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3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4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5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notesSlides/notesSlide6.xml" ContentType="application/vnd.openxmlformats-officedocument.presentationml.notesSlid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7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notesSlides/notesSlide8.xml" ContentType="application/vnd.openxmlformats-officedocument.presentationml.notesSlide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notesSlides/notesSlide9.xml" ContentType="application/vnd.openxmlformats-officedocument.presentationml.notesSlide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notesSlides/notesSlide10.xml" ContentType="application/vnd.openxmlformats-officedocument.presentationml.notesSlide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notesSlides/notesSlide11.xml" ContentType="application/vnd.openxmlformats-officedocument.presentationml.notesSlide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notesSlides/notesSlide12.xml" ContentType="application/vnd.openxmlformats-officedocument.presentationml.notesSlide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notesSlides/notesSlide13.xml" ContentType="application/vnd.openxmlformats-officedocument.presentationml.notesSlide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notesSlides/notesSlide14.xml" ContentType="application/vnd.openxmlformats-officedocument.presentationml.notesSlide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notesSlides/notesSlide15.xml" ContentType="application/vnd.openxmlformats-officedocument.presentationml.notesSlide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notesSlides/notesSlide16.xml" ContentType="application/vnd.openxmlformats-officedocument.presentationml.notesSlide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notesSlides/notesSlide17.xml" ContentType="application/vnd.openxmlformats-officedocument.presentationml.notesSlide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notesSlides/notesSlide18.xml" ContentType="application/vnd.openxmlformats-officedocument.presentationml.notesSlide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notesSlides/notesSlide19.xml" ContentType="application/vnd.openxmlformats-officedocument.presentationml.notesSlide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notesSlides/notesSlide20.xml" ContentType="application/vnd.openxmlformats-officedocument.presentationml.notesSlide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6" r:id="rId2"/>
    <p:sldId id="629" r:id="rId3"/>
    <p:sldId id="563" r:id="rId4"/>
    <p:sldId id="617" r:id="rId5"/>
    <p:sldId id="598" r:id="rId6"/>
    <p:sldId id="599" r:id="rId7"/>
    <p:sldId id="615" r:id="rId8"/>
    <p:sldId id="604" r:id="rId9"/>
    <p:sldId id="624" r:id="rId10"/>
    <p:sldId id="611" r:id="rId11"/>
    <p:sldId id="625" r:id="rId12"/>
    <p:sldId id="614" r:id="rId13"/>
    <p:sldId id="627" r:id="rId14"/>
    <p:sldId id="618" r:id="rId15"/>
    <p:sldId id="289" r:id="rId16"/>
    <p:sldId id="489" r:id="rId17"/>
    <p:sldId id="626" r:id="rId18"/>
    <p:sldId id="576" r:id="rId19"/>
    <p:sldId id="259" r:id="rId20"/>
    <p:sldId id="590" r:id="rId21"/>
    <p:sldId id="607" r:id="rId22"/>
  </p:sldIdLst>
  <p:sldSz cx="12192000" cy="6858000"/>
  <p:notesSz cx="6858000" cy="9144000"/>
  <p:embeddedFontLst>
    <p:embeddedFont>
      <p:font typeface="Cambria Math" panose="02040503050406030204" pitchFamily="18" charset="0"/>
      <p:regular r:id="rId24"/>
    </p:embeddedFont>
    <p:embeddedFont>
      <p:font typeface="Segoe UI" panose="020B0502040204020203" pitchFamily="34" charset="0"/>
      <p:regular r:id="rId25"/>
      <p:bold r:id="rId26"/>
      <p:italic r:id="rId27"/>
      <p:boldItalic r:id="rId28"/>
    </p:embeddedFont>
    <p:embeddedFont>
      <p:font typeface="Source Sans Pro" panose="020B0503030403020204" pitchFamily="34" charset="0"/>
      <p:regular r:id="rId29"/>
      <p:bold r:id="rId30"/>
      <p:italic r:id="rId31"/>
      <p:boldItalic r:id="rId3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282F91-D236-E64E-7FA6-A3B605677976}" name="Cantamessa Astrid" initials="CA" userId="Cantamessa Astrid" providerId="None"/>
  <p188:author id="{4AA7C794-6CB4-E8C9-9D38-4DD28E3C8254}" name="Ska Margaux" initials="SM" userId="S::margaux.ska@student.uliege.be::f383d6a0-eba3-4450-8c93-afd5e04a4f4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A3D5"/>
    <a:srgbClr val="B9CEE9"/>
    <a:srgbClr val="719AD1"/>
    <a:srgbClr val="FEC200"/>
    <a:srgbClr val="FB6547"/>
    <a:srgbClr val="F4EFEA"/>
    <a:srgbClr val="FC9580"/>
    <a:srgbClr val="FDC9BF"/>
    <a:srgbClr val="D9D9D9"/>
    <a:srgbClr val="457B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3BB663-5C37-42B2-A721-CBA5A8636AA2}" v="66" dt="2024-10-16T07:53:38.3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39" autoAdjust="0"/>
    <p:restoredTop sz="94673" autoAdjust="0"/>
  </p:normalViewPr>
  <p:slideViewPr>
    <p:cSldViewPr snapToGrid="0">
      <p:cViewPr varScale="1">
        <p:scale>
          <a:sx n="105" d="100"/>
          <a:sy n="105" d="100"/>
        </p:scale>
        <p:origin x="1092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üller Laura" userId="8191ac63-0d49-4000-a34c-4f0f8c71d94d" providerId="ADAL" clId="{183BB663-5C37-42B2-A721-CBA5A8636AA2}"/>
    <pc:docChg chg="undo custSel addSld delSld modSld">
      <pc:chgData name="Müller Laura" userId="8191ac63-0d49-4000-a34c-4f0f8c71d94d" providerId="ADAL" clId="{183BB663-5C37-42B2-A721-CBA5A8636AA2}" dt="2024-10-16T07:54:26.135" v="333" actId="47"/>
      <pc:docMkLst>
        <pc:docMk/>
      </pc:docMkLst>
      <pc:sldChg chg="addSp delSp modSp del mod">
        <pc:chgData name="Müller Laura" userId="8191ac63-0d49-4000-a34c-4f0f8c71d94d" providerId="ADAL" clId="{183BB663-5C37-42B2-A721-CBA5A8636AA2}" dt="2024-10-16T07:54:24.666" v="332" actId="47"/>
        <pc:sldMkLst>
          <pc:docMk/>
          <pc:sldMk cId="467715582" sldId="620"/>
        </pc:sldMkLst>
        <pc:spChg chg="del mod">
          <ac:chgData name="Müller Laura" userId="8191ac63-0d49-4000-a34c-4f0f8c71d94d" providerId="ADAL" clId="{183BB663-5C37-42B2-A721-CBA5A8636AA2}" dt="2024-10-16T07:48:29.144" v="161" actId="478"/>
          <ac:spMkLst>
            <pc:docMk/>
            <pc:sldMk cId="467715582" sldId="620"/>
            <ac:spMk id="4" creationId="{9CD79616-7512-6B48-0BFB-E8997F247B21}"/>
          </ac:spMkLst>
        </pc:spChg>
        <pc:spChg chg="del mod">
          <ac:chgData name="Müller Laura" userId="8191ac63-0d49-4000-a34c-4f0f8c71d94d" providerId="ADAL" clId="{183BB663-5C37-42B2-A721-CBA5A8636AA2}" dt="2024-10-16T07:48:29.144" v="161" actId="478"/>
          <ac:spMkLst>
            <pc:docMk/>
            <pc:sldMk cId="467715582" sldId="620"/>
            <ac:spMk id="5" creationId="{BC33CA1F-6BB8-C942-219C-EB1445B21EDF}"/>
          </ac:spMkLst>
        </pc:spChg>
        <pc:spChg chg="del mod">
          <ac:chgData name="Müller Laura" userId="8191ac63-0d49-4000-a34c-4f0f8c71d94d" providerId="ADAL" clId="{183BB663-5C37-42B2-A721-CBA5A8636AA2}" dt="2024-10-16T07:48:29.144" v="161" actId="478"/>
          <ac:spMkLst>
            <pc:docMk/>
            <pc:sldMk cId="467715582" sldId="620"/>
            <ac:spMk id="6" creationId="{D1049FD0-621F-3921-7934-FC62929E3233}"/>
          </ac:spMkLst>
        </pc:spChg>
        <pc:spChg chg="mod">
          <ac:chgData name="Müller Laura" userId="8191ac63-0d49-4000-a34c-4f0f8c71d94d" providerId="ADAL" clId="{183BB663-5C37-42B2-A721-CBA5A8636AA2}" dt="2024-10-16T07:49:01.082" v="197" actId="14100"/>
          <ac:spMkLst>
            <pc:docMk/>
            <pc:sldMk cId="467715582" sldId="620"/>
            <ac:spMk id="7" creationId="{7CD4CE5E-3F7D-5205-5109-370419E898C3}"/>
          </ac:spMkLst>
        </pc:spChg>
        <pc:spChg chg="mod">
          <ac:chgData name="Müller Laura" userId="8191ac63-0d49-4000-a34c-4f0f8c71d94d" providerId="ADAL" clId="{183BB663-5C37-42B2-A721-CBA5A8636AA2}" dt="2024-10-16T07:52:51.704" v="317" actId="164"/>
          <ac:spMkLst>
            <pc:docMk/>
            <pc:sldMk cId="467715582" sldId="620"/>
            <ac:spMk id="8" creationId="{15CAE003-49B6-CA7E-1F56-59CE69AD0ABE}"/>
          </ac:spMkLst>
        </pc:spChg>
        <pc:spChg chg="del mod">
          <ac:chgData name="Müller Laura" userId="8191ac63-0d49-4000-a34c-4f0f8c71d94d" providerId="ADAL" clId="{183BB663-5C37-42B2-A721-CBA5A8636AA2}" dt="2024-10-16T07:48:38.559" v="164" actId="478"/>
          <ac:spMkLst>
            <pc:docMk/>
            <pc:sldMk cId="467715582" sldId="620"/>
            <ac:spMk id="9" creationId="{7E017A8A-5A61-3662-077F-1F2E8930CF88}"/>
          </ac:spMkLst>
        </pc:spChg>
        <pc:spChg chg="del mod">
          <ac:chgData name="Müller Laura" userId="8191ac63-0d49-4000-a34c-4f0f8c71d94d" providerId="ADAL" clId="{183BB663-5C37-42B2-A721-CBA5A8636AA2}" dt="2024-10-16T07:48:31.942" v="162" actId="478"/>
          <ac:spMkLst>
            <pc:docMk/>
            <pc:sldMk cId="467715582" sldId="620"/>
            <ac:spMk id="11" creationId="{55F4096D-052B-289F-0F5F-2CA6412E9FE0}"/>
          </ac:spMkLst>
        </pc:spChg>
        <pc:spChg chg="mod">
          <ac:chgData name="Müller Laura" userId="8191ac63-0d49-4000-a34c-4f0f8c71d94d" providerId="ADAL" clId="{183BB663-5C37-42B2-A721-CBA5A8636AA2}" dt="2024-10-16T07:48:47.034" v="194" actId="1038"/>
          <ac:spMkLst>
            <pc:docMk/>
            <pc:sldMk cId="467715582" sldId="620"/>
            <ac:spMk id="13" creationId="{45ECAEDF-16DA-DD5D-E280-5F5886582639}"/>
          </ac:spMkLst>
        </pc:spChg>
        <pc:spChg chg="del mod">
          <ac:chgData name="Müller Laura" userId="8191ac63-0d49-4000-a34c-4f0f8c71d94d" providerId="ADAL" clId="{183BB663-5C37-42B2-A721-CBA5A8636AA2}" dt="2024-10-16T07:48:36.583" v="163" actId="478"/>
          <ac:spMkLst>
            <pc:docMk/>
            <pc:sldMk cId="467715582" sldId="620"/>
            <ac:spMk id="14" creationId="{61126E13-227C-DB82-B1CA-FB75F1B4B1CC}"/>
          </ac:spMkLst>
        </pc:spChg>
        <pc:spChg chg="mod">
          <ac:chgData name="Müller Laura" userId="8191ac63-0d49-4000-a34c-4f0f8c71d94d" providerId="ADAL" clId="{183BB663-5C37-42B2-A721-CBA5A8636AA2}" dt="2024-10-16T07:52:51.704" v="317" actId="164"/>
          <ac:spMkLst>
            <pc:docMk/>
            <pc:sldMk cId="467715582" sldId="620"/>
            <ac:spMk id="43" creationId="{EC8D2E9A-1F49-BD37-84EC-84183A7E7090}"/>
          </ac:spMkLst>
        </pc:spChg>
        <pc:spChg chg="mod">
          <ac:chgData name="Müller Laura" userId="8191ac63-0d49-4000-a34c-4f0f8c71d94d" providerId="ADAL" clId="{183BB663-5C37-42B2-A721-CBA5A8636AA2}" dt="2024-10-16T07:48:05.869" v="127" actId="1037"/>
          <ac:spMkLst>
            <pc:docMk/>
            <pc:sldMk cId="467715582" sldId="620"/>
            <ac:spMk id="49" creationId="{514805E6-B3A2-30F3-C444-9A22EDFCD640}"/>
          </ac:spMkLst>
        </pc:spChg>
        <pc:grpChg chg="mod">
          <ac:chgData name="Müller Laura" userId="8191ac63-0d49-4000-a34c-4f0f8c71d94d" providerId="ADAL" clId="{183BB663-5C37-42B2-A721-CBA5A8636AA2}" dt="2024-10-16T07:52:55.775" v="328" actId="14100"/>
          <ac:grpSpMkLst>
            <pc:docMk/>
            <pc:sldMk cId="467715582" sldId="620"/>
            <ac:grpSpMk id="3" creationId="{568A3712-E846-A725-C554-9600AC966155}"/>
          </ac:grpSpMkLst>
        </pc:grpChg>
        <pc:grpChg chg="del">
          <ac:chgData name="Müller Laura" userId="8191ac63-0d49-4000-a34c-4f0f8c71d94d" providerId="ADAL" clId="{183BB663-5C37-42B2-A721-CBA5A8636AA2}" dt="2024-10-16T07:47:03.758" v="54" actId="478"/>
          <ac:grpSpMkLst>
            <pc:docMk/>
            <pc:sldMk cId="467715582" sldId="620"/>
            <ac:grpSpMk id="12" creationId="{1EA34780-7366-2437-5699-C743C891763A}"/>
          </ac:grpSpMkLst>
        </pc:grpChg>
        <pc:grpChg chg="add mod">
          <ac:chgData name="Müller Laura" userId="8191ac63-0d49-4000-a34c-4f0f8c71d94d" providerId="ADAL" clId="{183BB663-5C37-42B2-A721-CBA5A8636AA2}" dt="2024-10-16T07:52:51.704" v="317" actId="164"/>
          <ac:grpSpMkLst>
            <pc:docMk/>
            <pc:sldMk cId="467715582" sldId="620"/>
            <ac:grpSpMk id="20" creationId="{F2F7A69E-F3EA-ED6B-D150-A47D24231D33}"/>
          </ac:grpSpMkLst>
        </pc:grpChg>
        <pc:picChg chg="add mod">
          <ac:chgData name="Müller Laura" userId="8191ac63-0d49-4000-a34c-4f0f8c71d94d" providerId="ADAL" clId="{183BB663-5C37-42B2-A721-CBA5A8636AA2}" dt="2024-10-16T07:48:47.034" v="194" actId="1038"/>
          <ac:picMkLst>
            <pc:docMk/>
            <pc:sldMk cId="467715582" sldId="620"/>
            <ac:picMk id="15" creationId="{E80E3E5F-7408-9D64-C5ED-E56AFAA5821D}"/>
          </ac:picMkLst>
        </pc:picChg>
        <pc:picChg chg="add del">
          <ac:chgData name="Müller Laura" userId="8191ac63-0d49-4000-a34c-4f0f8c71d94d" providerId="ADAL" clId="{183BB663-5C37-42B2-A721-CBA5A8636AA2}" dt="2024-10-16T07:47:25.415" v="104" actId="478"/>
          <ac:picMkLst>
            <pc:docMk/>
            <pc:sldMk cId="467715582" sldId="620"/>
            <ac:picMk id="16" creationId="{40C39AE5-7308-64D3-E96B-327376A20ED6}"/>
          </ac:picMkLst>
        </pc:picChg>
        <pc:picChg chg="add del mod">
          <ac:chgData name="Müller Laura" userId="8191ac63-0d49-4000-a34c-4f0f8c71d94d" providerId="ADAL" clId="{183BB663-5C37-42B2-A721-CBA5A8636AA2}" dt="2024-10-16T07:52:54.787" v="326" actId="1076"/>
          <ac:picMkLst>
            <pc:docMk/>
            <pc:sldMk cId="467715582" sldId="620"/>
            <ac:picMk id="17" creationId="{50F2C4F0-2A8E-B3E3-12A0-FAF81B89C846}"/>
          </ac:picMkLst>
        </pc:picChg>
        <pc:picChg chg="add mod ord">
          <ac:chgData name="Müller Laura" userId="8191ac63-0d49-4000-a34c-4f0f8c71d94d" providerId="ADAL" clId="{183BB663-5C37-42B2-A721-CBA5A8636AA2}" dt="2024-10-16T07:52:53.612" v="323" actId="1076"/>
          <ac:picMkLst>
            <pc:docMk/>
            <pc:sldMk cId="467715582" sldId="620"/>
            <ac:picMk id="18" creationId="{71181194-82A4-B8FB-F100-2BC9FAF99D43}"/>
          </ac:picMkLst>
        </pc:picChg>
        <pc:picChg chg="add del mod">
          <ac:chgData name="Müller Laura" userId="8191ac63-0d49-4000-a34c-4f0f8c71d94d" providerId="ADAL" clId="{183BB663-5C37-42B2-A721-CBA5A8636AA2}" dt="2024-10-16T07:52:53.111" v="321" actId="478"/>
          <ac:picMkLst>
            <pc:docMk/>
            <pc:sldMk cId="467715582" sldId="620"/>
            <ac:picMk id="47" creationId="{1CD53ABF-90BB-DD81-C257-E22EBC8E48C0}"/>
          </ac:picMkLst>
        </pc:picChg>
        <pc:cxnChg chg="mod">
          <ac:chgData name="Müller Laura" userId="8191ac63-0d49-4000-a34c-4f0f8c71d94d" providerId="ADAL" clId="{183BB663-5C37-42B2-A721-CBA5A8636AA2}" dt="2024-10-16T07:48:47.034" v="194" actId="1038"/>
          <ac:cxnSpMkLst>
            <pc:docMk/>
            <pc:sldMk cId="467715582" sldId="620"/>
            <ac:cxnSpMk id="30" creationId="{133D95FA-1764-A205-D602-31D442427657}"/>
          </ac:cxnSpMkLst>
        </pc:cxnChg>
        <pc:cxnChg chg="mod">
          <ac:chgData name="Müller Laura" userId="8191ac63-0d49-4000-a34c-4f0f8c71d94d" providerId="ADAL" clId="{183BB663-5C37-42B2-A721-CBA5A8636AA2}" dt="2024-10-16T07:48:47.034" v="194" actId="1038"/>
          <ac:cxnSpMkLst>
            <pc:docMk/>
            <pc:sldMk cId="467715582" sldId="620"/>
            <ac:cxnSpMk id="33" creationId="{FE239096-C7FC-EED4-8DBB-6E095D501880}"/>
          </ac:cxnSpMkLst>
        </pc:cxnChg>
      </pc:sldChg>
      <pc:sldChg chg="addSp delSp modSp add del mod">
        <pc:chgData name="Müller Laura" userId="8191ac63-0d49-4000-a34c-4f0f8c71d94d" providerId="ADAL" clId="{183BB663-5C37-42B2-A721-CBA5A8636AA2}" dt="2024-10-16T07:54:26.135" v="333" actId="47"/>
        <pc:sldMkLst>
          <pc:docMk/>
          <pc:sldMk cId="3269196843" sldId="628"/>
        </pc:sldMkLst>
        <pc:spChg chg="add mod">
          <ac:chgData name="Müller Laura" userId="8191ac63-0d49-4000-a34c-4f0f8c71d94d" providerId="ADAL" clId="{183BB663-5C37-42B2-A721-CBA5A8636AA2}" dt="2024-10-16T07:49:22.052" v="199"/>
          <ac:spMkLst>
            <pc:docMk/>
            <pc:sldMk cId="3269196843" sldId="628"/>
            <ac:spMk id="2" creationId="{ADF6DECA-5E5F-B3C7-F0BF-30846603EB78}"/>
          </ac:spMkLst>
        </pc:spChg>
        <pc:spChg chg="add mod">
          <ac:chgData name="Müller Laura" userId="8191ac63-0d49-4000-a34c-4f0f8c71d94d" providerId="ADAL" clId="{183BB663-5C37-42B2-A721-CBA5A8636AA2}" dt="2024-10-16T07:49:22.052" v="199"/>
          <ac:spMkLst>
            <pc:docMk/>
            <pc:sldMk cId="3269196843" sldId="628"/>
            <ac:spMk id="6" creationId="{E26A291C-07AA-0E1F-2157-6F29F4FF0EBE}"/>
          </ac:spMkLst>
        </pc:spChg>
        <pc:spChg chg="del">
          <ac:chgData name="Müller Laura" userId="8191ac63-0d49-4000-a34c-4f0f8c71d94d" providerId="ADAL" clId="{183BB663-5C37-42B2-A721-CBA5A8636AA2}" dt="2024-10-16T07:49:24.815" v="200" actId="478"/>
          <ac:spMkLst>
            <pc:docMk/>
            <pc:sldMk cId="3269196843" sldId="628"/>
            <ac:spMk id="7" creationId="{9763821F-49B9-E73D-08F5-C5879B795FF9}"/>
          </ac:spMkLst>
        </pc:spChg>
        <pc:spChg chg="add mod">
          <ac:chgData name="Müller Laura" userId="8191ac63-0d49-4000-a34c-4f0f8c71d94d" providerId="ADAL" clId="{183BB663-5C37-42B2-A721-CBA5A8636AA2}" dt="2024-10-16T07:49:22.052" v="199"/>
          <ac:spMkLst>
            <pc:docMk/>
            <pc:sldMk cId="3269196843" sldId="628"/>
            <ac:spMk id="9" creationId="{DE9CE96D-5DDC-5F7C-5348-8AAE1DAC68F9}"/>
          </ac:spMkLst>
        </pc:spChg>
        <pc:spChg chg="add mod">
          <ac:chgData name="Müller Laura" userId="8191ac63-0d49-4000-a34c-4f0f8c71d94d" providerId="ADAL" clId="{183BB663-5C37-42B2-A721-CBA5A8636AA2}" dt="2024-10-16T07:49:22.052" v="199"/>
          <ac:spMkLst>
            <pc:docMk/>
            <pc:sldMk cId="3269196843" sldId="628"/>
            <ac:spMk id="11" creationId="{866F4712-9CCE-211D-05CC-049FAB8F27D9}"/>
          </ac:spMkLst>
        </pc:spChg>
        <pc:spChg chg="add mod">
          <ac:chgData name="Müller Laura" userId="8191ac63-0d49-4000-a34c-4f0f8c71d94d" providerId="ADAL" clId="{183BB663-5C37-42B2-A721-CBA5A8636AA2}" dt="2024-10-16T07:49:22.052" v="199"/>
          <ac:spMkLst>
            <pc:docMk/>
            <pc:sldMk cId="3269196843" sldId="628"/>
            <ac:spMk id="12" creationId="{EC2F91AE-7221-8BDE-4AAB-BB0DFC610C8D}"/>
          </ac:spMkLst>
        </pc:spChg>
        <pc:spChg chg="del">
          <ac:chgData name="Müller Laura" userId="8191ac63-0d49-4000-a34c-4f0f8c71d94d" providerId="ADAL" clId="{183BB663-5C37-42B2-A721-CBA5A8636AA2}" dt="2024-10-16T07:49:24.815" v="200" actId="478"/>
          <ac:spMkLst>
            <pc:docMk/>
            <pc:sldMk cId="3269196843" sldId="628"/>
            <ac:spMk id="13" creationId="{F0AC8D0C-2F6E-158C-EF56-39701A7F834C}"/>
          </ac:spMkLst>
        </pc:spChg>
        <pc:spChg chg="add mod">
          <ac:chgData name="Müller Laura" userId="8191ac63-0d49-4000-a34c-4f0f8c71d94d" providerId="ADAL" clId="{183BB663-5C37-42B2-A721-CBA5A8636AA2}" dt="2024-10-16T07:49:22.052" v="199"/>
          <ac:spMkLst>
            <pc:docMk/>
            <pc:sldMk cId="3269196843" sldId="628"/>
            <ac:spMk id="14" creationId="{EE42BEB7-71B6-66F4-CA15-FFBDF0C4BF24}"/>
          </ac:spMkLst>
        </pc:spChg>
        <pc:spChg chg="add mod">
          <ac:chgData name="Müller Laura" userId="8191ac63-0d49-4000-a34c-4f0f8c71d94d" providerId="ADAL" clId="{183BB663-5C37-42B2-A721-CBA5A8636AA2}" dt="2024-10-16T07:49:22.052" v="199"/>
          <ac:spMkLst>
            <pc:docMk/>
            <pc:sldMk cId="3269196843" sldId="628"/>
            <ac:spMk id="16" creationId="{9BC2191B-8A22-DD10-DC5C-B1466C410690}"/>
          </ac:spMkLst>
        </pc:spChg>
        <pc:spChg chg="add mod">
          <ac:chgData name="Müller Laura" userId="8191ac63-0d49-4000-a34c-4f0f8c71d94d" providerId="ADAL" clId="{183BB663-5C37-42B2-A721-CBA5A8636AA2}" dt="2024-10-16T07:49:22.052" v="199"/>
          <ac:spMkLst>
            <pc:docMk/>
            <pc:sldMk cId="3269196843" sldId="628"/>
            <ac:spMk id="17" creationId="{439A1267-CF84-5D92-E040-63A8C3EEF3C7}"/>
          </ac:spMkLst>
        </pc:spChg>
        <pc:spChg chg="add mod">
          <ac:chgData name="Müller Laura" userId="8191ac63-0d49-4000-a34c-4f0f8c71d94d" providerId="ADAL" clId="{183BB663-5C37-42B2-A721-CBA5A8636AA2}" dt="2024-10-16T07:49:22.052" v="199"/>
          <ac:spMkLst>
            <pc:docMk/>
            <pc:sldMk cId="3269196843" sldId="628"/>
            <ac:spMk id="18" creationId="{E9A88E11-E9E8-FC20-692F-1D21ECF24B33}"/>
          </ac:spMkLst>
        </pc:spChg>
        <pc:spChg chg="add mod">
          <ac:chgData name="Müller Laura" userId="8191ac63-0d49-4000-a34c-4f0f8c71d94d" providerId="ADAL" clId="{183BB663-5C37-42B2-A721-CBA5A8636AA2}" dt="2024-10-16T07:49:22.052" v="199"/>
          <ac:spMkLst>
            <pc:docMk/>
            <pc:sldMk cId="3269196843" sldId="628"/>
            <ac:spMk id="19" creationId="{CA5C039B-4E97-7576-0242-A2C462CAC1A5}"/>
          </ac:spMkLst>
        </pc:spChg>
        <pc:spChg chg="add mod">
          <ac:chgData name="Müller Laura" userId="8191ac63-0d49-4000-a34c-4f0f8c71d94d" providerId="ADAL" clId="{183BB663-5C37-42B2-A721-CBA5A8636AA2}" dt="2024-10-16T07:49:22.052" v="199"/>
          <ac:spMkLst>
            <pc:docMk/>
            <pc:sldMk cId="3269196843" sldId="628"/>
            <ac:spMk id="20" creationId="{3D73DABA-67DA-82EF-43C5-22414B8E11B0}"/>
          </ac:spMkLst>
        </pc:spChg>
        <pc:spChg chg="add mod">
          <ac:chgData name="Müller Laura" userId="8191ac63-0d49-4000-a34c-4f0f8c71d94d" providerId="ADAL" clId="{183BB663-5C37-42B2-A721-CBA5A8636AA2}" dt="2024-10-16T07:49:22.052" v="199"/>
          <ac:spMkLst>
            <pc:docMk/>
            <pc:sldMk cId="3269196843" sldId="628"/>
            <ac:spMk id="21" creationId="{186FDD6D-5286-C9F4-5108-81FA184BBC59}"/>
          </ac:spMkLst>
        </pc:spChg>
        <pc:spChg chg="add mod">
          <ac:chgData name="Müller Laura" userId="8191ac63-0d49-4000-a34c-4f0f8c71d94d" providerId="ADAL" clId="{183BB663-5C37-42B2-A721-CBA5A8636AA2}" dt="2024-10-16T07:49:25.804" v="201"/>
          <ac:spMkLst>
            <pc:docMk/>
            <pc:sldMk cId="3269196843" sldId="628"/>
            <ac:spMk id="22" creationId="{C2D48EF8-3B1F-A3FD-5340-2652C2B84F65}"/>
          </ac:spMkLst>
        </pc:spChg>
        <pc:spChg chg="add del mod">
          <ac:chgData name="Müller Laura" userId="8191ac63-0d49-4000-a34c-4f0f8c71d94d" providerId="ADAL" clId="{183BB663-5C37-42B2-A721-CBA5A8636AA2}" dt="2024-10-16T07:52:56.982" v="330" actId="478"/>
          <ac:spMkLst>
            <pc:docMk/>
            <pc:sldMk cId="3269196843" sldId="628"/>
            <ac:spMk id="25" creationId="{2CAC3D1E-7A9A-7A59-6F68-933D09BD7701}"/>
          </ac:spMkLst>
        </pc:spChg>
        <pc:spChg chg="add mod">
          <ac:chgData name="Müller Laura" userId="8191ac63-0d49-4000-a34c-4f0f8c71d94d" providerId="ADAL" clId="{183BB663-5C37-42B2-A721-CBA5A8636AA2}" dt="2024-10-16T07:49:25.804" v="201"/>
          <ac:spMkLst>
            <pc:docMk/>
            <pc:sldMk cId="3269196843" sldId="628"/>
            <ac:spMk id="26" creationId="{58741D74-1F62-65E5-CF8E-AEAD5C674887}"/>
          </ac:spMkLst>
        </pc:spChg>
        <pc:spChg chg="add del mod">
          <ac:chgData name="Müller Laura" userId="8191ac63-0d49-4000-a34c-4f0f8c71d94d" providerId="ADAL" clId="{183BB663-5C37-42B2-A721-CBA5A8636AA2}" dt="2024-10-16T07:49:34.122" v="202" actId="478"/>
          <ac:spMkLst>
            <pc:docMk/>
            <pc:sldMk cId="3269196843" sldId="628"/>
            <ac:spMk id="27" creationId="{40DF6BDD-62C7-DCC4-46A1-F744CE8C0684}"/>
          </ac:spMkLst>
        </pc:spChg>
        <pc:spChg chg="add mod">
          <ac:chgData name="Müller Laura" userId="8191ac63-0d49-4000-a34c-4f0f8c71d94d" providerId="ADAL" clId="{183BB663-5C37-42B2-A721-CBA5A8636AA2}" dt="2024-10-16T07:49:25.804" v="201"/>
          <ac:spMkLst>
            <pc:docMk/>
            <pc:sldMk cId="3269196843" sldId="628"/>
            <ac:spMk id="28" creationId="{8A35E2C6-3300-BA44-57B3-E60191C1C28C}"/>
          </ac:spMkLst>
        </pc:spChg>
        <pc:spChg chg="add mod">
          <ac:chgData name="Müller Laura" userId="8191ac63-0d49-4000-a34c-4f0f8c71d94d" providerId="ADAL" clId="{183BB663-5C37-42B2-A721-CBA5A8636AA2}" dt="2024-10-16T07:49:25.804" v="201"/>
          <ac:spMkLst>
            <pc:docMk/>
            <pc:sldMk cId="3269196843" sldId="628"/>
            <ac:spMk id="29" creationId="{B2638AE4-C912-3149-181F-86FAC62B432F}"/>
          </ac:spMkLst>
        </pc:spChg>
        <pc:spChg chg="add mod">
          <ac:chgData name="Müller Laura" userId="8191ac63-0d49-4000-a34c-4f0f8c71d94d" providerId="ADAL" clId="{183BB663-5C37-42B2-A721-CBA5A8636AA2}" dt="2024-10-16T07:49:25.804" v="201"/>
          <ac:spMkLst>
            <pc:docMk/>
            <pc:sldMk cId="3269196843" sldId="628"/>
            <ac:spMk id="31" creationId="{B575DAEC-2B2E-166F-83C0-0A45E3E07AA4}"/>
          </ac:spMkLst>
        </pc:spChg>
        <pc:spChg chg="add mod">
          <ac:chgData name="Müller Laura" userId="8191ac63-0d49-4000-a34c-4f0f8c71d94d" providerId="ADAL" clId="{183BB663-5C37-42B2-A721-CBA5A8636AA2}" dt="2024-10-16T07:49:25.804" v="201"/>
          <ac:spMkLst>
            <pc:docMk/>
            <pc:sldMk cId="3269196843" sldId="628"/>
            <ac:spMk id="32" creationId="{DA0218A4-9476-BD0A-0D09-34490B6E3F84}"/>
          </ac:spMkLst>
        </pc:spChg>
        <pc:spChg chg="add mod">
          <ac:chgData name="Müller Laura" userId="8191ac63-0d49-4000-a34c-4f0f8c71d94d" providerId="ADAL" clId="{183BB663-5C37-42B2-A721-CBA5A8636AA2}" dt="2024-10-16T07:49:25.804" v="201"/>
          <ac:spMkLst>
            <pc:docMk/>
            <pc:sldMk cId="3269196843" sldId="628"/>
            <ac:spMk id="34" creationId="{B2ECF645-4DBF-C6A7-34ED-B006BE95FDB8}"/>
          </ac:spMkLst>
        </pc:spChg>
        <pc:spChg chg="add mod">
          <ac:chgData name="Müller Laura" userId="8191ac63-0d49-4000-a34c-4f0f8c71d94d" providerId="ADAL" clId="{183BB663-5C37-42B2-A721-CBA5A8636AA2}" dt="2024-10-16T07:49:25.804" v="201"/>
          <ac:spMkLst>
            <pc:docMk/>
            <pc:sldMk cId="3269196843" sldId="628"/>
            <ac:spMk id="35" creationId="{B09B1175-E965-DBAF-D790-79473A1BE533}"/>
          </ac:spMkLst>
        </pc:spChg>
        <pc:spChg chg="add mod">
          <ac:chgData name="Müller Laura" userId="8191ac63-0d49-4000-a34c-4f0f8c71d94d" providerId="ADAL" clId="{183BB663-5C37-42B2-A721-CBA5A8636AA2}" dt="2024-10-16T07:49:25.804" v="201"/>
          <ac:spMkLst>
            <pc:docMk/>
            <pc:sldMk cId="3269196843" sldId="628"/>
            <ac:spMk id="36" creationId="{4E8E8ED3-DC89-C061-6B33-EAEAFAEBF347}"/>
          </ac:spMkLst>
        </pc:spChg>
        <pc:spChg chg="add mod">
          <ac:chgData name="Müller Laura" userId="8191ac63-0d49-4000-a34c-4f0f8c71d94d" providerId="ADAL" clId="{183BB663-5C37-42B2-A721-CBA5A8636AA2}" dt="2024-10-16T07:49:25.804" v="201"/>
          <ac:spMkLst>
            <pc:docMk/>
            <pc:sldMk cId="3269196843" sldId="628"/>
            <ac:spMk id="37" creationId="{226082DB-1B2F-ECF7-FE1D-0046B355B798}"/>
          </ac:spMkLst>
        </pc:spChg>
        <pc:spChg chg="mod">
          <ac:chgData name="Müller Laura" userId="8191ac63-0d49-4000-a34c-4f0f8c71d94d" providerId="ADAL" clId="{183BB663-5C37-42B2-A721-CBA5A8636AA2}" dt="2024-10-16T07:49:45.433" v="204"/>
          <ac:spMkLst>
            <pc:docMk/>
            <pc:sldMk cId="3269196843" sldId="628"/>
            <ac:spMk id="40" creationId="{4D9625B1-4268-E658-56D2-412E75628077}"/>
          </ac:spMkLst>
        </pc:spChg>
        <pc:spChg chg="mod">
          <ac:chgData name="Müller Laura" userId="8191ac63-0d49-4000-a34c-4f0f8c71d94d" providerId="ADAL" clId="{183BB663-5C37-42B2-A721-CBA5A8636AA2}" dt="2024-10-16T07:49:45.433" v="204"/>
          <ac:spMkLst>
            <pc:docMk/>
            <pc:sldMk cId="3269196843" sldId="628"/>
            <ac:spMk id="41" creationId="{E05F91B5-7A0D-4437-7F8A-E4212E0FBC98}"/>
          </ac:spMkLst>
        </pc:spChg>
        <pc:spChg chg="mod">
          <ac:chgData name="Müller Laura" userId="8191ac63-0d49-4000-a34c-4f0f8c71d94d" providerId="ADAL" clId="{183BB663-5C37-42B2-A721-CBA5A8636AA2}" dt="2024-10-16T07:51:18.623" v="312"/>
          <ac:spMkLst>
            <pc:docMk/>
            <pc:sldMk cId="3269196843" sldId="628"/>
            <ac:spMk id="46" creationId="{68668744-2C2A-D6A0-4E66-38F98CCF0D72}"/>
          </ac:spMkLst>
        </pc:spChg>
        <pc:spChg chg="mod">
          <ac:chgData name="Müller Laura" userId="8191ac63-0d49-4000-a34c-4f0f8c71d94d" providerId="ADAL" clId="{183BB663-5C37-42B2-A721-CBA5A8636AA2}" dt="2024-10-16T07:51:18.623" v="312"/>
          <ac:spMkLst>
            <pc:docMk/>
            <pc:sldMk cId="3269196843" sldId="628"/>
            <ac:spMk id="48" creationId="{A026A3C7-9AEC-2389-C97E-10D94FF3EB8A}"/>
          </ac:spMkLst>
        </pc:spChg>
        <pc:spChg chg="del">
          <ac:chgData name="Müller Laura" userId="8191ac63-0d49-4000-a34c-4f0f8c71d94d" providerId="ADAL" clId="{183BB663-5C37-42B2-A721-CBA5A8636AA2}" dt="2024-10-16T07:49:24.815" v="200" actId="478"/>
          <ac:spMkLst>
            <pc:docMk/>
            <pc:sldMk cId="3269196843" sldId="628"/>
            <ac:spMk id="49" creationId="{D509A681-6116-3FC8-7834-D81E2E405517}"/>
          </ac:spMkLst>
        </pc:spChg>
        <pc:grpChg chg="del">
          <ac:chgData name="Müller Laura" userId="8191ac63-0d49-4000-a34c-4f0f8c71d94d" providerId="ADAL" clId="{183BB663-5C37-42B2-A721-CBA5A8636AA2}" dt="2024-10-16T07:49:24.815" v="200" actId="478"/>
          <ac:grpSpMkLst>
            <pc:docMk/>
            <pc:sldMk cId="3269196843" sldId="628"/>
            <ac:grpSpMk id="3" creationId="{BFEC69AB-0408-15A1-896E-A47B66B7C998}"/>
          </ac:grpSpMkLst>
        </pc:grpChg>
        <pc:grpChg chg="add del mod">
          <ac:chgData name="Müller Laura" userId="8191ac63-0d49-4000-a34c-4f0f8c71d94d" providerId="ADAL" clId="{183BB663-5C37-42B2-A721-CBA5A8636AA2}" dt="2024-10-16T07:52:56.169" v="329" actId="1037"/>
          <ac:grpSpMkLst>
            <pc:docMk/>
            <pc:sldMk cId="3269196843" sldId="628"/>
            <ac:grpSpMk id="38" creationId="{A17D421C-B312-0816-6245-40B11FD660B2}"/>
          </ac:grpSpMkLst>
        </pc:grpChg>
        <pc:grpChg chg="add mod">
          <ac:chgData name="Müller Laura" userId="8191ac63-0d49-4000-a34c-4f0f8c71d94d" providerId="ADAL" clId="{183BB663-5C37-42B2-A721-CBA5A8636AA2}" dt="2024-10-16T07:52:51.232" v="316" actId="1076"/>
          <ac:grpSpMkLst>
            <pc:docMk/>
            <pc:sldMk cId="3269196843" sldId="628"/>
            <ac:grpSpMk id="42" creationId="{FB9C0399-A682-1239-E21A-B5B12293376A}"/>
          </ac:grpSpMkLst>
        </pc:grpChg>
        <pc:grpChg chg="mod">
          <ac:chgData name="Müller Laura" userId="8191ac63-0d49-4000-a34c-4f0f8c71d94d" providerId="ADAL" clId="{183BB663-5C37-42B2-A721-CBA5A8636AA2}" dt="2024-10-16T07:51:18.623" v="312"/>
          <ac:grpSpMkLst>
            <pc:docMk/>
            <pc:sldMk cId="3269196843" sldId="628"/>
            <ac:grpSpMk id="45" creationId="{32541E21-1DC7-BA15-3500-D03F1B9F2CFB}"/>
          </ac:grpSpMkLst>
        </pc:grpChg>
        <pc:picChg chg="add mod">
          <ac:chgData name="Müller Laura" userId="8191ac63-0d49-4000-a34c-4f0f8c71d94d" providerId="ADAL" clId="{183BB663-5C37-42B2-A721-CBA5A8636AA2}" dt="2024-10-16T07:49:22.052" v="199"/>
          <ac:picMkLst>
            <pc:docMk/>
            <pc:sldMk cId="3269196843" sldId="628"/>
            <ac:picMk id="4" creationId="{86A11607-B48D-4B0A-C1D8-6B2A5228E394}"/>
          </ac:picMkLst>
        </pc:picChg>
        <pc:picChg chg="add mod">
          <ac:chgData name="Müller Laura" userId="8191ac63-0d49-4000-a34c-4f0f8c71d94d" providerId="ADAL" clId="{183BB663-5C37-42B2-A721-CBA5A8636AA2}" dt="2024-10-16T07:49:22.052" v="199"/>
          <ac:picMkLst>
            <pc:docMk/>
            <pc:sldMk cId="3269196843" sldId="628"/>
            <ac:picMk id="5" creationId="{CD88D489-42D0-F726-99C0-1C0F4429BA5B}"/>
          </ac:picMkLst>
        </pc:picChg>
        <pc:picChg chg="del">
          <ac:chgData name="Müller Laura" userId="8191ac63-0d49-4000-a34c-4f0f8c71d94d" providerId="ADAL" clId="{183BB663-5C37-42B2-A721-CBA5A8636AA2}" dt="2024-10-16T07:49:24.815" v="200" actId="478"/>
          <ac:picMkLst>
            <pc:docMk/>
            <pc:sldMk cId="3269196843" sldId="628"/>
            <ac:picMk id="15" creationId="{9BD2EEFC-A1D6-9FE3-5495-F245ECC62E9C}"/>
          </ac:picMkLst>
        </pc:picChg>
        <pc:picChg chg="add mod">
          <ac:chgData name="Müller Laura" userId="8191ac63-0d49-4000-a34c-4f0f8c71d94d" providerId="ADAL" clId="{183BB663-5C37-42B2-A721-CBA5A8636AA2}" dt="2024-10-16T07:49:25.804" v="201"/>
          <ac:picMkLst>
            <pc:docMk/>
            <pc:sldMk cId="3269196843" sldId="628"/>
            <ac:picMk id="23" creationId="{68AAFB6E-63D7-C9BA-E143-3472B742E603}"/>
          </ac:picMkLst>
        </pc:picChg>
        <pc:picChg chg="add del mod">
          <ac:chgData name="Müller Laura" userId="8191ac63-0d49-4000-a34c-4f0f8c71d94d" providerId="ADAL" clId="{183BB663-5C37-42B2-A721-CBA5A8636AA2}" dt="2024-10-16T07:52:56.982" v="330" actId="478"/>
          <ac:picMkLst>
            <pc:docMk/>
            <pc:sldMk cId="3269196843" sldId="628"/>
            <ac:picMk id="24" creationId="{6C1416D4-586E-53A4-0F83-D3FF583EFB23}"/>
          </ac:picMkLst>
        </pc:picChg>
        <pc:picChg chg="mod">
          <ac:chgData name="Müller Laura" userId="8191ac63-0d49-4000-a34c-4f0f8c71d94d" providerId="ADAL" clId="{183BB663-5C37-42B2-A721-CBA5A8636AA2}" dt="2024-10-16T07:49:45.433" v="204"/>
          <ac:picMkLst>
            <pc:docMk/>
            <pc:sldMk cId="3269196843" sldId="628"/>
            <ac:picMk id="39" creationId="{8424A615-9621-9129-0804-8B2C26C0C07E}"/>
          </ac:picMkLst>
        </pc:picChg>
        <pc:picChg chg="mod">
          <ac:chgData name="Müller Laura" userId="8191ac63-0d49-4000-a34c-4f0f8c71d94d" providerId="ADAL" clId="{183BB663-5C37-42B2-A721-CBA5A8636AA2}" dt="2024-10-16T07:51:18.623" v="312"/>
          <ac:picMkLst>
            <pc:docMk/>
            <pc:sldMk cId="3269196843" sldId="628"/>
            <ac:picMk id="44" creationId="{C3E68B01-3112-38C1-4160-BE0CCA9EB9A1}"/>
          </ac:picMkLst>
        </pc:picChg>
        <pc:cxnChg chg="del">
          <ac:chgData name="Müller Laura" userId="8191ac63-0d49-4000-a34c-4f0f8c71d94d" providerId="ADAL" clId="{183BB663-5C37-42B2-A721-CBA5A8636AA2}" dt="2024-10-16T07:49:24.815" v="200" actId="478"/>
          <ac:cxnSpMkLst>
            <pc:docMk/>
            <pc:sldMk cId="3269196843" sldId="628"/>
            <ac:cxnSpMk id="30" creationId="{0D1D009A-12CA-BBD3-ECB4-CADE6FDBAA2B}"/>
          </ac:cxnSpMkLst>
        </pc:cxnChg>
        <pc:cxnChg chg="del">
          <ac:chgData name="Müller Laura" userId="8191ac63-0d49-4000-a34c-4f0f8c71d94d" providerId="ADAL" clId="{183BB663-5C37-42B2-A721-CBA5A8636AA2}" dt="2024-10-16T07:49:24.815" v="200" actId="478"/>
          <ac:cxnSpMkLst>
            <pc:docMk/>
            <pc:sldMk cId="3269196843" sldId="628"/>
            <ac:cxnSpMk id="33" creationId="{490A3816-381E-F35E-5089-BA60DA1294B8}"/>
          </ac:cxnSpMkLst>
        </pc:cxnChg>
      </pc:sldChg>
      <pc:sldChg chg="add">
        <pc:chgData name="Müller Laura" userId="8191ac63-0d49-4000-a34c-4f0f8c71d94d" providerId="ADAL" clId="{183BB663-5C37-42B2-A721-CBA5A8636AA2}" dt="2024-10-16T07:53:38.342" v="331"/>
        <pc:sldMkLst>
          <pc:docMk/>
          <pc:sldMk cId="464315063" sldId="629"/>
        </pc:sldMkLst>
      </pc:sldChg>
    </pc:docChg>
  </pc:docChgLst>
  <pc:docChgLst>
    <pc:chgData name="Müller Laura" userId="8191ac63-0d49-4000-a34c-4f0f8c71d94d" providerId="ADAL" clId="{137F30C2-69FD-4310-9AE3-D46F1DD158AA}"/>
    <pc:docChg chg="undo custSel addSld delSld modSld sldOrd">
      <pc:chgData name="Müller Laura" userId="8191ac63-0d49-4000-a34c-4f0f8c71d94d" providerId="ADAL" clId="{137F30C2-69FD-4310-9AE3-D46F1DD158AA}" dt="2024-06-22T10:52:22.487" v="44271" actId="6549"/>
      <pc:docMkLst>
        <pc:docMk/>
      </pc:docMkLst>
      <pc:sldChg chg="modSp mod modNotesTx">
        <pc:chgData name="Müller Laura" userId="8191ac63-0d49-4000-a34c-4f0f8c71d94d" providerId="ADAL" clId="{137F30C2-69FD-4310-9AE3-D46F1DD158AA}" dt="2024-06-22T10:12:39.952" v="44075" actId="20577"/>
        <pc:sldMkLst>
          <pc:docMk/>
          <pc:sldMk cId="3709463851" sldId="256"/>
        </pc:sldMkLst>
        <pc:spChg chg="mod">
          <ac:chgData name="Müller Laura" userId="8191ac63-0d49-4000-a34c-4f0f8c71d94d" providerId="ADAL" clId="{137F30C2-69FD-4310-9AE3-D46F1DD158AA}" dt="2024-06-21T12:07:53.257" v="40080" actId="1076"/>
          <ac:spMkLst>
            <pc:docMk/>
            <pc:sldMk cId="3709463851" sldId="256"/>
            <ac:spMk id="14" creationId="{A3DE153D-5786-4DE1-BF64-93007C9D9E6D}"/>
          </ac:spMkLst>
        </pc:spChg>
        <pc:picChg chg="replST">
          <ac:chgData name="Müller Laura" userId="8191ac63-0d49-4000-a34c-4f0f8c71d94d" providerId="ADAL" clId="{137F30C2-69FD-4310-9AE3-D46F1DD158AA}" dt="2024-06-19T19:23:16.882" v="30458"/>
          <ac:picMkLst>
            <pc:docMk/>
            <pc:sldMk cId="3709463851" sldId="256"/>
            <ac:picMk id="3" creationId="{7F11BAF6-E27D-A9EE-F272-8543122ED429}"/>
          </ac:picMkLst>
        </pc:picChg>
      </pc:sldChg>
      <pc:sldChg chg="addSp modSp mod ord">
        <pc:chgData name="Müller Laura" userId="8191ac63-0d49-4000-a34c-4f0f8c71d94d" providerId="ADAL" clId="{137F30C2-69FD-4310-9AE3-D46F1DD158AA}" dt="2024-06-21T08:18:58.017" v="38655" actId="20577"/>
        <pc:sldMkLst>
          <pc:docMk/>
          <pc:sldMk cId="1202261014" sldId="289"/>
        </pc:sldMkLst>
        <pc:spChg chg="replST">
          <ac:chgData name="Müller Laura" userId="8191ac63-0d49-4000-a34c-4f0f8c71d94d" providerId="ADAL" clId="{137F30C2-69FD-4310-9AE3-D46F1DD158AA}" dt="2024-06-19T19:23:21.865" v="30952"/>
          <ac:spMkLst>
            <pc:docMk/>
            <pc:sldMk cId="1202261014" sldId="289"/>
            <ac:spMk id="14" creationId="{1F067DFB-DE86-3217-7BA4-FBDE57C42529}"/>
          </ac:spMkLst>
        </pc:spChg>
        <pc:spChg chg="replST">
          <ac:chgData name="Müller Laura" userId="8191ac63-0d49-4000-a34c-4f0f8c71d94d" providerId="ADAL" clId="{137F30C2-69FD-4310-9AE3-D46F1DD158AA}" dt="2024-06-19T19:23:21.874" v="30953"/>
          <ac:spMkLst>
            <pc:docMk/>
            <pc:sldMk cId="1202261014" sldId="289"/>
            <ac:spMk id="18" creationId="{90519962-075E-F998-44D9-A9C61E9E1328}"/>
          </ac:spMkLst>
        </pc:spChg>
        <pc:spChg chg="replST">
          <ac:chgData name="Müller Laura" userId="8191ac63-0d49-4000-a34c-4f0f8c71d94d" providerId="ADAL" clId="{137F30C2-69FD-4310-9AE3-D46F1DD158AA}" dt="2024-06-19T19:23:21.877" v="30954"/>
          <ac:spMkLst>
            <pc:docMk/>
            <pc:sldMk cId="1202261014" sldId="289"/>
            <ac:spMk id="19" creationId="{27320978-EB79-2157-4CEC-C13B5E020A2B}"/>
          </ac:spMkLst>
        </pc:spChg>
        <pc:spChg chg="mod replST">
          <ac:chgData name="Müller Laura" userId="8191ac63-0d49-4000-a34c-4f0f8c71d94d" providerId="ADAL" clId="{137F30C2-69FD-4310-9AE3-D46F1DD158AA}" dt="2024-06-21T08:18:58.017" v="38655" actId="20577"/>
          <ac:spMkLst>
            <pc:docMk/>
            <pc:sldMk cId="1202261014" sldId="289"/>
            <ac:spMk id="21" creationId="{F06F5C06-9E53-4383-A941-C1285687AE39}"/>
          </ac:spMkLst>
        </pc:spChg>
        <pc:spChg chg="replST">
          <ac:chgData name="Müller Laura" userId="8191ac63-0d49-4000-a34c-4f0f8c71d94d" providerId="ADAL" clId="{137F30C2-69FD-4310-9AE3-D46F1DD158AA}" dt="2024-06-19T19:23:21.900" v="30957"/>
          <ac:spMkLst>
            <pc:docMk/>
            <pc:sldMk cId="1202261014" sldId="289"/>
            <ac:spMk id="29" creationId="{D34ECB3F-B513-A9FC-A079-8AE5C2AC2D4F}"/>
          </ac:spMkLst>
        </pc:spChg>
        <pc:spChg chg="replST">
          <ac:chgData name="Müller Laura" userId="8191ac63-0d49-4000-a34c-4f0f8c71d94d" providerId="ADAL" clId="{137F30C2-69FD-4310-9AE3-D46F1DD158AA}" dt="2024-06-19T19:23:21.849" v="30950"/>
          <ac:spMkLst>
            <pc:docMk/>
            <pc:sldMk cId="1202261014" sldId="289"/>
            <ac:spMk id="41" creationId="{37C32AB2-1556-3405-9632-EA8C686F5FCF}"/>
          </ac:spMkLst>
        </pc:spChg>
        <pc:spChg chg="replST">
          <ac:chgData name="Müller Laura" userId="8191ac63-0d49-4000-a34c-4f0f8c71d94d" providerId="ADAL" clId="{137F30C2-69FD-4310-9AE3-D46F1DD158AA}" dt="2024-06-19T19:23:21.781" v="30941"/>
          <ac:spMkLst>
            <pc:docMk/>
            <pc:sldMk cId="1202261014" sldId="289"/>
            <ac:spMk id="232" creationId="{00000000-0000-0000-0000-000000000000}"/>
          </ac:spMkLst>
        </pc:spChg>
        <pc:grpChg chg="replST">
          <ac:chgData name="Müller Laura" userId="8191ac63-0d49-4000-a34c-4f0f8c71d94d" providerId="ADAL" clId="{137F30C2-69FD-4310-9AE3-D46F1DD158AA}" dt="2024-06-19T19:23:21.818" v="30945"/>
          <ac:grpSpMkLst>
            <pc:docMk/>
            <pc:sldMk cId="1202261014" sldId="289"/>
            <ac:grpSpMk id="3" creationId="{C8225B21-D3FC-E079-151B-7A899958782D}"/>
          </ac:grpSpMkLst>
        </pc:grpChg>
        <pc:grpChg chg="replST">
          <ac:chgData name="Müller Laura" userId="8191ac63-0d49-4000-a34c-4f0f8c71d94d" providerId="ADAL" clId="{137F30C2-69FD-4310-9AE3-D46F1DD158AA}" dt="2024-06-19T19:23:21.826" v="30946"/>
          <ac:grpSpMkLst>
            <pc:docMk/>
            <pc:sldMk cId="1202261014" sldId="289"/>
            <ac:grpSpMk id="7" creationId="{DA13AFEF-C575-9110-26DF-A6295CF6B5ED}"/>
          </ac:grpSpMkLst>
        </pc:grpChg>
        <pc:grpChg chg="replST">
          <ac:chgData name="Müller Laura" userId="8191ac63-0d49-4000-a34c-4f0f8c71d94d" providerId="ADAL" clId="{137F30C2-69FD-4310-9AE3-D46F1DD158AA}" dt="2024-06-19T19:23:21.840" v="30948"/>
          <ac:grpSpMkLst>
            <pc:docMk/>
            <pc:sldMk cId="1202261014" sldId="289"/>
            <ac:grpSpMk id="27" creationId="{1DC556BF-80D1-DF19-E252-6EC7256C1839}"/>
          </ac:grpSpMkLst>
        </pc:grpChg>
        <pc:picChg chg="add mod">
          <ac:chgData name="Müller Laura" userId="8191ac63-0d49-4000-a34c-4f0f8c71d94d" providerId="ADAL" clId="{137F30C2-69FD-4310-9AE3-D46F1DD158AA}" dt="2024-06-20T12:55:41.859" v="32370"/>
          <ac:picMkLst>
            <pc:docMk/>
            <pc:sldMk cId="1202261014" sldId="289"/>
            <ac:picMk id="2" creationId="{298E9DAF-191E-E1FE-7E23-F1F3A497B282}"/>
          </ac:picMkLst>
        </pc:picChg>
        <pc:picChg chg="replST">
          <ac:chgData name="Müller Laura" userId="8191ac63-0d49-4000-a34c-4f0f8c71d94d" providerId="ADAL" clId="{137F30C2-69FD-4310-9AE3-D46F1DD158AA}" dt="2024-06-19T19:23:21.761" v="30939"/>
          <ac:picMkLst>
            <pc:docMk/>
            <pc:sldMk cId="1202261014" sldId="289"/>
            <ac:picMk id="5" creationId="{00000000-0000-0000-0000-000000000000}"/>
          </ac:picMkLst>
        </pc:picChg>
        <pc:picChg chg="replST">
          <ac:chgData name="Müller Laura" userId="8191ac63-0d49-4000-a34c-4f0f8c71d94d" providerId="ADAL" clId="{137F30C2-69FD-4310-9AE3-D46F1DD158AA}" dt="2024-06-19T19:23:21.753" v="30938"/>
          <ac:picMkLst>
            <pc:docMk/>
            <pc:sldMk cId="1202261014" sldId="289"/>
            <ac:picMk id="11" creationId="{DE68DE48-B8B9-2AB6-7091-552C7237CE59}"/>
          </ac:picMkLst>
        </pc:picChg>
        <pc:picChg chg="replST">
          <ac:chgData name="Müller Laura" userId="8191ac63-0d49-4000-a34c-4f0f8c71d94d" providerId="ADAL" clId="{137F30C2-69FD-4310-9AE3-D46F1DD158AA}" dt="2024-06-19T19:23:21.884" v="30955"/>
          <ac:picMkLst>
            <pc:docMk/>
            <pc:sldMk cId="1202261014" sldId="289"/>
            <ac:picMk id="20" creationId="{64A6F0A7-FA2B-2DEB-AA5D-A742BB4F0840}"/>
          </ac:picMkLst>
        </pc:picChg>
        <pc:picChg chg="replST">
          <ac:chgData name="Müller Laura" userId="8191ac63-0d49-4000-a34c-4f0f8c71d94d" providerId="ADAL" clId="{137F30C2-69FD-4310-9AE3-D46F1DD158AA}" dt="2024-06-19T19:23:21.834" v="30947"/>
          <ac:picMkLst>
            <pc:docMk/>
            <pc:sldMk cId="1202261014" sldId="289"/>
            <ac:picMk id="25" creationId="{88D9C415-13F6-D8C4-8B3C-01B6CCB1CCDC}"/>
          </ac:picMkLst>
        </pc:picChg>
        <pc:picChg chg="replST">
          <ac:chgData name="Müller Laura" userId="8191ac63-0d49-4000-a34c-4f0f8c71d94d" providerId="ADAL" clId="{137F30C2-69FD-4310-9AE3-D46F1DD158AA}" dt="2024-06-19T19:23:21.844" v="30949"/>
          <ac:picMkLst>
            <pc:docMk/>
            <pc:sldMk cId="1202261014" sldId="289"/>
            <ac:picMk id="38" creationId="{CE786CE2-0623-6B40-F983-6A2B76A029CE}"/>
          </ac:picMkLst>
        </pc:picChg>
        <pc:picChg chg="replST">
          <ac:chgData name="Müller Laura" userId="8191ac63-0d49-4000-a34c-4f0f8c71d94d" providerId="ADAL" clId="{137F30C2-69FD-4310-9AE3-D46F1DD158AA}" dt="2024-06-19T19:23:21.856" v="30951"/>
          <ac:picMkLst>
            <pc:docMk/>
            <pc:sldMk cId="1202261014" sldId="289"/>
            <ac:picMk id="42" creationId="{E162A466-04E4-BDB6-D3BB-9A641709A0B8}"/>
          </ac:picMkLst>
        </pc:picChg>
        <pc:picChg chg="replST">
          <ac:chgData name="Müller Laura" userId="8191ac63-0d49-4000-a34c-4f0f8c71d94d" providerId="ADAL" clId="{137F30C2-69FD-4310-9AE3-D46F1DD158AA}" dt="2024-06-19T19:23:21.773" v="30940"/>
          <ac:picMkLst>
            <pc:docMk/>
            <pc:sldMk cId="1202261014" sldId="289"/>
            <ac:picMk id="231" creationId="{00000000-0000-0000-0000-000000000000}"/>
          </ac:picMkLst>
        </pc:picChg>
        <pc:picChg chg="replST">
          <ac:chgData name="Müller Laura" userId="8191ac63-0d49-4000-a34c-4f0f8c71d94d" providerId="ADAL" clId="{137F30C2-69FD-4310-9AE3-D46F1DD158AA}" dt="2024-06-19T19:23:21.788" v="30942"/>
          <ac:picMkLst>
            <pc:docMk/>
            <pc:sldMk cId="1202261014" sldId="289"/>
            <ac:picMk id="256" creationId="{00000000-0000-0000-0000-000000000000}"/>
          </ac:picMkLst>
        </pc:picChg>
        <pc:picChg chg="replST">
          <ac:chgData name="Müller Laura" userId="8191ac63-0d49-4000-a34c-4f0f8c71d94d" providerId="ADAL" clId="{137F30C2-69FD-4310-9AE3-D46F1DD158AA}" dt="2024-06-19T19:23:21.802" v="30943"/>
          <ac:picMkLst>
            <pc:docMk/>
            <pc:sldMk cId="1202261014" sldId="289"/>
            <ac:picMk id="263" creationId="{00000000-0000-0000-0000-000000000000}"/>
          </ac:picMkLst>
        </pc:picChg>
        <pc:picChg chg="replST">
          <ac:chgData name="Müller Laura" userId="8191ac63-0d49-4000-a34c-4f0f8c71d94d" providerId="ADAL" clId="{137F30C2-69FD-4310-9AE3-D46F1DD158AA}" dt="2024-06-19T19:23:21.812" v="30944"/>
          <ac:picMkLst>
            <pc:docMk/>
            <pc:sldMk cId="1202261014" sldId="289"/>
            <ac:picMk id="1034" creationId="{00000000-0000-0000-0000-000000000000}"/>
          </ac:picMkLst>
        </pc:picChg>
      </pc:sldChg>
      <pc:sldChg chg="addSp delSp modSp del mod ord modNotesTx">
        <pc:chgData name="Müller Laura" userId="8191ac63-0d49-4000-a34c-4f0f8c71d94d" providerId="ADAL" clId="{137F30C2-69FD-4310-9AE3-D46F1DD158AA}" dt="2024-06-15T11:49:54.944" v="3313" actId="47"/>
        <pc:sldMkLst>
          <pc:docMk/>
          <pc:sldMk cId="2827605956" sldId="486"/>
        </pc:sldMkLst>
        <pc:spChg chg="add mod">
          <ac:chgData name="Müller Laura" userId="8191ac63-0d49-4000-a34c-4f0f8c71d94d" providerId="ADAL" clId="{137F30C2-69FD-4310-9AE3-D46F1DD158AA}" dt="2024-06-12T09:45:56.635" v="511" actId="207"/>
          <ac:spMkLst>
            <pc:docMk/>
            <pc:sldMk cId="2827605956" sldId="486"/>
            <ac:spMk id="2" creationId="{C035184E-B1F6-7846-6B4F-1D337DBED0E3}"/>
          </ac:spMkLst>
        </pc:spChg>
        <pc:spChg chg="del mod">
          <ac:chgData name="Müller Laura" userId="8191ac63-0d49-4000-a34c-4f0f8c71d94d" providerId="ADAL" clId="{137F30C2-69FD-4310-9AE3-D46F1DD158AA}" dt="2024-06-12T09:43:28.030" v="425" actId="478"/>
          <ac:spMkLst>
            <pc:docMk/>
            <pc:sldMk cId="2827605956" sldId="486"/>
            <ac:spMk id="5" creationId="{A60EC865-22FB-F6FA-C4D9-E76525872A1A}"/>
          </ac:spMkLst>
        </pc:spChg>
        <pc:spChg chg="mod">
          <ac:chgData name="Müller Laura" userId="8191ac63-0d49-4000-a34c-4f0f8c71d94d" providerId="ADAL" clId="{137F30C2-69FD-4310-9AE3-D46F1DD158AA}" dt="2024-06-12T09:39:58.191" v="326" actId="20577"/>
          <ac:spMkLst>
            <pc:docMk/>
            <pc:sldMk cId="2827605956" sldId="486"/>
            <ac:spMk id="10" creationId="{B913B4DB-2508-FA3A-41B8-07F7BAE2251E}"/>
          </ac:spMkLst>
        </pc:spChg>
      </pc:sldChg>
      <pc:sldChg chg="addSp delSp modSp add del mod ord modNotesTx">
        <pc:chgData name="Müller Laura" userId="8191ac63-0d49-4000-a34c-4f0f8c71d94d" providerId="ADAL" clId="{137F30C2-69FD-4310-9AE3-D46F1DD158AA}" dt="2024-06-17T19:48:10.295" v="18697" actId="47"/>
        <pc:sldMkLst>
          <pc:docMk/>
          <pc:sldMk cId="1177302636" sldId="487"/>
        </pc:sldMkLst>
        <pc:spChg chg="add mod">
          <ac:chgData name="Müller Laura" userId="8191ac63-0d49-4000-a34c-4f0f8c71d94d" providerId="ADAL" clId="{137F30C2-69FD-4310-9AE3-D46F1DD158AA}" dt="2024-06-17T18:52:44.114" v="17648" actId="20577"/>
          <ac:spMkLst>
            <pc:docMk/>
            <pc:sldMk cId="1177302636" sldId="487"/>
            <ac:spMk id="2" creationId="{1A888AA5-C37C-B4A1-BE0B-AB0A33DA07C3}"/>
          </ac:spMkLst>
        </pc:spChg>
        <pc:spChg chg="add del mod">
          <ac:chgData name="Müller Laura" userId="8191ac63-0d49-4000-a34c-4f0f8c71d94d" providerId="ADAL" clId="{137F30C2-69FD-4310-9AE3-D46F1DD158AA}" dt="2024-06-11T11:29:30.882" v="238" actId="478"/>
          <ac:spMkLst>
            <pc:docMk/>
            <pc:sldMk cId="1177302636" sldId="487"/>
            <ac:spMk id="2" creationId="{3A39A3EA-9179-BE08-A6FC-B33D420FFF83}"/>
          </ac:spMkLst>
        </pc:spChg>
        <pc:spChg chg="add del mod">
          <ac:chgData name="Müller Laura" userId="8191ac63-0d49-4000-a34c-4f0f8c71d94d" providerId="ADAL" clId="{137F30C2-69FD-4310-9AE3-D46F1DD158AA}" dt="2024-06-16T17:43:30.891" v="11682" actId="478"/>
          <ac:spMkLst>
            <pc:docMk/>
            <pc:sldMk cId="1177302636" sldId="487"/>
            <ac:spMk id="2" creationId="{4DA86CC9-DC15-D976-E80E-F39286AB5FDD}"/>
          </ac:spMkLst>
        </pc:spChg>
        <pc:spChg chg="add del mod ord">
          <ac:chgData name="Müller Laura" userId="8191ac63-0d49-4000-a34c-4f0f8c71d94d" providerId="ADAL" clId="{137F30C2-69FD-4310-9AE3-D46F1DD158AA}" dt="2024-06-16T17:45:43.945" v="11748" actId="1035"/>
          <ac:spMkLst>
            <pc:docMk/>
            <pc:sldMk cId="1177302636" sldId="487"/>
            <ac:spMk id="3" creationId="{2517E439-1AF8-C4C3-0CF9-A5DA7EDB1662}"/>
          </ac:spMkLst>
        </pc:spChg>
        <pc:spChg chg="add del mod">
          <ac:chgData name="Müller Laura" userId="8191ac63-0d49-4000-a34c-4f0f8c71d94d" providerId="ADAL" clId="{137F30C2-69FD-4310-9AE3-D46F1DD158AA}" dt="2024-06-11T11:29:30.882" v="238" actId="478"/>
          <ac:spMkLst>
            <pc:docMk/>
            <pc:sldMk cId="1177302636" sldId="487"/>
            <ac:spMk id="3" creationId="{66319770-DE3F-B9A2-F855-BF3EE7407227}"/>
          </ac:spMkLst>
        </pc:spChg>
        <pc:spChg chg="add del">
          <ac:chgData name="Müller Laura" userId="8191ac63-0d49-4000-a34c-4f0f8c71d94d" providerId="ADAL" clId="{137F30C2-69FD-4310-9AE3-D46F1DD158AA}" dt="2024-06-12T14:31:25.590" v="590" actId="478"/>
          <ac:spMkLst>
            <pc:docMk/>
            <pc:sldMk cId="1177302636" sldId="487"/>
            <ac:spMk id="3" creationId="{73D273EB-23E4-3DFF-A338-6C231C2A24AB}"/>
          </ac:spMkLst>
        </pc:spChg>
        <pc:spChg chg="add del mod">
          <ac:chgData name="Müller Laura" userId="8191ac63-0d49-4000-a34c-4f0f8c71d94d" providerId="ADAL" clId="{137F30C2-69FD-4310-9AE3-D46F1DD158AA}" dt="2024-06-12T14:47:32.629" v="719" actId="478"/>
          <ac:spMkLst>
            <pc:docMk/>
            <pc:sldMk cId="1177302636" sldId="487"/>
            <ac:spMk id="5" creationId="{359CE118-3BAE-CAB6-AAE1-23BFBB8BFB9F}"/>
          </ac:spMkLst>
        </pc:spChg>
        <pc:spChg chg="del mod">
          <ac:chgData name="Müller Laura" userId="8191ac63-0d49-4000-a34c-4f0f8c71d94d" providerId="ADAL" clId="{137F30C2-69FD-4310-9AE3-D46F1DD158AA}" dt="2024-06-11T11:30:11.660" v="270" actId="478"/>
          <ac:spMkLst>
            <pc:docMk/>
            <pc:sldMk cId="1177302636" sldId="487"/>
            <ac:spMk id="5" creationId="{670EEFCA-B386-6125-E107-5F7590BCDB08}"/>
          </ac:spMkLst>
        </pc:spChg>
        <pc:spChg chg="add del mod">
          <ac:chgData name="Müller Laura" userId="8191ac63-0d49-4000-a34c-4f0f8c71d94d" providerId="ADAL" clId="{137F30C2-69FD-4310-9AE3-D46F1DD158AA}" dt="2024-06-12T14:43:14.360" v="654" actId="478"/>
          <ac:spMkLst>
            <pc:docMk/>
            <pc:sldMk cId="1177302636" sldId="487"/>
            <ac:spMk id="6" creationId="{0331BA55-04B7-BAD1-4053-4AE4906EBA70}"/>
          </ac:spMkLst>
        </pc:spChg>
        <pc:spChg chg="add del">
          <ac:chgData name="Müller Laura" userId="8191ac63-0d49-4000-a34c-4f0f8c71d94d" providerId="ADAL" clId="{137F30C2-69FD-4310-9AE3-D46F1DD158AA}" dt="2024-06-16T17:41:48.405" v="11635" actId="478"/>
          <ac:spMkLst>
            <pc:docMk/>
            <pc:sldMk cId="1177302636" sldId="487"/>
            <ac:spMk id="6" creationId="{611DDABE-9E50-A868-9E8A-C017F41DD9E6}"/>
          </ac:spMkLst>
        </pc:spChg>
        <pc:spChg chg="add del mod">
          <ac:chgData name="Müller Laura" userId="8191ac63-0d49-4000-a34c-4f0f8c71d94d" providerId="ADAL" clId="{137F30C2-69FD-4310-9AE3-D46F1DD158AA}" dt="2024-06-11T11:29:30.882" v="238" actId="478"/>
          <ac:spMkLst>
            <pc:docMk/>
            <pc:sldMk cId="1177302636" sldId="487"/>
            <ac:spMk id="6" creationId="{F0D549EF-6540-9E6E-6062-405192D5F120}"/>
          </ac:spMkLst>
        </pc:spChg>
        <pc:spChg chg="add mod">
          <ac:chgData name="Müller Laura" userId="8191ac63-0d49-4000-a34c-4f0f8c71d94d" providerId="ADAL" clId="{137F30C2-69FD-4310-9AE3-D46F1DD158AA}" dt="2024-06-12T14:41:51.386" v="626" actId="1076"/>
          <ac:spMkLst>
            <pc:docMk/>
            <pc:sldMk cId="1177302636" sldId="487"/>
            <ac:spMk id="7" creationId="{8574786E-EDF2-6A75-3F30-224BE7873048}"/>
          </ac:spMkLst>
        </pc:spChg>
        <pc:spChg chg="add del mod">
          <ac:chgData name="Müller Laura" userId="8191ac63-0d49-4000-a34c-4f0f8c71d94d" providerId="ADAL" clId="{137F30C2-69FD-4310-9AE3-D46F1DD158AA}" dt="2024-06-17T19:36:59.447" v="18581" actId="478"/>
          <ac:spMkLst>
            <pc:docMk/>
            <pc:sldMk cId="1177302636" sldId="487"/>
            <ac:spMk id="7" creationId="{9B3DF854-E64D-53BC-682E-E16135BFAC2B}"/>
          </ac:spMkLst>
        </pc:spChg>
        <pc:spChg chg="add del mod">
          <ac:chgData name="Müller Laura" userId="8191ac63-0d49-4000-a34c-4f0f8c71d94d" providerId="ADAL" clId="{137F30C2-69FD-4310-9AE3-D46F1DD158AA}" dt="2024-06-11T11:29:30.882" v="238" actId="478"/>
          <ac:spMkLst>
            <pc:docMk/>
            <pc:sldMk cId="1177302636" sldId="487"/>
            <ac:spMk id="7" creationId="{BC9A32D0-3247-98BC-FD3F-33EC64543C98}"/>
          </ac:spMkLst>
        </pc:spChg>
        <pc:spChg chg="add mod">
          <ac:chgData name="Müller Laura" userId="8191ac63-0d49-4000-a34c-4f0f8c71d94d" providerId="ADAL" clId="{137F30C2-69FD-4310-9AE3-D46F1DD158AA}" dt="2024-06-17T19:37:02.477" v="18582" actId="20577"/>
          <ac:spMkLst>
            <pc:docMk/>
            <pc:sldMk cId="1177302636" sldId="487"/>
            <ac:spMk id="8" creationId="{0B40F093-E21D-CDFC-BC66-83C05F865AA8}"/>
          </ac:spMkLst>
        </pc:spChg>
        <pc:spChg chg="add mod">
          <ac:chgData name="Müller Laura" userId="8191ac63-0d49-4000-a34c-4f0f8c71d94d" providerId="ADAL" clId="{137F30C2-69FD-4310-9AE3-D46F1DD158AA}" dt="2024-06-12T14:41:51.386" v="626" actId="1076"/>
          <ac:spMkLst>
            <pc:docMk/>
            <pc:sldMk cId="1177302636" sldId="487"/>
            <ac:spMk id="8" creationId="{688D6FD2-574C-1B92-ADFD-CB572674EEA4}"/>
          </ac:spMkLst>
        </pc:spChg>
        <pc:spChg chg="add mod">
          <ac:chgData name="Müller Laura" userId="8191ac63-0d49-4000-a34c-4f0f8c71d94d" providerId="ADAL" clId="{137F30C2-69FD-4310-9AE3-D46F1DD158AA}" dt="2024-06-12T14:41:51.386" v="626" actId="1076"/>
          <ac:spMkLst>
            <pc:docMk/>
            <pc:sldMk cId="1177302636" sldId="487"/>
            <ac:spMk id="9" creationId="{3AFA05D6-0684-79E5-18DD-509A710E4822}"/>
          </ac:spMkLst>
        </pc:spChg>
        <pc:spChg chg="add mod">
          <ac:chgData name="Müller Laura" userId="8191ac63-0d49-4000-a34c-4f0f8c71d94d" providerId="ADAL" clId="{137F30C2-69FD-4310-9AE3-D46F1DD158AA}" dt="2024-06-16T17:48:52.835" v="11772" actId="14100"/>
          <ac:spMkLst>
            <pc:docMk/>
            <pc:sldMk cId="1177302636" sldId="487"/>
            <ac:spMk id="9" creationId="{DA31D726-4F5C-F870-D3DE-7AD3E0270E10}"/>
          </ac:spMkLst>
        </pc:spChg>
        <pc:spChg chg="mod">
          <ac:chgData name="Müller Laura" userId="8191ac63-0d49-4000-a34c-4f0f8c71d94d" providerId="ADAL" clId="{137F30C2-69FD-4310-9AE3-D46F1DD158AA}" dt="2024-06-17T19:00:49.752" v="17705" actId="20577"/>
          <ac:spMkLst>
            <pc:docMk/>
            <pc:sldMk cId="1177302636" sldId="487"/>
            <ac:spMk id="10" creationId="{B913B4DB-2508-FA3A-41B8-07F7BAE2251E}"/>
          </ac:spMkLst>
        </pc:spChg>
        <pc:spChg chg="add mod">
          <ac:chgData name="Müller Laura" userId="8191ac63-0d49-4000-a34c-4f0f8c71d94d" providerId="ADAL" clId="{137F30C2-69FD-4310-9AE3-D46F1DD158AA}" dt="2024-06-12T14:41:51.386" v="626" actId="1076"/>
          <ac:spMkLst>
            <pc:docMk/>
            <pc:sldMk cId="1177302636" sldId="487"/>
            <ac:spMk id="11" creationId="{6454B3D9-D875-58E6-7AF8-BCF011F06572}"/>
          </ac:spMkLst>
        </pc:spChg>
        <pc:spChg chg="add del mod">
          <ac:chgData name="Müller Laura" userId="8191ac63-0d49-4000-a34c-4f0f8c71d94d" providerId="ADAL" clId="{137F30C2-69FD-4310-9AE3-D46F1DD158AA}" dt="2024-06-17T18:39:19.138" v="17309" actId="478"/>
          <ac:spMkLst>
            <pc:docMk/>
            <pc:sldMk cId="1177302636" sldId="487"/>
            <ac:spMk id="11" creationId="{743A3D23-FC13-B5B2-79EA-22AB5D25BA8F}"/>
          </ac:spMkLst>
        </pc:spChg>
        <pc:spChg chg="add del mod">
          <ac:chgData name="Müller Laura" userId="8191ac63-0d49-4000-a34c-4f0f8c71d94d" providerId="ADAL" clId="{137F30C2-69FD-4310-9AE3-D46F1DD158AA}" dt="2024-06-17T18:39:22.407" v="17311" actId="478"/>
          <ac:spMkLst>
            <pc:docMk/>
            <pc:sldMk cId="1177302636" sldId="487"/>
            <ac:spMk id="12" creationId="{36BE24E3-7772-27E0-BCA1-251252610E50}"/>
          </ac:spMkLst>
        </pc:spChg>
        <pc:spChg chg="add del mod">
          <ac:chgData name="Müller Laura" userId="8191ac63-0d49-4000-a34c-4f0f8c71d94d" providerId="ADAL" clId="{137F30C2-69FD-4310-9AE3-D46F1DD158AA}" dt="2024-06-12T14:47:31.389" v="718" actId="478"/>
          <ac:spMkLst>
            <pc:docMk/>
            <pc:sldMk cId="1177302636" sldId="487"/>
            <ac:spMk id="12" creationId="{9BE938DD-CDAF-0025-9603-F72896AE2AF2}"/>
          </ac:spMkLst>
        </pc:spChg>
        <pc:spChg chg="add mod">
          <ac:chgData name="Müller Laura" userId="8191ac63-0d49-4000-a34c-4f0f8c71d94d" providerId="ADAL" clId="{137F30C2-69FD-4310-9AE3-D46F1DD158AA}" dt="2024-06-16T17:51:42.320" v="11904" actId="14100"/>
          <ac:spMkLst>
            <pc:docMk/>
            <pc:sldMk cId="1177302636" sldId="487"/>
            <ac:spMk id="13" creationId="{42B7FF55-3F77-DE95-0302-B4D206A99A5D}"/>
          </ac:spMkLst>
        </pc:spChg>
        <pc:spChg chg="add del mod">
          <ac:chgData name="Müller Laura" userId="8191ac63-0d49-4000-a34c-4f0f8c71d94d" providerId="ADAL" clId="{137F30C2-69FD-4310-9AE3-D46F1DD158AA}" dt="2024-06-12T14:43:39.589" v="663" actId="478"/>
          <ac:spMkLst>
            <pc:docMk/>
            <pc:sldMk cId="1177302636" sldId="487"/>
            <ac:spMk id="13" creationId="{F6F2D98B-8AD8-AE53-2180-63DAA2F377E9}"/>
          </ac:spMkLst>
        </pc:spChg>
        <pc:spChg chg="add del mod">
          <ac:chgData name="Müller Laura" userId="8191ac63-0d49-4000-a34c-4f0f8c71d94d" providerId="ADAL" clId="{137F30C2-69FD-4310-9AE3-D46F1DD158AA}" dt="2024-06-12T14:51:00.659" v="1018" actId="478"/>
          <ac:spMkLst>
            <pc:docMk/>
            <pc:sldMk cId="1177302636" sldId="487"/>
            <ac:spMk id="14" creationId="{3D4FD0BB-31F2-E7E4-A39B-C3B7D3703B6C}"/>
          </ac:spMkLst>
        </pc:spChg>
        <pc:spChg chg="add del mod">
          <ac:chgData name="Müller Laura" userId="8191ac63-0d49-4000-a34c-4f0f8c71d94d" providerId="ADAL" clId="{137F30C2-69FD-4310-9AE3-D46F1DD158AA}" dt="2024-06-12T14:32:32.883" v="611" actId="478"/>
          <ac:spMkLst>
            <pc:docMk/>
            <pc:sldMk cId="1177302636" sldId="487"/>
            <ac:spMk id="15" creationId="{E9500E85-0A51-60C6-A174-FFA3B0772225}"/>
          </ac:spMkLst>
        </pc:spChg>
        <pc:spChg chg="add mod">
          <ac:chgData name="Müller Laura" userId="8191ac63-0d49-4000-a34c-4f0f8c71d94d" providerId="ADAL" clId="{137F30C2-69FD-4310-9AE3-D46F1DD158AA}" dt="2024-06-12T14:41:51.386" v="626" actId="1076"/>
          <ac:spMkLst>
            <pc:docMk/>
            <pc:sldMk cId="1177302636" sldId="487"/>
            <ac:spMk id="16" creationId="{9A245A8F-E32A-22CF-0EA6-959090071BCF}"/>
          </ac:spMkLst>
        </pc:spChg>
        <pc:spChg chg="mod">
          <ac:chgData name="Müller Laura" userId="8191ac63-0d49-4000-a34c-4f0f8c71d94d" providerId="ADAL" clId="{137F30C2-69FD-4310-9AE3-D46F1DD158AA}" dt="2024-06-17T14:31:40.832" v="16897" actId="20577"/>
          <ac:spMkLst>
            <pc:docMk/>
            <pc:sldMk cId="1177302636" sldId="487"/>
            <ac:spMk id="18" creationId="{75E345B8-5049-DEE0-574D-4DEA53ABE634}"/>
          </ac:spMkLst>
        </pc:spChg>
        <pc:spChg chg="add mod">
          <ac:chgData name="Müller Laura" userId="8191ac63-0d49-4000-a34c-4f0f8c71d94d" providerId="ADAL" clId="{137F30C2-69FD-4310-9AE3-D46F1DD158AA}" dt="2024-06-12T14:41:51.386" v="626" actId="1076"/>
          <ac:spMkLst>
            <pc:docMk/>
            <pc:sldMk cId="1177302636" sldId="487"/>
            <ac:spMk id="19" creationId="{0C6C447B-D7CB-A9A2-BB9D-7335E670482D}"/>
          </ac:spMkLst>
        </pc:spChg>
        <pc:spChg chg="add mod">
          <ac:chgData name="Müller Laura" userId="8191ac63-0d49-4000-a34c-4f0f8c71d94d" providerId="ADAL" clId="{137F30C2-69FD-4310-9AE3-D46F1DD158AA}" dt="2024-06-12T14:41:51.386" v="626" actId="1076"/>
          <ac:spMkLst>
            <pc:docMk/>
            <pc:sldMk cId="1177302636" sldId="487"/>
            <ac:spMk id="21" creationId="{9368A0B8-BA78-5A44-C44C-7FDFAF595898}"/>
          </ac:spMkLst>
        </pc:spChg>
        <pc:spChg chg="add mod">
          <ac:chgData name="Müller Laura" userId="8191ac63-0d49-4000-a34c-4f0f8c71d94d" providerId="ADAL" clId="{137F30C2-69FD-4310-9AE3-D46F1DD158AA}" dt="2024-06-12T14:41:51.386" v="626" actId="1076"/>
          <ac:spMkLst>
            <pc:docMk/>
            <pc:sldMk cId="1177302636" sldId="487"/>
            <ac:spMk id="22" creationId="{A3700BD0-8726-FDF6-4B2A-3C711070CF9E}"/>
          </ac:spMkLst>
        </pc:spChg>
        <pc:spChg chg="add mod">
          <ac:chgData name="Müller Laura" userId="8191ac63-0d49-4000-a34c-4f0f8c71d94d" providerId="ADAL" clId="{137F30C2-69FD-4310-9AE3-D46F1DD158AA}" dt="2024-06-12T14:41:51.386" v="626" actId="1076"/>
          <ac:spMkLst>
            <pc:docMk/>
            <pc:sldMk cId="1177302636" sldId="487"/>
            <ac:spMk id="24" creationId="{228D2E4C-9916-5105-6F9F-1D3320EAB419}"/>
          </ac:spMkLst>
        </pc:spChg>
        <pc:spChg chg="add mod">
          <ac:chgData name="Müller Laura" userId="8191ac63-0d49-4000-a34c-4f0f8c71d94d" providerId="ADAL" clId="{137F30C2-69FD-4310-9AE3-D46F1DD158AA}" dt="2024-06-12T14:41:51.386" v="626" actId="1076"/>
          <ac:spMkLst>
            <pc:docMk/>
            <pc:sldMk cId="1177302636" sldId="487"/>
            <ac:spMk id="26" creationId="{327C464D-B67E-E29F-067E-2ED175A8E8AA}"/>
          </ac:spMkLst>
        </pc:spChg>
        <pc:spChg chg="add mod">
          <ac:chgData name="Müller Laura" userId="8191ac63-0d49-4000-a34c-4f0f8c71d94d" providerId="ADAL" clId="{137F30C2-69FD-4310-9AE3-D46F1DD158AA}" dt="2024-06-12T14:41:51.386" v="626" actId="1076"/>
          <ac:spMkLst>
            <pc:docMk/>
            <pc:sldMk cId="1177302636" sldId="487"/>
            <ac:spMk id="27" creationId="{0C093248-9099-D7B4-F3F0-8B9D4D66DD4B}"/>
          </ac:spMkLst>
        </pc:spChg>
        <pc:spChg chg="add mod">
          <ac:chgData name="Müller Laura" userId="8191ac63-0d49-4000-a34c-4f0f8c71d94d" providerId="ADAL" clId="{137F30C2-69FD-4310-9AE3-D46F1DD158AA}" dt="2024-06-12T14:41:51.386" v="626" actId="1076"/>
          <ac:spMkLst>
            <pc:docMk/>
            <pc:sldMk cId="1177302636" sldId="487"/>
            <ac:spMk id="30" creationId="{45258A67-ECC9-C35C-2EE2-EF090C03AC6D}"/>
          </ac:spMkLst>
        </pc:spChg>
        <pc:spChg chg="add mod">
          <ac:chgData name="Müller Laura" userId="8191ac63-0d49-4000-a34c-4f0f8c71d94d" providerId="ADAL" clId="{137F30C2-69FD-4310-9AE3-D46F1DD158AA}" dt="2024-06-12T14:41:51.386" v="626" actId="1076"/>
          <ac:spMkLst>
            <pc:docMk/>
            <pc:sldMk cId="1177302636" sldId="487"/>
            <ac:spMk id="31" creationId="{B95E9DC8-1129-9A43-E557-C1F6649BA6D6}"/>
          </ac:spMkLst>
        </pc:spChg>
        <pc:spChg chg="add mod">
          <ac:chgData name="Müller Laura" userId="8191ac63-0d49-4000-a34c-4f0f8c71d94d" providerId="ADAL" clId="{137F30C2-69FD-4310-9AE3-D46F1DD158AA}" dt="2024-06-12T14:41:51.386" v="626" actId="1076"/>
          <ac:spMkLst>
            <pc:docMk/>
            <pc:sldMk cId="1177302636" sldId="487"/>
            <ac:spMk id="32" creationId="{D0512D68-E6DF-63F7-72AA-23B0B985D631}"/>
          </ac:spMkLst>
        </pc:spChg>
        <pc:spChg chg="add mod">
          <ac:chgData name="Müller Laura" userId="8191ac63-0d49-4000-a34c-4f0f8c71d94d" providerId="ADAL" clId="{137F30C2-69FD-4310-9AE3-D46F1DD158AA}" dt="2024-06-12T14:41:51.386" v="626" actId="1076"/>
          <ac:spMkLst>
            <pc:docMk/>
            <pc:sldMk cId="1177302636" sldId="487"/>
            <ac:spMk id="33" creationId="{3AE38EAF-DD28-DEA8-0735-58C016915C35}"/>
          </ac:spMkLst>
        </pc:spChg>
        <pc:spChg chg="add mod">
          <ac:chgData name="Müller Laura" userId="8191ac63-0d49-4000-a34c-4f0f8c71d94d" providerId="ADAL" clId="{137F30C2-69FD-4310-9AE3-D46F1DD158AA}" dt="2024-06-12T14:41:51.386" v="626" actId="1076"/>
          <ac:spMkLst>
            <pc:docMk/>
            <pc:sldMk cId="1177302636" sldId="487"/>
            <ac:spMk id="34" creationId="{A6CAD2C4-E6DF-AE3D-B1C8-663D9C9881C4}"/>
          </ac:spMkLst>
        </pc:spChg>
        <pc:spChg chg="add mod">
          <ac:chgData name="Müller Laura" userId="8191ac63-0d49-4000-a34c-4f0f8c71d94d" providerId="ADAL" clId="{137F30C2-69FD-4310-9AE3-D46F1DD158AA}" dt="2024-06-12T14:41:51.386" v="626" actId="1076"/>
          <ac:spMkLst>
            <pc:docMk/>
            <pc:sldMk cId="1177302636" sldId="487"/>
            <ac:spMk id="35" creationId="{54A14C43-2112-AE44-1C85-02BB04DA51A6}"/>
          </ac:spMkLst>
        </pc:spChg>
        <pc:spChg chg="add mod">
          <ac:chgData name="Müller Laura" userId="8191ac63-0d49-4000-a34c-4f0f8c71d94d" providerId="ADAL" clId="{137F30C2-69FD-4310-9AE3-D46F1DD158AA}" dt="2024-06-12T14:42:29.229" v="627"/>
          <ac:spMkLst>
            <pc:docMk/>
            <pc:sldMk cId="1177302636" sldId="487"/>
            <ac:spMk id="43" creationId="{718AD779-B492-E495-E4FC-2360B776C0BF}"/>
          </ac:spMkLst>
        </pc:spChg>
        <pc:spChg chg="add mod">
          <ac:chgData name="Müller Laura" userId="8191ac63-0d49-4000-a34c-4f0f8c71d94d" providerId="ADAL" clId="{137F30C2-69FD-4310-9AE3-D46F1DD158AA}" dt="2024-06-12T14:42:29.229" v="627"/>
          <ac:spMkLst>
            <pc:docMk/>
            <pc:sldMk cId="1177302636" sldId="487"/>
            <ac:spMk id="44" creationId="{992053B5-75D5-204E-6B8C-8CF4988CD59C}"/>
          </ac:spMkLst>
        </pc:spChg>
        <pc:spChg chg="add mod">
          <ac:chgData name="Müller Laura" userId="8191ac63-0d49-4000-a34c-4f0f8c71d94d" providerId="ADAL" clId="{137F30C2-69FD-4310-9AE3-D46F1DD158AA}" dt="2024-06-12T14:42:29.229" v="627"/>
          <ac:spMkLst>
            <pc:docMk/>
            <pc:sldMk cId="1177302636" sldId="487"/>
            <ac:spMk id="45" creationId="{37943511-C557-F9AD-A5E8-D61322B82988}"/>
          </ac:spMkLst>
        </pc:spChg>
        <pc:spChg chg="add mod">
          <ac:chgData name="Müller Laura" userId="8191ac63-0d49-4000-a34c-4f0f8c71d94d" providerId="ADAL" clId="{137F30C2-69FD-4310-9AE3-D46F1DD158AA}" dt="2024-06-12T14:42:29.229" v="627"/>
          <ac:spMkLst>
            <pc:docMk/>
            <pc:sldMk cId="1177302636" sldId="487"/>
            <ac:spMk id="46" creationId="{59CE8B0D-C56F-3319-CFDF-7937CA5023FB}"/>
          </ac:spMkLst>
        </pc:spChg>
        <pc:spChg chg="add mod">
          <ac:chgData name="Müller Laura" userId="8191ac63-0d49-4000-a34c-4f0f8c71d94d" providerId="ADAL" clId="{137F30C2-69FD-4310-9AE3-D46F1DD158AA}" dt="2024-06-12T14:42:29.229" v="627"/>
          <ac:spMkLst>
            <pc:docMk/>
            <pc:sldMk cId="1177302636" sldId="487"/>
            <ac:spMk id="47" creationId="{3C0D493D-5AC9-6320-93AB-AED40D65651D}"/>
          </ac:spMkLst>
        </pc:spChg>
        <pc:spChg chg="add mod">
          <ac:chgData name="Müller Laura" userId="8191ac63-0d49-4000-a34c-4f0f8c71d94d" providerId="ADAL" clId="{137F30C2-69FD-4310-9AE3-D46F1DD158AA}" dt="2024-06-12T14:42:29.229" v="627"/>
          <ac:spMkLst>
            <pc:docMk/>
            <pc:sldMk cId="1177302636" sldId="487"/>
            <ac:spMk id="48" creationId="{C8E952C6-8BE1-1AD3-033C-D3663368E703}"/>
          </ac:spMkLst>
        </pc:spChg>
        <pc:spChg chg="add mod">
          <ac:chgData name="Müller Laura" userId="8191ac63-0d49-4000-a34c-4f0f8c71d94d" providerId="ADAL" clId="{137F30C2-69FD-4310-9AE3-D46F1DD158AA}" dt="2024-06-12T14:42:29.229" v="627"/>
          <ac:spMkLst>
            <pc:docMk/>
            <pc:sldMk cId="1177302636" sldId="487"/>
            <ac:spMk id="49" creationId="{28377004-FFA3-25C4-85A3-BC52FCDC71D5}"/>
          </ac:spMkLst>
        </pc:spChg>
        <pc:spChg chg="add mod">
          <ac:chgData name="Müller Laura" userId="8191ac63-0d49-4000-a34c-4f0f8c71d94d" providerId="ADAL" clId="{137F30C2-69FD-4310-9AE3-D46F1DD158AA}" dt="2024-06-12T14:42:29.229" v="627"/>
          <ac:spMkLst>
            <pc:docMk/>
            <pc:sldMk cId="1177302636" sldId="487"/>
            <ac:spMk id="50" creationId="{4393127C-9DBF-8304-8C7D-23FC7DBC4E25}"/>
          </ac:spMkLst>
        </pc:spChg>
        <pc:spChg chg="add mod">
          <ac:chgData name="Müller Laura" userId="8191ac63-0d49-4000-a34c-4f0f8c71d94d" providerId="ADAL" clId="{137F30C2-69FD-4310-9AE3-D46F1DD158AA}" dt="2024-06-12T14:42:29.229" v="627"/>
          <ac:spMkLst>
            <pc:docMk/>
            <pc:sldMk cId="1177302636" sldId="487"/>
            <ac:spMk id="52" creationId="{507C51D2-09CC-C1B5-0E7C-A0AD66D38E6C}"/>
          </ac:spMkLst>
        </pc:spChg>
        <pc:spChg chg="add mod">
          <ac:chgData name="Müller Laura" userId="8191ac63-0d49-4000-a34c-4f0f8c71d94d" providerId="ADAL" clId="{137F30C2-69FD-4310-9AE3-D46F1DD158AA}" dt="2024-06-12T14:42:29.229" v="627"/>
          <ac:spMkLst>
            <pc:docMk/>
            <pc:sldMk cId="1177302636" sldId="487"/>
            <ac:spMk id="54" creationId="{5FC45634-C2C5-85CF-D16B-80CA43A8B891}"/>
          </ac:spMkLst>
        </pc:spChg>
        <pc:spChg chg="add mod">
          <ac:chgData name="Müller Laura" userId="8191ac63-0d49-4000-a34c-4f0f8c71d94d" providerId="ADAL" clId="{137F30C2-69FD-4310-9AE3-D46F1DD158AA}" dt="2024-06-12T14:42:29.229" v="627"/>
          <ac:spMkLst>
            <pc:docMk/>
            <pc:sldMk cId="1177302636" sldId="487"/>
            <ac:spMk id="55" creationId="{58B61948-975B-38AD-EAE6-0D5F89530141}"/>
          </ac:spMkLst>
        </pc:spChg>
        <pc:spChg chg="add mod">
          <ac:chgData name="Müller Laura" userId="8191ac63-0d49-4000-a34c-4f0f8c71d94d" providerId="ADAL" clId="{137F30C2-69FD-4310-9AE3-D46F1DD158AA}" dt="2024-06-12T14:42:29.229" v="627"/>
          <ac:spMkLst>
            <pc:docMk/>
            <pc:sldMk cId="1177302636" sldId="487"/>
            <ac:spMk id="57" creationId="{ABE30B31-BC60-D508-D0C4-4CB1A31EF913}"/>
          </ac:spMkLst>
        </pc:spChg>
        <pc:spChg chg="add mod">
          <ac:chgData name="Müller Laura" userId="8191ac63-0d49-4000-a34c-4f0f8c71d94d" providerId="ADAL" clId="{137F30C2-69FD-4310-9AE3-D46F1DD158AA}" dt="2024-06-12T14:42:29.229" v="627"/>
          <ac:spMkLst>
            <pc:docMk/>
            <pc:sldMk cId="1177302636" sldId="487"/>
            <ac:spMk id="58" creationId="{E700DC44-F01F-CA49-C278-B41B693DCCCD}"/>
          </ac:spMkLst>
        </pc:spChg>
        <pc:spChg chg="add mod">
          <ac:chgData name="Müller Laura" userId="8191ac63-0d49-4000-a34c-4f0f8c71d94d" providerId="ADAL" clId="{137F30C2-69FD-4310-9AE3-D46F1DD158AA}" dt="2024-06-12T14:42:29.229" v="627"/>
          <ac:spMkLst>
            <pc:docMk/>
            <pc:sldMk cId="1177302636" sldId="487"/>
            <ac:spMk id="59" creationId="{9D94782E-EDC4-2328-FD58-B3C6A159A0DA}"/>
          </ac:spMkLst>
        </pc:spChg>
        <pc:spChg chg="add mod">
          <ac:chgData name="Müller Laura" userId="8191ac63-0d49-4000-a34c-4f0f8c71d94d" providerId="ADAL" clId="{137F30C2-69FD-4310-9AE3-D46F1DD158AA}" dt="2024-06-12T14:42:29.229" v="627"/>
          <ac:spMkLst>
            <pc:docMk/>
            <pc:sldMk cId="1177302636" sldId="487"/>
            <ac:spMk id="60" creationId="{0C390B85-1FC4-88D2-F34D-3FCB7085F56C}"/>
          </ac:spMkLst>
        </pc:spChg>
        <pc:spChg chg="add mod">
          <ac:chgData name="Müller Laura" userId="8191ac63-0d49-4000-a34c-4f0f8c71d94d" providerId="ADAL" clId="{137F30C2-69FD-4310-9AE3-D46F1DD158AA}" dt="2024-06-12T14:42:29.229" v="627"/>
          <ac:spMkLst>
            <pc:docMk/>
            <pc:sldMk cId="1177302636" sldId="487"/>
            <ac:spMk id="61" creationId="{7DB96A0E-8A57-83F0-58CA-AEE4BFF181C1}"/>
          </ac:spMkLst>
        </pc:spChg>
        <pc:spChg chg="add mod">
          <ac:chgData name="Müller Laura" userId="8191ac63-0d49-4000-a34c-4f0f8c71d94d" providerId="ADAL" clId="{137F30C2-69FD-4310-9AE3-D46F1DD158AA}" dt="2024-06-12T14:42:29.229" v="627"/>
          <ac:spMkLst>
            <pc:docMk/>
            <pc:sldMk cId="1177302636" sldId="487"/>
            <ac:spMk id="62" creationId="{472CBC49-6FA8-C23E-736F-771650CE8A8B}"/>
          </ac:spMkLst>
        </pc:spChg>
        <pc:spChg chg="add del mod">
          <ac:chgData name="Müller Laura" userId="8191ac63-0d49-4000-a34c-4f0f8c71d94d" providerId="ADAL" clId="{137F30C2-69FD-4310-9AE3-D46F1DD158AA}" dt="2024-06-12T14:46:02.872" v="679" actId="478"/>
          <ac:spMkLst>
            <pc:docMk/>
            <pc:sldMk cId="1177302636" sldId="487"/>
            <ac:spMk id="72" creationId="{F2A346D1-AD59-83FA-56AD-2322F3C32C2B}"/>
          </ac:spMkLst>
        </pc:spChg>
        <pc:spChg chg="add mod">
          <ac:chgData name="Müller Laura" userId="8191ac63-0d49-4000-a34c-4f0f8c71d94d" providerId="ADAL" clId="{137F30C2-69FD-4310-9AE3-D46F1DD158AA}" dt="2024-06-16T17:43:20.775" v="11678" actId="1076"/>
          <ac:spMkLst>
            <pc:docMk/>
            <pc:sldMk cId="1177302636" sldId="487"/>
            <ac:spMk id="73" creationId="{A6C89225-071D-1AA2-A447-51169A291C4B}"/>
          </ac:spMkLst>
        </pc:spChg>
        <pc:spChg chg="add mod">
          <ac:chgData name="Müller Laura" userId="8191ac63-0d49-4000-a34c-4f0f8c71d94d" providerId="ADAL" clId="{137F30C2-69FD-4310-9AE3-D46F1DD158AA}" dt="2024-06-16T17:43:25.052" v="11681" actId="1036"/>
          <ac:spMkLst>
            <pc:docMk/>
            <pc:sldMk cId="1177302636" sldId="487"/>
            <ac:spMk id="74" creationId="{FFC13457-90F2-A30E-E2C3-BB04C6BC1BE0}"/>
          </ac:spMkLst>
        </pc:spChg>
        <pc:spChg chg="add del mod">
          <ac:chgData name="Müller Laura" userId="8191ac63-0d49-4000-a34c-4f0f8c71d94d" providerId="ADAL" clId="{137F30C2-69FD-4310-9AE3-D46F1DD158AA}" dt="2024-06-16T17:44:31.626" v="11713" actId="478"/>
          <ac:spMkLst>
            <pc:docMk/>
            <pc:sldMk cId="1177302636" sldId="487"/>
            <ac:spMk id="75" creationId="{04047201-AF60-E8B3-4853-3C2965246CE6}"/>
          </ac:spMkLst>
        </pc:spChg>
        <pc:spChg chg="add del mod">
          <ac:chgData name="Müller Laura" userId="8191ac63-0d49-4000-a34c-4f0f8c71d94d" providerId="ADAL" clId="{137F30C2-69FD-4310-9AE3-D46F1DD158AA}" dt="2024-06-17T18:39:20.469" v="17310" actId="478"/>
          <ac:spMkLst>
            <pc:docMk/>
            <pc:sldMk cId="1177302636" sldId="487"/>
            <ac:spMk id="76" creationId="{2A0F7EB2-816B-0876-A1ED-2DEEA9AF4738}"/>
          </ac:spMkLst>
        </pc:spChg>
        <pc:spChg chg="add del mod">
          <ac:chgData name="Müller Laura" userId="8191ac63-0d49-4000-a34c-4f0f8c71d94d" providerId="ADAL" clId="{137F30C2-69FD-4310-9AE3-D46F1DD158AA}" dt="2024-06-12T14:49:29.139" v="932" actId="478"/>
          <ac:spMkLst>
            <pc:docMk/>
            <pc:sldMk cId="1177302636" sldId="487"/>
            <ac:spMk id="77" creationId="{7E0F2893-BD14-C647-A095-D4BEE3CEA2D3}"/>
          </ac:spMkLst>
        </pc:spChg>
        <pc:spChg chg="add del mod">
          <ac:chgData name="Müller Laura" userId="8191ac63-0d49-4000-a34c-4f0f8c71d94d" providerId="ADAL" clId="{137F30C2-69FD-4310-9AE3-D46F1DD158AA}" dt="2024-06-12T14:49:29.139" v="932" actId="478"/>
          <ac:spMkLst>
            <pc:docMk/>
            <pc:sldMk cId="1177302636" sldId="487"/>
            <ac:spMk id="78" creationId="{AB0BF36B-F211-DCAB-E145-E64BEC9EBF54}"/>
          </ac:spMkLst>
        </pc:spChg>
        <pc:spChg chg="add del mod">
          <ac:chgData name="Müller Laura" userId="8191ac63-0d49-4000-a34c-4f0f8c71d94d" providerId="ADAL" clId="{137F30C2-69FD-4310-9AE3-D46F1DD158AA}" dt="2024-06-16T17:41:45.655" v="11633" actId="478"/>
          <ac:spMkLst>
            <pc:docMk/>
            <pc:sldMk cId="1177302636" sldId="487"/>
            <ac:spMk id="79" creationId="{6D5BF36B-9A9A-61E0-7A8C-9A322E5D5BFC}"/>
          </ac:spMkLst>
        </pc:spChg>
        <pc:spChg chg="add del mod">
          <ac:chgData name="Müller Laura" userId="8191ac63-0d49-4000-a34c-4f0f8c71d94d" providerId="ADAL" clId="{137F30C2-69FD-4310-9AE3-D46F1DD158AA}" dt="2024-06-16T17:40:07.875" v="11616" actId="478"/>
          <ac:spMkLst>
            <pc:docMk/>
            <pc:sldMk cId="1177302636" sldId="487"/>
            <ac:spMk id="80" creationId="{91014320-EA2F-3438-7AB1-12FE962F8D71}"/>
          </ac:spMkLst>
        </pc:spChg>
        <pc:spChg chg="add del mod">
          <ac:chgData name="Müller Laura" userId="8191ac63-0d49-4000-a34c-4f0f8c71d94d" providerId="ADAL" clId="{137F30C2-69FD-4310-9AE3-D46F1DD158AA}" dt="2024-06-16T17:40:06.410" v="11615" actId="478"/>
          <ac:spMkLst>
            <pc:docMk/>
            <pc:sldMk cId="1177302636" sldId="487"/>
            <ac:spMk id="81" creationId="{C72BB62B-CF46-BBF7-9AC6-022EE4AB0232}"/>
          </ac:spMkLst>
        </pc:spChg>
        <pc:picChg chg="add mod">
          <ac:chgData name="Müller Laura" userId="8191ac63-0d49-4000-a34c-4f0f8c71d94d" providerId="ADAL" clId="{137F30C2-69FD-4310-9AE3-D46F1DD158AA}" dt="2024-06-12T14:41:51.386" v="626" actId="1076"/>
          <ac:picMkLst>
            <pc:docMk/>
            <pc:sldMk cId="1177302636" sldId="487"/>
            <ac:picMk id="23" creationId="{463E7F35-5747-A101-49CB-A49EF28D0F01}"/>
          </ac:picMkLst>
        </pc:picChg>
        <pc:picChg chg="add mod">
          <ac:chgData name="Müller Laura" userId="8191ac63-0d49-4000-a34c-4f0f8c71d94d" providerId="ADAL" clId="{137F30C2-69FD-4310-9AE3-D46F1DD158AA}" dt="2024-06-12T14:41:51.386" v="626" actId="1076"/>
          <ac:picMkLst>
            <pc:docMk/>
            <pc:sldMk cId="1177302636" sldId="487"/>
            <ac:picMk id="25" creationId="{2CE043AC-A777-77E8-80F8-0065F118C13E}"/>
          </ac:picMkLst>
        </pc:picChg>
        <pc:picChg chg="add mod">
          <ac:chgData name="Müller Laura" userId="8191ac63-0d49-4000-a34c-4f0f8c71d94d" providerId="ADAL" clId="{137F30C2-69FD-4310-9AE3-D46F1DD158AA}" dt="2024-06-12T14:41:51.386" v="626" actId="1076"/>
          <ac:picMkLst>
            <pc:docMk/>
            <pc:sldMk cId="1177302636" sldId="487"/>
            <ac:picMk id="36" creationId="{1624E6CE-1C19-284D-6327-C1FC178E63CC}"/>
          </ac:picMkLst>
        </pc:picChg>
        <pc:picChg chg="add mod">
          <ac:chgData name="Müller Laura" userId="8191ac63-0d49-4000-a34c-4f0f8c71d94d" providerId="ADAL" clId="{137F30C2-69FD-4310-9AE3-D46F1DD158AA}" dt="2024-06-12T14:41:51.386" v="626" actId="1076"/>
          <ac:picMkLst>
            <pc:docMk/>
            <pc:sldMk cId="1177302636" sldId="487"/>
            <ac:picMk id="37" creationId="{708E9240-A556-23BC-83C0-ED8D95D25F2B}"/>
          </ac:picMkLst>
        </pc:picChg>
        <pc:picChg chg="add mod">
          <ac:chgData name="Müller Laura" userId="8191ac63-0d49-4000-a34c-4f0f8c71d94d" providerId="ADAL" clId="{137F30C2-69FD-4310-9AE3-D46F1DD158AA}" dt="2024-06-12T14:41:51.386" v="626" actId="1076"/>
          <ac:picMkLst>
            <pc:docMk/>
            <pc:sldMk cId="1177302636" sldId="487"/>
            <ac:picMk id="38" creationId="{9CB2C8FF-5FE4-74B8-9CBF-BA9602410F3F}"/>
          </ac:picMkLst>
        </pc:picChg>
        <pc:picChg chg="add mod">
          <ac:chgData name="Müller Laura" userId="8191ac63-0d49-4000-a34c-4f0f8c71d94d" providerId="ADAL" clId="{137F30C2-69FD-4310-9AE3-D46F1DD158AA}" dt="2024-06-12T14:41:51.386" v="626" actId="1076"/>
          <ac:picMkLst>
            <pc:docMk/>
            <pc:sldMk cId="1177302636" sldId="487"/>
            <ac:picMk id="39" creationId="{23C1841A-F16A-22A8-D303-EC5ECD0B5F40}"/>
          </ac:picMkLst>
        </pc:picChg>
        <pc:picChg chg="add mod">
          <ac:chgData name="Müller Laura" userId="8191ac63-0d49-4000-a34c-4f0f8c71d94d" providerId="ADAL" clId="{137F30C2-69FD-4310-9AE3-D46F1DD158AA}" dt="2024-06-12T14:41:51.386" v="626" actId="1076"/>
          <ac:picMkLst>
            <pc:docMk/>
            <pc:sldMk cId="1177302636" sldId="487"/>
            <ac:picMk id="40" creationId="{F2F89C21-9C0F-9B09-960F-7F452A854F34}"/>
          </ac:picMkLst>
        </pc:picChg>
        <pc:picChg chg="add mod">
          <ac:chgData name="Müller Laura" userId="8191ac63-0d49-4000-a34c-4f0f8c71d94d" providerId="ADAL" clId="{137F30C2-69FD-4310-9AE3-D46F1DD158AA}" dt="2024-06-12T14:41:51.386" v="626" actId="1076"/>
          <ac:picMkLst>
            <pc:docMk/>
            <pc:sldMk cId="1177302636" sldId="487"/>
            <ac:picMk id="41" creationId="{0F965D68-2732-8D6E-0F58-E1A44F14C936}"/>
          </ac:picMkLst>
        </pc:picChg>
        <pc:picChg chg="add mod">
          <ac:chgData name="Müller Laura" userId="8191ac63-0d49-4000-a34c-4f0f8c71d94d" providerId="ADAL" clId="{137F30C2-69FD-4310-9AE3-D46F1DD158AA}" dt="2024-06-12T14:41:51.386" v="626" actId="1076"/>
          <ac:picMkLst>
            <pc:docMk/>
            <pc:sldMk cId="1177302636" sldId="487"/>
            <ac:picMk id="42" creationId="{9D382745-B08E-1B0C-43F8-936EF34D22C0}"/>
          </ac:picMkLst>
        </pc:picChg>
        <pc:picChg chg="add mod">
          <ac:chgData name="Müller Laura" userId="8191ac63-0d49-4000-a34c-4f0f8c71d94d" providerId="ADAL" clId="{137F30C2-69FD-4310-9AE3-D46F1DD158AA}" dt="2024-06-12T14:42:29.229" v="627"/>
          <ac:picMkLst>
            <pc:docMk/>
            <pc:sldMk cId="1177302636" sldId="487"/>
            <ac:picMk id="51" creationId="{6732C8FC-C8FA-0925-C61E-9FDBA1C075EF}"/>
          </ac:picMkLst>
        </pc:picChg>
        <pc:picChg chg="add mod">
          <ac:chgData name="Müller Laura" userId="8191ac63-0d49-4000-a34c-4f0f8c71d94d" providerId="ADAL" clId="{137F30C2-69FD-4310-9AE3-D46F1DD158AA}" dt="2024-06-12T14:42:29.229" v="627"/>
          <ac:picMkLst>
            <pc:docMk/>
            <pc:sldMk cId="1177302636" sldId="487"/>
            <ac:picMk id="53" creationId="{38A4548F-4B47-A3EF-987C-8412B2C1096E}"/>
          </ac:picMkLst>
        </pc:picChg>
        <pc:picChg chg="add mod">
          <ac:chgData name="Müller Laura" userId="8191ac63-0d49-4000-a34c-4f0f8c71d94d" providerId="ADAL" clId="{137F30C2-69FD-4310-9AE3-D46F1DD158AA}" dt="2024-06-12T14:42:29.229" v="627"/>
          <ac:picMkLst>
            <pc:docMk/>
            <pc:sldMk cId="1177302636" sldId="487"/>
            <ac:picMk id="63" creationId="{A9A5BCF0-7A63-2C7F-D612-D5E09A261ABA}"/>
          </ac:picMkLst>
        </pc:picChg>
        <pc:picChg chg="add mod">
          <ac:chgData name="Müller Laura" userId="8191ac63-0d49-4000-a34c-4f0f8c71d94d" providerId="ADAL" clId="{137F30C2-69FD-4310-9AE3-D46F1DD158AA}" dt="2024-06-12T14:42:29.229" v="627"/>
          <ac:picMkLst>
            <pc:docMk/>
            <pc:sldMk cId="1177302636" sldId="487"/>
            <ac:picMk id="64" creationId="{6A81E9E5-3333-DB22-99B1-64C351FA542E}"/>
          </ac:picMkLst>
        </pc:picChg>
        <pc:picChg chg="add mod">
          <ac:chgData name="Müller Laura" userId="8191ac63-0d49-4000-a34c-4f0f8c71d94d" providerId="ADAL" clId="{137F30C2-69FD-4310-9AE3-D46F1DD158AA}" dt="2024-06-12T14:42:29.229" v="627"/>
          <ac:picMkLst>
            <pc:docMk/>
            <pc:sldMk cId="1177302636" sldId="487"/>
            <ac:picMk id="65" creationId="{2015C471-E33C-BAAD-3848-0F5155550DDD}"/>
          </ac:picMkLst>
        </pc:picChg>
        <pc:picChg chg="add mod">
          <ac:chgData name="Müller Laura" userId="8191ac63-0d49-4000-a34c-4f0f8c71d94d" providerId="ADAL" clId="{137F30C2-69FD-4310-9AE3-D46F1DD158AA}" dt="2024-06-12T14:42:29.229" v="627"/>
          <ac:picMkLst>
            <pc:docMk/>
            <pc:sldMk cId="1177302636" sldId="487"/>
            <ac:picMk id="66" creationId="{6345561B-4CC3-0508-164E-24AD775A4C9A}"/>
          </ac:picMkLst>
        </pc:picChg>
        <pc:picChg chg="add mod">
          <ac:chgData name="Müller Laura" userId="8191ac63-0d49-4000-a34c-4f0f8c71d94d" providerId="ADAL" clId="{137F30C2-69FD-4310-9AE3-D46F1DD158AA}" dt="2024-06-12T14:42:29.229" v="627"/>
          <ac:picMkLst>
            <pc:docMk/>
            <pc:sldMk cId="1177302636" sldId="487"/>
            <ac:picMk id="67" creationId="{6E459B80-9274-462A-5DC0-3F9669945ADA}"/>
          </ac:picMkLst>
        </pc:picChg>
        <pc:picChg chg="add mod">
          <ac:chgData name="Müller Laura" userId="8191ac63-0d49-4000-a34c-4f0f8c71d94d" providerId="ADAL" clId="{137F30C2-69FD-4310-9AE3-D46F1DD158AA}" dt="2024-06-12T14:42:29.229" v="627"/>
          <ac:picMkLst>
            <pc:docMk/>
            <pc:sldMk cId="1177302636" sldId="487"/>
            <ac:picMk id="68" creationId="{3A7330A2-4079-DD20-84F2-5FC9ECED2212}"/>
          </ac:picMkLst>
        </pc:picChg>
        <pc:picChg chg="add mod">
          <ac:chgData name="Müller Laura" userId="8191ac63-0d49-4000-a34c-4f0f8c71d94d" providerId="ADAL" clId="{137F30C2-69FD-4310-9AE3-D46F1DD158AA}" dt="2024-06-12T14:42:29.229" v="627"/>
          <ac:picMkLst>
            <pc:docMk/>
            <pc:sldMk cId="1177302636" sldId="487"/>
            <ac:picMk id="69" creationId="{D91BCE74-B295-D502-75B5-816A40CD5CE2}"/>
          </ac:picMkLst>
        </pc:picChg>
        <pc:picChg chg="add mod modCrop">
          <ac:chgData name="Müller Laura" userId="8191ac63-0d49-4000-a34c-4f0f8c71d94d" providerId="ADAL" clId="{137F30C2-69FD-4310-9AE3-D46F1DD158AA}" dt="2024-06-16T17:43:18.465" v="11677" actId="1076"/>
          <ac:picMkLst>
            <pc:docMk/>
            <pc:sldMk cId="1177302636" sldId="487"/>
            <ac:picMk id="71" creationId="{86155939-F535-CE8A-A243-C3E1DB71EDCB}"/>
          </ac:picMkLst>
        </pc:picChg>
        <pc:cxnChg chg="add del mod">
          <ac:chgData name="Müller Laura" userId="8191ac63-0d49-4000-a34c-4f0f8c71d94d" providerId="ADAL" clId="{137F30C2-69FD-4310-9AE3-D46F1DD158AA}" dt="2024-06-11T11:29:30.882" v="238" actId="478"/>
          <ac:cxnSpMkLst>
            <pc:docMk/>
            <pc:sldMk cId="1177302636" sldId="487"/>
            <ac:cxnSpMk id="8" creationId="{BEFC6E35-720A-90F6-E26B-28AC254838D0}"/>
          </ac:cxnSpMkLst>
        </pc:cxnChg>
        <pc:cxnChg chg="add del mod">
          <ac:chgData name="Müller Laura" userId="8191ac63-0d49-4000-a34c-4f0f8c71d94d" providerId="ADAL" clId="{137F30C2-69FD-4310-9AE3-D46F1DD158AA}" dt="2024-06-11T11:29:30.882" v="238" actId="478"/>
          <ac:cxnSpMkLst>
            <pc:docMk/>
            <pc:sldMk cId="1177302636" sldId="487"/>
            <ac:cxnSpMk id="9" creationId="{9C0A5D52-7EE1-AC53-E3A2-A45227ED464D}"/>
          </ac:cxnSpMkLst>
        </pc:cxnChg>
        <pc:cxnChg chg="add del mod">
          <ac:chgData name="Müller Laura" userId="8191ac63-0d49-4000-a34c-4f0f8c71d94d" providerId="ADAL" clId="{137F30C2-69FD-4310-9AE3-D46F1DD158AA}" dt="2024-06-11T11:29:30.882" v="238" actId="478"/>
          <ac:cxnSpMkLst>
            <pc:docMk/>
            <pc:sldMk cId="1177302636" sldId="487"/>
            <ac:cxnSpMk id="11" creationId="{F7523D62-ADCA-1CF8-3A3F-FB42AC5B7120}"/>
          </ac:cxnSpMkLst>
        </pc:cxnChg>
        <pc:cxnChg chg="add del mod">
          <ac:chgData name="Müller Laura" userId="8191ac63-0d49-4000-a34c-4f0f8c71d94d" providerId="ADAL" clId="{137F30C2-69FD-4310-9AE3-D46F1DD158AA}" dt="2024-06-11T11:29:55.656" v="245" actId="478"/>
          <ac:cxnSpMkLst>
            <pc:docMk/>
            <pc:sldMk cId="1177302636" sldId="487"/>
            <ac:cxnSpMk id="16" creationId="{4397AFD2-33F7-A38E-2A63-9F4BFE59796C}"/>
          </ac:cxnSpMkLst>
        </pc:cxnChg>
        <pc:cxnChg chg="add del mod">
          <ac:chgData name="Müller Laura" userId="8191ac63-0d49-4000-a34c-4f0f8c71d94d" providerId="ADAL" clId="{137F30C2-69FD-4310-9AE3-D46F1DD158AA}" dt="2024-06-11T11:29:55.656" v="245" actId="478"/>
          <ac:cxnSpMkLst>
            <pc:docMk/>
            <pc:sldMk cId="1177302636" sldId="487"/>
            <ac:cxnSpMk id="19" creationId="{6BB3C3E8-5B5E-EF9E-0517-C3CF8CC2552B}"/>
          </ac:cxnSpMkLst>
        </pc:cxnChg>
        <pc:cxnChg chg="add del mod">
          <ac:chgData name="Müller Laura" userId="8191ac63-0d49-4000-a34c-4f0f8c71d94d" providerId="ADAL" clId="{137F30C2-69FD-4310-9AE3-D46F1DD158AA}" dt="2024-06-11T11:29:55.656" v="245" actId="478"/>
          <ac:cxnSpMkLst>
            <pc:docMk/>
            <pc:sldMk cId="1177302636" sldId="487"/>
            <ac:cxnSpMk id="21" creationId="{0FC8D199-3921-C8B7-87C9-5043002A0997}"/>
          </ac:cxnSpMkLst>
        </pc:cxnChg>
        <pc:cxnChg chg="add mod">
          <ac:chgData name="Müller Laura" userId="8191ac63-0d49-4000-a34c-4f0f8c71d94d" providerId="ADAL" clId="{137F30C2-69FD-4310-9AE3-D46F1DD158AA}" dt="2024-06-12T14:41:51.386" v="626" actId="1076"/>
          <ac:cxnSpMkLst>
            <pc:docMk/>
            <pc:sldMk cId="1177302636" sldId="487"/>
            <ac:cxnSpMk id="29" creationId="{0744BB5F-A542-2636-867A-F0B3CAA6AB93}"/>
          </ac:cxnSpMkLst>
        </pc:cxnChg>
        <pc:cxnChg chg="add mod">
          <ac:chgData name="Müller Laura" userId="8191ac63-0d49-4000-a34c-4f0f8c71d94d" providerId="ADAL" clId="{137F30C2-69FD-4310-9AE3-D46F1DD158AA}" dt="2024-06-12T14:42:29.229" v="627"/>
          <ac:cxnSpMkLst>
            <pc:docMk/>
            <pc:sldMk cId="1177302636" sldId="487"/>
            <ac:cxnSpMk id="56" creationId="{3A52FFFF-E6BF-72FF-902A-A7FE8FCC46B8}"/>
          </ac:cxnSpMkLst>
        </pc:cxnChg>
      </pc:sldChg>
      <pc:sldChg chg="addSp delSp modSp add del mod modAnim modNotesTx">
        <pc:chgData name="Müller Laura" userId="8191ac63-0d49-4000-a34c-4f0f8c71d94d" providerId="ADAL" clId="{137F30C2-69FD-4310-9AE3-D46F1DD158AA}" dt="2024-06-19T11:29:11.697" v="27370" actId="47"/>
        <pc:sldMkLst>
          <pc:docMk/>
          <pc:sldMk cId="1324924698" sldId="488"/>
        </pc:sldMkLst>
        <pc:spChg chg="add mod">
          <ac:chgData name="Müller Laura" userId="8191ac63-0d49-4000-a34c-4f0f8c71d94d" providerId="ADAL" clId="{137F30C2-69FD-4310-9AE3-D46F1DD158AA}" dt="2024-06-16T17:55:34.177" v="11970" actId="1036"/>
          <ac:spMkLst>
            <pc:docMk/>
            <pc:sldMk cId="1324924698" sldId="488"/>
            <ac:spMk id="2" creationId="{C690380B-2D91-E614-8B19-9D50A290BB70}"/>
          </ac:spMkLst>
        </pc:spChg>
        <pc:spChg chg="add mod">
          <ac:chgData name="Müller Laura" userId="8191ac63-0d49-4000-a34c-4f0f8c71d94d" providerId="ADAL" clId="{137F30C2-69FD-4310-9AE3-D46F1DD158AA}" dt="2024-06-18T19:36:29.393" v="25851" actId="1076"/>
          <ac:spMkLst>
            <pc:docMk/>
            <pc:sldMk cId="1324924698" sldId="488"/>
            <ac:spMk id="3" creationId="{4C1216A9-676A-1EA7-CB3C-74CEBB2BD66D}"/>
          </ac:spMkLst>
        </pc:spChg>
        <pc:spChg chg="add mod">
          <ac:chgData name="Müller Laura" userId="8191ac63-0d49-4000-a34c-4f0f8c71d94d" providerId="ADAL" clId="{137F30C2-69FD-4310-9AE3-D46F1DD158AA}" dt="2024-06-17T15:57:58.566" v="16946" actId="20577"/>
          <ac:spMkLst>
            <pc:docMk/>
            <pc:sldMk cId="1324924698" sldId="488"/>
            <ac:spMk id="5" creationId="{DEC87D0B-698F-4966-0745-FFBA35E8ED22}"/>
          </ac:spMkLst>
        </pc:spChg>
        <pc:spChg chg="mod">
          <ac:chgData name="Müller Laura" userId="8191ac63-0d49-4000-a34c-4f0f8c71d94d" providerId="ADAL" clId="{137F30C2-69FD-4310-9AE3-D46F1DD158AA}" dt="2024-06-17T15:57:54.381" v="16941" actId="20577"/>
          <ac:spMkLst>
            <pc:docMk/>
            <pc:sldMk cId="1324924698" sldId="488"/>
            <ac:spMk id="7" creationId="{9AF5977E-A071-00B0-1B0B-D6BB62D03F2B}"/>
          </ac:spMkLst>
        </pc:spChg>
        <pc:spChg chg="add mod">
          <ac:chgData name="Müller Laura" userId="8191ac63-0d49-4000-a34c-4f0f8c71d94d" providerId="ADAL" clId="{137F30C2-69FD-4310-9AE3-D46F1DD158AA}" dt="2024-06-18T19:48:33.404" v="26085" actId="1076"/>
          <ac:spMkLst>
            <pc:docMk/>
            <pc:sldMk cId="1324924698" sldId="488"/>
            <ac:spMk id="8" creationId="{3D236602-EF94-FEB0-DD2B-1AC3962031AA}"/>
          </ac:spMkLst>
        </pc:spChg>
        <pc:spChg chg="del mod">
          <ac:chgData name="Müller Laura" userId="8191ac63-0d49-4000-a34c-4f0f8c71d94d" providerId="ADAL" clId="{137F30C2-69FD-4310-9AE3-D46F1DD158AA}" dt="2024-06-11T11:16:00.554" v="177" actId="478"/>
          <ac:spMkLst>
            <pc:docMk/>
            <pc:sldMk cId="1324924698" sldId="488"/>
            <ac:spMk id="8" creationId="{E631755D-B2E9-003B-DAD4-83E2B9EDDF7A}"/>
          </ac:spMkLst>
        </pc:spChg>
        <pc:spChg chg="add del mod">
          <ac:chgData name="Müller Laura" userId="8191ac63-0d49-4000-a34c-4f0f8c71d94d" providerId="ADAL" clId="{137F30C2-69FD-4310-9AE3-D46F1DD158AA}" dt="2024-06-12T16:35:05.508" v="1896" actId="478"/>
          <ac:spMkLst>
            <pc:docMk/>
            <pc:sldMk cId="1324924698" sldId="488"/>
            <ac:spMk id="9" creationId="{3253E881-EB93-D430-3D36-E4A32F6684BF}"/>
          </ac:spMkLst>
        </pc:spChg>
        <pc:spChg chg="mod">
          <ac:chgData name="Müller Laura" userId="8191ac63-0d49-4000-a34c-4f0f8c71d94d" providerId="ADAL" clId="{137F30C2-69FD-4310-9AE3-D46F1DD158AA}" dt="2024-06-12T16:29:08.691" v="1843" actId="1076"/>
          <ac:spMkLst>
            <pc:docMk/>
            <pc:sldMk cId="1324924698" sldId="488"/>
            <ac:spMk id="10" creationId="{B913B4DB-2508-FA3A-41B8-07F7BAE2251E}"/>
          </ac:spMkLst>
        </pc:spChg>
        <pc:spChg chg="add del mod">
          <ac:chgData name="Müller Laura" userId="8191ac63-0d49-4000-a34c-4f0f8c71d94d" providerId="ADAL" clId="{137F30C2-69FD-4310-9AE3-D46F1DD158AA}" dt="2024-06-18T20:04:11.865" v="26101" actId="478"/>
          <ac:spMkLst>
            <pc:docMk/>
            <pc:sldMk cId="1324924698" sldId="488"/>
            <ac:spMk id="11" creationId="{1EF669A4-E399-4DF4-D4C5-117B1844758C}"/>
          </ac:spMkLst>
        </pc:spChg>
        <pc:spChg chg="add del mod">
          <ac:chgData name="Müller Laura" userId="8191ac63-0d49-4000-a34c-4f0f8c71d94d" providerId="ADAL" clId="{137F30C2-69FD-4310-9AE3-D46F1DD158AA}" dt="2024-06-12T16:35:07.688" v="1897" actId="478"/>
          <ac:spMkLst>
            <pc:docMk/>
            <pc:sldMk cId="1324924698" sldId="488"/>
            <ac:spMk id="11" creationId="{5DF17E01-22A4-D6B8-54D0-F3A3886B5612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12" creationId="{03E373BB-5716-07CB-616A-1014DAEFD6DD}"/>
          </ac:spMkLst>
        </pc:spChg>
        <pc:spChg chg="add del mod">
          <ac:chgData name="Müller Laura" userId="8191ac63-0d49-4000-a34c-4f0f8c71d94d" providerId="ADAL" clId="{137F30C2-69FD-4310-9AE3-D46F1DD158AA}" dt="2024-06-12T16:35:07.688" v="1897" actId="478"/>
          <ac:spMkLst>
            <pc:docMk/>
            <pc:sldMk cId="1324924698" sldId="488"/>
            <ac:spMk id="12" creationId="{C610BE9A-E710-8806-2AA8-1D040F1B9896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13" creationId="{3227A12B-29AC-2B6A-0BB7-24502171C249}"/>
          </ac:spMkLst>
        </pc:spChg>
        <pc:spChg chg="add del mod">
          <ac:chgData name="Müller Laura" userId="8191ac63-0d49-4000-a34c-4f0f8c71d94d" providerId="ADAL" clId="{137F30C2-69FD-4310-9AE3-D46F1DD158AA}" dt="2024-06-18T20:04:11.865" v="26101" actId="478"/>
          <ac:spMkLst>
            <pc:docMk/>
            <pc:sldMk cId="1324924698" sldId="488"/>
            <ac:spMk id="15" creationId="{83E0B3C6-0638-6AF6-5524-E34C688B7791}"/>
          </ac:spMkLst>
        </pc:spChg>
        <pc:spChg chg="del mod topLvl">
          <ac:chgData name="Müller Laura" userId="8191ac63-0d49-4000-a34c-4f0f8c71d94d" providerId="ADAL" clId="{137F30C2-69FD-4310-9AE3-D46F1DD158AA}" dt="2024-06-12T15:47:26.842" v="1796" actId="478"/>
          <ac:spMkLst>
            <pc:docMk/>
            <pc:sldMk cId="1324924698" sldId="488"/>
            <ac:spMk id="15" creationId="{9B825969-BCAF-2631-893E-0BC3F7DAA549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15" creationId="{C4E04218-A94C-AE51-4221-7F71E4E0E99F}"/>
          </ac:spMkLst>
        </pc:spChg>
        <pc:spChg chg="add mod">
          <ac:chgData name="Müller Laura" userId="8191ac63-0d49-4000-a34c-4f0f8c71d94d" providerId="ADAL" clId="{137F30C2-69FD-4310-9AE3-D46F1DD158AA}" dt="2024-06-16T20:36:49.545" v="16263" actId="1037"/>
          <ac:spMkLst>
            <pc:docMk/>
            <pc:sldMk cId="1324924698" sldId="488"/>
            <ac:spMk id="16" creationId="{FAFF511B-8CD3-47E6-2D65-9608F3A93748}"/>
          </ac:spMkLst>
        </pc:spChg>
        <pc:spChg chg="mod">
          <ac:chgData name="Müller Laura" userId="8191ac63-0d49-4000-a34c-4f0f8c71d94d" providerId="ADAL" clId="{137F30C2-69FD-4310-9AE3-D46F1DD158AA}" dt="2024-06-17T14:31:43.851" v="16899" actId="20577"/>
          <ac:spMkLst>
            <pc:docMk/>
            <pc:sldMk cId="1324924698" sldId="488"/>
            <ac:spMk id="18" creationId="{75E345B8-5049-DEE0-574D-4DEA53ABE634}"/>
          </ac:spMkLst>
        </pc:spChg>
        <pc:spChg chg="add del mod topLvl">
          <ac:chgData name="Müller Laura" userId="8191ac63-0d49-4000-a34c-4f0f8c71d94d" providerId="ADAL" clId="{137F30C2-69FD-4310-9AE3-D46F1DD158AA}" dt="2024-06-12T16:09:27.240" v="1814" actId="478"/>
          <ac:spMkLst>
            <pc:docMk/>
            <pc:sldMk cId="1324924698" sldId="488"/>
            <ac:spMk id="19" creationId="{2E37EBC5-0732-787A-9E43-5B92EE8979F2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19" creationId="{6BF0BD12-E53A-952B-383D-A5614F620296}"/>
          </ac:spMkLst>
        </pc:spChg>
        <pc:spChg chg="add mod">
          <ac:chgData name="Müller Laura" userId="8191ac63-0d49-4000-a34c-4f0f8c71d94d" providerId="ADAL" clId="{137F30C2-69FD-4310-9AE3-D46F1DD158AA}" dt="2024-06-18T19:48:33.404" v="26085" actId="1076"/>
          <ac:spMkLst>
            <pc:docMk/>
            <pc:sldMk cId="1324924698" sldId="488"/>
            <ac:spMk id="19" creationId="{9558B71F-2E82-D3F1-E97F-59FB84B8D324}"/>
          </ac:spMkLst>
        </pc:spChg>
        <pc:spChg chg="add del mod">
          <ac:chgData name="Müller Laura" userId="8191ac63-0d49-4000-a34c-4f0f8c71d94d" providerId="ADAL" clId="{137F30C2-69FD-4310-9AE3-D46F1DD158AA}" dt="2024-06-17T20:23:34.909" v="19719" actId="11529"/>
          <ac:spMkLst>
            <pc:docMk/>
            <pc:sldMk cId="1324924698" sldId="488"/>
            <ac:spMk id="19" creationId="{B7E3966A-A231-28BD-60DF-57650BA11033}"/>
          </ac:spMkLst>
        </pc:spChg>
        <pc:spChg chg="add del">
          <ac:chgData name="Müller Laura" userId="8191ac63-0d49-4000-a34c-4f0f8c71d94d" providerId="ADAL" clId="{137F30C2-69FD-4310-9AE3-D46F1DD158AA}" dt="2024-06-18T20:04:06" v="26099" actId="478"/>
          <ac:spMkLst>
            <pc:docMk/>
            <pc:sldMk cId="1324924698" sldId="488"/>
            <ac:spMk id="20" creationId="{47DFA996-4F08-1351-1C9D-5AE2C2B13BD5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21" creationId="{0A0E371F-6E2D-FB0D-4A91-7A269D8ABFF9}"/>
          </ac:spMkLst>
        </pc:spChg>
        <pc:spChg chg="add mod">
          <ac:chgData name="Müller Laura" userId="8191ac63-0d49-4000-a34c-4f0f8c71d94d" providerId="ADAL" clId="{137F30C2-69FD-4310-9AE3-D46F1DD158AA}" dt="2024-06-17T14:10:17.548" v="16847" actId="1037"/>
          <ac:spMkLst>
            <pc:docMk/>
            <pc:sldMk cId="1324924698" sldId="488"/>
            <ac:spMk id="21" creationId="{7248FFF4-AF97-CCFE-6911-4C28D1964C12}"/>
          </ac:spMkLst>
        </pc:spChg>
        <pc:spChg chg="add mod">
          <ac:chgData name="Müller Laura" userId="8191ac63-0d49-4000-a34c-4f0f8c71d94d" providerId="ADAL" clId="{137F30C2-69FD-4310-9AE3-D46F1DD158AA}" dt="2024-06-17T14:10:17.548" v="16847" actId="1037"/>
          <ac:spMkLst>
            <pc:docMk/>
            <pc:sldMk cId="1324924698" sldId="488"/>
            <ac:spMk id="22" creationId="{7C3DEDAB-05DC-84E1-D887-702F58EBE690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22" creationId="{EFE1C478-2034-E85C-CC7F-1305D48CBC30}"/>
          </ac:spMkLst>
        </pc:spChg>
        <pc:spChg chg="add mod">
          <ac:chgData name="Müller Laura" userId="8191ac63-0d49-4000-a34c-4f0f8c71d94d" providerId="ADAL" clId="{137F30C2-69FD-4310-9AE3-D46F1DD158AA}" dt="2024-06-17T14:10:17.548" v="16847" actId="1037"/>
          <ac:spMkLst>
            <pc:docMk/>
            <pc:sldMk cId="1324924698" sldId="488"/>
            <ac:spMk id="23" creationId="{9DF5BA94-2BEA-EA07-72D6-B837647B6CA0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23" creationId="{EED06944-DFE6-624C-8CCE-2CF4B30E2D2A}"/>
          </ac:spMkLst>
        </pc:spChg>
        <pc:spChg chg="add">
          <ac:chgData name="Müller Laura" userId="8191ac63-0d49-4000-a34c-4f0f8c71d94d" providerId="ADAL" clId="{137F30C2-69FD-4310-9AE3-D46F1DD158AA}" dt="2024-06-12T16:28:00.028" v="1816"/>
          <ac:spMkLst>
            <pc:docMk/>
            <pc:sldMk cId="1324924698" sldId="488"/>
            <ac:spMk id="24" creationId="{1AE0CADC-FE3C-58C5-88CC-97160A7375A6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24" creationId="{AA4345CD-40E3-AFBA-B40E-5A53C73C926F}"/>
          </ac:spMkLst>
        </pc:spChg>
        <pc:spChg chg="mod">
          <ac:chgData name="Müller Laura" userId="8191ac63-0d49-4000-a34c-4f0f8c71d94d" providerId="ADAL" clId="{137F30C2-69FD-4310-9AE3-D46F1DD158AA}" dt="2024-06-17T14:09:03.254" v="16774" actId="165"/>
          <ac:spMkLst>
            <pc:docMk/>
            <pc:sldMk cId="1324924698" sldId="488"/>
            <ac:spMk id="24" creationId="{B8FCA2AC-645E-7A67-AB6F-CCBD003FFB7D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25" creationId="{32674484-A3C1-27ED-BACD-944963613530}"/>
          </ac:spMkLst>
        </pc:spChg>
        <pc:spChg chg="mod">
          <ac:chgData name="Müller Laura" userId="8191ac63-0d49-4000-a34c-4f0f8c71d94d" providerId="ADAL" clId="{137F30C2-69FD-4310-9AE3-D46F1DD158AA}" dt="2024-06-17T14:09:03.254" v="16774" actId="165"/>
          <ac:spMkLst>
            <pc:docMk/>
            <pc:sldMk cId="1324924698" sldId="488"/>
            <ac:spMk id="25" creationId="{DCE1899B-D9A6-FDF8-3EF5-CBB7267BF983}"/>
          </ac:spMkLst>
        </pc:spChg>
        <pc:spChg chg="add del mod topLvl">
          <ac:chgData name="Müller Laura" userId="8191ac63-0d49-4000-a34c-4f0f8c71d94d" providerId="ADAL" clId="{137F30C2-69FD-4310-9AE3-D46F1DD158AA}" dt="2024-06-17T14:09:11.651" v="16778" actId="478"/>
          <ac:spMkLst>
            <pc:docMk/>
            <pc:sldMk cId="1324924698" sldId="488"/>
            <ac:spMk id="27" creationId="{25AAA9FC-15E4-CA88-3170-1DA3A475C84F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27" creationId="{6AE37BF0-CA4E-FA44-F23A-ED4E2DAA7232}"/>
          </ac:spMkLst>
        </pc:spChg>
        <pc:spChg chg="add mod">
          <ac:chgData name="Müller Laura" userId="8191ac63-0d49-4000-a34c-4f0f8c71d94d" providerId="ADAL" clId="{137F30C2-69FD-4310-9AE3-D46F1DD158AA}" dt="2024-06-16T20:36:49.545" v="16263" actId="1037"/>
          <ac:spMkLst>
            <pc:docMk/>
            <pc:sldMk cId="1324924698" sldId="488"/>
            <ac:spMk id="30" creationId="{70494B06-957E-1994-E0F2-995C3D130EA8}"/>
          </ac:spMkLst>
        </pc:spChg>
        <pc:spChg chg="add mod">
          <ac:chgData name="Müller Laura" userId="8191ac63-0d49-4000-a34c-4f0f8c71d94d" providerId="ADAL" clId="{137F30C2-69FD-4310-9AE3-D46F1DD158AA}" dt="2024-06-17T20:23:30.754" v="19715"/>
          <ac:spMkLst>
            <pc:docMk/>
            <pc:sldMk cId="1324924698" sldId="488"/>
            <ac:spMk id="31" creationId="{3D3BF05B-75E0-06E0-BDD7-1FC89AD0EFFC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31" creationId="{96D5049E-5E03-4B43-63B6-A8E3C43903C4}"/>
          </ac:spMkLst>
        </pc:spChg>
        <pc:spChg chg="del mod">
          <ac:chgData name="Müller Laura" userId="8191ac63-0d49-4000-a34c-4f0f8c71d94d" providerId="ADAL" clId="{137F30C2-69FD-4310-9AE3-D46F1DD158AA}" dt="2024-06-17T14:08:46.420" v="16768" actId="478"/>
          <ac:spMkLst>
            <pc:docMk/>
            <pc:sldMk cId="1324924698" sldId="488"/>
            <ac:spMk id="31" creationId="{A2A642FE-E1B3-E347-6D10-422B941F7BB4}"/>
          </ac:spMkLst>
        </pc:spChg>
        <pc:spChg chg="add mod">
          <ac:chgData name="Müller Laura" userId="8191ac63-0d49-4000-a34c-4f0f8c71d94d" providerId="ADAL" clId="{137F30C2-69FD-4310-9AE3-D46F1DD158AA}" dt="2024-06-18T19:48:33.404" v="26085" actId="1076"/>
          <ac:spMkLst>
            <pc:docMk/>
            <pc:sldMk cId="1324924698" sldId="488"/>
            <ac:spMk id="31" creationId="{F86549E4-7835-C978-110A-3CFF861D13E6}"/>
          </ac:spMkLst>
        </pc:spChg>
        <pc:spChg chg="del mod">
          <ac:chgData name="Müller Laura" userId="8191ac63-0d49-4000-a34c-4f0f8c71d94d" providerId="ADAL" clId="{137F30C2-69FD-4310-9AE3-D46F1DD158AA}" dt="2024-06-17T14:08:50.731" v="16771" actId="478"/>
          <ac:spMkLst>
            <pc:docMk/>
            <pc:sldMk cId="1324924698" sldId="488"/>
            <ac:spMk id="34" creationId="{2138575C-C0A4-F365-7476-70B6218F3A11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34" creationId="{BF117FFF-8816-077D-8EB3-3D84B970081B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35" creationId="{0E322FEB-DAD2-20EF-2242-F576B9DD83E2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36" creationId="{2BDF0F27-2871-3974-AFFE-B3541454879C}"/>
          </ac:spMkLst>
        </pc:spChg>
        <pc:spChg chg="add del mod">
          <ac:chgData name="Müller Laura" userId="8191ac63-0d49-4000-a34c-4f0f8c71d94d" providerId="ADAL" clId="{137F30C2-69FD-4310-9AE3-D46F1DD158AA}" dt="2024-06-18T19:55:52.422" v="26098" actId="1038"/>
          <ac:spMkLst>
            <pc:docMk/>
            <pc:sldMk cId="1324924698" sldId="488"/>
            <ac:spMk id="36" creationId="{E202A7D8-AC60-9C49-4511-82C4C5CAF36D}"/>
          </ac:spMkLst>
        </pc:spChg>
        <pc:spChg chg="add mod">
          <ac:chgData name="Müller Laura" userId="8191ac63-0d49-4000-a34c-4f0f8c71d94d" providerId="ADAL" clId="{137F30C2-69FD-4310-9AE3-D46F1DD158AA}" dt="2024-06-16T20:36:49.545" v="16263" actId="1037"/>
          <ac:spMkLst>
            <pc:docMk/>
            <pc:sldMk cId="1324924698" sldId="488"/>
            <ac:spMk id="37" creationId="{504B53F9-8163-5C3B-1349-5C293BC0D748}"/>
          </ac:spMkLst>
        </pc:spChg>
        <pc:spChg chg="add mod">
          <ac:chgData name="Müller Laura" userId="8191ac63-0d49-4000-a34c-4f0f8c71d94d" providerId="ADAL" clId="{137F30C2-69FD-4310-9AE3-D46F1DD158AA}" dt="2024-06-12T16:35:08.147" v="1898"/>
          <ac:spMkLst>
            <pc:docMk/>
            <pc:sldMk cId="1324924698" sldId="488"/>
            <ac:spMk id="43" creationId="{F6001831-E24A-2EEB-C601-84D77FA24F56}"/>
          </ac:spMkLst>
        </pc:spChg>
        <pc:spChg chg="add mod">
          <ac:chgData name="Müller Laura" userId="8191ac63-0d49-4000-a34c-4f0f8c71d94d" providerId="ADAL" clId="{137F30C2-69FD-4310-9AE3-D46F1DD158AA}" dt="2024-06-12T16:35:08.147" v="1898"/>
          <ac:spMkLst>
            <pc:docMk/>
            <pc:sldMk cId="1324924698" sldId="488"/>
            <ac:spMk id="44" creationId="{55EC1875-84B9-386F-CF56-DE693AB3C62D}"/>
          </ac:spMkLst>
        </pc:spChg>
        <pc:spChg chg="add mod">
          <ac:chgData name="Müller Laura" userId="8191ac63-0d49-4000-a34c-4f0f8c71d94d" providerId="ADAL" clId="{137F30C2-69FD-4310-9AE3-D46F1DD158AA}" dt="2024-06-12T16:35:08.147" v="1898"/>
          <ac:spMkLst>
            <pc:docMk/>
            <pc:sldMk cId="1324924698" sldId="488"/>
            <ac:spMk id="45" creationId="{87CA436D-7E5A-5722-7193-5FA173D47937}"/>
          </ac:spMkLst>
        </pc:spChg>
        <pc:spChg chg="add mod">
          <ac:chgData name="Müller Laura" userId="8191ac63-0d49-4000-a34c-4f0f8c71d94d" providerId="ADAL" clId="{137F30C2-69FD-4310-9AE3-D46F1DD158AA}" dt="2024-06-18T20:04:46.433" v="26104" actId="1036"/>
          <ac:spMkLst>
            <pc:docMk/>
            <pc:sldMk cId="1324924698" sldId="488"/>
            <ac:spMk id="46" creationId="{D86BCA65-499D-59A3-00C7-8D3E25F3AC75}"/>
          </ac:spMkLst>
        </pc:spChg>
        <pc:spChg chg="add mod">
          <ac:chgData name="Müller Laura" userId="8191ac63-0d49-4000-a34c-4f0f8c71d94d" providerId="ADAL" clId="{137F30C2-69FD-4310-9AE3-D46F1DD158AA}" dt="2024-06-12T16:35:08.147" v="1898"/>
          <ac:spMkLst>
            <pc:docMk/>
            <pc:sldMk cId="1324924698" sldId="488"/>
            <ac:spMk id="47" creationId="{A9C2E105-7CFD-8630-99C5-6EC92731E880}"/>
          </ac:spMkLst>
        </pc:spChg>
        <pc:spChg chg="add del mod">
          <ac:chgData name="Müller Laura" userId="8191ac63-0d49-4000-a34c-4f0f8c71d94d" providerId="ADAL" clId="{137F30C2-69FD-4310-9AE3-D46F1DD158AA}" dt="2024-06-18T20:04:09.475" v="26100" actId="478"/>
          <ac:spMkLst>
            <pc:docMk/>
            <pc:sldMk cId="1324924698" sldId="488"/>
            <ac:spMk id="49" creationId="{0B231E5F-FEFD-28F2-2A0A-CF71CCCB8D14}"/>
          </ac:spMkLst>
        </pc:spChg>
        <pc:spChg chg="add del mod">
          <ac:chgData name="Müller Laura" userId="8191ac63-0d49-4000-a34c-4f0f8c71d94d" providerId="ADAL" clId="{137F30C2-69FD-4310-9AE3-D46F1DD158AA}" dt="2024-06-18T19:33:05.192" v="25701" actId="478"/>
          <ac:spMkLst>
            <pc:docMk/>
            <pc:sldMk cId="1324924698" sldId="488"/>
            <ac:spMk id="51" creationId="{BDCF748D-A37B-1831-2D8E-F73591EFF513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51" creationId="{EB41870A-D3C3-F9F2-67BE-B8254BB3D8F1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52" creationId="{80A7E395-97FB-6A06-B935-3114A863B4F8}"/>
          </ac:spMkLst>
        </pc:spChg>
        <pc:spChg chg="add del mod">
          <ac:chgData name="Müller Laura" userId="8191ac63-0d49-4000-a34c-4f0f8c71d94d" providerId="ADAL" clId="{137F30C2-69FD-4310-9AE3-D46F1DD158AA}" dt="2024-06-15T11:47:36.976" v="3110" actId="478"/>
          <ac:spMkLst>
            <pc:docMk/>
            <pc:sldMk cId="1324924698" sldId="488"/>
            <ac:spMk id="53" creationId="{9956A6DA-FDCC-D46C-24E0-018AF76B7405}"/>
          </ac:spMkLst>
        </pc:spChg>
        <pc:spChg chg="add del">
          <ac:chgData name="Müller Laura" userId="8191ac63-0d49-4000-a34c-4f0f8c71d94d" providerId="ADAL" clId="{137F30C2-69FD-4310-9AE3-D46F1DD158AA}" dt="2024-06-12T16:40:14.203" v="1948" actId="478"/>
          <ac:spMkLst>
            <pc:docMk/>
            <pc:sldMk cId="1324924698" sldId="488"/>
            <ac:spMk id="54" creationId="{35F218E2-A5E7-4042-EFE5-D3281881933D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55" creationId="{36568BA1-397F-84ED-BD32-D02F32DD5AAD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56" creationId="{CEAC18BA-0CE3-4637-BE82-4AEEB568716B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57" creationId="{27C617D1-D829-0E46-C6C0-6D05FAAEDDBF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58" creationId="{D300BD95-26B1-304F-DD76-8641A3F86F1D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59" creationId="{E948D2C8-3F1F-EDB7-9532-6DCADEE0FF36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60" creationId="{C574B71D-A197-E322-30CB-2FEFA563A03E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61" creationId="{FC159D2B-928E-B6FF-FFA8-EEF464813AD9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62" creationId="{AC4A76BB-61D4-A9E0-5807-E7A88BC8BA68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63" creationId="{44136C0F-B9AE-1D3F-EB28-4C7B9004D9EE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64" creationId="{790DE60B-D79E-F349-705B-54AFF1604196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65" creationId="{CF478CAA-E8EE-14A9-65C4-2B080CD4595E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66" creationId="{0B7F0B19-0E9B-BA00-00B3-8E0606C13162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67" creationId="{B4FE6FD8-D79B-0D57-BE9A-8FD9594952F9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68" creationId="{B4447C3E-B00E-6657-A940-018D92B2FCD3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69" creationId="{A99817D6-B587-6C9D-EB79-E3CD630BA697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70" creationId="{5CA837D0-AB25-C4E8-A787-D9C155243025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71" creationId="{6250B7C7-71C9-561F-EF9C-D4046F02EE72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72" creationId="{B250CD0B-A88C-9E15-FFF3-58451BA5BDE8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73" creationId="{5E94BBC8-F1DF-790C-A48A-80CFDB9353AD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74" creationId="{02B887B9-12C2-183C-185F-1D65520D73D5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75" creationId="{491A987A-E22A-5B80-DF6B-05B8003B40A1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76" creationId="{1AFB92CA-588E-AA91-480B-4193069BFA9F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77" creationId="{29744DD3-7E22-8BA1-2B22-422F91038B5C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78" creationId="{274E6854-4758-907F-3EB5-B39C2CD59D84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79" creationId="{7E1E1A7E-434F-6492-4234-26603A6232E6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80" creationId="{147A7E86-5662-531B-DE45-48E00BCEDC92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81" creationId="{7402AD32-E14A-771E-DFC6-7EC1EAFC25C4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82" creationId="{FF3DF853-8035-BE99-9A4B-E7240DD65DA6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83" creationId="{D2F6A343-924D-1BD1-58DC-87B23D83E7B1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84" creationId="{C1FD0D6F-59F2-09D3-94D0-D2EC57255BDA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85" creationId="{72580CAF-F95B-C8CF-64C5-E0474830A960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86" creationId="{B6E8A052-D9F3-AC21-2D44-DD6B7D266F4A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87" creationId="{DAA5D089-45B6-874D-8925-FDB85D4A2487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88" creationId="{92EFE9B0-3F00-2015-8335-D0BC1531B29C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89" creationId="{36E20C2F-5555-0F64-657C-8B6224EEA2F8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90" creationId="{0BC597CD-5A3D-4EE4-39F1-C7F132E7095C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91" creationId="{3D671DED-A141-07D1-E225-19D39C31EB5F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92" creationId="{D946B2B5-332A-1916-02C2-C225FD69C864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93" creationId="{A36BECF8-6EB9-7C87-4B6D-58C75F8D314C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94" creationId="{391607CE-04C9-7481-A798-1F53C40E543E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95" creationId="{95132166-B936-0C94-5314-87AB4B091D01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96" creationId="{D796C7E2-16D5-6C2A-7870-FB951A796D98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97" creationId="{3FDDD732-9961-07A7-EDB6-E9F676705DFD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98" creationId="{5EF65D3F-19D1-A4B9-58F8-4DE00E0E6A7C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99" creationId="{872295A0-3DD3-B61B-C881-7A5BC33568F6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100" creationId="{C2059DF9-352E-6711-EC3E-5E7ACADBD9CA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101" creationId="{DE6E8AE0-8802-D503-7825-E986B4B920F3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102" creationId="{35CE6908-07F3-A86C-97FD-ED4D676563EB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104" creationId="{9F63249D-D6A4-D061-6F0F-7BCC6F69AD21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105" creationId="{46E953E8-E1A1-D4D1-FFB1-A6FFCB50323D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106" creationId="{B00D9893-19B0-1BE7-E5E7-087EC177BDE7}"/>
          </ac:spMkLst>
        </pc:spChg>
        <pc:spChg chg="add mod">
          <ac:chgData name="Müller Laura" userId="8191ac63-0d49-4000-a34c-4f0f8c71d94d" providerId="ADAL" clId="{137F30C2-69FD-4310-9AE3-D46F1DD158AA}" dt="2024-06-15T11:43:48.943" v="3106"/>
          <ac:spMkLst>
            <pc:docMk/>
            <pc:sldMk cId="1324924698" sldId="488"/>
            <ac:spMk id="107" creationId="{00421C23-7AD2-6493-84DC-D5125D4991D7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11" creationId="{4F3EF750-DA29-F8B6-C281-622C1C9DD062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12" creationId="{9F53F700-0543-6269-41FF-0FCABCB3AA47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13" creationId="{E418D5B6-A2F8-5DF2-B2D3-B65D89D6B7D3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14" creationId="{52976425-0F09-B804-AD6E-3FEC2606D4C8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15" creationId="{39405B1D-539C-9938-315C-ACD19604AEDB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16" creationId="{DC041FB4-3DBD-345D-A47A-FDCD6F6BE2B9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17" creationId="{DE4F3791-43D5-D831-0CAC-79D25D847FBA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18" creationId="{AB15280F-66F9-FD9F-672A-122E68D72F1B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19" creationId="{83BE0641-D6EF-1758-452D-983F267D4FFB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20" creationId="{01EE81F0-6D6A-8DEC-8E35-EEDBB8ACC15A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21" creationId="{C5999379-7949-F833-5303-B9D7F9490121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22" creationId="{88171FB4-B41A-2E98-F26E-6D7C487403D1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23" creationId="{718C71DE-A493-FA03-B07F-F3FDC5D4AF3E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24" creationId="{08C6AA2F-3E66-8F28-0D22-BA8A166A29A2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28" creationId="{525F23C7-0D9C-C967-C2AA-BB883BA0B134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29" creationId="{E91865BD-6273-6D79-11AF-7DF6E8BA3788}"/>
          </ac:spMkLst>
        </pc:spChg>
        <pc:spChg chg="del mod">
          <ac:chgData name="Müller Laura" userId="8191ac63-0d49-4000-a34c-4f0f8c71d94d" providerId="ADAL" clId="{137F30C2-69FD-4310-9AE3-D46F1DD158AA}" dt="2024-06-15T11:47:34.798" v="3109" actId="478"/>
          <ac:spMkLst>
            <pc:docMk/>
            <pc:sldMk cId="1324924698" sldId="488"/>
            <ac:spMk id="130" creationId="{3146FEF3-84BC-C2B3-5773-D54BBA2E70E0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32" creationId="{20B12F07-B96F-F43C-D369-55A7FE05C529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33" creationId="{B437BA37-F879-13FF-8D38-F88DBD2693B3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34" creationId="{3E8D114F-832C-5FF5-BE2D-5614ABC3461D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35" creationId="{C6AC181E-F905-B193-72EA-E0269505873F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36" creationId="{5C7CEC6A-746E-DD61-0246-EEECA1FB2EF0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37" creationId="{DE33DBAA-476A-CD3E-A39E-7D57F1A8C41C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38" creationId="{6327E480-DE00-F336-ABDF-DC7515754A2A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39" creationId="{F5D8B24E-3BE9-2B08-B543-7DDCDC627A9C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40" creationId="{BC60F215-D0CE-B1F6-9B28-149D12D86B58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41" creationId="{499DF837-7E4A-65EE-14F5-F34245483DD0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42" creationId="{733CD367-3F4B-EC9E-62BE-82B178496E5E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43" creationId="{1F95DF38-F93A-A840-EC54-CF6E87C83E7A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44" creationId="{CED6C7AE-5106-F569-C87F-7BB53456A6A4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45" creationId="{733420C8-F847-46AF-6424-71B2D1EF6EE1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46" creationId="{A3512851-C9E0-4414-52B3-E756D04F942F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47" creationId="{DFC30494-5F16-C2A2-E6FE-7A318B746233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48" creationId="{300EE762-2DA7-12B7-B3BD-0D1607587205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49" creationId="{08ADC4A2-D735-A2D7-38E3-1973D6E1E951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50" creationId="{90BC2AFF-9C9F-3534-869B-0CA8ED91EB4A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51" creationId="{AF1C165D-3CFA-1329-9A5E-9F5A94683CC8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52" creationId="{509B4798-141A-2F02-2519-CDE71762CFF3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53" creationId="{ED0E0823-A6AD-0D38-0A28-6DC2B29E8487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54" creationId="{9D992C50-7604-F1E2-5BEE-8F8FF7ECE721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55" creationId="{56775D71-0B2F-07AD-6E42-4C14B020B927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56" creationId="{690DD1C6-4336-EFEB-9C7A-B92EC8923388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57" creationId="{BB4546A1-0B26-02A2-85CE-771B569EE4CF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58" creationId="{D2C0748A-0E00-758A-9520-4ECB70DA2666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59" creationId="{C214805C-7BFF-11AB-96A3-469480CBFF4E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60" creationId="{A6BA66E1-FD0D-76F8-C817-A27940552FE0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61" creationId="{C11A895D-387F-69AA-07ED-F078049A4020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62" creationId="{51ECD315-4550-CB24-A6A5-B2E394A867CD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63" creationId="{FE17B198-674C-F38E-07BB-8A6B4E69F581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64" creationId="{855D0F86-0EFF-878B-77C9-32143C75F537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65" creationId="{F53646F4-8D7C-FFF2-FF09-DD59F855F7C5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66" creationId="{A1064587-CD0F-39D7-4942-B28B841C9A50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67" creationId="{DDAED900-7077-4EBB-DBFF-6AC7A73751FC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68" creationId="{0D075201-FB51-B221-BEC2-7A6C8877EFA9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69" creationId="{1B78AFF1-C86B-B8F4-6EEC-6EE3D46DD464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70" creationId="{2CA7D7E9-44CB-002B-F480-4FF8E834BCA5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71" creationId="{E7917E77-9750-7A99-4340-1FEBF4BEA936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72" creationId="{4EF5B528-9FF5-1BAE-E35E-3CED7C86CD4D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73" creationId="{3E4576F1-96A6-DA08-E70C-6FD1BB9A3428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74" creationId="{86838019-A553-7EF0-DF0F-A96EDD96F837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75" creationId="{699D057E-387D-E006-85C7-99E4036C94AC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76" creationId="{17393064-1D91-168E-C86B-99A3B0267CB5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77" creationId="{3671DA84-36A8-D241-26BC-FFA408B33C01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78" creationId="{7658D2BF-E879-9B14-95EB-E15CFF9BC2C7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79" creationId="{EBF5C756-62E3-C112-EDBE-59DD08832887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81" creationId="{66F04D88-1A3C-E26A-2540-F4B6C9BD0660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82" creationId="{DC0A8DF6-58C6-F57F-9161-A6C725C6B03A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83" creationId="{DDAE9234-36BD-9E91-8348-E226BADA5635}"/>
          </ac:spMkLst>
        </pc:spChg>
        <pc:spChg chg="mod">
          <ac:chgData name="Müller Laura" userId="8191ac63-0d49-4000-a34c-4f0f8c71d94d" providerId="ADAL" clId="{137F30C2-69FD-4310-9AE3-D46F1DD158AA}" dt="2024-06-15T11:47:11.665" v="3108"/>
          <ac:spMkLst>
            <pc:docMk/>
            <pc:sldMk cId="1324924698" sldId="488"/>
            <ac:spMk id="184" creationId="{04620ACB-026C-493B-FB40-83004DE60F99}"/>
          </ac:spMkLst>
        </pc:spChg>
        <pc:spChg chg="add mod">
          <ac:chgData name="Müller Laura" userId="8191ac63-0d49-4000-a34c-4f0f8c71d94d" providerId="ADAL" clId="{137F30C2-69FD-4310-9AE3-D46F1DD158AA}" dt="2024-06-16T20:36:49.545" v="16263" actId="1037"/>
          <ac:spMkLst>
            <pc:docMk/>
            <pc:sldMk cId="1324924698" sldId="488"/>
            <ac:spMk id="185" creationId="{102E5F3E-0588-9E8D-B1FF-6DD9380C923E}"/>
          </ac:spMkLst>
        </pc:spChg>
        <pc:grpChg chg="add del mod">
          <ac:chgData name="Müller Laura" userId="8191ac63-0d49-4000-a34c-4f0f8c71d94d" providerId="ADAL" clId="{137F30C2-69FD-4310-9AE3-D46F1DD158AA}" dt="2024-06-17T14:09:03.254" v="16774" actId="165"/>
          <ac:grpSpMkLst>
            <pc:docMk/>
            <pc:sldMk cId="1324924698" sldId="488"/>
            <ac:grpSpMk id="8" creationId="{9BEC5B17-59E9-A778-24B1-A1F5173A5B9D}"/>
          </ac:grpSpMkLst>
        </pc:grpChg>
        <pc:grpChg chg="add del mod">
          <ac:chgData name="Müller Laura" userId="8191ac63-0d49-4000-a34c-4f0f8c71d94d" providerId="ADAL" clId="{137F30C2-69FD-4310-9AE3-D46F1DD158AA}" dt="2024-06-15T11:47:38.404" v="3111" actId="478"/>
          <ac:grpSpMkLst>
            <pc:docMk/>
            <pc:sldMk cId="1324924698" sldId="488"/>
            <ac:grpSpMk id="8" creationId="{E01C407A-7742-864E-D95C-18C433BA3562}"/>
          </ac:grpSpMkLst>
        </pc:grpChg>
        <pc:grpChg chg="add mod">
          <ac:chgData name="Müller Laura" userId="8191ac63-0d49-4000-a34c-4f0f8c71d94d" providerId="ADAL" clId="{137F30C2-69FD-4310-9AE3-D46F1DD158AA}" dt="2024-06-15T11:43:48.943" v="3106"/>
          <ac:grpSpMkLst>
            <pc:docMk/>
            <pc:sldMk cId="1324924698" sldId="488"/>
            <ac:grpSpMk id="9" creationId="{583A97BD-8261-2DF8-B7EF-DD0C29FFE76C}"/>
          </ac:grpSpMkLst>
        </pc:grpChg>
        <pc:grpChg chg="add del mod">
          <ac:chgData name="Müller Laura" userId="8191ac63-0d49-4000-a34c-4f0f8c71d94d" providerId="ADAL" clId="{137F30C2-69FD-4310-9AE3-D46F1DD158AA}" dt="2024-06-17T14:08:50.731" v="16771" actId="478"/>
          <ac:grpSpMkLst>
            <pc:docMk/>
            <pc:sldMk cId="1324924698" sldId="488"/>
            <ac:grpSpMk id="9" creationId="{DC5A3235-3E45-916C-058C-76170D7CF282}"/>
          </ac:grpSpMkLst>
        </pc:grpChg>
        <pc:grpChg chg="add mod">
          <ac:chgData name="Müller Laura" userId="8191ac63-0d49-4000-a34c-4f0f8c71d94d" providerId="ADAL" clId="{137F30C2-69FD-4310-9AE3-D46F1DD158AA}" dt="2024-06-15T11:43:48.943" v="3106"/>
          <ac:grpSpMkLst>
            <pc:docMk/>
            <pc:sldMk cId="1324924698" sldId="488"/>
            <ac:grpSpMk id="11" creationId="{B1ED2DCB-E5B8-5E93-6D5D-ADBC83D21F0B}"/>
          </ac:grpSpMkLst>
        </pc:grpChg>
        <pc:grpChg chg="add del mod">
          <ac:chgData name="Müller Laura" userId="8191ac63-0d49-4000-a34c-4f0f8c71d94d" providerId="ADAL" clId="{137F30C2-69FD-4310-9AE3-D46F1DD158AA}" dt="2024-06-12T15:47:23.830" v="1795" actId="165"/>
          <ac:grpSpMkLst>
            <pc:docMk/>
            <pc:sldMk cId="1324924698" sldId="488"/>
            <ac:grpSpMk id="13" creationId="{497C9FCA-4346-1BF9-37D0-D5A31AA21512}"/>
          </ac:grpSpMkLst>
        </pc:grpChg>
        <pc:grpChg chg="add del mod topLvl">
          <ac:chgData name="Müller Laura" userId="8191ac63-0d49-4000-a34c-4f0f8c71d94d" providerId="ADAL" clId="{137F30C2-69FD-4310-9AE3-D46F1DD158AA}" dt="2024-06-18T19:48:30.057" v="26081" actId="478"/>
          <ac:grpSpMkLst>
            <pc:docMk/>
            <pc:sldMk cId="1324924698" sldId="488"/>
            <ac:grpSpMk id="13" creationId="{6BA9BE59-AFE3-2DB2-9329-160DC0F7C6A0}"/>
          </ac:grpSpMkLst>
        </pc:grpChg>
        <pc:grpChg chg="add del mod">
          <ac:chgData name="Müller Laura" userId="8191ac63-0d49-4000-a34c-4f0f8c71d94d" providerId="ADAL" clId="{137F30C2-69FD-4310-9AE3-D46F1DD158AA}" dt="2024-06-12T16:09:27.240" v="1814" actId="478"/>
          <ac:grpSpMkLst>
            <pc:docMk/>
            <pc:sldMk cId="1324924698" sldId="488"/>
            <ac:grpSpMk id="21" creationId="{EEC23921-8D46-E7E9-4F04-B7149860959B}"/>
          </ac:grpSpMkLst>
        </pc:grpChg>
        <pc:grpChg chg="add mod">
          <ac:chgData name="Müller Laura" userId="8191ac63-0d49-4000-a34c-4f0f8c71d94d" providerId="ADAL" clId="{137F30C2-69FD-4310-9AE3-D46F1DD158AA}" dt="2024-06-16T20:36:49.545" v="16263" actId="1037"/>
          <ac:grpSpMkLst>
            <pc:docMk/>
            <pc:sldMk cId="1324924698" sldId="488"/>
            <ac:grpSpMk id="38" creationId="{9443A65B-0490-3E6D-3516-D979D6B12BDE}"/>
          </ac:grpSpMkLst>
        </pc:grpChg>
        <pc:grpChg chg="add del mod">
          <ac:chgData name="Müller Laura" userId="8191ac63-0d49-4000-a34c-4f0f8c71d94d" providerId="ADAL" clId="{137F30C2-69FD-4310-9AE3-D46F1DD158AA}" dt="2024-06-18T19:48:30.057" v="26081" actId="478"/>
          <ac:grpSpMkLst>
            <pc:docMk/>
            <pc:sldMk cId="1324924698" sldId="488"/>
            <ac:grpSpMk id="39" creationId="{A1C48308-BC05-2402-CB76-DA1D72D4709A}"/>
          </ac:grpSpMkLst>
        </pc:grpChg>
        <pc:grpChg chg="add mod">
          <ac:chgData name="Müller Laura" userId="8191ac63-0d49-4000-a34c-4f0f8c71d94d" providerId="ADAL" clId="{137F30C2-69FD-4310-9AE3-D46F1DD158AA}" dt="2024-06-12T16:35:08.147" v="1898"/>
          <ac:grpSpMkLst>
            <pc:docMk/>
            <pc:sldMk cId="1324924698" sldId="488"/>
            <ac:grpSpMk id="40" creationId="{6D777B97-C0FB-8355-DF3A-B38BF6E35B66}"/>
          </ac:grpSpMkLst>
        </pc:grpChg>
        <pc:grpChg chg="add mod">
          <ac:chgData name="Müller Laura" userId="8191ac63-0d49-4000-a34c-4f0f8c71d94d" providerId="ADAL" clId="{137F30C2-69FD-4310-9AE3-D46F1DD158AA}" dt="2024-06-12T16:35:08.147" v="1898"/>
          <ac:grpSpMkLst>
            <pc:docMk/>
            <pc:sldMk cId="1324924698" sldId="488"/>
            <ac:grpSpMk id="41" creationId="{1ED2EE44-587F-9B25-B6FB-A9464C0998EF}"/>
          </ac:grpSpMkLst>
        </pc:grpChg>
        <pc:grpChg chg="add mod">
          <ac:chgData name="Müller Laura" userId="8191ac63-0d49-4000-a34c-4f0f8c71d94d" providerId="ADAL" clId="{137F30C2-69FD-4310-9AE3-D46F1DD158AA}" dt="2024-06-15T11:43:48.943" v="3106"/>
          <ac:grpSpMkLst>
            <pc:docMk/>
            <pc:sldMk cId="1324924698" sldId="488"/>
            <ac:grpSpMk id="50" creationId="{4DFF7805-F2C0-845F-08E2-92CDB4DC5A4C}"/>
          </ac:grpSpMkLst>
        </pc:grpChg>
        <pc:grpChg chg="add mod">
          <ac:chgData name="Müller Laura" userId="8191ac63-0d49-4000-a34c-4f0f8c71d94d" providerId="ADAL" clId="{137F30C2-69FD-4310-9AE3-D46F1DD158AA}" dt="2024-06-15T11:43:48.943" v="3106"/>
          <ac:grpSpMkLst>
            <pc:docMk/>
            <pc:sldMk cId="1324924698" sldId="488"/>
            <ac:grpSpMk id="103" creationId="{F70C3490-E80B-8516-E827-6D982617AE61}"/>
          </ac:grpSpMkLst>
        </pc:grpChg>
        <pc:grpChg chg="add del mod">
          <ac:chgData name="Müller Laura" userId="8191ac63-0d49-4000-a34c-4f0f8c71d94d" providerId="ADAL" clId="{137F30C2-69FD-4310-9AE3-D46F1DD158AA}" dt="2024-06-15T11:47:39.391" v="3112" actId="478"/>
          <ac:grpSpMkLst>
            <pc:docMk/>
            <pc:sldMk cId="1324924698" sldId="488"/>
            <ac:grpSpMk id="108" creationId="{5D94C0AB-179D-9E35-0EA1-97AB761172C0}"/>
          </ac:grpSpMkLst>
        </pc:grpChg>
        <pc:grpChg chg="mod">
          <ac:chgData name="Müller Laura" userId="8191ac63-0d49-4000-a34c-4f0f8c71d94d" providerId="ADAL" clId="{137F30C2-69FD-4310-9AE3-D46F1DD158AA}" dt="2024-06-15T11:47:11.665" v="3108"/>
          <ac:grpSpMkLst>
            <pc:docMk/>
            <pc:sldMk cId="1324924698" sldId="488"/>
            <ac:grpSpMk id="109" creationId="{8DE0FC48-D7FE-5EF9-F672-58FB6D7B79F9}"/>
          </ac:grpSpMkLst>
        </pc:grpChg>
        <pc:grpChg chg="mod">
          <ac:chgData name="Müller Laura" userId="8191ac63-0d49-4000-a34c-4f0f8c71d94d" providerId="ADAL" clId="{137F30C2-69FD-4310-9AE3-D46F1DD158AA}" dt="2024-06-15T11:47:11.665" v="3108"/>
          <ac:grpSpMkLst>
            <pc:docMk/>
            <pc:sldMk cId="1324924698" sldId="488"/>
            <ac:grpSpMk id="110" creationId="{AA9CD5C7-AAA1-C86E-AD5A-344DC40AC8BB}"/>
          </ac:grpSpMkLst>
        </pc:grpChg>
        <pc:grpChg chg="mod">
          <ac:chgData name="Müller Laura" userId="8191ac63-0d49-4000-a34c-4f0f8c71d94d" providerId="ADAL" clId="{137F30C2-69FD-4310-9AE3-D46F1DD158AA}" dt="2024-06-15T11:47:11.665" v="3108"/>
          <ac:grpSpMkLst>
            <pc:docMk/>
            <pc:sldMk cId="1324924698" sldId="488"/>
            <ac:grpSpMk id="127" creationId="{6E744E41-68C7-3391-53B5-36EB5599C1D7}"/>
          </ac:grpSpMkLst>
        </pc:grpChg>
        <pc:grpChg chg="mod">
          <ac:chgData name="Müller Laura" userId="8191ac63-0d49-4000-a34c-4f0f8c71d94d" providerId="ADAL" clId="{137F30C2-69FD-4310-9AE3-D46F1DD158AA}" dt="2024-06-15T11:47:11.665" v="3108"/>
          <ac:grpSpMkLst>
            <pc:docMk/>
            <pc:sldMk cId="1324924698" sldId="488"/>
            <ac:grpSpMk id="180" creationId="{D72D2214-3D30-E907-E9B7-D46FB82925EA}"/>
          </ac:grpSpMkLst>
        </pc:grpChg>
        <pc:picChg chg="add del mod">
          <ac:chgData name="Müller Laura" userId="8191ac63-0d49-4000-a34c-4f0f8c71d94d" providerId="ADAL" clId="{137F30C2-69FD-4310-9AE3-D46F1DD158AA}" dt="2024-06-16T20:45:46.153" v="16335" actId="478"/>
          <ac:picMkLst>
            <pc:docMk/>
            <pc:sldMk cId="1324924698" sldId="488"/>
            <ac:picMk id="8" creationId="{DCC0B3F0-A6E6-B267-E844-3A72149DE9BA}"/>
          </ac:picMkLst>
        </pc:picChg>
        <pc:picChg chg="add mod">
          <ac:chgData name="Müller Laura" userId="8191ac63-0d49-4000-a34c-4f0f8c71d94d" providerId="ADAL" clId="{137F30C2-69FD-4310-9AE3-D46F1DD158AA}" dt="2024-06-18T19:48:33.404" v="26085" actId="1076"/>
          <ac:picMkLst>
            <pc:docMk/>
            <pc:sldMk cId="1324924698" sldId="488"/>
            <ac:picMk id="9" creationId="{7C6A9F23-FDCD-917F-325F-38A1E5BB1DD6}"/>
          </ac:picMkLst>
        </pc:picChg>
        <pc:picChg chg="add del mod modCrop">
          <ac:chgData name="Müller Laura" userId="8191ac63-0d49-4000-a34c-4f0f8c71d94d" providerId="ADAL" clId="{137F30C2-69FD-4310-9AE3-D46F1DD158AA}" dt="2024-06-16T20:43:49.342" v="16278" actId="478"/>
          <ac:picMkLst>
            <pc:docMk/>
            <pc:sldMk cId="1324924698" sldId="488"/>
            <ac:picMk id="9" creationId="{F968426F-83B1-BD6A-3891-480FF071E0F1}"/>
          </ac:picMkLst>
        </pc:picChg>
        <pc:picChg chg="add del mod">
          <ac:chgData name="Müller Laura" userId="8191ac63-0d49-4000-a34c-4f0f8c71d94d" providerId="ADAL" clId="{137F30C2-69FD-4310-9AE3-D46F1DD158AA}" dt="2024-06-17T20:23:38.214" v="19723" actId="478"/>
          <ac:picMkLst>
            <pc:docMk/>
            <pc:sldMk cId="1324924698" sldId="488"/>
            <ac:picMk id="12" creationId="{B0B26B09-E8E8-D79A-9E3D-4CF7E0EB3997}"/>
          </ac:picMkLst>
        </pc:picChg>
        <pc:picChg chg="add mod">
          <ac:chgData name="Müller Laura" userId="8191ac63-0d49-4000-a34c-4f0f8c71d94d" providerId="ADAL" clId="{137F30C2-69FD-4310-9AE3-D46F1DD158AA}" dt="2024-06-18T19:48:33.404" v="26085" actId="1076"/>
          <ac:picMkLst>
            <pc:docMk/>
            <pc:sldMk cId="1324924698" sldId="488"/>
            <ac:picMk id="12" creationId="{F23DE981-E8DC-CA0A-1F47-302FC8779DD1}"/>
          </ac:picMkLst>
        </pc:picChg>
        <pc:picChg chg="add del mod">
          <ac:chgData name="Müller Laura" userId="8191ac63-0d49-4000-a34c-4f0f8c71d94d" providerId="ADAL" clId="{137F30C2-69FD-4310-9AE3-D46F1DD158AA}" dt="2024-06-16T18:28:17.421" v="12178" actId="478"/>
          <ac:picMkLst>
            <pc:docMk/>
            <pc:sldMk cId="1324924698" sldId="488"/>
            <ac:picMk id="13" creationId="{D32DFB2C-D80B-E190-1E69-CE82EEC54EE5}"/>
          </ac:picMkLst>
        </pc:picChg>
        <pc:picChg chg="mod topLvl">
          <ac:chgData name="Müller Laura" userId="8191ac63-0d49-4000-a34c-4f0f8c71d94d" providerId="ADAL" clId="{137F30C2-69FD-4310-9AE3-D46F1DD158AA}" dt="2024-06-16T20:36:49.545" v="16263" actId="1037"/>
          <ac:picMkLst>
            <pc:docMk/>
            <pc:sldMk cId="1324924698" sldId="488"/>
            <ac:picMk id="14" creationId="{6CD4D29A-DE9B-D4C6-A9C3-32A869ADA6A6}"/>
          </ac:picMkLst>
        </pc:picChg>
        <pc:picChg chg="add del mod">
          <ac:chgData name="Müller Laura" userId="8191ac63-0d49-4000-a34c-4f0f8c71d94d" providerId="ADAL" clId="{137F30C2-69FD-4310-9AE3-D46F1DD158AA}" dt="2024-06-12T16:28:36.688" v="1832" actId="478"/>
          <ac:picMkLst>
            <pc:docMk/>
            <pc:sldMk cId="1324924698" sldId="488"/>
            <ac:picMk id="23" creationId="{11350F2B-F033-0F92-D25C-F073FC7BCF5E}"/>
          </ac:picMkLst>
        </pc:picChg>
        <pc:picChg chg="add mod modCrop">
          <ac:chgData name="Müller Laura" userId="8191ac63-0d49-4000-a34c-4f0f8c71d94d" providerId="ADAL" clId="{137F30C2-69FD-4310-9AE3-D46F1DD158AA}" dt="2024-06-16T20:36:49.545" v="16263" actId="1037"/>
          <ac:picMkLst>
            <pc:docMk/>
            <pc:sldMk cId="1324924698" sldId="488"/>
            <ac:picMk id="26" creationId="{B8F065AC-2E1C-F0D2-E32F-F56607194F41}"/>
          </ac:picMkLst>
        </pc:picChg>
        <pc:picChg chg="add mod">
          <ac:chgData name="Müller Laura" userId="8191ac63-0d49-4000-a34c-4f0f8c71d94d" providerId="ADAL" clId="{137F30C2-69FD-4310-9AE3-D46F1DD158AA}" dt="2024-06-17T20:23:30.754" v="19715"/>
          <ac:picMkLst>
            <pc:docMk/>
            <pc:sldMk cId="1324924698" sldId="488"/>
            <ac:picMk id="27" creationId="{DD517232-4CDB-3756-0A6E-6050867D6128}"/>
          </ac:picMkLst>
        </pc:picChg>
        <pc:picChg chg="add mod">
          <ac:chgData name="Müller Laura" userId="8191ac63-0d49-4000-a34c-4f0f8c71d94d" providerId="ADAL" clId="{137F30C2-69FD-4310-9AE3-D46F1DD158AA}" dt="2024-06-16T20:36:54.614" v="16264" actId="1076"/>
          <ac:picMkLst>
            <pc:docMk/>
            <pc:sldMk cId="1324924698" sldId="488"/>
            <ac:picMk id="29" creationId="{2CF43350-B4D7-A1FF-EB4E-83BC868A7D73}"/>
          </ac:picMkLst>
        </pc:picChg>
        <pc:picChg chg="add del mod">
          <ac:chgData name="Müller Laura" userId="8191ac63-0d49-4000-a34c-4f0f8c71d94d" providerId="ADAL" clId="{137F30C2-69FD-4310-9AE3-D46F1DD158AA}" dt="2024-06-18T20:04:09.475" v="26100" actId="478"/>
          <ac:picMkLst>
            <pc:docMk/>
            <pc:sldMk cId="1324924698" sldId="488"/>
            <ac:picMk id="34" creationId="{79574190-3702-31EE-4BF1-5B07B056F70A}"/>
          </ac:picMkLst>
        </pc:picChg>
        <pc:picChg chg="add del mod ord modCrop">
          <ac:chgData name="Müller Laura" userId="8191ac63-0d49-4000-a34c-4f0f8c71d94d" providerId="ADAL" clId="{137F30C2-69FD-4310-9AE3-D46F1DD158AA}" dt="2024-06-17T20:22:45.984" v="19705" actId="478"/>
          <ac:picMkLst>
            <pc:docMk/>
            <pc:sldMk cId="1324924698" sldId="488"/>
            <ac:picMk id="35" creationId="{83C07BB6-652A-C97B-AB9A-C8B48ECF24F1}"/>
          </ac:picMkLst>
        </pc:picChg>
        <pc:picChg chg="add del mod modCrop">
          <ac:chgData name="Müller Laura" userId="8191ac63-0d49-4000-a34c-4f0f8c71d94d" providerId="ADAL" clId="{137F30C2-69FD-4310-9AE3-D46F1DD158AA}" dt="2024-06-18T20:04:09.475" v="26100" actId="478"/>
          <ac:picMkLst>
            <pc:docMk/>
            <pc:sldMk cId="1324924698" sldId="488"/>
            <ac:picMk id="48" creationId="{9652D2A3-D0C5-258F-B9E3-21705D6C12CA}"/>
          </ac:picMkLst>
        </pc:picChg>
        <pc:picChg chg="add del mod">
          <ac:chgData name="Müller Laura" userId="8191ac63-0d49-4000-a34c-4f0f8c71d94d" providerId="ADAL" clId="{137F30C2-69FD-4310-9AE3-D46F1DD158AA}" dt="2024-06-12T16:40:28.775" v="1951" actId="478"/>
          <ac:picMkLst>
            <pc:docMk/>
            <pc:sldMk cId="1324924698" sldId="488"/>
            <ac:picMk id="56" creationId="{CA6A0D3C-AC37-B307-9CC1-EE93C59F6872}"/>
          </ac:picMkLst>
        </pc:picChg>
        <pc:picChg chg="add del mod">
          <ac:chgData name="Müller Laura" userId="8191ac63-0d49-4000-a34c-4f0f8c71d94d" providerId="ADAL" clId="{137F30C2-69FD-4310-9AE3-D46F1DD158AA}" dt="2024-06-12T15:47:12.620" v="1792" actId="478"/>
          <ac:picMkLst>
            <pc:docMk/>
            <pc:sldMk cId="1324924698" sldId="488"/>
            <ac:picMk id="1026" creationId="{02F9FA5A-00D6-C310-3663-B3BB1F3BB840}"/>
          </ac:picMkLst>
        </pc:picChg>
        <pc:picChg chg="add del mod">
          <ac:chgData name="Müller Laura" userId="8191ac63-0d49-4000-a34c-4f0f8c71d94d" providerId="ADAL" clId="{137F30C2-69FD-4310-9AE3-D46F1DD158AA}" dt="2024-06-18T20:22:10.292" v="26145" actId="478"/>
          <ac:picMkLst>
            <pc:docMk/>
            <pc:sldMk cId="1324924698" sldId="488"/>
            <ac:picMk id="1026" creationId="{06B44F15-DC4A-7DC3-22F9-4CCD52420B15}"/>
          </ac:picMkLst>
        </pc:picChg>
        <pc:picChg chg="add">
          <ac:chgData name="Müller Laura" userId="8191ac63-0d49-4000-a34c-4f0f8c71d94d" providerId="ADAL" clId="{137F30C2-69FD-4310-9AE3-D46F1DD158AA}" dt="2024-06-12T16:28:00.028" v="1816"/>
          <ac:picMkLst>
            <pc:docMk/>
            <pc:sldMk cId="1324924698" sldId="488"/>
            <ac:picMk id="1028" creationId="{507FE95D-96E4-3291-BACE-A004F2D68A2D}"/>
          </ac:picMkLst>
        </pc:picChg>
        <pc:picChg chg="add del mod">
          <ac:chgData name="Müller Laura" userId="8191ac63-0d49-4000-a34c-4f0f8c71d94d" providerId="ADAL" clId="{137F30C2-69FD-4310-9AE3-D46F1DD158AA}" dt="2024-06-18T20:04:09.475" v="26100" actId="478"/>
          <ac:picMkLst>
            <pc:docMk/>
            <pc:sldMk cId="1324924698" sldId="488"/>
            <ac:picMk id="5122" creationId="{BEA821C0-8FD0-7032-2918-8C3AA6E1D139}"/>
          </ac:picMkLst>
        </pc:picChg>
        <pc:cxnChg chg="mod">
          <ac:chgData name="Müller Laura" userId="8191ac63-0d49-4000-a34c-4f0f8c71d94d" providerId="ADAL" clId="{137F30C2-69FD-4310-9AE3-D46F1DD158AA}" dt="2024-06-16T18:34:10.573" v="12268" actId="14100"/>
          <ac:cxnSpMkLst>
            <pc:docMk/>
            <pc:sldMk cId="1324924698" sldId="488"/>
            <ac:cxnSpMk id="6" creationId="{71E3867F-102B-12D6-2C41-F81A1A6609D7}"/>
          </ac:cxnSpMkLst>
        </pc:cxnChg>
        <pc:cxnChg chg="add del mod">
          <ac:chgData name="Müller Laura" userId="8191ac63-0d49-4000-a34c-4f0f8c71d94d" providerId="ADAL" clId="{137F30C2-69FD-4310-9AE3-D46F1DD158AA}" dt="2024-06-17T20:23:35.545" v="19721" actId="11529"/>
          <ac:cxnSpMkLst>
            <pc:docMk/>
            <pc:sldMk cId="1324924698" sldId="488"/>
            <ac:cxnSpMk id="9" creationId="{9DD82E5C-32E8-1BC5-49C4-B0B6CAC336CB}"/>
          </ac:cxnSpMkLst>
        </pc:cxnChg>
        <pc:cxnChg chg="del mod">
          <ac:chgData name="Müller Laura" userId="8191ac63-0d49-4000-a34c-4f0f8c71d94d" providerId="ADAL" clId="{137F30C2-69FD-4310-9AE3-D46F1DD158AA}" dt="2024-06-17T14:08:34.484" v="16765" actId="478"/>
          <ac:cxnSpMkLst>
            <pc:docMk/>
            <pc:sldMk cId="1324924698" sldId="488"/>
            <ac:cxnSpMk id="19" creationId="{727F2920-2ECA-6048-DBA1-535000102816}"/>
          </ac:cxnSpMkLst>
        </pc:cxnChg>
        <pc:cxnChg chg="add del mod">
          <ac:chgData name="Müller Laura" userId="8191ac63-0d49-4000-a34c-4f0f8c71d94d" providerId="ADAL" clId="{137F30C2-69FD-4310-9AE3-D46F1DD158AA}" dt="2024-06-16T20:37:21.728" v="16268" actId="478"/>
          <ac:cxnSpMkLst>
            <pc:docMk/>
            <pc:sldMk cId="1324924698" sldId="488"/>
            <ac:cxnSpMk id="25" creationId="{25043F5D-6CCC-19C7-784A-661ACB4E9AD5}"/>
          </ac:cxnSpMkLst>
        </pc:cxnChg>
        <pc:cxnChg chg="add mod">
          <ac:chgData name="Müller Laura" userId="8191ac63-0d49-4000-a34c-4f0f8c71d94d" providerId="ADAL" clId="{137F30C2-69FD-4310-9AE3-D46F1DD158AA}" dt="2024-06-18T19:48:33.404" v="26085" actId="1076"/>
          <ac:cxnSpMkLst>
            <pc:docMk/>
            <pc:sldMk cId="1324924698" sldId="488"/>
            <ac:cxnSpMk id="27" creationId="{8331EC10-3437-B92D-1308-22EC2BBEB851}"/>
          </ac:cxnSpMkLst>
        </pc:cxnChg>
        <pc:cxnChg chg="add del mod">
          <ac:chgData name="Müller Laura" userId="8191ac63-0d49-4000-a34c-4f0f8c71d94d" providerId="ADAL" clId="{137F30C2-69FD-4310-9AE3-D46F1DD158AA}" dt="2024-06-16T20:37:20.286" v="16267" actId="478"/>
          <ac:cxnSpMkLst>
            <pc:docMk/>
            <pc:sldMk cId="1324924698" sldId="488"/>
            <ac:cxnSpMk id="31" creationId="{F4304EEB-60DC-A46A-7162-D695EF24BAD6}"/>
          </ac:cxnSpMkLst>
        </pc:cxnChg>
        <pc:cxnChg chg="add mod">
          <ac:chgData name="Müller Laura" userId="8191ac63-0d49-4000-a34c-4f0f8c71d94d" providerId="ADAL" clId="{137F30C2-69FD-4310-9AE3-D46F1DD158AA}" dt="2024-06-16T20:36:49.545" v="16263" actId="1037"/>
          <ac:cxnSpMkLst>
            <pc:docMk/>
            <pc:sldMk cId="1324924698" sldId="488"/>
            <ac:cxnSpMk id="32" creationId="{41DE8E27-10B4-EE3D-F45D-35BE0AA04E9D}"/>
          </ac:cxnSpMkLst>
        </pc:cxnChg>
        <pc:cxnChg chg="add mod">
          <ac:chgData name="Müller Laura" userId="8191ac63-0d49-4000-a34c-4f0f8c71d94d" providerId="ADAL" clId="{137F30C2-69FD-4310-9AE3-D46F1DD158AA}" dt="2024-06-16T20:36:49.545" v="16263" actId="1037"/>
          <ac:cxnSpMkLst>
            <pc:docMk/>
            <pc:sldMk cId="1324924698" sldId="488"/>
            <ac:cxnSpMk id="33" creationId="{E007D9F6-77AF-9EAF-6DA0-9CEB1E215D97}"/>
          </ac:cxnSpMkLst>
        </pc:cxnChg>
        <pc:cxnChg chg="add mod">
          <ac:chgData name="Müller Laura" userId="8191ac63-0d49-4000-a34c-4f0f8c71d94d" providerId="ADAL" clId="{137F30C2-69FD-4310-9AE3-D46F1DD158AA}" dt="2024-06-12T16:35:08.147" v="1898"/>
          <ac:cxnSpMkLst>
            <pc:docMk/>
            <pc:sldMk cId="1324924698" sldId="488"/>
            <ac:cxnSpMk id="42" creationId="{9551FD94-CD69-62B4-983D-1EBAA90A8E8A}"/>
          </ac:cxnSpMkLst>
        </pc:cxnChg>
        <pc:cxnChg chg="add mod">
          <ac:chgData name="Müller Laura" userId="8191ac63-0d49-4000-a34c-4f0f8c71d94d" providerId="ADAL" clId="{137F30C2-69FD-4310-9AE3-D46F1DD158AA}" dt="2024-06-15T11:43:48.943" v="3106"/>
          <ac:cxnSpMkLst>
            <pc:docMk/>
            <pc:sldMk cId="1324924698" sldId="488"/>
            <ac:cxnSpMk id="48" creationId="{D74B90D2-F155-1028-8E44-A0D9715402FC}"/>
          </ac:cxnSpMkLst>
        </pc:cxnChg>
        <pc:cxnChg chg="add mod">
          <ac:chgData name="Müller Laura" userId="8191ac63-0d49-4000-a34c-4f0f8c71d94d" providerId="ADAL" clId="{137F30C2-69FD-4310-9AE3-D46F1DD158AA}" dt="2024-06-15T11:43:48.943" v="3106"/>
          <ac:cxnSpMkLst>
            <pc:docMk/>
            <pc:sldMk cId="1324924698" sldId="488"/>
            <ac:cxnSpMk id="49" creationId="{4A39F458-FDD0-70AE-DFD0-E42F28323179}"/>
          </ac:cxnSpMkLst>
        </pc:cxnChg>
        <pc:cxnChg chg="add del mod">
          <ac:chgData name="Müller Laura" userId="8191ac63-0d49-4000-a34c-4f0f8c71d94d" providerId="ADAL" clId="{137F30C2-69FD-4310-9AE3-D46F1DD158AA}" dt="2024-06-18T20:04:58.743" v="26106" actId="14100"/>
          <ac:cxnSpMkLst>
            <pc:docMk/>
            <pc:sldMk cId="1324924698" sldId="488"/>
            <ac:cxnSpMk id="50" creationId="{A0C01F8F-A9B4-6763-CD2A-90ECFCC4C60E}"/>
          </ac:cxnSpMkLst>
        </pc:cxnChg>
        <pc:cxnChg chg="add mod">
          <ac:chgData name="Müller Laura" userId="8191ac63-0d49-4000-a34c-4f0f8c71d94d" providerId="ADAL" clId="{137F30C2-69FD-4310-9AE3-D46F1DD158AA}" dt="2024-06-15T11:43:48.943" v="3106"/>
          <ac:cxnSpMkLst>
            <pc:docMk/>
            <pc:sldMk cId="1324924698" sldId="488"/>
            <ac:cxnSpMk id="54" creationId="{97FEE46F-57E1-01FD-D76A-94630C77CCE9}"/>
          </ac:cxnSpMkLst>
        </pc:cxnChg>
        <pc:cxnChg chg="mod">
          <ac:chgData name="Müller Laura" userId="8191ac63-0d49-4000-a34c-4f0f8c71d94d" providerId="ADAL" clId="{137F30C2-69FD-4310-9AE3-D46F1DD158AA}" dt="2024-06-15T11:47:11.665" v="3108"/>
          <ac:cxnSpMkLst>
            <pc:docMk/>
            <pc:sldMk cId="1324924698" sldId="488"/>
            <ac:cxnSpMk id="125" creationId="{B60862A8-C0CE-9110-A8BA-E8AE28B72C43}"/>
          </ac:cxnSpMkLst>
        </pc:cxnChg>
        <pc:cxnChg chg="mod">
          <ac:chgData name="Müller Laura" userId="8191ac63-0d49-4000-a34c-4f0f8c71d94d" providerId="ADAL" clId="{137F30C2-69FD-4310-9AE3-D46F1DD158AA}" dt="2024-06-15T11:47:11.665" v="3108"/>
          <ac:cxnSpMkLst>
            <pc:docMk/>
            <pc:sldMk cId="1324924698" sldId="488"/>
            <ac:cxnSpMk id="126" creationId="{228FA30E-0BFB-A04E-839D-E12B991C696E}"/>
          </ac:cxnSpMkLst>
        </pc:cxnChg>
        <pc:cxnChg chg="mod">
          <ac:chgData name="Müller Laura" userId="8191ac63-0d49-4000-a34c-4f0f8c71d94d" providerId="ADAL" clId="{137F30C2-69FD-4310-9AE3-D46F1DD158AA}" dt="2024-06-15T11:47:11.665" v="3108"/>
          <ac:cxnSpMkLst>
            <pc:docMk/>
            <pc:sldMk cId="1324924698" sldId="488"/>
            <ac:cxnSpMk id="131" creationId="{99188766-F44F-D0A7-3D54-3CFE35EB3C33}"/>
          </ac:cxnSpMkLst>
        </pc:cxnChg>
      </pc:sldChg>
      <pc:sldChg chg="addSp modSp mod ord">
        <pc:chgData name="Müller Laura" userId="8191ac63-0d49-4000-a34c-4f0f8c71d94d" providerId="ADAL" clId="{137F30C2-69FD-4310-9AE3-D46F1DD158AA}" dt="2024-06-21T08:24:03.571" v="39106"/>
        <pc:sldMkLst>
          <pc:docMk/>
          <pc:sldMk cId="3543373005" sldId="489"/>
        </pc:sldMkLst>
        <pc:spChg chg="mod">
          <ac:chgData name="Müller Laura" userId="8191ac63-0d49-4000-a34c-4f0f8c71d94d" providerId="ADAL" clId="{137F30C2-69FD-4310-9AE3-D46F1DD158AA}" dt="2024-06-21T08:24:03.571" v="39106"/>
          <ac:spMkLst>
            <pc:docMk/>
            <pc:sldMk cId="3543373005" sldId="489"/>
            <ac:spMk id="5" creationId="{E074C621-11E7-2187-D1EF-54CAD0B5AD12}"/>
          </ac:spMkLst>
        </pc:spChg>
        <pc:spChg chg="mod">
          <ac:chgData name="Müller Laura" userId="8191ac63-0d49-4000-a34c-4f0f8c71d94d" providerId="ADAL" clId="{137F30C2-69FD-4310-9AE3-D46F1DD158AA}" dt="2024-06-21T08:24:03.571" v="39106"/>
          <ac:spMkLst>
            <pc:docMk/>
            <pc:sldMk cId="3543373005" sldId="489"/>
            <ac:spMk id="6" creationId="{1371336A-BAAF-2D24-BBE1-B6C8979A2675}"/>
          </ac:spMkLst>
        </pc:spChg>
        <pc:spChg chg="replST">
          <ac:chgData name="Müller Laura" userId="8191ac63-0d49-4000-a34c-4f0f8c71d94d" providerId="ADAL" clId="{137F30C2-69FD-4310-9AE3-D46F1DD158AA}" dt="2024-06-19T19:23:21.907" v="30958"/>
          <ac:spMkLst>
            <pc:docMk/>
            <pc:sldMk cId="3543373005" sldId="489"/>
            <ac:spMk id="13" creationId="{0FF2157F-FCDD-4CF4-92E3-2BE58F1A2BEB}"/>
          </ac:spMkLst>
        </pc:spChg>
        <pc:grpChg chg="add mod">
          <ac:chgData name="Müller Laura" userId="8191ac63-0d49-4000-a34c-4f0f8c71d94d" providerId="ADAL" clId="{137F30C2-69FD-4310-9AE3-D46F1DD158AA}" dt="2024-06-21T08:24:03.571" v="39106"/>
          <ac:grpSpMkLst>
            <pc:docMk/>
            <pc:sldMk cId="3543373005" sldId="489"/>
            <ac:grpSpMk id="2" creationId="{81AE846B-BC93-8C11-56AB-B5C97C9DA4AF}"/>
          </ac:grpSpMkLst>
        </pc:grpChg>
        <pc:picChg chg="mod">
          <ac:chgData name="Müller Laura" userId="8191ac63-0d49-4000-a34c-4f0f8c71d94d" providerId="ADAL" clId="{137F30C2-69FD-4310-9AE3-D46F1DD158AA}" dt="2024-06-21T08:24:03.571" v="39106"/>
          <ac:picMkLst>
            <pc:docMk/>
            <pc:sldMk cId="3543373005" sldId="489"/>
            <ac:picMk id="3" creationId="{4AE4F43D-B9EE-4090-FD83-5D1765DD0C90}"/>
          </ac:picMkLst>
        </pc:picChg>
        <pc:picChg chg="mod">
          <ac:chgData name="Müller Laura" userId="8191ac63-0d49-4000-a34c-4f0f8c71d94d" providerId="ADAL" clId="{137F30C2-69FD-4310-9AE3-D46F1DD158AA}" dt="2024-06-21T08:24:03.571" v="39106"/>
          <ac:picMkLst>
            <pc:docMk/>
            <pc:sldMk cId="3543373005" sldId="489"/>
            <ac:picMk id="4" creationId="{700C39FA-AB91-A9C2-495D-7EB79AAFC221}"/>
          </ac:picMkLst>
        </pc:picChg>
      </pc:sldChg>
      <pc:sldChg chg="addSp delSp modSp add del mod ord modShow modNotesTx">
        <pc:chgData name="Müller Laura" userId="8191ac63-0d49-4000-a34c-4f0f8c71d94d" providerId="ADAL" clId="{137F30C2-69FD-4310-9AE3-D46F1DD158AA}" dt="2024-06-20T18:56:07.495" v="32443" actId="47"/>
        <pc:sldMkLst>
          <pc:docMk/>
          <pc:sldMk cId="2810471661" sldId="490"/>
        </pc:sldMkLst>
        <pc:spChg chg="add del">
          <ac:chgData name="Müller Laura" userId="8191ac63-0d49-4000-a34c-4f0f8c71d94d" providerId="ADAL" clId="{137F30C2-69FD-4310-9AE3-D46F1DD158AA}" dt="2024-06-15T11:50:26.924" v="3315" actId="478"/>
          <ac:spMkLst>
            <pc:docMk/>
            <pc:sldMk cId="2810471661" sldId="490"/>
            <ac:spMk id="2" creationId="{0EDB2A3A-3352-6215-70D2-2CDA684F4A1F}"/>
          </ac:spMkLst>
        </pc:spChg>
        <pc:spChg chg="del mod">
          <ac:chgData name="Müller Laura" userId="8191ac63-0d49-4000-a34c-4f0f8c71d94d" providerId="ADAL" clId="{137F30C2-69FD-4310-9AE3-D46F1DD158AA}" dt="2024-06-12T14:52:05.369" v="1063" actId="478"/>
          <ac:spMkLst>
            <pc:docMk/>
            <pc:sldMk cId="2810471661" sldId="490"/>
            <ac:spMk id="5" creationId="{8E516FBB-B9DA-6FCA-F854-CE0BA7E7F624}"/>
          </ac:spMkLst>
        </pc:spChg>
        <pc:spChg chg="add mod replST">
          <ac:chgData name="Müller Laura" userId="8191ac63-0d49-4000-a34c-4f0f8c71d94d" providerId="ADAL" clId="{137F30C2-69FD-4310-9AE3-D46F1DD158AA}" dt="2024-06-19T19:23:22.489" v="31028"/>
          <ac:spMkLst>
            <pc:docMk/>
            <pc:sldMk cId="2810471661" sldId="490"/>
            <ac:spMk id="8" creationId="{3A51E9B5-BFBD-F4C0-A00C-43CBF9C95F3D}"/>
          </ac:spMkLst>
        </pc:spChg>
        <pc:spChg chg="add mod replST">
          <ac:chgData name="Müller Laura" userId="8191ac63-0d49-4000-a34c-4f0f8c71d94d" providerId="ADAL" clId="{137F30C2-69FD-4310-9AE3-D46F1DD158AA}" dt="2024-06-19T19:23:22.496" v="31029"/>
          <ac:spMkLst>
            <pc:docMk/>
            <pc:sldMk cId="2810471661" sldId="490"/>
            <ac:spMk id="9" creationId="{0D3147D9-0088-6E00-FED1-0CA137B4477A}"/>
          </ac:spMkLst>
        </pc:spChg>
        <pc:spChg chg="mod replST">
          <ac:chgData name="Müller Laura" userId="8191ac63-0d49-4000-a34c-4f0f8c71d94d" providerId="ADAL" clId="{137F30C2-69FD-4310-9AE3-D46F1DD158AA}" dt="2024-06-19T19:23:22.482" v="31027"/>
          <ac:spMkLst>
            <pc:docMk/>
            <pc:sldMk cId="2810471661" sldId="490"/>
            <ac:spMk id="10" creationId="{B913B4DB-2508-FA3A-41B8-07F7BAE2251E}"/>
          </ac:spMkLst>
        </pc:spChg>
        <pc:spChg chg="add mod replST">
          <ac:chgData name="Müller Laura" userId="8191ac63-0d49-4000-a34c-4f0f8c71d94d" providerId="ADAL" clId="{137F30C2-69FD-4310-9AE3-D46F1DD158AA}" dt="2024-06-19T19:23:22.502" v="31030"/>
          <ac:spMkLst>
            <pc:docMk/>
            <pc:sldMk cId="2810471661" sldId="490"/>
            <ac:spMk id="11" creationId="{2807A25F-FE90-3550-846B-8AD6C9ED379A}"/>
          </ac:spMkLst>
        </pc:spChg>
        <pc:spChg chg="add mod replST">
          <ac:chgData name="Müller Laura" userId="8191ac63-0d49-4000-a34c-4f0f8c71d94d" providerId="ADAL" clId="{137F30C2-69FD-4310-9AE3-D46F1DD158AA}" dt="2024-06-19T19:23:22.510" v="31031"/>
          <ac:spMkLst>
            <pc:docMk/>
            <pc:sldMk cId="2810471661" sldId="490"/>
            <ac:spMk id="12" creationId="{4BF0D35D-F0F9-E3B7-4FD1-BF2C549FAF66}"/>
          </ac:spMkLst>
        </pc:spChg>
        <pc:spChg chg="add mod replST">
          <ac:chgData name="Müller Laura" userId="8191ac63-0d49-4000-a34c-4f0f8c71d94d" providerId="ADAL" clId="{137F30C2-69FD-4310-9AE3-D46F1DD158AA}" dt="2024-06-19T19:23:22.516" v="31032"/>
          <ac:spMkLst>
            <pc:docMk/>
            <pc:sldMk cId="2810471661" sldId="490"/>
            <ac:spMk id="13" creationId="{F0923F6C-7871-6CA9-174E-8491AE93697C}"/>
          </ac:spMkLst>
        </pc:spChg>
        <pc:spChg chg="add mod replST">
          <ac:chgData name="Müller Laura" userId="8191ac63-0d49-4000-a34c-4f0f8c71d94d" providerId="ADAL" clId="{137F30C2-69FD-4310-9AE3-D46F1DD158AA}" dt="2024-06-19T19:23:22.535" v="31035"/>
          <ac:spMkLst>
            <pc:docMk/>
            <pc:sldMk cId="2810471661" sldId="490"/>
            <ac:spMk id="14" creationId="{512369FF-E75C-A093-7D6E-F99D4A3B32B6}"/>
          </ac:spMkLst>
        </pc:spChg>
        <pc:spChg chg="replST">
          <ac:chgData name="Müller Laura" userId="8191ac63-0d49-4000-a34c-4f0f8c71d94d" providerId="ADAL" clId="{137F30C2-69FD-4310-9AE3-D46F1DD158AA}" dt="2024-06-19T19:23:22.463" v="31023"/>
          <ac:spMkLst>
            <pc:docMk/>
            <pc:sldMk cId="2810471661" sldId="490"/>
            <ac:spMk id="17" creationId="{06C0B115-6E92-81F6-A8A8-A252B02EFCCE}"/>
          </ac:spMkLst>
        </pc:spChg>
        <pc:spChg chg="mod replST">
          <ac:chgData name="Müller Laura" userId="8191ac63-0d49-4000-a34c-4f0f8c71d94d" providerId="ADAL" clId="{137F30C2-69FD-4310-9AE3-D46F1DD158AA}" dt="2024-06-19T19:23:22.472" v="31025"/>
          <ac:spMkLst>
            <pc:docMk/>
            <pc:sldMk cId="2810471661" sldId="490"/>
            <ac:spMk id="18" creationId="{75E345B8-5049-DEE0-574D-4DEA53ABE634}"/>
          </ac:spMkLst>
        </pc:spChg>
        <pc:spChg chg="del">
          <ac:chgData name="Müller Laura" userId="8191ac63-0d49-4000-a34c-4f0f8c71d94d" providerId="ADAL" clId="{137F30C2-69FD-4310-9AE3-D46F1DD158AA}" dt="2024-06-12T15:13:55.414" v="1360" actId="478"/>
          <ac:spMkLst>
            <pc:docMk/>
            <pc:sldMk cId="2810471661" sldId="490"/>
            <ac:spMk id="20" creationId="{47DFA996-4F08-1351-1C9D-5AE2C2B13BD5}"/>
          </ac:spMkLst>
        </pc:spChg>
        <pc:spChg chg="add del mod">
          <ac:chgData name="Müller Laura" userId="8191ac63-0d49-4000-a34c-4f0f8c71d94d" providerId="ADAL" clId="{137F30C2-69FD-4310-9AE3-D46F1DD158AA}" dt="2024-06-16T18:51:35.780" v="12389" actId="478"/>
          <ac:spMkLst>
            <pc:docMk/>
            <pc:sldMk cId="2810471661" sldId="490"/>
            <ac:spMk id="23" creationId="{71C405FC-3AF6-5BF0-30C0-A1560A1BAEF0}"/>
          </ac:spMkLst>
        </pc:spChg>
        <pc:picChg chg="add del mod modCrop">
          <ac:chgData name="Müller Laura" userId="8191ac63-0d49-4000-a34c-4f0f8c71d94d" providerId="ADAL" clId="{137F30C2-69FD-4310-9AE3-D46F1DD158AA}" dt="2024-06-12T15:13:37.597" v="1358" actId="478"/>
          <ac:picMkLst>
            <pc:docMk/>
            <pc:sldMk cId="2810471661" sldId="490"/>
            <ac:picMk id="3" creationId="{CCE84BF8-554B-3126-145E-D54F05E95068}"/>
          </ac:picMkLst>
        </pc:picChg>
        <pc:picChg chg="replST">
          <ac:chgData name="Müller Laura" userId="8191ac63-0d49-4000-a34c-4f0f8c71d94d" providerId="ADAL" clId="{137F30C2-69FD-4310-9AE3-D46F1DD158AA}" dt="2024-06-19T19:23:22.469" v="31024"/>
          <ac:picMkLst>
            <pc:docMk/>
            <pc:sldMk cId="2810471661" sldId="490"/>
            <ac:picMk id="4" creationId="{A6497196-C297-0067-5221-698B80852319}"/>
          </ac:picMkLst>
        </pc:picChg>
        <pc:picChg chg="add mod ord replST modCrop">
          <ac:chgData name="Müller Laura" userId="8191ac63-0d49-4000-a34c-4f0f8c71d94d" providerId="ADAL" clId="{137F30C2-69FD-4310-9AE3-D46F1DD158AA}" dt="2024-06-19T19:23:22.449" v="31021"/>
          <ac:picMkLst>
            <pc:docMk/>
            <pc:sldMk cId="2810471661" sldId="490"/>
            <ac:picMk id="7" creationId="{B703478D-F32E-6530-0896-61B0D056177B}"/>
          </ac:picMkLst>
        </pc:picChg>
        <pc:picChg chg="add mod ord replST">
          <ac:chgData name="Müller Laura" userId="8191ac63-0d49-4000-a34c-4f0f8c71d94d" providerId="ADAL" clId="{137F30C2-69FD-4310-9AE3-D46F1DD158AA}" dt="2024-06-19T19:23:22.454" v="31022"/>
          <ac:picMkLst>
            <pc:docMk/>
            <pc:sldMk cId="2810471661" sldId="490"/>
            <ac:picMk id="16" creationId="{12FE05D6-D262-C685-2AB8-C2E78D67F082}"/>
          </ac:picMkLst>
        </pc:picChg>
        <pc:picChg chg="add del mod">
          <ac:chgData name="Müller Laura" userId="8191ac63-0d49-4000-a34c-4f0f8c71d94d" providerId="ADAL" clId="{137F30C2-69FD-4310-9AE3-D46F1DD158AA}" dt="2024-06-12T16:38:07.344" v="1946" actId="478"/>
          <ac:picMkLst>
            <pc:docMk/>
            <pc:sldMk cId="2810471661" sldId="490"/>
            <ac:picMk id="19" creationId="{71E78D34-2B6E-B00D-8FB7-E161CD52766F}"/>
          </ac:picMkLst>
        </pc:picChg>
        <pc:picChg chg="replST">
          <ac:chgData name="Müller Laura" userId="8191ac63-0d49-4000-a34c-4f0f8c71d94d" providerId="ADAL" clId="{137F30C2-69FD-4310-9AE3-D46F1DD158AA}" dt="2024-06-19T19:23:22.475" v="31026"/>
          <ac:picMkLst>
            <pc:docMk/>
            <pc:sldMk cId="2810471661" sldId="490"/>
            <ac:picMk id="28" creationId="{4065A02E-1CE9-46D3-A044-A85116FA05C2}"/>
          </ac:picMkLst>
        </pc:picChg>
        <pc:cxnChg chg="add del">
          <ac:chgData name="Müller Laura" userId="8191ac63-0d49-4000-a34c-4f0f8c71d94d" providerId="ADAL" clId="{137F30C2-69FD-4310-9AE3-D46F1DD158AA}" dt="2024-06-15T16:46:25.108" v="7581" actId="478"/>
          <ac:cxnSpMkLst>
            <pc:docMk/>
            <pc:sldMk cId="2810471661" sldId="490"/>
            <ac:cxnSpMk id="3" creationId="{BE959BFA-7E47-3D6D-90AC-4DD62D64C20B}"/>
          </ac:cxnSpMkLst>
        </pc:cxnChg>
        <pc:cxnChg chg="add mod replST">
          <ac:chgData name="Müller Laura" userId="8191ac63-0d49-4000-a34c-4f0f8c71d94d" providerId="ADAL" clId="{137F30C2-69FD-4310-9AE3-D46F1DD158AA}" dt="2024-06-19T19:23:22.522" v="31033"/>
          <ac:cxnSpMkLst>
            <pc:docMk/>
            <pc:sldMk cId="2810471661" sldId="490"/>
            <ac:cxnSpMk id="5" creationId="{85E9F4A5-0868-B94D-3DB0-9B249BED71F0}"/>
          </ac:cxnSpMkLst>
        </pc:cxnChg>
        <pc:cxnChg chg="add mod replST">
          <ac:chgData name="Müller Laura" userId="8191ac63-0d49-4000-a34c-4f0f8c71d94d" providerId="ADAL" clId="{137F30C2-69FD-4310-9AE3-D46F1DD158AA}" dt="2024-06-19T19:23:22.529" v="31034"/>
          <ac:cxnSpMkLst>
            <pc:docMk/>
            <pc:sldMk cId="2810471661" sldId="490"/>
            <ac:cxnSpMk id="6" creationId="{D648D8D8-5A86-24AB-88A7-0C9BA1E82257}"/>
          </ac:cxnSpMkLst>
        </pc:cxnChg>
        <pc:cxnChg chg="add del mod">
          <ac:chgData name="Müller Laura" userId="8191ac63-0d49-4000-a34c-4f0f8c71d94d" providerId="ADAL" clId="{137F30C2-69FD-4310-9AE3-D46F1DD158AA}" dt="2024-06-15T16:47:39.912" v="7594" actId="478"/>
          <ac:cxnSpMkLst>
            <pc:docMk/>
            <pc:sldMk cId="2810471661" sldId="490"/>
            <ac:cxnSpMk id="15" creationId="{085D37D7-D2CB-C5E4-717C-4470E0F57654}"/>
          </ac:cxnSpMkLst>
        </pc:cxnChg>
        <pc:cxnChg chg="add del mod">
          <ac:chgData name="Müller Laura" userId="8191ac63-0d49-4000-a34c-4f0f8c71d94d" providerId="ADAL" clId="{137F30C2-69FD-4310-9AE3-D46F1DD158AA}" dt="2024-06-12T15:12:33.158" v="1340" actId="478"/>
          <ac:cxnSpMkLst>
            <pc:docMk/>
            <pc:sldMk cId="2810471661" sldId="490"/>
            <ac:cxnSpMk id="15" creationId="{2FF863A6-2A53-A96B-2B3E-FC9A5D2BBA7A}"/>
          </ac:cxnSpMkLst>
        </pc:cxnChg>
        <pc:cxnChg chg="add del mod">
          <ac:chgData name="Müller Laura" userId="8191ac63-0d49-4000-a34c-4f0f8c71d94d" providerId="ADAL" clId="{137F30C2-69FD-4310-9AE3-D46F1DD158AA}" dt="2024-06-15T16:47:38.258" v="7593" actId="478"/>
          <ac:cxnSpMkLst>
            <pc:docMk/>
            <pc:sldMk cId="2810471661" sldId="490"/>
            <ac:cxnSpMk id="21" creationId="{6C67BEDC-C2EF-D943-A8F7-190B1287E970}"/>
          </ac:cxnSpMkLst>
        </pc:cxnChg>
      </pc:sldChg>
      <pc:sldChg chg="addSp delSp modSp del mod modNotesTx">
        <pc:chgData name="Müller Laura" userId="8191ac63-0d49-4000-a34c-4f0f8c71d94d" providerId="ADAL" clId="{137F30C2-69FD-4310-9AE3-D46F1DD158AA}" dt="2024-06-15T16:31:13.474" v="7006" actId="47"/>
        <pc:sldMkLst>
          <pc:docMk/>
          <pc:sldMk cId="2303640295" sldId="491"/>
        </pc:sldMkLst>
        <pc:spChg chg="add del mod">
          <ac:chgData name="Müller Laura" userId="8191ac63-0d49-4000-a34c-4f0f8c71d94d" providerId="ADAL" clId="{137F30C2-69FD-4310-9AE3-D46F1DD158AA}" dt="2024-06-15T12:19:09.564" v="3873" actId="478"/>
          <ac:spMkLst>
            <pc:docMk/>
            <pc:sldMk cId="2303640295" sldId="491"/>
            <ac:spMk id="3" creationId="{EDE102A4-A4E1-5256-AF53-72BFE2B90326}"/>
          </ac:spMkLst>
        </pc:spChg>
        <pc:spChg chg="del">
          <ac:chgData name="Müller Laura" userId="8191ac63-0d49-4000-a34c-4f0f8c71d94d" providerId="ADAL" clId="{137F30C2-69FD-4310-9AE3-D46F1DD158AA}" dt="2024-06-12T15:15:26.643" v="1529" actId="478"/>
          <ac:spMkLst>
            <pc:docMk/>
            <pc:sldMk cId="2303640295" sldId="491"/>
            <ac:spMk id="5" creationId="{BBDF37C2-C21C-657B-9B67-4A075FC34666}"/>
          </ac:spMkLst>
        </pc:spChg>
        <pc:spChg chg="add mod">
          <ac:chgData name="Müller Laura" userId="8191ac63-0d49-4000-a34c-4f0f8c71d94d" providerId="ADAL" clId="{137F30C2-69FD-4310-9AE3-D46F1DD158AA}" dt="2024-06-15T14:23:43.897" v="3986" actId="1035"/>
          <ac:spMkLst>
            <pc:docMk/>
            <pc:sldMk cId="2303640295" sldId="491"/>
            <ac:spMk id="6" creationId="{75C2131F-5E27-65C0-D176-0002AF9BE2BD}"/>
          </ac:spMkLst>
        </pc:spChg>
        <pc:spChg chg="add del mod">
          <ac:chgData name="Müller Laura" userId="8191ac63-0d49-4000-a34c-4f0f8c71d94d" providerId="ADAL" clId="{137F30C2-69FD-4310-9AE3-D46F1DD158AA}" dt="2024-06-15T14:21:54.765" v="3888" actId="478"/>
          <ac:spMkLst>
            <pc:docMk/>
            <pc:sldMk cId="2303640295" sldId="491"/>
            <ac:spMk id="9" creationId="{F3B8D6D1-EAB8-6EF0-20CC-1ADEB77497E4}"/>
          </ac:spMkLst>
        </pc:spChg>
        <pc:spChg chg="add del mod">
          <ac:chgData name="Müller Laura" userId="8191ac63-0d49-4000-a34c-4f0f8c71d94d" providerId="ADAL" clId="{137F30C2-69FD-4310-9AE3-D46F1DD158AA}" dt="2024-06-15T14:21:54.765" v="3888" actId="478"/>
          <ac:spMkLst>
            <pc:docMk/>
            <pc:sldMk cId="2303640295" sldId="491"/>
            <ac:spMk id="11" creationId="{D3583303-AFEF-FF35-6AD2-EE24E81538D5}"/>
          </ac:spMkLst>
        </pc:spChg>
        <pc:spChg chg="add del mod">
          <ac:chgData name="Müller Laura" userId="8191ac63-0d49-4000-a34c-4f0f8c71d94d" providerId="ADAL" clId="{137F30C2-69FD-4310-9AE3-D46F1DD158AA}" dt="2024-06-15T14:21:54.765" v="3888" actId="478"/>
          <ac:spMkLst>
            <pc:docMk/>
            <pc:sldMk cId="2303640295" sldId="491"/>
            <ac:spMk id="12" creationId="{F01258F2-4627-C0B1-2F0F-4485F45A8FEC}"/>
          </ac:spMkLst>
        </pc:spChg>
        <pc:spChg chg="add del mod">
          <ac:chgData name="Müller Laura" userId="8191ac63-0d49-4000-a34c-4f0f8c71d94d" providerId="ADAL" clId="{137F30C2-69FD-4310-9AE3-D46F1DD158AA}" dt="2024-06-15T14:21:54.765" v="3888" actId="478"/>
          <ac:spMkLst>
            <pc:docMk/>
            <pc:sldMk cId="2303640295" sldId="491"/>
            <ac:spMk id="13" creationId="{16FAD13C-EC86-6D27-EBE2-727038FC86D1}"/>
          </ac:spMkLst>
        </pc:spChg>
        <pc:spChg chg="add del mod">
          <ac:chgData name="Müller Laura" userId="8191ac63-0d49-4000-a34c-4f0f8c71d94d" providerId="ADAL" clId="{137F30C2-69FD-4310-9AE3-D46F1DD158AA}" dt="2024-06-15T14:21:54.765" v="3888" actId="478"/>
          <ac:spMkLst>
            <pc:docMk/>
            <pc:sldMk cId="2303640295" sldId="491"/>
            <ac:spMk id="14" creationId="{DA2246D2-568D-86BA-49F9-1DDB9113E2DE}"/>
          </ac:spMkLst>
        </pc:spChg>
        <pc:spChg chg="add del mod">
          <ac:chgData name="Müller Laura" userId="8191ac63-0d49-4000-a34c-4f0f8c71d94d" providerId="ADAL" clId="{137F30C2-69FD-4310-9AE3-D46F1DD158AA}" dt="2024-06-15T14:21:54.765" v="3888" actId="478"/>
          <ac:spMkLst>
            <pc:docMk/>
            <pc:sldMk cId="2303640295" sldId="491"/>
            <ac:spMk id="15" creationId="{35DEF4EB-6B2A-6B69-E371-5812BA53FA6B}"/>
          </ac:spMkLst>
        </pc:spChg>
        <pc:spChg chg="add del mod">
          <ac:chgData name="Müller Laura" userId="8191ac63-0d49-4000-a34c-4f0f8c71d94d" providerId="ADAL" clId="{137F30C2-69FD-4310-9AE3-D46F1DD158AA}" dt="2024-06-15T14:21:54.765" v="3888" actId="478"/>
          <ac:spMkLst>
            <pc:docMk/>
            <pc:sldMk cId="2303640295" sldId="491"/>
            <ac:spMk id="16" creationId="{F1E00FEA-276C-A811-3C6C-52BAB8796C93}"/>
          </ac:spMkLst>
        </pc:spChg>
        <pc:spChg chg="add del mod">
          <ac:chgData name="Müller Laura" userId="8191ac63-0d49-4000-a34c-4f0f8c71d94d" providerId="ADAL" clId="{137F30C2-69FD-4310-9AE3-D46F1DD158AA}" dt="2024-06-15T14:21:54.765" v="3888" actId="478"/>
          <ac:spMkLst>
            <pc:docMk/>
            <pc:sldMk cId="2303640295" sldId="491"/>
            <ac:spMk id="19" creationId="{104825A8-3D6C-9715-3563-87E7E0374B37}"/>
          </ac:spMkLst>
        </pc:spChg>
        <pc:spChg chg="add del mod">
          <ac:chgData name="Müller Laura" userId="8191ac63-0d49-4000-a34c-4f0f8c71d94d" providerId="ADAL" clId="{137F30C2-69FD-4310-9AE3-D46F1DD158AA}" dt="2024-06-15T14:21:50.610" v="3887" actId="478"/>
          <ac:spMkLst>
            <pc:docMk/>
            <pc:sldMk cId="2303640295" sldId="491"/>
            <ac:spMk id="21" creationId="{927D32AF-D131-91B3-FA38-3B9E08ED5E6C}"/>
          </ac:spMkLst>
        </pc:spChg>
        <pc:spChg chg="add del mod">
          <ac:chgData name="Müller Laura" userId="8191ac63-0d49-4000-a34c-4f0f8c71d94d" providerId="ADAL" clId="{137F30C2-69FD-4310-9AE3-D46F1DD158AA}" dt="2024-06-15T14:21:59.123" v="3889" actId="478"/>
          <ac:spMkLst>
            <pc:docMk/>
            <pc:sldMk cId="2303640295" sldId="491"/>
            <ac:spMk id="23" creationId="{A4C487E7-A29A-383E-A943-1B7C9758E2E9}"/>
          </ac:spMkLst>
        </pc:spChg>
        <pc:picChg chg="add del mod">
          <ac:chgData name="Müller Laura" userId="8191ac63-0d49-4000-a34c-4f0f8c71d94d" providerId="ADAL" clId="{137F30C2-69FD-4310-9AE3-D46F1DD158AA}" dt="2024-06-15T12:16:37.294" v="3471" actId="478"/>
          <ac:picMkLst>
            <pc:docMk/>
            <pc:sldMk cId="2303640295" sldId="491"/>
            <ac:picMk id="2" creationId="{3881F973-5304-AFF3-22CC-29375EDE0D1C}"/>
          </ac:picMkLst>
        </pc:picChg>
        <pc:picChg chg="add del mod">
          <ac:chgData name="Müller Laura" userId="8191ac63-0d49-4000-a34c-4f0f8c71d94d" providerId="ADAL" clId="{137F30C2-69FD-4310-9AE3-D46F1DD158AA}" dt="2024-06-15T14:41:51.727" v="4530" actId="478"/>
          <ac:picMkLst>
            <pc:docMk/>
            <pc:sldMk cId="2303640295" sldId="491"/>
            <ac:picMk id="3" creationId="{C6559A65-3B3C-A98F-E2A8-B563C16061EB}"/>
          </ac:picMkLst>
        </pc:picChg>
        <pc:picChg chg="add del mod">
          <ac:chgData name="Müller Laura" userId="8191ac63-0d49-4000-a34c-4f0f8c71d94d" providerId="ADAL" clId="{137F30C2-69FD-4310-9AE3-D46F1DD158AA}" dt="2024-06-15T14:21:54.765" v="3888" actId="478"/>
          <ac:picMkLst>
            <pc:docMk/>
            <pc:sldMk cId="2303640295" sldId="491"/>
            <ac:picMk id="7" creationId="{5F2ABFAD-BB20-6C84-1E71-D86BBD1A9930}"/>
          </ac:picMkLst>
        </pc:picChg>
        <pc:picChg chg="add del mod">
          <ac:chgData name="Müller Laura" userId="8191ac63-0d49-4000-a34c-4f0f8c71d94d" providerId="ADAL" clId="{137F30C2-69FD-4310-9AE3-D46F1DD158AA}" dt="2024-06-15T14:21:54.765" v="3888" actId="478"/>
          <ac:picMkLst>
            <pc:docMk/>
            <pc:sldMk cId="2303640295" sldId="491"/>
            <ac:picMk id="8" creationId="{16D3D84D-02E3-313B-AA91-B2FFFB7B750F}"/>
          </ac:picMkLst>
        </pc:picChg>
        <pc:picChg chg="add del mod">
          <ac:chgData name="Müller Laura" userId="8191ac63-0d49-4000-a34c-4f0f8c71d94d" providerId="ADAL" clId="{137F30C2-69FD-4310-9AE3-D46F1DD158AA}" dt="2024-06-12T16:38:04.688" v="1945" actId="478"/>
          <ac:picMkLst>
            <pc:docMk/>
            <pc:sldMk cId="2303640295" sldId="491"/>
            <ac:picMk id="22" creationId="{49D978CA-AFF2-4336-651A-FD4B78FF2C5E}"/>
          </ac:picMkLst>
        </pc:picChg>
        <pc:picChg chg="add mod ord">
          <ac:chgData name="Müller Laura" userId="8191ac63-0d49-4000-a34c-4f0f8c71d94d" providerId="ADAL" clId="{137F30C2-69FD-4310-9AE3-D46F1DD158AA}" dt="2024-06-15T14:23:43.897" v="3986" actId="1035"/>
          <ac:picMkLst>
            <pc:docMk/>
            <pc:sldMk cId="2303640295" sldId="491"/>
            <ac:picMk id="22" creationId="{C25E7BE2-7C33-2AB8-0294-DA2407B8F506}"/>
          </ac:picMkLst>
        </pc:picChg>
        <pc:picChg chg="add del mod">
          <ac:chgData name="Müller Laura" userId="8191ac63-0d49-4000-a34c-4f0f8c71d94d" providerId="ADAL" clId="{137F30C2-69FD-4310-9AE3-D46F1DD158AA}" dt="2024-06-15T14:41:49.744" v="4528" actId="478"/>
          <ac:picMkLst>
            <pc:docMk/>
            <pc:sldMk cId="2303640295" sldId="491"/>
            <ac:picMk id="24" creationId="{A7638E86-1D49-9DB7-F640-7DCF38F0B8B7}"/>
          </ac:picMkLst>
        </pc:picChg>
        <pc:picChg chg="add del mod">
          <ac:chgData name="Müller Laura" userId="8191ac63-0d49-4000-a34c-4f0f8c71d94d" providerId="ADAL" clId="{137F30C2-69FD-4310-9AE3-D46F1DD158AA}" dt="2024-06-15T12:19:05.224" v="3871" actId="478"/>
          <ac:picMkLst>
            <pc:docMk/>
            <pc:sldMk cId="2303640295" sldId="491"/>
            <ac:picMk id="25" creationId="{80C49FF8-7A21-CD56-CF7B-3E355A55D576}"/>
          </ac:picMkLst>
        </pc:picChg>
        <pc:picChg chg="add del mod">
          <ac:chgData name="Müller Laura" userId="8191ac63-0d49-4000-a34c-4f0f8c71d94d" providerId="ADAL" clId="{137F30C2-69FD-4310-9AE3-D46F1DD158AA}" dt="2024-06-15T14:41:47.503" v="4526" actId="478"/>
          <ac:picMkLst>
            <pc:docMk/>
            <pc:sldMk cId="2303640295" sldId="491"/>
            <ac:picMk id="26" creationId="{464DD466-E1FD-4AFF-B090-7C542CEA3AA2}"/>
          </ac:picMkLst>
        </pc:picChg>
        <pc:picChg chg="add del mod">
          <ac:chgData name="Müller Laura" userId="8191ac63-0d49-4000-a34c-4f0f8c71d94d" providerId="ADAL" clId="{137F30C2-69FD-4310-9AE3-D46F1DD158AA}" dt="2024-06-15T14:07:55.601" v="3886" actId="478"/>
          <ac:picMkLst>
            <pc:docMk/>
            <pc:sldMk cId="2303640295" sldId="491"/>
            <ac:picMk id="27" creationId="{9EE3C6A6-4B7B-4F75-AA71-22DF1635053F}"/>
          </ac:picMkLst>
        </pc:picChg>
        <pc:picChg chg="add del mod">
          <ac:chgData name="Müller Laura" userId="8191ac63-0d49-4000-a34c-4f0f8c71d94d" providerId="ADAL" clId="{137F30C2-69FD-4310-9AE3-D46F1DD158AA}" dt="2024-06-15T14:35:43.331" v="4525" actId="478"/>
          <ac:picMkLst>
            <pc:docMk/>
            <pc:sldMk cId="2303640295" sldId="491"/>
            <ac:picMk id="29" creationId="{A63AA190-C739-AAA5-93A1-7B3A9E183BD9}"/>
          </ac:picMkLst>
        </pc:picChg>
        <pc:picChg chg="add del mod">
          <ac:chgData name="Müller Laura" userId="8191ac63-0d49-4000-a34c-4f0f8c71d94d" providerId="ADAL" clId="{137F30C2-69FD-4310-9AE3-D46F1DD158AA}" dt="2024-06-15T14:07:54.044" v="3885" actId="478"/>
          <ac:picMkLst>
            <pc:docMk/>
            <pc:sldMk cId="2303640295" sldId="491"/>
            <ac:picMk id="30" creationId="{D5D50A3A-D7D8-FDBE-B3BE-E5642EF2B2E3}"/>
          </ac:picMkLst>
        </pc:picChg>
        <pc:picChg chg="add del mod">
          <ac:chgData name="Müller Laura" userId="8191ac63-0d49-4000-a34c-4f0f8c71d94d" providerId="ADAL" clId="{137F30C2-69FD-4310-9AE3-D46F1DD158AA}" dt="2024-06-15T14:41:48.440" v="4527" actId="478"/>
          <ac:picMkLst>
            <pc:docMk/>
            <pc:sldMk cId="2303640295" sldId="491"/>
            <ac:picMk id="31" creationId="{DEB78F69-5EF0-2930-AF99-7806CAF6F3FC}"/>
          </ac:picMkLst>
        </pc:picChg>
        <pc:picChg chg="add del mod">
          <ac:chgData name="Müller Laura" userId="8191ac63-0d49-4000-a34c-4f0f8c71d94d" providerId="ADAL" clId="{137F30C2-69FD-4310-9AE3-D46F1DD158AA}" dt="2024-06-15T14:41:50.747" v="4529" actId="478"/>
          <ac:picMkLst>
            <pc:docMk/>
            <pc:sldMk cId="2303640295" sldId="491"/>
            <ac:picMk id="33" creationId="{A42C720E-7F47-6D36-C889-970CBAFDBD09}"/>
          </ac:picMkLst>
        </pc:picChg>
      </pc:sldChg>
      <pc:sldChg chg="addSp delSp modSp del mod ord modNotesTx">
        <pc:chgData name="Müller Laura" userId="8191ac63-0d49-4000-a34c-4f0f8c71d94d" providerId="ADAL" clId="{137F30C2-69FD-4310-9AE3-D46F1DD158AA}" dt="2024-06-16T20:18:00.331" v="15370" actId="47"/>
        <pc:sldMkLst>
          <pc:docMk/>
          <pc:sldMk cId="4047904636" sldId="492"/>
        </pc:sldMkLst>
        <pc:spChg chg="add mod">
          <ac:chgData name="Müller Laura" userId="8191ac63-0d49-4000-a34c-4f0f8c71d94d" providerId="ADAL" clId="{137F30C2-69FD-4310-9AE3-D46F1DD158AA}" dt="2024-06-12T16:45:30.016" v="2188" actId="207"/>
          <ac:spMkLst>
            <pc:docMk/>
            <pc:sldMk cId="4047904636" sldId="492"/>
            <ac:spMk id="12" creationId="{1554988D-FEA6-609A-C13F-A0140B2FD94A}"/>
          </ac:spMkLst>
        </pc:spChg>
        <pc:spChg chg="del">
          <ac:chgData name="Müller Laura" userId="8191ac63-0d49-4000-a34c-4f0f8c71d94d" providerId="ADAL" clId="{137F30C2-69FD-4310-9AE3-D46F1DD158AA}" dt="2024-06-12T15:22:00.643" v="1546" actId="478"/>
          <ac:spMkLst>
            <pc:docMk/>
            <pc:sldMk cId="4047904636" sldId="492"/>
            <ac:spMk id="20" creationId="{47DFA996-4F08-1351-1C9D-5AE2C2B13BD5}"/>
          </ac:spMkLst>
        </pc:spChg>
        <pc:picChg chg="add mod">
          <ac:chgData name="Müller Laura" userId="8191ac63-0d49-4000-a34c-4f0f8c71d94d" providerId="ADAL" clId="{137F30C2-69FD-4310-9AE3-D46F1DD158AA}" dt="2024-06-12T15:21:59.211" v="1545" actId="1076"/>
          <ac:picMkLst>
            <pc:docMk/>
            <pc:sldMk cId="4047904636" sldId="492"/>
            <ac:picMk id="2" creationId="{5135D924-4B28-1EE2-164E-9330E9AA0966}"/>
          </ac:picMkLst>
        </pc:picChg>
        <pc:picChg chg="add mod">
          <ac:chgData name="Müller Laura" userId="8191ac63-0d49-4000-a34c-4f0f8c71d94d" providerId="ADAL" clId="{137F30C2-69FD-4310-9AE3-D46F1DD158AA}" dt="2024-06-12T15:21:59.211" v="1545" actId="1076"/>
          <ac:picMkLst>
            <pc:docMk/>
            <pc:sldMk cId="4047904636" sldId="492"/>
            <ac:picMk id="3" creationId="{952FA19C-BED4-D8C5-4036-F4C583105040}"/>
          </ac:picMkLst>
        </pc:picChg>
        <pc:picChg chg="add mod">
          <ac:chgData name="Müller Laura" userId="8191ac63-0d49-4000-a34c-4f0f8c71d94d" providerId="ADAL" clId="{137F30C2-69FD-4310-9AE3-D46F1DD158AA}" dt="2024-06-12T15:21:59.211" v="1545" actId="1076"/>
          <ac:picMkLst>
            <pc:docMk/>
            <pc:sldMk cId="4047904636" sldId="492"/>
            <ac:picMk id="5" creationId="{9C707F29-5101-7FE7-1A89-84F5C361B7FC}"/>
          </ac:picMkLst>
        </pc:picChg>
        <pc:picChg chg="add mod">
          <ac:chgData name="Müller Laura" userId="8191ac63-0d49-4000-a34c-4f0f8c71d94d" providerId="ADAL" clId="{137F30C2-69FD-4310-9AE3-D46F1DD158AA}" dt="2024-06-12T15:21:59.211" v="1545" actId="1076"/>
          <ac:picMkLst>
            <pc:docMk/>
            <pc:sldMk cId="4047904636" sldId="492"/>
            <ac:picMk id="7" creationId="{35CD253A-A9B0-3BBC-474B-7FE30C8FB868}"/>
          </ac:picMkLst>
        </pc:picChg>
        <pc:cxnChg chg="add mod">
          <ac:chgData name="Müller Laura" userId="8191ac63-0d49-4000-a34c-4f0f8c71d94d" providerId="ADAL" clId="{137F30C2-69FD-4310-9AE3-D46F1DD158AA}" dt="2024-06-12T15:21:59.211" v="1545" actId="1076"/>
          <ac:cxnSpMkLst>
            <pc:docMk/>
            <pc:sldMk cId="4047904636" sldId="492"/>
            <ac:cxnSpMk id="6" creationId="{01C18FB6-8E00-A6B6-B873-3E2E0E63BC80}"/>
          </ac:cxnSpMkLst>
        </pc:cxnChg>
        <pc:cxnChg chg="add mod">
          <ac:chgData name="Müller Laura" userId="8191ac63-0d49-4000-a34c-4f0f8c71d94d" providerId="ADAL" clId="{137F30C2-69FD-4310-9AE3-D46F1DD158AA}" dt="2024-06-12T15:21:59.211" v="1545" actId="1076"/>
          <ac:cxnSpMkLst>
            <pc:docMk/>
            <pc:sldMk cId="4047904636" sldId="492"/>
            <ac:cxnSpMk id="8" creationId="{8963D20C-6130-F725-34F8-FE211B2F4CFA}"/>
          </ac:cxnSpMkLst>
        </pc:cxnChg>
        <pc:cxnChg chg="add mod">
          <ac:chgData name="Müller Laura" userId="8191ac63-0d49-4000-a34c-4f0f8c71d94d" providerId="ADAL" clId="{137F30C2-69FD-4310-9AE3-D46F1DD158AA}" dt="2024-06-12T15:21:59.211" v="1545" actId="1076"/>
          <ac:cxnSpMkLst>
            <pc:docMk/>
            <pc:sldMk cId="4047904636" sldId="492"/>
            <ac:cxnSpMk id="9" creationId="{1BBE8741-B508-8315-6B08-A01B1486799A}"/>
          </ac:cxnSpMkLst>
        </pc:cxnChg>
        <pc:cxnChg chg="add mod">
          <ac:chgData name="Müller Laura" userId="8191ac63-0d49-4000-a34c-4f0f8c71d94d" providerId="ADAL" clId="{137F30C2-69FD-4310-9AE3-D46F1DD158AA}" dt="2024-06-12T15:21:59.211" v="1545" actId="1076"/>
          <ac:cxnSpMkLst>
            <pc:docMk/>
            <pc:sldMk cId="4047904636" sldId="492"/>
            <ac:cxnSpMk id="11" creationId="{8F96C385-E7EE-475D-DBFE-E9F785CBBC0B}"/>
          </ac:cxnSpMkLst>
        </pc:cxnChg>
      </pc:sldChg>
      <pc:sldChg chg="addSp delSp modSp del mod">
        <pc:chgData name="Müller Laura" userId="8191ac63-0d49-4000-a34c-4f0f8c71d94d" providerId="ADAL" clId="{137F30C2-69FD-4310-9AE3-D46F1DD158AA}" dt="2024-06-16T13:37:03.588" v="8566" actId="47"/>
        <pc:sldMkLst>
          <pc:docMk/>
          <pc:sldMk cId="205427774" sldId="493"/>
        </pc:sldMkLst>
        <pc:spChg chg="mod">
          <ac:chgData name="Müller Laura" userId="8191ac63-0d49-4000-a34c-4f0f8c71d94d" providerId="ADAL" clId="{137F30C2-69FD-4310-9AE3-D46F1DD158AA}" dt="2024-06-12T15:25:43.699" v="1601" actId="1076"/>
          <ac:spMkLst>
            <pc:docMk/>
            <pc:sldMk cId="205427774" sldId="493"/>
            <ac:spMk id="2" creationId="{41050410-BDDA-A10D-8336-B1D7D7519321}"/>
          </ac:spMkLst>
        </pc:spChg>
        <pc:spChg chg="add mod">
          <ac:chgData name="Müller Laura" userId="8191ac63-0d49-4000-a34c-4f0f8c71d94d" providerId="ADAL" clId="{137F30C2-69FD-4310-9AE3-D46F1DD158AA}" dt="2024-06-12T15:24:18.827" v="1595" actId="1076"/>
          <ac:spMkLst>
            <pc:docMk/>
            <pc:sldMk cId="205427774" sldId="493"/>
            <ac:spMk id="9" creationId="{9484F2CC-4065-170B-82FA-5DCBFF9DD0D9}"/>
          </ac:spMkLst>
        </pc:spChg>
        <pc:spChg chg="add mod">
          <ac:chgData name="Müller Laura" userId="8191ac63-0d49-4000-a34c-4f0f8c71d94d" providerId="ADAL" clId="{137F30C2-69FD-4310-9AE3-D46F1DD158AA}" dt="2024-06-12T15:24:18.827" v="1595" actId="1076"/>
          <ac:spMkLst>
            <pc:docMk/>
            <pc:sldMk cId="205427774" sldId="493"/>
            <ac:spMk id="11" creationId="{FB8FE33C-F716-A855-B5B7-B90029BF5A8C}"/>
          </ac:spMkLst>
        </pc:spChg>
        <pc:spChg chg="del">
          <ac:chgData name="Müller Laura" userId="8191ac63-0d49-4000-a34c-4f0f8c71d94d" providerId="ADAL" clId="{137F30C2-69FD-4310-9AE3-D46F1DD158AA}" dt="2024-06-12T15:25:40.336" v="1600" actId="478"/>
          <ac:spMkLst>
            <pc:docMk/>
            <pc:sldMk cId="205427774" sldId="493"/>
            <ac:spMk id="20" creationId="{47DFA996-4F08-1351-1C9D-5AE2C2B13BD5}"/>
          </ac:spMkLst>
        </pc:spChg>
        <pc:spChg chg="mod">
          <ac:chgData name="Müller Laura" userId="8191ac63-0d49-4000-a34c-4f0f8c71d94d" providerId="ADAL" clId="{137F30C2-69FD-4310-9AE3-D46F1DD158AA}" dt="2024-06-12T15:25:25.484" v="1597" actId="1076"/>
          <ac:spMkLst>
            <pc:docMk/>
            <pc:sldMk cId="205427774" sldId="493"/>
            <ac:spMk id="21" creationId="{FB9960DF-8773-3049-9964-D370E0A72897}"/>
          </ac:spMkLst>
        </pc:spChg>
        <pc:spChg chg="add mod">
          <ac:chgData name="Müller Laura" userId="8191ac63-0d49-4000-a34c-4f0f8c71d94d" providerId="ADAL" clId="{137F30C2-69FD-4310-9AE3-D46F1DD158AA}" dt="2024-06-12T15:25:39.067" v="1599" actId="1076"/>
          <ac:spMkLst>
            <pc:docMk/>
            <pc:sldMk cId="205427774" sldId="493"/>
            <ac:spMk id="22" creationId="{F6B8DC58-9536-2FD4-0F7B-BFD697D571B1}"/>
          </ac:spMkLst>
        </pc:spChg>
        <pc:spChg chg="add mod">
          <ac:chgData name="Müller Laura" userId="8191ac63-0d49-4000-a34c-4f0f8c71d94d" providerId="ADAL" clId="{137F30C2-69FD-4310-9AE3-D46F1DD158AA}" dt="2024-06-12T16:46:44.063" v="2218" actId="20577"/>
          <ac:spMkLst>
            <pc:docMk/>
            <pc:sldMk cId="205427774" sldId="493"/>
            <ac:spMk id="23" creationId="{367B3AD6-B0D8-42AC-795B-FCDBBA20EFDE}"/>
          </ac:spMkLst>
        </pc:spChg>
        <pc:grpChg chg="add mod">
          <ac:chgData name="Müller Laura" userId="8191ac63-0d49-4000-a34c-4f0f8c71d94d" providerId="ADAL" clId="{137F30C2-69FD-4310-9AE3-D46F1DD158AA}" dt="2024-06-12T15:25:25.484" v="1597" actId="1076"/>
          <ac:grpSpMkLst>
            <pc:docMk/>
            <pc:sldMk cId="205427774" sldId="493"/>
            <ac:grpSpMk id="16" creationId="{528AF424-424D-7C15-FAD8-2B40184DA168}"/>
          </ac:grpSpMkLst>
        </pc:grpChg>
        <pc:picChg chg="add mod">
          <ac:chgData name="Müller Laura" userId="8191ac63-0d49-4000-a34c-4f0f8c71d94d" providerId="ADAL" clId="{137F30C2-69FD-4310-9AE3-D46F1DD158AA}" dt="2024-06-12T15:24:18.827" v="1595" actId="1076"/>
          <ac:picMkLst>
            <pc:docMk/>
            <pc:sldMk cId="205427774" sldId="493"/>
            <ac:picMk id="3" creationId="{5890E973-8280-7A0C-13D6-96FF01B793FD}"/>
          </ac:picMkLst>
        </pc:picChg>
        <pc:picChg chg="mod">
          <ac:chgData name="Müller Laura" userId="8191ac63-0d49-4000-a34c-4f0f8c71d94d" providerId="ADAL" clId="{137F30C2-69FD-4310-9AE3-D46F1DD158AA}" dt="2024-06-12T15:24:15.496" v="1594" actId="1076"/>
          <ac:picMkLst>
            <pc:docMk/>
            <pc:sldMk cId="205427774" sldId="493"/>
            <ac:picMk id="4" creationId="{A6497196-C297-0067-5221-698B80852319}"/>
          </ac:picMkLst>
        </pc:picChg>
        <pc:picChg chg="add mod">
          <ac:chgData name="Müller Laura" userId="8191ac63-0d49-4000-a34c-4f0f8c71d94d" providerId="ADAL" clId="{137F30C2-69FD-4310-9AE3-D46F1DD158AA}" dt="2024-06-12T15:24:18.827" v="1595" actId="1076"/>
          <ac:picMkLst>
            <pc:docMk/>
            <pc:sldMk cId="205427774" sldId="493"/>
            <ac:picMk id="5" creationId="{216B9F26-AE00-25FE-A223-BEA9642762F8}"/>
          </ac:picMkLst>
        </pc:picChg>
        <pc:picChg chg="add mod">
          <ac:chgData name="Müller Laura" userId="8191ac63-0d49-4000-a34c-4f0f8c71d94d" providerId="ADAL" clId="{137F30C2-69FD-4310-9AE3-D46F1DD158AA}" dt="2024-06-12T15:24:18.827" v="1595" actId="1076"/>
          <ac:picMkLst>
            <pc:docMk/>
            <pc:sldMk cId="205427774" sldId="493"/>
            <ac:picMk id="6" creationId="{176021B2-5C80-3362-1403-E386A9395CE6}"/>
          </ac:picMkLst>
        </pc:picChg>
        <pc:picChg chg="add mod">
          <ac:chgData name="Müller Laura" userId="8191ac63-0d49-4000-a34c-4f0f8c71d94d" providerId="ADAL" clId="{137F30C2-69FD-4310-9AE3-D46F1DD158AA}" dt="2024-06-12T15:24:18.827" v="1595" actId="1076"/>
          <ac:picMkLst>
            <pc:docMk/>
            <pc:sldMk cId="205427774" sldId="493"/>
            <ac:picMk id="7" creationId="{D8BCFDEE-524C-F8E9-931A-AC791E3FA191}"/>
          </ac:picMkLst>
        </pc:picChg>
        <pc:picChg chg="add mod">
          <ac:chgData name="Müller Laura" userId="8191ac63-0d49-4000-a34c-4f0f8c71d94d" providerId="ADAL" clId="{137F30C2-69FD-4310-9AE3-D46F1DD158AA}" dt="2024-06-12T15:24:18.827" v="1595" actId="1076"/>
          <ac:picMkLst>
            <pc:docMk/>
            <pc:sldMk cId="205427774" sldId="493"/>
            <ac:picMk id="8" creationId="{425216EC-A741-A9D9-FD1F-B4C425A0B798}"/>
          </ac:picMkLst>
        </pc:picChg>
        <pc:picChg chg="add mod">
          <ac:chgData name="Müller Laura" userId="8191ac63-0d49-4000-a34c-4f0f8c71d94d" providerId="ADAL" clId="{137F30C2-69FD-4310-9AE3-D46F1DD158AA}" dt="2024-06-12T15:25:25.484" v="1597" actId="1076"/>
          <ac:picMkLst>
            <pc:docMk/>
            <pc:sldMk cId="205427774" sldId="493"/>
            <ac:picMk id="12" creationId="{3341BA48-384A-3647-8E6A-159020243F10}"/>
          </ac:picMkLst>
        </pc:picChg>
        <pc:picChg chg="add mod">
          <ac:chgData name="Müller Laura" userId="8191ac63-0d49-4000-a34c-4f0f8c71d94d" providerId="ADAL" clId="{137F30C2-69FD-4310-9AE3-D46F1DD158AA}" dt="2024-06-12T15:25:25.484" v="1597" actId="1076"/>
          <ac:picMkLst>
            <pc:docMk/>
            <pc:sldMk cId="205427774" sldId="493"/>
            <ac:picMk id="13" creationId="{C448E25A-E60E-4AFE-87A2-0FE4296FCCBD}"/>
          </ac:picMkLst>
        </pc:picChg>
        <pc:picChg chg="add mod">
          <ac:chgData name="Müller Laura" userId="8191ac63-0d49-4000-a34c-4f0f8c71d94d" providerId="ADAL" clId="{137F30C2-69FD-4310-9AE3-D46F1DD158AA}" dt="2024-06-12T15:25:25.484" v="1597" actId="1076"/>
          <ac:picMkLst>
            <pc:docMk/>
            <pc:sldMk cId="205427774" sldId="493"/>
            <ac:picMk id="14" creationId="{A9C916CB-348D-88AD-B6B0-9ADD3021D21B}"/>
          </ac:picMkLst>
        </pc:picChg>
        <pc:picChg chg="add mod">
          <ac:chgData name="Müller Laura" userId="8191ac63-0d49-4000-a34c-4f0f8c71d94d" providerId="ADAL" clId="{137F30C2-69FD-4310-9AE3-D46F1DD158AA}" dt="2024-06-12T15:25:25.484" v="1597" actId="1076"/>
          <ac:picMkLst>
            <pc:docMk/>
            <pc:sldMk cId="205427774" sldId="493"/>
            <ac:picMk id="15" creationId="{0B91EDE1-17E3-D704-6E92-2DA90E4DB6CD}"/>
          </ac:picMkLst>
        </pc:picChg>
        <pc:picChg chg="mod">
          <ac:chgData name="Müller Laura" userId="8191ac63-0d49-4000-a34c-4f0f8c71d94d" providerId="ADAL" clId="{137F30C2-69FD-4310-9AE3-D46F1DD158AA}" dt="2024-06-12T15:25:25.484" v="1597" actId="1076"/>
          <ac:picMkLst>
            <pc:docMk/>
            <pc:sldMk cId="205427774" sldId="493"/>
            <ac:picMk id="19" creationId="{0E0333C9-E715-F558-7CD8-2E9C139DE5DF}"/>
          </ac:picMkLst>
        </pc:picChg>
      </pc:sldChg>
      <pc:sldChg chg="modSp del mod ord">
        <pc:chgData name="Müller Laura" userId="8191ac63-0d49-4000-a34c-4f0f8c71d94d" providerId="ADAL" clId="{137F30C2-69FD-4310-9AE3-D46F1DD158AA}" dt="2024-06-20T18:56:05.457" v="32440" actId="47"/>
        <pc:sldMkLst>
          <pc:docMk/>
          <pc:sldMk cId="1262067265" sldId="495"/>
        </pc:sldMkLst>
        <pc:spChg chg="replST">
          <ac:chgData name="Müller Laura" userId="8191ac63-0d49-4000-a34c-4f0f8c71d94d" providerId="ADAL" clId="{137F30C2-69FD-4310-9AE3-D46F1DD158AA}" dt="2024-06-19T19:23:21.558" v="30913"/>
          <ac:spMkLst>
            <pc:docMk/>
            <pc:sldMk cId="1262067265" sldId="495"/>
            <ac:spMk id="10" creationId="{B913B4DB-2508-FA3A-41B8-07F7BAE2251E}"/>
          </ac:spMkLst>
        </pc:spChg>
        <pc:spChg chg="replST">
          <ac:chgData name="Müller Laura" userId="8191ac63-0d49-4000-a34c-4f0f8c71d94d" providerId="ADAL" clId="{137F30C2-69FD-4310-9AE3-D46F1DD158AA}" dt="2024-06-19T19:23:21.535" v="30910"/>
          <ac:spMkLst>
            <pc:docMk/>
            <pc:sldMk cId="1262067265" sldId="495"/>
            <ac:spMk id="17" creationId="{06C0B115-6E92-81F6-A8A8-A252B02EFCCE}"/>
          </ac:spMkLst>
        </pc:spChg>
        <pc:spChg chg="mod">
          <ac:chgData name="Müller Laura" userId="8191ac63-0d49-4000-a34c-4f0f8c71d94d" providerId="ADAL" clId="{137F30C2-69FD-4310-9AE3-D46F1DD158AA}" dt="2024-06-17T14:32:46.440" v="16933" actId="20577"/>
          <ac:spMkLst>
            <pc:docMk/>
            <pc:sldMk cId="1262067265" sldId="495"/>
            <ac:spMk id="18" creationId="{75E345B8-5049-DEE0-574D-4DEA53ABE634}"/>
          </ac:spMkLst>
        </pc:spChg>
        <pc:spChg chg="replST">
          <ac:chgData name="Müller Laura" userId="8191ac63-0d49-4000-a34c-4f0f8c71d94d" providerId="ADAL" clId="{137F30C2-69FD-4310-9AE3-D46F1DD158AA}" dt="2024-06-19T19:23:21.573" v="30914"/>
          <ac:spMkLst>
            <pc:docMk/>
            <pc:sldMk cId="1262067265" sldId="495"/>
            <ac:spMk id="20" creationId="{47DFA996-4F08-1351-1C9D-5AE2C2B13BD5}"/>
          </ac:spMkLst>
        </pc:spChg>
        <pc:picChg chg="replST">
          <ac:chgData name="Müller Laura" userId="8191ac63-0d49-4000-a34c-4f0f8c71d94d" providerId="ADAL" clId="{137F30C2-69FD-4310-9AE3-D46F1DD158AA}" dt="2024-06-19T19:23:21.543" v="30911"/>
          <ac:picMkLst>
            <pc:docMk/>
            <pc:sldMk cId="1262067265" sldId="495"/>
            <ac:picMk id="4" creationId="{A6497196-C297-0067-5221-698B80852319}"/>
          </ac:picMkLst>
        </pc:picChg>
        <pc:picChg chg="replST">
          <ac:chgData name="Müller Laura" userId="8191ac63-0d49-4000-a34c-4f0f8c71d94d" providerId="ADAL" clId="{137F30C2-69FD-4310-9AE3-D46F1DD158AA}" dt="2024-06-19T19:23:21.553" v="30912"/>
          <ac:picMkLst>
            <pc:docMk/>
            <pc:sldMk cId="1262067265" sldId="495"/>
            <ac:picMk id="28" creationId="{4065A02E-1CE9-46D3-A044-A85116FA05C2}"/>
          </ac:picMkLst>
        </pc:picChg>
      </pc:sldChg>
      <pc:sldChg chg="del">
        <pc:chgData name="Müller Laura" userId="8191ac63-0d49-4000-a34c-4f0f8c71d94d" providerId="ADAL" clId="{137F30C2-69FD-4310-9AE3-D46F1DD158AA}" dt="2024-06-17T14:20:49.033" v="16893" actId="47"/>
        <pc:sldMkLst>
          <pc:docMk/>
          <pc:sldMk cId="3243407955" sldId="496"/>
        </pc:sldMkLst>
      </pc:sldChg>
      <pc:sldChg chg="addSp delSp modSp add del mod">
        <pc:chgData name="Müller Laura" userId="8191ac63-0d49-4000-a34c-4f0f8c71d94d" providerId="ADAL" clId="{137F30C2-69FD-4310-9AE3-D46F1DD158AA}" dt="2024-06-16T17:50:08.510" v="11779" actId="47"/>
        <pc:sldMkLst>
          <pc:docMk/>
          <pc:sldMk cId="1168584456" sldId="497"/>
        </pc:sldMkLst>
        <pc:spChg chg="mod">
          <ac:chgData name="Müller Laura" userId="8191ac63-0d49-4000-a34c-4f0f8c71d94d" providerId="ADAL" clId="{137F30C2-69FD-4310-9AE3-D46F1DD158AA}" dt="2024-06-12T14:51:37.229" v="1060" actId="113"/>
          <ac:spMkLst>
            <pc:docMk/>
            <pc:sldMk cId="1168584456" sldId="497"/>
            <ac:spMk id="76" creationId="{2A0F7EB2-816B-0876-A1ED-2DEEA9AF4738}"/>
          </ac:spMkLst>
        </pc:spChg>
        <pc:picChg chg="add del mod">
          <ac:chgData name="Müller Laura" userId="8191ac63-0d49-4000-a34c-4f0f8c71d94d" providerId="ADAL" clId="{137F30C2-69FD-4310-9AE3-D46F1DD158AA}" dt="2024-06-16T17:49:57.939" v="11778" actId="478"/>
          <ac:picMkLst>
            <pc:docMk/>
            <pc:sldMk cId="1168584456" sldId="497"/>
            <ac:picMk id="2" creationId="{F3D86CAE-4227-26B2-A42A-FC8E6A52447A}"/>
          </ac:picMkLst>
        </pc:picChg>
      </pc:sldChg>
      <pc:sldChg chg="new del">
        <pc:chgData name="Müller Laura" userId="8191ac63-0d49-4000-a34c-4f0f8c71d94d" providerId="ADAL" clId="{137F30C2-69FD-4310-9AE3-D46F1DD158AA}" dt="2024-06-12T09:45:09.525" v="453" actId="47"/>
        <pc:sldMkLst>
          <pc:docMk/>
          <pc:sldMk cId="3065416041" sldId="497"/>
        </pc:sldMkLst>
      </pc:sldChg>
      <pc:sldChg chg="addSp modSp add del mod">
        <pc:chgData name="Müller Laura" userId="8191ac63-0d49-4000-a34c-4f0f8c71d94d" providerId="ADAL" clId="{137F30C2-69FD-4310-9AE3-D46F1DD158AA}" dt="2024-06-15T15:55:57.142" v="5541" actId="47"/>
        <pc:sldMkLst>
          <pc:docMk/>
          <pc:sldMk cId="3527036082" sldId="498"/>
        </pc:sldMkLst>
        <pc:spChg chg="add mod">
          <ac:chgData name="Müller Laura" userId="8191ac63-0d49-4000-a34c-4f0f8c71d94d" providerId="ADAL" clId="{137F30C2-69FD-4310-9AE3-D46F1DD158AA}" dt="2024-06-12T16:44:13.729" v="2090" actId="207"/>
          <ac:spMkLst>
            <pc:docMk/>
            <pc:sldMk cId="3527036082" sldId="498"/>
            <ac:spMk id="5" creationId="{AABA6DDE-D570-15BA-92E3-7302B964D235}"/>
          </ac:spMkLst>
        </pc:spChg>
      </pc:sldChg>
      <pc:sldChg chg="addSp delSp modSp add del mod">
        <pc:chgData name="Müller Laura" userId="8191ac63-0d49-4000-a34c-4f0f8c71d94d" providerId="ADAL" clId="{137F30C2-69FD-4310-9AE3-D46F1DD158AA}" dt="2024-06-12T15:05:59.080" v="1146" actId="47"/>
        <pc:sldMkLst>
          <pc:docMk/>
          <pc:sldMk cId="3892337991" sldId="498"/>
        </pc:sldMkLst>
        <pc:picChg chg="del">
          <ac:chgData name="Müller Laura" userId="8191ac63-0d49-4000-a34c-4f0f8c71d94d" providerId="ADAL" clId="{137F30C2-69FD-4310-9AE3-D46F1DD158AA}" dt="2024-06-12T15:00:14.778" v="1087" actId="478"/>
          <ac:picMkLst>
            <pc:docMk/>
            <pc:sldMk cId="3892337991" sldId="498"/>
            <ac:picMk id="3" creationId="{CCE84BF8-554B-3126-145E-D54F05E95068}"/>
          </ac:picMkLst>
        </pc:picChg>
        <pc:picChg chg="add del mod ord modCrop">
          <ac:chgData name="Müller Laura" userId="8191ac63-0d49-4000-a34c-4f0f8c71d94d" providerId="ADAL" clId="{137F30C2-69FD-4310-9AE3-D46F1DD158AA}" dt="2024-06-12T15:05:55.778" v="1145" actId="478"/>
          <ac:picMkLst>
            <pc:docMk/>
            <pc:sldMk cId="3892337991" sldId="498"/>
            <ac:picMk id="5" creationId="{8A604E03-022F-3CAB-7D30-0EE0E0057245}"/>
          </ac:picMkLst>
        </pc:picChg>
        <pc:picChg chg="add del mod">
          <ac:chgData name="Müller Laura" userId="8191ac63-0d49-4000-a34c-4f0f8c71d94d" providerId="ADAL" clId="{137F30C2-69FD-4310-9AE3-D46F1DD158AA}" dt="2024-06-12T15:02:59.529" v="1091" actId="478"/>
          <ac:picMkLst>
            <pc:docMk/>
            <pc:sldMk cId="3892337991" sldId="498"/>
            <ac:picMk id="7" creationId="{502CF36F-63E4-07F9-24E0-A821BF7A77C4}"/>
          </ac:picMkLst>
        </pc:picChg>
      </pc:sldChg>
      <pc:sldChg chg="addSp modSp add del mod">
        <pc:chgData name="Müller Laura" userId="8191ac63-0d49-4000-a34c-4f0f8c71d94d" providerId="ADAL" clId="{137F30C2-69FD-4310-9AE3-D46F1DD158AA}" dt="2024-06-15T15:55:58.335" v="5542" actId="47"/>
        <pc:sldMkLst>
          <pc:docMk/>
          <pc:sldMk cId="965768951" sldId="499"/>
        </pc:sldMkLst>
        <pc:spChg chg="add mod">
          <ac:chgData name="Müller Laura" userId="8191ac63-0d49-4000-a34c-4f0f8c71d94d" providerId="ADAL" clId="{137F30C2-69FD-4310-9AE3-D46F1DD158AA}" dt="2024-06-12T16:44:17.452" v="2091" actId="207"/>
          <ac:spMkLst>
            <pc:docMk/>
            <pc:sldMk cId="965768951" sldId="499"/>
            <ac:spMk id="5" creationId="{164A4B11-BAE2-C3D0-89FF-85594A1F3780}"/>
          </ac:spMkLst>
        </pc:spChg>
      </pc:sldChg>
      <pc:sldChg chg="addSp delSp modSp add del mod ord modShow">
        <pc:chgData name="Müller Laura" userId="8191ac63-0d49-4000-a34c-4f0f8c71d94d" providerId="ADAL" clId="{137F30C2-69FD-4310-9AE3-D46F1DD158AA}" dt="2024-06-20T18:56:10.077" v="32451" actId="47"/>
        <pc:sldMkLst>
          <pc:docMk/>
          <pc:sldMk cId="2489964710" sldId="500"/>
        </pc:sldMkLst>
        <pc:spChg chg="replST">
          <ac:chgData name="Müller Laura" userId="8191ac63-0d49-4000-a34c-4f0f8c71d94d" providerId="ADAL" clId="{137F30C2-69FD-4310-9AE3-D46F1DD158AA}" dt="2024-06-19T19:23:23.540" v="31161"/>
          <ac:spMkLst>
            <pc:docMk/>
            <pc:sldMk cId="2489964710" sldId="500"/>
            <ac:spMk id="3" creationId="{EDE102A4-A4E1-5256-AF53-72BFE2B90326}"/>
          </ac:spMkLst>
        </pc:spChg>
        <pc:spChg chg="del mod">
          <ac:chgData name="Müller Laura" userId="8191ac63-0d49-4000-a34c-4f0f8c71d94d" providerId="ADAL" clId="{137F30C2-69FD-4310-9AE3-D46F1DD158AA}" dt="2024-06-16T10:34:18.776" v="7634" actId="478"/>
          <ac:spMkLst>
            <pc:docMk/>
            <pc:sldMk cId="2489964710" sldId="500"/>
            <ac:spMk id="5" creationId="{164A4B11-BAE2-C3D0-89FF-85594A1F3780}"/>
          </ac:spMkLst>
        </pc:spChg>
        <pc:spChg chg="mod ord replST">
          <ac:chgData name="Müller Laura" userId="8191ac63-0d49-4000-a34c-4f0f8c71d94d" providerId="ADAL" clId="{137F30C2-69FD-4310-9AE3-D46F1DD158AA}" dt="2024-06-19T19:23:23.562" v="31163"/>
          <ac:spMkLst>
            <pc:docMk/>
            <pc:sldMk cId="2489964710" sldId="500"/>
            <ac:spMk id="6" creationId="{75C2131F-5E27-65C0-D176-0002AF9BE2BD}"/>
          </ac:spMkLst>
        </pc:spChg>
        <pc:spChg chg="del">
          <ac:chgData name="Müller Laura" userId="8191ac63-0d49-4000-a34c-4f0f8c71d94d" providerId="ADAL" clId="{137F30C2-69FD-4310-9AE3-D46F1DD158AA}" dt="2024-06-12T15:23:12.470" v="1569" actId="478"/>
          <ac:spMkLst>
            <pc:docMk/>
            <pc:sldMk cId="2489964710" sldId="500"/>
            <ac:spMk id="9" creationId="{F3B8D6D1-EAB8-6EF0-20CC-1ADEB77497E4}"/>
          </ac:spMkLst>
        </pc:spChg>
        <pc:spChg chg="mod">
          <ac:chgData name="Müller Laura" userId="8191ac63-0d49-4000-a34c-4f0f8c71d94d" providerId="ADAL" clId="{137F30C2-69FD-4310-9AE3-D46F1DD158AA}" dt="2024-06-17T14:19:16.174" v="16872" actId="20577"/>
          <ac:spMkLst>
            <pc:docMk/>
            <pc:sldMk cId="2489964710" sldId="500"/>
            <ac:spMk id="10" creationId="{B913B4DB-2508-FA3A-41B8-07F7BAE2251E}"/>
          </ac:spMkLst>
        </pc:spChg>
        <pc:spChg chg="del">
          <ac:chgData name="Müller Laura" userId="8191ac63-0d49-4000-a34c-4f0f8c71d94d" providerId="ADAL" clId="{137F30C2-69FD-4310-9AE3-D46F1DD158AA}" dt="2024-06-12T15:23:12.470" v="1569" actId="478"/>
          <ac:spMkLst>
            <pc:docMk/>
            <pc:sldMk cId="2489964710" sldId="500"/>
            <ac:spMk id="11" creationId="{D3583303-AFEF-FF35-6AD2-EE24E81538D5}"/>
          </ac:spMkLst>
        </pc:spChg>
        <pc:spChg chg="del">
          <ac:chgData name="Müller Laura" userId="8191ac63-0d49-4000-a34c-4f0f8c71d94d" providerId="ADAL" clId="{137F30C2-69FD-4310-9AE3-D46F1DD158AA}" dt="2024-06-12T15:23:12.470" v="1569" actId="478"/>
          <ac:spMkLst>
            <pc:docMk/>
            <pc:sldMk cId="2489964710" sldId="500"/>
            <ac:spMk id="12" creationId="{F01258F2-4627-C0B1-2F0F-4485F45A8FEC}"/>
          </ac:spMkLst>
        </pc:spChg>
        <pc:spChg chg="del">
          <ac:chgData name="Müller Laura" userId="8191ac63-0d49-4000-a34c-4f0f8c71d94d" providerId="ADAL" clId="{137F30C2-69FD-4310-9AE3-D46F1DD158AA}" dt="2024-06-12T15:23:12.470" v="1569" actId="478"/>
          <ac:spMkLst>
            <pc:docMk/>
            <pc:sldMk cId="2489964710" sldId="500"/>
            <ac:spMk id="13" creationId="{16FAD13C-EC86-6D27-EBE2-727038FC86D1}"/>
          </ac:spMkLst>
        </pc:spChg>
        <pc:spChg chg="del">
          <ac:chgData name="Müller Laura" userId="8191ac63-0d49-4000-a34c-4f0f8c71d94d" providerId="ADAL" clId="{137F30C2-69FD-4310-9AE3-D46F1DD158AA}" dt="2024-06-12T15:23:12.470" v="1569" actId="478"/>
          <ac:spMkLst>
            <pc:docMk/>
            <pc:sldMk cId="2489964710" sldId="500"/>
            <ac:spMk id="14" creationId="{DA2246D2-568D-86BA-49F9-1DDB9113E2DE}"/>
          </ac:spMkLst>
        </pc:spChg>
        <pc:spChg chg="del">
          <ac:chgData name="Müller Laura" userId="8191ac63-0d49-4000-a34c-4f0f8c71d94d" providerId="ADAL" clId="{137F30C2-69FD-4310-9AE3-D46F1DD158AA}" dt="2024-06-12T15:23:12.470" v="1569" actId="478"/>
          <ac:spMkLst>
            <pc:docMk/>
            <pc:sldMk cId="2489964710" sldId="500"/>
            <ac:spMk id="15" creationId="{35DEF4EB-6B2A-6B69-E371-5812BA53FA6B}"/>
          </ac:spMkLst>
        </pc:spChg>
        <pc:spChg chg="del">
          <ac:chgData name="Müller Laura" userId="8191ac63-0d49-4000-a34c-4f0f8c71d94d" providerId="ADAL" clId="{137F30C2-69FD-4310-9AE3-D46F1DD158AA}" dt="2024-06-12T15:23:12.470" v="1569" actId="478"/>
          <ac:spMkLst>
            <pc:docMk/>
            <pc:sldMk cId="2489964710" sldId="500"/>
            <ac:spMk id="16" creationId="{F1E00FEA-276C-A811-3C6C-52BAB8796C93}"/>
          </ac:spMkLst>
        </pc:spChg>
        <pc:spChg chg="mod replST">
          <ac:chgData name="Müller Laura" userId="8191ac63-0d49-4000-a34c-4f0f8c71d94d" providerId="ADAL" clId="{137F30C2-69FD-4310-9AE3-D46F1DD158AA}" dt="2024-06-19T19:23:23.515" v="31159"/>
          <ac:spMkLst>
            <pc:docMk/>
            <pc:sldMk cId="2489964710" sldId="500"/>
            <ac:spMk id="18" creationId="{75E345B8-5049-DEE0-574D-4DEA53ABE634}"/>
          </ac:spMkLst>
        </pc:spChg>
        <pc:spChg chg="del">
          <ac:chgData name="Müller Laura" userId="8191ac63-0d49-4000-a34c-4f0f8c71d94d" providerId="ADAL" clId="{137F30C2-69FD-4310-9AE3-D46F1DD158AA}" dt="2024-06-12T15:23:12.470" v="1569" actId="478"/>
          <ac:spMkLst>
            <pc:docMk/>
            <pc:sldMk cId="2489964710" sldId="500"/>
            <ac:spMk id="19" creationId="{104825A8-3D6C-9715-3563-87E7E0374B37}"/>
          </ac:spMkLst>
        </pc:spChg>
        <pc:spChg chg="replST">
          <ac:chgData name="Müller Laura" userId="8191ac63-0d49-4000-a34c-4f0f8c71d94d" providerId="ADAL" clId="{137F30C2-69FD-4310-9AE3-D46F1DD158AA}" dt="2024-06-19T19:23:23.531" v="31160"/>
          <ac:spMkLst>
            <pc:docMk/>
            <pc:sldMk cId="2489964710" sldId="500"/>
            <ac:spMk id="20" creationId="{47DFA996-4F08-1351-1C9D-5AE2C2B13BD5}"/>
          </ac:spMkLst>
        </pc:spChg>
        <pc:picChg chg="del mod">
          <ac:chgData name="Müller Laura" userId="8191ac63-0d49-4000-a34c-4f0f8c71d94d" providerId="ADAL" clId="{137F30C2-69FD-4310-9AE3-D46F1DD158AA}" dt="2024-06-16T10:34:19.726" v="7635" actId="478"/>
          <ac:picMkLst>
            <pc:docMk/>
            <pc:sldMk cId="2489964710" sldId="500"/>
            <ac:picMk id="2" creationId="{3881F973-5304-AFF3-22CC-29375EDE0D1C}"/>
          </ac:picMkLst>
        </pc:picChg>
        <pc:picChg chg="replST">
          <ac:chgData name="Müller Laura" userId="8191ac63-0d49-4000-a34c-4f0f8c71d94d" providerId="ADAL" clId="{137F30C2-69FD-4310-9AE3-D46F1DD158AA}" dt="2024-06-19T19:23:23.508" v="31158"/>
          <ac:picMkLst>
            <pc:docMk/>
            <pc:sldMk cId="2489964710" sldId="500"/>
            <ac:picMk id="4" creationId="{A6497196-C297-0067-5221-698B80852319}"/>
          </ac:picMkLst>
        </pc:picChg>
        <pc:picChg chg="del">
          <ac:chgData name="Müller Laura" userId="8191ac63-0d49-4000-a34c-4f0f8c71d94d" providerId="ADAL" clId="{137F30C2-69FD-4310-9AE3-D46F1DD158AA}" dt="2024-06-12T15:23:12.470" v="1569" actId="478"/>
          <ac:picMkLst>
            <pc:docMk/>
            <pc:sldMk cId="2489964710" sldId="500"/>
            <ac:picMk id="7" creationId="{5F2ABFAD-BB20-6C84-1E71-D86BBD1A9930}"/>
          </ac:picMkLst>
        </pc:picChg>
        <pc:picChg chg="del">
          <ac:chgData name="Müller Laura" userId="8191ac63-0d49-4000-a34c-4f0f8c71d94d" providerId="ADAL" clId="{137F30C2-69FD-4310-9AE3-D46F1DD158AA}" dt="2024-06-12T15:23:12.470" v="1569" actId="478"/>
          <ac:picMkLst>
            <pc:docMk/>
            <pc:sldMk cId="2489964710" sldId="500"/>
            <ac:picMk id="8" creationId="{16D3D84D-02E3-313B-AA91-B2FFFB7B750F}"/>
          </ac:picMkLst>
        </pc:picChg>
        <pc:picChg chg="add del mod">
          <ac:chgData name="Müller Laura" userId="8191ac63-0d49-4000-a34c-4f0f8c71d94d" providerId="ADAL" clId="{137F30C2-69FD-4310-9AE3-D46F1DD158AA}" dt="2024-06-16T10:38:20.978" v="7739" actId="478"/>
          <ac:picMkLst>
            <pc:docMk/>
            <pc:sldMk cId="2489964710" sldId="500"/>
            <ac:picMk id="8" creationId="{422677F0-38EF-AB7A-B3A8-F23CE69DF0D1}"/>
          </ac:picMkLst>
        </pc:picChg>
        <pc:picChg chg="add del mod">
          <ac:chgData name="Müller Laura" userId="8191ac63-0d49-4000-a34c-4f0f8c71d94d" providerId="ADAL" clId="{137F30C2-69FD-4310-9AE3-D46F1DD158AA}" dt="2024-06-15T20:01:02.048" v="7633" actId="478"/>
          <ac:picMkLst>
            <pc:docMk/>
            <pc:sldMk cId="2489964710" sldId="500"/>
            <ac:picMk id="8" creationId="{99E12F95-4C09-A923-6120-8AFA3DCC36F9}"/>
          </ac:picMkLst>
        </pc:picChg>
        <pc:picChg chg="add del mod">
          <ac:chgData name="Müller Laura" userId="8191ac63-0d49-4000-a34c-4f0f8c71d94d" providerId="ADAL" clId="{137F30C2-69FD-4310-9AE3-D46F1DD158AA}" dt="2024-06-16T10:39:00.904" v="7741" actId="478"/>
          <ac:picMkLst>
            <pc:docMk/>
            <pc:sldMk cId="2489964710" sldId="500"/>
            <ac:picMk id="11" creationId="{6B6E1D3A-64A8-69D2-650F-BD2B8429FCD5}"/>
          </ac:picMkLst>
        </pc:picChg>
        <pc:picChg chg="add del mod">
          <ac:chgData name="Müller Laura" userId="8191ac63-0d49-4000-a34c-4f0f8c71d94d" providerId="ADAL" clId="{137F30C2-69FD-4310-9AE3-D46F1DD158AA}" dt="2024-06-16T10:36:53.704" v="7732" actId="478"/>
          <ac:picMkLst>
            <pc:docMk/>
            <pc:sldMk cId="2489964710" sldId="500"/>
            <ac:picMk id="13" creationId="{CEA18DAE-9F46-FE1A-9EB4-EDB5CDD0CF77}"/>
          </ac:picMkLst>
        </pc:picChg>
        <pc:picChg chg="add del mod">
          <ac:chgData name="Müller Laura" userId="8191ac63-0d49-4000-a34c-4f0f8c71d94d" providerId="ADAL" clId="{137F30C2-69FD-4310-9AE3-D46F1DD158AA}" dt="2024-06-16T10:36:57.798" v="7734" actId="478"/>
          <ac:picMkLst>
            <pc:docMk/>
            <pc:sldMk cId="2489964710" sldId="500"/>
            <ac:picMk id="15" creationId="{012ACC69-77D2-ECB5-505B-F6603AA24108}"/>
          </ac:picMkLst>
        </pc:picChg>
        <pc:picChg chg="add del mod">
          <ac:chgData name="Müller Laura" userId="8191ac63-0d49-4000-a34c-4f0f8c71d94d" providerId="ADAL" clId="{137F30C2-69FD-4310-9AE3-D46F1DD158AA}" dt="2024-06-16T10:38:59.404" v="7740" actId="478"/>
          <ac:picMkLst>
            <pc:docMk/>
            <pc:sldMk cId="2489964710" sldId="500"/>
            <ac:picMk id="16" creationId="{1758C21D-7317-60FC-3E8F-3BDA0B46BB04}"/>
          </ac:picMkLst>
        </pc:picChg>
        <pc:picChg chg="add del mod">
          <ac:chgData name="Müller Laura" userId="8191ac63-0d49-4000-a34c-4f0f8c71d94d" providerId="ADAL" clId="{137F30C2-69FD-4310-9AE3-D46F1DD158AA}" dt="2024-06-16T10:40:01.503" v="7762" actId="478"/>
          <ac:picMkLst>
            <pc:docMk/>
            <pc:sldMk cId="2489964710" sldId="500"/>
            <ac:picMk id="21" creationId="{53C19F97-7033-A54E-6C2F-71455AB09214}"/>
          </ac:picMkLst>
        </pc:picChg>
        <pc:picChg chg="add del mod">
          <ac:chgData name="Müller Laura" userId="8191ac63-0d49-4000-a34c-4f0f8c71d94d" providerId="ADAL" clId="{137F30C2-69FD-4310-9AE3-D46F1DD158AA}" dt="2024-06-16T10:41:41.781" v="7773" actId="478"/>
          <ac:picMkLst>
            <pc:docMk/>
            <pc:sldMk cId="2489964710" sldId="500"/>
            <ac:picMk id="23" creationId="{05984F24-F85D-B6A9-DF7E-5D8F9BA9144C}"/>
          </ac:picMkLst>
        </pc:picChg>
        <pc:picChg chg="add mod replST">
          <ac:chgData name="Müller Laura" userId="8191ac63-0d49-4000-a34c-4f0f8c71d94d" providerId="ADAL" clId="{137F30C2-69FD-4310-9AE3-D46F1DD158AA}" dt="2024-06-19T19:23:23.552" v="31162"/>
          <ac:picMkLst>
            <pc:docMk/>
            <pc:sldMk cId="2489964710" sldId="500"/>
            <ac:picMk id="25" creationId="{6EB257BE-BA0A-EF93-689A-D2FAD5D08335}"/>
          </ac:picMkLst>
        </pc:picChg>
        <pc:picChg chg="add del mod">
          <ac:chgData name="Müller Laura" userId="8191ac63-0d49-4000-a34c-4f0f8c71d94d" providerId="ADAL" clId="{137F30C2-69FD-4310-9AE3-D46F1DD158AA}" dt="2024-06-16T10:39:52.245" v="7758" actId="478"/>
          <ac:picMkLst>
            <pc:docMk/>
            <pc:sldMk cId="2489964710" sldId="500"/>
            <ac:picMk id="27" creationId="{DE407977-A460-F594-58AE-A16C12CDDC8E}"/>
          </ac:picMkLst>
        </pc:picChg>
        <pc:picChg chg="add mod ord replST">
          <ac:chgData name="Müller Laura" userId="8191ac63-0d49-4000-a34c-4f0f8c71d94d" providerId="ADAL" clId="{137F30C2-69FD-4310-9AE3-D46F1DD158AA}" dt="2024-06-19T19:23:23.498" v="31157"/>
          <ac:picMkLst>
            <pc:docMk/>
            <pc:sldMk cId="2489964710" sldId="500"/>
            <ac:picMk id="29" creationId="{37AC7DF4-0A30-D6E5-74E3-6D847F339363}"/>
          </ac:picMkLst>
        </pc:picChg>
      </pc:sldChg>
      <pc:sldChg chg="addSp delSp modSp add del mod">
        <pc:chgData name="Müller Laura" userId="8191ac63-0d49-4000-a34c-4f0f8c71d94d" providerId="ADAL" clId="{137F30C2-69FD-4310-9AE3-D46F1DD158AA}" dt="2024-06-16T11:36:27.197" v="7816" actId="47"/>
        <pc:sldMkLst>
          <pc:docMk/>
          <pc:sldMk cId="3209882055" sldId="501"/>
        </pc:sldMkLst>
        <pc:spChg chg="mod">
          <ac:chgData name="Müller Laura" userId="8191ac63-0d49-4000-a34c-4f0f8c71d94d" providerId="ADAL" clId="{137F30C2-69FD-4310-9AE3-D46F1DD158AA}" dt="2024-06-16T11:25:46.646" v="7778" actId="1076"/>
          <ac:spMkLst>
            <pc:docMk/>
            <pc:sldMk cId="3209882055" sldId="501"/>
            <ac:spMk id="2" creationId="{41050410-BDDA-A10D-8336-B1D7D7519321}"/>
          </ac:spMkLst>
        </pc:spChg>
        <pc:spChg chg="del">
          <ac:chgData name="Müller Laura" userId="8191ac63-0d49-4000-a34c-4f0f8c71d94d" providerId="ADAL" clId="{137F30C2-69FD-4310-9AE3-D46F1DD158AA}" dt="2024-06-12T15:26:16.650" v="1603" actId="478"/>
          <ac:spMkLst>
            <pc:docMk/>
            <pc:sldMk cId="3209882055" sldId="501"/>
            <ac:spMk id="9" creationId="{9484F2CC-4065-170B-82FA-5DCBFF9DD0D9}"/>
          </ac:spMkLst>
        </pc:spChg>
        <pc:spChg chg="del">
          <ac:chgData name="Müller Laura" userId="8191ac63-0d49-4000-a34c-4f0f8c71d94d" providerId="ADAL" clId="{137F30C2-69FD-4310-9AE3-D46F1DD158AA}" dt="2024-06-12T15:26:16.650" v="1603" actId="478"/>
          <ac:spMkLst>
            <pc:docMk/>
            <pc:sldMk cId="3209882055" sldId="501"/>
            <ac:spMk id="11" creationId="{FB8FE33C-F716-A855-B5B7-B90029BF5A8C}"/>
          </ac:spMkLst>
        </pc:spChg>
        <pc:spChg chg="del">
          <ac:chgData name="Müller Laura" userId="8191ac63-0d49-4000-a34c-4f0f8c71d94d" providerId="ADAL" clId="{137F30C2-69FD-4310-9AE3-D46F1DD158AA}" dt="2024-06-12T15:26:16.650" v="1603" actId="478"/>
          <ac:spMkLst>
            <pc:docMk/>
            <pc:sldMk cId="3209882055" sldId="501"/>
            <ac:spMk id="22" creationId="{F6B8DC58-9536-2FD4-0F7B-BFD697D571B1}"/>
          </ac:spMkLst>
        </pc:spChg>
        <pc:spChg chg="add del mod">
          <ac:chgData name="Müller Laura" userId="8191ac63-0d49-4000-a34c-4f0f8c71d94d" providerId="ADAL" clId="{137F30C2-69FD-4310-9AE3-D46F1DD158AA}" dt="2024-06-16T11:25:54.526" v="7782" actId="478"/>
          <ac:spMkLst>
            <pc:docMk/>
            <pc:sldMk cId="3209882055" sldId="501"/>
            <ac:spMk id="23" creationId="{534EE126-0569-5571-AA0E-935B1E747DA6}"/>
          </ac:spMkLst>
        </pc:spChg>
        <pc:grpChg chg="del">
          <ac:chgData name="Müller Laura" userId="8191ac63-0d49-4000-a34c-4f0f8c71d94d" providerId="ADAL" clId="{137F30C2-69FD-4310-9AE3-D46F1DD158AA}" dt="2024-06-12T15:26:16.650" v="1603" actId="478"/>
          <ac:grpSpMkLst>
            <pc:docMk/>
            <pc:sldMk cId="3209882055" sldId="501"/>
            <ac:grpSpMk id="16" creationId="{528AF424-424D-7C15-FAD8-2B40184DA168}"/>
          </ac:grpSpMkLst>
        </pc:grpChg>
        <pc:picChg chg="del">
          <ac:chgData name="Müller Laura" userId="8191ac63-0d49-4000-a34c-4f0f8c71d94d" providerId="ADAL" clId="{137F30C2-69FD-4310-9AE3-D46F1DD158AA}" dt="2024-06-12T15:26:17.321" v="1604" actId="478"/>
          <ac:picMkLst>
            <pc:docMk/>
            <pc:sldMk cId="3209882055" sldId="501"/>
            <ac:picMk id="3" creationId="{5890E973-8280-7A0C-13D6-96FF01B793FD}"/>
          </ac:picMkLst>
        </pc:picChg>
        <pc:picChg chg="del">
          <ac:chgData name="Müller Laura" userId="8191ac63-0d49-4000-a34c-4f0f8c71d94d" providerId="ADAL" clId="{137F30C2-69FD-4310-9AE3-D46F1DD158AA}" dt="2024-06-12T15:26:16.650" v="1603" actId="478"/>
          <ac:picMkLst>
            <pc:docMk/>
            <pc:sldMk cId="3209882055" sldId="501"/>
            <ac:picMk id="5" creationId="{216B9F26-AE00-25FE-A223-BEA9642762F8}"/>
          </ac:picMkLst>
        </pc:picChg>
        <pc:picChg chg="add del mod">
          <ac:chgData name="Müller Laura" userId="8191ac63-0d49-4000-a34c-4f0f8c71d94d" providerId="ADAL" clId="{137F30C2-69FD-4310-9AE3-D46F1DD158AA}" dt="2024-06-16T11:27:47.476" v="7794" actId="478"/>
          <ac:picMkLst>
            <pc:docMk/>
            <pc:sldMk cId="3209882055" sldId="501"/>
            <ac:picMk id="5" creationId="{9501402E-48EE-E69E-2099-6B3D271AE588}"/>
          </ac:picMkLst>
        </pc:picChg>
        <pc:picChg chg="del">
          <ac:chgData name="Müller Laura" userId="8191ac63-0d49-4000-a34c-4f0f8c71d94d" providerId="ADAL" clId="{137F30C2-69FD-4310-9AE3-D46F1DD158AA}" dt="2024-06-12T15:26:16.650" v="1603" actId="478"/>
          <ac:picMkLst>
            <pc:docMk/>
            <pc:sldMk cId="3209882055" sldId="501"/>
            <ac:picMk id="6" creationId="{176021B2-5C80-3362-1403-E386A9395CE6}"/>
          </ac:picMkLst>
        </pc:picChg>
        <pc:picChg chg="add del mod">
          <ac:chgData name="Müller Laura" userId="8191ac63-0d49-4000-a34c-4f0f8c71d94d" providerId="ADAL" clId="{137F30C2-69FD-4310-9AE3-D46F1DD158AA}" dt="2024-06-16T11:27:46.397" v="7793" actId="478"/>
          <ac:picMkLst>
            <pc:docMk/>
            <pc:sldMk cId="3209882055" sldId="501"/>
            <ac:picMk id="7" creationId="{7E2D33AB-47A5-A066-EE49-779BE1D8D89C}"/>
          </ac:picMkLst>
        </pc:picChg>
        <pc:picChg chg="del">
          <ac:chgData name="Müller Laura" userId="8191ac63-0d49-4000-a34c-4f0f8c71d94d" providerId="ADAL" clId="{137F30C2-69FD-4310-9AE3-D46F1DD158AA}" dt="2024-06-12T15:26:16.650" v="1603" actId="478"/>
          <ac:picMkLst>
            <pc:docMk/>
            <pc:sldMk cId="3209882055" sldId="501"/>
            <ac:picMk id="7" creationId="{D8BCFDEE-524C-F8E9-931A-AC791E3FA191}"/>
          </ac:picMkLst>
        </pc:picChg>
        <pc:picChg chg="del">
          <ac:chgData name="Müller Laura" userId="8191ac63-0d49-4000-a34c-4f0f8c71d94d" providerId="ADAL" clId="{137F30C2-69FD-4310-9AE3-D46F1DD158AA}" dt="2024-06-12T15:26:16.650" v="1603" actId="478"/>
          <ac:picMkLst>
            <pc:docMk/>
            <pc:sldMk cId="3209882055" sldId="501"/>
            <ac:picMk id="8" creationId="{425216EC-A741-A9D9-FD1F-B4C425A0B798}"/>
          </ac:picMkLst>
        </pc:picChg>
        <pc:picChg chg="add del mod ord">
          <ac:chgData name="Müller Laura" userId="8191ac63-0d49-4000-a34c-4f0f8c71d94d" providerId="ADAL" clId="{137F30C2-69FD-4310-9AE3-D46F1DD158AA}" dt="2024-06-16T11:35:08.016" v="7799" actId="478"/>
          <ac:picMkLst>
            <pc:docMk/>
            <pc:sldMk cId="3209882055" sldId="501"/>
            <ac:picMk id="9" creationId="{57E8A76E-B0CD-2589-0B70-2300B7507418}"/>
          </ac:picMkLst>
        </pc:picChg>
        <pc:picChg chg="del">
          <ac:chgData name="Müller Laura" userId="8191ac63-0d49-4000-a34c-4f0f8c71d94d" providerId="ADAL" clId="{137F30C2-69FD-4310-9AE3-D46F1DD158AA}" dt="2024-06-12T15:26:16.650" v="1603" actId="478"/>
          <ac:picMkLst>
            <pc:docMk/>
            <pc:sldMk cId="3209882055" sldId="501"/>
            <ac:picMk id="12" creationId="{3341BA48-384A-3647-8E6A-159020243F10}"/>
          </ac:picMkLst>
        </pc:picChg>
        <pc:picChg chg="del">
          <ac:chgData name="Müller Laura" userId="8191ac63-0d49-4000-a34c-4f0f8c71d94d" providerId="ADAL" clId="{137F30C2-69FD-4310-9AE3-D46F1DD158AA}" dt="2024-06-12T15:26:16.650" v="1603" actId="478"/>
          <ac:picMkLst>
            <pc:docMk/>
            <pc:sldMk cId="3209882055" sldId="501"/>
            <ac:picMk id="13" creationId="{C448E25A-E60E-4AFE-87A2-0FE4296FCCBD}"/>
          </ac:picMkLst>
        </pc:picChg>
        <pc:picChg chg="del">
          <ac:chgData name="Müller Laura" userId="8191ac63-0d49-4000-a34c-4f0f8c71d94d" providerId="ADAL" clId="{137F30C2-69FD-4310-9AE3-D46F1DD158AA}" dt="2024-06-12T15:26:16.650" v="1603" actId="478"/>
          <ac:picMkLst>
            <pc:docMk/>
            <pc:sldMk cId="3209882055" sldId="501"/>
            <ac:picMk id="14" creationId="{A9C916CB-348D-88AD-B6B0-9ADD3021D21B}"/>
          </ac:picMkLst>
        </pc:picChg>
        <pc:picChg chg="del">
          <ac:chgData name="Müller Laura" userId="8191ac63-0d49-4000-a34c-4f0f8c71d94d" providerId="ADAL" clId="{137F30C2-69FD-4310-9AE3-D46F1DD158AA}" dt="2024-06-12T15:26:16.650" v="1603" actId="478"/>
          <ac:picMkLst>
            <pc:docMk/>
            <pc:sldMk cId="3209882055" sldId="501"/>
            <ac:picMk id="15" creationId="{0B91EDE1-17E3-D704-6E92-2DA90E4DB6CD}"/>
          </ac:picMkLst>
        </pc:picChg>
        <pc:picChg chg="add del mod">
          <ac:chgData name="Müller Laura" userId="8191ac63-0d49-4000-a34c-4f0f8c71d94d" providerId="ADAL" clId="{137F30C2-69FD-4310-9AE3-D46F1DD158AA}" dt="2024-06-16T11:27:48.629" v="7795" actId="478"/>
          <ac:picMkLst>
            <pc:docMk/>
            <pc:sldMk cId="3209882055" sldId="501"/>
            <ac:picMk id="20" creationId="{36EA309D-2EA3-EA5F-2831-D32F472D22AC}"/>
          </ac:picMkLst>
        </pc:picChg>
      </pc:sldChg>
      <pc:sldChg chg="delSp modSp add del mod">
        <pc:chgData name="Müller Laura" userId="8191ac63-0d49-4000-a34c-4f0f8c71d94d" providerId="ADAL" clId="{137F30C2-69FD-4310-9AE3-D46F1DD158AA}" dt="2024-06-17T16:07:17.631" v="16979" actId="47"/>
        <pc:sldMkLst>
          <pc:docMk/>
          <pc:sldMk cId="2454698891" sldId="502"/>
        </pc:sldMkLst>
        <pc:spChg chg="mod">
          <ac:chgData name="Müller Laura" userId="8191ac63-0d49-4000-a34c-4f0f8c71d94d" providerId="ADAL" clId="{137F30C2-69FD-4310-9AE3-D46F1DD158AA}" dt="2024-06-12T16:45:52.621" v="2202" actId="20577"/>
          <ac:spMkLst>
            <pc:docMk/>
            <pc:sldMk cId="2454698891" sldId="502"/>
            <ac:spMk id="5" creationId="{164A4B11-BAE2-C3D0-89FF-85594A1F3780}"/>
          </ac:spMkLst>
        </pc:spChg>
        <pc:spChg chg="del">
          <ac:chgData name="Müller Laura" userId="8191ac63-0d49-4000-a34c-4f0f8c71d94d" providerId="ADAL" clId="{137F30C2-69FD-4310-9AE3-D46F1DD158AA}" dt="2024-06-17T14:15:10.787" v="16849" actId="478"/>
          <ac:spMkLst>
            <pc:docMk/>
            <pc:sldMk cId="2454698891" sldId="502"/>
            <ac:spMk id="6" creationId="{75C2131F-5E27-65C0-D176-0002AF9BE2BD}"/>
          </ac:spMkLst>
        </pc:spChg>
        <pc:spChg chg="del">
          <ac:chgData name="Müller Laura" userId="8191ac63-0d49-4000-a34c-4f0f8c71d94d" providerId="ADAL" clId="{137F30C2-69FD-4310-9AE3-D46F1DD158AA}" dt="2024-06-17T14:15:06.959" v="16848" actId="478"/>
          <ac:spMkLst>
            <pc:docMk/>
            <pc:sldMk cId="2454698891" sldId="502"/>
            <ac:spMk id="9" creationId="{F3B8D6D1-EAB8-6EF0-20CC-1ADEB77497E4}"/>
          </ac:spMkLst>
        </pc:spChg>
        <pc:spChg chg="del">
          <ac:chgData name="Müller Laura" userId="8191ac63-0d49-4000-a34c-4f0f8c71d94d" providerId="ADAL" clId="{137F30C2-69FD-4310-9AE3-D46F1DD158AA}" dt="2024-06-17T14:15:06.959" v="16848" actId="478"/>
          <ac:spMkLst>
            <pc:docMk/>
            <pc:sldMk cId="2454698891" sldId="502"/>
            <ac:spMk id="11" creationId="{D3583303-AFEF-FF35-6AD2-EE24E81538D5}"/>
          </ac:spMkLst>
        </pc:spChg>
        <pc:spChg chg="del">
          <ac:chgData name="Müller Laura" userId="8191ac63-0d49-4000-a34c-4f0f8c71d94d" providerId="ADAL" clId="{137F30C2-69FD-4310-9AE3-D46F1DD158AA}" dt="2024-06-17T14:15:06.959" v="16848" actId="478"/>
          <ac:spMkLst>
            <pc:docMk/>
            <pc:sldMk cId="2454698891" sldId="502"/>
            <ac:spMk id="12" creationId="{F01258F2-4627-C0B1-2F0F-4485F45A8FEC}"/>
          </ac:spMkLst>
        </pc:spChg>
        <pc:spChg chg="del">
          <ac:chgData name="Müller Laura" userId="8191ac63-0d49-4000-a34c-4f0f8c71d94d" providerId="ADAL" clId="{137F30C2-69FD-4310-9AE3-D46F1DD158AA}" dt="2024-06-17T14:15:06.959" v="16848" actId="478"/>
          <ac:spMkLst>
            <pc:docMk/>
            <pc:sldMk cId="2454698891" sldId="502"/>
            <ac:spMk id="13" creationId="{16FAD13C-EC86-6D27-EBE2-727038FC86D1}"/>
          </ac:spMkLst>
        </pc:spChg>
        <pc:spChg chg="del">
          <ac:chgData name="Müller Laura" userId="8191ac63-0d49-4000-a34c-4f0f8c71d94d" providerId="ADAL" clId="{137F30C2-69FD-4310-9AE3-D46F1DD158AA}" dt="2024-06-17T14:15:06.959" v="16848" actId="478"/>
          <ac:spMkLst>
            <pc:docMk/>
            <pc:sldMk cId="2454698891" sldId="502"/>
            <ac:spMk id="14" creationId="{DA2246D2-568D-86BA-49F9-1DDB9113E2DE}"/>
          </ac:spMkLst>
        </pc:spChg>
        <pc:spChg chg="del">
          <ac:chgData name="Müller Laura" userId="8191ac63-0d49-4000-a34c-4f0f8c71d94d" providerId="ADAL" clId="{137F30C2-69FD-4310-9AE3-D46F1DD158AA}" dt="2024-06-17T14:15:06.959" v="16848" actId="478"/>
          <ac:spMkLst>
            <pc:docMk/>
            <pc:sldMk cId="2454698891" sldId="502"/>
            <ac:spMk id="15" creationId="{35DEF4EB-6B2A-6B69-E371-5812BA53FA6B}"/>
          </ac:spMkLst>
        </pc:spChg>
        <pc:spChg chg="del">
          <ac:chgData name="Müller Laura" userId="8191ac63-0d49-4000-a34c-4f0f8c71d94d" providerId="ADAL" clId="{137F30C2-69FD-4310-9AE3-D46F1DD158AA}" dt="2024-06-17T14:15:06.959" v="16848" actId="478"/>
          <ac:spMkLst>
            <pc:docMk/>
            <pc:sldMk cId="2454698891" sldId="502"/>
            <ac:spMk id="16" creationId="{F1E00FEA-276C-A811-3C6C-52BAB8796C93}"/>
          </ac:spMkLst>
        </pc:spChg>
        <pc:spChg chg="mod">
          <ac:chgData name="Müller Laura" userId="8191ac63-0d49-4000-a34c-4f0f8c71d94d" providerId="ADAL" clId="{137F30C2-69FD-4310-9AE3-D46F1DD158AA}" dt="2024-06-17T14:32:07.860" v="16912" actId="20577"/>
          <ac:spMkLst>
            <pc:docMk/>
            <pc:sldMk cId="2454698891" sldId="502"/>
            <ac:spMk id="18" creationId="{75E345B8-5049-DEE0-574D-4DEA53ABE634}"/>
          </ac:spMkLst>
        </pc:spChg>
        <pc:spChg chg="del">
          <ac:chgData name="Müller Laura" userId="8191ac63-0d49-4000-a34c-4f0f8c71d94d" providerId="ADAL" clId="{137F30C2-69FD-4310-9AE3-D46F1DD158AA}" dt="2024-06-17T14:15:06.959" v="16848" actId="478"/>
          <ac:spMkLst>
            <pc:docMk/>
            <pc:sldMk cId="2454698891" sldId="502"/>
            <ac:spMk id="19" creationId="{104825A8-3D6C-9715-3563-87E7E0374B37}"/>
          </ac:spMkLst>
        </pc:spChg>
        <pc:spChg chg="del">
          <ac:chgData name="Müller Laura" userId="8191ac63-0d49-4000-a34c-4f0f8c71d94d" providerId="ADAL" clId="{137F30C2-69FD-4310-9AE3-D46F1DD158AA}" dt="2024-06-15T16:31:28.311" v="7011" actId="478"/>
          <ac:spMkLst>
            <pc:docMk/>
            <pc:sldMk cId="2454698891" sldId="502"/>
            <ac:spMk id="20" creationId="{47DFA996-4F08-1351-1C9D-5AE2C2B13BD5}"/>
          </ac:spMkLst>
        </pc:spChg>
        <pc:picChg chg="del">
          <ac:chgData name="Müller Laura" userId="8191ac63-0d49-4000-a34c-4f0f8c71d94d" providerId="ADAL" clId="{137F30C2-69FD-4310-9AE3-D46F1DD158AA}" dt="2024-06-17T14:15:10.787" v="16849" actId="478"/>
          <ac:picMkLst>
            <pc:docMk/>
            <pc:sldMk cId="2454698891" sldId="502"/>
            <ac:picMk id="2" creationId="{3881F973-5304-AFF3-22CC-29375EDE0D1C}"/>
          </ac:picMkLst>
        </pc:picChg>
        <pc:picChg chg="del">
          <ac:chgData name="Müller Laura" userId="8191ac63-0d49-4000-a34c-4f0f8c71d94d" providerId="ADAL" clId="{137F30C2-69FD-4310-9AE3-D46F1DD158AA}" dt="2024-06-17T14:15:06.959" v="16848" actId="478"/>
          <ac:picMkLst>
            <pc:docMk/>
            <pc:sldMk cId="2454698891" sldId="502"/>
            <ac:picMk id="7" creationId="{5F2ABFAD-BB20-6C84-1E71-D86BBD1A9930}"/>
          </ac:picMkLst>
        </pc:picChg>
        <pc:picChg chg="del">
          <ac:chgData name="Müller Laura" userId="8191ac63-0d49-4000-a34c-4f0f8c71d94d" providerId="ADAL" clId="{137F30C2-69FD-4310-9AE3-D46F1DD158AA}" dt="2024-06-17T14:15:06.959" v="16848" actId="478"/>
          <ac:picMkLst>
            <pc:docMk/>
            <pc:sldMk cId="2454698891" sldId="502"/>
            <ac:picMk id="8" creationId="{16D3D84D-02E3-313B-AA91-B2FFFB7B750F}"/>
          </ac:picMkLst>
        </pc:picChg>
      </pc:sldChg>
      <pc:sldChg chg="addSp delSp modSp add del mod">
        <pc:chgData name="Müller Laura" userId="8191ac63-0d49-4000-a34c-4f0f8c71d94d" providerId="ADAL" clId="{137F30C2-69FD-4310-9AE3-D46F1DD158AA}" dt="2024-06-13T19:49:43.495" v="2697" actId="47"/>
        <pc:sldMkLst>
          <pc:docMk/>
          <pc:sldMk cId="2603166837" sldId="503"/>
        </pc:sldMkLst>
        <pc:spChg chg="del">
          <ac:chgData name="Müller Laura" userId="8191ac63-0d49-4000-a34c-4f0f8c71d94d" providerId="ADAL" clId="{137F30C2-69FD-4310-9AE3-D46F1DD158AA}" dt="2024-06-13T19:25:11.699" v="2285" actId="478"/>
          <ac:spMkLst>
            <pc:docMk/>
            <pc:sldMk cId="2603166837" sldId="503"/>
            <ac:spMk id="12" creationId="{1554988D-FEA6-609A-C13F-A0140B2FD94A}"/>
          </ac:spMkLst>
        </pc:spChg>
        <pc:grpChg chg="add mod">
          <ac:chgData name="Müller Laura" userId="8191ac63-0d49-4000-a34c-4f0f8c71d94d" providerId="ADAL" clId="{137F30C2-69FD-4310-9AE3-D46F1DD158AA}" dt="2024-06-13T19:25:00.297" v="2284" actId="1035"/>
          <ac:grpSpMkLst>
            <pc:docMk/>
            <pc:sldMk cId="2603166837" sldId="503"/>
            <ac:grpSpMk id="15" creationId="{965BD8BA-118B-372A-D2B1-E2064D3155FE}"/>
          </ac:grpSpMkLst>
        </pc:grpChg>
        <pc:picChg chg="del">
          <ac:chgData name="Müller Laura" userId="8191ac63-0d49-4000-a34c-4f0f8c71d94d" providerId="ADAL" clId="{137F30C2-69FD-4310-9AE3-D46F1DD158AA}" dt="2024-06-13T19:23:02.044" v="2220" actId="478"/>
          <ac:picMkLst>
            <pc:docMk/>
            <pc:sldMk cId="2603166837" sldId="503"/>
            <ac:picMk id="2" creationId="{5135D924-4B28-1EE2-164E-9330E9AA0966}"/>
          </ac:picMkLst>
        </pc:picChg>
        <pc:picChg chg="del">
          <ac:chgData name="Müller Laura" userId="8191ac63-0d49-4000-a34c-4f0f8c71d94d" providerId="ADAL" clId="{137F30C2-69FD-4310-9AE3-D46F1DD158AA}" dt="2024-06-13T19:23:04.350" v="2221" actId="478"/>
          <ac:picMkLst>
            <pc:docMk/>
            <pc:sldMk cId="2603166837" sldId="503"/>
            <ac:picMk id="3" creationId="{952FA19C-BED4-D8C5-4036-F4C583105040}"/>
          </ac:picMkLst>
        </pc:picChg>
        <pc:picChg chg="mod">
          <ac:chgData name="Müller Laura" userId="8191ac63-0d49-4000-a34c-4f0f8c71d94d" providerId="ADAL" clId="{137F30C2-69FD-4310-9AE3-D46F1DD158AA}" dt="2024-06-13T19:28:33.029" v="2292" actId="1076"/>
          <ac:picMkLst>
            <pc:docMk/>
            <pc:sldMk cId="2603166837" sldId="503"/>
            <ac:picMk id="5" creationId="{9C707F29-5101-7FE7-1A89-84F5C361B7FC}"/>
          </ac:picMkLst>
        </pc:picChg>
        <pc:picChg chg="mod">
          <ac:chgData name="Müller Laura" userId="8191ac63-0d49-4000-a34c-4f0f8c71d94d" providerId="ADAL" clId="{137F30C2-69FD-4310-9AE3-D46F1DD158AA}" dt="2024-06-13T19:25:00.297" v="2284" actId="1035"/>
          <ac:picMkLst>
            <pc:docMk/>
            <pc:sldMk cId="2603166837" sldId="503"/>
            <ac:picMk id="7" creationId="{35CD253A-A9B0-3BBC-474B-7FE30C8FB868}"/>
          </ac:picMkLst>
        </pc:picChg>
        <pc:picChg chg="add mod ord">
          <ac:chgData name="Müller Laura" userId="8191ac63-0d49-4000-a34c-4f0f8c71d94d" providerId="ADAL" clId="{137F30C2-69FD-4310-9AE3-D46F1DD158AA}" dt="2024-06-13T19:25:00.297" v="2284" actId="1035"/>
          <ac:picMkLst>
            <pc:docMk/>
            <pc:sldMk cId="2603166837" sldId="503"/>
            <ac:picMk id="14" creationId="{FD8A2175-5F8B-29E0-DD50-BB0F93485599}"/>
          </ac:picMkLst>
        </pc:picChg>
        <pc:picChg chg="add mod ord">
          <ac:chgData name="Müller Laura" userId="8191ac63-0d49-4000-a34c-4f0f8c71d94d" providerId="ADAL" clId="{137F30C2-69FD-4310-9AE3-D46F1DD158AA}" dt="2024-06-13T19:28:21.995" v="2291" actId="167"/>
          <ac:picMkLst>
            <pc:docMk/>
            <pc:sldMk cId="2603166837" sldId="503"/>
            <ac:picMk id="19" creationId="{5B412DF6-0F7C-89C6-C148-7AD0FC765508}"/>
          </ac:picMkLst>
        </pc:picChg>
        <pc:cxnChg chg="mod">
          <ac:chgData name="Müller Laura" userId="8191ac63-0d49-4000-a34c-4f0f8c71d94d" providerId="ADAL" clId="{137F30C2-69FD-4310-9AE3-D46F1DD158AA}" dt="2024-06-13T19:28:33.029" v="2292" actId="1076"/>
          <ac:cxnSpMkLst>
            <pc:docMk/>
            <pc:sldMk cId="2603166837" sldId="503"/>
            <ac:cxnSpMk id="6" creationId="{01C18FB6-8E00-A6B6-B873-3E2E0E63BC80}"/>
          </ac:cxnSpMkLst>
        </pc:cxnChg>
        <pc:cxnChg chg="mod">
          <ac:chgData name="Müller Laura" userId="8191ac63-0d49-4000-a34c-4f0f8c71d94d" providerId="ADAL" clId="{137F30C2-69FD-4310-9AE3-D46F1DD158AA}" dt="2024-06-13T19:25:00.297" v="2284" actId="1035"/>
          <ac:cxnSpMkLst>
            <pc:docMk/>
            <pc:sldMk cId="2603166837" sldId="503"/>
            <ac:cxnSpMk id="8" creationId="{8963D20C-6130-F725-34F8-FE211B2F4CFA}"/>
          </ac:cxnSpMkLst>
        </pc:cxnChg>
        <pc:cxnChg chg="mod">
          <ac:chgData name="Müller Laura" userId="8191ac63-0d49-4000-a34c-4f0f8c71d94d" providerId="ADAL" clId="{137F30C2-69FD-4310-9AE3-D46F1DD158AA}" dt="2024-06-13T19:28:44.419" v="2293" actId="555"/>
          <ac:cxnSpMkLst>
            <pc:docMk/>
            <pc:sldMk cId="2603166837" sldId="503"/>
            <ac:cxnSpMk id="9" creationId="{1BBE8741-B508-8315-6B08-A01B1486799A}"/>
          </ac:cxnSpMkLst>
        </pc:cxnChg>
        <pc:cxnChg chg="mod">
          <ac:chgData name="Müller Laura" userId="8191ac63-0d49-4000-a34c-4f0f8c71d94d" providerId="ADAL" clId="{137F30C2-69FD-4310-9AE3-D46F1DD158AA}" dt="2024-06-13T19:28:44.419" v="2293" actId="555"/>
          <ac:cxnSpMkLst>
            <pc:docMk/>
            <pc:sldMk cId="2603166837" sldId="503"/>
            <ac:cxnSpMk id="11" creationId="{8F96C385-E7EE-475D-DBFE-E9F785CBBC0B}"/>
          </ac:cxnSpMkLst>
        </pc:cxnChg>
      </pc:sldChg>
      <pc:sldChg chg="addSp delSp modSp add del mod ord modShow modNotesTx">
        <pc:chgData name="Müller Laura" userId="8191ac63-0d49-4000-a34c-4f0f8c71d94d" providerId="ADAL" clId="{137F30C2-69FD-4310-9AE3-D46F1DD158AA}" dt="2024-06-20T18:56:09.322" v="32449" actId="47"/>
        <pc:sldMkLst>
          <pc:docMk/>
          <pc:sldMk cId="1685416750" sldId="504"/>
        </pc:sldMkLst>
        <pc:spChg chg="add del mod">
          <ac:chgData name="Müller Laura" userId="8191ac63-0d49-4000-a34c-4f0f8c71d94d" providerId="ADAL" clId="{137F30C2-69FD-4310-9AE3-D46F1DD158AA}" dt="2024-06-17T14:18:59.483" v="16851" actId="478"/>
          <ac:spMkLst>
            <pc:docMk/>
            <pc:sldMk cId="1685416750" sldId="504"/>
            <ac:spMk id="2" creationId="{12D0F23D-A02B-EC4A-3CF7-32E747E0CB7A}"/>
          </ac:spMkLst>
        </pc:spChg>
        <pc:spChg chg="replST">
          <ac:chgData name="Müller Laura" userId="8191ac63-0d49-4000-a34c-4f0f8c71d94d" providerId="ADAL" clId="{137F30C2-69FD-4310-9AE3-D46F1DD158AA}" dt="2024-06-19T19:23:23.318" v="31135"/>
          <ac:spMkLst>
            <pc:docMk/>
            <pc:sldMk cId="1685416750" sldId="504"/>
            <ac:spMk id="10" creationId="{B913B4DB-2508-FA3A-41B8-07F7BAE2251E}"/>
          </ac:spMkLst>
        </pc:spChg>
        <pc:spChg chg="add del mod topLvl">
          <ac:chgData name="Müller Laura" userId="8191ac63-0d49-4000-a34c-4f0f8c71d94d" providerId="ADAL" clId="{137F30C2-69FD-4310-9AE3-D46F1DD158AA}" dt="2024-06-15T16:34:00.416" v="7128" actId="478"/>
          <ac:spMkLst>
            <pc:docMk/>
            <pc:sldMk cId="1685416750" sldId="504"/>
            <ac:spMk id="12" creationId="{5B264EE2-6A4A-BE1E-3B70-249C6E31D7D3}"/>
          </ac:spMkLst>
        </pc:spChg>
        <pc:spChg chg="add mod">
          <ac:chgData name="Müller Laura" userId="8191ac63-0d49-4000-a34c-4f0f8c71d94d" providerId="ADAL" clId="{137F30C2-69FD-4310-9AE3-D46F1DD158AA}" dt="2024-06-15T16:33:53.006" v="7119" actId="165"/>
          <ac:spMkLst>
            <pc:docMk/>
            <pc:sldMk cId="1685416750" sldId="504"/>
            <ac:spMk id="14" creationId="{6BCC46F2-5548-EF95-908C-4A582A2ECB76}"/>
          </ac:spMkLst>
        </pc:spChg>
        <pc:spChg chg="add mod">
          <ac:chgData name="Müller Laura" userId="8191ac63-0d49-4000-a34c-4f0f8c71d94d" providerId="ADAL" clId="{137F30C2-69FD-4310-9AE3-D46F1DD158AA}" dt="2024-06-15T16:33:53.006" v="7119" actId="165"/>
          <ac:spMkLst>
            <pc:docMk/>
            <pc:sldMk cId="1685416750" sldId="504"/>
            <ac:spMk id="15" creationId="{C6E3FAA5-DCB6-D8BF-4014-CF7B31D28302}"/>
          </ac:spMkLst>
        </pc:spChg>
        <pc:spChg chg="replST">
          <ac:chgData name="Müller Laura" userId="8191ac63-0d49-4000-a34c-4f0f8c71d94d" providerId="ADAL" clId="{137F30C2-69FD-4310-9AE3-D46F1DD158AA}" dt="2024-06-19T19:23:23.298" v="31132"/>
          <ac:spMkLst>
            <pc:docMk/>
            <pc:sldMk cId="1685416750" sldId="504"/>
            <ac:spMk id="17" creationId="{06C0B115-6E92-81F6-A8A8-A252B02EFCCE}"/>
          </ac:spMkLst>
        </pc:spChg>
        <pc:spChg chg="add mod">
          <ac:chgData name="Müller Laura" userId="8191ac63-0d49-4000-a34c-4f0f8c71d94d" providerId="ADAL" clId="{137F30C2-69FD-4310-9AE3-D46F1DD158AA}" dt="2024-06-15T16:33:53.006" v="7119" actId="165"/>
          <ac:spMkLst>
            <pc:docMk/>
            <pc:sldMk cId="1685416750" sldId="504"/>
            <ac:spMk id="22" creationId="{DEC881DC-25C3-C5DC-4EE7-5262149A5608}"/>
          </ac:spMkLst>
        </pc:spChg>
        <pc:spChg chg="add del mod">
          <ac:chgData name="Müller Laura" userId="8191ac63-0d49-4000-a34c-4f0f8c71d94d" providerId="ADAL" clId="{137F30C2-69FD-4310-9AE3-D46F1DD158AA}" dt="2024-06-13T19:32:58.781" v="2376" actId="478"/>
          <ac:spMkLst>
            <pc:docMk/>
            <pc:sldMk cId="1685416750" sldId="504"/>
            <ac:spMk id="23" creationId="{9DA8F5BE-AE0F-989E-C4D6-033125ACAF35}"/>
          </ac:spMkLst>
        </pc:spChg>
        <pc:spChg chg="add del mod">
          <ac:chgData name="Müller Laura" userId="8191ac63-0d49-4000-a34c-4f0f8c71d94d" providerId="ADAL" clId="{137F30C2-69FD-4310-9AE3-D46F1DD158AA}" dt="2024-06-13T19:32:55.506" v="2375" actId="478"/>
          <ac:spMkLst>
            <pc:docMk/>
            <pc:sldMk cId="1685416750" sldId="504"/>
            <ac:spMk id="24" creationId="{D4BBFB87-0750-4F25-6356-903C3ECAB356}"/>
          </ac:spMkLst>
        </pc:spChg>
        <pc:spChg chg="add mod">
          <ac:chgData name="Müller Laura" userId="8191ac63-0d49-4000-a34c-4f0f8c71d94d" providerId="ADAL" clId="{137F30C2-69FD-4310-9AE3-D46F1DD158AA}" dt="2024-06-18T12:04:43.923" v="22412" actId="164"/>
          <ac:spMkLst>
            <pc:docMk/>
            <pc:sldMk cId="1685416750" sldId="504"/>
            <ac:spMk id="25" creationId="{D03D982F-A1BB-4066-1D51-EA47D13C4AE3}"/>
          </ac:spMkLst>
        </pc:spChg>
        <pc:spChg chg="add mod">
          <ac:chgData name="Müller Laura" userId="8191ac63-0d49-4000-a34c-4f0f8c71d94d" providerId="ADAL" clId="{137F30C2-69FD-4310-9AE3-D46F1DD158AA}" dt="2024-06-18T12:04:43.923" v="22412" actId="164"/>
          <ac:spMkLst>
            <pc:docMk/>
            <pc:sldMk cId="1685416750" sldId="504"/>
            <ac:spMk id="26" creationId="{240A65E5-7DF2-1B35-7ADB-3BE887B295CE}"/>
          </ac:spMkLst>
        </pc:spChg>
        <pc:spChg chg="add mod">
          <ac:chgData name="Müller Laura" userId="8191ac63-0d49-4000-a34c-4f0f8c71d94d" providerId="ADAL" clId="{137F30C2-69FD-4310-9AE3-D46F1DD158AA}" dt="2024-06-18T12:04:43.923" v="22412" actId="164"/>
          <ac:spMkLst>
            <pc:docMk/>
            <pc:sldMk cId="1685416750" sldId="504"/>
            <ac:spMk id="27" creationId="{8ABEAC80-DC10-6FC6-250B-504726D35884}"/>
          </ac:spMkLst>
        </pc:spChg>
        <pc:spChg chg="add mod">
          <ac:chgData name="Müller Laura" userId="8191ac63-0d49-4000-a34c-4f0f8c71d94d" providerId="ADAL" clId="{137F30C2-69FD-4310-9AE3-D46F1DD158AA}" dt="2024-06-18T12:04:43.923" v="22412" actId="164"/>
          <ac:spMkLst>
            <pc:docMk/>
            <pc:sldMk cId="1685416750" sldId="504"/>
            <ac:spMk id="29" creationId="{AF4CE5D1-0477-016A-FC97-C21FA6E1155F}"/>
          </ac:spMkLst>
        </pc:spChg>
        <pc:spChg chg="add mod">
          <ac:chgData name="Müller Laura" userId="8191ac63-0d49-4000-a34c-4f0f8c71d94d" providerId="ADAL" clId="{137F30C2-69FD-4310-9AE3-D46F1DD158AA}" dt="2024-06-18T12:04:43.923" v="22412" actId="164"/>
          <ac:spMkLst>
            <pc:docMk/>
            <pc:sldMk cId="1685416750" sldId="504"/>
            <ac:spMk id="30" creationId="{3F027A19-91DF-DCC4-A94F-EBB19BBAFBAD}"/>
          </ac:spMkLst>
        </pc:spChg>
        <pc:spChg chg="add mod">
          <ac:chgData name="Müller Laura" userId="8191ac63-0d49-4000-a34c-4f0f8c71d94d" providerId="ADAL" clId="{137F30C2-69FD-4310-9AE3-D46F1DD158AA}" dt="2024-06-18T12:04:43.923" v="22412" actId="164"/>
          <ac:spMkLst>
            <pc:docMk/>
            <pc:sldMk cId="1685416750" sldId="504"/>
            <ac:spMk id="32" creationId="{465D011D-04F3-D94D-1BC6-AC492E2821C2}"/>
          </ac:spMkLst>
        </pc:spChg>
        <pc:spChg chg="add mod">
          <ac:chgData name="Müller Laura" userId="8191ac63-0d49-4000-a34c-4f0f8c71d94d" providerId="ADAL" clId="{137F30C2-69FD-4310-9AE3-D46F1DD158AA}" dt="2024-06-18T12:04:43.923" v="22412" actId="164"/>
          <ac:spMkLst>
            <pc:docMk/>
            <pc:sldMk cId="1685416750" sldId="504"/>
            <ac:spMk id="33" creationId="{2CA9FA47-A24C-5292-8453-D6BE64C2FEED}"/>
          </ac:spMkLst>
        </pc:spChg>
        <pc:spChg chg="add mod">
          <ac:chgData name="Müller Laura" userId="8191ac63-0d49-4000-a34c-4f0f8c71d94d" providerId="ADAL" clId="{137F30C2-69FD-4310-9AE3-D46F1DD158AA}" dt="2024-06-18T12:04:43.923" v="22412" actId="164"/>
          <ac:spMkLst>
            <pc:docMk/>
            <pc:sldMk cId="1685416750" sldId="504"/>
            <ac:spMk id="34" creationId="{9B984A4A-60BD-C334-8041-D584167CFA23}"/>
          </ac:spMkLst>
        </pc:spChg>
        <pc:spChg chg="add mod">
          <ac:chgData name="Müller Laura" userId="8191ac63-0d49-4000-a34c-4f0f8c71d94d" providerId="ADAL" clId="{137F30C2-69FD-4310-9AE3-D46F1DD158AA}" dt="2024-06-18T12:04:43.923" v="22412" actId="164"/>
          <ac:spMkLst>
            <pc:docMk/>
            <pc:sldMk cId="1685416750" sldId="504"/>
            <ac:spMk id="35" creationId="{5585D8E8-919A-2896-2B10-FE34CB769D17}"/>
          </ac:spMkLst>
        </pc:spChg>
        <pc:spChg chg="add mod">
          <ac:chgData name="Müller Laura" userId="8191ac63-0d49-4000-a34c-4f0f8c71d94d" providerId="ADAL" clId="{137F30C2-69FD-4310-9AE3-D46F1DD158AA}" dt="2024-06-18T12:04:43.923" v="22412" actId="164"/>
          <ac:spMkLst>
            <pc:docMk/>
            <pc:sldMk cId="1685416750" sldId="504"/>
            <ac:spMk id="36" creationId="{BE91BBC2-3409-557C-B32D-4D8E38AAFD8C}"/>
          </ac:spMkLst>
        </pc:spChg>
        <pc:spChg chg="add mod replST">
          <ac:chgData name="Müller Laura" userId="8191ac63-0d49-4000-a34c-4f0f8c71d94d" providerId="ADAL" clId="{137F30C2-69FD-4310-9AE3-D46F1DD158AA}" dt="2024-06-19T19:23:23.322" v="31136"/>
          <ac:spMkLst>
            <pc:docMk/>
            <pc:sldMk cId="1685416750" sldId="504"/>
            <ac:spMk id="37" creationId="{7AEC5D0E-D528-5A52-74DB-C16712BBEB16}"/>
          </ac:spMkLst>
        </pc:spChg>
        <pc:spChg chg="add mod">
          <ac:chgData name="Müller Laura" userId="8191ac63-0d49-4000-a34c-4f0f8c71d94d" providerId="ADAL" clId="{137F30C2-69FD-4310-9AE3-D46F1DD158AA}" dt="2024-06-18T12:04:38.387" v="22411" actId="164"/>
          <ac:spMkLst>
            <pc:docMk/>
            <pc:sldMk cId="1685416750" sldId="504"/>
            <ac:spMk id="38" creationId="{1DDA7AC8-C944-A92E-7D85-BA13A034F02E}"/>
          </ac:spMkLst>
        </pc:spChg>
        <pc:spChg chg="add mod">
          <ac:chgData name="Müller Laura" userId="8191ac63-0d49-4000-a34c-4f0f8c71d94d" providerId="ADAL" clId="{137F30C2-69FD-4310-9AE3-D46F1DD158AA}" dt="2024-06-18T12:04:38.387" v="22411" actId="164"/>
          <ac:spMkLst>
            <pc:docMk/>
            <pc:sldMk cId="1685416750" sldId="504"/>
            <ac:spMk id="39" creationId="{8B2E2C82-6CDD-415A-BEE1-DEB52B42C1B6}"/>
          </ac:spMkLst>
        </pc:spChg>
        <pc:spChg chg="add mod">
          <ac:chgData name="Müller Laura" userId="8191ac63-0d49-4000-a34c-4f0f8c71d94d" providerId="ADAL" clId="{137F30C2-69FD-4310-9AE3-D46F1DD158AA}" dt="2024-06-18T12:04:38.387" v="22411" actId="164"/>
          <ac:spMkLst>
            <pc:docMk/>
            <pc:sldMk cId="1685416750" sldId="504"/>
            <ac:spMk id="40" creationId="{AB7F7F95-81CC-7A51-5A70-8053F4DCF64E}"/>
          </ac:spMkLst>
        </pc:spChg>
        <pc:spChg chg="add mod">
          <ac:chgData name="Müller Laura" userId="8191ac63-0d49-4000-a34c-4f0f8c71d94d" providerId="ADAL" clId="{137F30C2-69FD-4310-9AE3-D46F1DD158AA}" dt="2024-06-18T12:04:38.387" v="22411" actId="164"/>
          <ac:spMkLst>
            <pc:docMk/>
            <pc:sldMk cId="1685416750" sldId="504"/>
            <ac:spMk id="41" creationId="{86116346-90C3-F321-4B91-A43160FE56D0}"/>
          </ac:spMkLst>
        </pc:spChg>
        <pc:spChg chg="add mod">
          <ac:chgData name="Müller Laura" userId="8191ac63-0d49-4000-a34c-4f0f8c71d94d" providerId="ADAL" clId="{137F30C2-69FD-4310-9AE3-D46F1DD158AA}" dt="2024-06-18T12:04:38.387" v="22411" actId="164"/>
          <ac:spMkLst>
            <pc:docMk/>
            <pc:sldMk cId="1685416750" sldId="504"/>
            <ac:spMk id="42" creationId="{918AFC8C-2F06-65F2-0D07-444BB31E4A28}"/>
          </ac:spMkLst>
        </pc:spChg>
        <pc:spChg chg="add mod">
          <ac:chgData name="Müller Laura" userId="8191ac63-0d49-4000-a34c-4f0f8c71d94d" providerId="ADAL" clId="{137F30C2-69FD-4310-9AE3-D46F1DD158AA}" dt="2024-06-18T12:04:38.387" v="22411" actId="164"/>
          <ac:spMkLst>
            <pc:docMk/>
            <pc:sldMk cId="1685416750" sldId="504"/>
            <ac:spMk id="43" creationId="{03DD8DEF-5520-F605-1037-AF713F352D42}"/>
          </ac:spMkLst>
        </pc:spChg>
        <pc:spChg chg="add mod">
          <ac:chgData name="Müller Laura" userId="8191ac63-0d49-4000-a34c-4f0f8c71d94d" providerId="ADAL" clId="{137F30C2-69FD-4310-9AE3-D46F1DD158AA}" dt="2024-06-18T12:04:38.387" v="22411" actId="164"/>
          <ac:spMkLst>
            <pc:docMk/>
            <pc:sldMk cId="1685416750" sldId="504"/>
            <ac:spMk id="44" creationId="{AE55815B-EAE4-CB13-A076-F4414F27AD40}"/>
          </ac:spMkLst>
        </pc:spChg>
        <pc:spChg chg="add mod">
          <ac:chgData name="Müller Laura" userId="8191ac63-0d49-4000-a34c-4f0f8c71d94d" providerId="ADAL" clId="{137F30C2-69FD-4310-9AE3-D46F1DD158AA}" dt="2024-06-18T12:04:38.387" v="22411" actId="164"/>
          <ac:spMkLst>
            <pc:docMk/>
            <pc:sldMk cId="1685416750" sldId="504"/>
            <ac:spMk id="45" creationId="{ACC79D28-AF10-B054-9FC2-34F27E3FF059}"/>
          </ac:spMkLst>
        </pc:spChg>
        <pc:spChg chg="add mod">
          <ac:chgData name="Müller Laura" userId="8191ac63-0d49-4000-a34c-4f0f8c71d94d" providerId="ADAL" clId="{137F30C2-69FD-4310-9AE3-D46F1DD158AA}" dt="2024-06-18T12:04:38.387" v="22411" actId="164"/>
          <ac:spMkLst>
            <pc:docMk/>
            <pc:sldMk cId="1685416750" sldId="504"/>
            <ac:spMk id="46" creationId="{CEE73415-559C-D742-688C-D4586F3E5465}"/>
          </ac:spMkLst>
        </pc:spChg>
        <pc:spChg chg="add mod">
          <ac:chgData name="Müller Laura" userId="8191ac63-0d49-4000-a34c-4f0f8c71d94d" providerId="ADAL" clId="{137F30C2-69FD-4310-9AE3-D46F1DD158AA}" dt="2024-06-18T12:04:38.387" v="22411" actId="164"/>
          <ac:spMkLst>
            <pc:docMk/>
            <pc:sldMk cId="1685416750" sldId="504"/>
            <ac:spMk id="47" creationId="{92237364-BE79-AA48-F4CF-38AF77074CD7}"/>
          </ac:spMkLst>
        </pc:spChg>
        <pc:spChg chg="add mod">
          <ac:chgData name="Müller Laura" userId="8191ac63-0d49-4000-a34c-4f0f8c71d94d" providerId="ADAL" clId="{137F30C2-69FD-4310-9AE3-D46F1DD158AA}" dt="2024-06-18T12:04:38.387" v="22411" actId="164"/>
          <ac:spMkLst>
            <pc:docMk/>
            <pc:sldMk cId="1685416750" sldId="504"/>
            <ac:spMk id="48" creationId="{F2FB32A8-5C7B-9BB0-5812-1D77E33B6E8B}"/>
          </ac:spMkLst>
        </pc:spChg>
        <pc:spChg chg="add mod">
          <ac:chgData name="Müller Laura" userId="8191ac63-0d49-4000-a34c-4f0f8c71d94d" providerId="ADAL" clId="{137F30C2-69FD-4310-9AE3-D46F1DD158AA}" dt="2024-06-15T16:33:53.006" v="7119" actId="165"/>
          <ac:spMkLst>
            <pc:docMk/>
            <pc:sldMk cId="1685416750" sldId="504"/>
            <ac:spMk id="51" creationId="{9781EFDA-697B-1F56-B636-4A2975DE2013}"/>
          </ac:spMkLst>
        </pc:spChg>
        <pc:spChg chg="add del mod">
          <ac:chgData name="Müller Laura" userId="8191ac63-0d49-4000-a34c-4f0f8c71d94d" providerId="ADAL" clId="{137F30C2-69FD-4310-9AE3-D46F1DD158AA}" dt="2024-06-13T19:48:24.393" v="2676" actId="478"/>
          <ac:spMkLst>
            <pc:docMk/>
            <pc:sldMk cId="1685416750" sldId="504"/>
            <ac:spMk id="51" creationId="{EF93BBB5-1B80-30D7-DE2F-26FA04A5D863}"/>
          </ac:spMkLst>
        </pc:spChg>
        <pc:spChg chg="add mod replST">
          <ac:chgData name="Müller Laura" userId="8191ac63-0d49-4000-a34c-4f0f8c71d94d" providerId="ADAL" clId="{137F30C2-69FD-4310-9AE3-D46F1DD158AA}" dt="2024-06-19T19:23:23.329" v="31137"/>
          <ac:spMkLst>
            <pc:docMk/>
            <pc:sldMk cId="1685416750" sldId="504"/>
            <ac:spMk id="52" creationId="{9505971F-3CD0-F8EF-A872-2D9F76ECD6FC}"/>
          </ac:spMkLst>
        </pc:spChg>
        <pc:spChg chg="add mod replST">
          <ac:chgData name="Müller Laura" userId="8191ac63-0d49-4000-a34c-4f0f8c71d94d" providerId="ADAL" clId="{137F30C2-69FD-4310-9AE3-D46F1DD158AA}" dt="2024-06-19T19:23:23.336" v="31138"/>
          <ac:spMkLst>
            <pc:docMk/>
            <pc:sldMk cId="1685416750" sldId="504"/>
            <ac:spMk id="53" creationId="{D7A4D64F-E8C0-100E-7DB3-C66EE21168D9}"/>
          </ac:spMkLst>
        </pc:spChg>
        <pc:spChg chg="add mod">
          <ac:chgData name="Müller Laura" userId="8191ac63-0d49-4000-a34c-4f0f8c71d94d" providerId="ADAL" clId="{137F30C2-69FD-4310-9AE3-D46F1DD158AA}" dt="2024-06-15T16:33:53.006" v="7119" actId="165"/>
          <ac:spMkLst>
            <pc:docMk/>
            <pc:sldMk cId="1685416750" sldId="504"/>
            <ac:spMk id="55" creationId="{3B8CE1D6-37B8-BA29-9D53-C9EBE8097494}"/>
          </ac:spMkLst>
        </pc:spChg>
        <pc:spChg chg="add del mod">
          <ac:chgData name="Müller Laura" userId="8191ac63-0d49-4000-a34c-4f0f8c71d94d" providerId="ADAL" clId="{137F30C2-69FD-4310-9AE3-D46F1DD158AA}" dt="2024-06-15T16:40:17.086" v="7543" actId="478"/>
          <ac:spMkLst>
            <pc:docMk/>
            <pc:sldMk cId="1685416750" sldId="504"/>
            <ac:spMk id="56" creationId="{2DF9FAAB-DD8B-34F6-E167-656295099EEC}"/>
          </ac:spMkLst>
        </pc:spChg>
        <pc:spChg chg="add mod">
          <ac:chgData name="Müller Laura" userId="8191ac63-0d49-4000-a34c-4f0f8c71d94d" providerId="ADAL" clId="{137F30C2-69FD-4310-9AE3-D46F1DD158AA}" dt="2024-06-15T16:33:53.006" v="7119" actId="165"/>
          <ac:spMkLst>
            <pc:docMk/>
            <pc:sldMk cId="1685416750" sldId="504"/>
            <ac:spMk id="60" creationId="{D64F5E19-168F-718B-95CD-88046F20DE78}"/>
          </ac:spMkLst>
        </pc:spChg>
        <pc:spChg chg="add mod">
          <ac:chgData name="Müller Laura" userId="8191ac63-0d49-4000-a34c-4f0f8c71d94d" providerId="ADAL" clId="{137F30C2-69FD-4310-9AE3-D46F1DD158AA}" dt="2024-06-15T16:33:53.006" v="7119" actId="165"/>
          <ac:spMkLst>
            <pc:docMk/>
            <pc:sldMk cId="1685416750" sldId="504"/>
            <ac:spMk id="61" creationId="{5B2066D8-145B-64D1-120A-DEC6E9DF3FC6}"/>
          </ac:spMkLst>
        </pc:spChg>
        <pc:grpChg chg="add del mod">
          <ac:chgData name="Müller Laura" userId="8191ac63-0d49-4000-a34c-4f0f8c71d94d" providerId="ADAL" clId="{137F30C2-69FD-4310-9AE3-D46F1DD158AA}" dt="2024-06-15T16:33:53.006" v="7119" actId="165"/>
          <ac:grpSpMkLst>
            <pc:docMk/>
            <pc:sldMk cId="1685416750" sldId="504"/>
            <ac:grpSpMk id="2" creationId="{0495BF7B-B4CB-3CAF-04D4-B28369054DF7}"/>
          </ac:grpSpMkLst>
        </pc:grpChg>
        <pc:grpChg chg="add mod">
          <ac:chgData name="Müller Laura" userId="8191ac63-0d49-4000-a34c-4f0f8c71d94d" providerId="ADAL" clId="{137F30C2-69FD-4310-9AE3-D46F1DD158AA}" dt="2024-06-18T12:04:32.649" v="22410" actId="164"/>
          <ac:grpSpMkLst>
            <pc:docMk/>
            <pc:sldMk cId="1685416750" sldId="504"/>
            <ac:grpSpMk id="2" creationId="{A93B47D4-75BD-F951-9DA6-6FD43C03FF16}"/>
          </ac:grpSpMkLst>
        </pc:grpChg>
        <pc:grpChg chg="add mod replST">
          <ac:chgData name="Müller Laura" userId="8191ac63-0d49-4000-a34c-4f0f8c71d94d" providerId="ADAL" clId="{137F30C2-69FD-4310-9AE3-D46F1DD158AA}" dt="2024-06-19T19:23:23.343" v="31139"/>
          <ac:grpSpMkLst>
            <pc:docMk/>
            <pc:sldMk cId="1685416750" sldId="504"/>
            <ac:grpSpMk id="5" creationId="{332A5745-7F5A-6AFA-771D-15FCC9CF0A82}"/>
          </ac:grpSpMkLst>
        </pc:grpChg>
        <pc:grpChg chg="add del mod topLvl">
          <ac:chgData name="Müller Laura" userId="8191ac63-0d49-4000-a34c-4f0f8c71d94d" providerId="ADAL" clId="{137F30C2-69FD-4310-9AE3-D46F1DD158AA}" dt="2024-06-15T16:36:27.271" v="7369" actId="478"/>
          <ac:grpSpMkLst>
            <pc:docMk/>
            <pc:sldMk cId="1685416750" sldId="504"/>
            <ac:grpSpMk id="5" creationId="{81351823-8CCA-7D0C-7BC6-B399A6D51910}"/>
          </ac:grpSpMkLst>
        </pc:grpChg>
        <pc:grpChg chg="add del mod topLvl">
          <ac:chgData name="Müller Laura" userId="8191ac63-0d49-4000-a34c-4f0f8c71d94d" providerId="ADAL" clId="{137F30C2-69FD-4310-9AE3-D46F1DD158AA}" dt="2024-06-15T16:34:00.416" v="7128" actId="478"/>
          <ac:grpSpMkLst>
            <pc:docMk/>
            <pc:sldMk cId="1685416750" sldId="504"/>
            <ac:grpSpMk id="7" creationId="{4B9FC364-29FA-8856-E808-1745911D6F45}"/>
          </ac:grpSpMkLst>
        </pc:grpChg>
        <pc:grpChg chg="add mod replST">
          <ac:chgData name="Müller Laura" userId="8191ac63-0d49-4000-a34c-4f0f8c71d94d" providerId="ADAL" clId="{137F30C2-69FD-4310-9AE3-D46F1DD158AA}" dt="2024-06-19T19:23:23.348" v="31140"/>
          <ac:grpSpMkLst>
            <pc:docMk/>
            <pc:sldMk cId="1685416750" sldId="504"/>
            <ac:grpSpMk id="7" creationId="{6E698F44-0DD1-826C-ADFA-A3CEAACB74B5}"/>
          </ac:grpSpMkLst>
        </pc:grpChg>
        <pc:grpChg chg="add del">
          <ac:chgData name="Müller Laura" userId="8191ac63-0d49-4000-a34c-4f0f8c71d94d" providerId="ADAL" clId="{137F30C2-69FD-4310-9AE3-D46F1DD158AA}" dt="2024-06-13T19:29:48.216" v="2305" actId="165"/>
          <ac:grpSpMkLst>
            <pc:docMk/>
            <pc:sldMk cId="1685416750" sldId="504"/>
            <ac:grpSpMk id="15" creationId="{965BD8BA-118B-372A-D2B1-E2064D3155FE}"/>
          </ac:grpSpMkLst>
        </pc:grpChg>
        <pc:picChg chg="add mod ord modCrop">
          <ac:chgData name="Müller Laura" userId="8191ac63-0d49-4000-a34c-4f0f8c71d94d" providerId="ADAL" clId="{137F30C2-69FD-4310-9AE3-D46F1DD158AA}" dt="2024-06-18T12:04:43.923" v="22412" actId="164"/>
          <ac:picMkLst>
            <pc:docMk/>
            <pc:sldMk cId="1685416750" sldId="504"/>
            <ac:picMk id="3" creationId="{D466C470-2031-7D63-6D66-2887CD9CC5DD}"/>
          </ac:picMkLst>
        </pc:picChg>
        <pc:picChg chg="replST">
          <ac:chgData name="Müller Laura" userId="8191ac63-0d49-4000-a34c-4f0f8c71d94d" providerId="ADAL" clId="{137F30C2-69FD-4310-9AE3-D46F1DD158AA}" dt="2024-06-19T19:23:23.304" v="31133"/>
          <ac:picMkLst>
            <pc:docMk/>
            <pc:sldMk cId="1685416750" sldId="504"/>
            <ac:picMk id="4" creationId="{A6497196-C297-0067-5221-698B80852319}"/>
          </ac:picMkLst>
        </pc:picChg>
        <pc:picChg chg="del">
          <ac:chgData name="Müller Laura" userId="8191ac63-0d49-4000-a34c-4f0f8c71d94d" providerId="ADAL" clId="{137F30C2-69FD-4310-9AE3-D46F1DD158AA}" dt="2024-06-13T19:45:24.610" v="2616" actId="478"/>
          <ac:picMkLst>
            <pc:docMk/>
            <pc:sldMk cId="1685416750" sldId="504"/>
            <ac:picMk id="5" creationId="{9C707F29-5101-7FE7-1A89-84F5C361B7FC}"/>
          </ac:picMkLst>
        </pc:picChg>
        <pc:picChg chg="del mod topLvl">
          <ac:chgData name="Müller Laura" userId="8191ac63-0d49-4000-a34c-4f0f8c71d94d" providerId="ADAL" clId="{137F30C2-69FD-4310-9AE3-D46F1DD158AA}" dt="2024-06-13T19:44:48.121" v="2609" actId="478"/>
          <ac:picMkLst>
            <pc:docMk/>
            <pc:sldMk cId="1685416750" sldId="504"/>
            <ac:picMk id="7" creationId="{35CD253A-A9B0-3BBC-474B-7FE30C8FB868}"/>
          </ac:picMkLst>
        </pc:picChg>
        <pc:picChg chg="add mod ord modCrop">
          <ac:chgData name="Müller Laura" userId="8191ac63-0d49-4000-a34c-4f0f8c71d94d" providerId="ADAL" clId="{137F30C2-69FD-4310-9AE3-D46F1DD158AA}" dt="2024-06-18T12:04:38.387" v="22411" actId="164"/>
          <ac:picMkLst>
            <pc:docMk/>
            <pc:sldMk cId="1685416750" sldId="504"/>
            <ac:picMk id="13" creationId="{C6DFA0F2-2546-F443-7522-22C49D85F34C}"/>
          </ac:picMkLst>
        </pc:picChg>
        <pc:picChg chg="del mod topLvl">
          <ac:chgData name="Müller Laura" userId="8191ac63-0d49-4000-a34c-4f0f8c71d94d" providerId="ADAL" clId="{137F30C2-69FD-4310-9AE3-D46F1DD158AA}" dt="2024-06-13T19:29:50.758" v="2306" actId="478"/>
          <ac:picMkLst>
            <pc:docMk/>
            <pc:sldMk cId="1685416750" sldId="504"/>
            <ac:picMk id="14" creationId="{FD8A2175-5F8B-29E0-DD50-BB0F93485599}"/>
          </ac:picMkLst>
        </pc:picChg>
        <pc:picChg chg="add mod">
          <ac:chgData name="Müller Laura" userId="8191ac63-0d49-4000-a34c-4f0f8c71d94d" providerId="ADAL" clId="{137F30C2-69FD-4310-9AE3-D46F1DD158AA}" dt="2024-06-15T16:33:53.006" v="7119" actId="165"/>
          <ac:picMkLst>
            <pc:docMk/>
            <pc:sldMk cId="1685416750" sldId="504"/>
            <ac:picMk id="16" creationId="{AC216949-0A05-8F8A-2D30-88E146EC2F69}"/>
          </ac:picMkLst>
        </pc:picChg>
        <pc:picChg chg="del">
          <ac:chgData name="Müller Laura" userId="8191ac63-0d49-4000-a34c-4f0f8c71d94d" providerId="ADAL" clId="{137F30C2-69FD-4310-9AE3-D46F1DD158AA}" dt="2024-06-13T19:30:40.676" v="2334" actId="478"/>
          <ac:picMkLst>
            <pc:docMk/>
            <pc:sldMk cId="1685416750" sldId="504"/>
            <ac:picMk id="19" creationId="{5B412DF6-0F7C-89C6-C148-7AD0FC765508}"/>
          </ac:picMkLst>
        </pc:picChg>
        <pc:picChg chg="add mod">
          <ac:chgData name="Müller Laura" userId="8191ac63-0d49-4000-a34c-4f0f8c71d94d" providerId="ADAL" clId="{137F30C2-69FD-4310-9AE3-D46F1DD158AA}" dt="2024-06-15T16:33:53.006" v="7119" actId="165"/>
          <ac:picMkLst>
            <pc:docMk/>
            <pc:sldMk cId="1685416750" sldId="504"/>
            <ac:picMk id="19" creationId="{8FB485A3-5727-3A16-5083-0F3AC9AF5D1D}"/>
          </ac:picMkLst>
        </pc:picChg>
        <pc:picChg chg="replST">
          <ac:chgData name="Müller Laura" userId="8191ac63-0d49-4000-a34c-4f0f8c71d94d" providerId="ADAL" clId="{137F30C2-69FD-4310-9AE3-D46F1DD158AA}" dt="2024-06-19T19:23:23.314" v="31134"/>
          <ac:picMkLst>
            <pc:docMk/>
            <pc:sldMk cId="1685416750" sldId="504"/>
            <ac:picMk id="28" creationId="{4065A02E-1CE9-46D3-A044-A85116FA05C2}"/>
          </ac:picMkLst>
        </pc:picChg>
        <pc:picChg chg="add mod modCrop">
          <ac:chgData name="Müller Laura" userId="8191ac63-0d49-4000-a34c-4f0f8c71d94d" providerId="ADAL" clId="{137F30C2-69FD-4310-9AE3-D46F1DD158AA}" dt="2024-06-18T12:04:43.923" v="22412" actId="164"/>
          <ac:picMkLst>
            <pc:docMk/>
            <pc:sldMk cId="1685416750" sldId="504"/>
            <ac:picMk id="49" creationId="{85702B2E-44F6-982B-1FE1-81301F89CC0A}"/>
          </ac:picMkLst>
        </pc:picChg>
        <pc:picChg chg="add mod modCrop">
          <ac:chgData name="Müller Laura" userId="8191ac63-0d49-4000-a34c-4f0f8c71d94d" providerId="ADAL" clId="{137F30C2-69FD-4310-9AE3-D46F1DD158AA}" dt="2024-06-18T12:04:38.387" v="22411" actId="164"/>
          <ac:picMkLst>
            <pc:docMk/>
            <pc:sldMk cId="1685416750" sldId="504"/>
            <ac:picMk id="50" creationId="{D1924AC4-B62C-50A4-8DF5-FCCC7C6D7274}"/>
          </ac:picMkLst>
        </pc:picChg>
        <pc:picChg chg="add mod">
          <ac:chgData name="Müller Laura" userId="8191ac63-0d49-4000-a34c-4f0f8c71d94d" providerId="ADAL" clId="{137F30C2-69FD-4310-9AE3-D46F1DD158AA}" dt="2024-06-15T16:34:50.349" v="7258" actId="29295"/>
          <ac:picMkLst>
            <pc:docMk/>
            <pc:sldMk cId="1685416750" sldId="504"/>
            <ac:picMk id="54" creationId="{A3CA033D-5A9E-D7DA-A175-3DB319A2E9C2}"/>
          </ac:picMkLst>
        </pc:picChg>
        <pc:picChg chg="add del mod ord">
          <ac:chgData name="Müller Laura" userId="8191ac63-0d49-4000-a34c-4f0f8c71d94d" providerId="ADAL" clId="{137F30C2-69FD-4310-9AE3-D46F1DD158AA}" dt="2024-06-15T16:33:39.324" v="7097" actId="478"/>
          <ac:picMkLst>
            <pc:docMk/>
            <pc:sldMk cId="1685416750" sldId="504"/>
            <ac:picMk id="62" creationId="{4450AFB1-6416-29D0-9074-E965C45C547B}"/>
          </ac:picMkLst>
        </pc:picChg>
        <pc:cxnChg chg="mod ord">
          <ac:chgData name="Müller Laura" userId="8191ac63-0d49-4000-a34c-4f0f8c71d94d" providerId="ADAL" clId="{137F30C2-69FD-4310-9AE3-D46F1DD158AA}" dt="2024-06-18T12:04:38.387" v="22411" actId="164"/>
          <ac:cxnSpMkLst>
            <pc:docMk/>
            <pc:sldMk cId="1685416750" sldId="504"/>
            <ac:cxnSpMk id="6" creationId="{01C18FB6-8E00-A6B6-B873-3E2E0E63BC80}"/>
          </ac:cxnSpMkLst>
        </pc:cxnChg>
        <pc:cxnChg chg="mod ord topLvl">
          <ac:chgData name="Müller Laura" userId="8191ac63-0d49-4000-a34c-4f0f8c71d94d" providerId="ADAL" clId="{137F30C2-69FD-4310-9AE3-D46F1DD158AA}" dt="2024-06-18T12:04:43.923" v="22412" actId="164"/>
          <ac:cxnSpMkLst>
            <pc:docMk/>
            <pc:sldMk cId="1685416750" sldId="504"/>
            <ac:cxnSpMk id="8" creationId="{8963D20C-6130-F725-34F8-FE211B2F4CFA}"/>
          </ac:cxnSpMkLst>
        </pc:cxnChg>
        <pc:cxnChg chg="mod">
          <ac:chgData name="Müller Laura" userId="8191ac63-0d49-4000-a34c-4f0f8c71d94d" providerId="ADAL" clId="{137F30C2-69FD-4310-9AE3-D46F1DD158AA}" dt="2024-06-18T12:04:38.387" v="22411" actId="164"/>
          <ac:cxnSpMkLst>
            <pc:docMk/>
            <pc:sldMk cId="1685416750" sldId="504"/>
            <ac:cxnSpMk id="9" creationId="{1BBE8741-B508-8315-6B08-A01B1486799A}"/>
          </ac:cxnSpMkLst>
        </pc:cxnChg>
        <pc:cxnChg chg="mod">
          <ac:chgData name="Müller Laura" userId="8191ac63-0d49-4000-a34c-4f0f8c71d94d" providerId="ADAL" clId="{137F30C2-69FD-4310-9AE3-D46F1DD158AA}" dt="2024-06-18T12:04:43.923" v="22412" actId="164"/>
          <ac:cxnSpMkLst>
            <pc:docMk/>
            <pc:sldMk cId="1685416750" sldId="504"/>
            <ac:cxnSpMk id="11" creationId="{8F96C385-E7EE-475D-DBFE-E9F785CBBC0B}"/>
          </ac:cxnSpMkLst>
        </pc:cxnChg>
        <pc:cxnChg chg="add mod">
          <ac:chgData name="Müller Laura" userId="8191ac63-0d49-4000-a34c-4f0f8c71d94d" providerId="ADAL" clId="{137F30C2-69FD-4310-9AE3-D46F1DD158AA}" dt="2024-06-15T16:33:53.006" v="7119" actId="165"/>
          <ac:cxnSpMkLst>
            <pc:docMk/>
            <pc:sldMk cId="1685416750" sldId="504"/>
            <ac:cxnSpMk id="20" creationId="{71C1915F-98A1-8933-592F-2F4FDA6AB92C}"/>
          </ac:cxnSpMkLst>
        </pc:cxnChg>
        <pc:cxnChg chg="add del mod">
          <ac:chgData name="Müller Laura" userId="8191ac63-0d49-4000-a34c-4f0f8c71d94d" providerId="ADAL" clId="{137F30C2-69FD-4310-9AE3-D46F1DD158AA}" dt="2024-06-13T19:42:13.389" v="2585" actId="478"/>
          <ac:cxnSpMkLst>
            <pc:docMk/>
            <pc:sldMk cId="1685416750" sldId="504"/>
            <ac:cxnSpMk id="20" creationId="{CBF01CE3-59B7-98AF-339A-F409FC048FF2}"/>
          </ac:cxnSpMkLst>
        </pc:cxnChg>
        <pc:cxnChg chg="add del mod">
          <ac:chgData name="Müller Laura" userId="8191ac63-0d49-4000-a34c-4f0f8c71d94d" providerId="ADAL" clId="{137F30C2-69FD-4310-9AE3-D46F1DD158AA}" dt="2024-06-13T19:42:13.389" v="2585" actId="478"/>
          <ac:cxnSpMkLst>
            <pc:docMk/>
            <pc:sldMk cId="1685416750" sldId="504"/>
            <ac:cxnSpMk id="21" creationId="{1DD6DFC0-D93D-BF54-4932-7788FEC19240}"/>
          </ac:cxnSpMkLst>
        </pc:cxnChg>
        <pc:cxnChg chg="add mod">
          <ac:chgData name="Müller Laura" userId="8191ac63-0d49-4000-a34c-4f0f8c71d94d" providerId="ADAL" clId="{137F30C2-69FD-4310-9AE3-D46F1DD158AA}" dt="2024-06-15T16:33:53.006" v="7119" actId="165"/>
          <ac:cxnSpMkLst>
            <pc:docMk/>
            <pc:sldMk cId="1685416750" sldId="504"/>
            <ac:cxnSpMk id="21" creationId="{AC409A41-A768-C816-CE9D-54BAD35D5DF5}"/>
          </ac:cxnSpMkLst>
        </pc:cxnChg>
        <pc:cxnChg chg="add mod">
          <ac:chgData name="Müller Laura" userId="8191ac63-0d49-4000-a34c-4f0f8c71d94d" providerId="ADAL" clId="{137F30C2-69FD-4310-9AE3-D46F1DD158AA}" dt="2024-06-15T16:33:53.006" v="7119" actId="165"/>
          <ac:cxnSpMkLst>
            <pc:docMk/>
            <pc:sldMk cId="1685416750" sldId="504"/>
            <ac:cxnSpMk id="23" creationId="{4B4FD672-839C-714D-EDD1-587B73E3CF3B}"/>
          </ac:cxnSpMkLst>
        </pc:cxnChg>
        <pc:cxnChg chg="add mod">
          <ac:chgData name="Müller Laura" userId="8191ac63-0d49-4000-a34c-4f0f8c71d94d" providerId="ADAL" clId="{137F30C2-69FD-4310-9AE3-D46F1DD158AA}" dt="2024-06-15T16:33:53.006" v="7119" actId="165"/>
          <ac:cxnSpMkLst>
            <pc:docMk/>
            <pc:sldMk cId="1685416750" sldId="504"/>
            <ac:cxnSpMk id="24" creationId="{775A2823-D193-3C57-71FF-80356B6ECAC7}"/>
          </ac:cxnSpMkLst>
        </pc:cxnChg>
        <pc:cxnChg chg="add mod">
          <ac:chgData name="Müller Laura" userId="8191ac63-0d49-4000-a34c-4f0f8c71d94d" providerId="ADAL" clId="{137F30C2-69FD-4310-9AE3-D46F1DD158AA}" dt="2024-06-15T16:33:53.006" v="7119" actId="165"/>
          <ac:cxnSpMkLst>
            <pc:docMk/>
            <pc:sldMk cId="1685416750" sldId="504"/>
            <ac:cxnSpMk id="31" creationId="{1F6102E1-0B2C-5431-32D7-DE28A78F1069}"/>
          </ac:cxnSpMkLst>
        </pc:cxnChg>
        <pc:cxnChg chg="add mod">
          <ac:chgData name="Müller Laura" userId="8191ac63-0d49-4000-a34c-4f0f8c71d94d" providerId="ADAL" clId="{137F30C2-69FD-4310-9AE3-D46F1DD158AA}" dt="2024-06-15T16:33:53.006" v="7119" actId="165"/>
          <ac:cxnSpMkLst>
            <pc:docMk/>
            <pc:sldMk cId="1685416750" sldId="504"/>
            <ac:cxnSpMk id="57" creationId="{9721C900-EAF6-C4B5-C0C1-0EDB1BF32071}"/>
          </ac:cxnSpMkLst>
        </pc:cxnChg>
        <pc:cxnChg chg="add del mod">
          <ac:chgData name="Müller Laura" userId="8191ac63-0d49-4000-a34c-4f0f8c71d94d" providerId="ADAL" clId="{137F30C2-69FD-4310-9AE3-D46F1DD158AA}" dt="2024-06-15T16:36:26.282" v="7368" actId="478"/>
          <ac:cxnSpMkLst>
            <pc:docMk/>
            <pc:sldMk cId="1685416750" sldId="504"/>
            <ac:cxnSpMk id="58" creationId="{315BB516-9000-57FC-C03F-63F43BDB5431}"/>
          </ac:cxnSpMkLst>
        </pc:cxnChg>
        <pc:cxnChg chg="add mod">
          <ac:chgData name="Müller Laura" userId="8191ac63-0d49-4000-a34c-4f0f8c71d94d" providerId="ADAL" clId="{137F30C2-69FD-4310-9AE3-D46F1DD158AA}" dt="2024-06-15T16:33:53.006" v="7119" actId="165"/>
          <ac:cxnSpMkLst>
            <pc:docMk/>
            <pc:sldMk cId="1685416750" sldId="504"/>
            <ac:cxnSpMk id="59" creationId="{2458A3A3-BBD2-EB5D-D1B5-35A63E45D1B2}"/>
          </ac:cxnSpMkLst>
        </pc:cxnChg>
        <pc:cxnChg chg="add mod">
          <ac:chgData name="Müller Laura" userId="8191ac63-0d49-4000-a34c-4f0f8c71d94d" providerId="ADAL" clId="{137F30C2-69FD-4310-9AE3-D46F1DD158AA}" dt="2024-06-18T12:04:38.387" v="22411" actId="164"/>
          <ac:cxnSpMkLst>
            <pc:docMk/>
            <pc:sldMk cId="1685416750" sldId="504"/>
            <ac:cxnSpMk id="64" creationId="{E79E477F-4975-D9DF-96C3-6DBE3498BE6B}"/>
          </ac:cxnSpMkLst>
        </pc:cxnChg>
        <pc:cxnChg chg="add mod">
          <ac:chgData name="Müller Laura" userId="8191ac63-0d49-4000-a34c-4f0f8c71d94d" providerId="ADAL" clId="{137F30C2-69FD-4310-9AE3-D46F1DD158AA}" dt="2024-06-18T12:04:38.387" v="22411" actId="164"/>
          <ac:cxnSpMkLst>
            <pc:docMk/>
            <pc:sldMk cId="1685416750" sldId="504"/>
            <ac:cxnSpMk id="65" creationId="{45786897-5597-1FF1-9AE7-23A931340020}"/>
          </ac:cxnSpMkLst>
        </pc:cxnChg>
        <pc:cxnChg chg="add mod">
          <ac:chgData name="Müller Laura" userId="8191ac63-0d49-4000-a34c-4f0f8c71d94d" providerId="ADAL" clId="{137F30C2-69FD-4310-9AE3-D46F1DD158AA}" dt="2024-06-18T12:04:43.923" v="22412" actId="164"/>
          <ac:cxnSpMkLst>
            <pc:docMk/>
            <pc:sldMk cId="1685416750" sldId="504"/>
            <ac:cxnSpMk id="66" creationId="{29C84FD5-87B4-E840-88A1-05FC870B4EB8}"/>
          </ac:cxnSpMkLst>
        </pc:cxnChg>
        <pc:cxnChg chg="add mod">
          <ac:chgData name="Müller Laura" userId="8191ac63-0d49-4000-a34c-4f0f8c71d94d" providerId="ADAL" clId="{137F30C2-69FD-4310-9AE3-D46F1DD158AA}" dt="2024-06-18T12:04:43.923" v="22412" actId="164"/>
          <ac:cxnSpMkLst>
            <pc:docMk/>
            <pc:sldMk cId="1685416750" sldId="504"/>
            <ac:cxnSpMk id="67" creationId="{6969DFAC-8839-CB7E-0CC9-86B6B7DCE2CD}"/>
          </ac:cxnSpMkLst>
        </pc:cxnChg>
        <pc:cxnChg chg="add mod">
          <ac:chgData name="Müller Laura" userId="8191ac63-0d49-4000-a34c-4f0f8c71d94d" providerId="ADAL" clId="{137F30C2-69FD-4310-9AE3-D46F1DD158AA}" dt="2024-06-18T12:04:38.387" v="22411" actId="164"/>
          <ac:cxnSpMkLst>
            <pc:docMk/>
            <pc:sldMk cId="1685416750" sldId="504"/>
            <ac:cxnSpMk id="69" creationId="{0AE03FEA-56C5-9919-574B-88FCC4756FDB}"/>
          </ac:cxnSpMkLst>
        </pc:cxnChg>
        <pc:cxnChg chg="add mod">
          <ac:chgData name="Müller Laura" userId="8191ac63-0d49-4000-a34c-4f0f8c71d94d" providerId="ADAL" clId="{137F30C2-69FD-4310-9AE3-D46F1DD158AA}" dt="2024-06-18T12:04:43.923" v="22412" actId="164"/>
          <ac:cxnSpMkLst>
            <pc:docMk/>
            <pc:sldMk cId="1685416750" sldId="504"/>
            <ac:cxnSpMk id="73" creationId="{4A512680-87EC-D15A-912E-69B32B6CA6BC}"/>
          </ac:cxnSpMkLst>
        </pc:cxnChg>
      </pc:sldChg>
      <pc:sldChg chg="addSp modSp add del mod">
        <pc:chgData name="Müller Laura" userId="8191ac63-0d49-4000-a34c-4f0f8c71d94d" providerId="ADAL" clId="{137F30C2-69FD-4310-9AE3-D46F1DD158AA}" dt="2024-06-13T19:54:32.785" v="2823" actId="47"/>
        <pc:sldMkLst>
          <pc:docMk/>
          <pc:sldMk cId="753394321" sldId="505"/>
        </pc:sldMkLst>
        <pc:spChg chg="mod">
          <ac:chgData name="Müller Laura" userId="8191ac63-0d49-4000-a34c-4f0f8c71d94d" providerId="ADAL" clId="{137F30C2-69FD-4310-9AE3-D46F1DD158AA}" dt="2024-06-13T19:51:27.812" v="2717" actId="164"/>
          <ac:spMkLst>
            <pc:docMk/>
            <pc:sldMk cId="753394321" sldId="505"/>
            <ac:spMk id="25" creationId="{D03D982F-A1BB-4066-1D51-EA47D13C4AE3}"/>
          </ac:spMkLst>
        </pc:spChg>
        <pc:spChg chg="mod">
          <ac:chgData name="Müller Laura" userId="8191ac63-0d49-4000-a34c-4f0f8c71d94d" providerId="ADAL" clId="{137F30C2-69FD-4310-9AE3-D46F1DD158AA}" dt="2024-06-13T19:51:27.812" v="2717" actId="164"/>
          <ac:spMkLst>
            <pc:docMk/>
            <pc:sldMk cId="753394321" sldId="505"/>
            <ac:spMk id="26" creationId="{240A65E5-7DF2-1B35-7ADB-3BE887B295CE}"/>
          </ac:spMkLst>
        </pc:spChg>
        <pc:spChg chg="mod">
          <ac:chgData name="Müller Laura" userId="8191ac63-0d49-4000-a34c-4f0f8c71d94d" providerId="ADAL" clId="{137F30C2-69FD-4310-9AE3-D46F1DD158AA}" dt="2024-06-13T19:51:27.812" v="2717" actId="164"/>
          <ac:spMkLst>
            <pc:docMk/>
            <pc:sldMk cId="753394321" sldId="505"/>
            <ac:spMk id="27" creationId="{8ABEAC80-DC10-6FC6-250B-504726D35884}"/>
          </ac:spMkLst>
        </pc:spChg>
        <pc:spChg chg="mod">
          <ac:chgData name="Müller Laura" userId="8191ac63-0d49-4000-a34c-4f0f8c71d94d" providerId="ADAL" clId="{137F30C2-69FD-4310-9AE3-D46F1DD158AA}" dt="2024-06-13T19:51:27.812" v="2717" actId="164"/>
          <ac:spMkLst>
            <pc:docMk/>
            <pc:sldMk cId="753394321" sldId="505"/>
            <ac:spMk id="29" creationId="{AF4CE5D1-0477-016A-FC97-C21FA6E1155F}"/>
          </ac:spMkLst>
        </pc:spChg>
        <pc:spChg chg="mod">
          <ac:chgData name="Müller Laura" userId="8191ac63-0d49-4000-a34c-4f0f8c71d94d" providerId="ADAL" clId="{137F30C2-69FD-4310-9AE3-D46F1DD158AA}" dt="2024-06-13T19:53:06.390" v="2790" actId="1076"/>
          <ac:spMkLst>
            <pc:docMk/>
            <pc:sldMk cId="753394321" sldId="505"/>
            <ac:spMk id="30" creationId="{3F027A19-91DF-DCC4-A94F-EBB19BBAFBAD}"/>
          </ac:spMkLst>
        </pc:spChg>
        <pc:spChg chg="mod">
          <ac:chgData name="Müller Laura" userId="8191ac63-0d49-4000-a34c-4f0f8c71d94d" providerId="ADAL" clId="{137F30C2-69FD-4310-9AE3-D46F1DD158AA}" dt="2024-06-13T19:51:27.812" v="2717" actId="164"/>
          <ac:spMkLst>
            <pc:docMk/>
            <pc:sldMk cId="753394321" sldId="505"/>
            <ac:spMk id="32" creationId="{465D011D-04F3-D94D-1BC6-AC492E2821C2}"/>
          </ac:spMkLst>
        </pc:spChg>
        <pc:spChg chg="mod">
          <ac:chgData name="Müller Laura" userId="8191ac63-0d49-4000-a34c-4f0f8c71d94d" providerId="ADAL" clId="{137F30C2-69FD-4310-9AE3-D46F1DD158AA}" dt="2024-06-13T19:51:27.812" v="2717" actId="164"/>
          <ac:spMkLst>
            <pc:docMk/>
            <pc:sldMk cId="753394321" sldId="505"/>
            <ac:spMk id="33" creationId="{2CA9FA47-A24C-5292-8453-D6BE64C2FEED}"/>
          </ac:spMkLst>
        </pc:spChg>
        <pc:spChg chg="mod">
          <ac:chgData name="Müller Laura" userId="8191ac63-0d49-4000-a34c-4f0f8c71d94d" providerId="ADAL" clId="{137F30C2-69FD-4310-9AE3-D46F1DD158AA}" dt="2024-06-13T19:51:27.812" v="2717" actId="164"/>
          <ac:spMkLst>
            <pc:docMk/>
            <pc:sldMk cId="753394321" sldId="505"/>
            <ac:spMk id="34" creationId="{9B984A4A-60BD-C334-8041-D584167CFA23}"/>
          </ac:spMkLst>
        </pc:spChg>
        <pc:spChg chg="mod">
          <ac:chgData name="Müller Laura" userId="8191ac63-0d49-4000-a34c-4f0f8c71d94d" providerId="ADAL" clId="{137F30C2-69FD-4310-9AE3-D46F1DD158AA}" dt="2024-06-13T19:51:27.812" v="2717" actId="164"/>
          <ac:spMkLst>
            <pc:docMk/>
            <pc:sldMk cId="753394321" sldId="505"/>
            <ac:spMk id="35" creationId="{5585D8E8-919A-2896-2B10-FE34CB769D17}"/>
          </ac:spMkLst>
        </pc:spChg>
        <pc:spChg chg="mod">
          <ac:chgData name="Müller Laura" userId="8191ac63-0d49-4000-a34c-4f0f8c71d94d" providerId="ADAL" clId="{137F30C2-69FD-4310-9AE3-D46F1DD158AA}" dt="2024-06-13T19:51:27.812" v="2717" actId="164"/>
          <ac:spMkLst>
            <pc:docMk/>
            <pc:sldMk cId="753394321" sldId="505"/>
            <ac:spMk id="36" creationId="{BE91BBC2-3409-557C-B32D-4D8E38AAFD8C}"/>
          </ac:spMkLst>
        </pc:spChg>
        <pc:spChg chg="mod">
          <ac:chgData name="Müller Laura" userId="8191ac63-0d49-4000-a34c-4f0f8c71d94d" providerId="ADAL" clId="{137F30C2-69FD-4310-9AE3-D46F1DD158AA}" dt="2024-06-13T19:51:27.812" v="2717" actId="164"/>
          <ac:spMkLst>
            <pc:docMk/>
            <pc:sldMk cId="753394321" sldId="505"/>
            <ac:spMk id="37" creationId="{7AEC5D0E-D528-5A52-74DB-C16712BBEB16}"/>
          </ac:spMkLst>
        </pc:spChg>
        <pc:spChg chg="mod">
          <ac:chgData name="Müller Laura" userId="8191ac63-0d49-4000-a34c-4f0f8c71d94d" providerId="ADAL" clId="{137F30C2-69FD-4310-9AE3-D46F1DD158AA}" dt="2024-06-13T19:51:18.981" v="2716" actId="164"/>
          <ac:spMkLst>
            <pc:docMk/>
            <pc:sldMk cId="753394321" sldId="505"/>
            <ac:spMk id="38" creationId="{1DDA7AC8-C944-A92E-7D85-BA13A034F02E}"/>
          </ac:spMkLst>
        </pc:spChg>
        <pc:spChg chg="mod">
          <ac:chgData name="Müller Laura" userId="8191ac63-0d49-4000-a34c-4f0f8c71d94d" providerId="ADAL" clId="{137F30C2-69FD-4310-9AE3-D46F1DD158AA}" dt="2024-06-13T19:51:18.981" v="2716" actId="164"/>
          <ac:spMkLst>
            <pc:docMk/>
            <pc:sldMk cId="753394321" sldId="505"/>
            <ac:spMk id="39" creationId="{8B2E2C82-6CDD-415A-BEE1-DEB52B42C1B6}"/>
          </ac:spMkLst>
        </pc:spChg>
        <pc:spChg chg="mod">
          <ac:chgData name="Müller Laura" userId="8191ac63-0d49-4000-a34c-4f0f8c71d94d" providerId="ADAL" clId="{137F30C2-69FD-4310-9AE3-D46F1DD158AA}" dt="2024-06-13T19:51:18.981" v="2716" actId="164"/>
          <ac:spMkLst>
            <pc:docMk/>
            <pc:sldMk cId="753394321" sldId="505"/>
            <ac:spMk id="40" creationId="{AB7F7F95-81CC-7A51-5A70-8053F4DCF64E}"/>
          </ac:spMkLst>
        </pc:spChg>
        <pc:spChg chg="mod">
          <ac:chgData name="Müller Laura" userId="8191ac63-0d49-4000-a34c-4f0f8c71d94d" providerId="ADAL" clId="{137F30C2-69FD-4310-9AE3-D46F1DD158AA}" dt="2024-06-13T19:51:18.981" v="2716" actId="164"/>
          <ac:spMkLst>
            <pc:docMk/>
            <pc:sldMk cId="753394321" sldId="505"/>
            <ac:spMk id="41" creationId="{86116346-90C3-F321-4B91-A43160FE56D0}"/>
          </ac:spMkLst>
        </pc:spChg>
        <pc:spChg chg="mod">
          <ac:chgData name="Müller Laura" userId="8191ac63-0d49-4000-a34c-4f0f8c71d94d" providerId="ADAL" clId="{137F30C2-69FD-4310-9AE3-D46F1DD158AA}" dt="2024-06-13T19:53:15.551" v="2792" actId="1076"/>
          <ac:spMkLst>
            <pc:docMk/>
            <pc:sldMk cId="753394321" sldId="505"/>
            <ac:spMk id="42" creationId="{918AFC8C-2F06-65F2-0D07-444BB31E4A28}"/>
          </ac:spMkLst>
        </pc:spChg>
        <pc:spChg chg="mod">
          <ac:chgData name="Müller Laura" userId="8191ac63-0d49-4000-a34c-4f0f8c71d94d" providerId="ADAL" clId="{137F30C2-69FD-4310-9AE3-D46F1DD158AA}" dt="2024-06-13T19:51:18.981" v="2716" actId="164"/>
          <ac:spMkLst>
            <pc:docMk/>
            <pc:sldMk cId="753394321" sldId="505"/>
            <ac:spMk id="43" creationId="{03DD8DEF-5520-F605-1037-AF713F352D42}"/>
          </ac:spMkLst>
        </pc:spChg>
        <pc:spChg chg="mod">
          <ac:chgData name="Müller Laura" userId="8191ac63-0d49-4000-a34c-4f0f8c71d94d" providerId="ADAL" clId="{137F30C2-69FD-4310-9AE3-D46F1DD158AA}" dt="2024-06-13T19:51:18.981" v="2716" actId="164"/>
          <ac:spMkLst>
            <pc:docMk/>
            <pc:sldMk cId="753394321" sldId="505"/>
            <ac:spMk id="44" creationId="{AE55815B-EAE4-CB13-A076-F4414F27AD40}"/>
          </ac:spMkLst>
        </pc:spChg>
        <pc:spChg chg="mod">
          <ac:chgData name="Müller Laura" userId="8191ac63-0d49-4000-a34c-4f0f8c71d94d" providerId="ADAL" clId="{137F30C2-69FD-4310-9AE3-D46F1DD158AA}" dt="2024-06-13T19:51:18.981" v="2716" actId="164"/>
          <ac:spMkLst>
            <pc:docMk/>
            <pc:sldMk cId="753394321" sldId="505"/>
            <ac:spMk id="45" creationId="{ACC79D28-AF10-B054-9FC2-34F27E3FF059}"/>
          </ac:spMkLst>
        </pc:spChg>
        <pc:spChg chg="mod">
          <ac:chgData name="Müller Laura" userId="8191ac63-0d49-4000-a34c-4f0f8c71d94d" providerId="ADAL" clId="{137F30C2-69FD-4310-9AE3-D46F1DD158AA}" dt="2024-06-13T19:51:18.981" v="2716" actId="164"/>
          <ac:spMkLst>
            <pc:docMk/>
            <pc:sldMk cId="753394321" sldId="505"/>
            <ac:spMk id="46" creationId="{CEE73415-559C-D742-688C-D4586F3E5465}"/>
          </ac:spMkLst>
        </pc:spChg>
        <pc:spChg chg="mod">
          <ac:chgData name="Müller Laura" userId="8191ac63-0d49-4000-a34c-4f0f8c71d94d" providerId="ADAL" clId="{137F30C2-69FD-4310-9AE3-D46F1DD158AA}" dt="2024-06-13T19:51:18.981" v="2716" actId="164"/>
          <ac:spMkLst>
            <pc:docMk/>
            <pc:sldMk cId="753394321" sldId="505"/>
            <ac:spMk id="47" creationId="{92237364-BE79-AA48-F4CF-38AF77074CD7}"/>
          </ac:spMkLst>
        </pc:spChg>
        <pc:spChg chg="mod">
          <ac:chgData name="Müller Laura" userId="8191ac63-0d49-4000-a34c-4f0f8c71d94d" providerId="ADAL" clId="{137F30C2-69FD-4310-9AE3-D46F1DD158AA}" dt="2024-06-13T19:51:18.981" v="2716" actId="164"/>
          <ac:spMkLst>
            <pc:docMk/>
            <pc:sldMk cId="753394321" sldId="505"/>
            <ac:spMk id="48" creationId="{F2FB32A8-5C7B-9BB0-5812-1D77E33B6E8B}"/>
          </ac:spMkLst>
        </pc:spChg>
        <pc:spChg chg="mod">
          <ac:chgData name="Müller Laura" userId="8191ac63-0d49-4000-a34c-4f0f8c71d94d" providerId="ADAL" clId="{137F30C2-69FD-4310-9AE3-D46F1DD158AA}" dt="2024-06-13T19:54:11.110" v="2822" actId="1076"/>
          <ac:spMkLst>
            <pc:docMk/>
            <pc:sldMk cId="753394321" sldId="505"/>
            <ac:spMk id="52" creationId="{9505971F-3CD0-F8EF-A872-2D9F76ECD6FC}"/>
          </ac:spMkLst>
        </pc:spChg>
        <pc:spChg chg="mod">
          <ac:chgData name="Müller Laura" userId="8191ac63-0d49-4000-a34c-4f0f8c71d94d" providerId="ADAL" clId="{137F30C2-69FD-4310-9AE3-D46F1DD158AA}" dt="2024-06-13T19:54:05.164" v="2821" actId="1076"/>
          <ac:spMkLst>
            <pc:docMk/>
            <pc:sldMk cId="753394321" sldId="505"/>
            <ac:spMk id="53" creationId="{D7A4D64F-E8C0-100E-7DB3-C66EE21168D9}"/>
          </ac:spMkLst>
        </pc:spChg>
        <pc:grpChg chg="add mod">
          <ac:chgData name="Müller Laura" userId="8191ac63-0d49-4000-a34c-4f0f8c71d94d" providerId="ADAL" clId="{137F30C2-69FD-4310-9AE3-D46F1DD158AA}" dt="2024-06-13T19:52:50.394" v="2788" actId="1076"/>
          <ac:grpSpMkLst>
            <pc:docMk/>
            <pc:sldMk cId="753394321" sldId="505"/>
            <ac:grpSpMk id="2" creationId="{D5066DC5-4B89-141F-BE0C-3AF0B9EA3B0A}"/>
          </ac:grpSpMkLst>
        </pc:grpChg>
        <pc:grpChg chg="add mod">
          <ac:chgData name="Müller Laura" userId="8191ac63-0d49-4000-a34c-4f0f8c71d94d" providerId="ADAL" clId="{137F30C2-69FD-4310-9AE3-D46F1DD158AA}" dt="2024-06-13T19:52:46.034" v="2787" actId="1076"/>
          <ac:grpSpMkLst>
            <pc:docMk/>
            <pc:sldMk cId="753394321" sldId="505"/>
            <ac:grpSpMk id="5" creationId="{2C8B30E5-67B8-F0FE-816D-45C5B1FEFE41}"/>
          </ac:grpSpMkLst>
        </pc:grpChg>
        <pc:picChg chg="mod">
          <ac:chgData name="Müller Laura" userId="8191ac63-0d49-4000-a34c-4f0f8c71d94d" providerId="ADAL" clId="{137F30C2-69FD-4310-9AE3-D46F1DD158AA}" dt="2024-06-13T19:51:27.812" v="2717" actId="164"/>
          <ac:picMkLst>
            <pc:docMk/>
            <pc:sldMk cId="753394321" sldId="505"/>
            <ac:picMk id="3" creationId="{D466C470-2031-7D63-6D66-2887CD9CC5DD}"/>
          </ac:picMkLst>
        </pc:picChg>
        <pc:picChg chg="mod">
          <ac:chgData name="Müller Laura" userId="8191ac63-0d49-4000-a34c-4f0f8c71d94d" providerId="ADAL" clId="{137F30C2-69FD-4310-9AE3-D46F1DD158AA}" dt="2024-06-13T19:51:18.981" v="2716" actId="164"/>
          <ac:picMkLst>
            <pc:docMk/>
            <pc:sldMk cId="753394321" sldId="505"/>
            <ac:picMk id="13" creationId="{C6DFA0F2-2546-F443-7522-22C49D85F34C}"/>
          </ac:picMkLst>
        </pc:picChg>
        <pc:picChg chg="mod">
          <ac:chgData name="Müller Laura" userId="8191ac63-0d49-4000-a34c-4f0f8c71d94d" providerId="ADAL" clId="{137F30C2-69FD-4310-9AE3-D46F1DD158AA}" dt="2024-06-13T19:53:56.246" v="2820" actId="1037"/>
          <ac:picMkLst>
            <pc:docMk/>
            <pc:sldMk cId="753394321" sldId="505"/>
            <ac:picMk id="49" creationId="{85702B2E-44F6-982B-1FE1-81301F89CC0A}"/>
          </ac:picMkLst>
        </pc:picChg>
        <pc:picChg chg="mod">
          <ac:chgData name="Müller Laura" userId="8191ac63-0d49-4000-a34c-4f0f8c71d94d" providerId="ADAL" clId="{137F30C2-69FD-4310-9AE3-D46F1DD158AA}" dt="2024-06-13T19:53:38.358" v="2804" actId="1035"/>
          <ac:picMkLst>
            <pc:docMk/>
            <pc:sldMk cId="753394321" sldId="505"/>
            <ac:picMk id="50" creationId="{D1924AC4-B62C-50A4-8DF5-FCCC7C6D7274}"/>
          </ac:picMkLst>
        </pc:picChg>
        <pc:cxnChg chg="mod">
          <ac:chgData name="Müller Laura" userId="8191ac63-0d49-4000-a34c-4f0f8c71d94d" providerId="ADAL" clId="{137F30C2-69FD-4310-9AE3-D46F1DD158AA}" dt="2024-06-13T19:51:18.981" v="2716" actId="164"/>
          <ac:cxnSpMkLst>
            <pc:docMk/>
            <pc:sldMk cId="753394321" sldId="505"/>
            <ac:cxnSpMk id="6" creationId="{01C18FB6-8E00-A6B6-B873-3E2E0E63BC80}"/>
          </ac:cxnSpMkLst>
        </pc:cxnChg>
        <pc:cxnChg chg="mod">
          <ac:chgData name="Müller Laura" userId="8191ac63-0d49-4000-a34c-4f0f8c71d94d" providerId="ADAL" clId="{137F30C2-69FD-4310-9AE3-D46F1DD158AA}" dt="2024-06-13T19:51:27.812" v="2717" actId="164"/>
          <ac:cxnSpMkLst>
            <pc:docMk/>
            <pc:sldMk cId="753394321" sldId="505"/>
            <ac:cxnSpMk id="8" creationId="{8963D20C-6130-F725-34F8-FE211B2F4CFA}"/>
          </ac:cxnSpMkLst>
        </pc:cxnChg>
        <pc:cxnChg chg="mod">
          <ac:chgData name="Müller Laura" userId="8191ac63-0d49-4000-a34c-4f0f8c71d94d" providerId="ADAL" clId="{137F30C2-69FD-4310-9AE3-D46F1DD158AA}" dt="2024-06-13T19:51:18.981" v="2716" actId="164"/>
          <ac:cxnSpMkLst>
            <pc:docMk/>
            <pc:sldMk cId="753394321" sldId="505"/>
            <ac:cxnSpMk id="9" creationId="{1BBE8741-B508-8315-6B08-A01B1486799A}"/>
          </ac:cxnSpMkLst>
        </pc:cxnChg>
        <pc:cxnChg chg="mod">
          <ac:chgData name="Müller Laura" userId="8191ac63-0d49-4000-a34c-4f0f8c71d94d" providerId="ADAL" clId="{137F30C2-69FD-4310-9AE3-D46F1DD158AA}" dt="2024-06-13T19:51:27.812" v="2717" actId="164"/>
          <ac:cxnSpMkLst>
            <pc:docMk/>
            <pc:sldMk cId="753394321" sldId="505"/>
            <ac:cxnSpMk id="11" creationId="{8F96C385-E7EE-475D-DBFE-E9F785CBBC0B}"/>
          </ac:cxnSpMkLst>
        </pc:cxnChg>
      </pc:sldChg>
      <pc:sldChg chg="add del">
        <pc:chgData name="Müller Laura" userId="8191ac63-0d49-4000-a34c-4f0f8c71d94d" providerId="ADAL" clId="{137F30C2-69FD-4310-9AE3-D46F1DD158AA}" dt="2024-06-13T19:51:03.308" v="2714" actId="47"/>
        <pc:sldMkLst>
          <pc:docMk/>
          <pc:sldMk cId="2231021485" sldId="505"/>
        </pc:sldMkLst>
      </pc:sldChg>
      <pc:sldChg chg="addSp delSp modSp add del mod modShow">
        <pc:chgData name="Müller Laura" userId="8191ac63-0d49-4000-a34c-4f0f8c71d94d" providerId="ADAL" clId="{137F30C2-69FD-4310-9AE3-D46F1DD158AA}" dt="2024-06-18T17:39:57.327" v="25700" actId="47"/>
        <pc:sldMkLst>
          <pc:docMk/>
          <pc:sldMk cId="3242119631" sldId="505"/>
        </pc:sldMkLst>
        <pc:spChg chg="del">
          <ac:chgData name="Müller Laura" userId="8191ac63-0d49-4000-a34c-4f0f8c71d94d" providerId="ADAL" clId="{137F30C2-69FD-4310-9AE3-D46F1DD158AA}" dt="2024-06-13T20:07:04.405" v="2881" actId="478"/>
          <ac:spMkLst>
            <pc:docMk/>
            <pc:sldMk cId="3242119631" sldId="505"/>
            <ac:spMk id="2" creationId="{41050410-BDDA-A10D-8336-B1D7D7519321}"/>
          </ac:spMkLst>
        </pc:spChg>
        <pc:spChg chg="mod">
          <ac:chgData name="Müller Laura" userId="8191ac63-0d49-4000-a34c-4f0f8c71d94d" providerId="ADAL" clId="{137F30C2-69FD-4310-9AE3-D46F1DD158AA}" dt="2024-06-17T14:32:31.529" v="16924" actId="20577"/>
          <ac:spMkLst>
            <pc:docMk/>
            <pc:sldMk cId="3242119631" sldId="505"/>
            <ac:spMk id="18" creationId="{75E345B8-5049-DEE0-574D-4DEA53ABE634}"/>
          </ac:spMkLst>
        </pc:spChg>
        <pc:spChg chg="del">
          <ac:chgData name="Müller Laura" userId="8191ac63-0d49-4000-a34c-4f0f8c71d94d" providerId="ADAL" clId="{137F30C2-69FD-4310-9AE3-D46F1DD158AA}" dt="2024-06-13T20:18:37.232" v="2890" actId="478"/>
          <ac:spMkLst>
            <pc:docMk/>
            <pc:sldMk cId="3242119631" sldId="505"/>
            <ac:spMk id="22" creationId="{F6B8DC58-9536-2FD4-0F7B-BFD697D571B1}"/>
          </ac:spMkLst>
        </pc:spChg>
        <pc:spChg chg="del">
          <ac:chgData name="Müller Laura" userId="8191ac63-0d49-4000-a34c-4f0f8c71d94d" providerId="ADAL" clId="{137F30C2-69FD-4310-9AE3-D46F1DD158AA}" dt="2024-06-13T20:07:01.396" v="2880" actId="478"/>
          <ac:spMkLst>
            <pc:docMk/>
            <pc:sldMk cId="3242119631" sldId="505"/>
            <ac:spMk id="23" creationId="{367B3AD6-B0D8-42AC-795B-FCDBBA20EFDE}"/>
          </ac:spMkLst>
        </pc:spChg>
        <pc:spChg chg="add mod">
          <ac:chgData name="Müller Laura" userId="8191ac63-0d49-4000-a34c-4f0f8c71d94d" providerId="ADAL" clId="{137F30C2-69FD-4310-9AE3-D46F1DD158AA}" dt="2024-06-13T20:18:41.468" v="2892" actId="1076"/>
          <ac:spMkLst>
            <pc:docMk/>
            <pc:sldMk cId="3242119631" sldId="505"/>
            <ac:spMk id="33" creationId="{3638999D-CAD3-15AF-1CFE-494F75285BA7}"/>
          </ac:spMkLst>
        </pc:spChg>
        <pc:spChg chg="add mod">
          <ac:chgData name="Müller Laura" userId="8191ac63-0d49-4000-a34c-4f0f8c71d94d" providerId="ADAL" clId="{137F30C2-69FD-4310-9AE3-D46F1DD158AA}" dt="2024-06-13T20:18:41.468" v="2892" actId="1076"/>
          <ac:spMkLst>
            <pc:docMk/>
            <pc:sldMk cId="3242119631" sldId="505"/>
            <ac:spMk id="34" creationId="{34E0A41C-9FC6-886B-DF96-8A70836EF791}"/>
          </ac:spMkLst>
        </pc:spChg>
        <pc:grpChg chg="del">
          <ac:chgData name="Müller Laura" userId="8191ac63-0d49-4000-a34c-4f0f8c71d94d" providerId="ADAL" clId="{137F30C2-69FD-4310-9AE3-D46F1DD158AA}" dt="2024-06-13T20:18:35.849" v="2889" actId="478"/>
          <ac:grpSpMkLst>
            <pc:docMk/>
            <pc:sldMk cId="3242119631" sldId="505"/>
            <ac:grpSpMk id="16" creationId="{528AF424-424D-7C15-FAD8-2B40184DA168}"/>
          </ac:grpSpMkLst>
        </pc:grpChg>
        <pc:picChg chg="del">
          <ac:chgData name="Müller Laura" userId="8191ac63-0d49-4000-a34c-4f0f8c71d94d" providerId="ADAL" clId="{137F30C2-69FD-4310-9AE3-D46F1DD158AA}" dt="2024-06-13T20:14:47.859" v="2883" actId="478"/>
          <ac:picMkLst>
            <pc:docMk/>
            <pc:sldMk cId="3242119631" sldId="505"/>
            <ac:picMk id="6" creationId="{176021B2-5C80-3362-1403-E386A9395CE6}"/>
          </ac:picMkLst>
        </pc:picChg>
        <pc:picChg chg="del">
          <ac:chgData name="Müller Laura" userId="8191ac63-0d49-4000-a34c-4f0f8c71d94d" providerId="ADAL" clId="{137F30C2-69FD-4310-9AE3-D46F1DD158AA}" dt="2024-06-13T20:14:47.859" v="2883" actId="478"/>
          <ac:picMkLst>
            <pc:docMk/>
            <pc:sldMk cId="3242119631" sldId="505"/>
            <ac:picMk id="8" creationId="{425216EC-A741-A9D9-FD1F-B4C425A0B798}"/>
          </ac:picMkLst>
        </pc:picChg>
        <pc:picChg chg="del">
          <ac:chgData name="Müller Laura" userId="8191ac63-0d49-4000-a34c-4f0f8c71d94d" providerId="ADAL" clId="{137F30C2-69FD-4310-9AE3-D46F1DD158AA}" dt="2024-06-13T20:18:32.035" v="2888" actId="478"/>
          <ac:picMkLst>
            <pc:docMk/>
            <pc:sldMk cId="3242119631" sldId="505"/>
            <ac:picMk id="12" creationId="{3341BA48-384A-3647-8E6A-159020243F10}"/>
          </ac:picMkLst>
        </pc:picChg>
        <pc:picChg chg="del">
          <ac:chgData name="Müller Laura" userId="8191ac63-0d49-4000-a34c-4f0f8c71d94d" providerId="ADAL" clId="{137F30C2-69FD-4310-9AE3-D46F1DD158AA}" dt="2024-06-13T20:18:32.035" v="2888" actId="478"/>
          <ac:picMkLst>
            <pc:docMk/>
            <pc:sldMk cId="3242119631" sldId="505"/>
            <ac:picMk id="13" creationId="{C448E25A-E60E-4AFE-87A2-0FE4296FCCBD}"/>
          </ac:picMkLst>
        </pc:picChg>
        <pc:picChg chg="del">
          <ac:chgData name="Müller Laura" userId="8191ac63-0d49-4000-a34c-4f0f8c71d94d" providerId="ADAL" clId="{137F30C2-69FD-4310-9AE3-D46F1DD158AA}" dt="2024-06-13T20:18:32.035" v="2888" actId="478"/>
          <ac:picMkLst>
            <pc:docMk/>
            <pc:sldMk cId="3242119631" sldId="505"/>
            <ac:picMk id="14" creationId="{A9C916CB-348D-88AD-B6B0-9ADD3021D21B}"/>
          </ac:picMkLst>
        </pc:picChg>
        <pc:picChg chg="del">
          <ac:chgData name="Müller Laura" userId="8191ac63-0d49-4000-a34c-4f0f8c71d94d" providerId="ADAL" clId="{137F30C2-69FD-4310-9AE3-D46F1DD158AA}" dt="2024-06-13T20:18:32.035" v="2888" actId="478"/>
          <ac:picMkLst>
            <pc:docMk/>
            <pc:sldMk cId="3242119631" sldId="505"/>
            <ac:picMk id="15" creationId="{0B91EDE1-17E3-D704-6E92-2DA90E4DB6CD}"/>
          </ac:picMkLst>
        </pc:picChg>
        <pc:picChg chg="add mod">
          <ac:chgData name="Müller Laura" userId="8191ac63-0d49-4000-a34c-4f0f8c71d94d" providerId="ADAL" clId="{137F30C2-69FD-4310-9AE3-D46F1DD158AA}" dt="2024-06-13T20:14:53.644" v="2884" actId="1076"/>
          <ac:picMkLst>
            <pc:docMk/>
            <pc:sldMk cId="3242119631" sldId="505"/>
            <ac:picMk id="20" creationId="{2EF225C9-113E-E166-CFD9-AD4F93A016EF}"/>
          </ac:picMkLst>
        </pc:picChg>
        <pc:picChg chg="add mod">
          <ac:chgData name="Müller Laura" userId="8191ac63-0d49-4000-a34c-4f0f8c71d94d" providerId="ADAL" clId="{137F30C2-69FD-4310-9AE3-D46F1DD158AA}" dt="2024-06-13T20:14:53.644" v="2884" actId="1076"/>
          <ac:picMkLst>
            <pc:docMk/>
            <pc:sldMk cId="3242119631" sldId="505"/>
            <ac:picMk id="24" creationId="{3504EBD1-DADC-D0D7-CB85-16B4A5DDED1F}"/>
          </ac:picMkLst>
        </pc:picChg>
        <pc:picChg chg="add del">
          <ac:chgData name="Müller Laura" userId="8191ac63-0d49-4000-a34c-4f0f8c71d94d" providerId="ADAL" clId="{137F30C2-69FD-4310-9AE3-D46F1DD158AA}" dt="2024-06-13T20:16:37.573" v="2886" actId="478"/>
          <ac:picMkLst>
            <pc:docMk/>
            <pc:sldMk cId="3242119631" sldId="505"/>
            <ac:picMk id="26" creationId="{B5432204-16BE-F100-0097-0F435AFC4500}"/>
          </ac:picMkLst>
        </pc:picChg>
        <pc:picChg chg="add mod">
          <ac:chgData name="Müller Laura" userId="8191ac63-0d49-4000-a34c-4f0f8c71d94d" providerId="ADAL" clId="{137F30C2-69FD-4310-9AE3-D46F1DD158AA}" dt="2024-06-13T20:18:41.468" v="2892" actId="1076"/>
          <ac:picMkLst>
            <pc:docMk/>
            <pc:sldMk cId="3242119631" sldId="505"/>
            <ac:picMk id="27" creationId="{D8175FA2-6AEE-76C9-9FF0-FB05A9A5229D}"/>
          </ac:picMkLst>
        </pc:picChg>
        <pc:picChg chg="add del mod">
          <ac:chgData name="Müller Laura" userId="8191ac63-0d49-4000-a34c-4f0f8c71d94d" providerId="ADAL" clId="{137F30C2-69FD-4310-9AE3-D46F1DD158AA}" dt="2024-06-13T20:24:02.218" v="2952" actId="478"/>
          <ac:picMkLst>
            <pc:docMk/>
            <pc:sldMk cId="3242119631" sldId="505"/>
            <ac:picMk id="29" creationId="{1EE0E03D-6D17-EBC9-811C-BA8DFEA1E1AC}"/>
          </ac:picMkLst>
        </pc:picChg>
        <pc:picChg chg="add mod">
          <ac:chgData name="Müller Laura" userId="8191ac63-0d49-4000-a34c-4f0f8c71d94d" providerId="ADAL" clId="{137F30C2-69FD-4310-9AE3-D46F1DD158AA}" dt="2024-06-13T20:18:41.468" v="2892" actId="1076"/>
          <ac:picMkLst>
            <pc:docMk/>
            <pc:sldMk cId="3242119631" sldId="505"/>
            <ac:picMk id="30" creationId="{0E4A866F-AE17-1650-185A-BBFCAC369900}"/>
          </ac:picMkLst>
        </pc:picChg>
        <pc:picChg chg="add del mod">
          <ac:chgData name="Müller Laura" userId="8191ac63-0d49-4000-a34c-4f0f8c71d94d" providerId="ADAL" clId="{137F30C2-69FD-4310-9AE3-D46F1DD158AA}" dt="2024-06-13T20:23:57.525" v="2950" actId="478"/>
          <ac:picMkLst>
            <pc:docMk/>
            <pc:sldMk cId="3242119631" sldId="505"/>
            <ac:picMk id="31" creationId="{9AB0CAB7-3291-DE2B-7235-66AFB249C622}"/>
          </ac:picMkLst>
        </pc:picChg>
        <pc:picChg chg="add mod">
          <ac:chgData name="Müller Laura" userId="8191ac63-0d49-4000-a34c-4f0f8c71d94d" providerId="ADAL" clId="{137F30C2-69FD-4310-9AE3-D46F1DD158AA}" dt="2024-06-13T20:18:41.468" v="2892" actId="1076"/>
          <ac:picMkLst>
            <pc:docMk/>
            <pc:sldMk cId="3242119631" sldId="505"/>
            <ac:picMk id="32" creationId="{A2E6A63C-1462-0458-1E6C-988A846C5776}"/>
          </ac:picMkLst>
        </pc:picChg>
        <pc:picChg chg="add mod modCrop">
          <ac:chgData name="Müller Laura" userId="8191ac63-0d49-4000-a34c-4f0f8c71d94d" providerId="ADAL" clId="{137F30C2-69FD-4310-9AE3-D46F1DD158AA}" dt="2024-06-13T20:23:59.281" v="2951" actId="1076"/>
          <ac:picMkLst>
            <pc:docMk/>
            <pc:sldMk cId="3242119631" sldId="505"/>
            <ac:picMk id="36" creationId="{C56CDBCF-D26A-C436-C325-C2943B0F73D0}"/>
          </ac:picMkLst>
        </pc:picChg>
        <pc:picChg chg="add mod">
          <ac:chgData name="Müller Laura" userId="8191ac63-0d49-4000-a34c-4f0f8c71d94d" providerId="ADAL" clId="{137F30C2-69FD-4310-9AE3-D46F1DD158AA}" dt="2024-06-13T20:24:14.390" v="2954" actId="1076"/>
          <ac:picMkLst>
            <pc:docMk/>
            <pc:sldMk cId="3242119631" sldId="505"/>
            <ac:picMk id="37" creationId="{C1790C66-8C3E-D4EA-DDF2-812B90EF1640}"/>
          </ac:picMkLst>
        </pc:picChg>
      </pc:sldChg>
      <pc:sldChg chg="add del">
        <pc:chgData name="Müller Laura" userId="8191ac63-0d49-4000-a34c-4f0f8c71d94d" providerId="ADAL" clId="{137F30C2-69FD-4310-9AE3-D46F1DD158AA}" dt="2024-06-16T13:38:13.533" v="8567" actId="47"/>
        <pc:sldMkLst>
          <pc:docMk/>
          <pc:sldMk cId="1283242873" sldId="506"/>
        </pc:sldMkLst>
      </pc:sldChg>
      <pc:sldChg chg="addSp delSp modSp add del mod">
        <pc:chgData name="Müller Laura" userId="8191ac63-0d49-4000-a34c-4f0f8c71d94d" providerId="ADAL" clId="{137F30C2-69FD-4310-9AE3-D46F1DD158AA}" dt="2024-06-16T13:38:14.628" v="8568" actId="47"/>
        <pc:sldMkLst>
          <pc:docMk/>
          <pc:sldMk cId="1408933556" sldId="507"/>
        </pc:sldMkLst>
        <pc:spChg chg="del">
          <ac:chgData name="Müller Laura" userId="8191ac63-0d49-4000-a34c-4f0f8c71d94d" providerId="ADAL" clId="{137F30C2-69FD-4310-9AE3-D46F1DD158AA}" dt="2024-06-13T20:29:28.650" v="2957" actId="478"/>
          <ac:spMkLst>
            <pc:docMk/>
            <pc:sldMk cId="1408933556" sldId="507"/>
            <ac:spMk id="22" creationId="{F6B8DC58-9536-2FD4-0F7B-BFD697D571B1}"/>
          </ac:spMkLst>
        </pc:spChg>
        <pc:spChg chg="mod">
          <ac:chgData name="Müller Laura" userId="8191ac63-0d49-4000-a34c-4f0f8c71d94d" providerId="ADAL" clId="{137F30C2-69FD-4310-9AE3-D46F1DD158AA}" dt="2024-06-13T20:29:25.911" v="2956"/>
          <ac:spMkLst>
            <pc:docMk/>
            <pc:sldMk cId="1408933556" sldId="507"/>
            <ac:spMk id="27" creationId="{A35C123A-0805-1BC9-9CB9-E0BCC150768A}"/>
          </ac:spMkLst>
        </pc:spChg>
        <pc:spChg chg="add mod">
          <ac:chgData name="Müller Laura" userId="8191ac63-0d49-4000-a34c-4f0f8c71d94d" providerId="ADAL" clId="{137F30C2-69FD-4310-9AE3-D46F1DD158AA}" dt="2024-06-13T20:29:25.911" v="2956"/>
          <ac:spMkLst>
            <pc:docMk/>
            <pc:sldMk cId="1408933556" sldId="507"/>
            <ac:spMk id="29" creationId="{B69D4B87-B14E-A8E1-FAE8-28CCAAC071FD}"/>
          </ac:spMkLst>
        </pc:spChg>
        <pc:spChg chg="mod">
          <ac:chgData name="Müller Laura" userId="8191ac63-0d49-4000-a34c-4f0f8c71d94d" providerId="ADAL" clId="{137F30C2-69FD-4310-9AE3-D46F1DD158AA}" dt="2024-06-13T20:29:33.585" v="2959" actId="1076"/>
          <ac:spMkLst>
            <pc:docMk/>
            <pc:sldMk cId="1408933556" sldId="507"/>
            <ac:spMk id="36" creationId="{57007EA5-8C1E-4654-5061-535562442317}"/>
          </ac:spMkLst>
        </pc:spChg>
        <pc:spChg chg="add mod">
          <ac:chgData name="Müller Laura" userId="8191ac63-0d49-4000-a34c-4f0f8c71d94d" providerId="ADAL" clId="{137F30C2-69FD-4310-9AE3-D46F1DD158AA}" dt="2024-06-13T20:29:33.585" v="2959" actId="1076"/>
          <ac:spMkLst>
            <pc:docMk/>
            <pc:sldMk cId="1408933556" sldId="507"/>
            <ac:spMk id="37" creationId="{0FB0BC89-C957-30E5-A5A1-CB326C8362DD}"/>
          </ac:spMkLst>
        </pc:spChg>
        <pc:grpChg chg="del">
          <ac:chgData name="Müller Laura" userId="8191ac63-0d49-4000-a34c-4f0f8c71d94d" providerId="ADAL" clId="{137F30C2-69FD-4310-9AE3-D46F1DD158AA}" dt="2024-06-13T20:29:28.650" v="2957" actId="478"/>
          <ac:grpSpMkLst>
            <pc:docMk/>
            <pc:sldMk cId="1408933556" sldId="507"/>
            <ac:grpSpMk id="16" creationId="{528AF424-424D-7C15-FAD8-2B40184DA168}"/>
          </ac:grpSpMkLst>
        </pc:grpChg>
        <pc:grpChg chg="add mod">
          <ac:chgData name="Müller Laura" userId="8191ac63-0d49-4000-a34c-4f0f8c71d94d" providerId="ADAL" clId="{137F30C2-69FD-4310-9AE3-D46F1DD158AA}" dt="2024-06-13T20:29:25.911" v="2956"/>
          <ac:grpSpMkLst>
            <pc:docMk/>
            <pc:sldMk cId="1408933556" sldId="507"/>
            <ac:grpSpMk id="25" creationId="{2CA20EDC-1FAC-1590-3D9E-E9BF48A25B0B}"/>
          </ac:grpSpMkLst>
        </pc:grpChg>
        <pc:grpChg chg="add mod">
          <ac:chgData name="Müller Laura" userId="8191ac63-0d49-4000-a34c-4f0f8c71d94d" providerId="ADAL" clId="{137F30C2-69FD-4310-9AE3-D46F1DD158AA}" dt="2024-06-13T20:29:33.585" v="2959" actId="1076"/>
          <ac:grpSpMkLst>
            <pc:docMk/>
            <pc:sldMk cId="1408933556" sldId="507"/>
            <ac:grpSpMk id="34" creationId="{F708E108-3771-012E-CFE7-49030524D57F}"/>
          </ac:grpSpMkLst>
        </pc:grpChg>
        <pc:picChg chg="add mod">
          <ac:chgData name="Müller Laura" userId="8191ac63-0d49-4000-a34c-4f0f8c71d94d" providerId="ADAL" clId="{137F30C2-69FD-4310-9AE3-D46F1DD158AA}" dt="2024-06-13T20:29:25.911" v="2956"/>
          <ac:picMkLst>
            <pc:docMk/>
            <pc:sldMk cId="1408933556" sldId="507"/>
            <ac:picMk id="2" creationId="{17BA5207-CCFA-7E1F-206B-B5EA76EA2908}"/>
          </ac:picMkLst>
        </pc:picChg>
        <pc:picChg chg="add mod">
          <ac:chgData name="Müller Laura" userId="8191ac63-0d49-4000-a34c-4f0f8c71d94d" providerId="ADAL" clId="{137F30C2-69FD-4310-9AE3-D46F1DD158AA}" dt="2024-06-13T20:29:25.911" v="2956"/>
          <ac:picMkLst>
            <pc:docMk/>
            <pc:sldMk cId="1408933556" sldId="507"/>
            <ac:picMk id="6" creationId="{5D30655F-B2EC-938F-9E4D-F4A8FB6D0D19}"/>
          </ac:picMkLst>
        </pc:picChg>
        <pc:picChg chg="add mod">
          <ac:chgData name="Müller Laura" userId="8191ac63-0d49-4000-a34c-4f0f8c71d94d" providerId="ADAL" clId="{137F30C2-69FD-4310-9AE3-D46F1DD158AA}" dt="2024-06-13T20:29:25.911" v="2956"/>
          <ac:picMkLst>
            <pc:docMk/>
            <pc:sldMk cId="1408933556" sldId="507"/>
            <ac:picMk id="8" creationId="{B5387E26-45BD-FB0C-6B60-F35B2AE13859}"/>
          </ac:picMkLst>
        </pc:picChg>
        <pc:picChg chg="del">
          <ac:chgData name="Müller Laura" userId="8191ac63-0d49-4000-a34c-4f0f8c71d94d" providerId="ADAL" clId="{137F30C2-69FD-4310-9AE3-D46F1DD158AA}" dt="2024-06-13T20:29:28.650" v="2957" actId="478"/>
          <ac:picMkLst>
            <pc:docMk/>
            <pc:sldMk cId="1408933556" sldId="507"/>
            <ac:picMk id="12" creationId="{3341BA48-384A-3647-8E6A-159020243F10}"/>
          </ac:picMkLst>
        </pc:picChg>
        <pc:picChg chg="del">
          <ac:chgData name="Müller Laura" userId="8191ac63-0d49-4000-a34c-4f0f8c71d94d" providerId="ADAL" clId="{137F30C2-69FD-4310-9AE3-D46F1DD158AA}" dt="2024-06-13T20:29:28.650" v="2957" actId="478"/>
          <ac:picMkLst>
            <pc:docMk/>
            <pc:sldMk cId="1408933556" sldId="507"/>
            <ac:picMk id="13" creationId="{C448E25A-E60E-4AFE-87A2-0FE4296FCCBD}"/>
          </ac:picMkLst>
        </pc:picChg>
        <pc:picChg chg="del">
          <ac:chgData name="Müller Laura" userId="8191ac63-0d49-4000-a34c-4f0f8c71d94d" providerId="ADAL" clId="{137F30C2-69FD-4310-9AE3-D46F1DD158AA}" dt="2024-06-13T20:29:28.650" v="2957" actId="478"/>
          <ac:picMkLst>
            <pc:docMk/>
            <pc:sldMk cId="1408933556" sldId="507"/>
            <ac:picMk id="14" creationId="{A9C916CB-348D-88AD-B6B0-9ADD3021D21B}"/>
          </ac:picMkLst>
        </pc:picChg>
        <pc:picChg chg="del">
          <ac:chgData name="Müller Laura" userId="8191ac63-0d49-4000-a34c-4f0f8c71d94d" providerId="ADAL" clId="{137F30C2-69FD-4310-9AE3-D46F1DD158AA}" dt="2024-06-13T20:29:28.650" v="2957" actId="478"/>
          <ac:picMkLst>
            <pc:docMk/>
            <pc:sldMk cId="1408933556" sldId="507"/>
            <ac:picMk id="15" creationId="{0B91EDE1-17E3-D704-6E92-2DA90E4DB6CD}"/>
          </ac:picMkLst>
        </pc:picChg>
        <pc:picChg chg="add mod">
          <ac:chgData name="Müller Laura" userId="8191ac63-0d49-4000-a34c-4f0f8c71d94d" providerId="ADAL" clId="{137F30C2-69FD-4310-9AE3-D46F1DD158AA}" dt="2024-06-13T20:29:25.911" v="2956"/>
          <ac:picMkLst>
            <pc:docMk/>
            <pc:sldMk cId="1408933556" sldId="507"/>
            <ac:picMk id="23" creationId="{0801BD81-D4C6-4F59-BB66-9B807D4AB649}"/>
          </ac:picMkLst>
        </pc:picChg>
        <pc:picChg chg="mod">
          <ac:chgData name="Müller Laura" userId="8191ac63-0d49-4000-a34c-4f0f8c71d94d" providerId="ADAL" clId="{137F30C2-69FD-4310-9AE3-D46F1DD158AA}" dt="2024-06-13T20:29:25.911" v="2956"/>
          <ac:picMkLst>
            <pc:docMk/>
            <pc:sldMk cId="1408933556" sldId="507"/>
            <ac:picMk id="26" creationId="{0EFD0863-7C01-99B1-1C16-5BC257264BF5}"/>
          </ac:picMkLst>
        </pc:picChg>
        <pc:picChg chg="add mod">
          <ac:chgData name="Müller Laura" userId="8191ac63-0d49-4000-a34c-4f0f8c71d94d" providerId="ADAL" clId="{137F30C2-69FD-4310-9AE3-D46F1DD158AA}" dt="2024-06-13T20:29:33.585" v="2959" actId="1076"/>
          <ac:picMkLst>
            <pc:docMk/>
            <pc:sldMk cId="1408933556" sldId="507"/>
            <ac:picMk id="30" creationId="{DDDDDA6F-18B9-A817-BB15-8D76CEF468A0}"/>
          </ac:picMkLst>
        </pc:picChg>
        <pc:picChg chg="add mod">
          <ac:chgData name="Müller Laura" userId="8191ac63-0d49-4000-a34c-4f0f8c71d94d" providerId="ADAL" clId="{137F30C2-69FD-4310-9AE3-D46F1DD158AA}" dt="2024-06-13T20:29:33.585" v="2959" actId="1076"/>
          <ac:picMkLst>
            <pc:docMk/>
            <pc:sldMk cId="1408933556" sldId="507"/>
            <ac:picMk id="31" creationId="{2E7AFB4E-6ECC-CE54-7093-604E1ECE2BFA}"/>
          </ac:picMkLst>
        </pc:picChg>
        <pc:picChg chg="add del mod">
          <ac:chgData name="Müller Laura" userId="8191ac63-0d49-4000-a34c-4f0f8c71d94d" providerId="ADAL" clId="{137F30C2-69FD-4310-9AE3-D46F1DD158AA}" dt="2024-06-13T20:31:20.297" v="3103" actId="478"/>
          <ac:picMkLst>
            <pc:docMk/>
            <pc:sldMk cId="1408933556" sldId="507"/>
            <ac:picMk id="32" creationId="{E1849F70-C383-38B0-8B47-E4D0B33361EC}"/>
          </ac:picMkLst>
        </pc:picChg>
        <pc:picChg chg="add del mod">
          <ac:chgData name="Müller Laura" userId="8191ac63-0d49-4000-a34c-4f0f8c71d94d" providerId="ADAL" clId="{137F30C2-69FD-4310-9AE3-D46F1DD158AA}" dt="2024-06-13T20:31:12.336" v="3102" actId="478"/>
          <ac:picMkLst>
            <pc:docMk/>
            <pc:sldMk cId="1408933556" sldId="507"/>
            <ac:picMk id="33" creationId="{990FB1EA-D813-2D43-85B0-5919124B2493}"/>
          </ac:picMkLst>
        </pc:picChg>
        <pc:picChg chg="mod">
          <ac:chgData name="Müller Laura" userId="8191ac63-0d49-4000-a34c-4f0f8c71d94d" providerId="ADAL" clId="{137F30C2-69FD-4310-9AE3-D46F1DD158AA}" dt="2024-06-13T20:29:33.585" v="2959" actId="1076"/>
          <ac:picMkLst>
            <pc:docMk/>
            <pc:sldMk cId="1408933556" sldId="507"/>
            <ac:picMk id="35" creationId="{8C4519A0-69A1-ACE8-598C-BFA8E6A741E1}"/>
          </ac:picMkLst>
        </pc:picChg>
        <pc:picChg chg="add mod ord modCrop">
          <ac:chgData name="Müller Laura" userId="8191ac63-0d49-4000-a34c-4f0f8c71d94d" providerId="ADAL" clId="{137F30C2-69FD-4310-9AE3-D46F1DD158AA}" dt="2024-06-13T20:31:11.343" v="3101" actId="167"/>
          <ac:picMkLst>
            <pc:docMk/>
            <pc:sldMk cId="1408933556" sldId="507"/>
            <ac:picMk id="39" creationId="{37D5C7D9-91F3-9BE4-3F86-05C8E6306D55}"/>
          </ac:picMkLst>
        </pc:picChg>
        <pc:picChg chg="add mod">
          <ac:chgData name="Müller Laura" userId="8191ac63-0d49-4000-a34c-4f0f8c71d94d" providerId="ADAL" clId="{137F30C2-69FD-4310-9AE3-D46F1DD158AA}" dt="2024-06-13T20:31:23.272" v="3105" actId="1076"/>
          <ac:picMkLst>
            <pc:docMk/>
            <pc:sldMk cId="1408933556" sldId="507"/>
            <ac:picMk id="40" creationId="{62C8DF42-A605-9F24-AFC4-F516F509F864}"/>
          </ac:picMkLst>
        </pc:picChg>
      </pc:sldChg>
      <pc:sldChg chg="addSp delSp modSp add del mod modShow modNotesTx">
        <pc:chgData name="Müller Laura" userId="8191ac63-0d49-4000-a34c-4f0f8c71d94d" providerId="ADAL" clId="{137F30C2-69FD-4310-9AE3-D46F1DD158AA}" dt="2024-06-18T11:55:58.078" v="22117" actId="47"/>
        <pc:sldMkLst>
          <pc:docMk/>
          <pc:sldMk cId="898609166" sldId="508"/>
        </pc:sldMkLst>
        <pc:spChg chg="add del mod topLvl">
          <ac:chgData name="Müller Laura" userId="8191ac63-0d49-4000-a34c-4f0f8c71d94d" providerId="ADAL" clId="{137F30C2-69FD-4310-9AE3-D46F1DD158AA}" dt="2024-06-18T11:40:21.033" v="21813" actId="478"/>
          <ac:spMkLst>
            <pc:docMk/>
            <pc:sldMk cId="898609166" sldId="508"/>
            <ac:spMk id="5" creationId="{D6CBAA83-5AAD-F32F-FA87-FC9E270CE914}"/>
          </ac:spMkLst>
        </pc:spChg>
        <pc:spChg chg="mod">
          <ac:chgData name="Müller Laura" userId="8191ac63-0d49-4000-a34c-4f0f8c71d94d" providerId="ADAL" clId="{137F30C2-69FD-4310-9AE3-D46F1DD158AA}" dt="2024-06-15T15:52:26.749" v="5222" actId="2711"/>
          <ac:spMkLst>
            <pc:docMk/>
            <pc:sldMk cId="898609166" sldId="508"/>
            <ac:spMk id="6" creationId="{75C2131F-5E27-65C0-D176-0002AF9BE2BD}"/>
          </ac:spMkLst>
        </pc:spChg>
        <pc:spChg chg="mod">
          <ac:chgData name="Müller Laura" userId="8191ac63-0d49-4000-a34c-4f0f8c71d94d" providerId="ADAL" clId="{137F30C2-69FD-4310-9AE3-D46F1DD158AA}" dt="2024-06-17T14:31:52.737" v="16904" actId="20577"/>
          <ac:spMkLst>
            <pc:docMk/>
            <pc:sldMk cId="898609166" sldId="508"/>
            <ac:spMk id="18" creationId="{75E345B8-5049-DEE0-574D-4DEA53ABE634}"/>
          </ac:spMkLst>
        </pc:spChg>
        <pc:spChg chg="del">
          <ac:chgData name="Müller Laura" userId="8191ac63-0d49-4000-a34c-4f0f8c71d94d" providerId="ADAL" clId="{137F30C2-69FD-4310-9AE3-D46F1DD158AA}" dt="2024-06-15T15:55:51.345" v="5540" actId="478"/>
          <ac:spMkLst>
            <pc:docMk/>
            <pc:sldMk cId="898609166" sldId="508"/>
            <ac:spMk id="20" creationId="{47DFA996-4F08-1351-1C9D-5AE2C2B13BD5}"/>
          </ac:spMkLst>
        </pc:spChg>
        <pc:spChg chg="add del mod">
          <ac:chgData name="Müller Laura" userId="8191ac63-0d49-4000-a34c-4f0f8c71d94d" providerId="ADAL" clId="{137F30C2-69FD-4310-9AE3-D46F1DD158AA}" dt="2024-06-15T14:42:19.695" v="4539" actId="478"/>
          <ac:spMkLst>
            <pc:docMk/>
            <pc:sldMk cId="898609166" sldId="508"/>
            <ac:spMk id="25" creationId="{A81C4EC6-46D6-7F8B-ABC5-785D7CE8B3D1}"/>
          </ac:spMkLst>
        </pc:spChg>
        <pc:spChg chg="add mod">
          <ac:chgData name="Müller Laura" userId="8191ac63-0d49-4000-a34c-4f0f8c71d94d" providerId="ADAL" clId="{137F30C2-69FD-4310-9AE3-D46F1DD158AA}" dt="2024-06-15T16:16:05.976" v="6256" actId="1036"/>
          <ac:spMkLst>
            <pc:docMk/>
            <pc:sldMk cId="898609166" sldId="508"/>
            <ac:spMk id="54" creationId="{8C19B339-6AEB-8E2F-C92F-54B49A265E7D}"/>
          </ac:spMkLst>
        </pc:spChg>
        <pc:spChg chg="add mod">
          <ac:chgData name="Müller Laura" userId="8191ac63-0d49-4000-a34c-4f0f8c71d94d" providerId="ADAL" clId="{137F30C2-69FD-4310-9AE3-D46F1DD158AA}" dt="2024-06-15T16:16:11.708" v="6262" actId="1035"/>
          <ac:spMkLst>
            <pc:docMk/>
            <pc:sldMk cId="898609166" sldId="508"/>
            <ac:spMk id="55" creationId="{93701751-D27C-FA02-6B0B-324C9499FC21}"/>
          </ac:spMkLst>
        </pc:spChg>
        <pc:spChg chg="add mod">
          <ac:chgData name="Müller Laura" userId="8191ac63-0d49-4000-a34c-4f0f8c71d94d" providerId="ADAL" clId="{137F30C2-69FD-4310-9AE3-D46F1DD158AA}" dt="2024-06-15T16:04:59.679" v="5993" actId="164"/>
          <ac:spMkLst>
            <pc:docMk/>
            <pc:sldMk cId="898609166" sldId="508"/>
            <ac:spMk id="58" creationId="{BF6A262B-0322-7506-5B96-C32DCDD922F9}"/>
          </ac:spMkLst>
        </pc:spChg>
        <pc:spChg chg="add mod">
          <ac:chgData name="Müller Laura" userId="8191ac63-0d49-4000-a34c-4f0f8c71d94d" providerId="ADAL" clId="{137F30C2-69FD-4310-9AE3-D46F1DD158AA}" dt="2024-06-15T16:05:02.830" v="5999" actId="1036"/>
          <ac:spMkLst>
            <pc:docMk/>
            <pc:sldMk cId="898609166" sldId="508"/>
            <ac:spMk id="59" creationId="{AC679447-074D-9EC3-3C05-7CCDA5D9EB36}"/>
          </ac:spMkLst>
        </pc:spChg>
        <pc:spChg chg="mod">
          <ac:chgData name="Müller Laura" userId="8191ac63-0d49-4000-a34c-4f0f8c71d94d" providerId="ADAL" clId="{137F30C2-69FD-4310-9AE3-D46F1DD158AA}" dt="2024-06-15T16:05:29.965" v="6000"/>
          <ac:spMkLst>
            <pc:docMk/>
            <pc:sldMk cId="898609166" sldId="508"/>
            <ac:spMk id="62" creationId="{027749F2-54B0-615E-6AE1-AE69829922D2}"/>
          </ac:spMkLst>
        </pc:spChg>
        <pc:spChg chg="mod">
          <ac:chgData name="Müller Laura" userId="8191ac63-0d49-4000-a34c-4f0f8c71d94d" providerId="ADAL" clId="{137F30C2-69FD-4310-9AE3-D46F1DD158AA}" dt="2024-06-15T16:05:29.965" v="6000"/>
          <ac:spMkLst>
            <pc:docMk/>
            <pc:sldMk cId="898609166" sldId="508"/>
            <ac:spMk id="63" creationId="{AA5E55CE-1923-79EC-3723-2EAF93456EDF}"/>
          </ac:spMkLst>
        </pc:spChg>
        <pc:spChg chg="mod">
          <ac:chgData name="Müller Laura" userId="8191ac63-0d49-4000-a34c-4f0f8c71d94d" providerId="ADAL" clId="{137F30C2-69FD-4310-9AE3-D46F1DD158AA}" dt="2024-06-15T16:08:07.285" v="6157"/>
          <ac:spMkLst>
            <pc:docMk/>
            <pc:sldMk cId="898609166" sldId="508"/>
            <ac:spMk id="65" creationId="{44AF2057-06EF-E88D-7707-AD5642D000E7}"/>
          </ac:spMkLst>
        </pc:spChg>
        <pc:spChg chg="mod">
          <ac:chgData name="Müller Laura" userId="8191ac63-0d49-4000-a34c-4f0f8c71d94d" providerId="ADAL" clId="{137F30C2-69FD-4310-9AE3-D46F1DD158AA}" dt="2024-06-15T16:08:07.285" v="6157"/>
          <ac:spMkLst>
            <pc:docMk/>
            <pc:sldMk cId="898609166" sldId="508"/>
            <ac:spMk id="66" creationId="{593D5A49-CAAF-B405-548A-64EAED1C02D7}"/>
          </ac:spMkLst>
        </pc:spChg>
        <pc:spChg chg="add mod">
          <ac:chgData name="Müller Laura" userId="8191ac63-0d49-4000-a34c-4f0f8c71d94d" providerId="ADAL" clId="{137F30C2-69FD-4310-9AE3-D46F1DD158AA}" dt="2024-06-15T16:16:05.976" v="6256" actId="1036"/>
          <ac:spMkLst>
            <pc:docMk/>
            <pc:sldMk cId="898609166" sldId="508"/>
            <ac:spMk id="67" creationId="{F8E3CDD2-F7FF-A75D-2FE0-1DC3A47F86D2}"/>
          </ac:spMkLst>
        </pc:spChg>
        <pc:spChg chg="add mod">
          <ac:chgData name="Müller Laura" userId="8191ac63-0d49-4000-a34c-4f0f8c71d94d" providerId="ADAL" clId="{137F30C2-69FD-4310-9AE3-D46F1DD158AA}" dt="2024-06-15T16:25:05.633" v="6804" actId="164"/>
          <ac:spMkLst>
            <pc:docMk/>
            <pc:sldMk cId="898609166" sldId="508"/>
            <ac:spMk id="74" creationId="{F348118A-7DAF-3932-42E4-601CEF2A80AA}"/>
          </ac:spMkLst>
        </pc:spChg>
        <pc:spChg chg="add mod">
          <ac:chgData name="Müller Laura" userId="8191ac63-0d49-4000-a34c-4f0f8c71d94d" providerId="ADAL" clId="{137F30C2-69FD-4310-9AE3-D46F1DD158AA}" dt="2024-06-15T16:25:05.633" v="6804" actId="164"/>
          <ac:spMkLst>
            <pc:docMk/>
            <pc:sldMk cId="898609166" sldId="508"/>
            <ac:spMk id="75" creationId="{B0AF3A97-0DBE-CB48-E47D-44557AAA5D56}"/>
          </ac:spMkLst>
        </pc:spChg>
        <pc:spChg chg="add mod">
          <ac:chgData name="Müller Laura" userId="8191ac63-0d49-4000-a34c-4f0f8c71d94d" providerId="ADAL" clId="{137F30C2-69FD-4310-9AE3-D46F1DD158AA}" dt="2024-06-15T16:25:05.633" v="6804" actId="164"/>
          <ac:spMkLst>
            <pc:docMk/>
            <pc:sldMk cId="898609166" sldId="508"/>
            <ac:spMk id="76" creationId="{A9381897-6F98-7407-E06E-EFEB54BB3249}"/>
          </ac:spMkLst>
        </pc:spChg>
        <pc:spChg chg="add mod">
          <ac:chgData name="Müller Laura" userId="8191ac63-0d49-4000-a34c-4f0f8c71d94d" providerId="ADAL" clId="{137F30C2-69FD-4310-9AE3-D46F1DD158AA}" dt="2024-06-15T16:25:05.633" v="6804" actId="164"/>
          <ac:spMkLst>
            <pc:docMk/>
            <pc:sldMk cId="898609166" sldId="508"/>
            <ac:spMk id="77" creationId="{4E5B2AC0-F4D6-578A-1067-66356FF28392}"/>
          </ac:spMkLst>
        </pc:spChg>
        <pc:spChg chg="add mod">
          <ac:chgData name="Müller Laura" userId="8191ac63-0d49-4000-a34c-4f0f8c71d94d" providerId="ADAL" clId="{137F30C2-69FD-4310-9AE3-D46F1DD158AA}" dt="2024-06-15T16:25:05.633" v="6804" actId="164"/>
          <ac:spMkLst>
            <pc:docMk/>
            <pc:sldMk cId="898609166" sldId="508"/>
            <ac:spMk id="78" creationId="{A7785602-EE66-0C5A-8837-03868B8C85F0}"/>
          </ac:spMkLst>
        </pc:spChg>
        <pc:spChg chg="add mod">
          <ac:chgData name="Müller Laura" userId="8191ac63-0d49-4000-a34c-4f0f8c71d94d" providerId="ADAL" clId="{137F30C2-69FD-4310-9AE3-D46F1DD158AA}" dt="2024-06-15T16:25:05.633" v="6804" actId="164"/>
          <ac:spMkLst>
            <pc:docMk/>
            <pc:sldMk cId="898609166" sldId="508"/>
            <ac:spMk id="79" creationId="{CD788130-867F-67C1-FACD-1985D9F21C55}"/>
          </ac:spMkLst>
        </pc:spChg>
        <pc:spChg chg="add mod">
          <ac:chgData name="Müller Laura" userId="8191ac63-0d49-4000-a34c-4f0f8c71d94d" providerId="ADAL" clId="{137F30C2-69FD-4310-9AE3-D46F1DD158AA}" dt="2024-06-15T16:29:09.183" v="6861" actId="164"/>
          <ac:spMkLst>
            <pc:docMk/>
            <pc:sldMk cId="898609166" sldId="508"/>
            <ac:spMk id="81" creationId="{44382561-9BA5-7774-502D-17AE6D92E31F}"/>
          </ac:spMkLst>
        </pc:spChg>
        <pc:spChg chg="add mod">
          <ac:chgData name="Müller Laura" userId="8191ac63-0d49-4000-a34c-4f0f8c71d94d" providerId="ADAL" clId="{137F30C2-69FD-4310-9AE3-D46F1DD158AA}" dt="2024-06-15T16:29:09.183" v="6861" actId="164"/>
          <ac:spMkLst>
            <pc:docMk/>
            <pc:sldMk cId="898609166" sldId="508"/>
            <ac:spMk id="82" creationId="{5A69DDB0-A715-3A45-9C2D-D93A9F29CE92}"/>
          </ac:spMkLst>
        </pc:spChg>
        <pc:spChg chg="add mod">
          <ac:chgData name="Müller Laura" userId="8191ac63-0d49-4000-a34c-4f0f8c71d94d" providerId="ADAL" clId="{137F30C2-69FD-4310-9AE3-D46F1DD158AA}" dt="2024-06-15T16:29:09.183" v="6861" actId="164"/>
          <ac:spMkLst>
            <pc:docMk/>
            <pc:sldMk cId="898609166" sldId="508"/>
            <ac:spMk id="83" creationId="{3A553ACE-D96D-A228-2E3B-F895155AC8C7}"/>
          </ac:spMkLst>
        </pc:spChg>
        <pc:spChg chg="add mod">
          <ac:chgData name="Müller Laura" userId="8191ac63-0d49-4000-a34c-4f0f8c71d94d" providerId="ADAL" clId="{137F30C2-69FD-4310-9AE3-D46F1DD158AA}" dt="2024-06-15T16:29:09.183" v="6861" actId="164"/>
          <ac:spMkLst>
            <pc:docMk/>
            <pc:sldMk cId="898609166" sldId="508"/>
            <ac:spMk id="84" creationId="{AEC5A6D9-D51E-EF44-30E7-3E876884123B}"/>
          </ac:spMkLst>
        </pc:spChg>
        <pc:spChg chg="add mod">
          <ac:chgData name="Müller Laura" userId="8191ac63-0d49-4000-a34c-4f0f8c71d94d" providerId="ADAL" clId="{137F30C2-69FD-4310-9AE3-D46F1DD158AA}" dt="2024-06-15T16:29:09.183" v="6861" actId="164"/>
          <ac:spMkLst>
            <pc:docMk/>
            <pc:sldMk cId="898609166" sldId="508"/>
            <ac:spMk id="85" creationId="{810D26A8-1F2E-6C90-91DE-438932CEF83A}"/>
          </ac:spMkLst>
        </pc:spChg>
        <pc:spChg chg="add mod">
          <ac:chgData name="Müller Laura" userId="8191ac63-0d49-4000-a34c-4f0f8c71d94d" providerId="ADAL" clId="{137F30C2-69FD-4310-9AE3-D46F1DD158AA}" dt="2024-06-15T16:29:09.183" v="6861" actId="164"/>
          <ac:spMkLst>
            <pc:docMk/>
            <pc:sldMk cId="898609166" sldId="508"/>
            <ac:spMk id="86" creationId="{EFFF3E16-ADCA-D233-53CF-E1C6F2D12B23}"/>
          </ac:spMkLst>
        </pc:spChg>
        <pc:spChg chg="add mod">
          <ac:chgData name="Müller Laura" userId="8191ac63-0d49-4000-a34c-4f0f8c71d94d" providerId="ADAL" clId="{137F30C2-69FD-4310-9AE3-D46F1DD158AA}" dt="2024-06-15T16:29:09.183" v="6861" actId="164"/>
          <ac:spMkLst>
            <pc:docMk/>
            <pc:sldMk cId="898609166" sldId="508"/>
            <ac:spMk id="87" creationId="{CCAFCE64-CB04-FCF7-D971-44FF7203467D}"/>
          </ac:spMkLst>
        </pc:spChg>
        <pc:spChg chg="add mod">
          <ac:chgData name="Müller Laura" userId="8191ac63-0d49-4000-a34c-4f0f8c71d94d" providerId="ADAL" clId="{137F30C2-69FD-4310-9AE3-D46F1DD158AA}" dt="2024-06-15T16:30:02.273" v="6969" actId="1037"/>
          <ac:spMkLst>
            <pc:docMk/>
            <pc:sldMk cId="898609166" sldId="508"/>
            <ac:spMk id="89" creationId="{AFB02A3B-C3E8-289E-CDED-594164838D4D}"/>
          </ac:spMkLst>
        </pc:spChg>
        <pc:spChg chg="add mod">
          <ac:chgData name="Müller Laura" userId="8191ac63-0d49-4000-a34c-4f0f8c71d94d" providerId="ADAL" clId="{137F30C2-69FD-4310-9AE3-D46F1DD158AA}" dt="2024-06-15T16:30:26.742" v="6998" actId="1037"/>
          <ac:spMkLst>
            <pc:docMk/>
            <pc:sldMk cId="898609166" sldId="508"/>
            <ac:spMk id="90" creationId="{C9B9C6D3-34F0-561B-0B3F-AE929A005650}"/>
          </ac:spMkLst>
        </pc:spChg>
        <pc:grpChg chg="add mod">
          <ac:chgData name="Müller Laura" userId="8191ac63-0d49-4000-a34c-4f0f8c71d94d" providerId="ADAL" clId="{137F30C2-69FD-4310-9AE3-D46F1DD158AA}" dt="2024-06-17T20:59:20.573" v="20492" actId="164"/>
          <ac:grpSpMkLst>
            <pc:docMk/>
            <pc:sldMk cId="898609166" sldId="508"/>
            <ac:grpSpMk id="7" creationId="{FD7AD5AD-6B5A-3DEF-FBEF-35D2A6890E90}"/>
          </ac:grpSpMkLst>
        </pc:grpChg>
        <pc:grpChg chg="add mod">
          <ac:chgData name="Müller Laura" userId="8191ac63-0d49-4000-a34c-4f0f8c71d94d" providerId="ADAL" clId="{137F30C2-69FD-4310-9AE3-D46F1DD158AA}" dt="2024-06-17T20:59:31.183" v="20498" actId="164"/>
          <ac:grpSpMkLst>
            <pc:docMk/>
            <pc:sldMk cId="898609166" sldId="508"/>
            <ac:grpSpMk id="8" creationId="{41247A66-9D72-262B-3AC0-50639F85808E}"/>
          </ac:grpSpMkLst>
        </pc:grpChg>
        <pc:grpChg chg="add del mod">
          <ac:chgData name="Müller Laura" userId="8191ac63-0d49-4000-a34c-4f0f8c71d94d" providerId="ADAL" clId="{137F30C2-69FD-4310-9AE3-D46F1DD158AA}" dt="2024-06-18T11:40:21.033" v="21813" actId="478"/>
          <ac:grpSpMkLst>
            <pc:docMk/>
            <pc:sldMk cId="898609166" sldId="508"/>
            <ac:grpSpMk id="9" creationId="{A4650F38-7636-AF50-E7B4-9FA02BC3433F}"/>
          </ac:grpSpMkLst>
        </pc:grpChg>
        <pc:grpChg chg="add del mod">
          <ac:chgData name="Müller Laura" userId="8191ac63-0d49-4000-a34c-4f0f8c71d94d" providerId="ADAL" clId="{137F30C2-69FD-4310-9AE3-D46F1DD158AA}" dt="2024-06-15T15:42:14.858" v="4548" actId="478"/>
          <ac:grpSpMkLst>
            <pc:docMk/>
            <pc:sldMk cId="898609166" sldId="508"/>
            <ac:grpSpMk id="16" creationId="{C1992665-A424-2525-DE26-295A565318F7}"/>
          </ac:grpSpMkLst>
        </pc:grpChg>
        <pc:grpChg chg="add del mod">
          <ac:chgData name="Müller Laura" userId="8191ac63-0d49-4000-a34c-4f0f8c71d94d" providerId="ADAL" clId="{137F30C2-69FD-4310-9AE3-D46F1DD158AA}" dt="2024-06-15T15:42:17.341" v="4549" actId="478"/>
          <ac:grpSpMkLst>
            <pc:docMk/>
            <pc:sldMk cId="898609166" sldId="508"/>
            <ac:grpSpMk id="19" creationId="{7E77859C-C4CE-A5FC-077B-576208383B07}"/>
          </ac:grpSpMkLst>
        </pc:grpChg>
        <pc:grpChg chg="add del mod">
          <ac:chgData name="Müller Laura" userId="8191ac63-0d49-4000-a34c-4f0f8c71d94d" providerId="ADAL" clId="{137F30C2-69FD-4310-9AE3-D46F1DD158AA}" dt="2024-06-15T15:42:17.341" v="4549" actId="478"/>
          <ac:grpSpMkLst>
            <pc:docMk/>
            <pc:sldMk cId="898609166" sldId="508"/>
            <ac:grpSpMk id="21" creationId="{3470365B-83BA-F26E-C3EA-833FF9484FAA}"/>
          </ac:grpSpMkLst>
        </pc:grpChg>
        <pc:grpChg chg="add del mod">
          <ac:chgData name="Müller Laura" userId="8191ac63-0d49-4000-a34c-4f0f8c71d94d" providerId="ADAL" clId="{137F30C2-69FD-4310-9AE3-D46F1DD158AA}" dt="2024-06-15T15:42:14.858" v="4548" actId="478"/>
          <ac:grpSpMkLst>
            <pc:docMk/>
            <pc:sldMk cId="898609166" sldId="508"/>
            <ac:grpSpMk id="23" creationId="{C0026534-F9C3-313B-9DAC-A6FBB638A282}"/>
          </ac:grpSpMkLst>
        </pc:grpChg>
        <pc:grpChg chg="add mod">
          <ac:chgData name="Müller Laura" userId="8191ac63-0d49-4000-a34c-4f0f8c71d94d" providerId="ADAL" clId="{137F30C2-69FD-4310-9AE3-D46F1DD158AA}" dt="2024-06-15T16:16:05.976" v="6256" actId="1036"/>
          <ac:grpSpMkLst>
            <pc:docMk/>
            <pc:sldMk cId="898609166" sldId="508"/>
            <ac:grpSpMk id="42" creationId="{5F669413-E027-0FF1-DBB9-F536FA114198}"/>
          </ac:grpSpMkLst>
        </pc:grpChg>
        <pc:grpChg chg="add mod">
          <ac:chgData name="Müller Laura" userId="8191ac63-0d49-4000-a34c-4f0f8c71d94d" providerId="ADAL" clId="{137F30C2-69FD-4310-9AE3-D46F1DD158AA}" dt="2024-06-15T16:17:07.917" v="6383" actId="555"/>
          <ac:grpSpMkLst>
            <pc:docMk/>
            <pc:sldMk cId="898609166" sldId="508"/>
            <ac:grpSpMk id="44" creationId="{81855063-6049-9C2A-FD3A-E599F4D4239C}"/>
          </ac:grpSpMkLst>
        </pc:grpChg>
        <pc:grpChg chg="add mod">
          <ac:chgData name="Müller Laura" userId="8191ac63-0d49-4000-a34c-4f0f8c71d94d" providerId="ADAL" clId="{137F30C2-69FD-4310-9AE3-D46F1DD158AA}" dt="2024-06-15T16:17:07.917" v="6383" actId="555"/>
          <ac:grpSpMkLst>
            <pc:docMk/>
            <pc:sldMk cId="898609166" sldId="508"/>
            <ac:grpSpMk id="49" creationId="{9742FDA4-5EA1-93FD-F9D7-2394A1018BA0}"/>
          </ac:grpSpMkLst>
        </pc:grpChg>
        <pc:grpChg chg="add mod">
          <ac:chgData name="Müller Laura" userId="8191ac63-0d49-4000-a34c-4f0f8c71d94d" providerId="ADAL" clId="{137F30C2-69FD-4310-9AE3-D46F1DD158AA}" dt="2024-06-15T16:16:05.976" v="6256" actId="1036"/>
          <ac:grpSpMkLst>
            <pc:docMk/>
            <pc:sldMk cId="898609166" sldId="508"/>
            <ac:grpSpMk id="51" creationId="{A922B8F5-FBD3-60DC-C6BB-28FBA92ABB7C}"/>
          </ac:grpSpMkLst>
        </pc:grpChg>
        <pc:grpChg chg="add mod">
          <ac:chgData name="Müller Laura" userId="8191ac63-0d49-4000-a34c-4f0f8c71d94d" providerId="ADAL" clId="{137F30C2-69FD-4310-9AE3-D46F1DD158AA}" dt="2024-06-15T16:16:05.976" v="6256" actId="1036"/>
          <ac:grpSpMkLst>
            <pc:docMk/>
            <pc:sldMk cId="898609166" sldId="508"/>
            <ac:grpSpMk id="60" creationId="{727B6273-ACEE-19A3-AC6A-43A3F8CAC1F7}"/>
          </ac:grpSpMkLst>
        </pc:grpChg>
        <pc:grpChg chg="add mod">
          <ac:chgData name="Müller Laura" userId="8191ac63-0d49-4000-a34c-4f0f8c71d94d" providerId="ADAL" clId="{137F30C2-69FD-4310-9AE3-D46F1DD158AA}" dt="2024-06-15T16:16:05.976" v="6256" actId="1036"/>
          <ac:grpSpMkLst>
            <pc:docMk/>
            <pc:sldMk cId="898609166" sldId="508"/>
            <ac:grpSpMk id="61" creationId="{E1D7185E-2527-F6C9-57BF-E1A2F365D8E2}"/>
          </ac:grpSpMkLst>
        </pc:grpChg>
        <pc:grpChg chg="add mod">
          <ac:chgData name="Müller Laura" userId="8191ac63-0d49-4000-a34c-4f0f8c71d94d" providerId="ADAL" clId="{137F30C2-69FD-4310-9AE3-D46F1DD158AA}" dt="2024-06-15T16:16:59.578" v="6382" actId="1035"/>
          <ac:grpSpMkLst>
            <pc:docMk/>
            <pc:sldMk cId="898609166" sldId="508"/>
            <ac:grpSpMk id="64" creationId="{92097D32-E68B-9E0E-0785-BF3B4FCF86EE}"/>
          </ac:grpSpMkLst>
        </pc:grpChg>
        <pc:grpChg chg="add mod">
          <ac:chgData name="Müller Laura" userId="8191ac63-0d49-4000-a34c-4f0f8c71d94d" providerId="ADAL" clId="{137F30C2-69FD-4310-9AE3-D46F1DD158AA}" dt="2024-06-15T16:29:09.183" v="6861" actId="164"/>
          <ac:grpSpMkLst>
            <pc:docMk/>
            <pc:sldMk cId="898609166" sldId="508"/>
            <ac:grpSpMk id="80" creationId="{7F28E688-5B96-D66B-8651-DFEDDE54E375}"/>
          </ac:grpSpMkLst>
        </pc:grpChg>
        <pc:grpChg chg="add mod">
          <ac:chgData name="Müller Laura" userId="8191ac63-0d49-4000-a34c-4f0f8c71d94d" providerId="ADAL" clId="{137F30C2-69FD-4310-9AE3-D46F1DD158AA}" dt="2024-06-17T20:14:09.378" v="19170" actId="1038"/>
          <ac:grpSpMkLst>
            <pc:docMk/>
            <pc:sldMk cId="898609166" sldId="508"/>
            <ac:grpSpMk id="88" creationId="{F149ED55-EFA0-3A6D-F141-45E87302AC5D}"/>
          </ac:grpSpMkLst>
        </pc:grpChg>
        <pc:picChg chg="add mod modCrop">
          <ac:chgData name="Müller Laura" userId="8191ac63-0d49-4000-a34c-4f0f8c71d94d" providerId="ADAL" clId="{137F30C2-69FD-4310-9AE3-D46F1DD158AA}" dt="2024-06-15T14:32:53.047" v="4524" actId="164"/>
          <ac:picMkLst>
            <pc:docMk/>
            <pc:sldMk cId="898609166" sldId="508"/>
            <ac:picMk id="2" creationId="{15EB7D3D-05E0-B9F8-0360-57AD777E5746}"/>
          </ac:picMkLst>
        </pc:picChg>
        <pc:picChg chg="add del mod modCrop">
          <ac:chgData name="Müller Laura" userId="8191ac63-0d49-4000-a34c-4f0f8c71d94d" providerId="ADAL" clId="{137F30C2-69FD-4310-9AE3-D46F1DD158AA}" dt="2024-06-17T20:58:53.603" v="20471" actId="478"/>
          <ac:picMkLst>
            <pc:docMk/>
            <pc:sldMk cId="898609166" sldId="508"/>
            <ac:picMk id="2" creationId="{BC0463E9-C5DB-0676-1F02-365DD46F4E22}"/>
          </ac:picMkLst>
        </pc:picChg>
        <pc:picChg chg="add mod topLvl modCrop">
          <ac:chgData name="Müller Laura" userId="8191ac63-0d49-4000-a34c-4f0f8c71d94d" providerId="ADAL" clId="{137F30C2-69FD-4310-9AE3-D46F1DD158AA}" dt="2024-06-18T11:40:21.033" v="21813" actId="478"/>
          <ac:picMkLst>
            <pc:docMk/>
            <pc:sldMk cId="898609166" sldId="508"/>
            <ac:picMk id="3" creationId="{092D8197-8A79-933F-3A75-05E3AF23AABB}"/>
          </ac:picMkLst>
        </pc:picChg>
        <pc:picChg chg="mod modCrop">
          <ac:chgData name="Müller Laura" userId="8191ac63-0d49-4000-a34c-4f0f8c71d94d" providerId="ADAL" clId="{137F30C2-69FD-4310-9AE3-D46F1DD158AA}" dt="2024-06-15T14:32:53.047" v="4524" actId="164"/>
          <ac:picMkLst>
            <pc:docMk/>
            <pc:sldMk cId="898609166" sldId="508"/>
            <ac:picMk id="3" creationId="{C6559A65-3B3C-A98F-E2A8-B563C16061EB}"/>
          </ac:picMkLst>
        </pc:picChg>
        <pc:picChg chg="add mod">
          <ac:chgData name="Müller Laura" userId="8191ac63-0d49-4000-a34c-4f0f8c71d94d" providerId="ADAL" clId="{137F30C2-69FD-4310-9AE3-D46F1DD158AA}" dt="2024-06-15T14:26:14.111" v="4040" actId="1076"/>
          <ac:picMkLst>
            <pc:docMk/>
            <pc:sldMk cId="898609166" sldId="508"/>
            <ac:picMk id="5" creationId="{6717C337-D960-EE81-3AEB-D5869BA67792}"/>
          </ac:picMkLst>
        </pc:picChg>
        <pc:picChg chg="add mod modCrop">
          <ac:chgData name="Müller Laura" userId="8191ac63-0d49-4000-a34c-4f0f8c71d94d" providerId="ADAL" clId="{137F30C2-69FD-4310-9AE3-D46F1DD158AA}" dt="2024-06-15T14:32:41.284" v="4521" actId="164"/>
          <ac:picMkLst>
            <pc:docMk/>
            <pc:sldMk cId="898609166" sldId="508"/>
            <ac:picMk id="7" creationId="{FBDCC54B-8E8F-68F7-5F01-D38891D20C11}"/>
          </ac:picMkLst>
        </pc:picChg>
        <pc:picChg chg="add del mod modCrop">
          <ac:chgData name="Müller Laura" userId="8191ac63-0d49-4000-a34c-4f0f8c71d94d" providerId="ADAL" clId="{137F30C2-69FD-4310-9AE3-D46F1DD158AA}" dt="2024-06-15T14:29:25.663" v="4192" actId="478"/>
          <ac:picMkLst>
            <pc:docMk/>
            <pc:sldMk cId="898609166" sldId="508"/>
            <ac:picMk id="8" creationId="{F1FB7776-61DA-8EC3-BB41-95F928A11E70}"/>
          </ac:picMkLst>
        </pc:picChg>
        <pc:picChg chg="add mod modCrop">
          <ac:chgData name="Müller Laura" userId="8191ac63-0d49-4000-a34c-4f0f8c71d94d" providerId="ADAL" clId="{137F30C2-69FD-4310-9AE3-D46F1DD158AA}" dt="2024-06-15T14:32:45.489" v="4522" actId="164"/>
          <ac:picMkLst>
            <pc:docMk/>
            <pc:sldMk cId="898609166" sldId="508"/>
            <ac:picMk id="12" creationId="{EF0CA76A-5482-7148-6D54-A4527F8AB414}"/>
          </ac:picMkLst>
        </pc:picChg>
        <pc:picChg chg="add mod modCrop">
          <ac:chgData name="Müller Laura" userId="8191ac63-0d49-4000-a34c-4f0f8c71d94d" providerId="ADAL" clId="{137F30C2-69FD-4310-9AE3-D46F1DD158AA}" dt="2024-06-15T14:32:48.868" v="4523" actId="164"/>
          <ac:picMkLst>
            <pc:docMk/>
            <pc:sldMk cId="898609166" sldId="508"/>
            <ac:picMk id="13" creationId="{09EEC046-BAF8-FDD4-B27D-272DF7276CE8}"/>
          </ac:picMkLst>
        </pc:picChg>
        <pc:picChg chg="mod modCrop">
          <ac:chgData name="Müller Laura" userId="8191ac63-0d49-4000-a34c-4f0f8c71d94d" providerId="ADAL" clId="{137F30C2-69FD-4310-9AE3-D46F1DD158AA}" dt="2024-06-15T16:27:40.945" v="6836" actId="732"/>
          <ac:picMkLst>
            <pc:docMk/>
            <pc:sldMk cId="898609166" sldId="508"/>
            <ac:picMk id="22" creationId="{C25E7BE2-7C33-2AB8-0294-DA2407B8F506}"/>
          </ac:picMkLst>
        </pc:picChg>
        <pc:picChg chg="del">
          <ac:chgData name="Müller Laura" userId="8191ac63-0d49-4000-a34c-4f0f8c71d94d" providerId="ADAL" clId="{137F30C2-69FD-4310-9AE3-D46F1DD158AA}" dt="2024-06-15T14:24:37.149" v="4010" actId="478"/>
          <ac:picMkLst>
            <pc:docMk/>
            <pc:sldMk cId="898609166" sldId="508"/>
            <ac:picMk id="24" creationId="{A7638E86-1D49-9DB7-F640-7DCF38F0B8B7}"/>
          </ac:picMkLst>
        </pc:picChg>
        <pc:picChg chg="del">
          <ac:chgData name="Müller Laura" userId="8191ac63-0d49-4000-a34c-4f0f8c71d94d" providerId="ADAL" clId="{137F30C2-69FD-4310-9AE3-D46F1DD158AA}" dt="2024-06-15T14:24:35.951" v="4009" actId="478"/>
          <ac:picMkLst>
            <pc:docMk/>
            <pc:sldMk cId="898609166" sldId="508"/>
            <ac:picMk id="26" creationId="{464DD466-E1FD-4AFF-B090-7C542CEA3AA2}"/>
          </ac:picMkLst>
        </pc:picChg>
        <pc:picChg chg="mod modCrop">
          <ac:chgData name="Müller Laura" userId="8191ac63-0d49-4000-a34c-4f0f8c71d94d" providerId="ADAL" clId="{137F30C2-69FD-4310-9AE3-D46F1DD158AA}" dt="2024-06-15T14:32:41.284" v="4521" actId="164"/>
          <ac:picMkLst>
            <pc:docMk/>
            <pc:sldMk cId="898609166" sldId="508"/>
            <ac:picMk id="29" creationId="{A63AA190-C739-AAA5-93A1-7B3A9E183BD9}"/>
          </ac:picMkLst>
        </pc:picChg>
        <pc:picChg chg="add del mod">
          <ac:chgData name="Müller Laura" userId="8191ac63-0d49-4000-a34c-4f0f8c71d94d" providerId="ADAL" clId="{137F30C2-69FD-4310-9AE3-D46F1DD158AA}" dt="2024-06-15T15:38:03.648" v="4547" actId="478"/>
          <ac:picMkLst>
            <pc:docMk/>
            <pc:sldMk cId="898609166" sldId="508"/>
            <ac:picMk id="30" creationId="{24725577-72B8-99BC-A513-9320A6342FD4}"/>
          </ac:picMkLst>
        </pc:picChg>
        <pc:picChg chg="mod ord modCrop">
          <ac:chgData name="Müller Laura" userId="8191ac63-0d49-4000-a34c-4f0f8c71d94d" providerId="ADAL" clId="{137F30C2-69FD-4310-9AE3-D46F1DD158AA}" dt="2024-06-15T14:32:48.868" v="4523" actId="164"/>
          <ac:picMkLst>
            <pc:docMk/>
            <pc:sldMk cId="898609166" sldId="508"/>
            <ac:picMk id="31" creationId="{DEB78F69-5EF0-2930-AF99-7806CAF6F3FC}"/>
          </ac:picMkLst>
        </pc:picChg>
        <pc:picChg chg="mod modCrop">
          <ac:chgData name="Müller Laura" userId="8191ac63-0d49-4000-a34c-4f0f8c71d94d" providerId="ADAL" clId="{137F30C2-69FD-4310-9AE3-D46F1DD158AA}" dt="2024-06-15T14:32:45.489" v="4522" actId="164"/>
          <ac:picMkLst>
            <pc:docMk/>
            <pc:sldMk cId="898609166" sldId="508"/>
            <ac:picMk id="33" creationId="{A42C720E-7F47-6D36-C889-970CBAFDBD09}"/>
          </ac:picMkLst>
        </pc:picChg>
        <pc:picChg chg="add mod ord modCrop">
          <ac:chgData name="Müller Laura" userId="8191ac63-0d49-4000-a34c-4f0f8c71d94d" providerId="ADAL" clId="{137F30C2-69FD-4310-9AE3-D46F1DD158AA}" dt="2024-06-15T15:48:28.564" v="4796" actId="164"/>
          <ac:picMkLst>
            <pc:docMk/>
            <pc:sldMk cId="898609166" sldId="508"/>
            <ac:picMk id="34" creationId="{926A837A-55D3-EFE8-3DE7-BFD17583AD7B}"/>
          </ac:picMkLst>
        </pc:picChg>
        <pc:picChg chg="add mod ord modCrop">
          <ac:chgData name="Müller Laura" userId="8191ac63-0d49-4000-a34c-4f0f8c71d94d" providerId="ADAL" clId="{137F30C2-69FD-4310-9AE3-D46F1DD158AA}" dt="2024-06-15T15:47:43.911" v="4762" actId="164"/>
          <ac:picMkLst>
            <pc:docMk/>
            <pc:sldMk cId="898609166" sldId="508"/>
            <ac:picMk id="36" creationId="{1CBDB31C-7583-17D6-E745-A24C9D1BD4EC}"/>
          </ac:picMkLst>
        </pc:picChg>
        <pc:picChg chg="add mod modCrop">
          <ac:chgData name="Müller Laura" userId="8191ac63-0d49-4000-a34c-4f0f8c71d94d" providerId="ADAL" clId="{137F30C2-69FD-4310-9AE3-D46F1DD158AA}" dt="2024-06-15T15:46:15.669" v="4625" actId="164"/>
          <ac:picMkLst>
            <pc:docMk/>
            <pc:sldMk cId="898609166" sldId="508"/>
            <ac:picMk id="38" creationId="{A8BCCE66-188B-4520-5B34-9B5C9A42CF11}"/>
          </ac:picMkLst>
        </pc:picChg>
        <pc:picChg chg="add mod modCrop">
          <ac:chgData name="Müller Laura" userId="8191ac63-0d49-4000-a34c-4f0f8c71d94d" providerId="ADAL" clId="{137F30C2-69FD-4310-9AE3-D46F1DD158AA}" dt="2024-06-15T15:45:28.170" v="4598" actId="164"/>
          <ac:picMkLst>
            <pc:docMk/>
            <pc:sldMk cId="898609166" sldId="508"/>
            <ac:picMk id="40" creationId="{58F9AA05-921D-3261-DB51-394132F7E4A6}"/>
          </ac:picMkLst>
        </pc:picChg>
        <pc:picChg chg="add mod modCrop">
          <ac:chgData name="Müller Laura" userId="8191ac63-0d49-4000-a34c-4f0f8c71d94d" providerId="ADAL" clId="{137F30C2-69FD-4310-9AE3-D46F1DD158AA}" dt="2024-06-15T15:53:21.707" v="5253" actId="732"/>
          <ac:picMkLst>
            <pc:docMk/>
            <pc:sldMk cId="898609166" sldId="508"/>
            <ac:picMk id="41" creationId="{9ED44E8B-AB94-7634-559C-38A8F37CB6A1}"/>
          </ac:picMkLst>
        </pc:picChg>
        <pc:picChg chg="add mod modCrop">
          <ac:chgData name="Müller Laura" userId="8191ac63-0d49-4000-a34c-4f0f8c71d94d" providerId="ADAL" clId="{137F30C2-69FD-4310-9AE3-D46F1DD158AA}" dt="2024-06-15T15:52:13.917" v="5220" actId="732"/>
          <ac:picMkLst>
            <pc:docMk/>
            <pc:sldMk cId="898609166" sldId="508"/>
            <ac:picMk id="43" creationId="{B5C9E42E-22AE-B8C9-8E5C-484A6DC77B2B}"/>
          </ac:picMkLst>
        </pc:picChg>
        <pc:picChg chg="add mod modCrop">
          <ac:chgData name="Müller Laura" userId="8191ac63-0d49-4000-a34c-4f0f8c71d94d" providerId="ADAL" clId="{137F30C2-69FD-4310-9AE3-D46F1DD158AA}" dt="2024-06-15T15:52:18.366" v="5221" actId="732"/>
          <ac:picMkLst>
            <pc:docMk/>
            <pc:sldMk cId="898609166" sldId="508"/>
            <ac:picMk id="48" creationId="{820FE65F-3CAB-CB4E-1427-38B3A729B81B}"/>
          </ac:picMkLst>
        </pc:picChg>
        <pc:picChg chg="add mod ord modCrop">
          <ac:chgData name="Müller Laura" userId="8191ac63-0d49-4000-a34c-4f0f8c71d94d" providerId="ADAL" clId="{137F30C2-69FD-4310-9AE3-D46F1DD158AA}" dt="2024-06-15T15:53:38.629" v="5254" actId="732"/>
          <ac:picMkLst>
            <pc:docMk/>
            <pc:sldMk cId="898609166" sldId="508"/>
            <ac:picMk id="50" creationId="{06A82CD3-7F46-FB3A-2012-7A37928C1FAE}"/>
          </ac:picMkLst>
        </pc:picChg>
        <pc:cxnChg chg="add del mod">
          <ac:chgData name="Müller Laura" userId="8191ac63-0d49-4000-a34c-4f0f8c71d94d" providerId="ADAL" clId="{137F30C2-69FD-4310-9AE3-D46F1DD158AA}" dt="2024-06-15T14:28:45.566" v="4168" actId="478"/>
          <ac:cxnSpMkLst>
            <pc:docMk/>
            <pc:sldMk cId="898609166" sldId="508"/>
            <ac:cxnSpMk id="11" creationId="{0520E1DC-07F6-FDEF-599D-3E91E357AC46}"/>
          </ac:cxnSpMkLst>
        </pc:cxnChg>
        <pc:cxnChg chg="add del mod">
          <ac:chgData name="Müller Laura" userId="8191ac63-0d49-4000-a34c-4f0f8c71d94d" providerId="ADAL" clId="{137F30C2-69FD-4310-9AE3-D46F1DD158AA}" dt="2024-06-15T14:31:58.943" v="4516" actId="478"/>
          <ac:cxnSpMkLst>
            <pc:docMk/>
            <pc:sldMk cId="898609166" sldId="508"/>
            <ac:cxnSpMk id="15" creationId="{54CD9E95-A9F0-4CC5-C660-E5BDAFB3D0DA}"/>
          </ac:cxnSpMkLst>
        </pc:cxnChg>
        <pc:cxnChg chg="add del mod ord">
          <ac:chgData name="Müller Laura" userId="8191ac63-0d49-4000-a34c-4f0f8c71d94d" providerId="ADAL" clId="{137F30C2-69FD-4310-9AE3-D46F1DD158AA}" dt="2024-06-15T15:48:15.791" v="4794" actId="478"/>
          <ac:cxnSpMkLst>
            <pc:docMk/>
            <pc:sldMk cId="898609166" sldId="508"/>
            <ac:cxnSpMk id="46" creationId="{6159334F-06C0-BAF8-6942-55691CD0062B}"/>
          </ac:cxnSpMkLst>
        </pc:cxnChg>
        <pc:cxnChg chg="add del mod">
          <ac:chgData name="Müller Laura" userId="8191ac63-0d49-4000-a34c-4f0f8c71d94d" providerId="ADAL" clId="{137F30C2-69FD-4310-9AE3-D46F1DD158AA}" dt="2024-06-15T15:46:31.307" v="4629" actId="478"/>
          <ac:cxnSpMkLst>
            <pc:docMk/>
            <pc:sldMk cId="898609166" sldId="508"/>
            <ac:cxnSpMk id="47" creationId="{B2E6390F-AD60-79E8-8985-EDBB5404B104}"/>
          </ac:cxnSpMkLst>
        </pc:cxnChg>
        <pc:cxnChg chg="add del mod">
          <ac:chgData name="Müller Laura" userId="8191ac63-0d49-4000-a34c-4f0f8c71d94d" providerId="ADAL" clId="{137F30C2-69FD-4310-9AE3-D46F1DD158AA}" dt="2024-06-15T15:51:37.368" v="5219" actId="478"/>
          <ac:cxnSpMkLst>
            <pc:docMk/>
            <pc:sldMk cId="898609166" sldId="508"/>
            <ac:cxnSpMk id="53" creationId="{BBFEC4DB-D3C3-BA5D-EDFF-F84270D32A44}"/>
          </ac:cxnSpMkLst>
        </pc:cxnChg>
        <pc:cxnChg chg="add del mod">
          <ac:chgData name="Müller Laura" userId="8191ac63-0d49-4000-a34c-4f0f8c71d94d" providerId="ADAL" clId="{137F30C2-69FD-4310-9AE3-D46F1DD158AA}" dt="2024-06-15T15:54:03.733" v="5400" actId="478"/>
          <ac:cxnSpMkLst>
            <pc:docMk/>
            <pc:sldMk cId="898609166" sldId="508"/>
            <ac:cxnSpMk id="57" creationId="{71541286-9C6E-A4CD-1FEB-74E6C3B115E8}"/>
          </ac:cxnSpMkLst>
        </pc:cxnChg>
        <pc:cxnChg chg="add del mod">
          <ac:chgData name="Müller Laura" userId="8191ac63-0d49-4000-a34c-4f0f8c71d94d" providerId="ADAL" clId="{137F30C2-69FD-4310-9AE3-D46F1DD158AA}" dt="2024-06-15T16:17:15.174" v="6384" actId="478"/>
          <ac:cxnSpMkLst>
            <pc:docMk/>
            <pc:sldMk cId="898609166" sldId="508"/>
            <ac:cxnSpMk id="69" creationId="{096570AB-7D76-3F87-E77C-2D2400DBCB97}"/>
          </ac:cxnSpMkLst>
        </pc:cxnChg>
        <pc:cxnChg chg="add del mod">
          <ac:chgData name="Müller Laura" userId="8191ac63-0d49-4000-a34c-4f0f8c71d94d" providerId="ADAL" clId="{137F30C2-69FD-4310-9AE3-D46F1DD158AA}" dt="2024-06-15T16:17:15.174" v="6384" actId="478"/>
          <ac:cxnSpMkLst>
            <pc:docMk/>
            <pc:sldMk cId="898609166" sldId="508"/>
            <ac:cxnSpMk id="71" creationId="{1EAC53E9-D62B-6574-B1A0-3413B3414DFE}"/>
          </ac:cxnSpMkLst>
        </pc:cxnChg>
        <pc:cxnChg chg="add mod">
          <ac:chgData name="Müller Laura" userId="8191ac63-0d49-4000-a34c-4f0f8c71d94d" providerId="ADAL" clId="{137F30C2-69FD-4310-9AE3-D46F1DD158AA}" dt="2024-06-15T16:17:28.267" v="6386"/>
          <ac:cxnSpMkLst>
            <pc:docMk/>
            <pc:sldMk cId="898609166" sldId="508"/>
            <ac:cxnSpMk id="72" creationId="{72456DF0-4F95-615D-0415-C2E6FE7118E8}"/>
          </ac:cxnSpMkLst>
        </pc:cxnChg>
        <pc:cxnChg chg="add mod">
          <ac:chgData name="Müller Laura" userId="8191ac63-0d49-4000-a34c-4f0f8c71d94d" providerId="ADAL" clId="{137F30C2-69FD-4310-9AE3-D46F1DD158AA}" dt="2024-06-15T16:17:28.267" v="6386"/>
          <ac:cxnSpMkLst>
            <pc:docMk/>
            <pc:sldMk cId="898609166" sldId="508"/>
            <ac:cxnSpMk id="73" creationId="{9BD178FF-BD97-DEBD-DC28-503A2093F6AE}"/>
          </ac:cxnSpMkLst>
        </pc:cxnChg>
      </pc:sldChg>
      <pc:sldChg chg="addSp delSp modSp add del mod modShow">
        <pc:chgData name="Müller Laura" userId="8191ac63-0d49-4000-a34c-4f0f8c71d94d" providerId="ADAL" clId="{137F30C2-69FD-4310-9AE3-D46F1DD158AA}" dt="2024-06-20T18:56:08.762" v="32447" actId="47"/>
        <pc:sldMkLst>
          <pc:docMk/>
          <pc:sldMk cId="3349593669" sldId="509"/>
        </pc:sldMkLst>
        <pc:spChg chg="del">
          <ac:chgData name="Müller Laura" userId="8191ac63-0d49-4000-a34c-4f0f8c71d94d" providerId="ADAL" clId="{137F30C2-69FD-4310-9AE3-D46F1DD158AA}" dt="2024-06-15T16:30:52.954" v="7002" actId="478"/>
          <ac:spMkLst>
            <pc:docMk/>
            <pc:sldMk cId="3349593669" sldId="509"/>
            <ac:spMk id="6" creationId="{75C2131F-5E27-65C0-D176-0002AF9BE2BD}"/>
          </ac:spMkLst>
        </pc:spChg>
        <pc:spChg chg="mod">
          <ac:chgData name="Müller Laura" userId="8191ac63-0d49-4000-a34c-4f0f8c71d94d" providerId="ADAL" clId="{137F30C2-69FD-4310-9AE3-D46F1DD158AA}" dt="2024-06-15T16:07:06.719" v="6004"/>
          <ac:spMkLst>
            <pc:docMk/>
            <pc:sldMk cId="3349593669" sldId="509"/>
            <ac:spMk id="12" creationId="{D73A797A-256B-F841-3EEB-1BFA7EBBF241}"/>
          </ac:spMkLst>
        </pc:spChg>
        <pc:spChg chg="mod">
          <ac:chgData name="Müller Laura" userId="8191ac63-0d49-4000-a34c-4f0f8c71d94d" providerId="ADAL" clId="{137F30C2-69FD-4310-9AE3-D46F1DD158AA}" dt="2024-06-15T16:07:06.719" v="6004"/>
          <ac:spMkLst>
            <pc:docMk/>
            <pc:sldMk cId="3349593669" sldId="509"/>
            <ac:spMk id="13" creationId="{163AD022-E798-B402-F25F-052909D17EB9}"/>
          </ac:spMkLst>
        </pc:spChg>
        <pc:spChg chg="mod">
          <ac:chgData name="Müller Laura" userId="8191ac63-0d49-4000-a34c-4f0f8c71d94d" providerId="ADAL" clId="{137F30C2-69FD-4310-9AE3-D46F1DD158AA}" dt="2024-06-15T16:07:06.719" v="6004"/>
          <ac:spMkLst>
            <pc:docMk/>
            <pc:sldMk cId="3349593669" sldId="509"/>
            <ac:spMk id="15" creationId="{43070397-1AAF-A12C-D79A-D64F8254DAAD}"/>
          </ac:spMkLst>
        </pc:spChg>
        <pc:spChg chg="mod">
          <ac:chgData name="Müller Laura" userId="8191ac63-0d49-4000-a34c-4f0f8c71d94d" providerId="ADAL" clId="{137F30C2-69FD-4310-9AE3-D46F1DD158AA}" dt="2024-06-15T16:07:06.719" v="6004"/>
          <ac:spMkLst>
            <pc:docMk/>
            <pc:sldMk cId="3349593669" sldId="509"/>
            <ac:spMk id="16" creationId="{4D338E6F-DB0B-4209-4FE1-8503A66792C9}"/>
          </ac:spMkLst>
        </pc:spChg>
        <pc:spChg chg="mod replST">
          <ac:chgData name="Müller Laura" userId="8191ac63-0d49-4000-a34c-4f0f8c71d94d" providerId="ADAL" clId="{137F30C2-69FD-4310-9AE3-D46F1DD158AA}" dt="2024-06-19T19:23:23.021" v="31100"/>
          <ac:spMkLst>
            <pc:docMk/>
            <pc:sldMk cId="3349593669" sldId="509"/>
            <ac:spMk id="18" creationId="{75E345B8-5049-DEE0-574D-4DEA53ABE634}"/>
          </ac:spMkLst>
        </pc:spChg>
        <pc:spChg chg="mod">
          <ac:chgData name="Müller Laura" userId="8191ac63-0d49-4000-a34c-4f0f8c71d94d" providerId="ADAL" clId="{137F30C2-69FD-4310-9AE3-D46F1DD158AA}" dt="2024-06-15T16:07:31.958" v="6005"/>
          <ac:spMkLst>
            <pc:docMk/>
            <pc:sldMk cId="3349593669" sldId="509"/>
            <ac:spMk id="20" creationId="{8D015FC1-62D1-CD9D-8902-B2A237C72833}"/>
          </ac:spMkLst>
        </pc:spChg>
        <pc:spChg chg="mod">
          <ac:chgData name="Müller Laura" userId="8191ac63-0d49-4000-a34c-4f0f8c71d94d" providerId="ADAL" clId="{137F30C2-69FD-4310-9AE3-D46F1DD158AA}" dt="2024-06-15T16:07:31.958" v="6005"/>
          <ac:spMkLst>
            <pc:docMk/>
            <pc:sldMk cId="3349593669" sldId="509"/>
            <ac:spMk id="21" creationId="{375EAAF9-AF4E-8EB9-E04F-3DDA0FB82375}"/>
          </ac:spMkLst>
        </pc:spChg>
        <pc:spChg chg="mod">
          <ac:chgData name="Müller Laura" userId="8191ac63-0d49-4000-a34c-4f0f8c71d94d" providerId="ADAL" clId="{137F30C2-69FD-4310-9AE3-D46F1DD158AA}" dt="2024-06-15T16:07:31.958" v="6005"/>
          <ac:spMkLst>
            <pc:docMk/>
            <pc:sldMk cId="3349593669" sldId="509"/>
            <ac:spMk id="24" creationId="{82FAB3BC-9C04-72A0-C7E3-02E82A940951}"/>
          </ac:spMkLst>
        </pc:spChg>
        <pc:spChg chg="mod">
          <ac:chgData name="Müller Laura" userId="8191ac63-0d49-4000-a34c-4f0f8c71d94d" providerId="ADAL" clId="{137F30C2-69FD-4310-9AE3-D46F1DD158AA}" dt="2024-06-15T16:07:31.958" v="6005"/>
          <ac:spMkLst>
            <pc:docMk/>
            <pc:sldMk cId="3349593669" sldId="509"/>
            <ac:spMk id="25" creationId="{74B1A5B3-5746-1084-96C0-50793613E83A}"/>
          </ac:spMkLst>
        </pc:spChg>
        <pc:spChg chg="mod">
          <ac:chgData name="Müller Laura" userId="8191ac63-0d49-4000-a34c-4f0f8c71d94d" providerId="ADAL" clId="{137F30C2-69FD-4310-9AE3-D46F1DD158AA}" dt="2024-06-15T16:07:37.997" v="6006"/>
          <ac:spMkLst>
            <pc:docMk/>
            <pc:sldMk cId="3349593669" sldId="509"/>
            <ac:spMk id="27" creationId="{FCA7D8A9-F017-02F2-D782-A061B52E3F8C}"/>
          </ac:spMkLst>
        </pc:spChg>
        <pc:spChg chg="mod">
          <ac:chgData name="Müller Laura" userId="8191ac63-0d49-4000-a34c-4f0f8c71d94d" providerId="ADAL" clId="{137F30C2-69FD-4310-9AE3-D46F1DD158AA}" dt="2024-06-15T16:07:37.997" v="6006"/>
          <ac:spMkLst>
            <pc:docMk/>
            <pc:sldMk cId="3349593669" sldId="509"/>
            <ac:spMk id="29" creationId="{D855A31F-3DFB-DBA4-5EA7-067F9A6BD1E5}"/>
          </ac:spMkLst>
        </pc:spChg>
        <pc:spChg chg="mod topLvl replST">
          <ac:chgData name="Müller Laura" userId="8191ac63-0d49-4000-a34c-4f0f8c71d94d" providerId="ADAL" clId="{137F30C2-69FD-4310-9AE3-D46F1DD158AA}" dt="2024-06-19T19:23:23.100" v="31109"/>
          <ac:spMkLst>
            <pc:docMk/>
            <pc:sldMk cId="3349593669" sldId="509"/>
            <ac:spMk id="31" creationId="{E752476F-75EF-44B4-34FB-0F17B7545FCF}"/>
          </ac:spMkLst>
        </pc:spChg>
        <pc:spChg chg="del mod topLvl">
          <ac:chgData name="Müller Laura" userId="8191ac63-0d49-4000-a34c-4f0f8c71d94d" providerId="ADAL" clId="{137F30C2-69FD-4310-9AE3-D46F1DD158AA}" dt="2024-06-15T16:07:53.212" v="6106" actId="478"/>
          <ac:spMkLst>
            <pc:docMk/>
            <pc:sldMk cId="3349593669" sldId="509"/>
            <ac:spMk id="32" creationId="{97E5A045-BD6E-668B-3BF8-8C59FE1113DE}"/>
          </ac:spMkLst>
        </pc:spChg>
        <pc:spChg chg="add mod">
          <ac:chgData name="Müller Laura" userId="8191ac63-0d49-4000-a34c-4f0f8c71d94d" providerId="ADAL" clId="{137F30C2-69FD-4310-9AE3-D46F1DD158AA}" dt="2024-06-15T16:15:35.718" v="6242"/>
          <ac:spMkLst>
            <pc:docMk/>
            <pc:sldMk cId="3349593669" sldId="509"/>
            <ac:spMk id="33" creationId="{4B31564C-06A3-272F-1F87-E8FBDEBF9628}"/>
          </ac:spMkLst>
        </pc:spChg>
        <pc:spChg chg="add mod">
          <ac:chgData name="Müller Laura" userId="8191ac63-0d49-4000-a34c-4f0f8c71d94d" providerId="ADAL" clId="{137F30C2-69FD-4310-9AE3-D46F1DD158AA}" dt="2024-06-15T16:15:35.718" v="6242"/>
          <ac:spMkLst>
            <pc:docMk/>
            <pc:sldMk cId="3349593669" sldId="509"/>
            <ac:spMk id="35" creationId="{E46BCFA2-7199-3C03-6E90-BCEACC189EF6}"/>
          </ac:spMkLst>
        </pc:spChg>
        <pc:spChg chg="add mod">
          <ac:chgData name="Müller Laura" userId="8191ac63-0d49-4000-a34c-4f0f8c71d94d" providerId="ADAL" clId="{137F30C2-69FD-4310-9AE3-D46F1DD158AA}" dt="2024-06-15T16:15:35.718" v="6242"/>
          <ac:spMkLst>
            <pc:docMk/>
            <pc:sldMk cId="3349593669" sldId="509"/>
            <ac:spMk id="37" creationId="{07BE1C32-10FA-F8B0-4343-E829521D4C50}"/>
          </ac:spMkLst>
        </pc:spChg>
        <pc:spChg chg="add mod">
          <ac:chgData name="Müller Laura" userId="8191ac63-0d49-4000-a34c-4f0f8c71d94d" providerId="ADAL" clId="{137F30C2-69FD-4310-9AE3-D46F1DD158AA}" dt="2024-06-15T16:15:35.718" v="6242"/>
          <ac:spMkLst>
            <pc:docMk/>
            <pc:sldMk cId="3349593669" sldId="509"/>
            <ac:spMk id="39" creationId="{394552EE-BA18-780D-4CC9-51713D23C4E2}"/>
          </ac:spMkLst>
        </pc:spChg>
        <pc:spChg chg="add mod">
          <ac:chgData name="Müller Laura" userId="8191ac63-0d49-4000-a34c-4f0f8c71d94d" providerId="ADAL" clId="{137F30C2-69FD-4310-9AE3-D46F1DD158AA}" dt="2024-06-15T16:18:29.149" v="6446"/>
          <ac:spMkLst>
            <pc:docMk/>
            <pc:sldMk cId="3349593669" sldId="509"/>
            <ac:spMk id="47" creationId="{C18A29D6-19C2-0ADE-8FD0-3F2BE2058DDB}"/>
          </ac:spMkLst>
        </pc:spChg>
        <pc:spChg chg="add mod">
          <ac:chgData name="Müller Laura" userId="8191ac63-0d49-4000-a34c-4f0f8c71d94d" providerId="ADAL" clId="{137F30C2-69FD-4310-9AE3-D46F1DD158AA}" dt="2024-06-15T16:18:29.149" v="6446"/>
          <ac:spMkLst>
            <pc:docMk/>
            <pc:sldMk cId="3349593669" sldId="509"/>
            <ac:spMk id="52" creationId="{4AA46CA7-D864-DF5E-D3BF-73E0BF28623E}"/>
          </ac:spMkLst>
        </pc:spChg>
        <pc:spChg chg="add mod">
          <ac:chgData name="Müller Laura" userId="8191ac63-0d49-4000-a34c-4f0f8c71d94d" providerId="ADAL" clId="{137F30C2-69FD-4310-9AE3-D46F1DD158AA}" dt="2024-06-15T16:18:29.149" v="6446"/>
          <ac:spMkLst>
            <pc:docMk/>
            <pc:sldMk cId="3349593669" sldId="509"/>
            <ac:spMk id="53" creationId="{ABE8BB91-0D30-1E80-6D18-8DD443BD74E4}"/>
          </ac:spMkLst>
        </pc:spChg>
        <pc:spChg chg="mod replST">
          <ac:chgData name="Müller Laura" userId="8191ac63-0d49-4000-a34c-4f0f8c71d94d" providerId="ADAL" clId="{137F30C2-69FD-4310-9AE3-D46F1DD158AA}" dt="2024-06-19T19:23:23.050" v="31103"/>
          <ac:spMkLst>
            <pc:docMk/>
            <pc:sldMk cId="3349593669" sldId="509"/>
            <ac:spMk id="54" creationId="{8C19B339-6AEB-8E2F-C92F-54B49A265E7D}"/>
          </ac:spMkLst>
        </pc:spChg>
        <pc:spChg chg="mod replST">
          <ac:chgData name="Müller Laura" userId="8191ac63-0d49-4000-a34c-4f0f8c71d94d" providerId="ADAL" clId="{137F30C2-69FD-4310-9AE3-D46F1DD158AA}" dt="2024-06-19T19:23:23.059" v="31104"/>
          <ac:spMkLst>
            <pc:docMk/>
            <pc:sldMk cId="3349593669" sldId="509"/>
            <ac:spMk id="55" creationId="{93701751-D27C-FA02-6B0B-324C9499FC21}"/>
          </ac:spMkLst>
        </pc:spChg>
        <pc:spChg chg="add mod">
          <ac:chgData name="Müller Laura" userId="8191ac63-0d49-4000-a34c-4f0f8c71d94d" providerId="ADAL" clId="{137F30C2-69FD-4310-9AE3-D46F1DD158AA}" dt="2024-06-15T16:18:29.149" v="6446"/>
          <ac:spMkLst>
            <pc:docMk/>
            <pc:sldMk cId="3349593669" sldId="509"/>
            <ac:spMk id="56" creationId="{C1AF47E1-8400-E621-5C3C-599F448DBDB9}"/>
          </ac:spMkLst>
        </pc:spChg>
        <pc:spChg chg="mod">
          <ac:chgData name="Müller Laura" userId="8191ac63-0d49-4000-a34c-4f0f8c71d94d" providerId="ADAL" clId="{137F30C2-69FD-4310-9AE3-D46F1DD158AA}" dt="2024-06-15T16:30:53.613" v="7003"/>
          <ac:spMkLst>
            <pc:docMk/>
            <pc:sldMk cId="3349593669" sldId="509"/>
            <ac:spMk id="59" creationId="{7D2D3814-0DFD-9ECB-DB83-675F881737C0}"/>
          </ac:spMkLst>
        </pc:spChg>
        <pc:spChg chg="mod">
          <ac:chgData name="Müller Laura" userId="8191ac63-0d49-4000-a34c-4f0f8c71d94d" providerId="ADAL" clId="{137F30C2-69FD-4310-9AE3-D46F1DD158AA}" dt="2024-06-15T16:30:53.613" v="7003"/>
          <ac:spMkLst>
            <pc:docMk/>
            <pc:sldMk cId="3349593669" sldId="509"/>
            <ac:spMk id="60" creationId="{9D49F45D-A761-BCA0-6504-A5EB5C45F3EA}"/>
          </ac:spMkLst>
        </pc:spChg>
        <pc:spChg chg="mod">
          <ac:chgData name="Müller Laura" userId="8191ac63-0d49-4000-a34c-4f0f8c71d94d" providerId="ADAL" clId="{137F30C2-69FD-4310-9AE3-D46F1DD158AA}" dt="2024-06-15T16:30:53.613" v="7003"/>
          <ac:spMkLst>
            <pc:docMk/>
            <pc:sldMk cId="3349593669" sldId="509"/>
            <ac:spMk id="61" creationId="{A186AFA3-E93B-99AA-2CC2-BED17C0915C7}"/>
          </ac:spMkLst>
        </pc:spChg>
        <pc:spChg chg="mod">
          <ac:chgData name="Müller Laura" userId="8191ac63-0d49-4000-a34c-4f0f8c71d94d" providerId="ADAL" clId="{137F30C2-69FD-4310-9AE3-D46F1DD158AA}" dt="2024-06-15T16:30:53.613" v="7003"/>
          <ac:spMkLst>
            <pc:docMk/>
            <pc:sldMk cId="3349593669" sldId="509"/>
            <ac:spMk id="62" creationId="{BA966189-69BA-3B30-6EB7-62D1E9CD0CAF}"/>
          </ac:spMkLst>
        </pc:spChg>
        <pc:spChg chg="mod">
          <ac:chgData name="Müller Laura" userId="8191ac63-0d49-4000-a34c-4f0f8c71d94d" providerId="ADAL" clId="{137F30C2-69FD-4310-9AE3-D46F1DD158AA}" dt="2024-06-15T16:30:53.613" v="7003"/>
          <ac:spMkLst>
            <pc:docMk/>
            <pc:sldMk cId="3349593669" sldId="509"/>
            <ac:spMk id="63" creationId="{98BCF77C-AA74-EFA3-62AB-F8140F76525C}"/>
          </ac:spMkLst>
        </pc:spChg>
        <pc:spChg chg="mod">
          <ac:chgData name="Müller Laura" userId="8191ac63-0d49-4000-a34c-4f0f8c71d94d" providerId="ADAL" clId="{137F30C2-69FD-4310-9AE3-D46F1DD158AA}" dt="2024-06-15T16:30:53.613" v="7003"/>
          <ac:spMkLst>
            <pc:docMk/>
            <pc:sldMk cId="3349593669" sldId="509"/>
            <ac:spMk id="64" creationId="{4B751B00-A145-5ADE-A13C-BED3BCF778C4}"/>
          </ac:spMkLst>
        </pc:spChg>
        <pc:spChg chg="mod">
          <ac:chgData name="Müller Laura" userId="8191ac63-0d49-4000-a34c-4f0f8c71d94d" providerId="ADAL" clId="{137F30C2-69FD-4310-9AE3-D46F1DD158AA}" dt="2024-06-15T16:30:53.613" v="7003"/>
          <ac:spMkLst>
            <pc:docMk/>
            <pc:sldMk cId="3349593669" sldId="509"/>
            <ac:spMk id="65" creationId="{D267F38F-2C4C-07AF-2699-3F2A6385D478}"/>
          </ac:spMkLst>
        </pc:spChg>
        <pc:spChg chg="mod">
          <ac:chgData name="Müller Laura" userId="8191ac63-0d49-4000-a34c-4f0f8c71d94d" providerId="ADAL" clId="{137F30C2-69FD-4310-9AE3-D46F1DD158AA}" dt="2024-06-15T16:30:53.613" v="7003"/>
          <ac:spMkLst>
            <pc:docMk/>
            <pc:sldMk cId="3349593669" sldId="509"/>
            <ac:spMk id="67" creationId="{69151899-3C7E-BA4D-AD32-86DD55368EBD}"/>
          </ac:spMkLst>
        </pc:spChg>
        <pc:spChg chg="mod">
          <ac:chgData name="Müller Laura" userId="8191ac63-0d49-4000-a34c-4f0f8c71d94d" providerId="ADAL" clId="{137F30C2-69FD-4310-9AE3-D46F1DD158AA}" dt="2024-06-15T16:30:53.613" v="7003"/>
          <ac:spMkLst>
            <pc:docMk/>
            <pc:sldMk cId="3349593669" sldId="509"/>
            <ac:spMk id="68" creationId="{458B3F8D-9BE6-016A-EAD4-C3D198989913}"/>
          </ac:spMkLst>
        </pc:spChg>
        <pc:spChg chg="mod">
          <ac:chgData name="Müller Laura" userId="8191ac63-0d49-4000-a34c-4f0f8c71d94d" providerId="ADAL" clId="{137F30C2-69FD-4310-9AE3-D46F1DD158AA}" dt="2024-06-15T16:30:53.613" v="7003"/>
          <ac:spMkLst>
            <pc:docMk/>
            <pc:sldMk cId="3349593669" sldId="509"/>
            <ac:spMk id="69" creationId="{2708816D-3941-4C14-EDBF-0EBA69730348}"/>
          </ac:spMkLst>
        </pc:spChg>
        <pc:spChg chg="mod">
          <ac:chgData name="Müller Laura" userId="8191ac63-0d49-4000-a34c-4f0f8c71d94d" providerId="ADAL" clId="{137F30C2-69FD-4310-9AE3-D46F1DD158AA}" dt="2024-06-15T16:30:53.613" v="7003"/>
          <ac:spMkLst>
            <pc:docMk/>
            <pc:sldMk cId="3349593669" sldId="509"/>
            <ac:spMk id="70" creationId="{2891B08A-D530-BA91-594A-4D727C8B2449}"/>
          </ac:spMkLst>
        </pc:spChg>
        <pc:spChg chg="mod">
          <ac:chgData name="Müller Laura" userId="8191ac63-0d49-4000-a34c-4f0f8c71d94d" providerId="ADAL" clId="{137F30C2-69FD-4310-9AE3-D46F1DD158AA}" dt="2024-06-15T16:30:53.613" v="7003"/>
          <ac:spMkLst>
            <pc:docMk/>
            <pc:sldMk cId="3349593669" sldId="509"/>
            <ac:spMk id="71" creationId="{6A379B19-E91A-252A-B886-D2B4C7EC5C78}"/>
          </ac:spMkLst>
        </pc:spChg>
        <pc:spChg chg="mod">
          <ac:chgData name="Müller Laura" userId="8191ac63-0d49-4000-a34c-4f0f8c71d94d" providerId="ADAL" clId="{137F30C2-69FD-4310-9AE3-D46F1DD158AA}" dt="2024-06-15T16:30:53.613" v="7003"/>
          <ac:spMkLst>
            <pc:docMk/>
            <pc:sldMk cId="3349593669" sldId="509"/>
            <ac:spMk id="72" creationId="{5D82514D-CB2A-67ED-D201-48763F04364B}"/>
          </ac:spMkLst>
        </pc:spChg>
        <pc:spChg chg="add mod replST">
          <ac:chgData name="Müller Laura" userId="8191ac63-0d49-4000-a34c-4f0f8c71d94d" providerId="ADAL" clId="{137F30C2-69FD-4310-9AE3-D46F1DD158AA}" dt="2024-06-19T19:23:23.119" v="31111"/>
          <ac:spMkLst>
            <pc:docMk/>
            <pc:sldMk cId="3349593669" sldId="509"/>
            <ac:spMk id="73" creationId="{D7C4557F-72B2-76B7-CCD9-DEA134B827D0}"/>
          </ac:spMkLst>
        </pc:spChg>
        <pc:spChg chg="add mod replST">
          <ac:chgData name="Müller Laura" userId="8191ac63-0d49-4000-a34c-4f0f8c71d94d" providerId="ADAL" clId="{137F30C2-69FD-4310-9AE3-D46F1DD158AA}" dt="2024-06-19T19:23:23.124" v="31112"/>
          <ac:spMkLst>
            <pc:docMk/>
            <pc:sldMk cId="3349593669" sldId="509"/>
            <ac:spMk id="74" creationId="{A390A5F0-0C7C-8DE0-AA07-FD66D0721298}"/>
          </ac:spMkLst>
        </pc:spChg>
        <pc:grpChg chg="add mod replST">
          <ac:chgData name="Müller Laura" userId="8191ac63-0d49-4000-a34c-4f0f8c71d94d" providerId="ADAL" clId="{137F30C2-69FD-4310-9AE3-D46F1DD158AA}" dt="2024-06-19T19:23:23.004" v="31098"/>
          <ac:grpSpMkLst>
            <pc:docMk/>
            <pc:sldMk cId="3349593669" sldId="509"/>
            <ac:grpSpMk id="8" creationId="{96456F30-1D26-364B-DC53-743CB1217AE0}"/>
          </ac:grpSpMkLst>
        </pc:grpChg>
        <pc:grpChg chg="add mod replST">
          <ac:chgData name="Müller Laura" userId="8191ac63-0d49-4000-a34c-4f0f8c71d94d" providerId="ADAL" clId="{137F30C2-69FD-4310-9AE3-D46F1DD158AA}" dt="2024-06-19T19:23:23.068" v="31105"/>
          <ac:grpSpMkLst>
            <pc:docMk/>
            <pc:sldMk cId="3349593669" sldId="509"/>
            <ac:grpSpMk id="9" creationId="{CFC62549-B87C-F309-0689-2AB6BC4EB4CA}"/>
          </ac:grpSpMkLst>
        </pc:grpChg>
        <pc:grpChg chg="add mod replST">
          <ac:chgData name="Müller Laura" userId="8191ac63-0d49-4000-a34c-4f0f8c71d94d" providerId="ADAL" clId="{137F30C2-69FD-4310-9AE3-D46F1DD158AA}" dt="2024-06-19T19:23:23.076" v="31106"/>
          <ac:grpSpMkLst>
            <pc:docMk/>
            <pc:sldMk cId="3349593669" sldId="509"/>
            <ac:grpSpMk id="11" creationId="{53E75C7F-02AC-68DD-0FB8-EFEBB3A3ADE0}"/>
          </ac:grpSpMkLst>
        </pc:grpChg>
        <pc:grpChg chg="add mod replST">
          <ac:chgData name="Müller Laura" userId="8191ac63-0d49-4000-a34c-4f0f8c71d94d" providerId="ADAL" clId="{137F30C2-69FD-4310-9AE3-D46F1DD158AA}" dt="2024-06-19T19:23:23.081" v="31107"/>
          <ac:grpSpMkLst>
            <pc:docMk/>
            <pc:sldMk cId="3349593669" sldId="509"/>
            <ac:grpSpMk id="14" creationId="{FC09B2BA-A03F-7983-BFA3-69AD9FC68D0C}"/>
          </ac:grpSpMkLst>
        </pc:grpChg>
        <pc:grpChg chg="add mod">
          <ac:chgData name="Müller Laura" userId="8191ac63-0d49-4000-a34c-4f0f8c71d94d" providerId="ADAL" clId="{137F30C2-69FD-4310-9AE3-D46F1DD158AA}" dt="2024-06-15T16:07:31.958" v="6005"/>
          <ac:grpSpMkLst>
            <pc:docMk/>
            <pc:sldMk cId="3349593669" sldId="509"/>
            <ac:grpSpMk id="19" creationId="{F43FBB2A-36F3-D247-B4E1-8CCD594908A2}"/>
          </ac:grpSpMkLst>
        </pc:grpChg>
        <pc:grpChg chg="add mod">
          <ac:chgData name="Müller Laura" userId="8191ac63-0d49-4000-a34c-4f0f8c71d94d" providerId="ADAL" clId="{137F30C2-69FD-4310-9AE3-D46F1DD158AA}" dt="2024-06-15T16:07:31.958" v="6005"/>
          <ac:grpSpMkLst>
            <pc:docMk/>
            <pc:sldMk cId="3349593669" sldId="509"/>
            <ac:grpSpMk id="23" creationId="{B478FB1E-BAC2-78EC-8282-D49E65BC59F8}"/>
          </ac:grpSpMkLst>
        </pc:grpChg>
        <pc:grpChg chg="add mod replST">
          <ac:chgData name="Müller Laura" userId="8191ac63-0d49-4000-a34c-4f0f8c71d94d" providerId="ADAL" clId="{137F30C2-69FD-4310-9AE3-D46F1DD158AA}" dt="2024-06-19T19:23:23.089" v="31108"/>
          <ac:grpSpMkLst>
            <pc:docMk/>
            <pc:sldMk cId="3349593669" sldId="509"/>
            <ac:grpSpMk id="26" creationId="{63249BE5-EB6B-9B54-81F9-8F064888CDDD}"/>
          </ac:grpSpMkLst>
        </pc:grpChg>
        <pc:grpChg chg="add del mod">
          <ac:chgData name="Müller Laura" userId="8191ac63-0d49-4000-a34c-4f0f8c71d94d" providerId="ADAL" clId="{137F30C2-69FD-4310-9AE3-D46F1DD158AA}" dt="2024-06-15T16:07:53.212" v="6106" actId="478"/>
          <ac:grpSpMkLst>
            <pc:docMk/>
            <pc:sldMk cId="3349593669" sldId="509"/>
            <ac:grpSpMk id="30" creationId="{84E994E7-91FC-9FFB-3BC4-7292344FB210}"/>
          </ac:grpSpMkLst>
        </pc:grpChg>
        <pc:grpChg chg="del">
          <ac:chgData name="Müller Laura" userId="8191ac63-0d49-4000-a34c-4f0f8c71d94d" providerId="ADAL" clId="{137F30C2-69FD-4310-9AE3-D46F1DD158AA}" dt="2024-06-15T15:56:26.725" v="5557" actId="165"/>
          <ac:grpSpMkLst>
            <pc:docMk/>
            <pc:sldMk cId="3349593669" sldId="509"/>
            <ac:grpSpMk id="42" creationId="{5F669413-E027-0FF1-DBB9-F536FA114198}"/>
          </ac:grpSpMkLst>
        </pc:grpChg>
        <pc:grpChg chg="mod replST">
          <ac:chgData name="Müller Laura" userId="8191ac63-0d49-4000-a34c-4f0f8c71d94d" providerId="ADAL" clId="{137F30C2-69FD-4310-9AE3-D46F1DD158AA}" dt="2024-06-19T19:23:23.037" v="31101"/>
          <ac:grpSpMkLst>
            <pc:docMk/>
            <pc:sldMk cId="3349593669" sldId="509"/>
            <ac:grpSpMk id="44" creationId="{81855063-6049-9C2A-FD3A-E599F4D4239C}"/>
          </ac:grpSpMkLst>
        </pc:grpChg>
        <pc:grpChg chg="mod replST">
          <ac:chgData name="Müller Laura" userId="8191ac63-0d49-4000-a34c-4f0f8c71d94d" providerId="ADAL" clId="{137F30C2-69FD-4310-9AE3-D46F1DD158AA}" dt="2024-06-19T19:23:23.042" v="31102"/>
          <ac:grpSpMkLst>
            <pc:docMk/>
            <pc:sldMk cId="3349593669" sldId="509"/>
            <ac:grpSpMk id="49" creationId="{9742FDA4-5EA1-93FD-F9D7-2394A1018BA0}"/>
          </ac:grpSpMkLst>
        </pc:grpChg>
        <pc:grpChg chg="del">
          <ac:chgData name="Müller Laura" userId="8191ac63-0d49-4000-a34c-4f0f8c71d94d" providerId="ADAL" clId="{137F30C2-69FD-4310-9AE3-D46F1DD158AA}" dt="2024-06-15T15:56:26.725" v="5557" actId="165"/>
          <ac:grpSpMkLst>
            <pc:docMk/>
            <pc:sldMk cId="3349593669" sldId="509"/>
            <ac:grpSpMk id="51" creationId="{A922B8F5-FBD3-60DC-C6BB-28FBA92ABB7C}"/>
          </ac:grpSpMkLst>
        </pc:grpChg>
        <pc:grpChg chg="add mod replST">
          <ac:chgData name="Müller Laura" userId="8191ac63-0d49-4000-a34c-4f0f8c71d94d" providerId="ADAL" clId="{137F30C2-69FD-4310-9AE3-D46F1DD158AA}" dt="2024-06-19T19:23:23.111" v="31110"/>
          <ac:grpSpMkLst>
            <pc:docMk/>
            <pc:sldMk cId="3349593669" sldId="509"/>
            <ac:grpSpMk id="57" creationId="{3A7742A1-64B8-C455-18EA-87227F88B6EC}"/>
          </ac:grpSpMkLst>
        </pc:grpChg>
        <pc:grpChg chg="mod">
          <ac:chgData name="Müller Laura" userId="8191ac63-0d49-4000-a34c-4f0f8c71d94d" providerId="ADAL" clId="{137F30C2-69FD-4310-9AE3-D46F1DD158AA}" dt="2024-06-15T16:30:53.613" v="7003"/>
          <ac:grpSpMkLst>
            <pc:docMk/>
            <pc:sldMk cId="3349593669" sldId="509"/>
            <ac:grpSpMk id="58" creationId="{6DBDFAC2-CAEB-7ABD-1A0D-BDFB6C5EB052}"/>
          </ac:grpSpMkLst>
        </pc:grpChg>
        <pc:picChg chg="add mod ord modCrop">
          <ac:chgData name="Müller Laura" userId="8191ac63-0d49-4000-a34c-4f0f8c71d94d" providerId="ADAL" clId="{137F30C2-69FD-4310-9AE3-D46F1DD158AA}" dt="2024-06-15T16:00:41.501" v="5807" actId="164"/>
          <ac:picMkLst>
            <pc:docMk/>
            <pc:sldMk cId="3349593669" sldId="509"/>
            <ac:picMk id="3" creationId="{8D028E87-2723-DAE6-5781-4855D8A12D07}"/>
          </ac:picMkLst>
        </pc:picChg>
        <pc:picChg chg="replST">
          <ac:chgData name="Müller Laura" userId="8191ac63-0d49-4000-a34c-4f0f8c71d94d" providerId="ADAL" clId="{137F30C2-69FD-4310-9AE3-D46F1DD158AA}" dt="2024-06-19T19:23:23.015" v="31099"/>
          <ac:picMkLst>
            <pc:docMk/>
            <pc:sldMk cId="3349593669" sldId="509"/>
            <ac:picMk id="4" creationId="{A6497196-C297-0067-5221-698B80852319}"/>
          </ac:picMkLst>
        </pc:picChg>
        <pc:picChg chg="add mod modCrop">
          <ac:chgData name="Müller Laura" userId="8191ac63-0d49-4000-a34c-4f0f8c71d94d" providerId="ADAL" clId="{137F30C2-69FD-4310-9AE3-D46F1DD158AA}" dt="2024-06-15T16:02:03.453" v="5916" actId="164"/>
          <ac:picMkLst>
            <pc:docMk/>
            <pc:sldMk cId="3349593669" sldId="509"/>
            <ac:picMk id="7" creationId="{AD55EBC2-712D-6A96-4713-544B33EC7C9A}"/>
          </ac:picMkLst>
        </pc:picChg>
        <pc:picChg chg="del">
          <ac:chgData name="Müller Laura" userId="8191ac63-0d49-4000-a34c-4f0f8c71d94d" providerId="ADAL" clId="{137F30C2-69FD-4310-9AE3-D46F1DD158AA}" dt="2024-06-15T16:30:52.954" v="7002" actId="478"/>
          <ac:picMkLst>
            <pc:docMk/>
            <pc:sldMk cId="3349593669" sldId="509"/>
            <ac:picMk id="22" creationId="{C25E7BE2-7C33-2AB8-0294-DA2407B8F506}"/>
          </ac:picMkLst>
        </pc:picChg>
        <pc:picChg chg="mod topLvl modCrop">
          <ac:chgData name="Müller Laura" userId="8191ac63-0d49-4000-a34c-4f0f8c71d94d" providerId="ADAL" clId="{137F30C2-69FD-4310-9AE3-D46F1DD158AA}" dt="2024-06-15T16:01:57.482" v="5915" actId="732"/>
          <ac:picMkLst>
            <pc:docMk/>
            <pc:sldMk cId="3349593669" sldId="509"/>
            <ac:picMk id="34" creationId="{926A837A-55D3-EFE8-3DE7-BFD17583AD7B}"/>
          </ac:picMkLst>
        </pc:picChg>
        <pc:picChg chg="mod topLvl">
          <ac:chgData name="Müller Laura" userId="8191ac63-0d49-4000-a34c-4f0f8c71d94d" providerId="ADAL" clId="{137F30C2-69FD-4310-9AE3-D46F1DD158AA}" dt="2024-06-15T16:02:03.453" v="5916" actId="164"/>
          <ac:picMkLst>
            <pc:docMk/>
            <pc:sldMk cId="3349593669" sldId="509"/>
            <ac:picMk id="40" creationId="{58F9AA05-921D-3261-DB51-394132F7E4A6}"/>
          </ac:picMkLst>
        </pc:picChg>
        <pc:picChg chg="del mod topLvl">
          <ac:chgData name="Müller Laura" userId="8191ac63-0d49-4000-a34c-4f0f8c71d94d" providerId="ADAL" clId="{137F30C2-69FD-4310-9AE3-D46F1DD158AA}" dt="2024-06-15T16:01:37.589" v="5879" actId="478"/>
          <ac:picMkLst>
            <pc:docMk/>
            <pc:sldMk cId="3349593669" sldId="509"/>
            <ac:picMk id="41" creationId="{9ED44E8B-AB94-7634-559C-38A8F37CB6A1}"/>
          </ac:picMkLst>
        </pc:picChg>
        <pc:picChg chg="add del mod topLvl">
          <ac:chgData name="Müller Laura" userId="8191ac63-0d49-4000-a34c-4f0f8c71d94d" providerId="ADAL" clId="{137F30C2-69FD-4310-9AE3-D46F1DD158AA}" dt="2024-06-15T15:59:52.531" v="5772" actId="478"/>
          <ac:picMkLst>
            <pc:docMk/>
            <pc:sldMk cId="3349593669" sldId="509"/>
            <ac:picMk id="50" creationId="{06A82CD3-7F46-FB3A-2012-7A37928C1FAE}"/>
          </ac:picMkLst>
        </pc:picChg>
        <pc:picChg chg="mod">
          <ac:chgData name="Müller Laura" userId="8191ac63-0d49-4000-a34c-4f0f8c71d94d" providerId="ADAL" clId="{137F30C2-69FD-4310-9AE3-D46F1DD158AA}" dt="2024-06-15T16:30:53.613" v="7003"/>
          <ac:picMkLst>
            <pc:docMk/>
            <pc:sldMk cId="3349593669" sldId="509"/>
            <ac:picMk id="66" creationId="{3C7DEBA5-8799-7DA6-8843-CA4D3279AEDC}"/>
          </ac:picMkLst>
        </pc:picChg>
        <pc:cxnChg chg="add del mod">
          <ac:chgData name="Müller Laura" userId="8191ac63-0d49-4000-a34c-4f0f8c71d94d" providerId="ADAL" clId="{137F30C2-69FD-4310-9AE3-D46F1DD158AA}" dt="2024-06-15T16:17:52.869" v="6413" actId="478"/>
          <ac:cxnSpMkLst>
            <pc:docMk/>
            <pc:sldMk cId="3349593669" sldId="509"/>
            <ac:cxnSpMk id="45" creationId="{D0E7AC65-CB6E-FC21-2650-43D2E30FDBC9}"/>
          </ac:cxnSpMkLst>
        </pc:cxnChg>
        <pc:cxnChg chg="add del mod">
          <ac:chgData name="Müller Laura" userId="8191ac63-0d49-4000-a34c-4f0f8c71d94d" providerId="ADAL" clId="{137F30C2-69FD-4310-9AE3-D46F1DD158AA}" dt="2024-06-15T16:18:13.488" v="6445" actId="478"/>
          <ac:cxnSpMkLst>
            <pc:docMk/>
            <pc:sldMk cId="3349593669" sldId="509"/>
            <ac:cxnSpMk id="46" creationId="{9AE9047F-C0C6-2E15-029B-6EEFEA8E7F17}"/>
          </ac:cxnSpMkLst>
        </pc:cxnChg>
      </pc:sldChg>
      <pc:sldChg chg="addSp modSp add del mod">
        <pc:chgData name="Müller Laura" userId="8191ac63-0d49-4000-a34c-4f0f8c71d94d" providerId="ADAL" clId="{137F30C2-69FD-4310-9AE3-D46F1DD158AA}" dt="2024-06-15T16:14:59.700" v="6224" actId="47"/>
        <pc:sldMkLst>
          <pc:docMk/>
          <pc:sldMk cId="3276514102" sldId="510"/>
        </pc:sldMkLst>
        <pc:spChg chg="add mod">
          <ac:chgData name="Müller Laura" userId="8191ac63-0d49-4000-a34c-4f0f8c71d94d" providerId="ADAL" clId="{137F30C2-69FD-4310-9AE3-D46F1DD158AA}" dt="2024-06-15T16:12:40.706" v="6193"/>
          <ac:spMkLst>
            <pc:docMk/>
            <pc:sldMk cId="3276514102" sldId="510"/>
            <ac:spMk id="2" creationId="{5E675ABE-CCCA-9AF3-F2F8-E97A8457CF2A}"/>
          </ac:spMkLst>
        </pc:spChg>
        <pc:spChg chg="add mod">
          <ac:chgData name="Müller Laura" userId="8191ac63-0d49-4000-a34c-4f0f8c71d94d" providerId="ADAL" clId="{137F30C2-69FD-4310-9AE3-D46F1DD158AA}" dt="2024-06-15T16:12:40.706" v="6193"/>
          <ac:spMkLst>
            <pc:docMk/>
            <pc:sldMk cId="3276514102" sldId="510"/>
            <ac:spMk id="3" creationId="{0D8D5723-D4D1-29A3-DA31-D29AD862AC9C}"/>
          </ac:spMkLst>
        </pc:spChg>
        <pc:spChg chg="add mod">
          <ac:chgData name="Müller Laura" userId="8191ac63-0d49-4000-a34c-4f0f8c71d94d" providerId="ADAL" clId="{137F30C2-69FD-4310-9AE3-D46F1DD158AA}" dt="2024-06-15T16:13:27.383" v="6204" actId="20577"/>
          <ac:spMkLst>
            <pc:docMk/>
            <pc:sldMk cId="3276514102" sldId="510"/>
            <ac:spMk id="5" creationId="{73C51F43-F7B3-8F90-B380-6A0E0A7584E0}"/>
          </ac:spMkLst>
        </pc:spChg>
        <pc:spChg chg="add mod">
          <ac:chgData name="Müller Laura" userId="8191ac63-0d49-4000-a34c-4f0f8c71d94d" providerId="ADAL" clId="{137F30C2-69FD-4310-9AE3-D46F1DD158AA}" dt="2024-06-15T16:13:47.722" v="6210"/>
          <ac:spMkLst>
            <pc:docMk/>
            <pc:sldMk cId="3276514102" sldId="510"/>
            <ac:spMk id="7" creationId="{D8335FA4-9098-3F21-D4EB-5D737C27D2DE}"/>
          </ac:spMkLst>
        </pc:spChg>
      </pc:sldChg>
      <pc:sldChg chg="add del">
        <pc:chgData name="Müller Laura" userId="8191ac63-0d49-4000-a34c-4f0f8c71d94d" providerId="ADAL" clId="{137F30C2-69FD-4310-9AE3-D46F1DD158AA}" dt="2024-06-15T16:08:52.947" v="6160"/>
        <pc:sldMkLst>
          <pc:docMk/>
          <pc:sldMk cId="1092061027" sldId="511"/>
        </pc:sldMkLst>
      </pc:sldChg>
      <pc:sldChg chg="addSp delSp modSp add del mod">
        <pc:chgData name="Müller Laura" userId="8191ac63-0d49-4000-a34c-4f0f8c71d94d" providerId="ADAL" clId="{137F30C2-69FD-4310-9AE3-D46F1DD158AA}" dt="2024-06-15T16:15:52.498" v="6245" actId="47"/>
        <pc:sldMkLst>
          <pc:docMk/>
          <pc:sldMk cId="1098914127" sldId="511"/>
        </pc:sldMkLst>
        <pc:spChg chg="add mod">
          <ac:chgData name="Müller Laura" userId="8191ac63-0d49-4000-a34c-4f0f8c71d94d" providerId="ADAL" clId="{137F30C2-69FD-4310-9AE3-D46F1DD158AA}" dt="2024-06-15T16:10:13.532" v="6173" actId="1076"/>
          <ac:spMkLst>
            <pc:docMk/>
            <pc:sldMk cId="1098914127" sldId="511"/>
            <ac:spMk id="2" creationId="{3CC6F577-20D7-3481-74CB-19E590818716}"/>
          </ac:spMkLst>
        </pc:spChg>
        <pc:spChg chg="add del">
          <ac:chgData name="Müller Laura" userId="8191ac63-0d49-4000-a34c-4f0f8c71d94d" providerId="ADAL" clId="{137F30C2-69FD-4310-9AE3-D46F1DD158AA}" dt="2024-06-15T16:10:35.302" v="6175" actId="478"/>
          <ac:spMkLst>
            <pc:docMk/>
            <pc:sldMk cId="1098914127" sldId="511"/>
            <ac:spMk id="19" creationId="{12B61BBB-D18A-9CDC-E2CA-FF9FE3855B35}"/>
          </ac:spMkLst>
        </pc:spChg>
        <pc:spChg chg="add mod">
          <ac:chgData name="Müller Laura" userId="8191ac63-0d49-4000-a34c-4f0f8c71d94d" providerId="ADAL" clId="{137F30C2-69FD-4310-9AE3-D46F1DD158AA}" dt="2024-06-15T16:10:46.879" v="6181"/>
          <ac:spMkLst>
            <pc:docMk/>
            <pc:sldMk cId="1098914127" sldId="511"/>
            <ac:spMk id="20" creationId="{4631CFC7-CD1D-8EB4-B2A3-06698F736E32}"/>
          </ac:spMkLst>
        </pc:spChg>
        <pc:spChg chg="add mod">
          <ac:chgData name="Müller Laura" userId="8191ac63-0d49-4000-a34c-4f0f8c71d94d" providerId="ADAL" clId="{137F30C2-69FD-4310-9AE3-D46F1DD158AA}" dt="2024-06-15T16:11:20.730" v="6185"/>
          <ac:spMkLst>
            <pc:docMk/>
            <pc:sldMk cId="1098914127" sldId="511"/>
            <ac:spMk id="21" creationId="{9A5A21A9-E28A-34CC-B629-456CCDE2007E}"/>
          </ac:spMkLst>
        </pc:spChg>
        <pc:spChg chg="add mod">
          <ac:chgData name="Müller Laura" userId="8191ac63-0d49-4000-a34c-4f0f8c71d94d" providerId="ADAL" clId="{137F30C2-69FD-4310-9AE3-D46F1DD158AA}" dt="2024-06-15T16:12:34.898" v="6192" actId="1076"/>
          <ac:spMkLst>
            <pc:docMk/>
            <pc:sldMk cId="1098914127" sldId="511"/>
            <ac:spMk id="23" creationId="{DCF888E9-C644-6CFA-56D7-086A962FAB8A}"/>
          </ac:spMkLst>
        </pc:spChg>
      </pc:sldChg>
      <pc:sldChg chg="addSp modSp add del">
        <pc:chgData name="Müller Laura" userId="8191ac63-0d49-4000-a34c-4f0f8c71d94d" providerId="ADAL" clId="{137F30C2-69FD-4310-9AE3-D46F1DD158AA}" dt="2024-06-15T16:18:57.030" v="6452" actId="47"/>
        <pc:sldMkLst>
          <pc:docMk/>
          <pc:sldMk cId="3016931081" sldId="512"/>
        </pc:sldMkLst>
        <pc:spChg chg="add mod">
          <ac:chgData name="Müller Laura" userId="8191ac63-0d49-4000-a34c-4f0f8c71d94d" providerId="ADAL" clId="{137F30C2-69FD-4310-9AE3-D46F1DD158AA}" dt="2024-06-15T16:14:52.359" v="6223"/>
          <ac:spMkLst>
            <pc:docMk/>
            <pc:sldMk cId="3016931081" sldId="512"/>
            <ac:spMk id="2" creationId="{9192D501-B6FE-C97A-A2B3-F1A6E595D2CE}"/>
          </ac:spMkLst>
        </pc:spChg>
        <pc:spChg chg="add mod">
          <ac:chgData name="Müller Laura" userId="8191ac63-0d49-4000-a34c-4f0f8c71d94d" providerId="ADAL" clId="{137F30C2-69FD-4310-9AE3-D46F1DD158AA}" dt="2024-06-15T16:14:52.359" v="6223"/>
          <ac:spMkLst>
            <pc:docMk/>
            <pc:sldMk cId="3016931081" sldId="512"/>
            <ac:spMk id="3" creationId="{92232A4F-279E-C87D-B718-D4A54EA8FB1B}"/>
          </ac:spMkLst>
        </pc:spChg>
        <pc:spChg chg="add mod">
          <ac:chgData name="Müller Laura" userId="8191ac63-0d49-4000-a34c-4f0f8c71d94d" providerId="ADAL" clId="{137F30C2-69FD-4310-9AE3-D46F1DD158AA}" dt="2024-06-15T16:14:52.359" v="6223"/>
          <ac:spMkLst>
            <pc:docMk/>
            <pc:sldMk cId="3016931081" sldId="512"/>
            <ac:spMk id="5" creationId="{E43ED4A4-9D5F-14F7-A880-9A3DDEECBAB8}"/>
          </ac:spMkLst>
        </pc:spChg>
        <pc:spChg chg="add mod">
          <ac:chgData name="Müller Laura" userId="8191ac63-0d49-4000-a34c-4f0f8c71d94d" providerId="ADAL" clId="{137F30C2-69FD-4310-9AE3-D46F1DD158AA}" dt="2024-06-15T16:14:52.359" v="6223"/>
          <ac:spMkLst>
            <pc:docMk/>
            <pc:sldMk cId="3016931081" sldId="512"/>
            <ac:spMk id="7" creationId="{C5E090D6-4586-327F-CD0C-EE265C73113E}"/>
          </ac:spMkLst>
        </pc:spChg>
      </pc:sldChg>
      <pc:sldChg chg="addSp modSp add del">
        <pc:chgData name="Müller Laura" userId="8191ac63-0d49-4000-a34c-4f0f8c71d94d" providerId="ADAL" clId="{137F30C2-69FD-4310-9AE3-D46F1DD158AA}" dt="2024-06-15T16:18:44.073" v="6449" actId="47"/>
        <pc:sldMkLst>
          <pc:docMk/>
          <pc:sldMk cId="3733334711" sldId="513"/>
        </pc:sldMkLst>
        <pc:spChg chg="add mod">
          <ac:chgData name="Müller Laura" userId="8191ac63-0d49-4000-a34c-4f0f8c71d94d" providerId="ADAL" clId="{137F30C2-69FD-4310-9AE3-D46F1DD158AA}" dt="2024-06-15T16:15:50.499" v="6244"/>
          <ac:spMkLst>
            <pc:docMk/>
            <pc:sldMk cId="3733334711" sldId="513"/>
            <ac:spMk id="2" creationId="{746D768E-E6CA-768A-8FE3-141B3FE5EFC7}"/>
          </ac:spMkLst>
        </pc:spChg>
        <pc:spChg chg="add mod">
          <ac:chgData name="Müller Laura" userId="8191ac63-0d49-4000-a34c-4f0f8c71d94d" providerId="ADAL" clId="{137F30C2-69FD-4310-9AE3-D46F1DD158AA}" dt="2024-06-15T16:15:50.499" v="6244"/>
          <ac:spMkLst>
            <pc:docMk/>
            <pc:sldMk cId="3733334711" sldId="513"/>
            <ac:spMk id="5" creationId="{56400708-1520-01DC-E946-5F00772BCECC}"/>
          </ac:spMkLst>
        </pc:spChg>
        <pc:spChg chg="add mod">
          <ac:chgData name="Müller Laura" userId="8191ac63-0d49-4000-a34c-4f0f8c71d94d" providerId="ADAL" clId="{137F30C2-69FD-4310-9AE3-D46F1DD158AA}" dt="2024-06-15T16:15:50.499" v="6244"/>
          <ac:spMkLst>
            <pc:docMk/>
            <pc:sldMk cId="3733334711" sldId="513"/>
            <ac:spMk id="19" creationId="{74A44316-AFCB-4716-6691-6A374DC09BB2}"/>
          </ac:spMkLst>
        </pc:spChg>
        <pc:spChg chg="add mod">
          <ac:chgData name="Müller Laura" userId="8191ac63-0d49-4000-a34c-4f0f8c71d94d" providerId="ADAL" clId="{137F30C2-69FD-4310-9AE3-D46F1DD158AA}" dt="2024-06-15T16:15:50.499" v="6244"/>
          <ac:spMkLst>
            <pc:docMk/>
            <pc:sldMk cId="3733334711" sldId="513"/>
            <ac:spMk id="20" creationId="{51BC2C96-444B-487F-E0FD-7945540F257A}"/>
          </ac:spMkLst>
        </pc:spChg>
      </pc:sldChg>
      <pc:sldChg chg="addSp delSp modSp add del mod modShow">
        <pc:chgData name="Müller Laura" userId="8191ac63-0d49-4000-a34c-4f0f8c71d94d" providerId="ADAL" clId="{137F30C2-69FD-4310-9AE3-D46F1DD158AA}" dt="2024-06-20T18:56:09.028" v="32448" actId="47"/>
        <pc:sldMkLst>
          <pc:docMk/>
          <pc:sldMk cId="3382808045" sldId="514"/>
        </pc:sldMkLst>
        <pc:spChg chg="add del mod">
          <ac:chgData name="Müller Laura" userId="8191ac63-0d49-4000-a34c-4f0f8c71d94d" providerId="ADAL" clId="{137F30C2-69FD-4310-9AE3-D46F1DD158AA}" dt="2024-06-15T16:21:12.874" v="6671" actId="478"/>
          <ac:spMkLst>
            <pc:docMk/>
            <pc:sldMk cId="3382808045" sldId="514"/>
            <ac:spMk id="2" creationId="{D5A5D3EF-2FFD-5A0F-823F-D0E5114F85EA}"/>
          </ac:spMkLst>
        </pc:spChg>
        <pc:spChg chg="add del mod">
          <ac:chgData name="Müller Laura" userId="8191ac63-0d49-4000-a34c-4f0f8c71d94d" providerId="ADAL" clId="{137F30C2-69FD-4310-9AE3-D46F1DD158AA}" dt="2024-06-15T16:21:21.954" v="6684" actId="478"/>
          <ac:spMkLst>
            <pc:docMk/>
            <pc:sldMk cId="3382808045" sldId="514"/>
            <ac:spMk id="5" creationId="{D831BD2D-3A58-141D-E3F4-03B5BDEEB15C}"/>
          </ac:spMkLst>
        </pc:spChg>
        <pc:spChg chg="del mod">
          <ac:chgData name="Müller Laura" userId="8191ac63-0d49-4000-a34c-4f0f8c71d94d" providerId="ADAL" clId="{137F30C2-69FD-4310-9AE3-D46F1DD158AA}" dt="2024-06-15T16:31:01.634" v="7004" actId="478"/>
          <ac:spMkLst>
            <pc:docMk/>
            <pc:sldMk cId="3382808045" sldId="514"/>
            <ac:spMk id="6" creationId="{75C2131F-5E27-65C0-D176-0002AF9BE2BD}"/>
          </ac:spMkLst>
        </pc:spChg>
        <pc:spChg chg="mod replST">
          <ac:chgData name="Müller Laura" userId="8191ac63-0d49-4000-a34c-4f0f8c71d94d" providerId="ADAL" clId="{137F30C2-69FD-4310-9AE3-D46F1DD158AA}" dt="2024-06-19T19:23:23.162" v="31115"/>
          <ac:spMkLst>
            <pc:docMk/>
            <pc:sldMk cId="3382808045" sldId="514"/>
            <ac:spMk id="18" creationId="{75E345B8-5049-DEE0-574D-4DEA53ABE634}"/>
          </ac:spMkLst>
        </pc:spChg>
        <pc:spChg chg="add del mod">
          <ac:chgData name="Müller Laura" userId="8191ac63-0d49-4000-a34c-4f0f8c71d94d" providerId="ADAL" clId="{137F30C2-69FD-4310-9AE3-D46F1DD158AA}" dt="2024-06-15T16:21:30.333" v="6704" actId="478"/>
          <ac:spMkLst>
            <pc:docMk/>
            <pc:sldMk cId="3382808045" sldId="514"/>
            <ac:spMk id="19" creationId="{2150F560-9AF0-19F0-34DB-8B0FD3D2A8FE}"/>
          </ac:spMkLst>
        </pc:spChg>
        <pc:spChg chg="add del mod">
          <ac:chgData name="Müller Laura" userId="8191ac63-0d49-4000-a34c-4f0f8c71d94d" providerId="ADAL" clId="{137F30C2-69FD-4310-9AE3-D46F1DD158AA}" dt="2024-06-15T16:21:28.130" v="6703" actId="478"/>
          <ac:spMkLst>
            <pc:docMk/>
            <pc:sldMk cId="3382808045" sldId="514"/>
            <ac:spMk id="20" creationId="{AABF2ACE-1BCD-D866-46EA-9BAB781874D9}"/>
          </ac:spMkLst>
        </pc:spChg>
        <pc:spChg chg="add mod replST">
          <ac:chgData name="Müller Laura" userId="8191ac63-0d49-4000-a34c-4f0f8c71d94d" providerId="ADAL" clId="{137F30C2-69FD-4310-9AE3-D46F1DD158AA}" dt="2024-06-19T19:23:23.241" v="31125"/>
          <ac:spMkLst>
            <pc:docMk/>
            <pc:sldMk cId="3382808045" sldId="514"/>
            <ac:spMk id="21" creationId="{F4BEF44F-7080-84A5-F6FF-3B4538854631}"/>
          </ac:spMkLst>
        </pc:spChg>
        <pc:spChg chg="add mod replST">
          <ac:chgData name="Müller Laura" userId="8191ac63-0d49-4000-a34c-4f0f8c71d94d" providerId="ADAL" clId="{137F30C2-69FD-4310-9AE3-D46F1DD158AA}" dt="2024-06-19T19:23:23.248" v="31126"/>
          <ac:spMkLst>
            <pc:docMk/>
            <pc:sldMk cId="3382808045" sldId="514"/>
            <ac:spMk id="23" creationId="{A94CFBC7-BE5C-2390-6988-E907AD9F57A8}"/>
          </ac:spMkLst>
        </pc:spChg>
        <pc:spChg chg="add mod replST">
          <ac:chgData name="Müller Laura" userId="8191ac63-0d49-4000-a34c-4f0f8c71d94d" providerId="ADAL" clId="{137F30C2-69FD-4310-9AE3-D46F1DD158AA}" dt="2024-06-19T19:23:23.253" v="31127"/>
          <ac:spMkLst>
            <pc:docMk/>
            <pc:sldMk cId="3382808045" sldId="514"/>
            <ac:spMk id="24" creationId="{3C1C367A-D1C7-B755-A53E-1B3BE70E7D18}"/>
          </ac:spMkLst>
        </pc:spChg>
        <pc:spChg chg="add mod replST">
          <ac:chgData name="Müller Laura" userId="8191ac63-0d49-4000-a34c-4f0f8c71d94d" providerId="ADAL" clId="{137F30C2-69FD-4310-9AE3-D46F1DD158AA}" dt="2024-06-19T19:23:23.260" v="31128"/>
          <ac:spMkLst>
            <pc:docMk/>
            <pc:sldMk cId="3382808045" sldId="514"/>
            <ac:spMk id="25" creationId="{A8827B49-683E-1820-A9D7-BDD109E89655}"/>
          </ac:spMkLst>
        </pc:spChg>
        <pc:spChg chg="add del mod">
          <ac:chgData name="Müller Laura" userId="8191ac63-0d49-4000-a34c-4f0f8c71d94d" providerId="ADAL" clId="{137F30C2-69FD-4310-9AE3-D46F1DD158AA}" dt="2024-06-15T16:31:01.634" v="7004" actId="478"/>
          <ac:spMkLst>
            <pc:docMk/>
            <pc:sldMk cId="3382808045" sldId="514"/>
            <ac:spMk id="30" creationId="{A0A9AC12-07CF-8F7D-59DC-031A8324A8F4}"/>
          </ac:spMkLst>
        </pc:spChg>
        <pc:spChg chg="replST">
          <ac:chgData name="Müller Laura" userId="8191ac63-0d49-4000-a34c-4f0f8c71d94d" providerId="ADAL" clId="{137F30C2-69FD-4310-9AE3-D46F1DD158AA}" dt="2024-06-19T19:23:23.233" v="31124"/>
          <ac:spMkLst>
            <pc:docMk/>
            <pc:sldMk cId="3382808045" sldId="514"/>
            <ac:spMk id="31" creationId="{E752476F-75EF-44B4-34FB-0F17B7545FCF}"/>
          </ac:spMkLst>
        </pc:spChg>
        <pc:spChg chg="mod">
          <ac:chgData name="Müller Laura" userId="8191ac63-0d49-4000-a34c-4f0f8c71d94d" providerId="ADAL" clId="{137F30C2-69FD-4310-9AE3-D46F1DD158AA}" dt="2024-06-15T16:31:02.271" v="7005"/>
          <ac:spMkLst>
            <pc:docMk/>
            <pc:sldMk cId="3382808045" sldId="514"/>
            <ac:spMk id="35" creationId="{17D15FF4-BA1C-5481-6EBE-3DDE2B573067}"/>
          </ac:spMkLst>
        </pc:spChg>
        <pc:spChg chg="mod">
          <ac:chgData name="Müller Laura" userId="8191ac63-0d49-4000-a34c-4f0f8c71d94d" providerId="ADAL" clId="{137F30C2-69FD-4310-9AE3-D46F1DD158AA}" dt="2024-06-15T16:31:02.271" v="7005"/>
          <ac:spMkLst>
            <pc:docMk/>
            <pc:sldMk cId="3382808045" sldId="514"/>
            <ac:spMk id="37" creationId="{A42B02E4-3247-F052-6063-642CA7C073C2}"/>
          </ac:spMkLst>
        </pc:spChg>
        <pc:spChg chg="mod">
          <ac:chgData name="Müller Laura" userId="8191ac63-0d49-4000-a34c-4f0f8c71d94d" providerId="ADAL" clId="{137F30C2-69FD-4310-9AE3-D46F1DD158AA}" dt="2024-06-15T16:31:02.271" v="7005"/>
          <ac:spMkLst>
            <pc:docMk/>
            <pc:sldMk cId="3382808045" sldId="514"/>
            <ac:spMk id="39" creationId="{BA189D11-EB30-C4B5-CBDD-5B7187E2C63A}"/>
          </ac:spMkLst>
        </pc:spChg>
        <pc:spChg chg="mod">
          <ac:chgData name="Müller Laura" userId="8191ac63-0d49-4000-a34c-4f0f8c71d94d" providerId="ADAL" clId="{137F30C2-69FD-4310-9AE3-D46F1DD158AA}" dt="2024-06-15T16:31:02.271" v="7005"/>
          <ac:spMkLst>
            <pc:docMk/>
            <pc:sldMk cId="3382808045" sldId="514"/>
            <ac:spMk id="41" creationId="{739064E1-32ED-A4BC-2962-6C67E15C57E2}"/>
          </ac:spMkLst>
        </pc:spChg>
        <pc:spChg chg="mod">
          <ac:chgData name="Müller Laura" userId="8191ac63-0d49-4000-a34c-4f0f8c71d94d" providerId="ADAL" clId="{137F30C2-69FD-4310-9AE3-D46F1DD158AA}" dt="2024-06-15T16:31:02.271" v="7005"/>
          <ac:spMkLst>
            <pc:docMk/>
            <pc:sldMk cId="3382808045" sldId="514"/>
            <ac:spMk id="42" creationId="{69CC6D09-2D49-0668-2582-3C82720D026A}"/>
          </ac:spMkLst>
        </pc:spChg>
        <pc:spChg chg="mod">
          <ac:chgData name="Müller Laura" userId="8191ac63-0d49-4000-a34c-4f0f8c71d94d" providerId="ADAL" clId="{137F30C2-69FD-4310-9AE3-D46F1DD158AA}" dt="2024-06-15T16:31:02.271" v="7005"/>
          <ac:spMkLst>
            <pc:docMk/>
            <pc:sldMk cId="3382808045" sldId="514"/>
            <ac:spMk id="45" creationId="{D4235713-CF3D-A4B9-D6BD-761338F506AB}"/>
          </ac:spMkLst>
        </pc:spChg>
        <pc:spChg chg="mod">
          <ac:chgData name="Müller Laura" userId="8191ac63-0d49-4000-a34c-4f0f8c71d94d" providerId="ADAL" clId="{137F30C2-69FD-4310-9AE3-D46F1DD158AA}" dt="2024-06-15T16:31:02.271" v="7005"/>
          <ac:spMkLst>
            <pc:docMk/>
            <pc:sldMk cId="3382808045" sldId="514"/>
            <ac:spMk id="46" creationId="{6092B01B-E1A2-6734-5E38-8A26F24EE960}"/>
          </ac:spMkLst>
        </pc:spChg>
        <pc:spChg chg="mod">
          <ac:chgData name="Müller Laura" userId="8191ac63-0d49-4000-a34c-4f0f8c71d94d" providerId="ADAL" clId="{137F30C2-69FD-4310-9AE3-D46F1DD158AA}" dt="2024-06-15T16:31:02.271" v="7005"/>
          <ac:spMkLst>
            <pc:docMk/>
            <pc:sldMk cId="3382808045" sldId="514"/>
            <ac:spMk id="50" creationId="{D58605C0-9023-BBF1-B3E8-8A38E61001BA}"/>
          </ac:spMkLst>
        </pc:spChg>
        <pc:spChg chg="mod">
          <ac:chgData name="Müller Laura" userId="8191ac63-0d49-4000-a34c-4f0f8c71d94d" providerId="ADAL" clId="{137F30C2-69FD-4310-9AE3-D46F1DD158AA}" dt="2024-06-15T16:31:02.271" v="7005"/>
          <ac:spMkLst>
            <pc:docMk/>
            <pc:sldMk cId="3382808045" sldId="514"/>
            <ac:spMk id="51" creationId="{B5C045B8-6AEB-CB8A-906B-CFD8895583B8}"/>
          </ac:spMkLst>
        </pc:spChg>
        <pc:spChg chg="mod">
          <ac:chgData name="Müller Laura" userId="8191ac63-0d49-4000-a34c-4f0f8c71d94d" providerId="ADAL" clId="{137F30C2-69FD-4310-9AE3-D46F1DD158AA}" dt="2024-06-15T16:31:02.271" v="7005"/>
          <ac:spMkLst>
            <pc:docMk/>
            <pc:sldMk cId="3382808045" sldId="514"/>
            <ac:spMk id="52" creationId="{60453160-82E9-5328-9101-8E348330DDA6}"/>
          </ac:spMkLst>
        </pc:spChg>
        <pc:spChg chg="mod">
          <ac:chgData name="Müller Laura" userId="8191ac63-0d49-4000-a34c-4f0f8c71d94d" providerId="ADAL" clId="{137F30C2-69FD-4310-9AE3-D46F1DD158AA}" dt="2024-06-15T16:31:02.271" v="7005"/>
          <ac:spMkLst>
            <pc:docMk/>
            <pc:sldMk cId="3382808045" sldId="514"/>
            <ac:spMk id="53" creationId="{6B43812A-5B87-1BFE-2F49-9C36EECAA396}"/>
          </ac:spMkLst>
        </pc:spChg>
        <pc:spChg chg="replST">
          <ac:chgData name="Müller Laura" userId="8191ac63-0d49-4000-a34c-4f0f8c71d94d" providerId="ADAL" clId="{137F30C2-69FD-4310-9AE3-D46F1DD158AA}" dt="2024-06-19T19:23:23.191" v="31118"/>
          <ac:spMkLst>
            <pc:docMk/>
            <pc:sldMk cId="3382808045" sldId="514"/>
            <ac:spMk id="54" creationId="{8C19B339-6AEB-8E2F-C92F-54B49A265E7D}"/>
          </ac:spMkLst>
        </pc:spChg>
        <pc:spChg chg="replST">
          <ac:chgData name="Müller Laura" userId="8191ac63-0d49-4000-a34c-4f0f8c71d94d" providerId="ADAL" clId="{137F30C2-69FD-4310-9AE3-D46F1DD158AA}" dt="2024-06-19T19:23:23.195" v="31119"/>
          <ac:spMkLst>
            <pc:docMk/>
            <pc:sldMk cId="3382808045" sldId="514"/>
            <ac:spMk id="55" creationId="{93701751-D27C-FA02-6B0B-324C9499FC21}"/>
          </ac:spMkLst>
        </pc:spChg>
        <pc:spChg chg="mod">
          <ac:chgData name="Müller Laura" userId="8191ac63-0d49-4000-a34c-4f0f8c71d94d" providerId="ADAL" clId="{137F30C2-69FD-4310-9AE3-D46F1DD158AA}" dt="2024-06-15T16:31:02.271" v="7005"/>
          <ac:spMkLst>
            <pc:docMk/>
            <pc:sldMk cId="3382808045" sldId="514"/>
            <ac:spMk id="56" creationId="{3C04B368-CB5B-CFB8-086D-F90E84B49B36}"/>
          </ac:spMkLst>
        </pc:spChg>
        <pc:spChg chg="mod">
          <ac:chgData name="Müller Laura" userId="8191ac63-0d49-4000-a34c-4f0f8c71d94d" providerId="ADAL" clId="{137F30C2-69FD-4310-9AE3-D46F1DD158AA}" dt="2024-06-15T16:31:02.271" v="7005"/>
          <ac:spMkLst>
            <pc:docMk/>
            <pc:sldMk cId="3382808045" sldId="514"/>
            <ac:spMk id="57" creationId="{1F6D8766-0879-A8E3-571F-A4C0DBB6E948}"/>
          </ac:spMkLst>
        </pc:spChg>
        <pc:spChg chg="add mod replST">
          <ac:chgData name="Müller Laura" userId="8191ac63-0d49-4000-a34c-4f0f8c71d94d" providerId="ADAL" clId="{137F30C2-69FD-4310-9AE3-D46F1DD158AA}" dt="2024-06-19T19:23:23.282" v="31130"/>
          <ac:spMkLst>
            <pc:docMk/>
            <pc:sldMk cId="3382808045" sldId="514"/>
            <ac:spMk id="58" creationId="{7EF0386F-E570-6FA5-8AD4-96B43356C61F}"/>
          </ac:spMkLst>
        </pc:spChg>
        <pc:spChg chg="add mod replST">
          <ac:chgData name="Müller Laura" userId="8191ac63-0d49-4000-a34c-4f0f8c71d94d" providerId="ADAL" clId="{137F30C2-69FD-4310-9AE3-D46F1DD158AA}" dt="2024-06-19T19:23:23.286" v="31131"/>
          <ac:spMkLst>
            <pc:docMk/>
            <pc:sldMk cId="3382808045" sldId="514"/>
            <ac:spMk id="59" creationId="{81271E3F-3095-C835-C950-1DE5336B98CA}"/>
          </ac:spMkLst>
        </pc:spChg>
        <pc:grpChg chg="replST">
          <ac:chgData name="Müller Laura" userId="8191ac63-0d49-4000-a34c-4f0f8c71d94d" providerId="ADAL" clId="{137F30C2-69FD-4310-9AE3-D46F1DD158AA}" dt="2024-06-19T19:23:23.128" v="31113"/>
          <ac:grpSpMkLst>
            <pc:docMk/>
            <pc:sldMk cId="3382808045" sldId="514"/>
            <ac:grpSpMk id="8" creationId="{96456F30-1D26-364B-DC53-743CB1217AE0}"/>
          </ac:grpSpMkLst>
        </pc:grpChg>
        <pc:grpChg chg="replST">
          <ac:chgData name="Müller Laura" userId="8191ac63-0d49-4000-a34c-4f0f8c71d94d" providerId="ADAL" clId="{137F30C2-69FD-4310-9AE3-D46F1DD158AA}" dt="2024-06-19T19:23:23.202" v="31120"/>
          <ac:grpSpMkLst>
            <pc:docMk/>
            <pc:sldMk cId="3382808045" sldId="514"/>
            <ac:grpSpMk id="9" creationId="{CFC62549-B87C-F309-0689-2AB6BC4EB4CA}"/>
          </ac:grpSpMkLst>
        </pc:grpChg>
        <pc:grpChg chg="replST">
          <ac:chgData name="Müller Laura" userId="8191ac63-0d49-4000-a34c-4f0f8c71d94d" providerId="ADAL" clId="{137F30C2-69FD-4310-9AE3-D46F1DD158AA}" dt="2024-06-19T19:23:23.211" v="31121"/>
          <ac:grpSpMkLst>
            <pc:docMk/>
            <pc:sldMk cId="3382808045" sldId="514"/>
            <ac:grpSpMk id="11" creationId="{53E75C7F-02AC-68DD-0FB8-EFEBB3A3ADE0}"/>
          </ac:grpSpMkLst>
        </pc:grpChg>
        <pc:grpChg chg="replST">
          <ac:chgData name="Müller Laura" userId="8191ac63-0d49-4000-a34c-4f0f8c71d94d" providerId="ADAL" clId="{137F30C2-69FD-4310-9AE3-D46F1DD158AA}" dt="2024-06-19T19:23:23.216" v="31122"/>
          <ac:grpSpMkLst>
            <pc:docMk/>
            <pc:sldMk cId="3382808045" sldId="514"/>
            <ac:grpSpMk id="14" creationId="{FC09B2BA-A03F-7983-BFA3-69AD9FC68D0C}"/>
          </ac:grpSpMkLst>
        </pc:grpChg>
        <pc:grpChg chg="replST">
          <ac:chgData name="Müller Laura" userId="8191ac63-0d49-4000-a34c-4f0f8c71d94d" providerId="ADAL" clId="{137F30C2-69FD-4310-9AE3-D46F1DD158AA}" dt="2024-06-19T19:23:23.224" v="31123"/>
          <ac:grpSpMkLst>
            <pc:docMk/>
            <pc:sldMk cId="3382808045" sldId="514"/>
            <ac:grpSpMk id="26" creationId="{63249BE5-EB6B-9B54-81F9-8F064888CDDD}"/>
          </ac:grpSpMkLst>
        </pc:grpChg>
        <pc:grpChg chg="add mod replST">
          <ac:chgData name="Müller Laura" userId="8191ac63-0d49-4000-a34c-4f0f8c71d94d" providerId="ADAL" clId="{137F30C2-69FD-4310-9AE3-D46F1DD158AA}" dt="2024-06-19T19:23:23.270" v="31129"/>
          <ac:grpSpMkLst>
            <pc:docMk/>
            <pc:sldMk cId="3382808045" sldId="514"/>
            <ac:grpSpMk id="32" creationId="{624B900E-48C1-ED64-59D0-3FB9C43EC470}"/>
          </ac:grpSpMkLst>
        </pc:grpChg>
        <pc:grpChg chg="mod">
          <ac:chgData name="Müller Laura" userId="8191ac63-0d49-4000-a34c-4f0f8c71d94d" providerId="ADAL" clId="{137F30C2-69FD-4310-9AE3-D46F1DD158AA}" dt="2024-06-15T16:31:02.271" v="7005"/>
          <ac:grpSpMkLst>
            <pc:docMk/>
            <pc:sldMk cId="3382808045" sldId="514"/>
            <ac:grpSpMk id="33" creationId="{F5BB9EE9-BEBF-FFAA-A678-1631121A7719}"/>
          </ac:grpSpMkLst>
        </pc:grpChg>
        <pc:grpChg chg="replST">
          <ac:chgData name="Müller Laura" userId="8191ac63-0d49-4000-a34c-4f0f8c71d94d" providerId="ADAL" clId="{137F30C2-69FD-4310-9AE3-D46F1DD158AA}" dt="2024-06-19T19:23:23.179" v="31116"/>
          <ac:grpSpMkLst>
            <pc:docMk/>
            <pc:sldMk cId="3382808045" sldId="514"/>
            <ac:grpSpMk id="44" creationId="{81855063-6049-9C2A-FD3A-E599F4D4239C}"/>
          </ac:grpSpMkLst>
        </pc:grpChg>
        <pc:grpChg chg="replST">
          <ac:chgData name="Müller Laura" userId="8191ac63-0d49-4000-a34c-4f0f8c71d94d" providerId="ADAL" clId="{137F30C2-69FD-4310-9AE3-D46F1DD158AA}" dt="2024-06-19T19:23:23.185" v="31117"/>
          <ac:grpSpMkLst>
            <pc:docMk/>
            <pc:sldMk cId="3382808045" sldId="514"/>
            <ac:grpSpMk id="49" creationId="{9742FDA4-5EA1-93FD-F9D7-2394A1018BA0}"/>
          </ac:grpSpMkLst>
        </pc:grpChg>
        <pc:picChg chg="replST">
          <ac:chgData name="Müller Laura" userId="8191ac63-0d49-4000-a34c-4f0f8c71d94d" providerId="ADAL" clId="{137F30C2-69FD-4310-9AE3-D46F1DD158AA}" dt="2024-06-19T19:23:23.153" v="31114"/>
          <ac:picMkLst>
            <pc:docMk/>
            <pc:sldMk cId="3382808045" sldId="514"/>
            <ac:picMk id="4" creationId="{A6497196-C297-0067-5221-698B80852319}"/>
          </ac:picMkLst>
        </pc:picChg>
        <pc:picChg chg="del mod">
          <ac:chgData name="Müller Laura" userId="8191ac63-0d49-4000-a34c-4f0f8c71d94d" providerId="ADAL" clId="{137F30C2-69FD-4310-9AE3-D46F1DD158AA}" dt="2024-06-15T16:31:01.634" v="7004" actId="478"/>
          <ac:picMkLst>
            <pc:docMk/>
            <pc:sldMk cId="3382808045" sldId="514"/>
            <ac:picMk id="22" creationId="{C25E7BE2-7C33-2AB8-0294-DA2407B8F506}"/>
          </ac:picMkLst>
        </pc:picChg>
        <pc:picChg chg="mod">
          <ac:chgData name="Müller Laura" userId="8191ac63-0d49-4000-a34c-4f0f8c71d94d" providerId="ADAL" clId="{137F30C2-69FD-4310-9AE3-D46F1DD158AA}" dt="2024-06-15T16:31:02.271" v="7005"/>
          <ac:picMkLst>
            <pc:docMk/>
            <pc:sldMk cId="3382808045" sldId="514"/>
            <ac:picMk id="47" creationId="{10869058-5D14-6700-65CA-B6E376D00EE0}"/>
          </ac:picMkLst>
        </pc:picChg>
      </pc:sldChg>
      <pc:sldChg chg="addSp delSp modSp add del mod modShow">
        <pc:chgData name="Müller Laura" userId="8191ac63-0d49-4000-a34c-4f0f8c71d94d" providerId="ADAL" clId="{137F30C2-69FD-4310-9AE3-D46F1DD158AA}" dt="2024-06-20T18:56:07.877" v="32444" actId="47"/>
        <pc:sldMkLst>
          <pc:docMk/>
          <pc:sldMk cId="951386971" sldId="515"/>
        </pc:sldMkLst>
        <pc:spChg chg="add del mod">
          <ac:chgData name="Müller Laura" userId="8191ac63-0d49-4000-a34c-4f0f8c71d94d" providerId="ADAL" clId="{137F30C2-69FD-4310-9AE3-D46F1DD158AA}" dt="2024-06-15T16:20:44.597" v="6654" actId="478"/>
          <ac:spMkLst>
            <pc:docMk/>
            <pc:sldMk cId="951386971" sldId="515"/>
            <ac:spMk id="2" creationId="{3C8A1E56-D8CF-CCFB-B65E-33A3A8AD77D8}"/>
          </ac:spMkLst>
        </pc:spChg>
        <pc:spChg chg="add del mod">
          <ac:chgData name="Müller Laura" userId="8191ac63-0d49-4000-a34c-4f0f8c71d94d" providerId="ADAL" clId="{137F30C2-69FD-4310-9AE3-D46F1DD158AA}" dt="2024-06-18T10:32:57.760" v="21388" actId="478"/>
          <ac:spMkLst>
            <pc:docMk/>
            <pc:sldMk cId="951386971" sldId="515"/>
            <ac:spMk id="3" creationId="{D03DCF1D-F331-D7B4-9C52-759ADD13BAB8}"/>
          </ac:spMkLst>
        </pc:spChg>
        <pc:spChg chg="add del mod">
          <ac:chgData name="Müller Laura" userId="8191ac63-0d49-4000-a34c-4f0f8c71d94d" providerId="ADAL" clId="{137F30C2-69FD-4310-9AE3-D46F1DD158AA}" dt="2024-06-15T16:20:06.817" v="6579" actId="478"/>
          <ac:spMkLst>
            <pc:docMk/>
            <pc:sldMk cId="951386971" sldId="515"/>
            <ac:spMk id="3" creationId="{F310CDDC-32F7-9A9C-21DC-822E2278AB22}"/>
          </ac:spMkLst>
        </pc:spChg>
        <pc:spChg chg="add mod replST">
          <ac:chgData name="Müller Laura" userId="8191ac63-0d49-4000-a34c-4f0f8c71d94d" providerId="ADAL" clId="{137F30C2-69FD-4310-9AE3-D46F1DD158AA}" dt="2024-06-19T19:23:22.676" v="31053"/>
          <ac:spMkLst>
            <pc:docMk/>
            <pc:sldMk cId="951386971" sldId="515"/>
            <ac:spMk id="5" creationId="{C19529AB-F09B-352F-F8AC-73BF1B3C3A2E}"/>
          </ac:spMkLst>
        </pc:spChg>
        <pc:spChg chg="del">
          <ac:chgData name="Müller Laura" userId="8191ac63-0d49-4000-a34c-4f0f8c71d94d" providerId="ADAL" clId="{137F30C2-69FD-4310-9AE3-D46F1DD158AA}" dt="2024-06-15T16:30:45.876" v="7000" actId="478"/>
          <ac:spMkLst>
            <pc:docMk/>
            <pc:sldMk cId="951386971" sldId="515"/>
            <ac:spMk id="6" creationId="{75C2131F-5E27-65C0-D176-0002AF9BE2BD}"/>
          </ac:spMkLst>
        </pc:spChg>
        <pc:spChg chg="add mod replST">
          <ac:chgData name="Müller Laura" userId="8191ac63-0d49-4000-a34c-4f0f8c71d94d" providerId="ADAL" clId="{137F30C2-69FD-4310-9AE3-D46F1DD158AA}" dt="2024-06-19T19:23:22.685" v="31054"/>
          <ac:spMkLst>
            <pc:docMk/>
            <pc:sldMk cId="951386971" sldId="515"/>
            <ac:spMk id="7" creationId="{93D50B1E-5892-3060-C88F-690C44CE8518}"/>
          </ac:spMkLst>
        </pc:spChg>
        <pc:spChg chg="add del mod">
          <ac:chgData name="Müller Laura" userId="8191ac63-0d49-4000-a34c-4f0f8c71d94d" providerId="ADAL" clId="{137F30C2-69FD-4310-9AE3-D46F1DD158AA}" dt="2024-06-15T16:19:17.074" v="6458" actId="478"/>
          <ac:spMkLst>
            <pc:docMk/>
            <pc:sldMk cId="951386971" sldId="515"/>
            <ac:spMk id="8" creationId="{8AA5BDD6-C46E-62E3-9777-6A17FDAB4F67}"/>
          </ac:spMkLst>
        </pc:spChg>
        <pc:spChg chg="add mod replST">
          <ac:chgData name="Müller Laura" userId="8191ac63-0d49-4000-a34c-4f0f8c71d94d" providerId="ADAL" clId="{137F30C2-69FD-4310-9AE3-D46F1DD158AA}" dt="2024-06-19T19:23:22.692" v="31055"/>
          <ac:spMkLst>
            <pc:docMk/>
            <pc:sldMk cId="951386971" sldId="515"/>
            <ac:spMk id="9" creationId="{9D37AEB0-773F-6A5E-3FC9-D61BEF22971C}"/>
          </ac:spMkLst>
        </pc:spChg>
        <pc:spChg chg="replST">
          <ac:chgData name="Müller Laura" userId="8191ac63-0d49-4000-a34c-4f0f8c71d94d" providerId="ADAL" clId="{137F30C2-69FD-4310-9AE3-D46F1DD158AA}" dt="2024-06-19T19:23:22.596" v="31043"/>
          <ac:spMkLst>
            <pc:docMk/>
            <pc:sldMk cId="951386971" sldId="515"/>
            <ac:spMk id="10" creationId="{B913B4DB-2508-FA3A-41B8-07F7BAE2251E}"/>
          </ac:spMkLst>
        </pc:spChg>
        <pc:spChg chg="add mod replST">
          <ac:chgData name="Müller Laura" userId="8191ac63-0d49-4000-a34c-4f0f8c71d94d" providerId="ADAL" clId="{137F30C2-69FD-4310-9AE3-D46F1DD158AA}" dt="2024-06-19T19:23:22.697" v="31056"/>
          <ac:spMkLst>
            <pc:docMk/>
            <pc:sldMk cId="951386971" sldId="515"/>
            <ac:spMk id="11" creationId="{82A68CE9-EA1B-66AF-C121-F2C0B676C3D0}"/>
          </ac:spMkLst>
        </pc:spChg>
        <pc:spChg chg="mod">
          <ac:chgData name="Müller Laura" userId="8191ac63-0d49-4000-a34c-4f0f8c71d94d" providerId="ADAL" clId="{137F30C2-69FD-4310-9AE3-D46F1DD158AA}" dt="2024-06-15T16:30:46.368" v="7001"/>
          <ac:spMkLst>
            <pc:docMk/>
            <pc:sldMk cId="951386971" sldId="515"/>
            <ac:spMk id="14" creationId="{65273BC2-8AC1-A37C-DD13-F7654A742B47}"/>
          </ac:spMkLst>
        </pc:spChg>
        <pc:spChg chg="mod">
          <ac:chgData name="Müller Laura" userId="8191ac63-0d49-4000-a34c-4f0f8c71d94d" providerId="ADAL" clId="{137F30C2-69FD-4310-9AE3-D46F1DD158AA}" dt="2024-06-15T16:30:46.368" v="7001"/>
          <ac:spMkLst>
            <pc:docMk/>
            <pc:sldMk cId="951386971" sldId="515"/>
            <ac:spMk id="15" creationId="{6632A7C0-9107-F70E-EF76-897E491EF7DF}"/>
          </ac:spMkLst>
        </pc:spChg>
        <pc:spChg chg="mod">
          <ac:chgData name="Müller Laura" userId="8191ac63-0d49-4000-a34c-4f0f8c71d94d" providerId="ADAL" clId="{137F30C2-69FD-4310-9AE3-D46F1DD158AA}" dt="2024-06-15T16:30:46.368" v="7001"/>
          <ac:spMkLst>
            <pc:docMk/>
            <pc:sldMk cId="951386971" sldId="515"/>
            <ac:spMk id="16" creationId="{C8D871AB-6171-5D6D-4230-931A0DB2315F}"/>
          </ac:spMkLst>
        </pc:spChg>
        <pc:spChg chg="replST">
          <ac:chgData name="Müller Laura" userId="8191ac63-0d49-4000-a34c-4f0f8c71d94d" providerId="ADAL" clId="{137F30C2-69FD-4310-9AE3-D46F1DD158AA}" dt="2024-06-19T19:23:22.566" v="31039"/>
          <ac:spMkLst>
            <pc:docMk/>
            <pc:sldMk cId="951386971" sldId="515"/>
            <ac:spMk id="17" creationId="{06C0B115-6E92-81F6-A8A8-A252B02EFCCE}"/>
          </ac:spMkLst>
        </pc:spChg>
        <pc:spChg chg="mod replST">
          <ac:chgData name="Müller Laura" userId="8191ac63-0d49-4000-a34c-4f0f8c71d94d" providerId="ADAL" clId="{137F30C2-69FD-4310-9AE3-D46F1DD158AA}" dt="2024-06-19T19:23:22.583" v="31041"/>
          <ac:spMkLst>
            <pc:docMk/>
            <pc:sldMk cId="951386971" sldId="515"/>
            <ac:spMk id="18" creationId="{75E345B8-5049-DEE0-574D-4DEA53ABE634}"/>
          </ac:spMkLst>
        </pc:spChg>
        <pc:spChg chg="mod">
          <ac:chgData name="Müller Laura" userId="8191ac63-0d49-4000-a34c-4f0f8c71d94d" providerId="ADAL" clId="{137F30C2-69FD-4310-9AE3-D46F1DD158AA}" dt="2024-06-15T16:30:46.368" v="7001"/>
          <ac:spMkLst>
            <pc:docMk/>
            <pc:sldMk cId="951386971" sldId="515"/>
            <ac:spMk id="19" creationId="{35AFCF47-ED9F-13B8-1C51-32A04ABF7FD8}"/>
          </ac:spMkLst>
        </pc:spChg>
        <pc:spChg chg="mod">
          <ac:chgData name="Müller Laura" userId="8191ac63-0d49-4000-a34c-4f0f8c71d94d" providerId="ADAL" clId="{137F30C2-69FD-4310-9AE3-D46F1DD158AA}" dt="2024-06-15T16:30:46.368" v="7001"/>
          <ac:spMkLst>
            <pc:docMk/>
            <pc:sldMk cId="951386971" sldId="515"/>
            <ac:spMk id="20" creationId="{CF874EDC-EC2B-6889-883A-7A38867A6928}"/>
          </ac:spMkLst>
        </pc:spChg>
        <pc:spChg chg="mod">
          <ac:chgData name="Müller Laura" userId="8191ac63-0d49-4000-a34c-4f0f8c71d94d" providerId="ADAL" clId="{137F30C2-69FD-4310-9AE3-D46F1DD158AA}" dt="2024-06-15T16:30:46.368" v="7001"/>
          <ac:spMkLst>
            <pc:docMk/>
            <pc:sldMk cId="951386971" sldId="515"/>
            <ac:spMk id="21" creationId="{918A2266-BE9C-E90D-CFDC-881B248DBF27}"/>
          </ac:spMkLst>
        </pc:spChg>
        <pc:spChg chg="mod">
          <ac:chgData name="Müller Laura" userId="8191ac63-0d49-4000-a34c-4f0f8c71d94d" providerId="ADAL" clId="{137F30C2-69FD-4310-9AE3-D46F1DD158AA}" dt="2024-06-15T16:30:46.368" v="7001"/>
          <ac:spMkLst>
            <pc:docMk/>
            <pc:sldMk cId="951386971" sldId="515"/>
            <ac:spMk id="23" creationId="{E1AC3315-AF80-A284-69BA-2CED3FA65AE0}"/>
          </ac:spMkLst>
        </pc:spChg>
        <pc:spChg chg="mod">
          <ac:chgData name="Müller Laura" userId="8191ac63-0d49-4000-a34c-4f0f8c71d94d" providerId="ADAL" clId="{137F30C2-69FD-4310-9AE3-D46F1DD158AA}" dt="2024-06-15T16:30:46.368" v="7001"/>
          <ac:spMkLst>
            <pc:docMk/>
            <pc:sldMk cId="951386971" sldId="515"/>
            <ac:spMk id="25" creationId="{90D75D70-1268-B08B-5464-B897F5C22723}"/>
          </ac:spMkLst>
        </pc:spChg>
        <pc:spChg chg="mod">
          <ac:chgData name="Müller Laura" userId="8191ac63-0d49-4000-a34c-4f0f8c71d94d" providerId="ADAL" clId="{137F30C2-69FD-4310-9AE3-D46F1DD158AA}" dt="2024-06-15T16:30:46.368" v="7001"/>
          <ac:spMkLst>
            <pc:docMk/>
            <pc:sldMk cId="951386971" sldId="515"/>
            <ac:spMk id="26" creationId="{F05EC551-861D-9EAF-D4BD-6C869B2C7849}"/>
          </ac:spMkLst>
        </pc:spChg>
        <pc:spChg chg="mod">
          <ac:chgData name="Müller Laura" userId="8191ac63-0d49-4000-a34c-4f0f8c71d94d" providerId="ADAL" clId="{137F30C2-69FD-4310-9AE3-D46F1DD158AA}" dt="2024-06-15T16:30:46.368" v="7001"/>
          <ac:spMkLst>
            <pc:docMk/>
            <pc:sldMk cId="951386971" sldId="515"/>
            <ac:spMk id="27" creationId="{1738CCAB-4DA2-F3FA-19BD-E684358260BF}"/>
          </ac:spMkLst>
        </pc:spChg>
        <pc:spChg chg="mod">
          <ac:chgData name="Müller Laura" userId="8191ac63-0d49-4000-a34c-4f0f8c71d94d" providerId="ADAL" clId="{137F30C2-69FD-4310-9AE3-D46F1DD158AA}" dt="2024-06-15T16:30:46.368" v="7001"/>
          <ac:spMkLst>
            <pc:docMk/>
            <pc:sldMk cId="951386971" sldId="515"/>
            <ac:spMk id="29" creationId="{07E9008C-BFCA-2868-E674-0892862AF916}"/>
          </ac:spMkLst>
        </pc:spChg>
        <pc:spChg chg="mod">
          <ac:chgData name="Müller Laura" userId="8191ac63-0d49-4000-a34c-4f0f8c71d94d" providerId="ADAL" clId="{137F30C2-69FD-4310-9AE3-D46F1DD158AA}" dt="2024-06-15T16:30:46.368" v="7001"/>
          <ac:spMkLst>
            <pc:docMk/>
            <pc:sldMk cId="951386971" sldId="515"/>
            <ac:spMk id="30" creationId="{34412052-DB33-6796-912A-D8C191682C27}"/>
          </ac:spMkLst>
        </pc:spChg>
        <pc:spChg chg="mod">
          <ac:chgData name="Müller Laura" userId="8191ac63-0d49-4000-a34c-4f0f8c71d94d" providerId="ADAL" clId="{137F30C2-69FD-4310-9AE3-D46F1DD158AA}" dt="2024-06-15T16:30:46.368" v="7001"/>
          <ac:spMkLst>
            <pc:docMk/>
            <pc:sldMk cId="951386971" sldId="515"/>
            <ac:spMk id="31" creationId="{F0CD9F1C-4BAA-1DEE-25D2-584C538BE6F6}"/>
          </ac:spMkLst>
        </pc:spChg>
        <pc:spChg chg="add del mod">
          <ac:chgData name="Müller Laura" userId="8191ac63-0d49-4000-a34c-4f0f8c71d94d" providerId="ADAL" clId="{137F30C2-69FD-4310-9AE3-D46F1DD158AA}" dt="2024-06-17T21:03:58.313" v="20694" actId="478"/>
          <ac:spMkLst>
            <pc:docMk/>
            <pc:sldMk cId="951386971" sldId="515"/>
            <ac:spMk id="32" creationId="{A77E669F-A7FA-1A34-6EAB-050C395BE9EC}"/>
          </ac:spMkLst>
        </pc:spChg>
        <pc:spChg chg="add mod ord replST">
          <ac:chgData name="Müller Laura" userId="8191ac63-0d49-4000-a34c-4f0f8c71d94d" providerId="ADAL" clId="{137F30C2-69FD-4310-9AE3-D46F1DD158AA}" dt="2024-06-19T19:23:22.549" v="31037"/>
          <ac:spMkLst>
            <pc:docMk/>
            <pc:sldMk cId="951386971" sldId="515"/>
            <ac:spMk id="33" creationId="{B36335C6-F85F-0594-48E2-7772A5ECF7BE}"/>
          </ac:spMkLst>
        </pc:spChg>
        <pc:spChg chg="replST">
          <ac:chgData name="Müller Laura" userId="8191ac63-0d49-4000-a34c-4f0f8c71d94d" providerId="ADAL" clId="{137F30C2-69FD-4310-9AE3-D46F1DD158AA}" dt="2024-06-19T19:23:22.639" v="31047"/>
          <ac:spMkLst>
            <pc:docMk/>
            <pc:sldMk cId="951386971" sldId="515"/>
            <ac:spMk id="54" creationId="{8C19B339-6AEB-8E2F-C92F-54B49A265E7D}"/>
          </ac:spMkLst>
        </pc:spChg>
        <pc:spChg chg="replST">
          <ac:chgData name="Müller Laura" userId="8191ac63-0d49-4000-a34c-4f0f8c71d94d" providerId="ADAL" clId="{137F30C2-69FD-4310-9AE3-D46F1DD158AA}" dt="2024-06-19T19:23:22.644" v="31048"/>
          <ac:spMkLst>
            <pc:docMk/>
            <pc:sldMk cId="951386971" sldId="515"/>
            <ac:spMk id="55" creationId="{93701751-D27C-FA02-6B0B-324C9499FC21}"/>
          </ac:spMkLst>
        </pc:spChg>
        <pc:spChg chg="replST">
          <ac:chgData name="Müller Laura" userId="8191ac63-0d49-4000-a34c-4f0f8c71d94d" providerId="ADAL" clId="{137F30C2-69FD-4310-9AE3-D46F1DD158AA}" dt="2024-06-19T19:23:22.666" v="31052"/>
          <ac:spMkLst>
            <pc:docMk/>
            <pc:sldMk cId="951386971" sldId="515"/>
            <ac:spMk id="67" creationId="{F8E3CDD2-F7FF-A75D-2FE0-1DC3A47F86D2}"/>
          </ac:spMkLst>
        </pc:spChg>
        <pc:grpChg chg="add mod ord replST">
          <ac:chgData name="Müller Laura" userId="8191ac63-0d49-4000-a34c-4f0f8c71d94d" providerId="ADAL" clId="{137F30C2-69FD-4310-9AE3-D46F1DD158AA}" dt="2024-06-19T19:23:22.544" v="31036"/>
          <ac:grpSpMkLst>
            <pc:docMk/>
            <pc:sldMk cId="951386971" sldId="515"/>
            <ac:grpSpMk id="12" creationId="{88F3B281-07E6-06FD-C5AF-2CA579D42D0D}"/>
          </ac:grpSpMkLst>
        </pc:grpChg>
        <pc:grpChg chg="mod">
          <ac:chgData name="Müller Laura" userId="8191ac63-0d49-4000-a34c-4f0f8c71d94d" providerId="ADAL" clId="{137F30C2-69FD-4310-9AE3-D46F1DD158AA}" dt="2024-06-15T16:30:46.368" v="7001"/>
          <ac:grpSpMkLst>
            <pc:docMk/>
            <pc:sldMk cId="951386971" sldId="515"/>
            <ac:grpSpMk id="13" creationId="{C8A8E7A1-9F26-77B6-5A1F-9F5381FC0341}"/>
          </ac:grpSpMkLst>
        </pc:grpChg>
        <pc:grpChg chg="replST">
          <ac:chgData name="Müller Laura" userId="8191ac63-0d49-4000-a34c-4f0f8c71d94d" providerId="ADAL" clId="{137F30C2-69FD-4310-9AE3-D46F1DD158AA}" dt="2024-06-19T19:23:22.618" v="31044"/>
          <ac:grpSpMkLst>
            <pc:docMk/>
            <pc:sldMk cId="951386971" sldId="515"/>
            <ac:grpSpMk id="42" creationId="{5F669413-E027-0FF1-DBB9-F536FA114198}"/>
          </ac:grpSpMkLst>
        </pc:grpChg>
        <pc:grpChg chg="replST">
          <ac:chgData name="Müller Laura" userId="8191ac63-0d49-4000-a34c-4f0f8c71d94d" providerId="ADAL" clId="{137F30C2-69FD-4310-9AE3-D46F1DD158AA}" dt="2024-06-19T19:23:22.624" v="31045"/>
          <ac:grpSpMkLst>
            <pc:docMk/>
            <pc:sldMk cId="951386971" sldId="515"/>
            <ac:grpSpMk id="44" creationId="{81855063-6049-9C2A-FD3A-E599F4D4239C}"/>
          </ac:grpSpMkLst>
        </pc:grpChg>
        <pc:grpChg chg="replST">
          <ac:chgData name="Müller Laura" userId="8191ac63-0d49-4000-a34c-4f0f8c71d94d" providerId="ADAL" clId="{137F30C2-69FD-4310-9AE3-D46F1DD158AA}" dt="2024-06-19T19:23:22.634" v="31046"/>
          <ac:grpSpMkLst>
            <pc:docMk/>
            <pc:sldMk cId="951386971" sldId="515"/>
            <ac:grpSpMk id="49" creationId="{9742FDA4-5EA1-93FD-F9D7-2394A1018BA0}"/>
          </ac:grpSpMkLst>
        </pc:grpChg>
        <pc:grpChg chg="replST">
          <ac:chgData name="Müller Laura" userId="8191ac63-0d49-4000-a34c-4f0f8c71d94d" providerId="ADAL" clId="{137F30C2-69FD-4310-9AE3-D46F1DD158AA}" dt="2024-06-19T19:23:22.556" v="31038"/>
          <ac:grpSpMkLst>
            <pc:docMk/>
            <pc:sldMk cId="951386971" sldId="515"/>
            <ac:grpSpMk id="51" creationId="{A922B8F5-FBD3-60DC-C6BB-28FBA92ABB7C}"/>
          </ac:grpSpMkLst>
        </pc:grpChg>
        <pc:grpChg chg="replST">
          <ac:chgData name="Müller Laura" userId="8191ac63-0d49-4000-a34c-4f0f8c71d94d" providerId="ADAL" clId="{137F30C2-69FD-4310-9AE3-D46F1DD158AA}" dt="2024-06-19T19:23:22.647" v="31049"/>
          <ac:grpSpMkLst>
            <pc:docMk/>
            <pc:sldMk cId="951386971" sldId="515"/>
            <ac:grpSpMk id="60" creationId="{727B6273-ACEE-19A3-AC6A-43A3F8CAC1F7}"/>
          </ac:grpSpMkLst>
        </pc:grpChg>
        <pc:grpChg chg="replST">
          <ac:chgData name="Müller Laura" userId="8191ac63-0d49-4000-a34c-4f0f8c71d94d" providerId="ADAL" clId="{137F30C2-69FD-4310-9AE3-D46F1DD158AA}" dt="2024-06-19T19:23:22.653" v="31050"/>
          <ac:grpSpMkLst>
            <pc:docMk/>
            <pc:sldMk cId="951386971" sldId="515"/>
            <ac:grpSpMk id="61" creationId="{E1D7185E-2527-F6C9-57BF-E1A2F365D8E2}"/>
          </ac:grpSpMkLst>
        </pc:grpChg>
        <pc:grpChg chg="replST">
          <ac:chgData name="Müller Laura" userId="8191ac63-0d49-4000-a34c-4f0f8c71d94d" providerId="ADAL" clId="{137F30C2-69FD-4310-9AE3-D46F1DD158AA}" dt="2024-06-19T19:23:22.661" v="31051"/>
          <ac:grpSpMkLst>
            <pc:docMk/>
            <pc:sldMk cId="951386971" sldId="515"/>
            <ac:grpSpMk id="64" creationId="{92097D32-E68B-9E0E-0785-BF3B4FCF86EE}"/>
          </ac:grpSpMkLst>
        </pc:grpChg>
        <pc:picChg chg="add mod replST">
          <ac:chgData name="Müller Laura" userId="8191ac63-0d49-4000-a34c-4f0f8c71d94d" providerId="ADAL" clId="{137F30C2-69FD-4310-9AE3-D46F1DD158AA}" dt="2024-06-19T19:23:22.701" v="31057"/>
          <ac:picMkLst>
            <pc:docMk/>
            <pc:sldMk cId="951386971" sldId="515"/>
            <ac:picMk id="2" creationId="{AA227096-F2FA-C91A-95BB-F2A74A545565}"/>
          </ac:picMkLst>
        </pc:picChg>
        <pc:picChg chg="replST">
          <ac:chgData name="Müller Laura" userId="8191ac63-0d49-4000-a34c-4f0f8c71d94d" providerId="ADAL" clId="{137F30C2-69FD-4310-9AE3-D46F1DD158AA}" dt="2024-06-19T19:23:22.576" v="31040"/>
          <ac:picMkLst>
            <pc:docMk/>
            <pc:sldMk cId="951386971" sldId="515"/>
            <ac:picMk id="4" creationId="{A6497196-C297-0067-5221-698B80852319}"/>
          </ac:picMkLst>
        </pc:picChg>
        <pc:picChg chg="del">
          <ac:chgData name="Müller Laura" userId="8191ac63-0d49-4000-a34c-4f0f8c71d94d" providerId="ADAL" clId="{137F30C2-69FD-4310-9AE3-D46F1DD158AA}" dt="2024-06-15T16:30:43.200" v="6999" actId="478"/>
          <ac:picMkLst>
            <pc:docMk/>
            <pc:sldMk cId="951386971" sldId="515"/>
            <ac:picMk id="22" creationId="{C25E7BE2-7C33-2AB8-0294-DA2407B8F506}"/>
          </ac:picMkLst>
        </pc:picChg>
        <pc:picChg chg="mod">
          <ac:chgData name="Müller Laura" userId="8191ac63-0d49-4000-a34c-4f0f8c71d94d" providerId="ADAL" clId="{137F30C2-69FD-4310-9AE3-D46F1DD158AA}" dt="2024-06-15T16:30:46.368" v="7001"/>
          <ac:picMkLst>
            <pc:docMk/>
            <pc:sldMk cId="951386971" sldId="515"/>
            <ac:picMk id="24" creationId="{C3C2E8D8-E2FD-03CF-DDBE-0CBBF1AE21D4}"/>
          </ac:picMkLst>
        </pc:picChg>
        <pc:picChg chg="replST">
          <ac:chgData name="Müller Laura" userId="8191ac63-0d49-4000-a34c-4f0f8c71d94d" providerId="ADAL" clId="{137F30C2-69FD-4310-9AE3-D46F1DD158AA}" dt="2024-06-19T19:23:22.587" v="31042"/>
          <ac:picMkLst>
            <pc:docMk/>
            <pc:sldMk cId="951386971" sldId="515"/>
            <ac:picMk id="28" creationId="{4065A02E-1CE9-46D3-A044-A85116FA05C2}"/>
          </ac:picMkLst>
        </pc:picChg>
      </pc:sldChg>
      <pc:sldChg chg="addSp delSp modSp add del mod ord modShow">
        <pc:chgData name="Müller Laura" userId="8191ac63-0d49-4000-a34c-4f0f8c71d94d" providerId="ADAL" clId="{137F30C2-69FD-4310-9AE3-D46F1DD158AA}" dt="2024-06-20T18:56:10.323" v="32452" actId="47"/>
        <pc:sldMkLst>
          <pc:docMk/>
          <pc:sldMk cId="756420057" sldId="516"/>
        </pc:sldMkLst>
        <pc:spChg chg="replST">
          <ac:chgData name="Müller Laura" userId="8191ac63-0d49-4000-a34c-4f0f8c71d94d" providerId="ADAL" clId="{137F30C2-69FD-4310-9AE3-D46F1DD158AA}" dt="2024-06-19T19:23:23.626" v="31168"/>
          <ac:spMkLst>
            <pc:docMk/>
            <pc:sldMk cId="756420057" sldId="516"/>
            <ac:spMk id="3" creationId="{EDE102A4-A4E1-5256-AF53-72BFE2B90326}"/>
          </ac:spMkLst>
        </pc:spChg>
        <pc:spChg chg="add mod replST">
          <ac:chgData name="Müller Laura" userId="8191ac63-0d49-4000-a34c-4f0f8c71d94d" providerId="ADAL" clId="{137F30C2-69FD-4310-9AE3-D46F1DD158AA}" dt="2024-06-19T19:23:23.657" v="31171"/>
          <ac:spMkLst>
            <pc:docMk/>
            <pc:sldMk cId="756420057" sldId="516"/>
            <ac:spMk id="5" creationId="{B975A10A-D2C6-60BB-B647-DC15ED01FFA8}"/>
          </ac:spMkLst>
        </pc:spChg>
        <pc:spChg chg="mod ord replST">
          <ac:chgData name="Müller Laura" userId="8191ac63-0d49-4000-a34c-4f0f8c71d94d" providerId="ADAL" clId="{137F30C2-69FD-4310-9AE3-D46F1DD158AA}" dt="2024-06-19T19:23:23.649" v="31170"/>
          <ac:spMkLst>
            <pc:docMk/>
            <pc:sldMk cId="756420057" sldId="516"/>
            <ac:spMk id="6" creationId="{75C2131F-5E27-65C0-D176-0002AF9BE2BD}"/>
          </ac:spMkLst>
        </pc:spChg>
        <pc:spChg chg="mod">
          <ac:chgData name="Müller Laura" userId="8191ac63-0d49-4000-a34c-4f0f8c71d94d" providerId="ADAL" clId="{137F30C2-69FD-4310-9AE3-D46F1DD158AA}" dt="2024-06-17T14:19:23.194" v="16873"/>
          <ac:spMkLst>
            <pc:docMk/>
            <pc:sldMk cId="756420057" sldId="516"/>
            <ac:spMk id="10" creationId="{B913B4DB-2508-FA3A-41B8-07F7BAE2251E}"/>
          </ac:spMkLst>
        </pc:spChg>
        <pc:spChg chg="mod replST">
          <ac:chgData name="Müller Laura" userId="8191ac63-0d49-4000-a34c-4f0f8c71d94d" providerId="ADAL" clId="{137F30C2-69FD-4310-9AE3-D46F1DD158AA}" dt="2024-06-19T19:23:23.602" v="31166"/>
          <ac:spMkLst>
            <pc:docMk/>
            <pc:sldMk cId="756420057" sldId="516"/>
            <ac:spMk id="18" creationId="{75E345B8-5049-DEE0-574D-4DEA53ABE634}"/>
          </ac:spMkLst>
        </pc:spChg>
        <pc:spChg chg="replST">
          <ac:chgData name="Müller Laura" userId="8191ac63-0d49-4000-a34c-4f0f8c71d94d" providerId="ADAL" clId="{137F30C2-69FD-4310-9AE3-D46F1DD158AA}" dt="2024-06-19T19:23:23.617" v="31167"/>
          <ac:spMkLst>
            <pc:docMk/>
            <pc:sldMk cId="756420057" sldId="516"/>
            <ac:spMk id="20" creationId="{47DFA996-4F08-1351-1C9D-5AE2C2B13BD5}"/>
          </ac:spMkLst>
        </pc:spChg>
        <pc:picChg chg="add mod ord replST">
          <ac:chgData name="Müller Laura" userId="8191ac63-0d49-4000-a34c-4f0f8c71d94d" providerId="ADAL" clId="{137F30C2-69FD-4310-9AE3-D46F1DD158AA}" dt="2024-06-19T19:23:23.574" v="31164"/>
          <ac:picMkLst>
            <pc:docMk/>
            <pc:sldMk cId="756420057" sldId="516"/>
            <ac:picMk id="2" creationId="{026D27FB-EE02-CFA0-1FE7-ADEB5EF89149}"/>
          </ac:picMkLst>
        </pc:picChg>
        <pc:picChg chg="replST">
          <ac:chgData name="Müller Laura" userId="8191ac63-0d49-4000-a34c-4f0f8c71d94d" providerId="ADAL" clId="{137F30C2-69FD-4310-9AE3-D46F1DD158AA}" dt="2024-06-19T19:23:23.590" v="31165"/>
          <ac:picMkLst>
            <pc:docMk/>
            <pc:sldMk cId="756420057" sldId="516"/>
            <ac:picMk id="4" creationId="{A6497196-C297-0067-5221-698B80852319}"/>
          </ac:picMkLst>
        </pc:picChg>
        <pc:picChg chg="mod replST">
          <ac:chgData name="Müller Laura" userId="8191ac63-0d49-4000-a34c-4f0f8c71d94d" providerId="ADAL" clId="{137F30C2-69FD-4310-9AE3-D46F1DD158AA}" dt="2024-06-19T19:23:23.639" v="31169"/>
          <ac:picMkLst>
            <pc:docMk/>
            <pc:sldMk cId="756420057" sldId="516"/>
            <ac:picMk id="8" creationId="{422677F0-38EF-AB7A-B3A8-F23CE69DF0D1}"/>
          </ac:picMkLst>
        </pc:picChg>
        <pc:picChg chg="del mod">
          <ac:chgData name="Müller Laura" userId="8191ac63-0d49-4000-a34c-4f0f8c71d94d" providerId="ADAL" clId="{137F30C2-69FD-4310-9AE3-D46F1DD158AA}" dt="2024-06-16T10:41:36.853" v="7772" actId="478"/>
          <ac:picMkLst>
            <pc:docMk/>
            <pc:sldMk cId="756420057" sldId="516"/>
            <ac:picMk id="11" creationId="{6B6E1D3A-64A8-69D2-650F-BD2B8429FCD5}"/>
          </ac:picMkLst>
        </pc:picChg>
        <pc:picChg chg="del">
          <ac:chgData name="Müller Laura" userId="8191ac63-0d49-4000-a34c-4f0f8c71d94d" providerId="ADAL" clId="{137F30C2-69FD-4310-9AE3-D46F1DD158AA}" dt="2024-06-16T10:35:13.274" v="7651" actId="478"/>
          <ac:picMkLst>
            <pc:docMk/>
            <pc:sldMk cId="756420057" sldId="516"/>
            <ac:picMk id="13" creationId="{CEA18DAE-9F46-FE1A-9EB4-EDB5CDD0CF77}"/>
          </ac:picMkLst>
        </pc:picChg>
        <pc:picChg chg="del">
          <ac:chgData name="Müller Laura" userId="8191ac63-0d49-4000-a34c-4f0f8c71d94d" providerId="ADAL" clId="{137F30C2-69FD-4310-9AE3-D46F1DD158AA}" dt="2024-06-16T10:35:12.204" v="7650" actId="478"/>
          <ac:picMkLst>
            <pc:docMk/>
            <pc:sldMk cId="756420057" sldId="516"/>
            <ac:picMk id="15" creationId="{012ACC69-77D2-ECB5-505B-F6603AA24108}"/>
          </ac:picMkLst>
        </pc:picChg>
      </pc:sldChg>
      <pc:sldChg chg="delSp add del mod">
        <pc:chgData name="Müller Laura" userId="8191ac63-0d49-4000-a34c-4f0f8c71d94d" providerId="ADAL" clId="{137F30C2-69FD-4310-9AE3-D46F1DD158AA}" dt="2024-06-16T11:36:24.110" v="7815" actId="47"/>
        <pc:sldMkLst>
          <pc:docMk/>
          <pc:sldMk cId="3306940746" sldId="517"/>
        </pc:sldMkLst>
        <pc:picChg chg="del">
          <ac:chgData name="Müller Laura" userId="8191ac63-0d49-4000-a34c-4f0f8c71d94d" providerId="ADAL" clId="{137F30C2-69FD-4310-9AE3-D46F1DD158AA}" dt="2024-06-16T11:35:09.848" v="7800" actId="478"/>
          <ac:picMkLst>
            <pc:docMk/>
            <pc:sldMk cId="3306940746" sldId="517"/>
            <ac:picMk id="5" creationId="{9501402E-48EE-E69E-2099-6B3D271AE588}"/>
          </ac:picMkLst>
        </pc:picChg>
        <pc:picChg chg="del">
          <ac:chgData name="Müller Laura" userId="8191ac63-0d49-4000-a34c-4f0f8c71d94d" providerId="ADAL" clId="{137F30C2-69FD-4310-9AE3-D46F1DD158AA}" dt="2024-06-16T11:27:39.696" v="7791" actId="478"/>
          <ac:picMkLst>
            <pc:docMk/>
            <pc:sldMk cId="3306940746" sldId="517"/>
            <ac:picMk id="7" creationId="{7E2D33AB-47A5-A066-EE49-779BE1D8D89C}"/>
          </ac:picMkLst>
        </pc:picChg>
        <pc:picChg chg="del">
          <ac:chgData name="Müller Laura" userId="8191ac63-0d49-4000-a34c-4f0f8c71d94d" providerId="ADAL" clId="{137F30C2-69FD-4310-9AE3-D46F1DD158AA}" dt="2024-06-16T11:27:38.588" v="7790" actId="478"/>
          <ac:picMkLst>
            <pc:docMk/>
            <pc:sldMk cId="3306940746" sldId="517"/>
            <ac:picMk id="9" creationId="{57E8A76E-B0CD-2589-0B70-2300B7507418}"/>
          </ac:picMkLst>
        </pc:picChg>
        <pc:picChg chg="del">
          <ac:chgData name="Müller Laura" userId="8191ac63-0d49-4000-a34c-4f0f8c71d94d" providerId="ADAL" clId="{137F30C2-69FD-4310-9AE3-D46F1DD158AA}" dt="2024-06-16T11:35:11.780" v="7801" actId="478"/>
          <ac:picMkLst>
            <pc:docMk/>
            <pc:sldMk cId="3306940746" sldId="517"/>
            <ac:picMk id="20" creationId="{36EA309D-2EA3-EA5F-2831-D32F472D22AC}"/>
          </ac:picMkLst>
        </pc:picChg>
      </pc:sldChg>
      <pc:sldChg chg="addSp delSp modSp add del mod modShow modNotesTx">
        <pc:chgData name="Müller Laura" userId="8191ac63-0d49-4000-a34c-4f0f8c71d94d" providerId="ADAL" clId="{137F30C2-69FD-4310-9AE3-D46F1DD158AA}" dt="2024-06-20T18:56:11.132" v="32453" actId="47"/>
        <pc:sldMkLst>
          <pc:docMk/>
          <pc:sldMk cId="871305411" sldId="518"/>
        </pc:sldMkLst>
        <pc:spChg chg="del">
          <ac:chgData name="Müller Laura" userId="8191ac63-0d49-4000-a34c-4f0f8c71d94d" providerId="ADAL" clId="{137F30C2-69FD-4310-9AE3-D46F1DD158AA}" dt="2024-06-16T11:36:21.366" v="7814" actId="478"/>
          <ac:spMkLst>
            <pc:docMk/>
            <pc:sldMk cId="871305411" sldId="518"/>
            <ac:spMk id="2" creationId="{41050410-BDDA-A10D-8336-B1D7D7519321}"/>
          </ac:spMkLst>
        </pc:spChg>
        <pc:spChg chg="add del mod">
          <ac:chgData name="Müller Laura" userId="8191ac63-0d49-4000-a34c-4f0f8c71d94d" providerId="ADAL" clId="{137F30C2-69FD-4310-9AE3-D46F1DD158AA}" dt="2024-06-16T11:50:45.539" v="8224" actId="478"/>
          <ac:spMkLst>
            <pc:docMk/>
            <pc:sldMk cId="871305411" sldId="518"/>
            <ac:spMk id="3" creationId="{EE4BD0D2-01D3-18B1-483C-69F35B65793E}"/>
          </ac:spMkLst>
        </pc:spChg>
        <pc:spChg chg="add del mod">
          <ac:chgData name="Müller Laura" userId="8191ac63-0d49-4000-a34c-4f0f8c71d94d" providerId="ADAL" clId="{137F30C2-69FD-4310-9AE3-D46F1DD158AA}" dt="2024-06-16T11:50:45.539" v="8224" actId="478"/>
          <ac:spMkLst>
            <pc:docMk/>
            <pc:sldMk cId="871305411" sldId="518"/>
            <ac:spMk id="6" creationId="{59C96B12-B784-7E5C-988E-00415D4E0E51}"/>
          </ac:spMkLst>
        </pc:spChg>
        <pc:spChg chg="add mod replST">
          <ac:chgData name="Müller Laura" userId="8191ac63-0d49-4000-a34c-4f0f8c71d94d" providerId="ADAL" clId="{137F30C2-69FD-4310-9AE3-D46F1DD158AA}" dt="2024-06-19T19:23:23.711" v="31175"/>
          <ac:spMkLst>
            <pc:docMk/>
            <pc:sldMk cId="871305411" sldId="518"/>
            <ac:spMk id="8" creationId="{68DE1E12-9748-6F70-4922-5C551C621073}"/>
          </ac:spMkLst>
        </pc:spChg>
        <pc:spChg chg="add mod replST">
          <ac:chgData name="Müller Laura" userId="8191ac63-0d49-4000-a34c-4f0f8c71d94d" providerId="ADAL" clId="{137F30C2-69FD-4310-9AE3-D46F1DD158AA}" dt="2024-06-19T19:23:23.716" v="31176"/>
          <ac:spMkLst>
            <pc:docMk/>
            <pc:sldMk cId="871305411" sldId="518"/>
            <ac:spMk id="11" creationId="{A1C1653D-665B-9439-1EBD-7747E3307C9B}"/>
          </ac:spMkLst>
        </pc:spChg>
        <pc:spChg chg="add mod replST">
          <ac:chgData name="Müller Laura" userId="8191ac63-0d49-4000-a34c-4f0f8c71d94d" providerId="ADAL" clId="{137F30C2-69FD-4310-9AE3-D46F1DD158AA}" dt="2024-06-19T19:23:23.725" v="31177"/>
          <ac:spMkLst>
            <pc:docMk/>
            <pc:sldMk cId="871305411" sldId="518"/>
            <ac:spMk id="12" creationId="{15B109FB-44F5-F4FB-805E-152ABC697219}"/>
          </ac:spMkLst>
        </pc:spChg>
        <pc:spChg chg="add del mod">
          <ac:chgData name="Müller Laura" userId="8191ac63-0d49-4000-a34c-4f0f8c71d94d" providerId="ADAL" clId="{137F30C2-69FD-4310-9AE3-D46F1DD158AA}" dt="2024-06-16T11:37:07.116" v="7840" actId="478"/>
          <ac:spMkLst>
            <pc:docMk/>
            <pc:sldMk cId="871305411" sldId="518"/>
            <ac:spMk id="13" creationId="{8F66E5BB-7318-98D1-2998-36C55F1BBA27}"/>
          </ac:spMkLst>
        </pc:spChg>
        <pc:spChg chg="add mod replST">
          <ac:chgData name="Müller Laura" userId="8191ac63-0d49-4000-a34c-4f0f8c71d94d" providerId="ADAL" clId="{137F30C2-69FD-4310-9AE3-D46F1DD158AA}" dt="2024-06-19T19:23:23.732" v="31178"/>
          <ac:spMkLst>
            <pc:docMk/>
            <pc:sldMk cId="871305411" sldId="518"/>
            <ac:spMk id="14" creationId="{24C7DCB4-6B0C-A059-D64A-7CA919932B02}"/>
          </ac:spMkLst>
        </pc:spChg>
        <pc:spChg chg="add mod replST">
          <ac:chgData name="Müller Laura" userId="8191ac63-0d49-4000-a34c-4f0f8c71d94d" providerId="ADAL" clId="{137F30C2-69FD-4310-9AE3-D46F1DD158AA}" dt="2024-06-19T19:23:23.751" v="31179"/>
          <ac:spMkLst>
            <pc:docMk/>
            <pc:sldMk cId="871305411" sldId="518"/>
            <ac:spMk id="15" creationId="{658E9311-77FA-3339-9C29-EC5C1584960D}"/>
          </ac:spMkLst>
        </pc:spChg>
        <pc:spChg chg="add mod replST">
          <ac:chgData name="Müller Laura" userId="8191ac63-0d49-4000-a34c-4f0f8c71d94d" providerId="ADAL" clId="{137F30C2-69FD-4310-9AE3-D46F1DD158AA}" dt="2024-06-19T19:23:23.760" v="31180"/>
          <ac:spMkLst>
            <pc:docMk/>
            <pc:sldMk cId="871305411" sldId="518"/>
            <ac:spMk id="16" creationId="{D1DA76E1-D20F-EB52-C842-EF4D0317A6C0}"/>
          </ac:spMkLst>
        </pc:spChg>
        <pc:spChg chg="mod replST">
          <ac:chgData name="Müller Laura" userId="8191ac63-0d49-4000-a34c-4f0f8c71d94d" providerId="ADAL" clId="{137F30C2-69FD-4310-9AE3-D46F1DD158AA}" dt="2024-06-19T19:23:23.695" v="31174"/>
          <ac:spMkLst>
            <pc:docMk/>
            <pc:sldMk cId="871305411" sldId="518"/>
            <ac:spMk id="18" creationId="{75E345B8-5049-DEE0-574D-4DEA53ABE634}"/>
          </ac:spMkLst>
        </pc:spChg>
        <pc:spChg chg="add mod replST">
          <ac:chgData name="Müller Laura" userId="8191ac63-0d49-4000-a34c-4f0f8c71d94d" providerId="ADAL" clId="{137F30C2-69FD-4310-9AE3-D46F1DD158AA}" dt="2024-06-19T19:23:23.766" v="31181"/>
          <ac:spMkLst>
            <pc:docMk/>
            <pc:sldMk cId="871305411" sldId="518"/>
            <ac:spMk id="19" creationId="{A227835F-1233-3599-325D-D663B8D5704D}"/>
          </ac:spMkLst>
        </pc:spChg>
        <pc:spChg chg="add mod replST">
          <ac:chgData name="Müller Laura" userId="8191ac63-0d49-4000-a34c-4f0f8c71d94d" providerId="ADAL" clId="{137F30C2-69FD-4310-9AE3-D46F1DD158AA}" dt="2024-06-19T19:23:23.772" v="31182"/>
          <ac:spMkLst>
            <pc:docMk/>
            <pc:sldMk cId="871305411" sldId="518"/>
            <ac:spMk id="21" creationId="{092967D3-6B3F-B35D-1767-08139F7A6837}"/>
          </ac:spMkLst>
        </pc:spChg>
        <pc:spChg chg="add mod replST">
          <ac:chgData name="Müller Laura" userId="8191ac63-0d49-4000-a34c-4f0f8c71d94d" providerId="ADAL" clId="{137F30C2-69FD-4310-9AE3-D46F1DD158AA}" dt="2024-06-19T19:23:23.780" v="31183"/>
          <ac:spMkLst>
            <pc:docMk/>
            <pc:sldMk cId="871305411" sldId="518"/>
            <ac:spMk id="22" creationId="{3935F11C-8D0C-13F7-4890-9ABE933BA607}"/>
          </ac:spMkLst>
        </pc:spChg>
        <pc:spChg chg="add mod replST">
          <ac:chgData name="Müller Laura" userId="8191ac63-0d49-4000-a34c-4f0f8c71d94d" providerId="ADAL" clId="{137F30C2-69FD-4310-9AE3-D46F1DD158AA}" dt="2024-06-19T19:23:23.785" v="31184"/>
          <ac:spMkLst>
            <pc:docMk/>
            <pc:sldMk cId="871305411" sldId="518"/>
            <ac:spMk id="23" creationId="{01B57743-827E-C0F4-F4FD-B2D9C2933774}"/>
          </ac:spMkLst>
        </pc:spChg>
        <pc:spChg chg="add mod replST">
          <ac:chgData name="Müller Laura" userId="8191ac63-0d49-4000-a34c-4f0f8c71d94d" providerId="ADAL" clId="{137F30C2-69FD-4310-9AE3-D46F1DD158AA}" dt="2024-06-19T19:23:23.794" v="31185"/>
          <ac:spMkLst>
            <pc:docMk/>
            <pc:sldMk cId="871305411" sldId="518"/>
            <ac:spMk id="24" creationId="{56EA8094-85A4-0364-6A05-754C6130C0DE}"/>
          </ac:spMkLst>
        </pc:spChg>
        <pc:spChg chg="add mod replST">
          <ac:chgData name="Müller Laura" userId="8191ac63-0d49-4000-a34c-4f0f8c71d94d" providerId="ADAL" clId="{137F30C2-69FD-4310-9AE3-D46F1DD158AA}" dt="2024-06-19T19:23:23.801" v="31186"/>
          <ac:spMkLst>
            <pc:docMk/>
            <pc:sldMk cId="871305411" sldId="518"/>
            <ac:spMk id="25" creationId="{7148E5F8-D663-CEF9-4EA9-8B1FCDCFAFB0}"/>
          </ac:spMkLst>
        </pc:spChg>
        <pc:picChg chg="replST">
          <ac:chgData name="Müller Laura" userId="8191ac63-0d49-4000-a34c-4f0f8c71d94d" providerId="ADAL" clId="{137F30C2-69FD-4310-9AE3-D46F1DD158AA}" dt="2024-06-19T19:23:23.685" v="31173"/>
          <ac:picMkLst>
            <pc:docMk/>
            <pc:sldMk cId="871305411" sldId="518"/>
            <ac:picMk id="4" creationId="{A6497196-C297-0067-5221-698B80852319}"/>
          </ac:picMkLst>
        </pc:picChg>
        <pc:picChg chg="del">
          <ac:chgData name="Müller Laura" userId="8191ac63-0d49-4000-a34c-4f0f8c71d94d" providerId="ADAL" clId="{137F30C2-69FD-4310-9AE3-D46F1DD158AA}" dt="2024-06-16T11:35:16.077" v="7803" actId="478"/>
          <ac:picMkLst>
            <pc:docMk/>
            <pc:sldMk cId="871305411" sldId="518"/>
            <ac:picMk id="5" creationId="{9501402E-48EE-E69E-2099-6B3D271AE588}"/>
          </ac:picMkLst>
        </pc:picChg>
        <pc:picChg chg="mod ord replST modCrop">
          <ac:chgData name="Müller Laura" userId="8191ac63-0d49-4000-a34c-4f0f8c71d94d" providerId="ADAL" clId="{137F30C2-69FD-4310-9AE3-D46F1DD158AA}" dt="2024-06-19T19:23:23.671" v="31172"/>
          <ac:picMkLst>
            <pc:docMk/>
            <pc:sldMk cId="871305411" sldId="518"/>
            <ac:picMk id="7" creationId="{7E2D33AB-47A5-A066-EE49-779BE1D8D89C}"/>
          </ac:picMkLst>
        </pc:picChg>
        <pc:picChg chg="del">
          <ac:chgData name="Müller Laura" userId="8191ac63-0d49-4000-a34c-4f0f8c71d94d" providerId="ADAL" clId="{137F30C2-69FD-4310-9AE3-D46F1DD158AA}" dt="2024-06-16T11:27:36.236" v="7789" actId="478"/>
          <ac:picMkLst>
            <pc:docMk/>
            <pc:sldMk cId="871305411" sldId="518"/>
            <ac:picMk id="9" creationId="{57E8A76E-B0CD-2589-0B70-2300B7507418}"/>
          </ac:picMkLst>
        </pc:picChg>
        <pc:picChg chg="del">
          <ac:chgData name="Müller Laura" userId="8191ac63-0d49-4000-a34c-4f0f8c71d94d" providerId="ADAL" clId="{137F30C2-69FD-4310-9AE3-D46F1DD158AA}" dt="2024-06-16T11:35:17.215" v="7804" actId="478"/>
          <ac:picMkLst>
            <pc:docMk/>
            <pc:sldMk cId="871305411" sldId="518"/>
            <ac:picMk id="20" creationId="{36EA309D-2EA3-EA5F-2831-D32F472D22AC}"/>
          </ac:picMkLst>
        </pc:picChg>
      </pc:sldChg>
      <pc:sldChg chg="addSp delSp modSp add del mod ord">
        <pc:chgData name="Müller Laura" userId="8191ac63-0d49-4000-a34c-4f0f8c71d94d" providerId="ADAL" clId="{137F30C2-69FD-4310-9AE3-D46F1DD158AA}" dt="2024-06-20T18:56:04.965" v="32438" actId="47"/>
        <pc:sldMkLst>
          <pc:docMk/>
          <pc:sldMk cId="220394244" sldId="519"/>
        </pc:sldMkLst>
        <pc:spChg chg="add del mod replST">
          <ac:chgData name="Müller Laura" userId="8191ac63-0d49-4000-a34c-4f0f8c71d94d" providerId="ADAL" clId="{137F30C2-69FD-4310-9AE3-D46F1DD158AA}" dt="2024-06-19T19:23:21.273" v="30876"/>
          <ac:spMkLst>
            <pc:docMk/>
            <pc:sldMk cId="220394244" sldId="519"/>
            <ac:spMk id="3" creationId="{EE4BD0D2-01D3-18B1-483C-69F35B65793E}"/>
          </ac:spMkLst>
        </pc:spChg>
        <pc:spChg chg="mod replST">
          <ac:chgData name="Müller Laura" userId="8191ac63-0d49-4000-a34c-4f0f8c71d94d" providerId="ADAL" clId="{137F30C2-69FD-4310-9AE3-D46F1DD158AA}" dt="2024-06-19T19:23:21.283" v="30877"/>
          <ac:spMkLst>
            <pc:docMk/>
            <pc:sldMk cId="220394244" sldId="519"/>
            <ac:spMk id="6" creationId="{59C96B12-B784-7E5C-988E-00415D4E0E51}"/>
          </ac:spMkLst>
        </pc:spChg>
        <pc:spChg chg="mod replST">
          <ac:chgData name="Müller Laura" userId="8191ac63-0d49-4000-a34c-4f0f8c71d94d" providerId="ADAL" clId="{137F30C2-69FD-4310-9AE3-D46F1DD158AA}" dt="2024-06-19T19:23:21.290" v="30878"/>
          <ac:spMkLst>
            <pc:docMk/>
            <pc:sldMk cId="220394244" sldId="519"/>
            <ac:spMk id="8" creationId="{68DE1E12-9748-6F70-4922-5C551C621073}"/>
          </ac:spMkLst>
        </pc:spChg>
        <pc:spChg chg="add mod replST">
          <ac:chgData name="Müller Laura" userId="8191ac63-0d49-4000-a34c-4f0f8c71d94d" providerId="ADAL" clId="{137F30C2-69FD-4310-9AE3-D46F1DD158AA}" dt="2024-06-19T19:23:21.339" v="30886"/>
          <ac:spMkLst>
            <pc:docMk/>
            <pc:sldMk cId="220394244" sldId="519"/>
            <ac:spMk id="9" creationId="{9E817ED0-BF8D-EB1F-466C-376CB55C75BB}"/>
          </ac:spMkLst>
        </pc:spChg>
        <pc:spChg chg="replST">
          <ac:chgData name="Müller Laura" userId="8191ac63-0d49-4000-a34c-4f0f8c71d94d" providerId="ADAL" clId="{137F30C2-69FD-4310-9AE3-D46F1DD158AA}" dt="2024-06-19T19:23:21.297" v="30879"/>
          <ac:spMkLst>
            <pc:docMk/>
            <pc:sldMk cId="220394244" sldId="519"/>
            <ac:spMk id="11" creationId="{A1C1653D-665B-9439-1EBD-7747E3307C9B}"/>
          </ac:spMkLst>
        </pc:spChg>
        <pc:spChg chg="mod replST">
          <ac:chgData name="Müller Laura" userId="8191ac63-0d49-4000-a34c-4f0f8c71d94d" providerId="ADAL" clId="{137F30C2-69FD-4310-9AE3-D46F1DD158AA}" dt="2024-06-19T19:23:21.303" v="30880"/>
          <ac:spMkLst>
            <pc:docMk/>
            <pc:sldMk cId="220394244" sldId="519"/>
            <ac:spMk id="12" creationId="{15B109FB-44F5-F4FB-805E-152ABC697219}"/>
          </ac:spMkLst>
        </pc:spChg>
        <pc:spChg chg="add mod replST">
          <ac:chgData name="Müller Laura" userId="8191ac63-0d49-4000-a34c-4f0f8c71d94d" providerId="ADAL" clId="{137F30C2-69FD-4310-9AE3-D46F1DD158AA}" dt="2024-06-19T19:23:21.343" v="30887"/>
          <ac:spMkLst>
            <pc:docMk/>
            <pc:sldMk cId="220394244" sldId="519"/>
            <ac:spMk id="13" creationId="{5F34873C-6613-6FE2-8034-D6A5C633A6C1}"/>
          </ac:spMkLst>
        </pc:spChg>
        <pc:spChg chg="mod replST">
          <ac:chgData name="Müller Laura" userId="8191ac63-0d49-4000-a34c-4f0f8c71d94d" providerId="ADAL" clId="{137F30C2-69FD-4310-9AE3-D46F1DD158AA}" dt="2024-06-19T19:23:21.309" v="30881"/>
          <ac:spMkLst>
            <pc:docMk/>
            <pc:sldMk cId="220394244" sldId="519"/>
            <ac:spMk id="14" creationId="{24C7DCB4-6B0C-A059-D64A-7CA919932B02}"/>
          </ac:spMkLst>
        </pc:spChg>
        <pc:spChg chg="del mod">
          <ac:chgData name="Müller Laura" userId="8191ac63-0d49-4000-a34c-4f0f8c71d94d" providerId="ADAL" clId="{137F30C2-69FD-4310-9AE3-D46F1DD158AA}" dt="2024-06-16T11:43:24.021" v="7961" actId="478"/>
          <ac:spMkLst>
            <pc:docMk/>
            <pc:sldMk cId="220394244" sldId="519"/>
            <ac:spMk id="15" creationId="{658E9311-77FA-3339-9C29-EC5C1584960D}"/>
          </ac:spMkLst>
        </pc:spChg>
        <pc:spChg chg="replST">
          <ac:chgData name="Müller Laura" userId="8191ac63-0d49-4000-a34c-4f0f8c71d94d" providerId="ADAL" clId="{137F30C2-69FD-4310-9AE3-D46F1DD158AA}" dt="2024-06-19T19:23:21.315" v="30882"/>
          <ac:spMkLst>
            <pc:docMk/>
            <pc:sldMk cId="220394244" sldId="519"/>
            <ac:spMk id="16" creationId="{D1DA76E1-D20F-EB52-C842-EF4D0317A6C0}"/>
          </ac:spMkLst>
        </pc:spChg>
        <pc:spChg chg="mod replST">
          <ac:chgData name="Müller Laura" userId="8191ac63-0d49-4000-a34c-4f0f8c71d94d" providerId="ADAL" clId="{137F30C2-69FD-4310-9AE3-D46F1DD158AA}" dt="2024-06-19T19:23:21.256" v="30875"/>
          <ac:spMkLst>
            <pc:docMk/>
            <pc:sldMk cId="220394244" sldId="519"/>
            <ac:spMk id="18" creationId="{75E345B8-5049-DEE0-574D-4DEA53ABE634}"/>
          </ac:spMkLst>
        </pc:spChg>
        <pc:spChg chg="mod replST">
          <ac:chgData name="Müller Laura" userId="8191ac63-0d49-4000-a34c-4f0f8c71d94d" providerId="ADAL" clId="{137F30C2-69FD-4310-9AE3-D46F1DD158AA}" dt="2024-06-19T19:23:21.320" v="30883"/>
          <ac:spMkLst>
            <pc:docMk/>
            <pc:sldMk cId="220394244" sldId="519"/>
            <ac:spMk id="19" creationId="{A227835F-1233-3599-325D-D663B8D5704D}"/>
          </ac:spMkLst>
        </pc:spChg>
        <pc:spChg chg="add mod replST">
          <ac:chgData name="Müller Laura" userId="8191ac63-0d49-4000-a34c-4f0f8c71d94d" providerId="ADAL" clId="{137F30C2-69FD-4310-9AE3-D46F1DD158AA}" dt="2024-06-19T19:23:21.346" v="30888"/>
          <ac:spMkLst>
            <pc:docMk/>
            <pc:sldMk cId="220394244" sldId="519"/>
            <ac:spMk id="20" creationId="{4F9E2640-665E-4A02-47AA-935750CA1CD2}"/>
          </ac:spMkLst>
        </pc:spChg>
        <pc:spChg chg="mod replST">
          <ac:chgData name="Müller Laura" userId="8191ac63-0d49-4000-a34c-4f0f8c71d94d" providerId="ADAL" clId="{137F30C2-69FD-4310-9AE3-D46F1DD158AA}" dt="2024-06-19T19:23:21.330" v="30884"/>
          <ac:spMkLst>
            <pc:docMk/>
            <pc:sldMk cId="220394244" sldId="519"/>
            <ac:spMk id="21" creationId="{092967D3-6B3F-B35D-1767-08139F7A6837}"/>
          </ac:spMkLst>
        </pc:spChg>
        <pc:spChg chg="mod replST">
          <ac:chgData name="Müller Laura" userId="8191ac63-0d49-4000-a34c-4f0f8c71d94d" providerId="ADAL" clId="{137F30C2-69FD-4310-9AE3-D46F1DD158AA}" dt="2024-06-19T19:23:21.335" v="30885"/>
          <ac:spMkLst>
            <pc:docMk/>
            <pc:sldMk cId="220394244" sldId="519"/>
            <ac:spMk id="22" creationId="{3935F11C-8D0C-13F7-4890-9ABE933BA607}"/>
          </ac:spMkLst>
        </pc:spChg>
        <pc:spChg chg="del mod">
          <ac:chgData name="Müller Laura" userId="8191ac63-0d49-4000-a34c-4f0f8c71d94d" providerId="ADAL" clId="{137F30C2-69FD-4310-9AE3-D46F1DD158AA}" dt="2024-06-16T11:44:04.394" v="7969" actId="478"/>
          <ac:spMkLst>
            <pc:docMk/>
            <pc:sldMk cId="220394244" sldId="519"/>
            <ac:spMk id="23" creationId="{01B57743-827E-C0F4-F4FD-B2D9C2933774}"/>
          </ac:spMkLst>
        </pc:spChg>
        <pc:spChg chg="add mod replST">
          <ac:chgData name="Müller Laura" userId="8191ac63-0d49-4000-a34c-4f0f8c71d94d" providerId="ADAL" clId="{137F30C2-69FD-4310-9AE3-D46F1DD158AA}" dt="2024-06-19T19:23:21.355" v="30889"/>
          <ac:spMkLst>
            <pc:docMk/>
            <pc:sldMk cId="220394244" sldId="519"/>
            <ac:spMk id="24" creationId="{B8F45DB3-8BE4-EB3A-DA82-4EEDB9A8D4A7}"/>
          </ac:spMkLst>
        </pc:spChg>
        <pc:picChg chg="replST">
          <ac:chgData name="Müller Laura" userId="8191ac63-0d49-4000-a34c-4f0f8c71d94d" providerId="ADAL" clId="{137F30C2-69FD-4310-9AE3-D46F1DD158AA}" dt="2024-06-19T19:23:21.246" v="30874"/>
          <ac:picMkLst>
            <pc:docMk/>
            <pc:sldMk cId="220394244" sldId="519"/>
            <ac:picMk id="4" creationId="{A6497196-C297-0067-5221-698B80852319}"/>
          </ac:picMkLst>
        </pc:picChg>
        <pc:picChg chg="add mod ord replST modCrop">
          <ac:chgData name="Müller Laura" userId="8191ac63-0d49-4000-a34c-4f0f8c71d94d" providerId="ADAL" clId="{137F30C2-69FD-4310-9AE3-D46F1DD158AA}" dt="2024-06-19T19:23:21.233" v="30873"/>
          <ac:picMkLst>
            <pc:docMk/>
            <pc:sldMk cId="220394244" sldId="519"/>
            <ac:picMk id="5" creationId="{7261A736-C4DE-80EC-E350-553F70ED5AEE}"/>
          </ac:picMkLst>
        </pc:picChg>
        <pc:picChg chg="del">
          <ac:chgData name="Müller Laura" userId="8191ac63-0d49-4000-a34c-4f0f8c71d94d" providerId="ADAL" clId="{137F30C2-69FD-4310-9AE3-D46F1DD158AA}" dt="2024-06-16T11:42:07.352" v="7957" actId="478"/>
          <ac:picMkLst>
            <pc:docMk/>
            <pc:sldMk cId="220394244" sldId="519"/>
            <ac:picMk id="7" creationId="{7E2D33AB-47A5-A066-EE49-779BE1D8D89C}"/>
          </ac:picMkLst>
        </pc:picChg>
      </pc:sldChg>
      <pc:sldChg chg="addSp delSp modSp add del mod ord">
        <pc:chgData name="Müller Laura" userId="8191ac63-0d49-4000-a34c-4f0f8c71d94d" providerId="ADAL" clId="{137F30C2-69FD-4310-9AE3-D46F1DD158AA}" dt="2024-06-20T18:56:05.212" v="32439" actId="47"/>
        <pc:sldMkLst>
          <pc:docMk/>
          <pc:sldMk cId="2034929684" sldId="520"/>
        </pc:sldMkLst>
        <pc:spChg chg="replST">
          <ac:chgData name="Müller Laura" userId="8191ac63-0d49-4000-a34c-4f0f8c71d94d" providerId="ADAL" clId="{137F30C2-69FD-4310-9AE3-D46F1DD158AA}" dt="2024-06-19T19:23:21.406" v="30893"/>
          <ac:spMkLst>
            <pc:docMk/>
            <pc:sldMk cId="2034929684" sldId="520"/>
            <ac:spMk id="3" creationId="{EE4BD0D2-01D3-18B1-483C-69F35B65793E}"/>
          </ac:spMkLst>
        </pc:spChg>
        <pc:spChg chg="replST">
          <ac:chgData name="Müller Laura" userId="8191ac63-0d49-4000-a34c-4f0f8c71d94d" providerId="ADAL" clId="{137F30C2-69FD-4310-9AE3-D46F1DD158AA}" dt="2024-06-19T19:23:21.412" v="30894"/>
          <ac:spMkLst>
            <pc:docMk/>
            <pc:sldMk cId="2034929684" sldId="520"/>
            <ac:spMk id="6" creationId="{59C96B12-B784-7E5C-988E-00415D4E0E51}"/>
          </ac:spMkLst>
        </pc:spChg>
        <pc:spChg chg="replST">
          <ac:chgData name="Müller Laura" userId="8191ac63-0d49-4000-a34c-4f0f8c71d94d" providerId="ADAL" clId="{137F30C2-69FD-4310-9AE3-D46F1DD158AA}" dt="2024-06-19T19:23:21.417" v="30895"/>
          <ac:spMkLst>
            <pc:docMk/>
            <pc:sldMk cId="2034929684" sldId="520"/>
            <ac:spMk id="8" creationId="{68DE1E12-9748-6F70-4922-5C551C621073}"/>
          </ac:spMkLst>
        </pc:spChg>
        <pc:spChg chg="del mod">
          <ac:chgData name="Müller Laura" userId="8191ac63-0d49-4000-a34c-4f0f8c71d94d" providerId="ADAL" clId="{137F30C2-69FD-4310-9AE3-D46F1DD158AA}" dt="2024-06-16T11:54:13.806" v="8403" actId="478"/>
          <ac:spMkLst>
            <pc:docMk/>
            <pc:sldMk cId="2034929684" sldId="520"/>
            <ac:spMk id="9" creationId="{9E817ED0-BF8D-EB1F-466C-376CB55C75BB}"/>
          </ac:spMkLst>
        </pc:spChg>
        <pc:spChg chg="replST">
          <ac:chgData name="Müller Laura" userId="8191ac63-0d49-4000-a34c-4f0f8c71d94d" providerId="ADAL" clId="{137F30C2-69FD-4310-9AE3-D46F1DD158AA}" dt="2024-06-19T19:23:21.424" v="30896"/>
          <ac:spMkLst>
            <pc:docMk/>
            <pc:sldMk cId="2034929684" sldId="520"/>
            <ac:spMk id="11" creationId="{A1C1653D-665B-9439-1EBD-7747E3307C9B}"/>
          </ac:spMkLst>
        </pc:spChg>
        <pc:spChg chg="replST">
          <ac:chgData name="Müller Laura" userId="8191ac63-0d49-4000-a34c-4f0f8c71d94d" providerId="ADAL" clId="{137F30C2-69FD-4310-9AE3-D46F1DD158AA}" dt="2024-06-19T19:23:21.434" v="30897"/>
          <ac:spMkLst>
            <pc:docMk/>
            <pc:sldMk cId="2034929684" sldId="520"/>
            <ac:spMk id="12" creationId="{15B109FB-44F5-F4FB-805E-152ABC697219}"/>
          </ac:spMkLst>
        </pc:spChg>
        <pc:spChg chg="mod replST">
          <ac:chgData name="Müller Laura" userId="8191ac63-0d49-4000-a34c-4f0f8c71d94d" providerId="ADAL" clId="{137F30C2-69FD-4310-9AE3-D46F1DD158AA}" dt="2024-06-19T19:23:21.478" v="30903"/>
          <ac:spMkLst>
            <pc:docMk/>
            <pc:sldMk cId="2034929684" sldId="520"/>
            <ac:spMk id="13" creationId="{5F34873C-6613-6FE2-8034-D6A5C633A6C1}"/>
          </ac:spMkLst>
        </pc:spChg>
        <pc:spChg chg="replST">
          <ac:chgData name="Müller Laura" userId="8191ac63-0d49-4000-a34c-4f0f8c71d94d" providerId="ADAL" clId="{137F30C2-69FD-4310-9AE3-D46F1DD158AA}" dt="2024-06-19T19:23:21.438" v="30898"/>
          <ac:spMkLst>
            <pc:docMk/>
            <pc:sldMk cId="2034929684" sldId="520"/>
            <ac:spMk id="14" creationId="{24C7DCB4-6B0C-A059-D64A-7CA919932B02}"/>
          </ac:spMkLst>
        </pc:spChg>
        <pc:spChg chg="add mod replST">
          <ac:chgData name="Müller Laura" userId="8191ac63-0d49-4000-a34c-4f0f8c71d94d" providerId="ADAL" clId="{137F30C2-69FD-4310-9AE3-D46F1DD158AA}" dt="2024-06-19T19:23:21.502" v="30906"/>
          <ac:spMkLst>
            <pc:docMk/>
            <pc:sldMk cId="2034929684" sldId="520"/>
            <ac:spMk id="15" creationId="{8B9320C0-D76A-93FF-A439-C83102DD235D}"/>
          </ac:spMkLst>
        </pc:spChg>
        <pc:spChg chg="replST">
          <ac:chgData name="Müller Laura" userId="8191ac63-0d49-4000-a34c-4f0f8c71d94d" providerId="ADAL" clId="{137F30C2-69FD-4310-9AE3-D46F1DD158AA}" dt="2024-06-19T19:23:21.442" v="30899"/>
          <ac:spMkLst>
            <pc:docMk/>
            <pc:sldMk cId="2034929684" sldId="520"/>
            <ac:spMk id="16" creationId="{D1DA76E1-D20F-EB52-C842-EF4D0317A6C0}"/>
          </ac:spMkLst>
        </pc:spChg>
        <pc:spChg chg="mod replST">
          <ac:chgData name="Müller Laura" userId="8191ac63-0d49-4000-a34c-4f0f8c71d94d" providerId="ADAL" clId="{137F30C2-69FD-4310-9AE3-D46F1DD158AA}" dt="2024-06-19T19:23:21.389" v="30892"/>
          <ac:spMkLst>
            <pc:docMk/>
            <pc:sldMk cId="2034929684" sldId="520"/>
            <ac:spMk id="18" creationId="{75E345B8-5049-DEE0-574D-4DEA53ABE634}"/>
          </ac:spMkLst>
        </pc:spChg>
        <pc:spChg chg="replST">
          <ac:chgData name="Müller Laura" userId="8191ac63-0d49-4000-a34c-4f0f8c71d94d" providerId="ADAL" clId="{137F30C2-69FD-4310-9AE3-D46F1DD158AA}" dt="2024-06-19T19:23:21.447" v="30900"/>
          <ac:spMkLst>
            <pc:docMk/>
            <pc:sldMk cId="2034929684" sldId="520"/>
            <ac:spMk id="19" creationId="{A227835F-1233-3599-325D-D663B8D5704D}"/>
          </ac:spMkLst>
        </pc:spChg>
        <pc:spChg chg="mod replST">
          <ac:chgData name="Müller Laura" userId="8191ac63-0d49-4000-a34c-4f0f8c71d94d" providerId="ADAL" clId="{137F30C2-69FD-4310-9AE3-D46F1DD158AA}" dt="2024-06-19T19:23:21.485" v="30904"/>
          <ac:spMkLst>
            <pc:docMk/>
            <pc:sldMk cId="2034929684" sldId="520"/>
            <ac:spMk id="20" creationId="{4F9E2640-665E-4A02-47AA-935750CA1CD2}"/>
          </ac:spMkLst>
        </pc:spChg>
        <pc:spChg chg="replST">
          <ac:chgData name="Müller Laura" userId="8191ac63-0d49-4000-a34c-4f0f8c71d94d" providerId="ADAL" clId="{137F30C2-69FD-4310-9AE3-D46F1DD158AA}" dt="2024-06-19T19:23:21.453" v="30901"/>
          <ac:spMkLst>
            <pc:docMk/>
            <pc:sldMk cId="2034929684" sldId="520"/>
            <ac:spMk id="21" creationId="{092967D3-6B3F-B35D-1767-08139F7A6837}"/>
          </ac:spMkLst>
        </pc:spChg>
        <pc:spChg chg="replST">
          <ac:chgData name="Müller Laura" userId="8191ac63-0d49-4000-a34c-4f0f8c71d94d" providerId="ADAL" clId="{137F30C2-69FD-4310-9AE3-D46F1DD158AA}" dt="2024-06-19T19:23:21.474" v="30902"/>
          <ac:spMkLst>
            <pc:docMk/>
            <pc:sldMk cId="2034929684" sldId="520"/>
            <ac:spMk id="22" creationId="{3935F11C-8D0C-13F7-4890-9ABE933BA607}"/>
          </ac:spMkLst>
        </pc:spChg>
        <pc:spChg chg="mod replST">
          <ac:chgData name="Müller Laura" userId="8191ac63-0d49-4000-a34c-4f0f8c71d94d" providerId="ADAL" clId="{137F30C2-69FD-4310-9AE3-D46F1DD158AA}" dt="2024-06-19T19:23:21.494" v="30905"/>
          <ac:spMkLst>
            <pc:docMk/>
            <pc:sldMk cId="2034929684" sldId="520"/>
            <ac:spMk id="24" creationId="{B8F45DB3-8BE4-EB3A-DA82-4EEDB9A8D4A7}"/>
          </ac:spMkLst>
        </pc:spChg>
        <pc:spChg chg="add mod replST">
          <ac:chgData name="Müller Laura" userId="8191ac63-0d49-4000-a34c-4f0f8c71d94d" providerId="ADAL" clId="{137F30C2-69FD-4310-9AE3-D46F1DD158AA}" dt="2024-06-19T19:23:21.524" v="30909"/>
          <ac:spMkLst>
            <pc:docMk/>
            <pc:sldMk cId="2034929684" sldId="520"/>
            <ac:spMk id="25" creationId="{C915E82A-18B2-5D07-446E-A0237B726E0D}"/>
          </ac:spMkLst>
        </pc:spChg>
        <pc:picChg chg="replST">
          <ac:chgData name="Müller Laura" userId="8191ac63-0d49-4000-a34c-4f0f8c71d94d" providerId="ADAL" clId="{137F30C2-69FD-4310-9AE3-D46F1DD158AA}" dt="2024-06-19T19:23:21.384" v="30891"/>
          <ac:picMkLst>
            <pc:docMk/>
            <pc:sldMk cId="2034929684" sldId="520"/>
            <ac:picMk id="4" creationId="{A6497196-C297-0067-5221-698B80852319}"/>
          </ac:picMkLst>
        </pc:picChg>
        <pc:picChg chg="del">
          <ac:chgData name="Müller Laura" userId="8191ac63-0d49-4000-a34c-4f0f8c71d94d" providerId="ADAL" clId="{137F30C2-69FD-4310-9AE3-D46F1DD158AA}" dt="2024-06-16T11:52:09.086" v="8318" actId="478"/>
          <ac:picMkLst>
            <pc:docMk/>
            <pc:sldMk cId="2034929684" sldId="520"/>
            <ac:picMk id="5" creationId="{7261A736-C4DE-80EC-E350-553F70ED5AEE}"/>
          </ac:picMkLst>
        </pc:picChg>
        <pc:picChg chg="add mod replST">
          <ac:chgData name="Müller Laura" userId="8191ac63-0d49-4000-a34c-4f0f8c71d94d" providerId="ADAL" clId="{137F30C2-69FD-4310-9AE3-D46F1DD158AA}" dt="2024-06-19T19:23:21.510" v="30907"/>
          <ac:picMkLst>
            <pc:docMk/>
            <pc:sldMk cId="2034929684" sldId="520"/>
            <ac:picMk id="5" creationId="{C57DA797-9620-E673-EBD5-117B25532268}"/>
          </ac:picMkLst>
        </pc:picChg>
        <pc:picChg chg="add mod ord replST modCrop">
          <ac:chgData name="Müller Laura" userId="8191ac63-0d49-4000-a34c-4f0f8c71d94d" providerId="ADAL" clId="{137F30C2-69FD-4310-9AE3-D46F1DD158AA}" dt="2024-06-19T19:23:21.370" v="30890"/>
          <ac:picMkLst>
            <pc:docMk/>
            <pc:sldMk cId="2034929684" sldId="520"/>
            <ac:picMk id="7" creationId="{52D03797-079E-05E4-D2C5-FFD4F6950491}"/>
          </ac:picMkLst>
        </pc:picChg>
        <pc:cxnChg chg="add mod replST">
          <ac:chgData name="Müller Laura" userId="8191ac63-0d49-4000-a34c-4f0f8c71d94d" providerId="ADAL" clId="{137F30C2-69FD-4310-9AE3-D46F1DD158AA}" dt="2024-06-19T19:23:21.517" v="30908"/>
          <ac:cxnSpMkLst>
            <pc:docMk/>
            <pc:sldMk cId="2034929684" sldId="520"/>
            <ac:cxnSpMk id="23" creationId="{44C3814D-E670-F5F6-A503-7CD82C4596C4}"/>
          </ac:cxnSpMkLst>
        </pc:cxnChg>
      </pc:sldChg>
      <pc:sldChg chg="addSp delSp modSp add del mod ord modNotesTx">
        <pc:chgData name="Müller Laura" userId="8191ac63-0d49-4000-a34c-4f0f8c71d94d" providerId="ADAL" clId="{137F30C2-69FD-4310-9AE3-D46F1DD158AA}" dt="2024-06-21T19:35:03.916" v="43440" actId="47"/>
        <pc:sldMkLst>
          <pc:docMk/>
          <pc:sldMk cId="157557860" sldId="521"/>
        </pc:sldMkLst>
        <pc:spChg chg="add del mod replST">
          <ac:chgData name="Müller Laura" userId="8191ac63-0d49-4000-a34c-4f0f8c71d94d" providerId="ADAL" clId="{137F30C2-69FD-4310-9AE3-D46F1DD158AA}" dt="2024-06-19T19:31:21.875" v="31408" actId="478"/>
          <ac:spMkLst>
            <pc:docMk/>
            <pc:sldMk cId="157557860" sldId="521"/>
            <ac:spMk id="2" creationId="{3F48DC0F-1DB5-C4DF-D589-BB4F70DA6897}"/>
          </ac:spMkLst>
        </pc:spChg>
        <pc:spChg chg="add mod">
          <ac:chgData name="Müller Laura" userId="8191ac63-0d49-4000-a34c-4f0f8c71d94d" providerId="ADAL" clId="{137F30C2-69FD-4310-9AE3-D46F1DD158AA}" dt="2024-06-21T12:41:46.700" v="40626" actId="208"/>
          <ac:spMkLst>
            <pc:docMk/>
            <pc:sldMk cId="157557860" sldId="521"/>
            <ac:spMk id="2" creationId="{7A71B23C-DD6B-6D65-886C-C40B35ACA642}"/>
          </ac:spMkLst>
        </pc:spChg>
        <pc:spChg chg="add del mod replST">
          <ac:chgData name="Müller Laura" userId="8191ac63-0d49-4000-a34c-4f0f8c71d94d" providerId="ADAL" clId="{137F30C2-69FD-4310-9AE3-D46F1DD158AA}" dt="2024-06-19T19:31:20.268" v="31407" actId="478"/>
          <ac:spMkLst>
            <pc:docMk/>
            <pc:sldMk cId="157557860" sldId="521"/>
            <ac:spMk id="3" creationId="{631CAF59-0107-8105-50C3-4A18D5C6354F}"/>
          </ac:spMkLst>
        </pc:spChg>
        <pc:spChg chg="add del mod">
          <ac:chgData name="Müller Laura" userId="8191ac63-0d49-4000-a34c-4f0f8c71d94d" providerId="ADAL" clId="{137F30C2-69FD-4310-9AE3-D46F1DD158AA}" dt="2024-06-19T19:35:26.765" v="31567" actId="478"/>
          <ac:spMkLst>
            <pc:docMk/>
            <pc:sldMk cId="157557860" sldId="521"/>
            <ac:spMk id="5" creationId="{17083996-A427-C179-0869-01CE52F766F8}"/>
          </ac:spMkLst>
        </pc:spChg>
        <pc:spChg chg="mod">
          <ac:chgData name="Müller Laura" userId="8191ac63-0d49-4000-a34c-4f0f8c71d94d" providerId="ADAL" clId="{137F30C2-69FD-4310-9AE3-D46F1DD158AA}" dt="2024-06-20T20:49:37.025" v="37664"/>
          <ac:spMkLst>
            <pc:docMk/>
            <pc:sldMk cId="157557860" sldId="521"/>
            <ac:spMk id="5" creationId="{7C4CE023-56A0-0F02-CABE-92F05024A52F}"/>
          </ac:spMkLst>
        </pc:spChg>
        <pc:spChg chg="add mod">
          <ac:chgData name="Müller Laura" userId="8191ac63-0d49-4000-a34c-4f0f8c71d94d" providerId="ADAL" clId="{137F30C2-69FD-4310-9AE3-D46F1DD158AA}" dt="2024-06-21T12:50:43.259" v="40792" actId="207"/>
          <ac:spMkLst>
            <pc:docMk/>
            <pc:sldMk cId="157557860" sldId="521"/>
            <ac:spMk id="6" creationId="{3B19A5BB-CFBC-288A-5F02-2E75F48AEFD9}"/>
          </ac:spMkLst>
        </pc:spChg>
        <pc:spChg chg="mod">
          <ac:chgData name="Müller Laura" userId="8191ac63-0d49-4000-a34c-4f0f8c71d94d" providerId="ADAL" clId="{137F30C2-69FD-4310-9AE3-D46F1DD158AA}" dt="2024-06-20T20:49:37.025" v="37664"/>
          <ac:spMkLst>
            <pc:docMk/>
            <pc:sldMk cId="157557860" sldId="521"/>
            <ac:spMk id="7" creationId="{85A50782-B39F-85C2-C03E-8E73A7DCA4E9}"/>
          </ac:spMkLst>
        </pc:spChg>
        <pc:spChg chg="add del mod">
          <ac:chgData name="Müller Laura" userId="8191ac63-0d49-4000-a34c-4f0f8c71d94d" providerId="ADAL" clId="{137F30C2-69FD-4310-9AE3-D46F1DD158AA}" dt="2024-06-21T08:05:09.113" v="38375" actId="478"/>
          <ac:spMkLst>
            <pc:docMk/>
            <pc:sldMk cId="157557860" sldId="521"/>
            <ac:spMk id="8" creationId="{998A4F50-FB9D-3DAD-49A4-5493A7636C38}"/>
          </ac:spMkLst>
        </pc:spChg>
        <pc:spChg chg="add mod">
          <ac:chgData name="Müller Laura" userId="8191ac63-0d49-4000-a34c-4f0f8c71d94d" providerId="ADAL" clId="{137F30C2-69FD-4310-9AE3-D46F1DD158AA}" dt="2024-06-21T08:40:54.535" v="39681" actId="1037"/>
          <ac:spMkLst>
            <pc:docMk/>
            <pc:sldMk cId="157557860" sldId="521"/>
            <ac:spMk id="8" creationId="{F908BB6A-6953-966A-171B-D8FE93EC585A}"/>
          </ac:spMkLst>
        </pc:spChg>
        <pc:spChg chg="mod">
          <ac:chgData name="Müller Laura" userId="8191ac63-0d49-4000-a34c-4f0f8c71d94d" providerId="ADAL" clId="{137F30C2-69FD-4310-9AE3-D46F1DD158AA}" dt="2024-06-20T20:49:37.025" v="37664"/>
          <ac:spMkLst>
            <pc:docMk/>
            <pc:sldMk cId="157557860" sldId="521"/>
            <ac:spMk id="9" creationId="{4AB0908B-7F06-1FEA-F979-9DDC10D25850}"/>
          </ac:spMkLst>
        </pc:spChg>
        <pc:spChg chg="del replST">
          <ac:chgData name="Müller Laura" userId="8191ac63-0d49-4000-a34c-4f0f8c71d94d" providerId="ADAL" clId="{137F30C2-69FD-4310-9AE3-D46F1DD158AA}" dt="2024-06-19T19:31:29.994" v="31411" actId="478"/>
          <ac:spMkLst>
            <pc:docMk/>
            <pc:sldMk cId="157557860" sldId="521"/>
            <ac:spMk id="9" creationId="{9484F2CC-4065-170B-82FA-5DCBFF9DD0D9}"/>
          </ac:spMkLst>
        </pc:spChg>
        <pc:spChg chg="mod replST">
          <ac:chgData name="Müller Laura" userId="8191ac63-0d49-4000-a34c-4f0f8c71d94d" providerId="ADAL" clId="{137F30C2-69FD-4310-9AE3-D46F1DD158AA}" dt="2024-06-21T12:40:18.753" v="40623" actId="20577"/>
          <ac:spMkLst>
            <pc:docMk/>
            <pc:sldMk cId="157557860" sldId="521"/>
            <ac:spMk id="10" creationId="{B913B4DB-2508-FA3A-41B8-07F7BAE2251E}"/>
          </ac:spMkLst>
        </pc:spChg>
        <pc:spChg chg="del">
          <ac:chgData name="Müller Laura" userId="8191ac63-0d49-4000-a34c-4f0f8c71d94d" providerId="ADAL" clId="{137F30C2-69FD-4310-9AE3-D46F1DD158AA}" dt="2024-06-16T17:02:05.136" v="9115" actId="478"/>
          <ac:spMkLst>
            <pc:docMk/>
            <pc:sldMk cId="157557860" sldId="521"/>
            <ac:spMk id="11" creationId="{FB8FE33C-F716-A855-B5B7-B90029BF5A8C}"/>
          </ac:spMkLst>
        </pc:spChg>
        <pc:spChg chg="add mod">
          <ac:chgData name="Müller Laura" userId="8191ac63-0d49-4000-a34c-4f0f8c71d94d" providerId="ADAL" clId="{137F30C2-69FD-4310-9AE3-D46F1DD158AA}" dt="2024-06-21T08:40:34.505" v="39579"/>
          <ac:spMkLst>
            <pc:docMk/>
            <pc:sldMk cId="157557860" sldId="521"/>
            <ac:spMk id="12" creationId="{11E736B0-3C21-7D28-317C-627C62B202A9}"/>
          </ac:spMkLst>
        </pc:spChg>
        <pc:spChg chg="add mod topLvl">
          <ac:chgData name="Müller Laura" userId="8191ac63-0d49-4000-a34c-4f0f8c71d94d" providerId="ADAL" clId="{137F30C2-69FD-4310-9AE3-D46F1DD158AA}" dt="2024-06-19T19:32:01.579" v="31432" actId="1038"/>
          <ac:spMkLst>
            <pc:docMk/>
            <pc:sldMk cId="157557860" sldId="521"/>
            <ac:spMk id="12" creationId="{9F2856F1-235A-4472-C23F-68CADCF6D89B}"/>
          </ac:spMkLst>
        </pc:spChg>
        <pc:spChg chg="add mod">
          <ac:chgData name="Müller Laura" userId="8191ac63-0d49-4000-a34c-4f0f8c71d94d" providerId="ADAL" clId="{137F30C2-69FD-4310-9AE3-D46F1DD158AA}" dt="2024-06-19T19:32:01.579" v="31432" actId="1038"/>
          <ac:spMkLst>
            <pc:docMk/>
            <pc:sldMk cId="157557860" sldId="521"/>
            <ac:spMk id="13" creationId="{EA625400-84D9-59C8-7DAF-80572343FC3D}"/>
          </ac:spMkLst>
        </pc:spChg>
        <pc:spChg chg="add del mod">
          <ac:chgData name="Müller Laura" userId="8191ac63-0d49-4000-a34c-4f0f8c71d94d" providerId="ADAL" clId="{137F30C2-69FD-4310-9AE3-D46F1DD158AA}" dt="2024-06-19T19:32:01.579" v="31432" actId="1038"/>
          <ac:spMkLst>
            <pc:docMk/>
            <pc:sldMk cId="157557860" sldId="521"/>
            <ac:spMk id="14" creationId="{B322C22A-6214-3706-A1C9-E7CDA512C30B}"/>
          </ac:spMkLst>
        </pc:spChg>
        <pc:spChg chg="add mod">
          <ac:chgData name="Müller Laura" userId="8191ac63-0d49-4000-a34c-4f0f8c71d94d" providerId="ADAL" clId="{137F30C2-69FD-4310-9AE3-D46F1DD158AA}" dt="2024-06-21T08:40:48.324" v="39673" actId="1036"/>
          <ac:spMkLst>
            <pc:docMk/>
            <pc:sldMk cId="157557860" sldId="521"/>
            <ac:spMk id="14" creationId="{F20CD6F1-94EC-F209-8ABC-21F6444F7BCE}"/>
          </ac:spMkLst>
        </pc:spChg>
        <pc:spChg chg="add del mod">
          <ac:chgData name="Müller Laura" userId="8191ac63-0d49-4000-a34c-4f0f8c71d94d" providerId="ADAL" clId="{137F30C2-69FD-4310-9AE3-D46F1DD158AA}" dt="2024-06-19T19:36:19.932" v="31582" actId="478"/>
          <ac:spMkLst>
            <pc:docMk/>
            <pc:sldMk cId="157557860" sldId="521"/>
            <ac:spMk id="15" creationId="{38D3231D-2F95-5E88-56D1-71D4EC22F8E5}"/>
          </ac:spMkLst>
        </pc:spChg>
        <pc:spChg chg="mod">
          <ac:chgData name="Müller Laura" userId="8191ac63-0d49-4000-a34c-4f0f8c71d94d" providerId="ADAL" clId="{137F30C2-69FD-4310-9AE3-D46F1DD158AA}" dt="2024-06-20T20:49:37.025" v="37664"/>
          <ac:spMkLst>
            <pc:docMk/>
            <pc:sldMk cId="157557860" sldId="521"/>
            <ac:spMk id="15" creationId="{392275C8-725F-AEBA-2D26-B1ED034FF93B}"/>
          </ac:spMkLst>
        </pc:spChg>
        <pc:spChg chg="add del mod">
          <ac:chgData name="Müller Laura" userId="8191ac63-0d49-4000-a34c-4f0f8c71d94d" providerId="ADAL" clId="{137F30C2-69FD-4310-9AE3-D46F1DD158AA}" dt="2024-06-21T08:41:20.447" v="39684" actId="478"/>
          <ac:spMkLst>
            <pc:docMk/>
            <pc:sldMk cId="157557860" sldId="521"/>
            <ac:spMk id="16" creationId="{4F8553A0-486E-70D4-C211-46746EAB3B41}"/>
          </ac:spMkLst>
        </pc:spChg>
        <pc:spChg chg="add del mod">
          <ac:chgData name="Müller Laura" userId="8191ac63-0d49-4000-a34c-4f0f8c71d94d" providerId="ADAL" clId="{137F30C2-69FD-4310-9AE3-D46F1DD158AA}" dt="2024-06-19T19:36:44.555" v="31588" actId="20577"/>
          <ac:spMkLst>
            <pc:docMk/>
            <pc:sldMk cId="157557860" sldId="521"/>
            <ac:spMk id="16" creationId="{F7439DE6-E097-6500-0151-CD43290D003D}"/>
          </ac:spMkLst>
        </pc:spChg>
        <pc:spChg chg="replST">
          <ac:chgData name="Müller Laura" userId="8191ac63-0d49-4000-a34c-4f0f8c71d94d" providerId="ADAL" clId="{137F30C2-69FD-4310-9AE3-D46F1DD158AA}" dt="2024-06-19T19:23:20.824" v="30817"/>
          <ac:spMkLst>
            <pc:docMk/>
            <pc:sldMk cId="157557860" sldId="521"/>
            <ac:spMk id="17" creationId="{06C0B115-6E92-81F6-A8A8-A252B02EFCCE}"/>
          </ac:spMkLst>
        </pc:spChg>
        <pc:spChg chg="mod replST">
          <ac:chgData name="Müller Laura" userId="8191ac63-0d49-4000-a34c-4f0f8c71d94d" providerId="ADAL" clId="{137F30C2-69FD-4310-9AE3-D46F1DD158AA}" dt="2024-06-21T08:18:47.545" v="38651" actId="20577"/>
          <ac:spMkLst>
            <pc:docMk/>
            <pc:sldMk cId="157557860" sldId="521"/>
            <ac:spMk id="18" creationId="{75E345B8-5049-DEE0-574D-4DEA53ABE634}"/>
          </ac:spMkLst>
        </pc:spChg>
        <pc:spChg chg="add mod">
          <ac:chgData name="Müller Laura" userId="8191ac63-0d49-4000-a34c-4f0f8c71d94d" providerId="ADAL" clId="{137F30C2-69FD-4310-9AE3-D46F1DD158AA}" dt="2024-06-19T19:36:26.885" v="31584" actId="1076"/>
          <ac:spMkLst>
            <pc:docMk/>
            <pc:sldMk cId="157557860" sldId="521"/>
            <ac:spMk id="19" creationId="{699C5E2D-958A-28F6-FAAA-FF904E77610A}"/>
          </ac:spMkLst>
        </pc:spChg>
        <pc:spChg chg="add mod topLvl">
          <ac:chgData name="Müller Laura" userId="8191ac63-0d49-4000-a34c-4f0f8c71d94d" providerId="ADAL" clId="{137F30C2-69FD-4310-9AE3-D46F1DD158AA}" dt="2024-06-21T16:34:43.439" v="42969" actId="165"/>
          <ac:spMkLst>
            <pc:docMk/>
            <pc:sldMk cId="157557860" sldId="521"/>
            <ac:spMk id="19" creationId="{700FA6CC-EA67-D547-D7FE-54315A2FA413}"/>
          </ac:spMkLst>
        </pc:spChg>
        <pc:spChg chg="mod">
          <ac:chgData name="Müller Laura" userId="8191ac63-0d49-4000-a34c-4f0f8c71d94d" providerId="ADAL" clId="{137F30C2-69FD-4310-9AE3-D46F1DD158AA}" dt="2024-06-20T20:49:37.025" v="37664"/>
          <ac:spMkLst>
            <pc:docMk/>
            <pc:sldMk cId="157557860" sldId="521"/>
            <ac:spMk id="20" creationId="{3C303A2E-569B-2F83-9027-FB2AD98358F7}"/>
          </ac:spMkLst>
        </pc:spChg>
        <pc:spChg chg="add del mod">
          <ac:chgData name="Müller Laura" userId="8191ac63-0d49-4000-a34c-4f0f8c71d94d" providerId="ADAL" clId="{137F30C2-69FD-4310-9AE3-D46F1DD158AA}" dt="2024-06-19T19:36:19.932" v="31582" actId="478"/>
          <ac:spMkLst>
            <pc:docMk/>
            <pc:sldMk cId="157557860" sldId="521"/>
            <ac:spMk id="21" creationId="{B796D0AC-2688-819E-59BA-C59C659E5E82}"/>
          </ac:spMkLst>
        </pc:spChg>
        <pc:spChg chg="add mod">
          <ac:chgData name="Müller Laura" userId="8191ac63-0d49-4000-a34c-4f0f8c71d94d" providerId="ADAL" clId="{137F30C2-69FD-4310-9AE3-D46F1DD158AA}" dt="2024-06-21T07:56:56.594" v="38075" actId="1076"/>
          <ac:spMkLst>
            <pc:docMk/>
            <pc:sldMk cId="157557860" sldId="521"/>
            <ac:spMk id="21" creationId="{C06F6DBB-E488-A9DA-D444-740E7B1CDD27}"/>
          </ac:spMkLst>
        </pc:spChg>
        <pc:spChg chg="add mod">
          <ac:chgData name="Müller Laura" userId="8191ac63-0d49-4000-a34c-4f0f8c71d94d" providerId="ADAL" clId="{137F30C2-69FD-4310-9AE3-D46F1DD158AA}" dt="2024-06-21T08:36:50.504" v="39541" actId="1582"/>
          <ac:spMkLst>
            <pc:docMk/>
            <pc:sldMk cId="157557860" sldId="521"/>
            <ac:spMk id="23" creationId="{5237AA83-132B-EA50-3CB5-7F0BB6AA8631}"/>
          </ac:spMkLst>
        </pc:spChg>
        <pc:spChg chg="add del mod">
          <ac:chgData name="Müller Laura" userId="8191ac63-0d49-4000-a34c-4f0f8c71d94d" providerId="ADAL" clId="{137F30C2-69FD-4310-9AE3-D46F1DD158AA}" dt="2024-06-21T08:04:51.005" v="38373" actId="478"/>
          <ac:spMkLst>
            <pc:docMk/>
            <pc:sldMk cId="157557860" sldId="521"/>
            <ac:spMk id="25" creationId="{5443DB65-E9E5-539D-9BEE-EB21F0357CF3}"/>
          </ac:spMkLst>
        </pc:spChg>
        <pc:spChg chg="add del mod">
          <ac:chgData name="Müller Laura" userId="8191ac63-0d49-4000-a34c-4f0f8c71d94d" providerId="ADAL" clId="{137F30C2-69FD-4310-9AE3-D46F1DD158AA}" dt="2024-06-18T12:13:03.455" v="22629" actId="478"/>
          <ac:spMkLst>
            <pc:docMk/>
            <pc:sldMk cId="157557860" sldId="521"/>
            <ac:spMk id="26" creationId="{5BD33B09-61A5-2018-E064-1CD6014E7B95}"/>
          </ac:spMkLst>
        </pc:spChg>
        <pc:spChg chg="add mod">
          <ac:chgData name="Müller Laura" userId="8191ac63-0d49-4000-a34c-4f0f8c71d94d" providerId="ADAL" clId="{137F30C2-69FD-4310-9AE3-D46F1DD158AA}" dt="2024-06-19T19:32:59.635" v="31525"/>
          <ac:spMkLst>
            <pc:docMk/>
            <pc:sldMk cId="157557860" sldId="521"/>
            <ac:spMk id="26" creationId="{C5DEE8E0-F976-961B-6471-A8F31E2C8DCD}"/>
          </ac:spMkLst>
        </pc:spChg>
        <pc:spChg chg="add del mod">
          <ac:chgData name="Müller Laura" userId="8191ac63-0d49-4000-a34c-4f0f8c71d94d" providerId="ADAL" clId="{137F30C2-69FD-4310-9AE3-D46F1DD158AA}" dt="2024-06-18T12:13:03.455" v="22629" actId="478"/>
          <ac:spMkLst>
            <pc:docMk/>
            <pc:sldMk cId="157557860" sldId="521"/>
            <ac:spMk id="27" creationId="{1573B2E8-6419-B5EE-8101-EB1792C30F4D}"/>
          </ac:spMkLst>
        </pc:spChg>
        <pc:spChg chg="add mod">
          <ac:chgData name="Müller Laura" userId="8191ac63-0d49-4000-a34c-4f0f8c71d94d" providerId="ADAL" clId="{137F30C2-69FD-4310-9AE3-D46F1DD158AA}" dt="2024-06-19T19:32:59.635" v="31525"/>
          <ac:spMkLst>
            <pc:docMk/>
            <pc:sldMk cId="157557860" sldId="521"/>
            <ac:spMk id="27" creationId="{93035A91-BBB8-9D14-95A5-105AE7F3F975}"/>
          </ac:spMkLst>
        </pc:spChg>
        <pc:spChg chg="mod">
          <ac:chgData name="Müller Laura" userId="8191ac63-0d49-4000-a34c-4f0f8c71d94d" providerId="ADAL" clId="{137F30C2-69FD-4310-9AE3-D46F1DD158AA}" dt="2024-06-20T20:49:52.367" v="37671"/>
          <ac:spMkLst>
            <pc:docMk/>
            <pc:sldMk cId="157557860" sldId="521"/>
            <ac:spMk id="28" creationId="{05BB2FE9-C1E6-DBD7-317A-C33A8C2B7D29}"/>
          </ac:spMkLst>
        </pc:spChg>
        <pc:spChg chg="mod">
          <ac:chgData name="Müller Laura" userId="8191ac63-0d49-4000-a34c-4f0f8c71d94d" providerId="ADAL" clId="{137F30C2-69FD-4310-9AE3-D46F1DD158AA}" dt="2024-06-19T19:33:16.685" v="31527" actId="1076"/>
          <ac:spMkLst>
            <pc:docMk/>
            <pc:sldMk cId="157557860" sldId="521"/>
            <ac:spMk id="30" creationId="{5C16BDB4-4EF2-34F8-1FD8-7CB002D1F7E7}"/>
          </ac:spMkLst>
        </pc:spChg>
        <pc:spChg chg="del replST">
          <ac:chgData name="Müller Laura" userId="8191ac63-0d49-4000-a34c-4f0f8c71d94d" providerId="ADAL" clId="{137F30C2-69FD-4310-9AE3-D46F1DD158AA}" dt="2024-06-19T19:31:31.465" v="31412" actId="478"/>
          <ac:spMkLst>
            <pc:docMk/>
            <pc:sldMk cId="157557860" sldId="521"/>
            <ac:spMk id="33" creationId="{3638999D-CAD3-15AF-1CFE-494F75285BA7}"/>
          </ac:spMkLst>
        </pc:spChg>
        <pc:spChg chg="del">
          <ac:chgData name="Müller Laura" userId="8191ac63-0d49-4000-a34c-4f0f8c71d94d" providerId="ADAL" clId="{137F30C2-69FD-4310-9AE3-D46F1DD158AA}" dt="2024-06-16T16:41:27.305" v="8784" actId="478"/>
          <ac:spMkLst>
            <pc:docMk/>
            <pc:sldMk cId="157557860" sldId="521"/>
            <ac:spMk id="34" creationId="{34E0A41C-9FC6-886B-DF96-8A70836EF791}"/>
          </ac:spMkLst>
        </pc:spChg>
        <pc:spChg chg="mod">
          <ac:chgData name="Müller Laura" userId="8191ac63-0d49-4000-a34c-4f0f8c71d94d" providerId="ADAL" clId="{137F30C2-69FD-4310-9AE3-D46F1DD158AA}" dt="2024-06-19T19:33:16.685" v="31527" actId="1076"/>
          <ac:spMkLst>
            <pc:docMk/>
            <pc:sldMk cId="157557860" sldId="521"/>
            <ac:spMk id="36" creationId="{6EA20254-1B9F-2CF4-4C5E-9169DC1DA21F}"/>
          </ac:spMkLst>
        </pc:spChg>
        <pc:spChg chg="mod">
          <ac:chgData name="Müller Laura" userId="8191ac63-0d49-4000-a34c-4f0f8c71d94d" providerId="ADAL" clId="{137F30C2-69FD-4310-9AE3-D46F1DD158AA}" dt="2024-06-19T19:33:16.685" v="31527" actId="1076"/>
          <ac:spMkLst>
            <pc:docMk/>
            <pc:sldMk cId="157557860" sldId="521"/>
            <ac:spMk id="37" creationId="{CCE04990-A98A-235F-E3D3-8C1BEB844080}"/>
          </ac:spMkLst>
        </pc:spChg>
        <pc:spChg chg="mod">
          <ac:chgData name="Müller Laura" userId="8191ac63-0d49-4000-a34c-4f0f8c71d94d" providerId="ADAL" clId="{137F30C2-69FD-4310-9AE3-D46F1DD158AA}" dt="2024-06-19T19:33:16.685" v="31527" actId="1076"/>
          <ac:spMkLst>
            <pc:docMk/>
            <pc:sldMk cId="157557860" sldId="521"/>
            <ac:spMk id="38" creationId="{2ED6D66E-5F69-3C73-11AB-CE8FF032A871}"/>
          </ac:spMkLst>
        </pc:spChg>
        <pc:spChg chg="mod">
          <ac:chgData name="Müller Laura" userId="8191ac63-0d49-4000-a34c-4f0f8c71d94d" providerId="ADAL" clId="{137F30C2-69FD-4310-9AE3-D46F1DD158AA}" dt="2024-06-19T19:33:16.685" v="31527" actId="1076"/>
          <ac:spMkLst>
            <pc:docMk/>
            <pc:sldMk cId="157557860" sldId="521"/>
            <ac:spMk id="39" creationId="{C3C83671-66FB-13D4-3344-71F80E2BB6BE}"/>
          </ac:spMkLst>
        </pc:spChg>
        <pc:spChg chg="mod">
          <ac:chgData name="Müller Laura" userId="8191ac63-0d49-4000-a34c-4f0f8c71d94d" providerId="ADAL" clId="{137F30C2-69FD-4310-9AE3-D46F1DD158AA}" dt="2024-06-20T19:41:17.995" v="35973" actId="1038"/>
          <ac:spMkLst>
            <pc:docMk/>
            <pc:sldMk cId="157557860" sldId="521"/>
            <ac:spMk id="41" creationId="{F992986E-F018-9925-B6B1-D54C8F6F7917}"/>
          </ac:spMkLst>
        </pc:spChg>
        <pc:spChg chg="add del mod">
          <ac:chgData name="Müller Laura" userId="8191ac63-0d49-4000-a34c-4f0f8c71d94d" providerId="ADAL" clId="{137F30C2-69FD-4310-9AE3-D46F1DD158AA}" dt="2024-06-21T08:05:09.113" v="38375" actId="478"/>
          <ac:spMkLst>
            <pc:docMk/>
            <pc:sldMk cId="157557860" sldId="521"/>
            <ac:spMk id="44" creationId="{D7E8C626-F994-341A-74F9-84D6AE3A55E8}"/>
          </ac:spMkLst>
        </pc:spChg>
        <pc:spChg chg="mod">
          <ac:chgData name="Müller Laura" userId="8191ac63-0d49-4000-a34c-4f0f8c71d94d" providerId="ADAL" clId="{137F30C2-69FD-4310-9AE3-D46F1DD158AA}" dt="2024-06-20T20:50:21.015" v="37675" actId="554"/>
          <ac:spMkLst>
            <pc:docMk/>
            <pc:sldMk cId="157557860" sldId="521"/>
            <ac:spMk id="45" creationId="{5995286A-5151-9838-F0E2-7FD6C2726679}"/>
          </ac:spMkLst>
        </pc:spChg>
        <pc:spChg chg="add mod">
          <ac:chgData name="Müller Laura" userId="8191ac63-0d49-4000-a34c-4f0f8c71d94d" providerId="ADAL" clId="{137F30C2-69FD-4310-9AE3-D46F1DD158AA}" dt="2024-06-21T08:05:09.446" v="38376"/>
          <ac:spMkLst>
            <pc:docMk/>
            <pc:sldMk cId="157557860" sldId="521"/>
            <ac:spMk id="45" creationId="{5F9385EA-5365-B50B-C904-D0D5166236D3}"/>
          </ac:spMkLst>
        </pc:spChg>
        <pc:spChg chg="mod">
          <ac:chgData name="Müller Laura" userId="8191ac63-0d49-4000-a34c-4f0f8c71d94d" providerId="ADAL" clId="{137F30C2-69FD-4310-9AE3-D46F1DD158AA}" dt="2024-06-16T17:00:16.282" v="9029" actId="1076"/>
          <ac:spMkLst>
            <pc:docMk/>
            <pc:sldMk cId="157557860" sldId="521"/>
            <ac:spMk id="45" creationId="{C435BC58-A590-4E47-B45E-14749294B688}"/>
          </ac:spMkLst>
        </pc:spChg>
        <pc:spChg chg="mod">
          <ac:chgData name="Müller Laura" userId="8191ac63-0d49-4000-a34c-4f0f8c71d94d" providerId="ADAL" clId="{137F30C2-69FD-4310-9AE3-D46F1DD158AA}" dt="2024-06-20T20:50:21.015" v="37675" actId="554"/>
          <ac:spMkLst>
            <pc:docMk/>
            <pc:sldMk cId="157557860" sldId="521"/>
            <ac:spMk id="46" creationId="{BEA63879-1687-86DF-6899-682EE2FCACD3}"/>
          </ac:spMkLst>
        </pc:spChg>
        <pc:spChg chg="add mod">
          <ac:chgData name="Müller Laura" userId="8191ac63-0d49-4000-a34c-4f0f8c71d94d" providerId="ADAL" clId="{137F30C2-69FD-4310-9AE3-D46F1DD158AA}" dt="2024-06-21T08:05:09.446" v="38376"/>
          <ac:spMkLst>
            <pc:docMk/>
            <pc:sldMk cId="157557860" sldId="521"/>
            <ac:spMk id="46" creationId="{D7AC3608-D075-3FD8-8876-B4929A708F1D}"/>
          </ac:spMkLst>
        </pc:spChg>
        <pc:spChg chg="mod">
          <ac:chgData name="Müller Laura" userId="8191ac63-0d49-4000-a34c-4f0f8c71d94d" providerId="ADAL" clId="{137F30C2-69FD-4310-9AE3-D46F1DD158AA}" dt="2024-06-20T20:50:28.928" v="37676" actId="408"/>
          <ac:spMkLst>
            <pc:docMk/>
            <pc:sldMk cId="157557860" sldId="521"/>
            <ac:spMk id="47" creationId="{A0C9A6CD-CBDF-C5F4-C0FD-AEECA3231DFC}"/>
          </ac:spMkLst>
        </pc:spChg>
        <pc:spChg chg="mod">
          <ac:chgData name="Müller Laura" userId="8191ac63-0d49-4000-a34c-4f0f8c71d94d" providerId="ADAL" clId="{137F30C2-69FD-4310-9AE3-D46F1DD158AA}" dt="2024-06-20T20:50:28.928" v="37676" actId="408"/>
          <ac:spMkLst>
            <pc:docMk/>
            <pc:sldMk cId="157557860" sldId="521"/>
            <ac:spMk id="48" creationId="{75841E38-0F9F-0E70-1887-00BDADF7B748}"/>
          </ac:spMkLst>
        </pc:spChg>
        <pc:spChg chg="mod">
          <ac:chgData name="Müller Laura" userId="8191ac63-0d49-4000-a34c-4f0f8c71d94d" providerId="ADAL" clId="{137F30C2-69FD-4310-9AE3-D46F1DD158AA}" dt="2024-06-16T17:00:16.282" v="9029" actId="1076"/>
          <ac:spMkLst>
            <pc:docMk/>
            <pc:sldMk cId="157557860" sldId="521"/>
            <ac:spMk id="48" creationId="{95FF0239-EFFF-3AA9-1176-11F3DD317B5A}"/>
          </ac:spMkLst>
        </pc:spChg>
        <pc:spChg chg="mod">
          <ac:chgData name="Müller Laura" userId="8191ac63-0d49-4000-a34c-4f0f8c71d94d" providerId="ADAL" clId="{137F30C2-69FD-4310-9AE3-D46F1DD158AA}" dt="2024-06-16T17:00:16.282" v="9029" actId="1076"/>
          <ac:spMkLst>
            <pc:docMk/>
            <pc:sldMk cId="157557860" sldId="521"/>
            <ac:spMk id="49" creationId="{FFCB7F4B-F4E3-B019-E11E-FCD67942BD34}"/>
          </ac:spMkLst>
        </pc:spChg>
        <pc:spChg chg="mod">
          <ac:chgData name="Müller Laura" userId="8191ac63-0d49-4000-a34c-4f0f8c71d94d" providerId="ADAL" clId="{137F30C2-69FD-4310-9AE3-D46F1DD158AA}" dt="2024-06-16T17:00:16.282" v="9029" actId="1076"/>
          <ac:spMkLst>
            <pc:docMk/>
            <pc:sldMk cId="157557860" sldId="521"/>
            <ac:spMk id="50" creationId="{480AD0F5-5BAB-AE88-B1FC-723BEFD98BB4}"/>
          </ac:spMkLst>
        </pc:spChg>
        <pc:spChg chg="mod">
          <ac:chgData name="Müller Laura" userId="8191ac63-0d49-4000-a34c-4f0f8c71d94d" providerId="ADAL" clId="{137F30C2-69FD-4310-9AE3-D46F1DD158AA}" dt="2024-06-16T17:00:16.282" v="9029" actId="1076"/>
          <ac:spMkLst>
            <pc:docMk/>
            <pc:sldMk cId="157557860" sldId="521"/>
            <ac:spMk id="51" creationId="{A7827B34-001A-8BB0-36A0-77861507660E}"/>
          </ac:spMkLst>
        </pc:spChg>
        <pc:spChg chg="mod topLvl">
          <ac:chgData name="Müller Laura" userId="8191ac63-0d49-4000-a34c-4f0f8c71d94d" providerId="ADAL" clId="{137F30C2-69FD-4310-9AE3-D46F1DD158AA}" dt="2024-06-20T21:06:38.124" v="37873" actId="164"/>
          <ac:spMkLst>
            <pc:docMk/>
            <pc:sldMk cId="157557860" sldId="521"/>
            <ac:spMk id="52" creationId="{99BAE204-48A3-09EA-D969-F10757F3FA20}"/>
          </ac:spMkLst>
        </pc:spChg>
        <pc:spChg chg="mod">
          <ac:chgData name="Müller Laura" userId="8191ac63-0d49-4000-a34c-4f0f8c71d94d" providerId="ADAL" clId="{137F30C2-69FD-4310-9AE3-D46F1DD158AA}" dt="2024-06-16T17:00:16.282" v="9029" actId="1076"/>
          <ac:spMkLst>
            <pc:docMk/>
            <pc:sldMk cId="157557860" sldId="521"/>
            <ac:spMk id="52" creationId="{A042A3AA-B8DF-067D-39E8-19E2438C4E5C}"/>
          </ac:spMkLst>
        </pc:spChg>
        <pc:spChg chg="mod">
          <ac:chgData name="Müller Laura" userId="8191ac63-0d49-4000-a34c-4f0f8c71d94d" providerId="ADAL" clId="{137F30C2-69FD-4310-9AE3-D46F1DD158AA}" dt="2024-06-16T17:00:16.282" v="9029" actId="1076"/>
          <ac:spMkLst>
            <pc:docMk/>
            <pc:sldMk cId="157557860" sldId="521"/>
            <ac:spMk id="53" creationId="{4FE27481-68BF-142B-8C5D-152D6E26052A}"/>
          </ac:spMkLst>
        </pc:spChg>
        <pc:spChg chg="mod topLvl">
          <ac:chgData name="Müller Laura" userId="8191ac63-0d49-4000-a34c-4f0f8c71d94d" providerId="ADAL" clId="{137F30C2-69FD-4310-9AE3-D46F1DD158AA}" dt="2024-06-20T21:06:38.124" v="37873" actId="164"/>
          <ac:spMkLst>
            <pc:docMk/>
            <pc:sldMk cId="157557860" sldId="521"/>
            <ac:spMk id="54" creationId="{7C6FC870-1088-F874-BCD8-20F7295BCC66}"/>
          </ac:spMkLst>
        </pc:spChg>
        <pc:spChg chg="mod topLvl">
          <ac:chgData name="Müller Laura" userId="8191ac63-0d49-4000-a34c-4f0f8c71d94d" providerId="ADAL" clId="{137F30C2-69FD-4310-9AE3-D46F1DD158AA}" dt="2024-06-20T21:06:38.124" v="37873" actId="164"/>
          <ac:spMkLst>
            <pc:docMk/>
            <pc:sldMk cId="157557860" sldId="521"/>
            <ac:spMk id="55" creationId="{51F5F57B-C5B6-7376-EFD4-A126AFC8A4CD}"/>
          </ac:spMkLst>
        </pc:spChg>
        <pc:spChg chg="mod">
          <ac:chgData name="Müller Laura" userId="8191ac63-0d49-4000-a34c-4f0f8c71d94d" providerId="ADAL" clId="{137F30C2-69FD-4310-9AE3-D46F1DD158AA}" dt="2024-06-16T17:13:05.094" v="9661" actId="1076"/>
          <ac:spMkLst>
            <pc:docMk/>
            <pc:sldMk cId="157557860" sldId="521"/>
            <ac:spMk id="55" creationId="{62AE99E4-E177-7F51-F837-7F273BBC1CDF}"/>
          </ac:spMkLst>
        </pc:spChg>
        <pc:spChg chg="mod topLvl">
          <ac:chgData name="Müller Laura" userId="8191ac63-0d49-4000-a34c-4f0f8c71d94d" providerId="ADAL" clId="{137F30C2-69FD-4310-9AE3-D46F1DD158AA}" dt="2024-06-20T21:06:38.124" v="37873" actId="164"/>
          <ac:spMkLst>
            <pc:docMk/>
            <pc:sldMk cId="157557860" sldId="521"/>
            <ac:spMk id="56" creationId="{C4BAFC35-37CE-05B3-6447-58EBF8940380}"/>
          </ac:spMkLst>
        </pc:spChg>
        <pc:spChg chg="mod topLvl">
          <ac:chgData name="Müller Laura" userId="8191ac63-0d49-4000-a34c-4f0f8c71d94d" providerId="ADAL" clId="{137F30C2-69FD-4310-9AE3-D46F1DD158AA}" dt="2024-06-20T21:06:38.124" v="37873" actId="164"/>
          <ac:spMkLst>
            <pc:docMk/>
            <pc:sldMk cId="157557860" sldId="521"/>
            <ac:spMk id="57" creationId="{20AF9594-C944-4CA1-0C17-9E2CBF4082D0}"/>
          </ac:spMkLst>
        </pc:spChg>
        <pc:spChg chg="mod">
          <ac:chgData name="Müller Laura" userId="8191ac63-0d49-4000-a34c-4f0f8c71d94d" providerId="ADAL" clId="{137F30C2-69FD-4310-9AE3-D46F1DD158AA}" dt="2024-06-16T17:13:05.094" v="9661" actId="1076"/>
          <ac:spMkLst>
            <pc:docMk/>
            <pc:sldMk cId="157557860" sldId="521"/>
            <ac:spMk id="58" creationId="{577BCEE1-E297-74F9-A525-8AF0E30A7ED7}"/>
          </ac:spMkLst>
        </pc:spChg>
        <pc:spChg chg="mod">
          <ac:chgData name="Müller Laura" userId="8191ac63-0d49-4000-a34c-4f0f8c71d94d" providerId="ADAL" clId="{137F30C2-69FD-4310-9AE3-D46F1DD158AA}" dt="2024-06-16T17:13:05.094" v="9661" actId="1076"/>
          <ac:spMkLst>
            <pc:docMk/>
            <pc:sldMk cId="157557860" sldId="521"/>
            <ac:spMk id="59" creationId="{6AEBC682-33F5-2E66-4E5B-1200754E699D}"/>
          </ac:spMkLst>
        </pc:spChg>
        <pc:spChg chg="mod">
          <ac:chgData name="Müller Laura" userId="8191ac63-0d49-4000-a34c-4f0f8c71d94d" providerId="ADAL" clId="{137F30C2-69FD-4310-9AE3-D46F1DD158AA}" dt="2024-06-16T17:13:05.094" v="9661" actId="1076"/>
          <ac:spMkLst>
            <pc:docMk/>
            <pc:sldMk cId="157557860" sldId="521"/>
            <ac:spMk id="60" creationId="{84964D70-8419-6372-1F3A-3208C8F19CEA}"/>
          </ac:spMkLst>
        </pc:spChg>
        <pc:spChg chg="mod">
          <ac:chgData name="Müller Laura" userId="8191ac63-0d49-4000-a34c-4f0f8c71d94d" providerId="ADAL" clId="{137F30C2-69FD-4310-9AE3-D46F1DD158AA}" dt="2024-06-16T17:13:05.094" v="9661" actId="1076"/>
          <ac:spMkLst>
            <pc:docMk/>
            <pc:sldMk cId="157557860" sldId="521"/>
            <ac:spMk id="61" creationId="{1CD3169E-49D8-9FB3-11AA-BAEC98C454D4}"/>
          </ac:spMkLst>
        </pc:spChg>
        <pc:spChg chg="mod">
          <ac:chgData name="Müller Laura" userId="8191ac63-0d49-4000-a34c-4f0f8c71d94d" providerId="ADAL" clId="{137F30C2-69FD-4310-9AE3-D46F1DD158AA}" dt="2024-06-16T17:13:05.094" v="9661" actId="1076"/>
          <ac:spMkLst>
            <pc:docMk/>
            <pc:sldMk cId="157557860" sldId="521"/>
            <ac:spMk id="62" creationId="{F52A7882-7353-DD51-4F7B-4E9FBC31E6F1}"/>
          </ac:spMkLst>
        </pc:spChg>
        <pc:spChg chg="mod">
          <ac:chgData name="Müller Laura" userId="8191ac63-0d49-4000-a34c-4f0f8c71d94d" providerId="ADAL" clId="{137F30C2-69FD-4310-9AE3-D46F1DD158AA}" dt="2024-06-16T17:13:05.094" v="9661" actId="1076"/>
          <ac:spMkLst>
            <pc:docMk/>
            <pc:sldMk cId="157557860" sldId="521"/>
            <ac:spMk id="63" creationId="{FE81C814-A272-4212-6926-D58DEEDC7E2B}"/>
          </ac:spMkLst>
        </pc:spChg>
        <pc:spChg chg="mod">
          <ac:chgData name="Müller Laura" userId="8191ac63-0d49-4000-a34c-4f0f8c71d94d" providerId="ADAL" clId="{137F30C2-69FD-4310-9AE3-D46F1DD158AA}" dt="2024-06-20T21:07:23.825" v="37876" actId="1037"/>
          <ac:spMkLst>
            <pc:docMk/>
            <pc:sldMk cId="157557860" sldId="521"/>
            <ac:spMk id="1024" creationId="{68C85307-C722-B1B5-E123-A7E93FEFE687}"/>
          </ac:spMkLst>
        </pc:spChg>
        <pc:spChg chg="mod">
          <ac:chgData name="Müller Laura" userId="8191ac63-0d49-4000-a34c-4f0f8c71d94d" providerId="ADAL" clId="{137F30C2-69FD-4310-9AE3-D46F1DD158AA}" dt="2024-06-20T21:07:23.825" v="37876" actId="1037"/>
          <ac:spMkLst>
            <pc:docMk/>
            <pc:sldMk cId="157557860" sldId="521"/>
            <ac:spMk id="1025" creationId="{309336B7-F979-DEFD-E145-5F74A5B30875}"/>
          </ac:spMkLst>
        </pc:spChg>
        <pc:spChg chg="mod">
          <ac:chgData name="Müller Laura" userId="8191ac63-0d49-4000-a34c-4f0f8c71d94d" providerId="ADAL" clId="{137F30C2-69FD-4310-9AE3-D46F1DD158AA}" dt="2024-06-20T21:07:23.825" v="37876" actId="1037"/>
          <ac:spMkLst>
            <pc:docMk/>
            <pc:sldMk cId="157557860" sldId="521"/>
            <ac:spMk id="1026" creationId="{E5094BD1-00C3-E080-5E44-909E0FE930FD}"/>
          </ac:spMkLst>
        </pc:spChg>
        <pc:spChg chg="mod">
          <ac:chgData name="Müller Laura" userId="8191ac63-0d49-4000-a34c-4f0f8c71d94d" providerId="ADAL" clId="{137F30C2-69FD-4310-9AE3-D46F1DD158AA}" dt="2024-06-20T21:07:23.825" v="37876" actId="1037"/>
          <ac:spMkLst>
            <pc:docMk/>
            <pc:sldMk cId="157557860" sldId="521"/>
            <ac:spMk id="1027" creationId="{4D29D4F8-8615-88CB-F627-160415A08D56}"/>
          </ac:spMkLst>
        </pc:spChg>
        <pc:spChg chg="mod topLvl">
          <ac:chgData name="Müller Laura" userId="8191ac63-0d49-4000-a34c-4f0f8c71d94d" providerId="ADAL" clId="{137F30C2-69FD-4310-9AE3-D46F1DD158AA}" dt="2024-06-20T21:06:30.403" v="37872" actId="164"/>
          <ac:spMkLst>
            <pc:docMk/>
            <pc:sldMk cId="157557860" sldId="521"/>
            <ac:spMk id="1030" creationId="{CC3FEFCF-542F-560E-C226-8FFB93B79318}"/>
          </ac:spMkLst>
        </pc:spChg>
        <pc:spChg chg="mod topLvl">
          <ac:chgData name="Müller Laura" userId="8191ac63-0d49-4000-a34c-4f0f8c71d94d" providerId="ADAL" clId="{137F30C2-69FD-4310-9AE3-D46F1DD158AA}" dt="2024-06-20T21:06:30.403" v="37872" actId="164"/>
          <ac:spMkLst>
            <pc:docMk/>
            <pc:sldMk cId="157557860" sldId="521"/>
            <ac:spMk id="1032" creationId="{4F55BC18-11CF-10B3-DDF0-C3F01F81F7BA}"/>
          </ac:spMkLst>
        </pc:spChg>
        <pc:spChg chg="mod topLvl">
          <ac:chgData name="Müller Laura" userId="8191ac63-0d49-4000-a34c-4f0f8c71d94d" providerId="ADAL" clId="{137F30C2-69FD-4310-9AE3-D46F1DD158AA}" dt="2024-06-20T21:06:30.403" v="37872" actId="164"/>
          <ac:spMkLst>
            <pc:docMk/>
            <pc:sldMk cId="157557860" sldId="521"/>
            <ac:spMk id="1033" creationId="{8F1927CD-6F5F-9FFF-9B93-7863830FF9B2}"/>
          </ac:spMkLst>
        </pc:spChg>
        <pc:spChg chg="mod topLvl">
          <ac:chgData name="Müller Laura" userId="8191ac63-0d49-4000-a34c-4f0f8c71d94d" providerId="ADAL" clId="{137F30C2-69FD-4310-9AE3-D46F1DD158AA}" dt="2024-06-20T21:06:30.403" v="37872" actId="164"/>
          <ac:spMkLst>
            <pc:docMk/>
            <pc:sldMk cId="157557860" sldId="521"/>
            <ac:spMk id="1034" creationId="{BABC19A3-234A-654E-C940-F44C741B09C5}"/>
          </ac:spMkLst>
        </pc:spChg>
        <pc:spChg chg="del mod">
          <ac:chgData name="Müller Laura" userId="8191ac63-0d49-4000-a34c-4f0f8c71d94d" providerId="ADAL" clId="{137F30C2-69FD-4310-9AE3-D46F1DD158AA}" dt="2024-06-20T21:04:22.417" v="37851" actId="478"/>
          <ac:spMkLst>
            <pc:docMk/>
            <pc:sldMk cId="157557860" sldId="521"/>
            <ac:spMk id="1035" creationId="{97C51A07-98D2-58F9-1A04-87C4F53C6800}"/>
          </ac:spMkLst>
        </pc:spChg>
        <pc:spChg chg="del mod topLvl">
          <ac:chgData name="Müller Laura" userId="8191ac63-0d49-4000-a34c-4f0f8c71d94d" providerId="ADAL" clId="{137F30C2-69FD-4310-9AE3-D46F1DD158AA}" dt="2024-06-20T21:00:34.651" v="37774" actId="478"/>
          <ac:spMkLst>
            <pc:docMk/>
            <pc:sldMk cId="157557860" sldId="521"/>
            <ac:spMk id="1038" creationId="{8BBE538B-92A1-1E9C-0396-1581301BCD5D}"/>
          </ac:spMkLst>
        </pc:spChg>
        <pc:spChg chg="del mod topLvl">
          <ac:chgData name="Müller Laura" userId="8191ac63-0d49-4000-a34c-4f0f8c71d94d" providerId="ADAL" clId="{137F30C2-69FD-4310-9AE3-D46F1DD158AA}" dt="2024-06-20T21:00:34.651" v="37774" actId="478"/>
          <ac:spMkLst>
            <pc:docMk/>
            <pc:sldMk cId="157557860" sldId="521"/>
            <ac:spMk id="1040" creationId="{E21C828E-C4E0-7D73-D643-267BA0E12362}"/>
          </ac:spMkLst>
        </pc:spChg>
        <pc:spChg chg="del mod topLvl">
          <ac:chgData name="Müller Laura" userId="8191ac63-0d49-4000-a34c-4f0f8c71d94d" providerId="ADAL" clId="{137F30C2-69FD-4310-9AE3-D46F1DD158AA}" dt="2024-06-20T21:00:34.651" v="37774" actId="478"/>
          <ac:spMkLst>
            <pc:docMk/>
            <pc:sldMk cId="157557860" sldId="521"/>
            <ac:spMk id="1041" creationId="{5A1BB22A-0B36-9435-336B-B87D212535B3}"/>
          </ac:spMkLst>
        </pc:spChg>
        <pc:spChg chg="del mod topLvl">
          <ac:chgData name="Müller Laura" userId="8191ac63-0d49-4000-a34c-4f0f8c71d94d" providerId="ADAL" clId="{137F30C2-69FD-4310-9AE3-D46F1DD158AA}" dt="2024-06-20T21:00:34.651" v="37774" actId="478"/>
          <ac:spMkLst>
            <pc:docMk/>
            <pc:sldMk cId="157557860" sldId="521"/>
            <ac:spMk id="1042" creationId="{0E0D3761-8E7C-15D9-14C6-9204BF0200F2}"/>
          </ac:spMkLst>
        </pc:spChg>
        <pc:spChg chg="del mod">
          <ac:chgData name="Müller Laura" userId="8191ac63-0d49-4000-a34c-4f0f8c71d94d" providerId="ADAL" clId="{137F30C2-69FD-4310-9AE3-D46F1DD158AA}" dt="2024-06-19T19:35:51.555" v="31574" actId="478"/>
          <ac:spMkLst>
            <pc:docMk/>
            <pc:sldMk cId="157557860" sldId="521"/>
            <ac:spMk id="1043" creationId="{DAE03E9E-CBB2-E43C-88A5-344C9F117C03}"/>
          </ac:spMkLst>
        </pc:spChg>
        <pc:spChg chg="add del">
          <ac:chgData name="Müller Laura" userId="8191ac63-0d49-4000-a34c-4f0f8c71d94d" providerId="ADAL" clId="{137F30C2-69FD-4310-9AE3-D46F1DD158AA}" dt="2024-06-16T17:29:52.409" v="10231" actId="478"/>
          <ac:spMkLst>
            <pc:docMk/>
            <pc:sldMk cId="157557860" sldId="521"/>
            <ac:spMk id="1044" creationId="{EB83A4E3-BB61-F9B9-2204-52D6E28A9CED}"/>
          </ac:spMkLst>
        </pc:spChg>
        <pc:spChg chg="mod">
          <ac:chgData name="Müller Laura" userId="8191ac63-0d49-4000-a34c-4f0f8c71d94d" providerId="ADAL" clId="{137F30C2-69FD-4310-9AE3-D46F1DD158AA}" dt="2024-06-20T21:07:23.825" v="37876" actId="1037"/>
          <ac:spMkLst>
            <pc:docMk/>
            <pc:sldMk cId="157557860" sldId="521"/>
            <ac:spMk id="1046" creationId="{7922B419-8DE9-55DB-1BD6-A4B8FD300DC3}"/>
          </ac:spMkLst>
        </pc:spChg>
        <pc:spChg chg="add del mod">
          <ac:chgData name="Müller Laura" userId="8191ac63-0d49-4000-a34c-4f0f8c71d94d" providerId="ADAL" clId="{137F30C2-69FD-4310-9AE3-D46F1DD158AA}" dt="2024-06-16T20:51:16.037" v="16520" actId="478"/>
          <ac:spMkLst>
            <pc:docMk/>
            <pc:sldMk cId="157557860" sldId="521"/>
            <ac:spMk id="1046" creationId="{AE8692EE-9974-7066-6496-CF2C2114D4C2}"/>
          </ac:spMkLst>
        </pc:spChg>
        <pc:spChg chg="add del mod">
          <ac:chgData name="Müller Laura" userId="8191ac63-0d49-4000-a34c-4f0f8c71d94d" providerId="ADAL" clId="{137F30C2-69FD-4310-9AE3-D46F1DD158AA}" dt="2024-06-16T21:02:54.348" v="16649" actId="478"/>
          <ac:spMkLst>
            <pc:docMk/>
            <pc:sldMk cId="157557860" sldId="521"/>
            <ac:spMk id="1047" creationId="{CEA28665-1873-A7A6-A76C-56A933DA9923}"/>
          </ac:spMkLst>
        </pc:spChg>
        <pc:spChg chg="mod">
          <ac:chgData name="Müller Laura" userId="8191ac63-0d49-4000-a34c-4f0f8c71d94d" providerId="ADAL" clId="{137F30C2-69FD-4310-9AE3-D46F1DD158AA}" dt="2024-06-20T21:07:23.825" v="37876" actId="1037"/>
          <ac:spMkLst>
            <pc:docMk/>
            <pc:sldMk cId="157557860" sldId="521"/>
            <ac:spMk id="1047" creationId="{E9B29409-C747-118B-4061-EC692A91C0AD}"/>
          </ac:spMkLst>
        </pc:spChg>
        <pc:spChg chg="mod">
          <ac:chgData name="Müller Laura" userId="8191ac63-0d49-4000-a34c-4f0f8c71d94d" providerId="ADAL" clId="{137F30C2-69FD-4310-9AE3-D46F1DD158AA}" dt="2024-06-20T21:07:23.825" v="37876" actId="1037"/>
          <ac:spMkLst>
            <pc:docMk/>
            <pc:sldMk cId="157557860" sldId="521"/>
            <ac:spMk id="1048" creationId="{F10D9A95-E87F-03CC-6788-7F67B516E06F}"/>
          </ac:spMkLst>
        </pc:spChg>
        <pc:spChg chg="mod">
          <ac:chgData name="Müller Laura" userId="8191ac63-0d49-4000-a34c-4f0f8c71d94d" providerId="ADAL" clId="{137F30C2-69FD-4310-9AE3-D46F1DD158AA}" dt="2024-06-20T21:07:23.825" v="37876" actId="1037"/>
          <ac:spMkLst>
            <pc:docMk/>
            <pc:sldMk cId="157557860" sldId="521"/>
            <ac:spMk id="1049" creationId="{9D46278F-F614-16AC-3A06-4CA8098C339D}"/>
          </ac:spMkLst>
        </pc:spChg>
        <pc:spChg chg="add del mod">
          <ac:chgData name="Müller Laura" userId="8191ac63-0d49-4000-a34c-4f0f8c71d94d" providerId="ADAL" clId="{137F30C2-69FD-4310-9AE3-D46F1DD158AA}" dt="2024-06-16T20:50:37.964" v="16461" actId="11529"/>
          <ac:spMkLst>
            <pc:docMk/>
            <pc:sldMk cId="157557860" sldId="521"/>
            <ac:spMk id="1050" creationId="{66CD8E2F-F7D0-2CCA-0E80-4390DBD6A579}"/>
          </ac:spMkLst>
        </pc:spChg>
        <pc:spChg chg="mod">
          <ac:chgData name="Müller Laura" userId="8191ac63-0d49-4000-a34c-4f0f8c71d94d" providerId="ADAL" clId="{137F30C2-69FD-4310-9AE3-D46F1DD158AA}" dt="2024-06-20T21:07:23.825" v="37876" actId="1037"/>
          <ac:spMkLst>
            <pc:docMk/>
            <pc:sldMk cId="157557860" sldId="521"/>
            <ac:spMk id="1050" creationId="{821313F4-6AD9-71FE-4F93-F2EAE323F9FA}"/>
          </ac:spMkLst>
        </pc:spChg>
        <pc:spChg chg="add mod">
          <ac:chgData name="Müller Laura" userId="8191ac63-0d49-4000-a34c-4f0f8c71d94d" providerId="ADAL" clId="{137F30C2-69FD-4310-9AE3-D46F1DD158AA}" dt="2024-06-19T19:32:01.579" v="31432" actId="1038"/>
          <ac:spMkLst>
            <pc:docMk/>
            <pc:sldMk cId="157557860" sldId="521"/>
            <ac:spMk id="1052" creationId="{72A79739-E1B6-D25F-A89F-6057C4C17411}"/>
          </ac:spMkLst>
        </pc:spChg>
        <pc:spChg chg="mod">
          <ac:chgData name="Müller Laura" userId="8191ac63-0d49-4000-a34c-4f0f8c71d94d" providerId="ADAL" clId="{137F30C2-69FD-4310-9AE3-D46F1DD158AA}" dt="2024-06-19T19:31:56.852" v="31421" actId="1037"/>
          <ac:spMkLst>
            <pc:docMk/>
            <pc:sldMk cId="157557860" sldId="521"/>
            <ac:spMk id="1059" creationId="{A504FB4B-A783-05A8-F7A1-E3E87C6264D7}"/>
          </ac:spMkLst>
        </pc:spChg>
        <pc:spChg chg="mod">
          <ac:chgData name="Müller Laura" userId="8191ac63-0d49-4000-a34c-4f0f8c71d94d" providerId="ADAL" clId="{137F30C2-69FD-4310-9AE3-D46F1DD158AA}" dt="2024-06-19T19:31:56.852" v="31421" actId="1037"/>
          <ac:spMkLst>
            <pc:docMk/>
            <pc:sldMk cId="157557860" sldId="521"/>
            <ac:spMk id="1061" creationId="{3A96E8DE-0A79-CB7F-13F9-0353C70B87B0}"/>
          </ac:spMkLst>
        </pc:spChg>
        <pc:spChg chg="mod">
          <ac:chgData name="Müller Laura" userId="8191ac63-0d49-4000-a34c-4f0f8c71d94d" providerId="ADAL" clId="{137F30C2-69FD-4310-9AE3-D46F1DD158AA}" dt="2024-06-19T19:31:56.852" v="31421" actId="1037"/>
          <ac:spMkLst>
            <pc:docMk/>
            <pc:sldMk cId="157557860" sldId="521"/>
            <ac:spMk id="1062" creationId="{F8E705BF-2581-4B17-D0EE-C1CDFD4A2A46}"/>
          </ac:spMkLst>
        </pc:spChg>
        <pc:spChg chg="mod">
          <ac:chgData name="Müller Laura" userId="8191ac63-0d49-4000-a34c-4f0f8c71d94d" providerId="ADAL" clId="{137F30C2-69FD-4310-9AE3-D46F1DD158AA}" dt="2024-06-19T19:36:54.839" v="31594" actId="20577"/>
          <ac:spMkLst>
            <pc:docMk/>
            <pc:sldMk cId="157557860" sldId="521"/>
            <ac:spMk id="1063" creationId="{AA616816-0BE8-096D-7C3C-DFE5B14B581F}"/>
          </ac:spMkLst>
        </pc:spChg>
        <pc:spChg chg="del mod">
          <ac:chgData name="Müller Laura" userId="8191ac63-0d49-4000-a34c-4f0f8c71d94d" providerId="ADAL" clId="{137F30C2-69FD-4310-9AE3-D46F1DD158AA}" dt="2024-06-19T19:36:49.185" v="31591" actId="478"/>
          <ac:spMkLst>
            <pc:docMk/>
            <pc:sldMk cId="157557860" sldId="521"/>
            <ac:spMk id="1064" creationId="{ED1A0306-9825-D3FD-5A0B-011CE44FB451}"/>
          </ac:spMkLst>
        </pc:spChg>
        <pc:spChg chg="mod">
          <ac:chgData name="Müller Laura" userId="8191ac63-0d49-4000-a34c-4f0f8c71d94d" providerId="ADAL" clId="{137F30C2-69FD-4310-9AE3-D46F1DD158AA}" dt="2024-06-19T19:37:04.295" v="31597" actId="1076"/>
          <ac:spMkLst>
            <pc:docMk/>
            <pc:sldMk cId="157557860" sldId="521"/>
            <ac:spMk id="1065" creationId="{4F5B56AC-9C72-9F4C-BE20-3E1A8217B580}"/>
          </ac:spMkLst>
        </pc:spChg>
        <pc:spChg chg="del mod">
          <ac:chgData name="Müller Laura" userId="8191ac63-0d49-4000-a34c-4f0f8c71d94d" providerId="ADAL" clId="{137F30C2-69FD-4310-9AE3-D46F1DD158AA}" dt="2024-06-19T19:36:57.625" v="31596" actId="478"/>
          <ac:spMkLst>
            <pc:docMk/>
            <pc:sldMk cId="157557860" sldId="521"/>
            <ac:spMk id="1066" creationId="{CA0CFF2E-9E48-F60C-3B86-DE8C6B88FB0F}"/>
          </ac:spMkLst>
        </pc:spChg>
        <pc:spChg chg="add mod replST">
          <ac:chgData name="Müller Laura" userId="8191ac63-0d49-4000-a34c-4f0f8c71d94d" providerId="ADAL" clId="{137F30C2-69FD-4310-9AE3-D46F1DD158AA}" dt="2024-06-19T19:31:56.852" v="31421" actId="1037"/>
          <ac:spMkLst>
            <pc:docMk/>
            <pc:sldMk cId="157557860" sldId="521"/>
            <ac:spMk id="1068" creationId="{33213396-B28E-25C2-EF1B-480AEF4AC849}"/>
          </ac:spMkLst>
        </pc:spChg>
        <pc:grpChg chg="add del mod">
          <ac:chgData name="Müller Laura" userId="8191ac63-0d49-4000-a34c-4f0f8c71d94d" providerId="ADAL" clId="{137F30C2-69FD-4310-9AE3-D46F1DD158AA}" dt="2024-06-20T20:49:38.239" v="37665" actId="478"/>
          <ac:grpSpMkLst>
            <pc:docMk/>
            <pc:sldMk cId="157557860" sldId="521"/>
            <ac:grpSpMk id="3" creationId="{03AF2F1E-A49A-345C-91AF-2D7D9E405CBF}"/>
          </ac:grpSpMkLst>
        </pc:grpChg>
        <pc:grpChg chg="mod">
          <ac:chgData name="Müller Laura" userId="8191ac63-0d49-4000-a34c-4f0f8c71d94d" providerId="ADAL" clId="{137F30C2-69FD-4310-9AE3-D46F1DD158AA}" dt="2024-06-20T20:49:37.025" v="37664"/>
          <ac:grpSpMkLst>
            <pc:docMk/>
            <pc:sldMk cId="157557860" sldId="521"/>
            <ac:grpSpMk id="6" creationId="{89D7DDF3-4605-CE7C-2B60-0A79FC31E14D}"/>
          </ac:grpSpMkLst>
        </pc:grpChg>
        <pc:grpChg chg="add mod">
          <ac:chgData name="Müller Laura" userId="8191ac63-0d49-4000-a34c-4f0f8c71d94d" providerId="ADAL" clId="{137F30C2-69FD-4310-9AE3-D46F1DD158AA}" dt="2024-06-21T07:56:57.117" v="38076" actId="164"/>
          <ac:grpSpMkLst>
            <pc:docMk/>
            <pc:sldMk cId="157557860" sldId="521"/>
            <ac:grpSpMk id="20" creationId="{3D46872D-979B-8B13-61B6-85A35050DE75}"/>
          </ac:grpSpMkLst>
        </pc:grpChg>
        <pc:grpChg chg="add del mod">
          <ac:chgData name="Müller Laura" userId="8191ac63-0d49-4000-a34c-4f0f8c71d94d" providerId="ADAL" clId="{137F30C2-69FD-4310-9AE3-D46F1DD158AA}" dt="2024-06-20T20:50:35.449" v="37677" actId="478"/>
          <ac:grpSpMkLst>
            <pc:docMk/>
            <pc:sldMk cId="157557860" sldId="521"/>
            <ac:grpSpMk id="21" creationId="{810344C8-E159-5F23-BA6E-03C4D09E2301}"/>
          </ac:grpSpMkLst>
        </pc:grpChg>
        <pc:grpChg chg="add mod">
          <ac:chgData name="Müller Laura" userId="8191ac63-0d49-4000-a34c-4f0f8c71d94d" providerId="ADAL" clId="{137F30C2-69FD-4310-9AE3-D46F1DD158AA}" dt="2024-06-21T07:56:55.645" v="38072" actId="164"/>
          <ac:grpSpMkLst>
            <pc:docMk/>
            <pc:sldMk cId="157557860" sldId="521"/>
            <ac:grpSpMk id="22" creationId="{6FC6934B-18CC-E694-6A7B-E22B806B1FC5}"/>
          </ac:grpSpMkLst>
        </pc:grpChg>
        <pc:grpChg chg="add mod topLvl">
          <ac:chgData name="Müller Laura" userId="8191ac63-0d49-4000-a34c-4f0f8c71d94d" providerId="ADAL" clId="{137F30C2-69FD-4310-9AE3-D46F1DD158AA}" dt="2024-06-19T19:32:01.579" v="31432" actId="1038"/>
          <ac:grpSpMkLst>
            <pc:docMk/>
            <pc:sldMk cId="157557860" sldId="521"/>
            <ac:grpSpMk id="22" creationId="{E98BD720-B9EF-29B9-669D-541B0542F4F8}"/>
          </ac:grpSpMkLst>
        </pc:grpChg>
        <pc:grpChg chg="add del mod">
          <ac:chgData name="Müller Laura" userId="8191ac63-0d49-4000-a34c-4f0f8c71d94d" providerId="ADAL" clId="{137F30C2-69FD-4310-9AE3-D46F1DD158AA}" dt="2024-06-20T21:04:41.622" v="37856" actId="478"/>
          <ac:grpSpMkLst>
            <pc:docMk/>
            <pc:sldMk cId="157557860" sldId="521"/>
            <ac:grpSpMk id="23" creationId="{2A396183-8B55-2D55-47B0-E6017B495BCD}"/>
          </ac:grpSpMkLst>
        </pc:grpChg>
        <pc:grpChg chg="add mod">
          <ac:chgData name="Müller Laura" userId="8191ac63-0d49-4000-a34c-4f0f8c71d94d" providerId="ADAL" clId="{137F30C2-69FD-4310-9AE3-D46F1DD158AA}" dt="2024-06-21T08:03:57.602" v="38214" actId="554"/>
          <ac:grpSpMkLst>
            <pc:docMk/>
            <pc:sldMk cId="157557860" sldId="521"/>
            <ac:grpSpMk id="26" creationId="{D550EE73-CACC-A575-21DD-1DEF6BDDB576}"/>
          </ac:grpSpMkLst>
        </pc:grpChg>
        <pc:grpChg chg="add del mod">
          <ac:chgData name="Müller Laura" userId="8191ac63-0d49-4000-a34c-4f0f8c71d94d" providerId="ADAL" clId="{137F30C2-69FD-4310-9AE3-D46F1DD158AA}" dt="2024-06-21T16:34:43.439" v="42969" actId="165"/>
          <ac:grpSpMkLst>
            <pc:docMk/>
            <pc:sldMk cId="157557860" sldId="521"/>
            <ac:grpSpMk id="27" creationId="{A59311BC-FE0A-331F-9F3A-B8009D613A5A}"/>
          </ac:grpSpMkLst>
        </pc:grpChg>
        <pc:grpChg chg="mod">
          <ac:chgData name="Müller Laura" userId="8191ac63-0d49-4000-a34c-4f0f8c71d94d" providerId="ADAL" clId="{137F30C2-69FD-4310-9AE3-D46F1DD158AA}" dt="2024-06-20T20:49:52.367" v="37671"/>
          <ac:grpSpMkLst>
            <pc:docMk/>
            <pc:sldMk cId="157557860" sldId="521"/>
            <ac:grpSpMk id="27" creationId="{B1AD72D5-4335-286F-4446-FD687185344B}"/>
          </ac:grpSpMkLst>
        </pc:grpChg>
        <pc:grpChg chg="add del mod">
          <ac:chgData name="Müller Laura" userId="8191ac63-0d49-4000-a34c-4f0f8c71d94d" providerId="ADAL" clId="{137F30C2-69FD-4310-9AE3-D46F1DD158AA}" dt="2024-06-21T19:11:41.993" v="43059" actId="478"/>
          <ac:grpSpMkLst>
            <pc:docMk/>
            <pc:sldMk cId="157557860" sldId="521"/>
            <ac:grpSpMk id="29" creationId="{EA3D00A0-82E8-3A2C-1627-7F1CAD821D55}"/>
          </ac:grpSpMkLst>
        </pc:grpChg>
        <pc:grpChg chg="mod">
          <ac:chgData name="Müller Laura" userId="8191ac63-0d49-4000-a34c-4f0f8c71d94d" providerId="ADAL" clId="{137F30C2-69FD-4310-9AE3-D46F1DD158AA}" dt="2024-06-19T19:33:16.685" v="31527" actId="1076"/>
          <ac:grpSpMkLst>
            <pc:docMk/>
            <pc:sldMk cId="157557860" sldId="521"/>
            <ac:grpSpMk id="31" creationId="{CAD9CEE0-1D7E-7E44-8F0A-0211C7BD8F31}"/>
          </ac:grpSpMkLst>
        </pc:grpChg>
        <pc:grpChg chg="mod">
          <ac:chgData name="Müller Laura" userId="8191ac63-0d49-4000-a34c-4f0f8c71d94d" providerId="ADAL" clId="{137F30C2-69FD-4310-9AE3-D46F1DD158AA}" dt="2024-06-19T19:33:16.685" v="31527" actId="1076"/>
          <ac:grpSpMkLst>
            <pc:docMk/>
            <pc:sldMk cId="157557860" sldId="521"/>
            <ac:grpSpMk id="32" creationId="{45D3771D-2109-2897-2F19-E88FEF77689F}"/>
          </ac:grpSpMkLst>
        </pc:grpChg>
        <pc:grpChg chg="mod">
          <ac:chgData name="Müller Laura" userId="8191ac63-0d49-4000-a34c-4f0f8c71d94d" providerId="ADAL" clId="{137F30C2-69FD-4310-9AE3-D46F1DD158AA}" dt="2024-06-20T20:49:52.367" v="37671"/>
          <ac:grpSpMkLst>
            <pc:docMk/>
            <pc:sldMk cId="157557860" sldId="521"/>
            <ac:grpSpMk id="33" creationId="{B324EDC9-55E6-7A53-D447-3419F6A6E9B8}"/>
          </ac:grpSpMkLst>
        </pc:grpChg>
        <pc:grpChg chg="mod">
          <ac:chgData name="Müller Laura" userId="8191ac63-0d49-4000-a34c-4f0f8c71d94d" providerId="ADAL" clId="{137F30C2-69FD-4310-9AE3-D46F1DD158AA}" dt="2024-06-19T19:33:16.685" v="31527" actId="1076"/>
          <ac:grpSpMkLst>
            <pc:docMk/>
            <pc:sldMk cId="157557860" sldId="521"/>
            <ac:grpSpMk id="34" creationId="{07D0C4ED-3800-A54C-1216-733138621481}"/>
          </ac:grpSpMkLst>
        </pc:grpChg>
        <pc:grpChg chg="add del mod">
          <ac:chgData name="Müller Laura" userId="8191ac63-0d49-4000-a34c-4f0f8c71d94d" providerId="ADAL" clId="{137F30C2-69FD-4310-9AE3-D46F1DD158AA}" dt="2024-06-21T19:11:43.854" v="43060" actId="478"/>
          <ac:grpSpMkLst>
            <pc:docMk/>
            <pc:sldMk cId="157557860" sldId="521"/>
            <ac:grpSpMk id="40" creationId="{4856BB7D-57AF-19D9-03AF-897A6E3C080C}"/>
          </ac:grpSpMkLst>
        </pc:grpChg>
        <pc:grpChg chg="add del mod">
          <ac:chgData name="Müller Laura" userId="8191ac63-0d49-4000-a34c-4f0f8c71d94d" providerId="ADAL" clId="{137F30C2-69FD-4310-9AE3-D46F1DD158AA}" dt="2024-06-16T16:59:18.175" v="9021" actId="165"/>
          <ac:grpSpMkLst>
            <pc:docMk/>
            <pc:sldMk cId="157557860" sldId="521"/>
            <ac:grpSpMk id="41" creationId="{DA583EC2-59F3-6FBB-0326-0AFFFF9B0F47}"/>
          </ac:grpSpMkLst>
        </pc:grpChg>
        <pc:grpChg chg="add mod replST">
          <ac:chgData name="Müller Laura" userId="8191ac63-0d49-4000-a34c-4f0f8c71d94d" providerId="ADAL" clId="{137F30C2-69FD-4310-9AE3-D46F1DD158AA}" dt="2024-06-20T20:49:44.396" v="37666" actId="164"/>
          <ac:grpSpMkLst>
            <pc:docMk/>
            <pc:sldMk cId="157557860" sldId="521"/>
            <ac:grpSpMk id="43" creationId="{890FE3B7-3778-A558-9C23-2229525B4794}"/>
          </ac:grpSpMkLst>
        </pc:grpChg>
        <pc:grpChg chg="add del mod">
          <ac:chgData name="Müller Laura" userId="8191ac63-0d49-4000-a34c-4f0f8c71d94d" providerId="ADAL" clId="{137F30C2-69FD-4310-9AE3-D46F1DD158AA}" dt="2024-06-16T17:02:03.756" v="9114" actId="478"/>
          <ac:grpSpMkLst>
            <pc:docMk/>
            <pc:sldMk cId="157557860" sldId="521"/>
            <ac:grpSpMk id="44" creationId="{E687F252-2E3C-6164-3898-1FA0FFF97206}"/>
          </ac:grpSpMkLst>
        </pc:grpChg>
        <pc:grpChg chg="mod">
          <ac:chgData name="Müller Laura" userId="8191ac63-0d49-4000-a34c-4f0f8c71d94d" providerId="ADAL" clId="{137F30C2-69FD-4310-9AE3-D46F1DD158AA}" dt="2024-06-16T17:00:16.282" v="9029" actId="1076"/>
          <ac:grpSpMkLst>
            <pc:docMk/>
            <pc:sldMk cId="157557860" sldId="521"/>
            <ac:grpSpMk id="46" creationId="{F7E8E088-E141-684B-A0E0-E94CE3CE08EC}"/>
          </ac:grpSpMkLst>
        </pc:grpChg>
        <pc:grpChg chg="add del mod">
          <ac:chgData name="Müller Laura" userId="8191ac63-0d49-4000-a34c-4f0f8c71d94d" providerId="ADAL" clId="{137F30C2-69FD-4310-9AE3-D46F1DD158AA}" dt="2024-06-20T21:04:58.224" v="37858" actId="165"/>
          <ac:grpSpMkLst>
            <pc:docMk/>
            <pc:sldMk cId="157557860" sldId="521"/>
            <ac:grpSpMk id="49" creationId="{202538CF-91AA-7A2C-6C82-28268126E9AA}"/>
          </ac:grpSpMkLst>
        </pc:grpChg>
        <pc:grpChg chg="del mod topLvl">
          <ac:chgData name="Müller Laura" userId="8191ac63-0d49-4000-a34c-4f0f8c71d94d" providerId="ADAL" clId="{137F30C2-69FD-4310-9AE3-D46F1DD158AA}" dt="2024-06-20T21:05:05.079" v="37859" actId="165"/>
          <ac:grpSpMkLst>
            <pc:docMk/>
            <pc:sldMk cId="157557860" sldId="521"/>
            <ac:grpSpMk id="51" creationId="{CE528970-FC31-BBF6-2126-BCF19D6CAFF1}"/>
          </ac:grpSpMkLst>
        </pc:grpChg>
        <pc:grpChg chg="del mod topLvl">
          <ac:chgData name="Müller Laura" userId="8191ac63-0d49-4000-a34c-4f0f8c71d94d" providerId="ADAL" clId="{137F30C2-69FD-4310-9AE3-D46F1DD158AA}" dt="2024-06-20T21:05:16.413" v="37860" actId="165"/>
          <ac:grpSpMkLst>
            <pc:docMk/>
            <pc:sldMk cId="157557860" sldId="521"/>
            <ac:grpSpMk id="53" creationId="{96A0BC27-2E1E-792B-1D54-4D6D891FDBFF}"/>
          </ac:grpSpMkLst>
        </pc:grpChg>
        <pc:grpChg chg="add del mod">
          <ac:chgData name="Müller Laura" userId="8191ac63-0d49-4000-a34c-4f0f8c71d94d" providerId="ADAL" clId="{137F30C2-69FD-4310-9AE3-D46F1DD158AA}" dt="2024-06-16T21:02:59.622" v="16651" actId="478"/>
          <ac:grpSpMkLst>
            <pc:docMk/>
            <pc:sldMk cId="157557860" sldId="521"/>
            <ac:grpSpMk id="54" creationId="{4FC10AD2-CFFA-091D-39EC-AE7D6FBDF01B}"/>
          </ac:grpSpMkLst>
        </pc:grpChg>
        <pc:grpChg chg="mod">
          <ac:chgData name="Müller Laura" userId="8191ac63-0d49-4000-a34c-4f0f8c71d94d" providerId="ADAL" clId="{137F30C2-69FD-4310-9AE3-D46F1DD158AA}" dt="2024-06-16T17:13:05.094" v="9661" actId="1076"/>
          <ac:grpSpMkLst>
            <pc:docMk/>
            <pc:sldMk cId="157557860" sldId="521"/>
            <ac:grpSpMk id="56" creationId="{DFC0CE89-E3E7-3CA2-0455-A520F0F67BC3}"/>
          </ac:grpSpMkLst>
        </pc:grpChg>
        <pc:grpChg chg="add mod">
          <ac:chgData name="Müller Laura" userId="8191ac63-0d49-4000-a34c-4f0f8c71d94d" providerId="ADAL" clId="{137F30C2-69FD-4310-9AE3-D46F1DD158AA}" dt="2024-06-20T21:06:30.403" v="37872" actId="164"/>
          <ac:grpSpMkLst>
            <pc:docMk/>
            <pc:sldMk cId="157557860" sldId="521"/>
            <ac:grpSpMk id="61" creationId="{5C779E8A-3406-AFA4-FACE-B3CAEE2EFC87}"/>
          </ac:grpSpMkLst>
        </pc:grpChg>
        <pc:grpChg chg="add mod">
          <ac:chgData name="Müller Laura" userId="8191ac63-0d49-4000-a34c-4f0f8c71d94d" providerId="ADAL" clId="{137F30C2-69FD-4310-9AE3-D46F1DD158AA}" dt="2024-06-20T21:06:38.124" v="37873" actId="164"/>
          <ac:grpSpMkLst>
            <pc:docMk/>
            <pc:sldMk cId="157557860" sldId="521"/>
            <ac:grpSpMk id="62" creationId="{8C3857B7-432C-1DA6-7B91-961A1D6F9C3D}"/>
          </ac:grpSpMkLst>
        </pc:grpChg>
        <pc:grpChg chg="add mod">
          <ac:chgData name="Müller Laura" userId="8191ac63-0d49-4000-a34c-4f0f8c71d94d" providerId="ADAL" clId="{137F30C2-69FD-4310-9AE3-D46F1DD158AA}" dt="2024-06-20T21:07:23.825" v="37876" actId="1037"/>
          <ac:grpSpMkLst>
            <pc:docMk/>
            <pc:sldMk cId="157557860" sldId="521"/>
            <ac:grpSpMk id="63" creationId="{3B07B10A-2633-4878-C1AB-8BE2AE926881}"/>
          </ac:grpSpMkLst>
        </pc:grpChg>
        <pc:grpChg chg="add del mod">
          <ac:chgData name="Müller Laura" userId="8191ac63-0d49-4000-a34c-4f0f8c71d94d" providerId="ADAL" clId="{137F30C2-69FD-4310-9AE3-D46F1DD158AA}" dt="2024-06-16T17:21:06.459" v="9875" actId="478"/>
          <ac:grpSpMkLst>
            <pc:docMk/>
            <pc:sldMk cId="157557860" sldId="521"/>
            <ac:grpSpMk id="1024" creationId="{986F607D-4B7B-8BD2-DA37-2C7938E6FA09}"/>
          </ac:grpSpMkLst>
        </pc:grpChg>
        <pc:grpChg chg="add del mod replST">
          <ac:chgData name="Müller Laura" userId="8191ac63-0d49-4000-a34c-4f0f8c71d94d" providerId="ADAL" clId="{137F30C2-69FD-4310-9AE3-D46F1DD158AA}" dt="2024-06-20T21:04:53.106" v="37857" actId="165"/>
          <ac:grpSpMkLst>
            <pc:docMk/>
            <pc:sldMk cId="157557860" sldId="521"/>
            <ac:grpSpMk id="1029" creationId="{96BCB1E8-CDBD-D225-8F4A-F20825E77A25}"/>
          </ac:grpSpMkLst>
        </pc:grpChg>
        <pc:grpChg chg="add del mod replST">
          <ac:chgData name="Müller Laura" userId="8191ac63-0d49-4000-a34c-4f0f8c71d94d" providerId="ADAL" clId="{137F30C2-69FD-4310-9AE3-D46F1DD158AA}" dt="2024-06-20T21:00:31.137" v="37773" actId="165"/>
          <ac:grpSpMkLst>
            <pc:docMk/>
            <pc:sldMk cId="157557860" sldId="521"/>
            <ac:grpSpMk id="1037" creationId="{A19AEF76-71F5-E2A6-C9F9-AAAE35192226}"/>
          </ac:grpSpMkLst>
        </pc:grpChg>
        <pc:grpChg chg="add mod">
          <ac:chgData name="Müller Laura" userId="8191ac63-0d49-4000-a34c-4f0f8c71d94d" providerId="ADAL" clId="{137F30C2-69FD-4310-9AE3-D46F1DD158AA}" dt="2024-06-20T21:07:23.825" v="37876" actId="1037"/>
          <ac:grpSpMkLst>
            <pc:docMk/>
            <pc:sldMk cId="157557860" sldId="521"/>
            <ac:grpSpMk id="1044" creationId="{5F548AD9-1A6B-339F-8E43-A98762F78F67}"/>
          </ac:grpSpMkLst>
        </pc:grpChg>
        <pc:grpChg chg="add del mod replST">
          <ac:chgData name="Müller Laura" userId="8191ac63-0d49-4000-a34c-4f0f8c71d94d" providerId="ADAL" clId="{137F30C2-69FD-4310-9AE3-D46F1DD158AA}" dt="2024-06-21T08:03:47.508" v="38212" actId="478"/>
          <ac:grpSpMkLst>
            <pc:docMk/>
            <pc:sldMk cId="157557860" sldId="521"/>
            <ac:grpSpMk id="1053" creationId="{A9F2AFBC-14D7-BCE9-135C-14DDBB6B1937}"/>
          </ac:grpSpMkLst>
        </pc:grpChg>
        <pc:grpChg chg="add del mod replST">
          <ac:chgData name="Müller Laura" userId="8191ac63-0d49-4000-a34c-4f0f8c71d94d" providerId="ADAL" clId="{137F30C2-69FD-4310-9AE3-D46F1DD158AA}" dt="2024-06-20T20:49:48.435" v="37668" actId="478"/>
          <ac:grpSpMkLst>
            <pc:docMk/>
            <pc:sldMk cId="157557860" sldId="521"/>
            <ac:grpSpMk id="1058" creationId="{D744CFC8-86C1-4AC1-CD2A-93FAD10D2118}"/>
          </ac:grpSpMkLst>
        </pc:grpChg>
        <pc:grpChg chg="mod">
          <ac:chgData name="Müller Laura" userId="8191ac63-0d49-4000-a34c-4f0f8c71d94d" providerId="ADAL" clId="{137F30C2-69FD-4310-9AE3-D46F1DD158AA}" dt="2024-06-19T19:31:56.852" v="31421" actId="1037"/>
          <ac:grpSpMkLst>
            <pc:docMk/>
            <pc:sldMk cId="157557860" sldId="521"/>
            <ac:grpSpMk id="1060" creationId="{69FEA2DE-504C-A74C-FF71-AD2FC773EB61}"/>
          </ac:grpSpMkLst>
        </pc:grpChg>
        <pc:picChg chg="add del mod">
          <ac:chgData name="Müller Laura" userId="8191ac63-0d49-4000-a34c-4f0f8c71d94d" providerId="ADAL" clId="{137F30C2-69FD-4310-9AE3-D46F1DD158AA}" dt="2024-06-21T08:18:30.098" v="38646" actId="478"/>
          <ac:picMkLst>
            <pc:docMk/>
            <pc:sldMk cId="157557860" sldId="521"/>
            <ac:picMk id="2" creationId="{78FA9ADD-A375-98E2-8D88-43A82455C6B1}"/>
          </ac:picMkLst>
        </pc:picChg>
        <pc:picChg chg="del">
          <ac:chgData name="Müller Laura" userId="8191ac63-0d49-4000-a34c-4f0f8c71d94d" providerId="ADAL" clId="{137F30C2-69FD-4310-9AE3-D46F1DD158AA}" dt="2024-06-16T16:59:39.269" v="9023" actId="478"/>
          <ac:picMkLst>
            <pc:docMk/>
            <pc:sldMk cId="157557860" sldId="521"/>
            <ac:picMk id="3" creationId="{5890E973-8280-7A0C-13D6-96FF01B793FD}"/>
          </ac:picMkLst>
        </pc:picChg>
        <pc:picChg chg="replST">
          <ac:chgData name="Müller Laura" userId="8191ac63-0d49-4000-a34c-4f0f8c71d94d" providerId="ADAL" clId="{137F30C2-69FD-4310-9AE3-D46F1DD158AA}" dt="2024-06-19T19:23:20.832" v="30818"/>
          <ac:picMkLst>
            <pc:docMk/>
            <pc:sldMk cId="157557860" sldId="521"/>
            <ac:picMk id="4" creationId="{A6497196-C297-0067-5221-698B80852319}"/>
          </ac:picMkLst>
        </pc:picChg>
        <pc:picChg chg="del mod">
          <ac:chgData name="Müller Laura" userId="8191ac63-0d49-4000-a34c-4f0f8c71d94d" providerId="ADAL" clId="{137F30C2-69FD-4310-9AE3-D46F1DD158AA}" dt="2024-06-16T17:02:07.990" v="9117" actId="478"/>
          <ac:picMkLst>
            <pc:docMk/>
            <pc:sldMk cId="157557860" sldId="521"/>
            <ac:picMk id="5" creationId="{216B9F26-AE00-25FE-A223-BEA9642762F8}"/>
          </ac:picMkLst>
        </pc:picChg>
        <pc:picChg chg="add mod modCrop">
          <ac:chgData name="Müller Laura" userId="8191ac63-0d49-4000-a34c-4f0f8c71d94d" providerId="ADAL" clId="{137F30C2-69FD-4310-9AE3-D46F1DD158AA}" dt="2024-06-21T08:03:57.602" v="38214" actId="554"/>
          <ac:picMkLst>
            <pc:docMk/>
            <pc:sldMk cId="157557860" sldId="521"/>
            <ac:picMk id="5" creationId="{ABA10AEA-2C9A-5FEA-53A7-9FFB25500491}"/>
          </ac:picMkLst>
        </pc:picChg>
        <pc:picChg chg="add del mod">
          <ac:chgData name="Müller Laura" userId="8191ac63-0d49-4000-a34c-4f0f8c71d94d" providerId="ADAL" clId="{137F30C2-69FD-4310-9AE3-D46F1DD158AA}" dt="2024-06-16T13:24:58.783" v="8443" actId="478"/>
          <ac:picMkLst>
            <pc:docMk/>
            <pc:sldMk cId="157557860" sldId="521"/>
            <ac:picMk id="6" creationId="{327100B7-38B4-F320-E674-32EF4F971970}"/>
          </ac:picMkLst>
        </pc:picChg>
        <pc:picChg chg="add mod topLvl modCrop">
          <ac:chgData name="Müller Laura" userId="8191ac63-0d49-4000-a34c-4f0f8c71d94d" providerId="ADAL" clId="{137F30C2-69FD-4310-9AE3-D46F1DD158AA}" dt="2024-06-21T16:34:43.439" v="42969" actId="165"/>
          <ac:picMkLst>
            <pc:docMk/>
            <pc:sldMk cId="157557860" sldId="521"/>
            <ac:picMk id="7" creationId="{26BEC112-D5E3-C19D-8636-1AF35AD28AF0}"/>
          </ac:picMkLst>
        </pc:picChg>
        <pc:picChg chg="del mod">
          <ac:chgData name="Müller Laura" userId="8191ac63-0d49-4000-a34c-4f0f8c71d94d" providerId="ADAL" clId="{137F30C2-69FD-4310-9AE3-D46F1DD158AA}" dt="2024-06-16T17:02:22.779" v="9159" actId="478"/>
          <ac:picMkLst>
            <pc:docMk/>
            <pc:sldMk cId="157557860" sldId="521"/>
            <ac:picMk id="7" creationId="{D8BCFDEE-524C-F8E9-931A-AC791E3FA191}"/>
          </ac:picMkLst>
        </pc:picChg>
        <pc:picChg chg="add del mod">
          <ac:chgData name="Müller Laura" userId="8191ac63-0d49-4000-a34c-4f0f8c71d94d" providerId="ADAL" clId="{137F30C2-69FD-4310-9AE3-D46F1DD158AA}" dt="2024-06-16T20:55:57.584" v="16568" actId="478"/>
          <ac:picMkLst>
            <pc:docMk/>
            <pc:sldMk cId="157557860" sldId="521"/>
            <ac:picMk id="8" creationId="{13F2B317-D027-9E84-6B20-04A3BA5D1FD5}"/>
          </ac:picMkLst>
        </pc:picChg>
        <pc:picChg chg="del">
          <ac:chgData name="Müller Laura" userId="8191ac63-0d49-4000-a34c-4f0f8c71d94d" providerId="ADAL" clId="{137F30C2-69FD-4310-9AE3-D46F1DD158AA}" dt="2024-06-16T17:00:03.390" v="9024" actId="478"/>
          <ac:picMkLst>
            <pc:docMk/>
            <pc:sldMk cId="157557860" sldId="521"/>
            <ac:picMk id="20" creationId="{2EF225C9-113E-E166-CFD9-AD4F93A016EF}"/>
          </ac:picMkLst>
        </pc:picChg>
        <pc:picChg chg="del">
          <ac:chgData name="Müller Laura" userId="8191ac63-0d49-4000-a34c-4f0f8c71d94d" providerId="ADAL" clId="{137F30C2-69FD-4310-9AE3-D46F1DD158AA}" dt="2024-06-16T16:59:13.762" v="9020" actId="478"/>
          <ac:picMkLst>
            <pc:docMk/>
            <pc:sldMk cId="157557860" sldId="521"/>
            <ac:picMk id="24" creationId="{3504EBD1-DADC-D0D7-CB85-16B4A5DDED1F}"/>
          </ac:picMkLst>
        </pc:picChg>
        <pc:picChg chg="add del mod">
          <ac:chgData name="Müller Laura" userId="8191ac63-0d49-4000-a34c-4f0f8c71d94d" providerId="ADAL" clId="{137F30C2-69FD-4310-9AE3-D46F1DD158AA}" dt="2024-06-16T14:07:33.428" v="8573" actId="478"/>
          <ac:picMkLst>
            <pc:docMk/>
            <pc:sldMk cId="157557860" sldId="521"/>
            <ac:picMk id="25" creationId="{FA1BA8CC-25D2-036F-0054-C348DD7FCB61}"/>
          </ac:picMkLst>
        </pc:picChg>
        <pc:picChg chg="mod">
          <ac:chgData name="Müller Laura" userId="8191ac63-0d49-4000-a34c-4f0f8c71d94d" providerId="ADAL" clId="{137F30C2-69FD-4310-9AE3-D46F1DD158AA}" dt="2024-06-20T20:49:52.367" v="37671"/>
          <ac:picMkLst>
            <pc:docMk/>
            <pc:sldMk cId="157557860" sldId="521"/>
            <ac:picMk id="26" creationId="{4090F88D-07FC-F55C-6489-18F79F537732}"/>
          </ac:picMkLst>
        </pc:picChg>
        <pc:picChg chg="add del">
          <ac:chgData name="Müller Laura" userId="8191ac63-0d49-4000-a34c-4f0f8c71d94d" providerId="ADAL" clId="{137F30C2-69FD-4310-9AE3-D46F1DD158AA}" dt="2024-06-16T16:41:24.913" v="8783" actId="478"/>
          <ac:picMkLst>
            <pc:docMk/>
            <pc:sldMk cId="157557860" sldId="521"/>
            <ac:picMk id="27" creationId="{D8175FA2-6AEE-76C9-9FF0-FB05A9A5229D}"/>
          </ac:picMkLst>
        </pc:picChg>
        <pc:picChg chg="del replST">
          <ac:chgData name="Müller Laura" userId="8191ac63-0d49-4000-a34c-4f0f8c71d94d" providerId="ADAL" clId="{137F30C2-69FD-4310-9AE3-D46F1DD158AA}" dt="2024-06-19T19:31:39.413" v="31413" actId="478"/>
          <ac:picMkLst>
            <pc:docMk/>
            <pc:sldMk cId="157557860" sldId="521"/>
            <ac:picMk id="28" creationId="{4065A02E-1CE9-46D3-A044-A85116FA05C2}"/>
          </ac:picMkLst>
        </pc:picChg>
        <pc:picChg chg="add del mod">
          <ac:chgData name="Müller Laura" userId="8191ac63-0d49-4000-a34c-4f0f8c71d94d" providerId="ADAL" clId="{137F30C2-69FD-4310-9AE3-D46F1DD158AA}" dt="2024-06-16T13:40:01.063" v="8571" actId="478"/>
          <ac:picMkLst>
            <pc:docMk/>
            <pc:sldMk cId="157557860" sldId="521"/>
            <ac:picMk id="29" creationId="{8A5E0F46-794D-BB2A-CA2A-963FDEE4811F}"/>
          </ac:picMkLst>
        </pc:picChg>
        <pc:picChg chg="add del mod">
          <ac:chgData name="Müller Laura" userId="8191ac63-0d49-4000-a34c-4f0f8c71d94d" providerId="ADAL" clId="{137F30C2-69FD-4310-9AE3-D46F1DD158AA}" dt="2024-06-16T16:40:29.171" v="8780" actId="478"/>
          <ac:picMkLst>
            <pc:docMk/>
            <pc:sldMk cId="157557860" sldId="521"/>
            <ac:picMk id="30" creationId="{0E4A866F-AE17-1650-185A-BBFCAC369900}"/>
          </ac:picMkLst>
        </pc:picChg>
        <pc:picChg chg="del">
          <ac:chgData name="Müller Laura" userId="8191ac63-0d49-4000-a34c-4f0f8c71d94d" providerId="ADAL" clId="{137F30C2-69FD-4310-9AE3-D46F1DD158AA}" dt="2024-06-16T16:41:21.289" v="8781" actId="478"/>
          <ac:picMkLst>
            <pc:docMk/>
            <pc:sldMk cId="157557860" sldId="521"/>
            <ac:picMk id="32" creationId="{A2E6A63C-1462-0458-1E6C-988A846C5776}"/>
          </ac:picMkLst>
        </pc:picChg>
        <pc:picChg chg="add del mod">
          <ac:chgData name="Müller Laura" userId="8191ac63-0d49-4000-a34c-4f0f8c71d94d" providerId="ADAL" clId="{137F30C2-69FD-4310-9AE3-D46F1DD158AA}" dt="2024-06-16T16:39:20.680" v="8711" actId="478"/>
          <ac:picMkLst>
            <pc:docMk/>
            <pc:sldMk cId="157557860" sldId="521"/>
            <ac:picMk id="35" creationId="{521B17D7-005A-3400-9A54-02808EABEC72}"/>
          </ac:picMkLst>
        </pc:picChg>
        <pc:picChg chg="del">
          <ac:chgData name="Müller Laura" userId="8191ac63-0d49-4000-a34c-4f0f8c71d94d" providerId="ADAL" clId="{137F30C2-69FD-4310-9AE3-D46F1DD158AA}" dt="2024-06-16T14:11:37.192" v="8577" actId="478"/>
          <ac:picMkLst>
            <pc:docMk/>
            <pc:sldMk cId="157557860" sldId="521"/>
            <ac:picMk id="36" creationId="{C56CDBCF-D26A-C436-C325-C2943B0F73D0}"/>
          </ac:picMkLst>
        </pc:picChg>
        <pc:picChg chg="del mod">
          <ac:chgData name="Müller Laura" userId="8191ac63-0d49-4000-a34c-4f0f8c71d94d" providerId="ADAL" clId="{137F30C2-69FD-4310-9AE3-D46F1DD158AA}" dt="2024-06-16T13:30:12.723" v="8444" actId="478"/>
          <ac:picMkLst>
            <pc:docMk/>
            <pc:sldMk cId="157557860" sldId="521"/>
            <ac:picMk id="37" creationId="{C1790C66-8C3E-D4EA-DDF2-812B90EF1640}"/>
          </ac:picMkLst>
        </pc:picChg>
        <pc:picChg chg="add del mod">
          <ac:chgData name="Müller Laura" userId="8191ac63-0d49-4000-a34c-4f0f8c71d94d" providerId="ADAL" clId="{137F30C2-69FD-4310-9AE3-D46F1DD158AA}" dt="2024-06-16T16:39:52.820" v="8722" actId="478"/>
          <ac:picMkLst>
            <pc:docMk/>
            <pc:sldMk cId="157557860" sldId="521"/>
            <ac:picMk id="38" creationId="{3DE09DF9-5EDC-EE67-FC9F-07839B519E89}"/>
          </ac:picMkLst>
        </pc:picChg>
        <pc:picChg chg="add del mod topLvl modCrop">
          <ac:chgData name="Müller Laura" userId="8191ac63-0d49-4000-a34c-4f0f8c71d94d" providerId="ADAL" clId="{137F30C2-69FD-4310-9AE3-D46F1DD158AA}" dt="2024-06-16T20:51:16.037" v="16520" actId="478"/>
          <ac:picMkLst>
            <pc:docMk/>
            <pc:sldMk cId="157557860" sldId="521"/>
            <ac:picMk id="40" creationId="{EF7DC89C-19AA-4E20-0DC9-19E21E07BE3D}"/>
          </ac:picMkLst>
        </pc:picChg>
        <pc:picChg chg="mod">
          <ac:chgData name="Müller Laura" userId="8191ac63-0d49-4000-a34c-4f0f8c71d94d" providerId="ADAL" clId="{137F30C2-69FD-4310-9AE3-D46F1DD158AA}" dt="2024-06-20T19:41:17.995" v="35973" actId="1038"/>
          <ac:picMkLst>
            <pc:docMk/>
            <pc:sldMk cId="157557860" sldId="521"/>
            <ac:picMk id="42" creationId="{3FF15F3F-4A0C-30FF-8FF4-BDB3AC2BABA6}"/>
          </ac:picMkLst>
        </pc:picChg>
        <pc:picChg chg="add del mod modCrop">
          <ac:chgData name="Müller Laura" userId="8191ac63-0d49-4000-a34c-4f0f8c71d94d" providerId="ADAL" clId="{137F30C2-69FD-4310-9AE3-D46F1DD158AA}" dt="2024-06-16T21:02:55.111" v="16650" actId="478"/>
          <ac:picMkLst>
            <pc:docMk/>
            <pc:sldMk cId="157557860" sldId="521"/>
            <ac:picMk id="42" creationId="{EC9418E7-7AA1-5508-CF20-BD9C9B7BD5DC}"/>
          </ac:picMkLst>
        </pc:picChg>
        <pc:picChg chg="mod">
          <ac:chgData name="Müller Laura" userId="8191ac63-0d49-4000-a34c-4f0f8c71d94d" providerId="ADAL" clId="{137F30C2-69FD-4310-9AE3-D46F1DD158AA}" dt="2024-06-16T17:00:16.282" v="9029" actId="1076"/>
          <ac:picMkLst>
            <pc:docMk/>
            <pc:sldMk cId="157557860" sldId="521"/>
            <ac:picMk id="47" creationId="{0F5A7ED0-843B-E585-AE89-8DD13BD62FA3}"/>
          </ac:picMkLst>
        </pc:picChg>
        <pc:picChg chg="add mod">
          <ac:chgData name="Müller Laura" userId="8191ac63-0d49-4000-a34c-4f0f8c71d94d" providerId="ADAL" clId="{137F30C2-69FD-4310-9AE3-D46F1DD158AA}" dt="2024-06-21T08:18:30.414" v="38647"/>
          <ac:picMkLst>
            <pc:docMk/>
            <pc:sldMk cId="157557860" sldId="521"/>
            <ac:picMk id="49" creationId="{85CBF875-5343-BE23-9AAD-A8A23931F75C}"/>
          </ac:picMkLst>
        </pc:picChg>
        <pc:picChg chg="mod topLvl">
          <ac:chgData name="Müller Laura" userId="8191ac63-0d49-4000-a34c-4f0f8c71d94d" providerId="ADAL" clId="{137F30C2-69FD-4310-9AE3-D46F1DD158AA}" dt="2024-06-20T21:06:38.124" v="37873" actId="164"/>
          <ac:picMkLst>
            <pc:docMk/>
            <pc:sldMk cId="157557860" sldId="521"/>
            <ac:picMk id="50" creationId="{6E345C15-5796-AA56-B461-57C5E450BF9D}"/>
          </ac:picMkLst>
        </pc:picChg>
        <pc:picChg chg="mod">
          <ac:chgData name="Müller Laura" userId="8191ac63-0d49-4000-a34c-4f0f8c71d94d" providerId="ADAL" clId="{137F30C2-69FD-4310-9AE3-D46F1DD158AA}" dt="2024-06-16T17:13:05.094" v="9661" actId="1076"/>
          <ac:picMkLst>
            <pc:docMk/>
            <pc:sldMk cId="157557860" sldId="521"/>
            <ac:picMk id="57" creationId="{E305E34B-3153-8DCC-DF38-8B1D92C3AD1B}"/>
          </ac:picMkLst>
        </pc:picChg>
        <pc:picChg chg="add mod ord modCrop">
          <ac:chgData name="Müller Laura" userId="8191ac63-0d49-4000-a34c-4f0f8c71d94d" providerId="ADAL" clId="{137F30C2-69FD-4310-9AE3-D46F1DD158AA}" dt="2024-06-21T08:04:02.940" v="38215" actId="554"/>
          <ac:picMkLst>
            <pc:docMk/>
            <pc:sldMk cId="157557860" sldId="521"/>
            <ac:picMk id="59" creationId="{C1763A19-CA6B-6BC4-31EC-699DB500983D}"/>
          </ac:picMkLst>
        </pc:picChg>
        <pc:picChg chg="add del mod">
          <ac:chgData name="Müller Laura" userId="8191ac63-0d49-4000-a34c-4f0f8c71d94d" providerId="ADAL" clId="{137F30C2-69FD-4310-9AE3-D46F1DD158AA}" dt="2024-06-20T21:04:39.132" v="37855" actId="478"/>
          <ac:picMkLst>
            <pc:docMk/>
            <pc:sldMk cId="157557860" sldId="521"/>
            <ac:picMk id="60" creationId="{4436A59C-649E-9B91-63C0-BBC9471B7E9F}"/>
          </ac:picMkLst>
        </pc:picChg>
        <pc:picChg chg="del mod">
          <ac:chgData name="Müller Laura" userId="8191ac63-0d49-4000-a34c-4f0f8c71d94d" providerId="ADAL" clId="{137F30C2-69FD-4310-9AE3-D46F1DD158AA}" dt="2024-06-16T17:21:06.459" v="9875" actId="478"/>
          <ac:picMkLst>
            <pc:docMk/>
            <pc:sldMk cId="157557860" sldId="521"/>
            <ac:picMk id="1025" creationId="{D3746AF6-B795-C7BE-E4D7-31475680CF3D}"/>
          </ac:picMkLst>
        </pc:picChg>
        <pc:picChg chg="add">
          <ac:chgData name="Müller Laura" userId="8191ac63-0d49-4000-a34c-4f0f8c71d94d" providerId="ADAL" clId="{137F30C2-69FD-4310-9AE3-D46F1DD158AA}" dt="2024-06-16T14:07:35.476" v="8574"/>
          <ac:picMkLst>
            <pc:docMk/>
            <pc:sldMk cId="157557860" sldId="521"/>
            <ac:picMk id="1026" creationId="{E44E9B2B-2B39-188F-6601-7CA55BFA003D}"/>
          </ac:picMkLst>
        </pc:picChg>
        <pc:picChg chg="add">
          <ac:chgData name="Müller Laura" userId="8191ac63-0d49-4000-a34c-4f0f8c71d94d" providerId="ADAL" clId="{137F30C2-69FD-4310-9AE3-D46F1DD158AA}" dt="2024-06-16T14:07:35.476" v="8574"/>
          <ac:picMkLst>
            <pc:docMk/>
            <pc:sldMk cId="157557860" sldId="521"/>
            <ac:picMk id="1027" creationId="{EEF13312-6B7D-17D4-80B8-E87467AE46CE}"/>
          </ac:picMkLst>
        </pc:picChg>
        <pc:picChg chg="mod replST">
          <ac:chgData name="Müller Laura" userId="8191ac63-0d49-4000-a34c-4f0f8c71d94d" providerId="ADAL" clId="{137F30C2-69FD-4310-9AE3-D46F1DD158AA}" dt="2024-06-21T08:03:57.602" v="38214" actId="554"/>
          <ac:picMkLst>
            <pc:docMk/>
            <pc:sldMk cId="157557860" sldId="521"/>
            <ac:picMk id="1028" creationId="{1A90B5C4-7B90-D09C-2DE4-C30551B5BEF5}"/>
          </ac:picMkLst>
        </pc:picChg>
        <pc:picChg chg="del mod">
          <ac:chgData name="Müller Laura" userId="8191ac63-0d49-4000-a34c-4f0f8c71d94d" providerId="ADAL" clId="{137F30C2-69FD-4310-9AE3-D46F1DD158AA}" dt="2024-06-20T21:03:13.779" v="37811" actId="478"/>
          <ac:picMkLst>
            <pc:docMk/>
            <pc:sldMk cId="157557860" sldId="521"/>
            <ac:picMk id="1031" creationId="{4074F857-970C-7FB2-0F8A-86C4D4D1E436}"/>
          </ac:picMkLst>
        </pc:picChg>
        <pc:picChg chg="add del mod replST">
          <ac:chgData name="Müller Laura" userId="8191ac63-0d49-4000-a34c-4f0f8c71d94d" providerId="ADAL" clId="{137F30C2-69FD-4310-9AE3-D46F1DD158AA}" dt="2024-06-20T20:52:36.125" v="37691" actId="478"/>
          <ac:picMkLst>
            <pc:docMk/>
            <pc:sldMk cId="157557860" sldId="521"/>
            <ac:picMk id="1036" creationId="{B33F0B3D-3911-03EE-A9B6-BFBEE83B8078}"/>
          </ac:picMkLst>
        </pc:picChg>
        <pc:picChg chg="mod topLvl">
          <ac:chgData name="Müller Laura" userId="8191ac63-0d49-4000-a34c-4f0f8c71d94d" providerId="ADAL" clId="{137F30C2-69FD-4310-9AE3-D46F1DD158AA}" dt="2024-06-20T21:06:30.403" v="37872" actId="164"/>
          <ac:picMkLst>
            <pc:docMk/>
            <pc:sldMk cId="157557860" sldId="521"/>
            <ac:picMk id="1039" creationId="{F20D5D36-B37A-1160-F073-F008CEDB5F03}"/>
          </ac:picMkLst>
        </pc:picChg>
        <pc:picChg chg="mod">
          <ac:chgData name="Müller Laura" userId="8191ac63-0d49-4000-a34c-4f0f8c71d94d" providerId="ADAL" clId="{137F30C2-69FD-4310-9AE3-D46F1DD158AA}" dt="2024-06-20T21:07:23.825" v="37876" actId="1037"/>
          <ac:picMkLst>
            <pc:docMk/>
            <pc:sldMk cId="157557860" sldId="521"/>
            <ac:picMk id="1043" creationId="{5540DDCE-0482-6288-5AC1-37886A5D7C5C}"/>
          </ac:picMkLst>
        </pc:picChg>
        <pc:picChg chg="add del mod">
          <ac:chgData name="Müller Laura" userId="8191ac63-0d49-4000-a34c-4f0f8c71d94d" providerId="ADAL" clId="{137F30C2-69FD-4310-9AE3-D46F1DD158AA}" dt="2024-06-16T17:34:04.616" v="10971" actId="478"/>
          <ac:picMkLst>
            <pc:docMk/>
            <pc:sldMk cId="157557860" sldId="521"/>
            <ac:picMk id="1045" creationId="{A30D1FF8-4E1D-E032-078E-237C66553D71}"/>
          </ac:picMkLst>
        </pc:picChg>
        <pc:picChg chg="mod">
          <ac:chgData name="Müller Laura" userId="8191ac63-0d49-4000-a34c-4f0f8c71d94d" providerId="ADAL" clId="{137F30C2-69FD-4310-9AE3-D46F1DD158AA}" dt="2024-06-20T21:07:23.825" v="37876" actId="1037"/>
          <ac:picMkLst>
            <pc:docMk/>
            <pc:sldMk cId="157557860" sldId="521"/>
            <ac:picMk id="1045" creationId="{AEE8A480-7289-BFC8-EA52-F6F8CFAB3185}"/>
          </ac:picMkLst>
        </pc:picChg>
        <pc:picChg chg="add del mod modCrop">
          <ac:chgData name="Müller Laura" userId="8191ac63-0d49-4000-a34c-4f0f8c71d94d" providerId="ADAL" clId="{137F30C2-69FD-4310-9AE3-D46F1DD158AA}" dt="2024-06-16T20:50:40.486" v="16469" actId="22"/>
          <ac:picMkLst>
            <pc:docMk/>
            <pc:sldMk cId="157557860" sldId="521"/>
            <ac:picMk id="1049" creationId="{75055095-8855-1581-B9B7-AAAF45D34DE6}"/>
          </ac:picMkLst>
        </pc:picChg>
        <pc:picChg chg="add mod modCrop">
          <ac:chgData name="Müller Laura" userId="8191ac63-0d49-4000-a34c-4f0f8c71d94d" providerId="ADAL" clId="{137F30C2-69FD-4310-9AE3-D46F1DD158AA}" dt="2024-06-19T19:32:01.579" v="31432" actId="1038"/>
          <ac:picMkLst>
            <pc:docMk/>
            <pc:sldMk cId="157557860" sldId="521"/>
            <ac:picMk id="1051" creationId="{9E999735-B436-40DC-E649-68A4929610CB}"/>
          </ac:picMkLst>
        </pc:picChg>
        <pc:picChg chg="add mod ord replST modCrop">
          <ac:chgData name="Müller Laura" userId="8191ac63-0d49-4000-a34c-4f0f8c71d94d" providerId="ADAL" clId="{137F30C2-69FD-4310-9AE3-D46F1DD158AA}" dt="2024-06-20T20:49:44.396" v="37666" actId="164"/>
          <ac:picMkLst>
            <pc:docMk/>
            <pc:sldMk cId="157557860" sldId="521"/>
            <ac:picMk id="1055" creationId="{A18BCA89-EBF3-7BA0-204B-F668411B79DB}"/>
          </ac:picMkLst>
        </pc:picChg>
        <pc:picChg chg="add del mod ord replST modCrop">
          <ac:chgData name="Müller Laura" userId="8191ac63-0d49-4000-a34c-4f0f8c71d94d" providerId="ADAL" clId="{137F30C2-69FD-4310-9AE3-D46F1DD158AA}" dt="2024-06-21T08:03:43.664" v="38188" actId="478"/>
          <ac:picMkLst>
            <pc:docMk/>
            <pc:sldMk cId="157557860" sldId="521"/>
            <ac:picMk id="1057" creationId="{F55FD416-A87A-7584-482F-6BFE21FACB13}"/>
          </ac:picMkLst>
        </pc:picChg>
        <pc:picChg chg="add del mod replST">
          <ac:chgData name="Müller Laura" userId="8191ac63-0d49-4000-a34c-4f0f8c71d94d" providerId="ADAL" clId="{137F30C2-69FD-4310-9AE3-D46F1DD158AA}" dt="2024-06-20T20:49:46.039" v="37667" actId="478"/>
          <ac:picMkLst>
            <pc:docMk/>
            <pc:sldMk cId="157557860" sldId="521"/>
            <ac:picMk id="1067" creationId="{827ED172-40C9-D794-6FCC-9CF3076A2646}"/>
          </ac:picMkLst>
        </pc:picChg>
        <pc:cxnChg chg="add mod">
          <ac:chgData name="Müller Laura" userId="8191ac63-0d49-4000-a34c-4f0f8c71d94d" providerId="ADAL" clId="{137F30C2-69FD-4310-9AE3-D46F1DD158AA}" dt="2024-06-21T08:40:54.535" v="39681" actId="1037"/>
          <ac:cxnSpMkLst>
            <pc:docMk/>
            <pc:sldMk cId="157557860" sldId="521"/>
            <ac:cxnSpMk id="3" creationId="{B988C278-F570-8895-A5BC-7EC08FAE9551}"/>
          </ac:cxnSpMkLst>
        </pc:cxnChg>
        <pc:cxnChg chg="add del mod">
          <ac:chgData name="Müller Laura" userId="8191ac63-0d49-4000-a34c-4f0f8c71d94d" providerId="ADAL" clId="{137F30C2-69FD-4310-9AE3-D46F1DD158AA}" dt="2024-06-21T08:40:39.544" v="39582" actId="478"/>
          <ac:cxnSpMkLst>
            <pc:docMk/>
            <pc:sldMk cId="157557860" sldId="521"/>
            <ac:cxnSpMk id="6" creationId="{102CB855-3F70-0299-E60C-170E053830AB}"/>
          </ac:cxnSpMkLst>
        </pc:cxnChg>
        <pc:cxnChg chg="add del mod replST">
          <ac:chgData name="Müller Laura" userId="8191ac63-0d49-4000-a34c-4f0f8c71d94d" providerId="ADAL" clId="{137F30C2-69FD-4310-9AE3-D46F1DD158AA}" dt="2024-06-19T19:32:05.395" v="31433" actId="478"/>
          <ac:cxnSpMkLst>
            <pc:docMk/>
            <pc:sldMk cId="157557860" sldId="521"/>
            <ac:cxnSpMk id="6" creationId="{F787372D-5309-96D0-27DC-BBE6A7A849BA}"/>
          </ac:cxnSpMkLst>
        </pc:cxnChg>
        <pc:cxnChg chg="add del mod replST">
          <ac:chgData name="Müller Laura" userId="8191ac63-0d49-4000-a34c-4f0f8c71d94d" providerId="ADAL" clId="{137F30C2-69FD-4310-9AE3-D46F1DD158AA}" dt="2024-06-19T19:32:06.856" v="31434" actId="478"/>
          <ac:cxnSpMkLst>
            <pc:docMk/>
            <pc:sldMk cId="157557860" sldId="521"/>
            <ac:cxnSpMk id="7" creationId="{E41BE0D7-2A58-B6E7-8B18-F85318190977}"/>
          </ac:cxnSpMkLst>
        </pc:cxnChg>
        <pc:cxnChg chg="add del mod">
          <ac:chgData name="Müller Laura" userId="8191ac63-0d49-4000-a34c-4f0f8c71d94d" providerId="ADAL" clId="{137F30C2-69FD-4310-9AE3-D46F1DD158AA}" dt="2024-06-21T08:40:30.649" v="39578" actId="478"/>
          <ac:cxnSpMkLst>
            <pc:docMk/>
            <pc:sldMk cId="157557860" sldId="521"/>
            <ac:cxnSpMk id="9" creationId="{5FAF4031-0D6A-E229-D331-39BC3FD98206}"/>
          </ac:cxnSpMkLst>
        </pc:cxnChg>
        <pc:cxnChg chg="add mod">
          <ac:chgData name="Müller Laura" userId="8191ac63-0d49-4000-a34c-4f0f8c71d94d" providerId="ADAL" clId="{137F30C2-69FD-4310-9AE3-D46F1DD158AA}" dt="2024-06-21T08:40:34.505" v="39579"/>
          <ac:cxnSpMkLst>
            <pc:docMk/>
            <pc:sldMk cId="157557860" sldId="521"/>
            <ac:cxnSpMk id="11" creationId="{ACC09162-B4DF-158A-8314-28D34B4B4573}"/>
          </ac:cxnSpMkLst>
        </pc:cxnChg>
        <pc:cxnChg chg="add del mod">
          <ac:chgData name="Müller Laura" userId="8191ac63-0d49-4000-a34c-4f0f8c71d94d" providerId="ADAL" clId="{137F30C2-69FD-4310-9AE3-D46F1DD158AA}" dt="2024-06-21T08:04:46.212" v="38372" actId="478"/>
          <ac:cxnSpMkLst>
            <pc:docMk/>
            <pc:sldMk cId="157557860" sldId="521"/>
            <ac:cxnSpMk id="11" creationId="{DD9D2A9F-9199-C42C-7114-6FA268592725}"/>
          </ac:cxnSpMkLst>
        </pc:cxnChg>
        <pc:cxnChg chg="add del mod">
          <ac:chgData name="Müller Laura" userId="8191ac63-0d49-4000-a34c-4f0f8c71d94d" providerId="ADAL" clId="{137F30C2-69FD-4310-9AE3-D46F1DD158AA}" dt="2024-06-21T08:18:28.504" v="38645" actId="478"/>
          <ac:cxnSpMkLst>
            <pc:docMk/>
            <pc:sldMk cId="157557860" sldId="521"/>
            <ac:cxnSpMk id="12" creationId="{47DC5F41-4B8C-69DD-A0AF-4B2E66B9725D}"/>
          </ac:cxnSpMkLst>
        </pc:cxnChg>
        <pc:cxnChg chg="add del mod">
          <ac:chgData name="Müller Laura" userId="8191ac63-0d49-4000-a34c-4f0f8c71d94d" providerId="ADAL" clId="{137F30C2-69FD-4310-9AE3-D46F1DD158AA}" dt="2024-06-21T07:45:10.972" v="37939" actId="478"/>
          <ac:cxnSpMkLst>
            <pc:docMk/>
            <pc:sldMk cId="157557860" sldId="521"/>
            <ac:cxnSpMk id="13" creationId="{3735EDA8-7016-749C-C7E9-82BA788A8FD5}"/>
          </ac:cxnSpMkLst>
        </pc:cxnChg>
        <pc:cxnChg chg="add mod">
          <ac:chgData name="Müller Laura" userId="8191ac63-0d49-4000-a34c-4f0f8c71d94d" providerId="ADAL" clId="{137F30C2-69FD-4310-9AE3-D46F1DD158AA}" dt="2024-06-21T08:40:48.324" v="39673" actId="1036"/>
          <ac:cxnSpMkLst>
            <pc:docMk/>
            <pc:sldMk cId="157557860" sldId="521"/>
            <ac:cxnSpMk id="13" creationId="{F44A9EC6-07A4-09ED-76D9-97FFEB1AFE18}"/>
          </ac:cxnSpMkLst>
        </pc:cxnChg>
        <pc:cxnChg chg="add del mod">
          <ac:chgData name="Müller Laura" userId="8191ac63-0d49-4000-a34c-4f0f8c71d94d" providerId="ADAL" clId="{137F30C2-69FD-4310-9AE3-D46F1DD158AA}" dt="2024-06-21T07:53:37.765" v="38018" actId="478"/>
          <ac:cxnSpMkLst>
            <pc:docMk/>
            <pc:sldMk cId="157557860" sldId="521"/>
            <ac:cxnSpMk id="15" creationId="{18AC38DA-5A92-D217-3EEC-384E5375CB81}"/>
          </ac:cxnSpMkLst>
        </pc:cxnChg>
        <pc:cxnChg chg="add del mod">
          <ac:chgData name="Müller Laura" userId="8191ac63-0d49-4000-a34c-4f0f8c71d94d" providerId="ADAL" clId="{137F30C2-69FD-4310-9AE3-D46F1DD158AA}" dt="2024-06-21T08:42:19.455" v="39688" actId="478"/>
          <ac:cxnSpMkLst>
            <pc:docMk/>
            <pc:sldMk cId="157557860" sldId="521"/>
            <ac:cxnSpMk id="15" creationId="{839824A9-BC63-1450-B230-76830D1C5111}"/>
          </ac:cxnSpMkLst>
        </pc:cxnChg>
        <pc:cxnChg chg="add del mod replST">
          <ac:chgData name="Müller Laura" userId="8191ac63-0d49-4000-a34c-4f0f8c71d94d" providerId="ADAL" clId="{137F30C2-69FD-4310-9AE3-D46F1DD158AA}" dt="2024-06-19T19:32:08.278" v="31435" actId="478"/>
          <ac:cxnSpMkLst>
            <pc:docMk/>
            <pc:sldMk cId="157557860" sldId="521"/>
            <ac:cxnSpMk id="20" creationId="{504B6BA8-0780-C9CB-D84C-758E70CC80AF}"/>
          </ac:cxnSpMkLst>
        </pc:cxnChg>
        <pc:cxnChg chg="add del mod replST">
          <ac:chgData name="Müller Laura" userId="8191ac63-0d49-4000-a34c-4f0f8c71d94d" providerId="ADAL" clId="{137F30C2-69FD-4310-9AE3-D46F1DD158AA}" dt="2024-06-19T19:32:10.575" v="31436" actId="478"/>
          <ac:cxnSpMkLst>
            <pc:docMk/>
            <pc:sldMk cId="157557860" sldId="521"/>
            <ac:cxnSpMk id="23" creationId="{E9B93C8B-9104-817C-0FA5-3DA82B0D6D07}"/>
          </ac:cxnSpMkLst>
        </pc:cxnChg>
        <pc:cxnChg chg="add del mod">
          <ac:chgData name="Müller Laura" userId="8191ac63-0d49-4000-a34c-4f0f8c71d94d" providerId="ADAL" clId="{137F30C2-69FD-4310-9AE3-D46F1DD158AA}" dt="2024-06-21T08:04:53.247" v="38374" actId="478"/>
          <ac:cxnSpMkLst>
            <pc:docMk/>
            <pc:sldMk cId="157557860" sldId="521"/>
            <ac:cxnSpMk id="24" creationId="{178A3FCE-F547-294D-C3F3-90503880B344}"/>
          </ac:cxnSpMkLst>
        </pc:cxnChg>
        <pc:cxnChg chg="add del mod">
          <ac:chgData name="Müller Laura" userId="8191ac63-0d49-4000-a34c-4f0f8c71d94d" providerId="ADAL" clId="{137F30C2-69FD-4310-9AE3-D46F1DD158AA}" dt="2024-06-21T08:04:33.954" v="38371" actId="478"/>
          <ac:cxnSpMkLst>
            <pc:docMk/>
            <pc:sldMk cId="157557860" sldId="521"/>
            <ac:cxnSpMk id="33" creationId="{2346828F-1F20-D229-EDF9-C04D57CFDB4D}"/>
          </ac:cxnSpMkLst>
        </pc:cxnChg>
        <pc:cxnChg chg="mod">
          <ac:chgData name="Müller Laura" userId="8191ac63-0d49-4000-a34c-4f0f8c71d94d" providerId="ADAL" clId="{137F30C2-69FD-4310-9AE3-D46F1DD158AA}" dt="2024-06-19T19:33:16.685" v="31527" actId="1076"/>
          <ac:cxnSpMkLst>
            <pc:docMk/>
            <pc:sldMk cId="157557860" sldId="521"/>
            <ac:cxnSpMk id="35" creationId="{5A4A00FC-DF59-423F-D3DD-19963172776C}"/>
          </ac:cxnSpMkLst>
        </pc:cxnChg>
        <pc:cxnChg chg="add del mod">
          <ac:chgData name="Müller Laura" userId="8191ac63-0d49-4000-a34c-4f0f8c71d94d" providerId="ADAL" clId="{137F30C2-69FD-4310-9AE3-D46F1DD158AA}" dt="2024-06-21T08:09:25.818" v="38395" actId="478"/>
          <ac:cxnSpMkLst>
            <pc:docMk/>
            <pc:sldMk cId="157557860" sldId="521"/>
            <ac:cxnSpMk id="47" creationId="{E49C35C0-E702-06D1-0B71-226C3C2CDA44}"/>
          </ac:cxnSpMkLst>
        </pc:cxnChg>
        <pc:cxnChg chg="add del mod">
          <ac:chgData name="Müller Laura" userId="8191ac63-0d49-4000-a34c-4f0f8c71d94d" providerId="ADAL" clId="{137F30C2-69FD-4310-9AE3-D46F1DD158AA}" dt="2024-06-21T08:09:25.818" v="38395" actId="478"/>
          <ac:cxnSpMkLst>
            <pc:docMk/>
            <pc:sldMk cId="157557860" sldId="521"/>
            <ac:cxnSpMk id="48" creationId="{06F3F6CE-0B91-8E05-886F-6C47679602F0}"/>
          </ac:cxnSpMkLst>
        </pc:cxnChg>
      </pc:sldChg>
      <pc:sldChg chg="addSp delSp modSp add del mod">
        <pc:chgData name="Müller Laura" userId="8191ac63-0d49-4000-a34c-4f0f8c71d94d" providerId="ADAL" clId="{137F30C2-69FD-4310-9AE3-D46F1DD158AA}" dt="2024-06-16T20:26:49.302" v="16159" actId="47"/>
        <pc:sldMkLst>
          <pc:docMk/>
          <pc:sldMk cId="3739316459" sldId="522"/>
        </pc:sldMkLst>
        <pc:picChg chg="add del mod modCrop">
          <ac:chgData name="Müller Laura" userId="8191ac63-0d49-4000-a34c-4f0f8c71d94d" providerId="ADAL" clId="{137F30C2-69FD-4310-9AE3-D46F1DD158AA}" dt="2024-06-16T20:26:44.648" v="16158" actId="478"/>
          <ac:picMkLst>
            <pc:docMk/>
            <pc:sldMk cId="3739316459" sldId="522"/>
            <ac:picMk id="6" creationId="{D78F98D8-440F-00CE-DBC3-022D2FA2D75E}"/>
          </ac:picMkLst>
        </pc:picChg>
        <pc:picChg chg="del mod modCrop">
          <ac:chgData name="Müller Laura" userId="8191ac63-0d49-4000-a34c-4f0f8c71d94d" providerId="ADAL" clId="{137F30C2-69FD-4310-9AE3-D46F1DD158AA}" dt="2024-06-16T16:38:42.019" v="8707" actId="478"/>
          <ac:picMkLst>
            <pc:docMk/>
            <pc:sldMk cId="3739316459" sldId="522"/>
            <ac:picMk id="35" creationId="{521B17D7-005A-3400-9A54-02808EABEC72}"/>
          </ac:picMkLst>
        </pc:picChg>
        <pc:picChg chg="del">
          <ac:chgData name="Müller Laura" userId="8191ac63-0d49-4000-a34c-4f0f8c71d94d" providerId="ADAL" clId="{137F30C2-69FD-4310-9AE3-D46F1DD158AA}" dt="2024-06-16T16:38:44.584" v="8708" actId="478"/>
          <ac:picMkLst>
            <pc:docMk/>
            <pc:sldMk cId="3739316459" sldId="522"/>
            <ac:picMk id="38" creationId="{3DE09DF9-5EDC-EE67-FC9F-07839B519E89}"/>
          </ac:picMkLst>
        </pc:picChg>
      </pc:sldChg>
      <pc:sldChg chg="addSp delSp modSp add del mod">
        <pc:chgData name="Müller Laura" userId="8191ac63-0d49-4000-a34c-4f0f8c71d94d" providerId="ADAL" clId="{137F30C2-69FD-4310-9AE3-D46F1DD158AA}" dt="2024-06-16T21:04:23.651" v="16711" actId="47"/>
        <pc:sldMkLst>
          <pc:docMk/>
          <pc:sldMk cId="533755335" sldId="523"/>
        </pc:sldMkLst>
        <pc:spChg chg="del">
          <ac:chgData name="Müller Laura" userId="8191ac63-0d49-4000-a34c-4f0f8c71d94d" providerId="ADAL" clId="{137F30C2-69FD-4310-9AE3-D46F1DD158AA}" dt="2024-06-16T17:03:53.246" v="9212" actId="478"/>
          <ac:spMkLst>
            <pc:docMk/>
            <pc:sldMk cId="533755335" sldId="523"/>
            <ac:spMk id="11" creationId="{FB8FE33C-F716-A855-B5B7-B90029BF5A8C}"/>
          </ac:spMkLst>
        </pc:spChg>
        <pc:spChg chg="mod">
          <ac:chgData name="Müller Laura" userId="8191ac63-0d49-4000-a34c-4f0f8c71d94d" providerId="ADAL" clId="{137F30C2-69FD-4310-9AE3-D46F1DD158AA}" dt="2024-06-16T17:02:55.247" v="9172" actId="165"/>
          <ac:spMkLst>
            <pc:docMk/>
            <pc:sldMk cId="533755335" sldId="523"/>
            <ac:spMk id="12" creationId="{9F2856F1-235A-4472-C23F-68CADCF6D89B}"/>
          </ac:spMkLst>
        </pc:spChg>
        <pc:spChg chg="mod">
          <ac:chgData name="Müller Laura" userId="8191ac63-0d49-4000-a34c-4f0f8c71d94d" providerId="ADAL" clId="{137F30C2-69FD-4310-9AE3-D46F1DD158AA}" dt="2024-06-16T17:02:55.247" v="9172" actId="165"/>
          <ac:spMkLst>
            <pc:docMk/>
            <pc:sldMk cId="533755335" sldId="523"/>
            <ac:spMk id="13" creationId="{EA625400-84D9-59C8-7DAF-80572343FC3D}"/>
          </ac:spMkLst>
        </pc:spChg>
        <pc:spChg chg="mod">
          <ac:chgData name="Müller Laura" userId="8191ac63-0d49-4000-a34c-4f0f8c71d94d" providerId="ADAL" clId="{137F30C2-69FD-4310-9AE3-D46F1DD158AA}" dt="2024-06-16T17:02:55.247" v="9172" actId="165"/>
          <ac:spMkLst>
            <pc:docMk/>
            <pc:sldMk cId="533755335" sldId="523"/>
            <ac:spMk id="14" creationId="{B322C22A-6214-3706-A1C9-E7CDA512C30B}"/>
          </ac:spMkLst>
        </pc:spChg>
        <pc:spChg chg="mod">
          <ac:chgData name="Müller Laura" userId="8191ac63-0d49-4000-a34c-4f0f8c71d94d" providerId="ADAL" clId="{137F30C2-69FD-4310-9AE3-D46F1DD158AA}" dt="2024-06-16T17:02:55.247" v="9172" actId="165"/>
          <ac:spMkLst>
            <pc:docMk/>
            <pc:sldMk cId="533755335" sldId="523"/>
            <ac:spMk id="15" creationId="{38D3231D-2F95-5E88-56D1-71D4EC22F8E5}"/>
          </ac:spMkLst>
        </pc:spChg>
        <pc:spChg chg="mod">
          <ac:chgData name="Müller Laura" userId="8191ac63-0d49-4000-a34c-4f0f8c71d94d" providerId="ADAL" clId="{137F30C2-69FD-4310-9AE3-D46F1DD158AA}" dt="2024-06-16T17:02:55.247" v="9172" actId="165"/>
          <ac:spMkLst>
            <pc:docMk/>
            <pc:sldMk cId="533755335" sldId="523"/>
            <ac:spMk id="16" creationId="{F7439DE6-E097-6500-0151-CD43290D003D}"/>
          </ac:spMkLst>
        </pc:spChg>
        <pc:spChg chg="mod">
          <ac:chgData name="Müller Laura" userId="8191ac63-0d49-4000-a34c-4f0f8c71d94d" providerId="ADAL" clId="{137F30C2-69FD-4310-9AE3-D46F1DD158AA}" dt="2024-06-16T17:02:55.247" v="9172" actId="165"/>
          <ac:spMkLst>
            <pc:docMk/>
            <pc:sldMk cId="533755335" sldId="523"/>
            <ac:spMk id="19" creationId="{699C5E2D-958A-28F6-FAAA-FF904E77610A}"/>
          </ac:spMkLst>
        </pc:spChg>
        <pc:spChg chg="mod">
          <ac:chgData name="Müller Laura" userId="8191ac63-0d49-4000-a34c-4f0f8c71d94d" providerId="ADAL" clId="{137F30C2-69FD-4310-9AE3-D46F1DD158AA}" dt="2024-06-16T17:02:55.247" v="9172" actId="165"/>
          <ac:spMkLst>
            <pc:docMk/>
            <pc:sldMk cId="533755335" sldId="523"/>
            <ac:spMk id="21" creationId="{B796D0AC-2688-819E-59BA-C59C659E5E82}"/>
          </ac:spMkLst>
        </pc:spChg>
        <pc:spChg chg="mod">
          <ac:chgData name="Müller Laura" userId="8191ac63-0d49-4000-a34c-4f0f8c71d94d" providerId="ADAL" clId="{137F30C2-69FD-4310-9AE3-D46F1DD158AA}" dt="2024-06-16T17:03:11.519" v="9202" actId="1036"/>
          <ac:spMkLst>
            <pc:docMk/>
            <pc:sldMk cId="533755335" sldId="523"/>
            <ac:spMk id="29" creationId="{151F6652-84D9-1EDB-279D-63B09561C5E0}"/>
          </ac:spMkLst>
        </pc:spChg>
        <pc:spChg chg="mod">
          <ac:chgData name="Müller Laura" userId="8191ac63-0d49-4000-a34c-4f0f8c71d94d" providerId="ADAL" clId="{137F30C2-69FD-4310-9AE3-D46F1DD158AA}" dt="2024-06-16T17:03:11.519" v="9202" actId="1036"/>
          <ac:spMkLst>
            <pc:docMk/>
            <pc:sldMk cId="533755335" sldId="523"/>
            <ac:spMk id="32" creationId="{5048ED77-2328-EE49-0AA4-ABB7CCE62E36}"/>
          </ac:spMkLst>
        </pc:spChg>
        <pc:spChg chg="mod">
          <ac:chgData name="Müller Laura" userId="8191ac63-0d49-4000-a34c-4f0f8c71d94d" providerId="ADAL" clId="{137F30C2-69FD-4310-9AE3-D46F1DD158AA}" dt="2024-06-16T17:03:11.519" v="9202" actId="1036"/>
          <ac:spMkLst>
            <pc:docMk/>
            <pc:sldMk cId="533755335" sldId="523"/>
            <ac:spMk id="34" creationId="{598CC805-C006-A258-8B50-5BD0EE031BE0}"/>
          </ac:spMkLst>
        </pc:spChg>
        <pc:spChg chg="mod">
          <ac:chgData name="Müller Laura" userId="8191ac63-0d49-4000-a34c-4f0f8c71d94d" providerId="ADAL" clId="{137F30C2-69FD-4310-9AE3-D46F1DD158AA}" dt="2024-06-16T17:03:11.519" v="9202" actId="1036"/>
          <ac:spMkLst>
            <pc:docMk/>
            <pc:sldMk cId="533755335" sldId="523"/>
            <ac:spMk id="35" creationId="{CD85C6BE-C434-AB67-617C-BA8833678CD5}"/>
          </ac:spMkLst>
        </pc:spChg>
        <pc:spChg chg="mod">
          <ac:chgData name="Müller Laura" userId="8191ac63-0d49-4000-a34c-4f0f8c71d94d" providerId="ADAL" clId="{137F30C2-69FD-4310-9AE3-D46F1DD158AA}" dt="2024-06-16T17:03:11.519" v="9202" actId="1036"/>
          <ac:spMkLst>
            <pc:docMk/>
            <pc:sldMk cId="533755335" sldId="523"/>
            <ac:spMk id="36" creationId="{FC849FC4-D049-6E30-9A5E-B3A439601714}"/>
          </ac:spMkLst>
        </pc:spChg>
        <pc:spChg chg="mod">
          <ac:chgData name="Müller Laura" userId="8191ac63-0d49-4000-a34c-4f0f8c71d94d" providerId="ADAL" clId="{137F30C2-69FD-4310-9AE3-D46F1DD158AA}" dt="2024-06-16T17:03:11.519" v="9202" actId="1036"/>
          <ac:spMkLst>
            <pc:docMk/>
            <pc:sldMk cId="533755335" sldId="523"/>
            <ac:spMk id="37" creationId="{599A5181-69BF-5341-6CD5-3C671CC81F66}"/>
          </ac:spMkLst>
        </pc:spChg>
        <pc:spChg chg="mod">
          <ac:chgData name="Müller Laura" userId="8191ac63-0d49-4000-a34c-4f0f8c71d94d" providerId="ADAL" clId="{137F30C2-69FD-4310-9AE3-D46F1DD158AA}" dt="2024-06-16T17:03:11.519" v="9202" actId="1036"/>
          <ac:spMkLst>
            <pc:docMk/>
            <pc:sldMk cId="533755335" sldId="523"/>
            <ac:spMk id="38" creationId="{FA42E6A6-C0D5-1E28-75DB-911D2347C176}"/>
          </ac:spMkLst>
        </pc:spChg>
        <pc:spChg chg="mod">
          <ac:chgData name="Müller Laura" userId="8191ac63-0d49-4000-a34c-4f0f8c71d94d" providerId="ADAL" clId="{137F30C2-69FD-4310-9AE3-D46F1DD158AA}" dt="2024-06-16T17:16:22.059" v="9761" actId="1076"/>
          <ac:spMkLst>
            <pc:docMk/>
            <pc:sldMk cId="533755335" sldId="523"/>
            <ac:spMk id="42" creationId="{1FAA0329-76BF-367B-C940-B024D775BAF6}"/>
          </ac:spMkLst>
        </pc:spChg>
        <pc:spChg chg="mod">
          <ac:chgData name="Müller Laura" userId="8191ac63-0d49-4000-a34c-4f0f8c71d94d" providerId="ADAL" clId="{137F30C2-69FD-4310-9AE3-D46F1DD158AA}" dt="2024-06-16T17:16:22.059" v="9761" actId="1076"/>
          <ac:spMkLst>
            <pc:docMk/>
            <pc:sldMk cId="533755335" sldId="523"/>
            <ac:spMk id="45" creationId="{BA07375C-457C-2D7E-57A8-30B0B933F432}"/>
          </ac:spMkLst>
        </pc:spChg>
        <pc:spChg chg="mod">
          <ac:chgData name="Müller Laura" userId="8191ac63-0d49-4000-a34c-4f0f8c71d94d" providerId="ADAL" clId="{137F30C2-69FD-4310-9AE3-D46F1DD158AA}" dt="2024-06-16T17:16:22.059" v="9761" actId="1076"/>
          <ac:spMkLst>
            <pc:docMk/>
            <pc:sldMk cId="533755335" sldId="523"/>
            <ac:spMk id="46" creationId="{F05BAB6E-89CE-E1E4-1167-0184F8E7408F}"/>
          </ac:spMkLst>
        </pc:spChg>
        <pc:spChg chg="mod">
          <ac:chgData name="Müller Laura" userId="8191ac63-0d49-4000-a34c-4f0f8c71d94d" providerId="ADAL" clId="{137F30C2-69FD-4310-9AE3-D46F1DD158AA}" dt="2024-06-16T17:16:22.059" v="9761" actId="1076"/>
          <ac:spMkLst>
            <pc:docMk/>
            <pc:sldMk cId="533755335" sldId="523"/>
            <ac:spMk id="47" creationId="{34EFE31D-127A-03D4-93DB-E07EBB52EE0D}"/>
          </ac:spMkLst>
        </pc:spChg>
        <pc:spChg chg="mod">
          <ac:chgData name="Müller Laura" userId="8191ac63-0d49-4000-a34c-4f0f8c71d94d" providerId="ADAL" clId="{137F30C2-69FD-4310-9AE3-D46F1DD158AA}" dt="2024-06-16T17:16:22.059" v="9761" actId="1076"/>
          <ac:spMkLst>
            <pc:docMk/>
            <pc:sldMk cId="533755335" sldId="523"/>
            <ac:spMk id="48" creationId="{1FCB80EE-11BB-0F5A-B1AC-F7C144EA385C}"/>
          </ac:spMkLst>
        </pc:spChg>
        <pc:spChg chg="mod">
          <ac:chgData name="Müller Laura" userId="8191ac63-0d49-4000-a34c-4f0f8c71d94d" providerId="ADAL" clId="{137F30C2-69FD-4310-9AE3-D46F1DD158AA}" dt="2024-06-16T17:16:22.059" v="9761" actId="1076"/>
          <ac:spMkLst>
            <pc:docMk/>
            <pc:sldMk cId="533755335" sldId="523"/>
            <ac:spMk id="49" creationId="{71EA027F-8321-45C9-6517-029CA07C5A0D}"/>
          </ac:spMkLst>
        </pc:spChg>
        <pc:spChg chg="mod">
          <ac:chgData name="Müller Laura" userId="8191ac63-0d49-4000-a34c-4f0f8c71d94d" providerId="ADAL" clId="{137F30C2-69FD-4310-9AE3-D46F1DD158AA}" dt="2024-06-16T17:16:22.059" v="9761" actId="1076"/>
          <ac:spMkLst>
            <pc:docMk/>
            <pc:sldMk cId="533755335" sldId="523"/>
            <ac:spMk id="50" creationId="{1C515192-77C8-023A-9788-E0F56231DC3E}"/>
          </ac:spMkLst>
        </pc:spChg>
        <pc:spChg chg="mod topLvl">
          <ac:chgData name="Müller Laura" userId="8191ac63-0d49-4000-a34c-4f0f8c71d94d" providerId="ADAL" clId="{137F30C2-69FD-4310-9AE3-D46F1DD158AA}" dt="2024-06-16T17:11:12.160" v="9567" actId="164"/>
          <ac:spMkLst>
            <pc:docMk/>
            <pc:sldMk cId="533755335" sldId="523"/>
            <ac:spMk id="54" creationId="{4D61FB8F-53EA-1D97-9FBF-43B1F965621B}"/>
          </ac:spMkLst>
        </pc:spChg>
        <pc:spChg chg="mod topLvl">
          <ac:chgData name="Müller Laura" userId="8191ac63-0d49-4000-a34c-4f0f8c71d94d" providerId="ADAL" clId="{137F30C2-69FD-4310-9AE3-D46F1DD158AA}" dt="2024-06-16T17:11:12.160" v="9567" actId="164"/>
          <ac:spMkLst>
            <pc:docMk/>
            <pc:sldMk cId="533755335" sldId="523"/>
            <ac:spMk id="57" creationId="{F4BA83C1-D932-87C7-96ED-DABCF930F647}"/>
          </ac:spMkLst>
        </pc:spChg>
        <pc:spChg chg="mod topLvl">
          <ac:chgData name="Müller Laura" userId="8191ac63-0d49-4000-a34c-4f0f8c71d94d" providerId="ADAL" clId="{137F30C2-69FD-4310-9AE3-D46F1DD158AA}" dt="2024-06-16T17:11:12.160" v="9567" actId="164"/>
          <ac:spMkLst>
            <pc:docMk/>
            <pc:sldMk cId="533755335" sldId="523"/>
            <ac:spMk id="58" creationId="{5558F7A3-0DE0-6F4F-772B-02212D884212}"/>
          </ac:spMkLst>
        </pc:spChg>
        <pc:spChg chg="del mod">
          <ac:chgData name="Müller Laura" userId="8191ac63-0d49-4000-a34c-4f0f8c71d94d" providerId="ADAL" clId="{137F30C2-69FD-4310-9AE3-D46F1DD158AA}" dt="2024-06-16T17:08:53.029" v="9451" actId="478"/>
          <ac:spMkLst>
            <pc:docMk/>
            <pc:sldMk cId="533755335" sldId="523"/>
            <ac:spMk id="59" creationId="{763F6693-1924-2D63-502E-F0321233FF39}"/>
          </ac:spMkLst>
        </pc:spChg>
        <pc:spChg chg="del mod">
          <ac:chgData name="Müller Laura" userId="8191ac63-0d49-4000-a34c-4f0f8c71d94d" providerId="ADAL" clId="{137F30C2-69FD-4310-9AE3-D46F1DD158AA}" dt="2024-06-16T17:09:15.574" v="9453" actId="478"/>
          <ac:spMkLst>
            <pc:docMk/>
            <pc:sldMk cId="533755335" sldId="523"/>
            <ac:spMk id="60" creationId="{BC7FC9BD-1A3A-CA76-4411-2756DECFEB38}"/>
          </ac:spMkLst>
        </pc:spChg>
        <pc:spChg chg="del mod">
          <ac:chgData name="Müller Laura" userId="8191ac63-0d49-4000-a34c-4f0f8c71d94d" providerId="ADAL" clId="{137F30C2-69FD-4310-9AE3-D46F1DD158AA}" dt="2024-06-16T17:08:46.972" v="9450" actId="478"/>
          <ac:spMkLst>
            <pc:docMk/>
            <pc:sldMk cId="533755335" sldId="523"/>
            <ac:spMk id="61" creationId="{45013FF1-B11E-2F9A-BCA5-450D50E8D424}"/>
          </ac:spMkLst>
        </pc:spChg>
        <pc:spChg chg="mod topLvl">
          <ac:chgData name="Müller Laura" userId="8191ac63-0d49-4000-a34c-4f0f8c71d94d" providerId="ADAL" clId="{137F30C2-69FD-4310-9AE3-D46F1DD158AA}" dt="2024-06-16T17:11:12.160" v="9567" actId="164"/>
          <ac:spMkLst>
            <pc:docMk/>
            <pc:sldMk cId="533755335" sldId="523"/>
            <ac:spMk id="62" creationId="{5E563CBD-F31C-C76E-8985-F35DBA9837B5}"/>
          </ac:spMkLst>
        </pc:spChg>
        <pc:spChg chg="add mod">
          <ac:chgData name="Müller Laura" userId="8191ac63-0d49-4000-a34c-4f0f8c71d94d" providerId="ADAL" clId="{137F30C2-69FD-4310-9AE3-D46F1DD158AA}" dt="2024-06-16T17:11:12.160" v="9567" actId="164"/>
          <ac:spMkLst>
            <pc:docMk/>
            <pc:sldMk cId="533755335" sldId="523"/>
            <ac:spMk id="63" creationId="{9ED5F0AF-13D0-2352-5C40-31C00F5E9319}"/>
          </ac:spMkLst>
        </pc:spChg>
        <pc:grpChg chg="mod">
          <ac:chgData name="Müller Laura" userId="8191ac63-0d49-4000-a34c-4f0f8c71d94d" providerId="ADAL" clId="{137F30C2-69FD-4310-9AE3-D46F1DD158AA}" dt="2024-06-16T17:02:55.247" v="9172" actId="165"/>
          <ac:grpSpMkLst>
            <pc:docMk/>
            <pc:sldMk cId="533755335" sldId="523"/>
            <ac:grpSpMk id="22" creationId="{E98BD720-B9EF-29B9-669D-541B0542F4F8}"/>
          </ac:grpSpMkLst>
        </pc:grpChg>
        <pc:grpChg chg="add del mod">
          <ac:chgData name="Müller Laura" userId="8191ac63-0d49-4000-a34c-4f0f8c71d94d" providerId="ADAL" clId="{137F30C2-69FD-4310-9AE3-D46F1DD158AA}" dt="2024-06-16T17:02:55.247" v="9172" actId="165"/>
          <ac:grpSpMkLst>
            <pc:docMk/>
            <pc:sldMk cId="533755335" sldId="523"/>
            <ac:grpSpMk id="23" creationId="{638D67D7-ECD8-0C02-34BD-5AF1E9255215}"/>
          </ac:grpSpMkLst>
        </pc:grpChg>
        <pc:grpChg chg="add mod">
          <ac:chgData name="Müller Laura" userId="8191ac63-0d49-4000-a34c-4f0f8c71d94d" providerId="ADAL" clId="{137F30C2-69FD-4310-9AE3-D46F1DD158AA}" dt="2024-06-16T17:03:11.519" v="9202" actId="1036"/>
          <ac:grpSpMkLst>
            <pc:docMk/>
            <pc:sldMk cId="533755335" sldId="523"/>
            <ac:grpSpMk id="27" creationId="{67B02F59-3DFB-09DD-0935-105FAFAD4159}"/>
          </ac:grpSpMkLst>
        </pc:grpChg>
        <pc:grpChg chg="mod">
          <ac:chgData name="Müller Laura" userId="8191ac63-0d49-4000-a34c-4f0f8c71d94d" providerId="ADAL" clId="{137F30C2-69FD-4310-9AE3-D46F1DD158AA}" dt="2024-06-16T17:03:11.519" v="9202" actId="1036"/>
          <ac:grpSpMkLst>
            <pc:docMk/>
            <pc:sldMk cId="533755335" sldId="523"/>
            <ac:grpSpMk id="30" creationId="{33EAF4C0-265B-62AA-0934-41EC299DAC12}"/>
          </ac:grpSpMkLst>
        </pc:grpChg>
        <pc:grpChg chg="add mod">
          <ac:chgData name="Müller Laura" userId="8191ac63-0d49-4000-a34c-4f0f8c71d94d" providerId="ADAL" clId="{137F30C2-69FD-4310-9AE3-D46F1DD158AA}" dt="2024-06-16T17:16:22.059" v="9761" actId="1076"/>
          <ac:grpSpMkLst>
            <pc:docMk/>
            <pc:sldMk cId="533755335" sldId="523"/>
            <ac:grpSpMk id="39" creationId="{0EAF107A-64DF-32A1-3B0A-5345D95D7AC6}"/>
          </ac:grpSpMkLst>
        </pc:grpChg>
        <pc:grpChg chg="del mod topLvl">
          <ac:chgData name="Müller Laura" userId="8191ac63-0d49-4000-a34c-4f0f8c71d94d" providerId="ADAL" clId="{137F30C2-69FD-4310-9AE3-D46F1DD158AA}" dt="2024-06-16T17:03:05.587" v="9173" actId="478"/>
          <ac:grpSpMkLst>
            <pc:docMk/>
            <pc:sldMk cId="533755335" sldId="523"/>
            <ac:grpSpMk id="41" creationId="{DA583EC2-59F3-6FBB-0326-0AFFFF9B0F47}"/>
          </ac:grpSpMkLst>
        </pc:grpChg>
        <pc:grpChg chg="mod">
          <ac:chgData name="Müller Laura" userId="8191ac63-0d49-4000-a34c-4f0f8c71d94d" providerId="ADAL" clId="{137F30C2-69FD-4310-9AE3-D46F1DD158AA}" dt="2024-06-16T17:16:22.059" v="9761" actId="1076"/>
          <ac:grpSpMkLst>
            <pc:docMk/>
            <pc:sldMk cId="533755335" sldId="523"/>
            <ac:grpSpMk id="43" creationId="{93EDAD43-A553-4715-D6B2-F41FC3534B4C}"/>
          </ac:grpSpMkLst>
        </pc:grpChg>
        <pc:grpChg chg="add mod">
          <ac:chgData name="Müller Laura" userId="8191ac63-0d49-4000-a34c-4f0f8c71d94d" providerId="ADAL" clId="{137F30C2-69FD-4310-9AE3-D46F1DD158AA}" dt="2024-06-16T17:16:22.059" v="9761" actId="1076"/>
          <ac:grpSpMkLst>
            <pc:docMk/>
            <pc:sldMk cId="533755335" sldId="523"/>
            <ac:grpSpMk id="51" creationId="{6B06B76A-9300-9E38-1A29-44235D42B73E}"/>
          </ac:grpSpMkLst>
        </pc:grpChg>
        <pc:grpChg chg="add mod">
          <ac:chgData name="Müller Laura" userId="8191ac63-0d49-4000-a34c-4f0f8c71d94d" providerId="ADAL" clId="{137F30C2-69FD-4310-9AE3-D46F1DD158AA}" dt="2024-06-16T17:08:06.802" v="9439" actId="1036"/>
          <ac:grpSpMkLst>
            <pc:docMk/>
            <pc:sldMk cId="533755335" sldId="523"/>
            <ac:grpSpMk id="52" creationId="{76799D7F-74EE-FE33-AC56-61C85A807340}"/>
          </ac:grpSpMkLst>
        </pc:grpChg>
        <pc:grpChg chg="add del mod">
          <ac:chgData name="Müller Laura" userId="8191ac63-0d49-4000-a34c-4f0f8c71d94d" providerId="ADAL" clId="{137F30C2-69FD-4310-9AE3-D46F1DD158AA}" dt="2024-06-16T17:10:07.045" v="9508" actId="165"/>
          <ac:grpSpMkLst>
            <pc:docMk/>
            <pc:sldMk cId="533755335" sldId="523"/>
            <ac:grpSpMk id="53" creationId="{82B6AE4E-B438-25EC-2F97-578B73761BA5}"/>
          </ac:grpSpMkLst>
        </pc:grpChg>
        <pc:grpChg chg="del mod topLvl">
          <ac:chgData name="Müller Laura" userId="8191ac63-0d49-4000-a34c-4f0f8c71d94d" providerId="ADAL" clId="{137F30C2-69FD-4310-9AE3-D46F1DD158AA}" dt="2024-06-16T17:10:15.121" v="9509" actId="165"/>
          <ac:grpSpMkLst>
            <pc:docMk/>
            <pc:sldMk cId="533755335" sldId="523"/>
            <ac:grpSpMk id="55" creationId="{E8A69112-62C3-1B37-20DD-C873A8728584}"/>
          </ac:grpSpMkLst>
        </pc:grpChg>
        <pc:grpChg chg="add mod">
          <ac:chgData name="Müller Laura" userId="8191ac63-0d49-4000-a34c-4f0f8c71d94d" providerId="ADAL" clId="{137F30C2-69FD-4310-9AE3-D46F1DD158AA}" dt="2024-06-16T17:11:12.160" v="9567" actId="164"/>
          <ac:grpSpMkLst>
            <pc:docMk/>
            <pc:sldMk cId="533755335" sldId="523"/>
            <ac:grpSpMk id="2048" creationId="{AFD84B12-BBA7-C949-BAFB-F4BE4D8F5F22}"/>
          </ac:grpSpMkLst>
        </pc:grpChg>
        <pc:picChg chg="del">
          <ac:chgData name="Müller Laura" userId="8191ac63-0d49-4000-a34c-4f0f8c71d94d" providerId="ADAL" clId="{137F30C2-69FD-4310-9AE3-D46F1DD158AA}" dt="2024-06-16T17:03:41.711" v="9208" actId="478"/>
          <ac:picMkLst>
            <pc:docMk/>
            <pc:sldMk cId="533755335" sldId="523"/>
            <ac:picMk id="3" creationId="{5890E973-8280-7A0C-13D6-96FF01B793FD}"/>
          </ac:picMkLst>
        </pc:picChg>
        <pc:picChg chg="del">
          <ac:chgData name="Müller Laura" userId="8191ac63-0d49-4000-a34c-4f0f8c71d94d" providerId="ADAL" clId="{137F30C2-69FD-4310-9AE3-D46F1DD158AA}" dt="2024-06-16T17:03:53.246" v="9212" actId="478"/>
          <ac:picMkLst>
            <pc:docMk/>
            <pc:sldMk cId="533755335" sldId="523"/>
            <ac:picMk id="5" creationId="{216B9F26-AE00-25FE-A223-BEA9642762F8}"/>
          </ac:picMkLst>
        </pc:picChg>
        <pc:picChg chg="add mod ord topLvl modCrop">
          <ac:chgData name="Müller Laura" userId="8191ac63-0d49-4000-a34c-4f0f8c71d94d" providerId="ADAL" clId="{137F30C2-69FD-4310-9AE3-D46F1DD158AA}" dt="2024-06-16T17:07:44.121" v="9392" actId="1076"/>
          <ac:picMkLst>
            <pc:docMk/>
            <pc:sldMk cId="533755335" sldId="523"/>
            <ac:picMk id="6" creationId="{A2B6556C-C7A6-C8C0-1B52-7BFAD7E7C23D}"/>
          </ac:picMkLst>
        </pc:picChg>
        <pc:picChg chg="del mod">
          <ac:chgData name="Müller Laura" userId="8191ac63-0d49-4000-a34c-4f0f8c71d94d" providerId="ADAL" clId="{137F30C2-69FD-4310-9AE3-D46F1DD158AA}" dt="2024-06-16T17:03:50.616" v="9211" actId="478"/>
          <ac:picMkLst>
            <pc:docMk/>
            <pc:sldMk cId="533755335" sldId="523"/>
            <ac:picMk id="7" creationId="{D8BCFDEE-524C-F8E9-931A-AC791E3FA191}"/>
          </ac:picMkLst>
        </pc:picChg>
        <pc:picChg chg="mod">
          <ac:chgData name="Müller Laura" userId="8191ac63-0d49-4000-a34c-4f0f8c71d94d" providerId="ADAL" clId="{137F30C2-69FD-4310-9AE3-D46F1DD158AA}" dt="2024-06-16T17:02:55.247" v="9172" actId="165"/>
          <ac:picMkLst>
            <pc:docMk/>
            <pc:sldMk cId="533755335" sldId="523"/>
            <ac:picMk id="8" creationId="{13F2B317-D027-9E84-6B20-04A3BA5D1FD5}"/>
          </ac:picMkLst>
        </pc:picChg>
        <pc:picChg chg="del">
          <ac:chgData name="Müller Laura" userId="8191ac63-0d49-4000-a34c-4f0f8c71d94d" providerId="ADAL" clId="{137F30C2-69FD-4310-9AE3-D46F1DD158AA}" dt="2024-06-16T17:03:40.563" v="9207" actId="478"/>
          <ac:picMkLst>
            <pc:docMk/>
            <pc:sldMk cId="533755335" sldId="523"/>
            <ac:picMk id="20" creationId="{2EF225C9-113E-E166-CFD9-AD4F93A016EF}"/>
          </ac:picMkLst>
        </pc:picChg>
        <pc:picChg chg="del">
          <ac:chgData name="Müller Laura" userId="8191ac63-0d49-4000-a34c-4f0f8c71d94d" providerId="ADAL" clId="{137F30C2-69FD-4310-9AE3-D46F1DD158AA}" dt="2024-06-16T17:03:40.563" v="9207" actId="478"/>
          <ac:picMkLst>
            <pc:docMk/>
            <pc:sldMk cId="533755335" sldId="523"/>
            <ac:picMk id="24" creationId="{3504EBD1-DADC-D0D7-CB85-16B4A5DDED1F}"/>
          </ac:picMkLst>
        </pc:picChg>
        <pc:picChg chg="add mod modCrop">
          <ac:chgData name="Müller Laura" userId="8191ac63-0d49-4000-a34c-4f0f8c71d94d" providerId="ADAL" clId="{137F30C2-69FD-4310-9AE3-D46F1DD158AA}" dt="2024-06-16T17:16:22.059" v="9761" actId="1076"/>
          <ac:picMkLst>
            <pc:docMk/>
            <pc:sldMk cId="533755335" sldId="523"/>
            <ac:picMk id="26" creationId="{BCA48F85-4331-CEC8-02AD-D1714EDED808}"/>
          </ac:picMkLst>
        </pc:picChg>
        <pc:picChg chg="mod">
          <ac:chgData name="Müller Laura" userId="8191ac63-0d49-4000-a34c-4f0f8c71d94d" providerId="ADAL" clId="{137F30C2-69FD-4310-9AE3-D46F1DD158AA}" dt="2024-06-16T17:03:11.519" v="9202" actId="1036"/>
          <ac:picMkLst>
            <pc:docMk/>
            <pc:sldMk cId="533755335" sldId="523"/>
            <ac:picMk id="31" creationId="{D43B7B74-0C5B-AC6C-E4D2-BEF6A92138B4}"/>
          </ac:picMkLst>
        </pc:picChg>
        <pc:picChg chg="del">
          <ac:chgData name="Müller Laura" userId="8191ac63-0d49-4000-a34c-4f0f8c71d94d" providerId="ADAL" clId="{137F30C2-69FD-4310-9AE3-D46F1DD158AA}" dt="2024-06-16T16:51:34.629" v="8796" actId="478"/>
          <ac:picMkLst>
            <pc:docMk/>
            <pc:sldMk cId="533755335" sldId="523"/>
            <ac:picMk id="40" creationId="{EF7DC89C-19AA-4E20-0DC9-19E21E07BE3D}"/>
          </ac:picMkLst>
        </pc:picChg>
        <pc:picChg chg="mod">
          <ac:chgData name="Müller Laura" userId="8191ac63-0d49-4000-a34c-4f0f8c71d94d" providerId="ADAL" clId="{137F30C2-69FD-4310-9AE3-D46F1DD158AA}" dt="2024-06-16T17:16:22.059" v="9761" actId="1076"/>
          <ac:picMkLst>
            <pc:docMk/>
            <pc:sldMk cId="533755335" sldId="523"/>
            <ac:picMk id="44" creationId="{936A88F2-9BDF-309E-46DF-4D131A34FC38}"/>
          </ac:picMkLst>
        </pc:picChg>
        <pc:picChg chg="mod topLvl">
          <ac:chgData name="Müller Laura" userId="8191ac63-0d49-4000-a34c-4f0f8c71d94d" providerId="ADAL" clId="{137F30C2-69FD-4310-9AE3-D46F1DD158AA}" dt="2024-06-16T17:11:12.160" v="9567" actId="164"/>
          <ac:picMkLst>
            <pc:docMk/>
            <pc:sldMk cId="533755335" sldId="523"/>
            <ac:picMk id="56" creationId="{A0ECE378-79E4-0068-4C82-DDB13C6496E8}"/>
          </ac:picMkLst>
        </pc:picChg>
        <pc:picChg chg="add del mod">
          <ac:chgData name="Müller Laura" userId="8191ac63-0d49-4000-a34c-4f0f8c71d94d" providerId="ADAL" clId="{137F30C2-69FD-4310-9AE3-D46F1DD158AA}" dt="2024-06-16T17:21:46.451" v="9888" actId="478"/>
          <ac:picMkLst>
            <pc:docMk/>
            <pc:sldMk cId="533755335" sldId="523"/>
            <ac:picMk id="2049" creationId="{DE988E43-C62A-CE99-14A0-7040E9DE4210}"/>
          </ac:picMkLst>
        </pc:picChg>
        <pc:picChg chg="add mod">
          <ac:chgData name="Müller Laura" userId="8191ac63-0d49-4000-a34c-4f0f8c71d94d" providerId="ADAL" clId="{137F30C2-69FD-4310-9AE3-D46F1DD158AA}" dt="2024-06-16T17:08:06.802" v="9439" actId="1036"/>
          <ac:picMkLst>
            <pc:docMk/>
            <pc:sldMk cId="533755335" sldId="523"/>
            <ac:picMk id="2050" creationId="{88FD40CA-5200-4B70-269E-84367A22AA08}"/>
          </ac:picMkLst>
        </pc:picChg>
        <pc:picChg chg="add mod">
          <ac:chgData name="Müller Laura" userId="8191ac63-0d49-4000-a34c-4f0f8c71d94d" providerId="ADAL" clId="{137F30C2-69FD-4310-9AE3-D46F1DD158AA}" dt="2024-06-16T17:08:06.802" v="9439" actId="1036"/>
          <ac:picMkLst>
            <pc:docMk/>
            <pc:sldMk cId="533755335" sldId="523"/>
            <ac:picMk id="2051" creationId="{A97F04A8-8FDE-23C4-4380-04775683152F}"/>
          </ac:picMkLst>
        </pc:picChg>
        <pc:picChg chg="add mod modCrop">
          <ac:chgData name="Müller Laura" userId="8191ac63-0d49-4000-a34c-4f0f8c71d94d" providerId="ADAL" clId="{137F30C2-69FD-4310-9AE3-D46F1DD158AA}" dt="2024-06-16T17:37:03.235" v="11474" actId="14100"/>
          <ac:picMkLst>
            <pc:docMk/>
            <pc:sldMk cId="533755335" sldId="523"/>
            <ac:picMk id="2053" creationId="{F083CFB6-45C1-9727-9772-2DB8EC191BDE}"/>
          </ac:picMkLst>
        </pc:picChg>
        <pc:picChg chg="add del mod">
          <ac:chgData name="Müller Laura" userId="8191ac63-0d49-4000-a34c-4f0f8c71d94d" providerId="ADAL" clId="{137F30C2-69FD-4310-9AE3-D46F1DD158AA}" dt="2024-06-16T18:38:20.763" v="12269" actId="478"/>
          <ac:picMkLst>
            <pc:docMk/>
            <pc:sldMk cId="533755335" sldId="523"/>
            <ac:picMk id="2054" creationId="{AB0DBFEA-7DD3-BC1B-8113-46919C2CE39F}"/>
          </ac:picMkLst>
        </pc:picChg>
      </pc:sldChg>
      <pc:sldChg chg="addSp delSp modSp add del mod modShow modNotesTx">
        <pc:chgData name="Müller Laura" userId="8191ac63-0d49-4000-a34c-4f0f8c71d94d" providerId="ADAL" clId="{137F30C2-69FD-4310-9AE3-D46F1DD158AA}" dt="2024-06-17T19:50:15.425" v="18699" actId="47"/>
        <pc:sldMkLst>
          <pc:docMk/>
          <pc:sldMk cId="2813842967" sldId="524"/>
        </pc:sldMkLst>
        <pc:spChg chg="add del mod">
          <ac:chgData name="Müller Laura" userId="8191ac63-0d49-4000-a34c-4f0f8c71d94d" providerId="ADAL" clId="{137F30C2-69FD-4310-9AE3-D46F1DD158AA}" dt="2024-06-16T17:53:29.696" v="11911" actId="478"/>
          <ac:spMkLst>
            <pc:docMk/>
            <pc:sldMk cId="2813842967" sldId="524"/>
            <ac:spMk id="2" creationId="{C9174EA6-4BE1-354D-961A-47D4C8FC1E66}"/>
          </ac:spMkLst>
        </pc:spChg>
        <pc:spChg chg="add del mod">
          <ac:chgData name="Müller Laura" userId="8191ac63-0d49-4000-a34c-4f0f8c71d94d" providerId="ADAL" clId="{137F30C2-69FD-4310-9AE3-D46F1DD158AA}" dt="2024-06-16T17:53:29.696" v="11911" actId="478"/>
          <ac:spMkLst>
            <pc:docMk/>
            <pc:sldMk cId="2813842967" sldId="524"/>
            <ac:spMk id="5" creationId="{E6A2F70F-EA7B-6FE9-EFE8-4490C559A3EB}"/>
          </ac:spMkLst>
        </pc:spChg>
        <pc:spChg chg="add del mod">
          <ac:chgData name="Müller Laura" userId="8191ac63-0d49-4000-a34c-4f0f8c71d94d" providerId="ADAL" clId="{137F30C2-69FD-4310-9AE3-D46F1DD158AA}" dt="2024-06-16T17:53:29.696" v="11911" actId="478"/>
          <ac:spMkLst>
            <pc:docMk/>
            <pc:sldMk cId="2813842967" sldId="524"/>
            <ac:spMk id="6" creationId="{882071E5-150D-4009-6BAC-06EBCF568218}"/>
          </ac:spMkLst>
        </pc:spChg>
        <pc:spChg chg="del">
          <ac:chgData name="Müller Laura" userId="8191ac63-0d49-4000-a34c-4f0f8c71d94d" providerId="ADAL" clId="{137F30C2-69FD-4310-9AE3-D46F1DD158AA}" dt="2024-06-16T17:53:01.681" v="11909" actId="478"/>
          <ac:spMkLst>
            <pc:docMk/>
            <pc:sldMk cId="2813842967" sldId="524"/>
            <ac:spMk id="9" creationId="{DA31D726-4F5C-F870-D3DE-7AD3E0270E10}"/>
          </ac:spMkLst>
        </pc:spChg>
        <pc:spChg chg="mod">
          <ac:chgData name="Müller Laura" userId="8191ac63-0d49-4000-a34c-4f0f8c71d94d" providerId="ADAL" clId="{137F30C2-69FD-4310-9AE3-D46F1DD158AA}" dt="2024-06-16T17:54:36.766" v="11934" actId="1076"/>
          <ac:spMkLst>
            <pc:docMk/>
            <pc:sldMk cId="2813842967" sldId="524"/>
            <ac:spMk id="12" creationId="{36BE24E3-7772-27E0-BCA1-251252610E50}"/>
          </ac:spMkLst>
        </pc:spChg>
        <pc:spChg chg="del">
          <ac:chgData name="Müller Laura" userId="8191ac63-0d49-4000-a34c-4f0f8c71d94d" providerId="ADAL" clId="{137F30C2-69FD-4310-9AE3-D46F1DD158AA}" dt="2024-06-16T17:53:01.681" v="11909" actId="478"/>
          <ac:spMkLst>
            <pc:docMk/>
            <pc:sldMk cId="2813842967" sldId="524"/>
            <ac:spMk id="13" creationId="{42B7FF55-3F77-DE95-0302-B4D206A99A5D}"/>
          </ac:spMkLst>
        </pc:spChg>
        <pc:spChg chg="add del mod">
          <ac:chgData name="Müller Laura" userId="8191ac63-0d49-4000-a34c-4f0f8c71d94d" providerId="ADAL" clId="{137F30C2-69FD-4310-9AE3-D46F1DD158AA}" dt="2024-06-16T17:53:29.696" v="11911" actId="478"/>
          <ac:spMkLst>
            <pc:docMk/>
            <pc:sldMk cId="2813842967" sldId="524"/>
            <ac:spMk id="14" creationId="{1E534B52-7B12-9E0D-01A0-0CF7563275CF}"/>
          </ac:spMkLst>
        </pc:spChg>
        <pc:spChg chg="add del mod">
          <ac:chgData name="Müller Laura" userId="8191ac63-0d49-4000-a34c-4f0f8c71d94d" providerId="ADAL" clId="{137F30C2-69FD-4310-9AE3-D46F1DD158AA}" dt="2024-06-16T17:53:29.696" v="11911" actId="478"/>
          <ac:spMkLst>
            <pc:docMk/>
            <pc:sldMk cId="2813842967" sldId="524"/>
            <ac:spMk id="15" creationId="{6C88DEBA-1F37-ABBC-35DD-F44446F95A7B}"/>
          </ac:spMkLst>
        </pc:spChg>
        <pc:spChg chg="add del mod">
          <ac:chgData name="Müller Laura" userId="8191ac63-0d49-4000-a34c-4f0f8c71d94d" providerId="ADAL" clId="{137F30C2-69FD-4310-9AE3-D46F1DD158AA}" dt="2024-06-16T17:53:29.696" v="11911" actId="478"/>
          <ac:spMkLst>
            <pc:docMk/>
            <pc:sldMk cId="2813842967" sldId="524"/>
            <ac:spMk id="16" creationId="{74922DE2-39EA-F0BB-DCC7-9347D2C662F6}"/>
          </ac:spMkLst>
        </pc:spChg>
        <pc:spChg chg="mod">
          <ac:chgData name="Müller Laura" userId="8191ac63-0d49-4000-a34c-4f0f8c71d94d" providerId="ADAL" clId="{137F30C2-69FD-4310-9AE3-D46F1DD158AA}" dt="2024-06-17T14:31:36.490" v="16895" actId="20577"/>
          <ac:spMkLst>
            <pc:docMk/>
            <pc:sldMk cId="2813842967" sldId="524"/>
            <ac:spMk id="18" creationId="{75E345B8-5049-DEE0-574D-4DEA53ABE634}"/>
          </ac:spMkLst>
        </pc:spChg>
        <pc:spChg chg="add del mod">
          <ac:chgData name="Müller Laura" userId="8191ac63-0d49-4000-a34c-4f0f8c71d94d" providerId="ADAL" clId="{137F30C2-69FD-4310-9AE3-D46F1DD158AA}" dt="2024-06-16T17:53:29.696" v="11911" actId="478"/>
          <ac:spMkLst>
            <pc:docMk/>
            <pc:sldMk cId="2813842967" sldId="524"/>
            <ac:spMk id="19" creationId="{41E88556-7E3F-EF1C-018D-E9DBE1105CD6}"/>
          </ac:spMkLst>
        </pc:spChg>
        <pc:spChg chg="add del mod">
          <ac:chgData name="Müller Laura" userId="8191ac63-0d49-4000-a34c-4f0f8c71d94d" providerId="ADAL" clId="{137F30C2-69FD-4310-9AE3-D46F1DD158AA}" dt="2024-06-16T17:53:29.696" v="11911" actId="478"/>
          <ac:spMkLst>
            <pc:docMk/>
            <pc:sldMk cId="2813842967" sldId="524"/>
            <ac:spMk id="21" creationId="{18CB2529-6F79-E002-84DA-74D2405774A0}"/>
          </ac:spMkLst>
        </pc:spChg>
        <pc:spChg chg="add del mod">
          <ac:chgData name="Müller Laura" userId="8191ac63-0d49-4000-a34c-4f0f8c71d94d" providerId="ADAL" clId="{137F30C2-69FD-4310-9AE3-D46F1DD158AA}" dt="2024-06-16T17:53:29.696" v="11911" actId="478"/>
          <ac:spMkLst>
            <pc:docMk/>
            <pc:sldMk cId="2813842967" sldId="524"/>
            <ac:spMk id="23" creationId="{26B67734-2103-900F-1F35-9BBBD323508A}"/>
          </ac:spMkLst>
        </pc:spChg>
        <pc:spChg chg="add del mod">
          <ac:chgData name="Müller Laura" userId="8191ac63-0d49-4000-a34c-4f0f8c71d94d" providerId="ADAL" clId="{137F30C2-69FD-4310-9AE3-D46F1DD158AA}" dt="2024-06-16T17:53:29.696" v="11911" actId="478"/>
          <ac:spMkLst>
            <pc:docMk/>
            <pc:sldMk cId="2813842967" sldId="524"/>
            <ac:spMk id="25" creationId="{8EA19CBB-1057-B75E-2155-8E98AB3E59BD}"/>
          </ac:spMkLst>
        </pc:spChg>
        <pc:spChg chg="add del mod">
          <ac:chgData name="Müller Laura" userId="8191ac63-0d49-4000-a34c-4f0f8c71d94d" providerId="ADAL" clId="{137F30C2-69FD-4310-9AE3-D46F1DD158AA}" dt="2024-06-16T17:53:29.696" v="11911" actId="478"/>
          <ac:spMkLst>
            <pc:docMk/>
            <pc:sldMk cId="2813842967" sldId="524"/>
            <ac:spMk id="26" creationId="{A2598E8C-1D15-F93D-56EF-A93CB88FF288}"/>
          </ac:spMkLst>
        </pc:spChg>
        <pc:spChg chg="add del mod">
          <ac:chgData name="Müller Laura" userId="8191ac63-0d49-4000-a34c-4f0f8c71d94d" providerId="ADAL" clId="{137F30C2-69FD-4310-9AE3-D46F1DD158AA}" dt="2024-06-16T17:53:29.696" v="11911" actId="478"/>
          <ac:spMkLst>
            <pc:docMk/>
            <pc:sldMk cId="2813842967" sldId="524"/>
            <ac:spMk id="27" creationId="{E92246B0-1C37-395F-5726-33D35FB6DDF5}"/>
          </ac:spMkLst>
        </pc:spChg>
        <pc:spChg chg="add del mod">
          <ac:chgData name="Müller Laura" userId="8191ac63-0d49-4000-a34c-4f0f8c71d94d" providerId="ADAL" clId="{137F30C2-69FD-4310-9AE3-D46F1DD158AA}" dt="2024-06-16T17:53:29.696" v="11911" actId="478"/>
          <ac:spMkLst>
            <pc:docMk/>
            <pc:sldMk cId="2813842967" sldId="524"/>
            <ac:spMk id="31" creationId="{BCA88771-01AA-1446-356C-A1509146503A}"/>
          </ac:spMkLst>
        </pc:spChg>
        <pc:spChg chg="add del mod">
          <ac:chgData name="Müller Laura" userId="8191ac63-0d49-4000-a34c-4f0f8c71d94d" providerId="ADAL" clId="{137F30C2-69FD-4310-9AE3-D46F1DD158AA}" dt="2024-06-16T17:53:29.696" v="11911" actId="478"/>
          <ac:spMkLst>
            <pc:docMk/>
            <pc:sldMk cId="2813842967" sldId="524"/>
            <ac:spMk id="32" creationId="{AF2BA4DB-1D45-5039-5B49-140E5E469CC3}"/>
          </ac:spMkLst>
        </pc:spChg>
        <pc:spChg chg="add del mod">
          <ac:chgData name="Müller Laura" userId="8191ac63-0d49-4000-a34c-4f0f8c71d94d" providerId="ADAL" clId="{137F30C2-69FD-4310-9AE3-D46F1DD158AA}" dt="2024-06-16T17:53:29.696" v="11911" actId="478"/>
          <ac:spMkLst>
            <pc:docMk/>
            <pc:sldMk cId="2813842967" sldId="524"/>
            <ac:spMk id="33" creationId="{A33DB249-8A68-E514-4D95-98A41A980F29}"/>
          </ac:spMkLst>
        </pc:spChg>
        <pc:spChg chg="add del mod">
          <ac:chgData name="Müller Laura" userId="8191ac63-0d49-4000-a34c-4f0f8c71d94d" providerId="ADAL" clId="{137F30C2-69FD-4310-9AE3-D46F1DD158AA}" dt="2024-06-16T17:53:29.696" v="11911" actId="478"/>
          <ac:spMkLst>
            <pc:docMk/>
            <pc:sldMk cId="2813842967" sldId="524"/>
            <ac:spMk id="34" creationId="{86589ABE-A798-9E4C-1D45-FB8D5E9170E5}"/>
          </ac:spMkLst>
        </pc:spChg>
        <pc:spChg chg="add del mod">
          <ac:chgData name="Müller Laura" userId="8191ac63-0d49-4000-a34c-4f0f8c71d94d" providerId="ADAL" clId="{137F30C2-69FD-4310-9AE3-D46F1DD158AA}" dt="2024-06-16T17:53:29.696" v="11911" actId="478"/>
          <ac:spMkLst>
            <pc:docMk/>
            <pc:sldMk cId="2813842967" sldId="524"/>
            <ac:spMk id="35" creationId="{4007CC97-FF2D-9A7B-F686-77E3E247AA24}"/>
          </ac:spMkLst>
        </pc:spChg>
        <pc:spChg chg="add del mod">
          <ac:chgData name="Müller Laura" userId="8191ac63-0d49-4000-a34c-4f0f8c71d94d" providerId="ADAL" clId="{137F30C2-69FD-4310-9AE3-D46F1DD158AA}" dt="2024-06-16T17:53:29.696" v="11911" actId="478"/>
          <ac:spMkLst>
            <pc:docMk/>
            <pc:sldMk cId="2813842967" sldId="524"/>
            <ac:spMk id="36" creationId="{A9623E65-F31F-8C02-065C-79E75CFB0E72}"/>
          </ac:spMkLst>
        </pc:spChg>
        <pc:spChg chg="del">
          <ac:chgData name="Müller Laura" userId="8191ac63-0d49-4000-a34c-4f0f8c71d94d" providerId="ADAL" clId="{137F30C2-69FD-4310-9AE3-D46F1DD158AA}" dt="2024-06-16T17:52:58.253" v="11907" actId="478"/>
          <ac:spMkLst>
            <pc:docMk/>
            <pc:sldMk cId="2813842967" sldId="524"/>
            <ac:spMk id="73" creationId="{A6C89225-071D-1AA2-A447-51169A291C4B}"/>
          </ac:spMkLst>
        </pc:spChg>
        <pc:spChg chg="del">
          <ac:chgData name="Müller Laura" userId="8191ac63-0d49-4000-a34c-4f0f8c71d94d" providerId="ADAL" clId="{137F30C2-69FD-4310-9AE3-D46F1DD158AA}" dt="2024-06-16T17:52:59.573" v="11908" actId="478"/>
          <ac:spMkLst>
            <pc:docMk/>
            <pc:sldMk cId="2813842967" sldId="524"/>
            <ac:spMk id="74" creationId="{FFC13457-90F2-A30E-E2C3-BB04C6BC1BE0}"/>
          </ac:spMkLst>
        </pc:spChg>
        <pc:spChg chg="mod">
          <ac:chgData name="Müller Laura" userId="8191ac63-0d49-4000-a34c-4f0f8c71d94d" providerId="ADAL" clId="{137F30C2-69FD-4310-9AE3-D46F1DD158AA}" dt="2024-06-16T17:54:36.766" v="11934" actId="1076"/>
          <ac:spMkLst>
            <pc:docMk/>
            <pc:sldMk cId="2813842967" sldId="524"/>
            <ac:spMk id="76" creationId="{2A0F7EB2-816B-0876-A1ED-2DEEA9AF4738}"/>
          </ac:spMkLst>
        </pc:spChg>
        <pc:picChg chg="add del mod">
          <ac:chgData name="Müller Laura" userId="8191ac63-0d49-4000-a34c-4f0f8c71d94d" providerId="ADAL" clId="{137F30C2-69FD-4310-9AE3-D46F1DD158AA}" dt="2024-06-16T17:53:29.696" v="11911" actId="478"/>
          <ac:picMkLst>
            <pc:docMk/>
            <pc:sldMk cId="2813842967" sldId="524"/>
            <ac:picMk id="22" creationId="{93F1C6CD-7580-CB3C-B00A-CBE1FB34CDB7}"/>
          </ac:picMkLst>
        </pc:picChg>
        <pc:picChg chg="add del mod">
          <ac:chgData name="Müller Laura" userId="8191ac63-0d49-4000-a34c-4f0f8c71d94d" providerId="ADAL" clId="{137F30C2-69FD-4310-9AE3-D46F1DD158AA}" dt="2024-06-16T17:53:29.696" v="11911" actId="478"/>
          <ac:picMkLst>
            <pc:docMk/>
            <pc:sldMk cId="2813842967" sldId="524"/>
            <ac:picMk id="24" creationId="{00FFA8CC-3928-E5F8-921A-B3A1095C822F}"/>
          </ac:picMkLst>
        </pc:picChg>
        <pc:picChg chg="add del mod">
          <ac:chgData name="Müller Laura" userId="8191ac63-0d49-4000-a34c-4f0f8c71d94d" providerId="ADAL" clId="{137F30C2-69FD-4310-9AE3-D46F1DD158AA}" dt="2024-06-16T17:53:29.696" v="11911" actId="478"/>
          <ac:picMkLst>
            <pc:docMk/>
            <pc:sldMk cId="2813842967" sldId="524"/>
            <ac:picMk id="29" creationId="{92ABB2E8-71F7-2AC2-1538-15B64CCCAF8F}"/>
          </ac:picMkLst>
        </pc:picChg>
        <pc:picChg chg="add del mod">
          <ac:chgData name="Müller Laura" userId="8191ac63-0d49-4000-a34c-4f0f8c71d94d" providerId="ADAL" clId="{137F30C2-69FD-4310-9AE3-D46F1DD158AA}" dt="2024-06-16T17:53:29.696" v="11911" actId="478"/>
          <ac:picMkLst>
            <pc:docMk/>
            <pc:sldMk cId="2813842967" sldId="524"/>
            <ac:picMk id="37" creationId="{3253BFC8-FE24-7DF7-8D09-46FF376BF5A2}"/>
          </ac:picMkLst>
        </pc:picChg>
        <pc:picChg chg="add del mod">
          <ac:chgData name="Müller Laura" userId="8191ac63-0d49-4000-a34c-4f0f8c71d94d" providerId="ADAL" clId="{137F30C2-69FD-4310-9AE3-D46F1DD158AA}" dt="2024-06-16T17:53:29.696" v="11911" actId="478"/>
          <ac:picMkLst>
            <pc:docMk/>
            <pc:sldMk cId="2813842967" sldId="524"/>
            <ac:picMk id="38" creationId="{3F47E62E-B6A6-3CFD-A6DE-93471D71F7C6}"/>
          </ac:picMkLst>
        </pc:picChg>
        <pc:picChg chg="add del mod">
          <ac:chgData name="Müller Laura" userId="8191ac63-0d49-4000-a34c-4f0f8c71d94d" providerId="ADAL" clId="{137F30C2-69FD-4310-9AE3-D46F1DD158AA}" dt="2024-06-16T17:53:29.696" v="11911" actId="478"/>
          <ac:picMkLst>
            <pc:docMk/>
            <pc:sldMk cId="2813842967" sldId="524"/>
            <ac:picMk id="39" creationId="{FBEF45FE-0F6C-C37E-E78C-2F36AB575BF7}"/>
          </ac:picMkLst>
        </pc:picChg>
        <pc:picChg chg="add del mod">
          <ac:chgData name="Müller Laura" userId="8191ac63-0d49-4000-a34c-4f0f8c71d94d" providerId="ADAL" clId="{137F30C2-69FD-4310-9AE3-D46F1DD158AA}" dt="2024-06-16T17:53:29.696" v="11911" actId="478"/>
          <ac:picMkLst>
            <pc:docMk/>
            <pc:sldMk cId="2813842967" sldId="524"/>
            <ac:picMk id="40" creationId="{1FBD808D-5A57-0FF5-82E3-421ECD1375E9}"/>
          </ac:picMkLst>
        </pc:picChg>
        <pc:picChg chg="add del mod">
          <ac:chgData name="Müller Laura" userId="8191ac63-0d49-4000-a34c-4f0f8c71d94d" providerId="ADAL" clId="{137F30C2-69FD-4310-9AE3-D46F1DD158AA}" dt="2024-06-16T17:53:29.696" v="11911" actId="478"/>
          <ac:picMkLst>
            <pc:docMk/>
            <pc:sldMk cId="2813842967" sldId="524"/>
            <ac:picMk id="41" creationId="{C88CC136-2E38-0C8E-D254-6A0753B7CE8A}"/>
          </ac:picMkLst>
        </pc:picChg>
        <pc:picChg chg="add del mod">
          <ac:chgData name="Müller Laura" userId="8191ac63-0d49-4000-a34c-4f0f8c71d94d" providerId="ADAL" clId="{137F30C2-69FD-4310-9AE3-D46F1DD158AA}" dt="2024-06-16T17:53:29.696" v="11911" actId="478"/>
          <ac:picMkLst>
            <pc:docMk/>
            <pc:sldMk cId="2813842967" sldId="524"/>
            <ac:picMk id="42" creationId="{3E17176B-841A-D64E-17F2-88B42E0A305D}"/>
          </ac:picMkLst>
        </pc:picChg>
        <pc:picChg chg="add del mod">
          <ac:chgData name="Müller Laura" userId="8191ac63-0d49-4000-a34c-4f0f8c71d94d" providerId="ADAL" clId="{137F30C2-69FD-4310-9AE3-D46F1DD158AA}" dt="2024-06-16T17:53:29.696" v="11911" actId="478"/>
          <ac:picMkLst>
            <pc:docMk/>
            <pc:sldMk cId="2813842967" sldId="524"/>
            <ac:picMk id="43" creationId="{2F267287-3324-97EC-1494-1F86B1266D17}"/>
          </ac:picMkLst>
        </pc:picChg>
        <pc:picChg chg="add mod ord modCrop">
          <ac:chgData name="Müller Laura" userId="8191ac63-0d49-4000-a34c-4f0f8c71d94d" providerId="ADAL" clId="{137F30C2-69FD-4310-9AE3-D46F1DD158AA}" dt="2024-06-16T17:54:51.845" v="11945" actId="1036"/>
          <ac:picMkLst>
            <pc:docMk/>
            <pc:sldMk cId="2813842967" sldId="524"/>
            <ac:picMk id="45" creationId="{AFDBC842-28C9-576F-4024-A6FF0FF43A5D}"/>
          </ac:picMkLst>
        </pc:picChg>
        <pc:picChg chg="del">
          <ac:chgData name="Müller Laura" userId="8191ac63-0d49-4000-a34c-4f0f8c71d94d" providerId="ADAL" clId="{137F30C2-69FD-4310-9AE3-D46F1DD158AA}" dt="2024-06-16T17:52:56.655" v="11906" actId="478"/>
          <ac:picMkLst>
            <pc:docMk/>
            <pc:sldMk cId="2813842967" sldId="524"/>
            <ac:picMk id="71" creationId="{86155939-F535-CE8A-A243-C3E1DB71EDCB}"/>
          </ac:picMkLst>
        </pc:picChg>
        <pc:picChg chg="add del mod">
          <ac:chgData name="Müller Laura" userId="8191ac63-0d49-4000-a34c-4f0f8c71d94d" providerId="ADAL" clId="{137F30C2-69FD-4310-9AE3-D46F1DD158AA}" dt="2024-06-16T17:55:07.175" v="11948" actId="478"/>
          <ac:picMkLst>
            <pc:docMk/>
            <pc:sldMk cId="2813842967" sldId="524"/>
            <ac:picMk id="4098" creationId="{638FA3B6-1962-BDDB-C768-51BF42C4B63F}"/>
          </ac:picMkLst>
        </pc:picChg>
        <pc:cxnChg chg="add del mod">
          <ac:chgData name="Müller Laura" userId="8191ac63-0d49-4000-a34c-4f0f8c71d94d" providerId="ADAL" clId="{137F30C2-69FD-4310-9AE3-D46F1DD158AA}" dt="2024-06-16T17:53:29.696" v="11911" actId="478"/>
          <ac:cxnSpMkLst>
            <pc:docMk/>
            <pc:sldMk cId="2813842967" sldId="524"/>
            <ac:cxnSpMk id="30" creationId="{3DEBE913-B772-A5EE-5584-FEACACD5113C}"/>
          </ac:cxnSpMkLst>
        </pc:cxnChg>
      </pc:sldChg>
      <pc:sldChg chg="modSp add del mod modNotesTx">
        <pc:chgData name="Müller Laura" userId="8191ac63-0d49-4000-a34c-4f0f8c71d94d" providerId="ADAL" clId="{137F30C2-69FD-4310-9AE3-D46F1DD158AA}" dt="2024-06-18T17:39:01.540" v="25698" actId="47"/>
        <pc:sldMkLst>
          <pc:docMk/>
          <pc:sldMk cId="151354904" sldId="525"/>
        </pc:sldMkLst>
        <pc:spChg chg="mod">
          <ac:chgData name="Müller Laura" userId="8191ac63-0d49-4000-a34c-4f0f8c71d94d" providerId="ADAL" clId="{137F30C2-69FD-4310-9AE3-D46F1DD158AA}" dt="2024-06-17T14:32:50.172" v="16936" actId="20577"/>
          <ac:spMkLst>
            <pc:docMk/>
            <pc:sldMk cId="151354904" sldId="525"/>
            <ac:spMk id="18" creationId="{75E345B8-5049-DEE0-574D-4DEA53ABE634}"/>
          </ac:spMkLst>
        </pc:spChg>
      </pc:sldChg>
      <pc:sldChg chg="delSp modSp add del mod modShow">
        <pc:chgData name="Müller Laura" userId="8191ac63-0d49-4000-a34c-4f0f8c71d94d" providerId="ADAL" clId="{137F30C2-69FD-4310-9AE3-D46F1DD158AA}" dt="2024-06-20T18:56:09.767" v="32450" actId="47"/>
        <pc:sldMkLst>
          <pc:docMk/>
          <pc:sldMk cId="2323711000" sldId="526"/>
        </pc:sldMkLst>
        <pc:spChg chg="replST">
          <ac:chgData name="Müller Laura" userId="8191ac63-0d49-4000-a34c-4f0f8c71d94d" providerId="ADAL" clId="{137F30C2-69FD-4310-9AE3-D46F1DD158AA}" dt="2024-06-19T19:23:23.391" v="31145"/>
          <ac:spMkLst>
            <pc:docMk/>
            <pc:sldMk cId="2323711000" sldId="526"/>
            <ac:spMk id="9" creationId="{9484F2CC-4065-170B-82FA-5DCBFF9DD0D9}"/>
          </ac:spMkLst>
        </pc:spChg>
        <pc:spChg chg="replST">
          <ac:chgData name="Müller Laura" userId="8191ac63-0d49-4000-a34c-4f0f8c71d94d" providerId="ADAL" clId="{137F30C2-69FD-4310-9AE3-D46F1DD158AA}" dt="2024-06-19T19:23:23.382" v="31144"/>
          <ac:spMkLst>
            <pc:docMk/>
            <pc:sldMk cId="2323711000" sldId="526"/>
            <ac:spMk id="10" creationId="{B913B4DB-2508-FA3A-41B8-07F7BAE2251E}"/>
          </ac:spMkLst>
        </pc:spChg>
        <pc:spChg chg="replST">
          <ac:chgData name="Müller Laura" userId="8191ac63-0d49-4000-a34c-4f0f8c71d94d" providerId="ADAL" clId="{137F30C2-69FD-4310-9AE3-D46F1DD158AA}" dt="2024-06-19T19:23:23.355" v="31141"/>
          <ac:spMkLst>
            <pc:docMk/>
            <pc:sldMk cId="2323711000" sldId="526"/>
            <ac:spMk id="17" creationId="{06C0B115-6E92-81F6-A8A8-A252B02EFCCE}"/>
          </ac:spMkLst>
        </pc:spChg>
        <pc:spChg chg="mod">
          <ac:chgData name="Müller Laura" userId="8191ac63-0d49-4000-a34c-4f0f8c71d94d" providerId="ADAL" clId="{137F30C2-69FD-4310-9AE3-D46F1DD158AA}" dt="2024-06-17T14:32:27.408" v="16922" actId="20577"/>
          <ac:spMkLst>
            <pc:docMk/>
            <pc:sldMk cId="2323711000" sldId="526"/>
            <ac:spMk id="18" creationId="{75E345B8-5049-DEE0-574D-4DEA53ABE634}"/>
          </ac:spMkLst>
        </pc:spChg>
        <pc:spChg chg="replST">
          <ac:chgData name="Müller Laura" userId="8191ac63-0d49-4000-a34c-4f0f8c71d94d" providerId="ADAL" clId="{137F30C2-69FD-4310-9AE3-D46F1DD158AA}" dt="2024-06-19T19:23:23.400" v="31146"/>
          <ac:spMkLst>
            <pc:docMk/>
            <pc:sldMk cId="2323711000" sldId="526"/>
            <ac:spMk id="33" creationId="{3638999D-CAD3-15AF-1CFE-494F75285BA7}"/>
          </ac:spMkLst>
        </pc:spChg>
        <pc:spChg chg="replST">
          <ac:chgData name="Müller Laura" userId="8191ac63-0d49-4000-a34c-4f0f8c71d94d" providerId="ADAL" clId="{137F30C2-69FD-4310-9AE3-D46F1DD158AA}" dt="2024-06-19T19:23:23.481" v="31155"/>
          <ac:spMkLst>
            <pc:docMk/>
            <pc:sldMk cId="2323711000" sldId="526"/>
            <ac:spMk id="1046" creationId="{AE8692EE-9974-7066-6496-CF2C2114D4C2}"/>
          </ac:spMkLst>
        </pc:spChg>
        <pc:spChg chg="replST">
          <ac:chgData name="Müller Laura" userId="8191ac63-0d49-4000-a34c-4f0f8c71d94d" providerId="ADAL" clId="{137F30C2-69FD-4310-9AE3-D46F1DD158AA}" dt="2024-06-19T19:23:23.491" v="31156"/>
          <ac:spMkLst>
            <pc:docMk/>
            <pc:sldMk cId="2323711000" sldId="526"/>
            <ac:spMk id="1047" creationId="{CEA28665-1873-A7A6-A76C-56A933DA9923}"/>
          </ac:spMkLst>
        </pc:spChg>
        <pc:spChg chg="del">
          <ac:chgData name="Müller Laura" userId="8191ac63-0d49-4000-a34c-4f0f8c71d94d" providerId="ADAL" clId="{137F30C2-69FD-4310-9AE3-D46F1DD158AA}" dt="2024-06-16T20:50:54.802" v="16473" actId="478"/>
          <ac:spMkLst>
            <pc:docMk/>
            <pc:sldMk cId="2323711000" sldId="526"/>
            <ac:spMk id="1052" creationId="{72A79739-E1B6-D25F-A89F-6057C4C17411}"/>
          </ac:spMkLst>
        </pc:spChg>
        <pc:grpChg chg="replST">
          <ac:chgData name="Müller Laura" userId="8191ac63-0d49-4000-a34c-4f0f8c71d94d" providerId="ADAL" clId="{137F30C2-69FD-4310-9AE3-D46F1DD158AA}" dt="2024-06-19T19:23:23.405" v="31147"/>
          <ac:grpSpMkLst>
            <pc:docMk/>
            <pc:sldMk cId="2323711000" sldId="526"/>
            <ac:grpSpMk id="43" creationId="{890FE3B7-3778-A558-9C23-2229525B4794}"/>
          </ac:grpSpMkLst>
        </pc:grpChg>
        <pc:grpChg chg="replST">
          <ac:chgData name="Müller Laura" userId="8191ac63-0d49-4000-a34c-4f0f8c71d94d" providerId="ADAL" clId="{137F30C2-69FD-4310-9AE3-D46F1DD158AA}" dt="2024-06-19T19:23:23.428" v="31150"/>
          <ac:grpSpMkLst>
            <pc:docMk/>
            <pc:sldMk cId="2323711000" sldId="526"/>
            <ac:grpSpMk id="54" creationId="{4FC10AD2-CFFA-091D-39EC-AE7D6FBDF01B}"/>
          </ac:grpSpMkLst>
        </pc:grpChg>
        <pc:grpChg chg="replST">
          <ac:chgData name="Müller Laura" userId="8191ac63-0d49-4000-a34c-4f0f8c71d94d" providerId="ADAL" clId="{137F30C2-69FD-4310-9AE3-D46F1DD158AA}" dt="2024-06-19T19:23:23.440" v="31152"/>
          <ac:grpSpMkLst>
            <pc:docMk/>
            <pc:sldMk cId="2323711000" sldId="526"/>
            <ac:grpSpMk id="1029" creationId="{96BCB1E8-CDBD-D225-8F4A-F20825E77A25}"/>
          </ac:grpSpMkLst>
        </pc:grpChg>
        <pc:grpChg chg="replST">
          <ac:chgData name="Müller Laura" userId="8191ac63-0d49-4000-a34c-4f0f8c71d94d" providerId="ADAL" clId="{137F30C2-69FD-4310-9AE3-D46F1DD158AA}" dt="2024-06-19T19:23:23.472" v="31154"/>
          <ac:grpSpMkLst>
            <pc:docMk/>
            <pc:sldMk cId="2323711000" sldId="526"/>
            <ac:grpSpMk id="1037" creationId="{A19AEF76-71F5-E2A6-C9F9-AAAE35192226}"/>
          </ac:grpSpMkLst>
        </pc:grpChg>
        <pc:picChg chg="replST">
          <ac:chgData name="Müller Laura" userId="8191ac63-0d49-4000-a34c-4f0f8c71d94d" providerId="ADAL" clId="{137F30C2-69FD-4310-9AE3-D46F1DD158AA}" dt="2024-06-19T19:23:23.363" v="31142"/>
          <ac:picMkLst>
            <pc:docMk/>
            <pc:sldMk cId="2323711000" sldId="526"/>
            <ac:picMk id="4" creationId="{A6497196-C297-0067-5221-698B80852319}"/>
          </ac:picMkLst>
        </pc:picChg>
        <pc:picChg chg="replST">
          <ac:chgData name="Müller Laura" userId="8191ac63-0d49-4000-a34c-4f0f8c71d94d" providerId="ADAL" clId="{137F30C2-69FD-4310-9AE3-D46F1DD158AA}" dt="2024-06-19T19:23:23.373" v="31143"/>
          <ac:picMkLst>
            <pc:docMk/>
            <pc:sldMk cId="2323711000" sldId="526"/>
            <ac:picMk id="28" creationId="{4065A02E-1CE9-46D3-A044-A85116FA05C2}"/>
          </ac:picMkLst>
        </pc:picChg>
        <pc:picChg chg="replST">
          <ac:chgData name="Müller Laura" userId="8191ac63-0d49-4000-a34c-4f0f8c71d94d" providerId="ADAL" clId="{137F30C2-69FD-4310-9AE3-D46F1DD158AA}" dt="2024-06-19T19:23:23.414" v="31148"/>
          <ac:picMkLst>
            <pc:docMk/>
            <pc:sldMk cId="2323711000" sldId="526"/>
            <ac:picMk id="40" creationId="{EF7DC89C-19AA-4E20-0DC9-19E21E07BE3D}"/>
          </ac:picMkLst>
        </pc:picChg>
        <pc:picChg chg="replST">
          <ac:chgData name="Müller Laura" userId="8191ac63-0d49-4000-a34c-4f0f8c71d94d" providerId="ADAL" clId="{137F30C2-69FD-4310-9AE3-D46F1DD158AA}" dt="2024-06-19T19:23:23.423" v="31149"/>
          <ac:picMkLst>
            <pc:docMk/>
            <pc:sldMk cId="2323711000" sldId="526"/>
            <ac:picMk id="42" creationId="{EC9418E7-7AA1-5508-CF20-BD9C9B7BD5DC}"/>
          </ac:picMkLst>
        </pc:picChg>
        <pc:picChg chg="replST">
          <ac:chgData name="Müller Laura" userId="8191ac63-0d49-4000-a34c-4f0f8c71d94d" providerId="ADAL" clId="{137F30C2-69FD-4310-9AE3-D46F1DD158AA}" dt="2024-06-19T19:23:23.433" v="31151"/>
          <ac:picMkLst>
            <pc:docMk/>
            <pc:sldMk cId="2323711000" sldId="526"/>
            <ac:picMk id="1028" creationId="{1A90B5C4-7B90-D09C-2DE4-C30551B5BEF5}"/>
          </ac:picMkLst>
        </pc:picChg>
        <pc:picChg chg="replST">
          <ac:chgData name="Müller Laura" userId="8191ac63-0d49-4000-a34c-4f0f8c71d94d" providerId="ADAL" clId="{137F30C2-69FD-4310-9AE3-D46F1DD158AA}" dt="2024-06-19T19:23:23.464" v="31153"/>
          <ac:picMkLst>
            <pc:docMk/>
            <pc:sldMk cId="2323711000" sldId="526"/>
            <ac:picMk id="1036" creationId="{B33F0B3D-3911-03EE-A9B6-BFBEE83B8078}"/>
          </ac:picMkLst>
        </pc:picChg>
        <pc:picChg chg="del">
          <ac:chgData name="Müller Laura" userId="8191ac63-0d49-4000-a34c-4f0f8c71d94d" providerId="ADAL" clId="{137F30C2-69FD-4310-9AE3-D46F1DD158AA}" dt="2024-06-16T20:50:48.970" v="16472" actId="478"/>
          <ac:picMkLst>
            <pc:docMk/>
            <pc:sldMk cId="2323711000" sldId="526"/>
            <ac:picMk id="1051" creationId="{9E999735-B436-40DC-E649-68A4929610CB}"/>
          </ac:picMkLst>
        </pc:picChg>
      </pc:sldChg>
      <pc:sldChg chg="add del mod modShow">
        <pc:chgData name="Müller Laura" userId="8191ac63-0d49-4000-a34c-4f0f8c71d94d" providerId="ADAL" clId="{137F30C2-69FD-4310-9AE3-D46F1DD158AA}" dt="2024-06-17T19:50:08.444" v="18698" actId="47"/>
        <pc:sldMkLst>
          <pc:docMk/>
          <pc:sldMk cId="1621738873" sldId="527"/>
        </pc:sldMkLst>
      </pc:sldChg>
      <pc:sldChg chg="addSp delSp modSp add del mod ord modShow">
        <pc:chgData name="Müller Laura" userId="8191ac63-0d49-4000-a34c-4f0f8c71d94d" providerId="ADAL" clId="{137F30C2-69FD-4310-9AE3-D46F1DD158AA}" dt="2024-06-20T18:56:11.422" v="32454" actId="47"/>
        <pc:sldMkLst>
          <pc:docMk/>
          <pc:sldMk cId="1062708683" sldId="528"/>
        </pc:sldMkLst>
        <pc:spChg chg="add mod replST">
          <ac:chgData name="Müller Laura" userId="8191ac63-0d49-4000-a34c-4f0f8c71d94d" providerId="ADAL" clId="{137F30C2-69FD-4310-9AE3-D46F1DD158AA}" dt="2024-06-19T19:23:23.854" v="31192"/>
          <ac:spMkLst>
            <pc:docMk/>
            <pc:sldMk cId="1062708683" sldId="528"/>
            <ac:spMk id="2" creationId="{BF6357DF-AC45-9E9F-B15E-533627501159}"/>
          </ac:spMkLst>
        </pc:spChg>
        <pc:spChg chg="del">
          <ac:chgData name="Müller Laura" userId="8191ac63-0d49-4000-a34c-4f0f8c71d94d" providerId="ADAL" clId="{137F30C2-69FD-4310-9AE3-D46F1DD158AA}" dt="2024-06-17T18:40:46.001" v="17543" actId="478"/>
          <ac:spMkLst>
            <pc:docMk/>
            <pc:sldMk cId="1062708683" sldId="528"/>
            <ac:spMk id="3" creationId="{2517E439-1AF8-C4C3-0CF9-A5DA7EDB1662}"/>
          </ac:spMkLst>
        </pc:spChg>
        <pc:spChg chg="add mod replST">
          <ac:chgData name="Müller Laura" userId="8191ac63-0d49-4000-a34c-4f0f8c71d94d" providerId="ADAL" clId="{137F30C2-69FD-4310-9AE3-D46F1DD158AA}" dt="2024-06-19T19:23:23.862" v="31193"/>
          <ac:spMkLst>
            <pc:docMk/>
            <pc:sldMk cId="1062708683" sldId="528"/>
            <ac:spMk id="5" creationId="{BE7D0816-9A0B-817A-A113-57B21734DE49}"/>
          </ac:spMkLst>
        </pc:spChg>
        <pc:spChg chg="add mod replST">
          <ac:chgData name="Müller Laura" userId="8191ac63-0d49-4000-a34c-4f0f8c71d94d" providerId="ADAL" clId="{137F30C2-69FD-4310-9AE3-D46F1DD158AA}" dt="2024-06-19T19:23:23.874" v="31194"/>
          <ac:spMkLst>
            <pc:docMk/>
            <pc:sldMk cId="1062708683" sldId="528"/>
            <ac:spMk id="6" creationId="{2AD57F3E-48F0-A9BF-7838-679AF8E2C5C4}"/>
          </ac:spMkLst>
        </pc:spChg>
        <pc:spChg chg="add mod replST">
          <ac:chgData name="Müller Laura" userId="8191ac63-0d49-4000-a34c-4f0f8c71d94d" providerId="ADAL" clId="{137F30C2-69FD-4310-9AE3-D46F1DD158AA}" dt="2024-06-19T19:23:23.919" v="31199"/>
          <ac:spMkLst>
            <pc:docMk/>
            <pc:sldMk cId="1062708683" sldId="528"/>
            <ac:spMk id="7" creationId="{82AF5DAE-7B33-94F1-00F2-46562C989B94}"/>
          </ac:spMkLst>
        </pc:spChg>
        <pc:spChg chg="del">
          <ac:chgData name="Müller Laura" userId="8191ac63-0d49-4000-a34c-4f0f8c71d94d" providerId="ADAL" clId="{137F30C2-69FD-4310-9AE3-D46F1DD158AA}" dt="2024-06-17T18:40:48.632" v="17544" actId="478"/>
          <ac:spMkLst>
            <pc:docMk/>
            <pc:sldMk cId="1062708683" sldId="528"/>
            <ac:spMk id="7" creationId="{9B3DF854-E64D-53BC-682E-E16135BFAC2B}"/>
          </ac:spMkLst>
        </pc:spChg>
        <pc:spChg chg="del">
          <ac:chgData name="Müller Laura" userId="8191ac63-0d49-4000-a34c-4f0f8c71d94d" providerId="ADAL" clId="{137F30C2-69FD-4310-9AE3-D46F1DD158AA}" dt="2024-06-17T18:52:50.790" v="17649" actId="478"/>
          <ac:spMkLst>
            <pc:docMk/>
            <pc:sldMk cId="1062708683" sldId="528"/>
            <ac:spMk id="8" creationId="{0B40F093-E21D-CDFC-BC66-83C05F865AA8}"/>
          </ac:spMkLst>
        </pc:spChg>
        <pc:spChg chg="add mod replST">
          <ac:chgData name="Müller Laura" userId="8191ac63-0d49-4000-a34c-4f0f8c71d94d" providerId="ADAL" clId="{137F30C2-69FD-4310-9AE3-D46F1DD158AA}" dt="2024-06-19T19:23:23.926" v="31200"/>
          <ac:spMkLst>
            <pc:docMk/>
            <pc:sldMk cId="1062708683" sldId="528"/>
            <ac:spMk id="8" creationId="{9E9ED82A-F703-DD40-2BD9-97DF4084FB95}"/>
          </ac:spMkLst>
        </pc:spChg>
        <pc:spChg chg="add mod replST">
          <ac:chgData name="Müller Laura" userId="8191ac63-0d49-4000-a34c-4f0f8c71d94d" providerId="ADAL" clId="{137F30C2-69FD-4310-9AE3-D46F1DD158AA}" dt="2024-06-19T19:23:23.935" v="31201"/>
          <ac:spMkLst>
            <pc:docMk/>
            <pc:sldMk cId="1062708683" sldId="528"/>
            <ac:spMk id="9" creationId="{44DA5937-A2C8-969F-62C5-3DB921262221}"/>
          </ac:spMkLst>
        </pc:spChg>
        <pc:spChg chg="del">
          <ac:chgData name="Müller Laura" userId="8191ac63-0d49-4000-a34c-4f0f8c71d94d" providerId="ADAL" clId="{137F30C2-69FD-4310-9AE3-D46F1DD158AA}" dt="2024-06-17T19:47:46.680" v="18694" actId="478"/>
          <ac:spMkLst>
            <pc:docMk/>
            <pc:sldMk cId="1062708683" sldId="528"/>
            <ac:spMk id="9" creationId="{DA31D726-4F5C-F870-D3DE-7AD3E0270E10}"/>
          </ac:spMkLst>
        </pc:spChg>
        <pc:spChg chg="mod replST">
          <ac:chgData name="Müller Laura" userId="8191ac63-0d49-4000-a34c-4f0f8c71d94d" providerId="ADAL" clId="{137F30C2-69FD-4310-9AE3-D46F1DD158AA}" dt="2024-06-19T19:23:23.840" v="31190"/>
          <ac:spMkLst>
            <pc:docMk/>
            <pc:sldMk cId="1062708683" sldId="528"/>
            <ac:spMk id="10" creationId="{B913B4DB-2508-FA3A-41B8-07F7BAE2251E}"/>
          </ac:spMkLst>
        </pc:spChg>
        <pc:spChg chg="del">
          <ac:chgData name="Müller Laura" userId="8191ac63-0d49-4000-a34c-4f0f8c71d94d" providerId="ADAL" clId="{137F30C2-69FD-4310-9AE3-D46F1DD158AA}" dt="2024-06-17T18:52:52.469" v="17650" actId="478"/>
          <ac:spMkLst>
            <pc:docMk/>
            <pc:sldMk cId="1062708683" sldId="528"/>
            <ac:spMk id="11" creationId="{743A3D23-FC13-B5B2-79EA-22AB5D25BA8F}"/>
          </ac:spMkLst>
        </pc:spChg>
        <pc:spChg chg="add mod replST">
          <ac:chgData name="Müller Laura" userId="8191ac63-0d49-4000-a34c-4f0f8c71d94d" providerId="ADAL" clId="{137F30C2-69FD-4310-9AE3-D46F1DD158AA}" dt="2024-06-19T19:23:23.942" v="31202"/>
          <ac:spMkLst>
            <pc:docMk/>
            <pc:sldMk cId="1062708683" sldId="528"/>
            <ac:spMk id="11" creationId="{7A52BA15-6D77-BCBE-18C4-6E56AAD632BD}"/>
          </ac:spMkLst>
        </pc:spChg>
        <pc:spChg chg="del">
          <ac:chgData name="Müller Laura" userId="8191ac63-0d49-4000-a34c-4f0f8c71d94d" providerId="ADAL" clId="{137F30C2-69FD-4310-9AE3-D46F1DD158AA}" dt="2024-06-17T18:52:52.469" v="17650" actId="478"/>
          <ac:spMkLst>
            <pc:docMk/>
            <pc:sldMk cId="1062708683" sldId="528"/>
            <ac:spMk id="12" creationId="{36BE24E3-7772-27E0-BCA1-251252610E50}"/>
          </ac:spMkLst>
        </pc:spChg>
        <pc:spChg chg="add mod replST">
          <ac:chgData name="Müller Laura" userId="8191ac63-0d49-4000-a34c-4f0f8c71d94d" providerId="ADAL" clId="{137F30C2-69FD-4310-9AE3-D46F1DD158AA}" dt="2024-06-19T19:23:23.946" v="31203"/>
          <ac:spMkLst>
            <pc:docMk/>
            <pc:sldMk cId="1062708683" sldId="528"/>
            <ac:spMk id="12" creationId="{9B142CBE-B2C5-C666-80FB-161FDDBCE85E}"/>
          </ac:spMkLst>
        </pc:spChg>
        <pc:spChg chg="del">
          <ac:chgData name="Müller Laura" userId="8191ac63-0d49-4000-a34c-4f0f8c71d94d" providerId="ADAL" clId="{137F30C2-69FD-4310-9AE3-D46F1DD158AA}" dt="2024-06-17T19:47:46.680" v="18694" actId="478"/>
          <ac:spMkLst>
            <pc:docMk/>
            <pc:sldMk cId="1062708683" sldId="528"/>
            <ac:spMk id="13" creationId="{42B7FF55-3F77-DE95-0302-B4D206A99A5D}"/>
          </ac:spMkLst>
        </pc:spChg>
        <pc:spChg chg="add mod replST">
          <ac:chgData name="Müller Laura" userId="8191ac63-0d49-4000-a34c-4f0f8c71d94d" providerId="ADAL" clId="{137F30C2-69FD-4310-9AE3-D46F1DD158AA}" dt="2024-06-19T19:23:23.953" v="31204"/>
          <ac:spMkLst>
            <pc:docMk/>
            <pc:sldMk cId="1062708683" sldId="528"/>
            <ac:spMk id="13" creationId="{98DE661C-FF83-0AAD-994C-FB739A502C1C}"/>
          </ac:spMkLst>
        </pc:spChg>
        <pc:spChg chg="add mod replST">
          <ac:chgData name="Müller Laura" userId="8191ac63-0d49-4000-a34c-4f0f8c71d94d" providerId="ADAL" clId="{137F30C2-69FD-4310-9AE3-D46F1DD158AA}" dt="2024-06-19T19:23:23.884" v="31195"/>
          <ac:spMkLst>
            <pc:docMk/>
            <pc:sldMk cId="1062708683" sldId="528"/>
            <ac:spMk id="14" creationId="{62CBCC17-004B-813F-706E-D509634107F5}"/>
          </ac:spMkLst>
        </pc:spChg>
        <pc:spChg chg="replST">
          <ac:chgData name="Müller Laura" userId="8191ac63-0d49-4000-a34c-4f0f8c71d94d" providerId="ADAL" clId="{137F30C2-69FD-4310-9AE3-D46F1DD158AA}" dt="2024-06-19T19:23:23.811" v="31187"/>
          <ac:spMkLst>
            <pc:docMk/>
            <pc:sldMk cId="1062708683" sldId="528"/>
            <ac:spMk id="17" creationId="{06C0B115-6E92-81F6-A8A8-A252B02EFCCE}"/>
          </ac:spMkLst>
        </pc:spChg>
        <pc:spChg chg="replST">
          <ac:chgData name="Müller Laura" userId="8191ac63-0d49-4000-a34c-4f0f8c71d94d" providerId="ADAL" clId="{137F30C2-69FD-4310-9AE3-D46F1DD158AA}" dt="2024-06-19T19:23:23.846" v="31191"/>
          <ac:spMkLst>
            <pc:docMk/>
            <pc:sldMk cId="1062708683" sldId="528"/>
            <ac:spMk id="20" creationId="{47DFA996-4F08-1351-1C9D-5AE2C2B13BD5}"/>
          </ac:spMkLst>
        </pc:spChg>
        <pc:spChg chg="add mod replST">
          <ac:chgData name="Müller Laura" userId="8191ac63-0d49-4000-a34c-4f0f8c71d94d" providerId="ADAL" clId="{137F30C2-69FD-4310-9AE3-D46F1DD158AA}" dt="2024-06-19T19:23:23.966" v="31206"/>
          <ac:spMkLst>
            <pc:docMk/>
            <pc:sldMk cId="1062708683" sldId="528"/>
            <ac:spMk id="23" creationId="{18F0067B-8E18-ECA8-2732-2563A1529B95}"/>
          </ac:spMkLst>
        </pc:spChg>
        <pc:spChg chg="mod topLvl replST">
          <ac:chgData name="Müller Laura" userId="8191ac63-0d49-4000-a34c-4f0f8c71d94d" providerId="ADAL" clId="{137F30C2-69FD-4310-9AE3-D46F1DD158AA}" dt="2024-06-19T19:23:23.976" v="31209"/>
          <ac:spMkLst>
            <pc:docMk/>
            <pc:sldMk cId="1062708683" sldId="528"/>
            <ac:spMk id="29" creationId="{26C0B5C1-4E92-68C3-79AD-09A21CB97A68}"/>
          </ac:spMkLst>
        </pc:spChg>
        <pc:spChg chg="del mod">
          <ac:chgData name="Müller Laura" userId="8191ac63-0d49-4000-a34c-4f0f8c71d94d" providerId="ADAL" clId="{137F30C2-69FD-4310-9AE3-D46F1DD158AA}" dt="2024-06-18T12:18:54.659" v="22863" actId="478"/>
          <ac:spMkLst>
            <pc:docMk/>
            <pc:sldMk cId="1062708683" sldId="528"/>
            <ac:spMk id="31" creationId="{01876EA0-0F66-46C0-E6CE-2E0894A7F99A}"/>
          </ac:spMkLst>
        </pc:spChg>
        <pc:spChg chg="del mod topLvl">
          <ac:chgData name="Müller Laura" userId="8191ac63-0d49-4000-a34c-4f0f8c71d94d" providerId="ADAL" clId="{137F30C2-69FD-4310-9AE3-D46F1DD158AA}" dt="2024-06-18T12:18:54.659" v="22863" actId="478"/>
          <ac:spMkLst>
            <pc:docMk/>
            <pc:sldMk cId="1062708683" sldId="528"/>
            <ac:spMk id="32" creationId="{16C2B22F-215B-CB89-F729-56B866E18F57}"/>
          </ac:spMkLst>
        </pc:spChg>
        <pc:spChg chg="del mod">
          <ac:chgData name="Müller Laura" userId="8191ac63-0d49-4000-a34c-4f0f8c71d94d" providerId="ADAL" clId="{137F30C2-69FD-4310-9AE3-D46F1DD158AA}" dt="2024-06-18T12:18:54.659" v="22863" actId="478"/>
          <ac:spMkLst>
            <pc:docMk/>
            <pc:sldMk cId="1062708683" sldId="528"/>
            <ac:spMk id="33" creationId="{DE21B0BC-1862-7C7B-3CEC-559CC65093DB}"/>
          </ac:spMkLst>
        </pc:spChg>
        <pc:spChg chg="del mod">
          <ac:chgData name="Müller Laura" userId="8191ac63-0d49-4000-a34c-4f0f8c71d94d" providerId="ADAL" clId="{137F30C2-69FD-4310-9AE3-D46F1DD158AA}" dt="2024-06-18T12:18:54.659" v="22863" actId="478"/>
          <ac:spMkLst>
            <pc:docMk/>
            <pc:sldMk cId="1062708683" sldId="528"/>
            <ac:spMk id="34" creationId="{CF2C6149-1970-AB03-CB1F-E70AB8FDCF7C}"/>
          </ac:spMkLst>
        </pc:spChg>
        <pc:spChg chg="add mod">
          <ac:chgData name="Müller Laura" userId="8191ac63-0d49-4000-a34c-4f0f8c71d94d" providerId="ADAL" clId="{137F30C2-69FD-4310-9AE3-D46F1DD158AA}" dt="2024-06-18T12:21:11.920" v="22916" actId="1076"/>
          <ac:spMkLst>
            <pc:docMk/>
            <pc:sldMk cId="1062708683" sldId="528"/>
            <ac:spMk id="41" creationId="{F563266A-A2E0-A4FD-E967-1EA74CEE5E5E}"/>
          </ac:spMkLst>
        </pc:spChg>
        <pc:spChg chg="add del mod">
          <ac:chgData name="Müller Laura" userId="8191ac63-0d49-4000-a34c-4f0f8c71d94d" providerId="ADAL" clId="{137F30C2-69FD-4310-9AE3-D46F1DD158AA}" dt="2024-06-18T12:00:32.775" v="22178" actId="478"/>
          <ac:spMkLst>
            <pc:docMk/>
            <pc:sldMk cId="1062708683" sldId="528"/>
            <ac:spMk id="42" creationId="{348BB529-C18E-1591-B0D3-20F5C1720AC7}"/>
          </ac:spMkLst>
        </pc:spChg>
        <pc:spChg chg="add mod replST">
          <ac:chgData name="Müller Laura" userId="8191ac63-0d49-4000-a34c-4f0f8c71d94d" providerId="ADAL" clId="{137F30C2-69FD-4310-9AE3-D46F1DD158AA}" dt="2024-06-19T19:23:23.996" v="31212"/>
          <ac:spMkLst>
            <pc:docMk/>
            <pc:sldMk cId="1062708683" sldId="528"/>
            <ac:spMk id="45" creationId="{2F924294-110D-CB1B-2155-556B53C35AE4}"/>
          </ac:spMkLst>
        </pc:spChg>
        <pc:spChg chg="del">
          <ac:chgData name="Müller Laura" userId="8191ac63-0d49-4000-a34c-4f0f8c71d94d" providerId="ADAL" clId="{137F30C2-69FD-4310-9AE3-D46F1DD158AA}" dt="2024-06-17T19:47:46.680" v="18694" actId="478"/>
          <ac:spMkLst>
            <pc:docMk/>
            <pc:sldMk cId="1062708683" sldId="528"/>
            <ac:spMk id="73" creationId="{A6C89225-071D-1AA2-A447-51169A291C4B}"/>
          </ac:spMkLst>
        </pc:spChg>
        <pc:spChg chg="del">
          <ac:chgData name="Müller Laura" userId="8191ac63-0d49-4000-a34c-4f0f8c71d94d" providerId="ADAL" clId="{137F30C2-69FD-4310-9AE3-D46F1DD158AA}" dt="2024-06-17T19:47:46.680" v="18694" actId="478"/>
          <ac:spMkLst>
            <pc:docMk/>
            <pc:sldMk cId="1062708683" sldId="528"/>
            <ac:spMk id="74" creationId="{FFC13457-90F2-A30E-E2C3-BB04C6BC1BE0}"/>
          </ac:spMkLst>
        </pc:spChg>
        <pc:spChg chg="del">
          <ac:chgData name="Müller Laura" userId="8191ac63-0d49-4000-a34c-4f0f8c71d94d" providerId="ADAL" clId="{137F30C2-69FD-4310-9AE3-D46F1DD158AA}" dt="2024-06-17T18:52:52.469" v="17650" actId="478"/>
          <ac:spMkLst>
            <pc:docMk/>
            <pc:sldMk cId="1062708683" sldId="528"/>
            <ac:spMk id="76" creationId="{2A0F7EB2-816B-0876-A1ED-2DEEA9AF4738}"/>
          </ac:spMkLst>
        </pc:spChg>
        <pc:grpChg chg="add del mod">
          <ac:chgData name="Müller Laura" userId="8191ac63-0d49-4000-a34c-4f0f8c71d94d" providerId="ADAL" clId="{137F30C2-69FD-4310-9AE3-D46F1DD158AA}" dt="2024-06-18T12:18:54.659" v="22863" actId="478"/>
          <ac:grpSpMkLst>
            <pc:docMk/>
            <pc:sldMk cId="1062708683" sldId="528"/>
            <ac:grpSpMk id="27" creationId="{11191574-47FB-E09B-3E83-157602A52B73}"/>
          </ac:grpSpMkLst>
        </pc:grpChg>
        <pc:picChg chg="replST">
          <ac:chgData name="Müller Laura" userId="8191ac63-0d49-4000-a34c-4f0f8c71d94d" providerId="ADAL" clId="{137F30C2-69FD-4310-9AE3-D46F1DD158AA}" dt="2024-06-19T19:23:23.817" v="31188"/>
          <ac:picMkLst>
            <pc:docMk/>
            <pc:sldMk cId="1062708683" sldId="528"/>
            <ac:picMk id="4" creationId="{A6497196-C297-0067-5221-698B80852319}"/>
          </ac:picMkLst>
        </pc:picChg>
        <pc:picChg chg="add mod replST">
          <ac:chgData name="Müller Laura" userId="8191ac63-0d49-4000-a34c-4f0f8c71d94d" providerId="ADAL" clId="{137F30C2-69FD-4310-9AE3-D46F1DD158AA}" dt="2024-06-19T19:23:23.961" v="31205"/>
          <ac:picMkLst>
            <pc:docMk/>
            <pc:sldMk cId="1062708683" sldId="528"/>
            <ac:picMk id="21" creationId="{40144763-3298-152F-31C5-5CE3DF2F7540}"/>
          </ac:picMkLst>
        </pc:picChg>
        <pc:picChg chg="add del mod">
          <ac:chgData name="Müller Laura" userId="8191ac63-0d49-4000-a34c-4f0f8c71d94d" providerId="ADAL" clId="{137F30C2-69FD-4310-9AE3-D46F1DD158AA}" dt="2024-06-18T12:16:47.830" v="22795" actId="478"/>
          <ac:picMkLst>
            <pc:docMk/>
            <pc:sldMk cId="1062708683" sldId="528"/>
            <ac:picMk id="22" creationId="{E509284E-039B-16F1-FD23-E3BE5264E573}"/>
          </ac:picMkLst>
        </pc:picChg>
        <pc:picChg chg="add mod replST modCrop">
          <ac:chgData name="Müller Laura" userId="8191ac63-0d49-4000-a34c-4f0f8c71d94d" providerId="ADAL" clId="{137F30C2-69FD-4310-9AE3-D46F1DD158AA}" dt="2024-06-19T19:23:23.970" v="31207"/>
          <ac:picMkLst>
            <pc:docMk/>
            <pc:sldMk cId="1062708683" sldId="528"/>
            <ac:picMk id="24" creationId="{975883B9-9E80-0965-0475-864993B37139}"/>
          </ac:picMkLst>
        </pc:picChg>
        <pc:picChg chg="add mod replST">
          <ac:chgData name="Müller Laura" userId="8191ac63-0d49-4000-a34c-4f0f8c71d94d" providerId="ADAL" clId="{137F30C2-69FD-4310-9AE3-D46F1DD158AA}" dt="2024-06-19T19:23:23.973" v="31208"/>
          <ac:picMkLst>
            <pc:docMk/>
            <pc:sldMk cId="1062708683" sldId="528"/>
            <ac:picMk id="25" creationId="{36727615-7214-EB60-DC14-50EADD58CF02}"/>
          </ac:picMkLst>
        </pc:picChg>
        <pc:picChg chg="add del mod">
          <ac:chgData name="Müller Laura" userId="8191ac63-0d49-4000-a34c-4f0f8c71d94d" providerId="ADAL" clId="{137F30C2-69FD-4310-9AE3-D46F1DD158AA}" dt="2024-06-18T12:32:48.612" v="23126" actId="478"/>
          <ac:picMkLst>
            <pc:docMk/>
            <pc:sldMk cId="1062708683" sldId="528"/>
            <ac:picMk id="26" creationId="{C5363B93-FDCE-67B1-DDD7-554F9954E690}"/>
          </ac:picMkLst>
        </pc:picChg>
        <pc:picChg chg="replST">
          <ac:chgData name="Müller Laura" userId="8191ac63-0d49-4000-a34c-4f0f8c71d94d" providerId="ADAL" clId="{137F30C2-69FD-4310-9AE3-D46F1DD158AA}" dt="2024-06-19T19:23:23.833" v="31189"/>
          <ac:picMkLst>
            <pc:docMk/>
            <pc:sldMk cId="1062708683" sldId="528"/>
            <ac:picMk id="28" creationId="{4065A02E-1CE9-46D3-A044-A85116FA05C2}"/>
          </ac:picMkLst>
        </pc:picChg>
        <pc:picChg chg="del mod">
          <ac:chgData name="Müller Laura" userId="8191ac63-0d49-4000-a34c-4f0f8c71d94d" providerId="ADAL" clId="{137F30C2-69FD-4310-9AE3-D46F1DD158AA}" dt="2024-06-18T12:18:51.231" v="22862" actId="478"/>
          <ac:picMkLst>
            <pc:docMk/>
            <pc:sldMk cId="1062708683" sldId="528"/>
            <ac:picMk id="30" creationId="{457FE795-FB68-1960-AD42-694385A3D02B}"/>
          </ac:picMkLst>
        </pc:picChg>
        <pc:picChg chg="add mod replST">
          <ac:chgData name="Müller Laura" userId="8191ac63-0d49-4000-a34c-4f0f8c71d94d" providerId="ADAL" clId="{137F30C2-69FD-4310-9AE3-D46F1DD158AA}" dt="2024-06-19T19:23:23.982" v="31210"/>
          <ac:picMkLst>
            <pc:docMk/>
            <pc:sldMk cId="1062708683" sldId="528"/>
            <ac:picMk id="35" creationId="{71FB2BB8-7073-14DB-344C-2E9E3CD616D3}"/>
          </ac:picMkLst>
        </pc:picChg>
        <pc:picChg chg="add del mod">
          <ac:chgData name="Müller Laura" userId="8191ac63-0d49-4000-a34c-4f0f8c71d94d" providerId="ADAL" clId="{137F30C2-69FD-4310-9AE3-D46F1DD158AA}" dt="2024-06-18T12:21:04.274" v="22913" actId="478"/>
          <ac:picMkLst>
            <pc:docMk/>
            <pc:sldMk cId="1062708683" sldId="528"/>
            <ac:picMk id="37" creationId="{0687BE0D-7D64-33EE-91AE-22D30E35C233}"/>
          </ac:picMkLst>
        </pc:picChg>
        <pc:picChg chg="add del mod">
          <ac:chgData name="Müller Laura" userId="8191ac63-0d49-4000-a34c-4f0f8c71d94d" providerId="ADAL" clId="{137F30C2-69FD-4310-9AE3-D46F1DD158AA}" dt="2024-06-18T12:21:02.667" v="22912" actId="478"/>
          <ac:picMkLst>
            <pc:docMk/>
            <pc:sldMk cId="1062708683" sldId="528"/>
            <ac:picMk id="39" creationId="{043250CE-3146-FB4F-5006-AE1813BC60FB}"/>
          </ac:picMkLst>
        </pc:picChg>
        <pc:picChg chg="add mod">
          <ac:chgData name="Müller Laura" userId="8191ac63-0d49-4000-a34c-4f0f8c71d94d" providerId="ADAL" clId="{137F30C2-69FD-4310-9AE3-D46F1DD158AA}" dt="2024-06-18T12:21:11.920" v="22916" actId="1076"/>
          <ac:picMkLst>
            <pc:docMk/>
            <pc:sldMk cId="1062708683" sldId="528"/>
            <ac:picMk id="40" creationId="{B75607F4-F173-CE78-BA97-31F8A4AF30D7}"/>
          </ac:picMkLst>
        </pc:picChg>
        <pc:picChg chg="add mod">
          <ac:chgData name="Müller Laura" userId="8191ac63-0d49-4000-a34c-4f0f8c71d94d" providerId="ADAL" clId="{137F30C2-69FD-4310-9AE3-D46F1DD158AA}" dt="2024-06-18T12:21:11.920" v="22916" actId="1076"/>
          <ac:picMkLst>
            <pc:docMk/>
            <pc:sldMk cId="1062708683" sldId="528"/>
            <ac:picMk id="43" creationId="{33551BF8-4623-0A88-1671-C1E17A7EF424}"/>
          </ac:picMkLst>
        </pc:picChg>
        <pc:picChg chg="add mod replST">
          <ac:chgData name="Müller Laura" userId="8191ac63-0d49-4000-a34c-4f0f8c71d94d" providerId="ADAL" clId="{137F30C2-69FD-4310-9AE3-D46F1DD158AA}" dt="2024-06-19T19:23:23.989" v="31211"/>
          <ac:picMkLst>
            <pc:docMk/>
            <pc:sldMk cId="1062708683" sldId="528"/>
            <ac:picMk id="44" creationId="{6FB4B0A6-D4BD-13BC-E771-91747D27071A}"/>
          </ac:picMkLst>
        </pc:picChg>
        <pc:picChg chg="add mod replST">
          <ac:chgData name="Müller Laura" userId="8191ac63-0d49-4000-a34c-4f0f8c71d94d" providerId="ADAL" clId="{137F30C2-69FD-4310-9AE3-D46F1DD158AA}" dt="2024-06-19T19:23:24.014" v="31213"/>
          <ac:picMkLst>
            <pc:docMk/>
            <pc:sldMk cId="1062708683" sldId="528"/>
            <ac:picMk id="46" creationId="{B2F5E82F-0DB9-C61D-3C9F-F6C5A75FC9AD}"/>
          </ac:picMkLst>
        </pc:picChg>
        <pc:picChg chg="add mod replST">
          <ac:chgData name="Müller Laura" userId="8191ac63-0d49-4000-a34c-4f0f8c71d94d" providerId="ADAL" clId="{137F30C2-69FD-4310-9AE3-D46F1DD158AA}" dt="2024-06-19T19:23:24.020" v="31214"/>
          <ac:picMkLst>
            <pc:docMk/>
            <pc:sldMk cId="1062708683" sldId="528"/>
            <ac:picMk id="51" creationId="{A9064D7A-D99D-EA04-9CC3-C519F2D84461}"/>
          </ac:picMkLst>
        </pc:picChg>
        <pc:picChg chg="del">
          <ac:chgData name="Müller Laura" userId="8191ac63-0d49-4000-a34c-4f0f8c71d94d" providerId="ADAL" clId="{137F30C2-69FD-4310-9AE3-D46F1DD158AA}" dt="2024-06-17T19:47:46.680" v="18694" actId="478"/>
          <ac:picMkLst>
            <pc:docMk/>
            <pc:sldMk cId="1062708683" sldId="528"/>
            <ac:picMk id="71" creationId="{86155939-F535-CE8A-A243-C3E1DB71EDCB}"/>
          </ac:picMkLst>
        </pc:picChg>
        <pc:cxnChg chg="add mod replST">
          <ac:chgData name="Müller Laura" userId="8191ac63-0d49-4000-a34c-4f0f8c71d94d" providerId="ADAL" clId="{137F30C2-69FD-4310-9AE3-D46F1DD158AA}" dt="2024-06-19T19:23:23.893" v="31196"/>
          <ac:cxnSpMkLst>
            <pc:docMk/>
            <pc:sldMk cId="1062708683" sldId="528"/>
            <ac:cxnSpMk id="15" creationId="{8A6AA444-F77B-BBA9-CBE4-10C4EDF3ACE3}"/>
          </ac:cxnSpMkLst>
        </pc:cxnChg>
        <pc:cxnChg chg="add mod replST">
          <ac:chgData name="Müller Laura" userId="8191ac63-0d49-4000-a34c-4f0f8c71d94d" providerId="ADAL" clId="{137F30C2-69FD-4310-9AE3-D46F1DD158AA}" dt="2024-06-19T19:23:23.903" v="31197"/>
          <ac:cxnSpMkLst>
            <pc:docMk/>
            <pc:sldMk cId="1062708683" sldId="528"/>
            <ac:cxnSpMk id="16" creationId="{82DA9D7B-32D3-DFA5-8C84-C8F10D1A86A9}"/>
          </ac:cxnSpMkLst>
        </pc:cxnChg>
        <pc:cxnChg chg="add mod replST">
          <ac:chgData name="Müller Laura" userId="8191ac63-0d49-4000-a34c-4f0f8c71d94d" providerId="ADAL" clId="{137F30C2-69FD-4310-9AE3-D46F1DD158AA}" dt="2024-06-19T19:23:23.912" v="31198"/>
          <ac:cxnSpMkLst>
            <pc:docMk/>
            <pc:sldMk cId="1062708683" sldId="528"/>
            <ac:cxnSpMk id="19" creationId="{962BA2C1-5624-7853-E730-566D2A5F8691}"/>
          </ac:cxnSpMkLst>
        </pc:cxnChg>
      </pc:sldChg>
      <pc:sldChg chg="addSp delSp modSp add del mod modNotesTx">
        <pc:chgData name="Müller Laura" userId="8191ac63-0d49-4000-a34c-4f0f8c71d94d" providerId="ADAL" clId="{137F30C2-69FD-4310-9AE3-D46F1DD158AA}" dt="2024-06-20T18:56:01.895" v="32430" actId="47"/>
        <pc:sldMkLst>
          <pc:docMk/>
          <pc:sldMk cId="1226771" sldId="529"/>
        </pc:sldMkLst>
        <pc:spChg chg="del">
          <ac:chgData name="Müller Laura" userId="8191ac63-0d49-4000-a34c-4f0f8c71d94d" providerId="ADAL" clId="{137F30C2-69FD-4310-9AE3-D46F1DD158AA}" dt="2024-06-17T19:20:16.378" v="17707" actId="478"/>
          <ac:spMkLst>
            <pc:docMk/>
            <pc:sldMk cId="1226771" sldId="529"/>
            <ac:spMk id="2" creationId="{1A888AA5-C37C-B4A1-BE0B-AB0A33DA07C3}"/>
          </ac:spMkLst>
        </pc:spChg>
        <pc:spChg chg="del">
          <ac:chgData name="Müller Laura" userId="8191ac63-0d49-4000-a34c-4f0f8c71d94d" providerId="ADAL" clId="{137F30C2-69FD-4310-9AE3-D46F1DD158AA}" dt="2024-06-17T19:20:16.378" v="17707" actId="478"/>
          <ac:spMkLst>
            <pc:docMk/>
            <pc:sldMk cId="1226771" sldId="529"/>
            <ac:spMk id="3" creationId="{2517E439-1AF8-C4C3-0CF9-A5DA7EDB1662}"/>
          </ac:spMkLst>
        </pc:spChg>
        <pc:spChg chg="mod">
          <ac:chgData name="Müller Laura" userId="8191ac63-0d49-4000-a34c-4f0f8c71d94d" providerId="ADAL" clId="{137F30C2-69FD-4310-9AE3-D46F1DD158AA}" dt="2024-06-17T19:20:31.227" v="17712"/>
          <ac:spMkLst>
            <pc:docMk/>
            <pc:sldMk cId="1226771" sldId="529"/>
            <ac:spMk id="6" creationId="{C5416B83-F810-47BE-909E-5614A3989134}"/>
          </ac:spMkLst>
        </pc:spChg>
        <pc:spChg chg="del">
          <ac:chgData name="Müller Laura" userId="8191ac63-0d49-4000-a34c-4f0f8c71d94d" providerId="ADAL" clId="{137F30C2-69FD-4310-9AE3-D46F1DD158AA}" dt="2024-06-17T19:20:16.378" v="17707" actId="478"/>
          <ac:spMkLst>
            <pc:docMk/>
            <pc:sldMk cId="1226771" sldId="529"/>
            <ac:spMk id="7" creationId="{9B3DF854-E64D-53BC-682E-E16135BFAC2B}"/>
          </ac:spMkLst>
        </pc:spChg>
        <pc:spChg chg="del">
          <ac:chgData name="Müller Laura" userId="8191ac63-0d49-4000-a34c-4f0f8c71d94d" providerId="ADAL" clId="{137F30C2-69FD-4310-9AE3-D46F1DD158AA}" dt="2024-06-17T19:20:16.378" v="17707" actId="478"/>
          <ac:spMkLst>
            <pc:docMk/>
            <pc:sldMk cId="1226771" sldId="529"/>
            <ac:spMk id="8" creationId="{0B40F093-E21D-CDFC-BC66-83C05F865AA8}"/>
          </ac:spMkLst>
        </pc:spChg>
        <pc:spChg chg="del">
          <ac:chgData name="Müller Laura" userId="8191ac63-0d49-4000-a34c-4f0f8c71d94d" providerId="ADAL" clId="{137F30C2-69FD-4310-9AE3-D46F1DD158AA}" dt="2024-06-17T19:20:24.318" v="17711" actId="478"/>
          <ac:spMkLst>
            <pc:docMk/>
            <pc:sldMk cId="1226771" sldId="529"/>
            <ac:spMk id="9" creationId="{DA31D726-4F5C-F870-D3DE-7AD3E0270E10}"/>
          </ac:spMkLst>
        </pc:spChg>
        <pc:spChg chg="replST">
          <ac:chgData name="Müller Laura" userId="8191ac63-0d49-4000-a34c-4f0f8c71d94d" providerId="ADAL" clId="{137F30C2-69FD-4310-9AE3-D46F1DD158AA}" dt="2024-06-19T19:23:16.925" v="30461"/>
          <ac:spMkLst>
            <pc:docMk/>
            <pc:sldMk cId="1226771" sldId="529"/>
            <ac:spMk id="10" creationId="{B913B4DB-2508-FA3A-41B8-07F7BAE2251E}"/>
          </ac:spMkLst>
        </pc:spChg>
        <pc:spChg chg="mod">
          <ac:chgData name="Müller Laura" userId="8191ac63-0d49-4000-a34c-4f0f8c71d94d" providerId="ADAL" clId="{137F30C2-69FD-4310-9AE3-D46F1DD158AA}" dt="2024-06-17T19:20:31.227" v="17712"/>
          <ac:spMkLst>
            <pc:docMk/>
            <pc:sldMk cId="1226771" sldId="529"/>
            <ac:spMk id="11" creationId="{E50024D3-22AB-87F4-02A7-55E92215AA47}"/>
          </ac:spMkLst>
        </pc:spChg>
        <pc:spChg chg="mod">
          <ac:chgData name="Müller Laura" userId="8191ac63-0d49-4000-a34c-4f0f8c71d94d" providerId="ADAL" clId="{137F30C2-69FD-4310-9AE3-D46F1DD158AA}" dt="2024-06-17T19:20:31.227" v="17712"/>
          <ac:spMkLst>
            <pc:docMk/>
            <pc:sldMk cId="1226771" sldId="529"/>
            <ac:spMk id="12" creationId="{B9AC0287-FB3F-1291-C542-AADDAF3A9F7C}"/>
          </ac:spMkLst>
        </pc:spChg>
        <pc:spChg chg="del">
          <ac:chgData name="Müller Laura" userId="8191ac63-0d49-4000-a34c-4f0f8c71d94d" providerId="ADAL" clId="{137F30C2-69FD-4310-9AE3-D46F1DD158AA}" dt="2024-06-17T19:20:22.790" v="17710" actId="478"/>
          <ac:spMkLst>
            <pc:docMk/>
            <pc:sldMk cId="1226771" sldId="529"/>
            <ac:spMk id="13" creationId="{42B7FF55-3F77-DE95-0302-B4D206A99A5D}"/>
          </ac:spMkLst>
        </pc:spChg>
        <pc:spChg chg="mod">
          <ac:chgData name="Müller Laura" userId="8191ac63-0d49-4000-a34c-4f0f8c71d94d" providerId="ADAL" clId="{137F30C2-69FD-4310-9AE3-D46F1DD158AA}" dt="2024-06-17T19:20:31.227" v="17712"/>
          <ac:spMkLst>
            <pc:docMk/>
            <pc:sldMk cId="1226771" sldId="529"/>
            <ac:spMk id="14" creationId="{204D8789-4170-575D-1C44-D108E31D4248}"/>
          </ac:spMkLst>
        </pc:spChg>
        <pc:spChg chg="mod">
          <ac:chgData name="Müller Laura" userId="8191ac63-0d49-4000-a34c-4f0f8c71d94d" providerId="ADAL" clId="{137F30C2-69FD-4310-9AE3-D46F1DD158AA}" dt="2024-06-17T19:20:31.227" v="17712"/>
          <ac:spMkLst>
            <pc:docMk/>
            <pc:sldMk cId="1226771" sldId="529"/>
            <ac:spMk id="15" creationId="{17C15C8D-B16B-8C66-326D-D5DCCC3FE1D2}"/>
          </ac:spMkLst>
        </pc:spChg>
        <pc:spChg chg="mod">
          <ac:chgData name="Müller Laura" userId="8191ac63-0d49-4000-a34c-4f0f8c71d94d" providerId="ADAL" clId="{137F30C2-69FD-4310-9AE3-D46F1DD158AA}" dt="2024-06-17T19:20:31.227" v="17712"/>
          <ac:spMkLst>
            <pc:docMk/>
            <pc:sldMk cId="1226771" sldId="529"/>
            <ac:spMk id="16" creationId="{7FEA75B3-B985-63E2-C1F9-4C90CD9AEBB0}"/>
          </ac:spMkLst>
        </pc:spChg>
        <pc:spChg chg="replST">
          <ac:chgData name="Müller Laura" userId="8191ac63-0d49-4000-a34c-4f0f8c71d94d" providerId="ADAL" clId="{137F30C2-69FD-4310-9AE3-D46F1DD158AA}" dt="2024-06-19T19:23:16.907" v="30459"/>
          <ac:spMkLst>
            <pc:docMk/>
            <pc:sldMk cId="1226771" sldId="529"/>
            <ac:spMk id="17" creationId="{06C0B115-6E92-81F6-A8A8-A252B02EFCCE}"/>
          </ac:spMkLst>
        </pc:spChg>
        <pc:spChg chg="mod">
          <ac:chgData name="Müller Laura" userId="8191ac63-0d49-4000-a34c-4f0f8c71d94d" providerId="ADAL" clId="{137F30C2-69FD-4310-9AE3-D46F1DD158AA}" dt="2024-06-17T19:20:31.227" v="17712"/>
          <ac:spMkLst>
            <pc:docMk/>
            <pc:sldMk cId="1226771" sldId="529"/>
            <ac:spMk id="19" creationId="{1AE153B7-6014-A9ED-511B-2CAB6DA7E589}"/>
          </ac:spMkLst>
        </pc:spChg>
        <pc:spChg chg="del">
          <ac:chgData name="Müller Laura" userId="8191ac63-0d49-4000-a34c-4f0f8c71d94d" providerId="ADAL" clId="{137F30C2-69FD-4310-9AE3-D46F1DD158AA}" dt="2024-06-18T16:24:12.988" v="24280" actId="478"/>
          <ac:spMkLst>
            <pc:docMk/>
            <pc:sldMk cId="1226771" sldId="529"/>
            <ac:spMk id="20" creationId="{47DFA996-4F08-1351-1C9D-5AE2C2B13BD5}"/>
          </ac:spMkLst>
        </pc:spChg>
        <pc:spChg chg="mod">
          <ac:chgData name="Müller Laura" userId="8191ac63-0d49-4000-a34c-4f0f8c71d94d" providerId="ADAL" clId="{137F30C2-69FD-4310-9AE3-D46F1DD158AA}" dt="2024-06-17T19:20:31.227" v="17712"/>
          <ac:spMkLst>
            <pc:docMk/>
            <pc:sldMk cId="1226771" sldId="529"/>
            <ac:spMk id="21" creationId="{22B16B04-6A40-4E5B-1406-840CD0919B30}"/>
          </ac:spMkLst>
        </pc:spChg>
        <pc:spChg chg="mod">
          <ac:chgData name="Müller Laura" userId="8191ac63-0d49-4000-a34c-4f0f8c71d94d" providerId="ADAL" clId="{137F30C2-69FD-4310-9AE3-D46F1DD158AA}" dt="2024-06-17T19:20:31.227" v="17712"/>
          <ac:spMkLst>
            <pc:docMk/>
            <pc:sldMk cId="1226771" sldId="529"/>
            <ac:spMk id="23" creationId="{025C6B8F-0CD6-0C09-BB57-DA3709716731}"/>
          </ac:spMkLst>
        </pc:spChg>
        <pc:spChg chg="mod">
          <ac:chgData name="Müller Laura" userId="8191ac63-0d49-4000-a34c-4f0f8c71d94d" providerId="ADAL" clId="{137F30C2-69FD-4310-9AE3-D46F1DD158AA}" dt="2024-06-17T19:20:31.227" v="17712"/>
          <ac:spMkLst>
            <pc:docMk/>
            <pc:sldMk cId="1226771" sldId="529"/>
            <ac:spMk id="25" creationId="{B03AC1AE-91C6-282F-515E-759869AEB421}"/>
          </ac:spMkLst>
        </pc:spChg>
        <pc:spChg chg="mod">
          <ac:chgData name="Müller Laura" userId="8191ac63-0d49-4000-a34c-4f0f8c71d94d" providerId="ADAL" clId="{137F30C2-69FD-4310-9AE3-D46F1DD158AA}" dt="2024-06-17T19:20:31.227" v="17712"/>
          <ac:spMkLst>
            <pc:docMk/>
            <pc:sldMk cId="1226771" sldId="529"/>
            <ac:spMk id="26" creationId="{FA61F53C-1F63-C6FF-8A0B-783C3F79A575}"/>
          </ac:spMkLst>
        </pc:spChg>
        <pc:spChg chg="add del mod">
          <ac:chgData name="Müller Laura" userId="8191ac63-0d49-4000-a34c-4f0f8c71d94d" providerId="ADAL" clId="{137F30C2-69FD-4310-9AE3-D46F1DD158AA}" dt="2024-06-17T19:20:51.410" v="17715" actId="478"/>
          <ac:spMkLst>
            <pc:docMk/>
            <pc:sldMk cId="1226771" sldId="529"/>
            <ac:spMk id="27" creationId="{4A054EEE-B2F9-BBD8-C1F1-0BB8F4B5F988}"/>
          </ac:spMkLst>
        </pc:spChg>
        <pc:spChg chg="add mod replST">
          <ac:chgData name="Müller Laura" userId="8191ac63-0d49-4000-a34c-4f0f8c71d94d" providerId="ADAL" clId="{137F30C2-69FD-4310-9AE3-D46F1DD158AA}" dt="2024-06-19T19:23:16.944" v="30464"/>
          <ac:spMkLst>
            <pc:docMk/>
            <pc:sldMk cId="1226771" sldId="529"/>
            <ac:spMk id="33" creationId="{0385FDD4-F2C3-1D5E-AA50-417EDAFF5BFC}"/>
          </ac:spMkLst>
        </pc:spChg>
        <pc:spChg chg="add mod replST">
          <ac:chgData name="Müller Laura" userId="8191ac63-0d49-4000-a34c-4f0f8c71d94d" providerId="ADAL" clId="{137F30C2-69FD-4310-9AE3-D46F1DD158AA}" dt="2024-06-19T19:23:16.970" v="30467"/>
          <ac:spMkLst>
            <pc:docMk/>
            <pc:sldMk cId="1226771" sldId="529"/>
            <ac:spMk id="41" creationId="{E7527A85-B814-7D6C-7247-B8C7C8C79D88}"/>
          </ac:spMkLst>
        </pc:spChg>
        <pc:spChg chg="add mod replST">
          <ac:chgData name="Müller Laura" userId="8191ac63-0d49-4000-a34c-4f0f8c71d94d" providerId="ADAL" clId="{137F30C2-69FD-4310-9AE3-D46F1DD158AA}" dt="2024-06-19T19:23:16.980" v="30468"/>
          <ac:spMkLst>
            <pc:docMk/>
            <pc:sldMk cId="1226771" sldId="529"/>
            <ac:spMk id="42" creationId="{BC9F1CF1-E37D-3240-A66B-5012AFF1D98A}"/>
          </ac:spMkLst>
        </pc:spChg>
        <pc:spChg chg="add mod replST">
          <ac:chgData name="Müller Laura" userId="8191ac63-0d49-4000-a34c-4f0f8c71d94d" providerId="ADAL" clId="{137F30C2-69FD-4310-9AE3-D46F1DD158AA}" dt="2024-06-19T19:23:16.997" v="30469"/>
          <ac:spMkLst>
            <pc:docMk/>
            <pc:sldMk cId="1226771" sldId="529"/>
            <ac:spMk id="43" creationId="{EC8D2E9A-1F49-BD37-84EC-84183A7E7090}"/>
          </ac:spMkLst>
        </pc:spChg>
        <pc:spChg chg="add mod replST">
          <ac:chgData name="Müller Laura" userId="8191ac63-0d49-4000-a34c-4f0f8c71d94d" providerId="ADAL" clId="{137F30C2-69FD-4310-9AE3-D46F1DD158AA}" dt="2024-06-19T19:23:17.031" v="30470"/>
          <ac:spMkLst>
            <pc:docMk/>
            <pc:sldMk cId="1226771" sldId="529"/>
            <ac:spMk id="44" creationId="{D0ECA925-EAAE-BE44-8041-5D0F30DE679E}"/>
          </ac:spMkLst>
        </pc:spChg>
        <pc:spChg chg="add mod replST">
          <ac:chgData name="Müller Laura" userId="8191ac63-0d49-4000-a34c-4f0f8c71d94d" providerId="ADAL" clId="{137F30C2-69FD-4310-9AE3-D46F1DD158AA}" dt="2024-06-19T19:23:17.041" v="30471"/>
          <ac:spMkLst>
            <pc:docMk/>
            <pc:sldMk cId="1226771" sldId="529"/>
            <ac:spMk id="45" creationId="{82F73253-C522-CC3E-0CB8-E56C1D88DA4B}"/>
          </ac:spMkLst>
        </pc:spChg>
        <pc:spChg chg="add mod replST">
          <ac:chgData name="Müller Laura" userId="8191ac63-0d49-4000-a34c-4f0f8c71d94d" providerId="ADAL" clId="{137F30C2-69FD-4310-9AE3-D46F1DD158AA}" dt="2024-06-19T19:23:17.049" v="30472"/>
          <ac:spMkLst>
            <pc:docMk/>
            <pc:sldMk cId="1226771" sldId="529"/>
            <ac:spMk id="46" creationId="{B322CA53-BDBD-E328-78B9-2FF4FE4292BB}"/>
          </ac:spMkLst>
        </pc:spChg>
        <pc:spChg chg="add mod replST">
          <ac:chgData name="Müller Laura" userId="8191ac63-0d49-4000-a34c-4f0f8c71d94d" providerId="ADAL" clId="{137F30C2-69FD-4310-9AE3-D46F1DD158AA}" dt="2024-06-19T19:23:17.062" v="30473"/>
          <ac:spMkLst>
            <pc:docMk/>
            <pc:sldMk cId="1226771" sldId="529"/>
            <ac:spMk id="49" creationId="{514805E6-B3A2-30F3-C444-9A22EDFCD640}"/>
          </ac:spMkLst>
        </pc:spChg>
        <pc:spChg chg="add mod replST">
          <ac:chgData name="Müller Laura" userId="8191ac63-0d49-4000-a34c-4f0f8c71d94d" providerId="ADAL" clId="{137F30C2-69FD-4310-9AE3-D46F1DD158AA}" dt="2024-06-19T19:23:17.072" v="30474"/>
          <ac:spMkLst>
            <pc:docMk/>
            <pc:sldMk cId="1226771" sldId="529"/>
            <ac:spMk id="52" creationId="{E8A60AF0-9458-2071-C046-10AA67885A4F}"/>
          </ac:spMkLst>
        </pc:spChg>
        <pc:spChg chg="add mod replST">
          <ac:chgData name="Müller Laura" userId="8191ac63-0d49-4000-a34c-4f0f8c71d94d" providerId="ADAL" clId="{137F30C2-69FD-4310-9AE3-D46F1DD158AA}" dt="2024-06-19T19:23:17.079" v="30475"/>
          <ac:spMkLst>
            <pc:docMk/>
            <pc:sldMk cId="1226771" sldId="529"/>
            <ac:spMk id="53" creationId="{2946DC8A-B3C9-DCD2-8AB5-047D0D377A97}"/>
          </ac:spMkLst>
        </pc:spChg>
        <pc:spChg chg="add mod replST">
          <ac:chgData name="Müller Laura" userId="8191ac63-0d49-4000-a34c-4f0f8c71d94d" providerId="ADAL" clId="{137F30C2-69FD-4310-9AE3-D46F1DD158AA}" dt="2024-06-19T19:23:17.088" v="30476"/>
          <ac:spMkLst>
            <pc:docMk/>
            <pc:sldMk cId="1226771" sldId="529"/>
            <ac:spMk id="54" creationId="{2D4010E3-7ECC-F8BB-2BB1-D3638068907A}"/>
          </ac:spMkLst>
        </pc:spChg>
        <pc:spChg chg="add mod replST">
          <ac:chgData name="Müller Laura" userId="8191ac63-0d49-4000-a34c-4f0f8c71d94d" providerId="ADAL" clId="{137F30C2-69FD-4310-9AE3-D46F1DD158AA}" dt="2024-06-19T19:23:17.141" v="30477"/>
          <ac:spMkLst>
            <pc:docMk/>
            <pc:sldMk cId="1226771" sldId="529"/>
            <ac:spMk id="55" creationId="{A927F82D-AAB4-3AE4-932B-9AC309BD3600}"/>
          </ac:spMkLst>
        </pc:spChg>
        <pc:spChg chg="add mod replST">
          <ac:chgData name="Müller Laura" userId="8191ac63-0d49-4000-a34c-4f0f8c71d94d" providerId="ADAL" clId="{137F30C2-69FD-4310-9AE3-D46F1DD158AA}" dt="2024-06-19T19:23:17.147" v="30478"/>
          <ac:spMkLst>
            <pc:docMk/>
            <pc:sldMk cId="1226771" sldId="529"/>
            <ac:spMk id="56" creationId="{92A39123-0EFF-D009-05DF-B3EFEAE00D53}"/>
          </ac:spMkLst>
        </pc:spChg>
        <pc:spChg chg="add mod replST">
          <ac:chgData name="Müller Laura" userId="8191ac63-0d49-4000-a34c-4f0f8c71d94d" providerId="ADAL" clId="{137F30C2-69FD-4310-9AE3-D46F1DD158AA}" dt="2024-06-19T19:23:17.154" v="30479"/>
          <ac:spMkLst>
            <pc:docMk/>
            <pc:sldMk cId="1226771" sldId="529"/>
            <ac:spMk id="57" creationId="{D5DD69BD-7FF7-E823-E431-36554D0E7BFA}"/>
          </ac:spMkLst>
        </pc:spChg>
        <pc:spChg chg="add mod replST">
          <ac:chgData name="Müller Laura" userId="8191ac63-0d49-4000-a34c-4f0f8c71d94d" providerId="ADAL" clId="{137F30C2-69FD-4310-9AE3-D46F1DD158AA}" dt="2024-06-19T19:23:17.161" v="30480"/>
          <ac:spMkLst>
            <pc:docMk/>
            <pc:sldMk cId="1226771" sldId="529"/>
            <ac:spMk id="58" creationId="{B7F92A02-F0C7-BD37-2767-3F92F9A6F15B}"/>
          </ac:spMkLst>
        </pc:spChg>
        <pc:spChg chg="add mod replST">
          <ac:chgData name="Müller Laura" userId="8191ac63-0d49-4000-a34c-4f0f8c71d94d" providerId="ADAL" clId="{137F30C2-69FD-4310-9AE3-D46F1DD158AA}" dt="2024-06-19T19:23:17.179" v="30482"/>
          <ac:spMkLst>
            <pc:docMk/>
            <pc:sldMk cId="1226771" sldId="529"/>
            <ac:spMk id="62" creationId="{CE91A96E-7A0A-B598-0E41-87D99002963E}"/>
          </ac:spMkLst>
        </pc:spChg>
        <pc:spChg chg="del">
          <ac:chgData name="Müller Laura" userId="8191ac63-0d49-4000-a34c-4f0f8c71d94d" providerId="ADAL" clId="{137F30C2-69FD-4310-9AE3-D46F1DD158AA}" dt="2024-06-17T19:20:18.158" v="17708" actId="478"/>
          <ac:spMkLst>
            <pc:docMk/>
            <pc:sldMk cId="1226771" sldId="529"/>
            <ac:spMk id="73" creationId="{A6C89225-071D-1AA2-A447-51169A291C4B}"/>
          </ac:spMkLst>
        </pc:spChg>
        <pc:spChg chg="del">
          <ac:chgData name="Müller Laura" userId="8191ac63-0d49-4000-a34c-4f0f8c71d94d" providerId="ADAL" clId="{137F30C2-69FD-4310-9AE3-D46F1DD158AA}" dt="2024-06-17T19:26:22.792" v="17782" actId="478"/>
          <ac:spMkLst>
            <pc:docMk/>
            <pc:sldMk cId="1226771" sldId="529"/>
            <ac:spMk id="74" creationId="{FFC13457-90F2-A30E-E2C3-BB04C6BC1BE0}"/>
          </ac:spMkLst>
        </pc:spChg>
        <pc:grpChg chg="add del mod">
          <ac:chgData name="Müller Laura" userId="8191ac63-0d49-4000-a34c-4f0f8c71d94d" providerId="ADAL" clId="{137F30C2-69FD-4310-9AE3-D46F1DD158AA}" dt="2024-06-17T19:20:55.828" v="17716" actId="478"/>
          <ac:grpSpMkLst>
            <pc:docMk/>
            <pc:sldMk cId="1226771" sldId="529"/>
            <ac:grpSpMk id="5" creationId="{B81E2016-D732-3E11-1F75-CFA01B63302A}"/>
          </ac:grpSpMkLst>
        </pc:grpChg>
        <pc:picChg chg="replST">
          <ac:chgData name="Müller Laura" userId="8191ac63-0d49-4000-a34c-4f0f8c71d94d" providerId="ADAL" clId="{137F30C2-69FD-4310-9AE3-D46F1DD158AA}" dt="2024-06-19T19:23:16.916" v="30460"/>
          <ac:picMkLst>
            <pc:docMk/>
            <pc:sldMk cId="1226771" sldId="529"/>
            <ac:picMk id="4" creationId="{A6497196-C297-0067-5221-698B80852319}"/>
          </ac:picMkLst>
        </pc:picChg>
        <pc:picChg chg="mod">
          <ac:chgData name="Müller Laura" userId="8191ac63-0d49-4000-a34c-4f0f8c71d94d" providerId="ADAL" clId="{137F30C2-69FD-4310-9AE3-D46F1DD158AA}" dt="2024-06-17T19:20:31.227" v="17712"/>
          <ac:picMkLst>
            <pc:docMk/>
            <pc:sldMk cId="1226771" sldId="529"/>
            <ac:picMk id="22" creationId="{FB061EC4-A8EF-98B5-D2DE-2D74DFCE3E94}"/>
          </ac:picMkLst>
        </pc:picChg>
        <pc:picChg chg="mod">
          <ac:chgData name="Müller Laura" userId="8191ac63-0d49-4000-a34c-4f0f8c71d94d" providerId="ADAL" clId="{137F30C2-69FD-4310-9AE3-D46F1DD158AA}" dt="2024-06-17T19:20:31.227" v="17712"/>
          <ac:picMkLst>
            <pc:docMk/>
            <pc:sldMk cId="1226771" sldId="529"/>
            <ac:picMk id="24" creationId="{25323048-4C30-33D6-13AC-55311DB414CC}"/>
          </ac:picMkLst>
        </pc:picChg>
        <pc:picChg chg="del">
          <ac:chgData name="Müller Laura" userId="8191ac63-0d49-4000-a34c-4f0f8c71d94d" providerId="ADAL" clId="{137F30C2-69FD-4310-9AE3-D46F1DD158AA}" dt="2024-06-19T18:55:07.806" v="29532" actId="478"/>
          <ac:picMkLst>
            <pc:docMk/>
            <pc:sldMk cId="1226771" sldId="529"/>
            <ac:picMk id="28" creationId="{4065A02E-1CE9-46D3-A044-A85116FA05C2}"/>
          </ac:picMkLst>
        </pc:picChg>
        <pc:picChg chg="add mod replST modCrop">
          <ac:chgData name="Müller Laura" userId="8191ac63-0d49-4000-a34c-4f0f8c71d94d" providerId="ADAL" clId="{137F30C2-69FD-4310-9AE3-D46F1DD158AA}" dt="2024-06-19T19:23:16.931" v="30462"/>
          <ac:picMkLst>
            <pc:docMk/>
            <pc:sldMk cId="1226771" sldId="529"/>
            <ac:picMk id="30" creationId="{8DBEF768-F647-863C-A8BC-7C2AC3880077}"/>
          </ac:picMkLst>
        </pc:picChg>
        <pc:picChg chg="add mod replST modCrop">
          <ac:chgData name="Müller Laura" userId="8191ac63-0d49-4000-a34c-4f0f8c71d94d" providerId="ADAL" clId="{137F30C2-69FD-4310-9AE3-D46F1DD158AA}" dt="2024-06-19T19:23:16.938" v="30463"/>
          <ac:picMkLst>
            <pc:docMk/>
            <pc:sldMk cId="1226771" sldId="529"/>
            <ac:picMk id="32" creationId="{37661554-2435-820D-9035-FCA1ED4C267D}"/>
          </ac:picMkLst>
        </pc:picChg>
        <pc:picChg chg="del">
          <ac:chgData name="Müller Laura" userId="8191ac63-0d49-4000-a34c-4f0f8c71d94d" providerId="ADAL" clId="{137F30C2-69FD-4310-9AE3-D46F1DD158AA}" dt="2024-06-17T19:20:19.112" v="17709" actId="478"/>
          <ac:picMkLst>
            <pc:docMk/>
            <pc:sldMk cId="1226771" sldId="529"/>
            <ac:picMk id="71" creationId="{86155939-F535-CE8A-A243-C3E1DB71EDCB}"/>
          </ac:picMkLst>
        </pc:picChg>
        <pc:cxnChg chg="add mod replST">
          <ac:chgData name="Müller Laura" userId="8191ac63-0d49-4000-a34c-4f0f8c71d94d" providerId="ADAL" clId="{137F30C2-69FD-4310-9AE3-D46F1DD158AA}" dt="2024-06-19T19:23:16.953" v="30465"/>
          <ac:cxnSpMkLst>
            <pc:docMk/>
            <pc:sldMk cId="1226771" sldId="529"/>
            <ac:cxnSpMk id="35" creationId="{75726F2A-4813-7389-F7B6-17691F6E5BDB}"/>
          </ac:cxnSpMkLst>
        </pc:cxnChg>
        <pc:cxnChg chg="add mod replST">
          <ac:chgData name="Müller Laura" userId="8191ac63-0d49-4000-a34c-4f0f8c71d94d" providerId="ADAL" clId="{137F30C2-69FD-4310-9AE3-D46F1DD158AA}" dt="2024-06-19T19:23:16.963" v="30466"/>
          <ac:cxnSpMkLst>
            <pc:docMk/>
            <pc:sldMk cId="1226771" sldId="529"/>
            <ac:cxnSpMk id="36" creationId="{36DCF49C-D59D-A723-B845-59612B2DFA76}"/>
          </ac:cxnSpMkLst>
        </pc:cxnChg>
        <pc:cxnChg chg="add mod replST">
          <ac:chgData name="Müller Laura" userId="8191ac63-0d49-4000-a34c-4f0f8c71d94d" providerId="ADAL" clId="{137F30C2-69FD-4310-9AE3-D46F1DD158AA}" dt="2024-06-19T19:23:17.171" v="30481"/>
          <ac:cxnSpMkLst>
            <pc:docMk/>
            <pc:sldMk cId="1226771" sldId="529"/>
            <ac:cxnSpMk id="60" creationId="{28F11AE7-AEC2-CBA9-C0FF-949AE983D712}"/>
          </ac:cxnSpMkLst>
        </pc:cxnChg>
      </pc:sldChg>
      <pc:sldChg chg="addSp delSp modSp add del mod">
        <pc:chgData name="Müller Laura" userId="8191ac63-0d49-4000-a34c-4f0f8c71d94d" providerId="ADAL" clId="{137F30C2-69FD-4310-9AE3-D46F1DD158AA}" dt="2024-06-18T12:35:15.192" v="23281" actId="47"/>
        <pc:sldMkLst>
          <pc:docMk/>
          <pc:sldMk cId="3676470581" sldId="530"/>
        </pc:sldMkLst>
        <pc:spChg chg="del">
          <ac:chgData name="Müller Laura" userId="8191ac63-0d49-4000-a34c-4f0f8c71d94d" providerId="ADAL" clId="{137F30C2-69FD-4310-9AE3-D46F1DD158AA}" dt="2024-06-17T20:10:03.829" v="19100" actId="478"/>
          <ac:spMkLst>
            <pc:docMk/>
            <pc:sldMk cId="3676470581" sldId="530"/>
            <ac:spMk id="2" creationId="{BF6357DF-AC45-9E9F-B15E-533627501159}"/>
          </ac:spMkLst>
        </pc:spChg>
        <pc:spChg chg="del">
          <ac:chgData name="Müller Laura" userId="8191ac63-0d49-4000-a34c-4f0f8c71d94d" providerId="ADAL" clId="{137F30C2-69FD-4310-9AE3-D46F1DD158AA}" dt="2024-06-17T20:10:03.829" v="19100" actId="478"/>
          <ac:spMkLst>
            <pc:docMk/>
            <pc:sldMk cId="3676470581" sldId="530"/>
            <ac:spMk id="5" creationId="{BE7D0816-9A0B-817A-A113-57B21734DE49}"/>
          </ac:spMkLst>
        </pc:spChg>
        <pc:spChg chg="del">
          <ac:chgData name="Müller Laura" userId="8191ac63-0d49-4000-a34c-4f0f8c71d94d" providerId="ADAL" clId="{137F30C2-69FD-4310-9AE3-D46F1DD158AA}" dt="2024-06-17T20:10:03.829" v="19100" actId="478"/>
          <ac:spMkLst>
            <pc:docMk/>
            <pc:sldMk cId="3676470581" sldId="530"/>
            <ac:spMk id="6" creationId="{2AD57F3E-48F0-A9BF-7838-679AF8E2C5C4}"/>
          </ac:spMkLst>
        </pc:spChg>
        <pc:spChg chg="add mod">
          <ac:chgData name="Müller Laura" userId="8191ac63-0d49-4000-a34c-4f0f8c71d94d" providerId="ADAL" clId="{137F30C2-69FD-4310-9AE3-D46F1DD158AA}" dt="2024-06-17T20:17:25.423" v="19306" actId="1076"/>
          <ac:spMkLst>
            <pc:docMk/>
            <pc:sldMk cId="3676470581" sldId="530"/>
            <ac:spMk id="8" creationId="{A41F3135-26C4-ADD6-5C44-27E0FF0E3264}"/>
          </ac:spMkLst>
        </pc:spChg>
        <pc:spChg chg="add mod">
          <ac:chgData name="Müller Laura" userId="8191ac63-0d49-4000-a34c-4f0f8c71d94d" providerId="ADAL" clId="{137F30C2-69FD-4310-9AE3-D46F1DD158AA}" dt="2024-06-17T20:17:22.232" v="19305" actId="1035"/>
          <ac:spMkLst>
            <pc:docMk/>
            <pc:sldMk cId="3676470581" sldId="530"/>
            <ac:spMk id="9" creationId="{DF74CADE-B4C9-8394-171A-EAB89A392B5D}"/>
          </ac:spMkLst>
        </pc:spChg>
        <pc:spChg chg="add mod ord">
          <ac:chgData name="Müller Laura" userId="8191ac63-0d49-4000-a34c-4f0f8c71d94d" providerId="ADAL" clId="{137F30C2-69FD-4310-9AE3-D46F1DD158AA}" dt="2024-06-17T20:17:46.208" v="19310" actId="1076"/>
          <ac:spMkLst>
            <pc:docMk/>
            <pc:sldMk cId="3676470581" sldId="530"/>
            <ac:spMk id="11" creationId="{D4F0F39A-1AF9-5889-4E4D-F128AA1A503F}"/>
          </ac:spMkLst>
        </pc:spChg>
        <pc:spChg chg="add del mod">
          <ac:chgData name="Müller Laura" userId="8191ac63-0d49-4000-a34c-4f0f8c71d94d" providerId="ADAL" clId="{137F30C2-69FD-4310-9AE3-D46F1DD158AA}" dt="2024-06-17T20:10:51.706" v="19117" actId="478"/>
          <ac:spMkLst>
            <pc:docMk/>
            <pc:sldMk cId="3676470581" sldId="530"/>
            <ac:spMk id="12" creationId="{5DAD67E1-E71F-8DB7-E9DA-95FD0EBD44CE}"/>
          </ac:spMkLst>
        </pc:spChg>
        <pc:spChg chg="add mod ord">
          <ac:chgData name="Müller Laura" userId="8191ac63-0d49-4000-a34c-4f0f8c71d94d" providerId="ADAL" clId="{137F30C2-69FD-4310-9AE3-D46F1DD158AA}" dt="2024-06-17T20:21:53.524" v="19704" actId="1582"/>
          <ac:spMkLst>
            <pc:docMk/>
            <pc:sldMk cId="3676470581" sldId="530"/>
            <ac:spMk id="13" creationId="{7E3C1D22-F487-2BFD-B615-CBA1178F1EB0}"/>
          </ac:spMkLst>
        </pc:spChg>
        <pc:spChg chg="mod">
          <ac:chgData name="Müller Laura" userId="8191ac63-0d49-4000-a34c-4f0f8c71d94d" providerId="ADAL" clId="{137F30C2-69FD-4310-9AE3-D46F1DD158AA}" dt="2024-06-18T12:02:41.060" v="22380" actId="207"/>
          <ac:spMkLst>
            <pc:docMk/>
            <pc:sldMk cId="3676470581" sldId="530"/>
            <ac:spMk id="14" creationId="{62CBCC17-004B-813F-706E-D509634107F5}"/>
          </ac:spMkLst>
        </pc:spChg>
        <pc:spChg chg="add mod ord">
          <ac:chgData name="Müller Laura" userId="8191ac63-0d49-4000-a34c-4f0f8c71d94d" providerId="ADAL" clId="{137F30C2-69FD-4310-9AE3-D46F1DD158AA}" dt="2024-06-17T20:21:53.524" v="19704" actId="1582"/>
          <ac:spMkLst>
            <pc:docMk/>
            <pc:sldMk cId="3676470581" sldId="530"/>
            <ac:spMk id="21" creationId="{4FE1824A-980A-2114-4EE5-8FA61DC490D0}"/>
          </ac:spMkLst>
        </pc:spChg>
        <pc:spChg chg="add mod">
          <ac:chgData name="Müller Laura" userId="8191ac63-0d49-4000-a34c-4f0f8c71d94d" providerId="ADAL" clId="{137F30C2-69FD-4310-9AE3-D46F1DD158AA}" dt="2024-06-17T20:17:43.914" v="19308"/>
          <ac:spMkLst>
            <pc:docMk/>
            <pc:sldMk cId="3676470581" sldId="530"/>
            <ac:spMk id="22" creationId="{B699C145-3295-B0F9-E60E-50851381CBF2}"/>
          </ac:spMkLst>
        </pc:spChg>
        <pc:spChg chg="add mod">
          <ac:chgData name="Müller Laura" userId="8191ac63-0d49-4000-a34c-4f0f8c71d94d" providerId="ADAL" clId="{137F30C2-69FD-4310-9AE3-D46F1DD158AA}" dt="2024-06-17T20:17:43.914" v="19308"/>
          <ac:spMkLst>
            <pc:docMk/>
            <pc:sldMk cId="3676470581" sldId="530"/>
            <ac:spMk id="23" creationId="{68D40E62-BFE0-B12F-E626-56F5AF2D928A}"/>
          </ac:spMkLst>
        </pc:spChg>
        <pc:spChg chg="add mod">
          <ac:chgData name="Müller Laura" userId="8191ac63-0d49-4000-a34c-4f0f8c71d94d" providerId="ADAL" clId="{137F30C2-69FD-4310-9AE3-D46F1DD158AA}" dt="2024-06-17T20:20:31.544" v="19531" actId="20577"/>
          <ac:spMkLst>
            <pc:docMk/>
            <pc:sldMk cId="3676470581" sldId="530"/>
            <ac:spMk id="24" creationId="{0EA39769-23DB-3EA4-6C5C-31F5E9FCF388}"/>
          </ac:spMkLst>
        </pc:spChg>
        <pc:spChg chg="add mod">
          <ac:chgData name="Müller Laura" userId="8191ac63-0d49-4000-a34c-4f0f8c71d94d" providerId="ADAL" clId="{137F30C2-69FD-4310-9AE3-D46F1DD158AA}" dt="2024-06-17T20:19:49.648" v="19448" actId="20577"/>
          <ac:spMkLst>
            <pc:docMk/>
            <pc:sldMk cId="3676470581" sldId="530"/>
            <ac:spMk id="25" creationId="{C1989EC2-64D6-75D1-7883-C26435366D74}"/>
          </ac:spMkLst>
        </pc:spChg>
        <pc:spChg chg="add mod">
          <ac:chgData name="Müller Laura" userId="8191ac63-0d49-4000-a34c-4f0f8c71d94d" providerId="ADAL" clId="{137F30C2-69FD-4310-9AE3-D46F1DD158AA}" dt="2024-06-17T20:21:34.894" v="19703" actId="20577"/>
          <ac:spMkLst>
            <pc:docMk/>
            <pc:sldMk cId="3676470581" sldId="530"/>
            <ac:spMk id="26" creationId="{AD00E1AE-1560-CBED-A10B-2C2E7B8FC7BC}"/>
          </ac:spMkLst>
        </pc:spChg>
        <pc:spChg chg="add mod">
          <ac:chgData name="Müller Laura" userId="8191ac63-0d49-4000-a34c-4f0f8c71d94d" providerId="ADAL" clId="{137F30C2-69FD-4310-9AE3-D46F1DD158AA}" dt="2024-06-17T20:20:53.036" v="19590" actId="20577"/>
          <ac:spMkLst>
            <pc:docMk/>
            <pc:sldMk cId="3676470581" sldId="530"/>
            <ac:spMk id="27" creationId="{21801345-13F4-D931-B5D7-6752CC9481B9}"/>
          </ac:spMkLst>
        </pc:spChg>
        <pc:spChg chg="del">
          <ac:chgData name="Müller Laura" userId="8191ac63-0d49-4000-a34c-4f0f8c71d94d" providerId="ADAL" clId="{137F30C2-69FD-4310-9AE3-D46F1DD158AA}" dt="2024-06-17T20:10:03.829" v="19100" actId="478"/>
          <ac:spMkLst>
            <pc:docMk/>
            <pc:sldMk cId="3676470581" sldId="530"/>
            <ac:spMk id="42" creationId="{348BB529-C18E-1591-B0D3-20F5C1720AC7}"/>
          </ac:spMkLst>
        </pc:spChg>
        <pc:cxnChg chg="del mod">
          <ac:chgData name="Müller Laura" userId="8191ac63-0d49-4000-a34c-4f0f8c71d94d" providerId="ADAL" clId="{137F30C2-69FD-4310-9AE3-D46F1DD158AA}" dt="2024-06-17T20:10:16.532" v="19105" actId="478"/>
          <ac:cxnSpMkLst>
            <pc:docMk/>
            <pc:sldMk cId="3676470581" sldId="530"/>
            <ac:cxnSpMk id="15" creationId="{8A6AA444-F77B-BBA9-CBE4-10C4EDF3ACE3}"/>
          </ac:cxnSpMkLst>
        </pc:cxnChg>
        <pc:cxnChg chg="del mod">
          <ac:chgData name="Müller Laura" userId="8191ac63-0d49-4000-a34c-4f0f8c71d94d" providerId="ADAL" clId="{137F30C2-69FD-4310-9AE3-D46F1DD158AA}" dt="2024-06-17T20:10:18.106" v="19106" actId="478"/>
          <ac:cxnSpMkLst>
            <pc:docMk/>
            <pc:sldMk cId="3676470581" sldId="530"/>
            <ac:cxnSpMk id="16" creationId="{82DA9D7B-32D3-DFA5-8C84-C8F10D1A86A9}"/>
          </ac:cxnSpMkLst>
        </pc:cxnChg>
        <pc:cxnChg chg="del mod">
          <ac:chgData name="Müller Laura" userId="8191ac63-0d49-4000-a34c-4f0f8c71d94d" providerId="ADAL" clId="{137F30C2-69FD-4310-9AE3-D46F1DD158AA}" dt="2024-06-17T20:10:15.021" v="19104" actId="478"/>
          <ac:cxnSpMkLst>
            <pc:docMk/>
            <pc:sldMk cId="3676470581" sldId="530"/>
            <ac:cxnSpMk id="19" creationId="{962BA2C1-5624-7853-E730-566D2A5F8691}"/>
          </ac:cxnSpMkLst>
        </pc:cxnChg>
      </pc:sldChg>
      <pc:sldChg chg="addSp delSp modSp add del mod">
        <pc:chgData name="Müller Laura" userId="8191ac63-0d49-4000-a34c-4f0f8c71d94d" providerId="ADAL" clId="{137F30C2-69FD-4310-9AE3-D46F1DD158AA}" dt="2024-06-17T20:28:31.919" v="19893" actId="47"/>
        <pc:sldMkLst>
          <pc:docMk/>
          <pc:sldMk cId="1971227665" sldId="531"/>
        </pc:sldMkLst>
        <pc:spChg chg="del">
          <ac:chgData name="Müller Laura" userId="8191ac63-0d49-4000-a34c-4f0f8c71d94d" providerId="ADAL" clId="{137F30C2-69FD-4310-9AE3-D46F1DD158AA}" dt="2024-06-17T20:27:14.914" v="19860" actId="478"/>
          <ac:spMkLst>
            <pc:docMk/>
            <pc:sldMk cId="1971227665" sldId="531"/>
            <ac:spMk id="8" creationId="{3A51E9B5-BFBD-F4C0-A00C-43CBF9C95F3D}"/>
          </ac:spMkLst>
        </pc:spChg>
        <pc:spChg chg="del">
          <ac:chgData name="Müller Laura" userId="8191ac63-0d49-4000-a34c-4f0f8c71d94d" providerId="ADAL" clId="{137F30C2-69FD-4310-9AE3-D46F1DD158AA}" dt="2024-06-17T20:27:14.914" v="19860" actId="478"/>
          <ac:spMkLst>
            <pc:docMk/>
            <pc:sldMk cId="1971227665" sldId="531"/>
            <ac:spMk id="9" creationId="{0D3147D9-0088-6E00-FED1-0CA137B4477A}"/>
          </ac:spMkLst>
        </pc:spChg>
        <pc:spChg chg="del">
          <ac:chgData name="Müller Laura" userId="8191ac63-0d49-4000-a34c-4f0f8c71d94d" providerId="ADAL" clId="{137F30C2-69FD-4310-9AE3-D46F1DD158AA}" dt="2024-06-17T20:27:14.914" v="19860" actId="478"/>
          <ac:spMkLst>
            <pc:docMk/>
            <pc:sldMk cId="1971227665" sldId="531"/>
            <ac:spMk id="11" creationId="{2807A25F-FE90-3550-846B-8AD6C9ED379A}"/>
          </ac:spMkLst>
        </pc:spChg>
        <pc:spChg chg="del">
          <ac:chgData name="Müller Laura" userId="8191ac63-0d49-4000-a34c-4f0f8c71d94d" providerId="ADAL" clId="{137F30C2-69FD-4310-9AE3-D46F1DD158AA}" dt="2024-06-17T20:27:14.914" v="19860" actId="478"/>
          <ac:spMkLst>
            <pc:docMk/>
            <pc:sldMk cId="1971227665" sldId="531"/>
            <ac:spMk id="12" creationId="{4BF0D35D-F0F9-E3B7-4FD1-BF2C549FAF66}"/>
          </ac:spMkLst>
        </pc:spChg>
        <pc:spChg chg="del">
          <ac:chgData name="Müller Laura" userId="8191ac63-0d49-4000-a34c-4f0f8c71d94d" providerId="ADAL" clId="{137F30C2-69FD-4310-9AE3-D46F1DD158AA}" dt="2024-06-17T20:27:14.914" v="19860" actId="478"/>
          <ac:spMkLst>
            <pc:docMk/>
            <pc:sldMk cId="1971227665" sldId="531"/>
            <ac:spMk id="13" creationId="{F0923F6C-7871-6CA9-174E-8491AE93697C}"/>
          </ac:spMkLst>
        </pc:spChg>
        <pc:spChg chg="mod">
          <ac:chgData name="Müller Laura" userId="8191ac63-0d49-4000-a34c-4f0f8c71d94d" providerId="ADAL" clId="{137F30C2-69FD-4310-9AE3-D46F1DD158AA}" dt="2024-06-17T20:28:26.194" v="19882" actId="1076"/>
          <ac:spMkLst>
            <pc:docMk/>
            <pc:sldMk cId="1971227665" sldId="531"/>
            <ac:spMk id="14" creationId="{512369FF-E75C-A093-7D6E-F99D4A3B32B6}"/>
          </ac:spMkLst>
        </pc:spChg>
        <pc:spChg chg="add del">
          <ac:chgData name="Müller Laura" userId="8191ac63-0d49-4000-a34c-4f0f8c71d94d" providerId="ADAL" clId="{137F30C2-69FD-4310-9AE3-D46F1DD158AA}" dt="2024-06-17T20:28:26.519" v="19883" actId="478"/>
          <ac:spMkLst>
            <pc:docMk/>
            <pc:sldMk cId="1971227665" sldId="531"/>
            <ac:spMk id="18" creationId="{75E345B8-5049-DEE0-574D-4DEA53ABE634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20" creationId="{9CBC7963-1650-B2EB-B877-FD1BFFD3C55A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22" creationId="{FC8B61A6-3902-36AC-9D48-F94194257815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23" creationId="{7A3EBF3E-32E8-315F-46F1-7B77432A00E3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24" creationId="{78C37DEF-0B47-C200-A92C-42EA0540B1B8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26" creationId="{A1C1E708-02D0-49D1-86EE-6895EB0B20AD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27" creationId="{9A5B1795-9B79-C333-8700-F7ECEB4D9035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29" creationId="{86853EF9-BB36-9AC2-7B16-FCBF71FC6563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32" creationId="{41A698B0-3C3A-6E79-22A6-7821CD33183D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35" creationId="{399D5A13-6FC6-DC1F-D42D-EC6F3391AE73}"/>
          </ac:spMkLst>
        </pc:spChg>
        <pc:spChg chg="add del mod topLvl">
          <ac:chgData name="Müller Laura" userId="8191ac63-0d49-4000-a34c-4f0f8c71d94d" providerId="ADAL" clId="{137F30C2-69FD-4310-9AE3-D46F1DD158AA}" dt="2024-06-17T20:28:27.249" v="19886" actId="478"/>
          <ac:spMkLst>
            <pc:docMk/>
            <pc:sldMk cId="1971227665" sldId="531"/>
            <ac:spMk id="37" creationId="{3B1557F2-3073-A865-5FDA-260FE75C37DC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38" creationId="{73D7E04E-B7F4-0791-6EB4-5901159F59F8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39" creationId="{20E7724A-28ED-688A-7B36-B2AC583DB309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40" creationId="{92F737E5-006B-BD16-5004-A8F137D37523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41" creationId="{0F5077F6-5485-E834-5E89-DCD6F712DA35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42" creationId="{D523E9CA-946C-F198-513E-416141FA6F4D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43" creationId="{54CA2B59-7E14-48AB-562E-D977F67CE673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44" creationId="{E6546E46-96C5-1723-F62A-4F78D933C07A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45" creationId="{16B3F7DA-E467-8398-9CF8-1F8FACD0B67A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48" creationId="{75CCCD73-5D43-63D3-5A5E-8877ED484DAF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49" creationId="{7CB6E290-A4BF-C449-BDEE-A1AF1617F729}"/>
          </ac:spMkLst>
        </pc:spChg>
        <pc:spChg chg="add del mod topLvl">
          <ac:chgData name="Müller Laura" userId="8191ac63-0d49-4000-a34c-4f0f8c71d94d" providerId="ADAL" clId="{137F30C2-69FD-4310-9AE3-D46F1DD158AA}" dt="2024-06-17T20:28:26.519" v="19883" actId="478"/>
          <ac:spMkLst>
            <pc:docMk/>
            <pc:sldMk cId="1971227665" sldId="531"/>
            <ac:spMk id="50" creationId="{83DC945C-8BA3-D4E6-72B1-83DA99CE53B3}"/>
          </ac:spMkLst>
        </pc:spChg>
        <pc:spChg chg="add del mod topLvl">
          <ac:chgData name="Müller Laura" userId="8191ac63-0d49-4000-a34c-4f0f8c71d94d" providerId="ADAL" clId="{137F30C2-69FD-4310-9AE3-D46F1DD158AA}" dt="2024-06-17T20:28:26.519" v="19883" actId="478"/>
          <ac:spMkLst>
            <pc:docMk/>
            <pc:sldMk cId="1971227665" sldId="531"/>
            <ac:spMk id="51" creationId="{0FC8596C-4801-4856-610D-DFC729F391C2}"/>
          </ac:spMkLst>
        </pc:spChg>
        <pc:spChg chg="add del mod topLvl">
          <ac:chgData name="Müller Laura" userId="8191ac63-0d49-4000-a34c-4f0f8c71d94d" providerId="ADAL" clId="{137F30C2-69FD-4310-9AE3-D46F1DD158AA}" dt="2024-06-17T20:28:26.519" v="19883" actId="478"/>
          <ac:spMkLst>
            <pc:docMk/>
            <pc:sldMk cId="1971227665" sldId="531"/>
            <ac:spMk id="52" creationId="{82170972-F36D-614E-FA01-6ABCFFC161E0}"/>
          </ac:spMkLst>
        </pc:spChg>
        <pc:spChg chg="add del mod topLvl">
          <ac:chgData name="Müller Laura" userId="8191ac63-0d49-4000-a34c-4f0f8c71d94d" providerId="ADAL" clId="{137F30C2-69FD-4310-9AE3-D46F1DD158AA}" dt="2024-06-17T20:28:26.789" v="19884" actId="478"/>
          <ac:spMkLst>
            <pc:docMk/>
            <pc:sldMk cId="1971227665" sldId="531"/>
            <ac:spMk id="53" creationId="{A383FBED-544F-DBDD-7265-57F75EA2E14B}"/>
          </ac:spMkLst>
        </pc:spChg>
        <pc:spChg chg="add del mod topLvl">
          <ac:chgData name="Müller Laura" userId="8191ac63-0d49-4000-a34c-4f0f8c71d94d" providerId="ADAL" clId="{137F30C2-69FD-4310-9AE3-D46F1DD158AA}" dt="2024-06-17T20:28:27.029" v="19885" actId="478"/>
          <ac:spMkLst>
            <pc:docMk/>
            <pc:sldMk cId="1971227665" sldId="531"/>
            <ac:spMk id="54" creationId="{1573C44C-8CF3-E374-3190-95908683D288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55" creationId="{D4872BD6-0A6B-322A-C4FD-DFA936F9AC0C}"/>
          </ac:spMkLst>
        </pc:spChg>
        <pc:spChg chg="add del mod topLvl">
          <ac:chgData name="Müller Laura" userId="8191ac63-0d49-4000-a34c-4f0f8c71d94d" providerId="ADAL" clId="{137F30C2-69FD-4310-9AE3-D46F1DD158AA}" dt="2024-06-17T20:28:26.519" v="19883" actId="478"/>
          <ac:spMkLst>
            <pc:docMk/>
            <pc:sldMk cId="1971227665" sldId="531"/>
            <ac:spMk id="56" creationId="{23AC4990-AEBC-8970-E560-377FA5B9F294}"/>
          </ac:spMkLst>
        </pc:spChg>
        <pc:spChg chg="add del mod topLvl">
          <ac:chgData name="Müller Laura" userId="8191ac63-0d49-4000-a34c-4f0f8c71d94d" providerId="ADAL" clId="{137F30C2-69FD-4310-9AE3-D46F1DD158AA}" dt="2024-06-17T20:28:27.249" v="19886" actId="478"/>
          <ac:spMkLst>
            <pc:docMk/>
            <pc:sldMk cId="1971227665" sldId="531"/>
            <ac:spMk id="57" creationId="{02329F90-FD49-E4FE-3AE8-29C31AF5C58D}"/>
          </ac:spMkLst>
        </pc:spChg>
        <pc:spChg chg="add del mod topLvl">
          <ac:chgData name="Müller Laura" userId="8191ac63-0d49-4000-a34c-4f0f8c71d94d" providerId="ADAL" clId="{137F30C2-69FD-4310-9AE3-D46F1DD158AA}" dt="2024-06-17T20:28:27.249" v="19886" actId="478"/>
          <ac:spMkLst>
            <pc:docMk/>
            <pc:sldMk cId="1971227665" sldId="531"/>
            <ac:spMk id="58" creationId="{7333419B-FC9F-8DCB-59ED-7C6D5386E6F4}"/>
          </ac:spMkLst>
        </pc:spChg>
        <pc:spChg chg="add del mod topLvl">
          <ac:chgData name="Müller Laura" userId="8191ac63-0d49-4000-a34c-4f0f8c71d94d" providerId="ADAL" clId="{137F30C2-69FD-4310-9AE3-D46F1DD158AA}" dt="2024-06-17T20:28:27.249" v="19886" actId="478"/>
          <ac:spMkLst>
            <pc:docMk/>
            <pc:sldMk cId="1971227665" sldId="531"/>
            <ac:spMk id="59" creationId="{3FD7D535-7097-A0B9-74F8-89C8D6D800BE}"/>
          </ac:spMkLst>
        </pc:spChg>
        <pc:spChg chg="add del mod topLvl">
          <ac:chgData name="Müller Laura" userId="8191ac63-0d49-4000-a34c-4f0f8c71d94d" providerId="ADAL" clId="{137F30C2-69FD-4310-9AE3-D46F1DD158AA}" dt="2024-06-17T20:28:27.249" v="19886" actId="478"/>
          <ac:spMkLst>
            <pc:docMk/>
            <pc:sldMk cId="1971227665" sldId="531"/>
            <ac:spMk id="60" creationId="{9E20393C-1415-0B71-3E3B-918358DA8716}"/>
          </ac:spMkLst>
        </pc:spChg>
        <pc:spChg chg="add del mod topLvl">
          <ac:chgData name="Müller Laura" userId="8191ac63-0d49-4000-a34c-4f0f8c71d94d" providerId="ADAL" clId="{137F30C2-69FD-4310-9AE3-D46F1DD158AA}" dt="2024-06-17T20:28:27.249" v="19886" actId="478"/>
          <ac:spMkLst>
            <pc:docMk/>
            <pc:sldMk cId="1971227665" sldId="531"/>
            <ac:spMk id="61" creationId="{3F17327D-B8D4-2DCD-BB0F-1B57610CE059}"/>
          </ac:spMkLst>
        </pc:spChg>
        <pc:spChg chg="add del mod topLvl">
          <ac:chgData name="Müller Laura" userId="8191ac63-0d49-4000-a34c-4f0f8c71d94d" providerId="ADAL" clId="{137F30C2-69FD-4310-9AE3-D46F1DD158AA}" dt="2024-06-17T20:28:27.249" v="19886" actId="478"/>
          <ac:spMkLst>
            <pc:docMk/>
            <pc:sldMk cId="1971227665" sldId="531"/>
            <ac:spMk id="62" creationId="{0F070F97-49AC-0C4D-805D-B285EBE6100E}"/>
          </ac:spMkLst>
        </pc:spChg>
        <pc:spChg chg="add del mod topLvl">
          <ac:chgData name="Müller Laura" userId="8191ac63-0d49-4000-a34c-4f0f8c71d94d" providerId="ADAL" clId="{137F30C2-69FD-4310-9AE3-D46F1DD158AA}" dt="2024-06-17T20:28:27.249" v="19886" actId="478"/>
          <ac:spMkLst>
            <pc:docMk/>
            <pc:sldMk cId="1971227665" sldId="531"/>
            <ac:spMk id="63" creationId="{29FAA2CB-B49C-F962-2E76-3FDC68FF4D98}"/>
          </ac:spMkLst>
        </pc:spChg>
        <pc:spChg chg="add del mod topLvl">
          <ac:chgData name="Müller Laura" userId="8191ac63-0d49-4000-a34c-4f0f8c71d94d" providerId="ADAL" clId="{137F30C2-69FD-4310-9AE3-D46F1DD158AA}" dt="2024-06-17T20:28:27.249" v="19886" actId="478"/>
          <ac:spMkLst>
            <pc:docMk/>
            <pc:sldMk cId="1971227665" sldId="531"/>
            <ac:spMk id="64" creationId="{939F780C-1995-80C3-0955-FD04996C9746}"/>
          </ac:spMkLst>
        </pc:spChg>
        <pc:spChg chg="add del mod topLvl">
          <ac:chgData name="Müller Laura" userId="8191ac63-0d49-4000-a34c-4f0f8c71d94d" providerId="ADAL" clId="{137F30C2-69FD-4310-9AE3-D46F1DD158AA}" dt="2024-06-17T20:28:27.434" v="19887" actId="478"/>
          <ac:spMkLst>
            <pc:docMk/>
            <pc:sldMk cId="1971227665" sldId="531"/>
            <ac:spMk id="65" creationId="{20E06C51-BC9B-D243-D798-0B99D45453AD}"/>
          </ac:spMkLst>
        </pc:spChg>
        <pc:spChg chg="add del mod topLvl">
          <ac:chgData name="Müller Laura" userId="8191ac63-0d49-4000-a34c-4f0f8c71d94d" providerId="ADAL" clId="{137F30C2-69FD-4310-9AE3-D46F1DD158AA}" dt="2024-06-17T20:28:27.249" v="19886" actId="478"/>
          <ac:spMkLst>
            <pc:docMk/>
            <pc:sldMk cId="1971227665" sldId="531"/>
            <ac:spMk id="66" creationId="{3CBF3285-646E-741D-B01C-865E713759D6}"/>
          </ac:spMkLst>
        </pc:spChg>
        <pc:spChg chg="mod topLvl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67" creationId="{2B22C252-790C-1EDF-0EEA-66420FA8476B}"/>
          </ac:spMkLst>
        </pc:spChg>
        <pc:spChg chg="add del mod topLvl">
          <ac:chgData name="Müller Laura" userId="8191ac63-0d49-4000-a34c-4f0f8c71d94d" providerId="ADAL" clId="{137F30C2-69FD-4310-9AE3-D46F1DD158AA}" dt="2024-06-17T20:28:26.519" v="19883" actId="478"/>
          <ac:spMkLst>
            <pc:docMk/>
            <pc:sldMk cId="1971227665" sldId="531"/>
            <ac:spMk id="70" creationId="{871B298F-8333-97DE-A8C6-233753B9E9E7}"/>
          </ac:spMkLst>
        </pc:spChg>
        <pc:spChg chg="add del mod topLvl">
          <ac:chgData name="Müller Laura" userId="8191ac63-0d49-4000-a34c-4f0f8c71d94d" providerId="ADAL" clId="{137F30C2-69FD-4310-9AE3-D46F1DD158AA}" dt="2024-06-17T20:28:27.249" v="19886" actId="478"/>
          <ac:spMkLst>
            <pc:docMk/>
            <pc:sldMk cId="1971227665" sldId="531"/>
            <ac:spMk id="71" creationId="{7D5C1A70-D647-1B7C-6890-6E94CF570D9F}"/>
          </ac:spMkLst>
        </pc:spChg>
        <pc:spChg chg="add del mod topLvl">
          <ac:chgData name="Müller Laura" userId="8191ac63-0d49-4000-a34c-4f0f8c71d94d" providerId="ADAL" clId="{137F30C2-69FD-4310-9AE3-D46F1DD158AA}" dt="2024-06-17T20:28:27.249" v="19886" actId="478"/>
          <ac:spMkLst>
            <pc:docMk/>
            <pc:sldMk cId="1971227665" sldId="531"/>
            <ac:spMk id="72" creationId="{1DFCFEB4-750E-6D86-BEDC-8E4C88A7C779}"/>
          </ac:spMkLst>
        </pc:spChg>
        <pc:spChg chg="add del mod topLvl">
          <ac:chgData name="Müller Laura" userId="8191ac63-0d49-4000-a34c-4f0f8c71d94d" providerId="ADAL" clId="{137F30C2-69FD-4310-9AE3-D46F1DD158AA}" dt="2024-06-17T20:28:27.249" v="19886" actId="478"/>
          <ac:spMkLst>
            <pc:docMk/>
            <pc:sldMk cId="1971227665" sldId="531"/>
            <ac:spMk id="73" creationId="{9BC5FFB7-9123-1AB4-9C2E-B82DF5018CA9}"/>
          </ac:spMkLst>
        </pc:spChg>
        <pc:spChg chg="add del mod topLvl">
          <ac:chgData name="Müller Laura" userId="8191ac63-0d49-4000-a34c-4f0f8c71d94d" providerId="ADAL" clId="{137F30C2-69FD-4310-9AE3-D46F1DD158AA}" dt="2024-06-17T20:28:27.249" v="19886" actId="478"/>
          <ac:spMkLst>
            <pc:docMk/>
            <pc:sldMk cId="1971227665" sldId="531"/>
            <ac:spMk id="74" creationId="{D1C98919-BEE5-4F48-4B6D-00EE27AE3D5A}"/>
          </ac:spMkLst>
        </pc:spChg>
        <pc:spChg chg="add del mod topLvl">
          <ac:chgData name="Müller Laura" userId="8191ac63-0d49-4000-a34c-4f0f8c71d94d" providerId="ADAL" clId="{137F30C2-69FD-4310-9AE3-D46F1DD158AA}" dt="2024-06-17T20:28:27.249" v="19886" actId="478"/>
          <ac:spMkLst>
            <pc:docMk/>
            <pc:sldMk cId="1971227665" sldId="531"/>
            <ac:spMk id="75" creationId="{1AFA4FDD-F878-7ED4-806E-B196D9B82F25}"/>
          </ac:spMkLst>
        </pc:spChg>
        <pc:spChg chg="mod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77" creationId="{A99F95BA-FEA1-EB29-9ABE-49D2A178EDD4}"/>
          </ac:spMkLst>
        </pc:spChg>
        <pc:spChg chg="mod">
          <ac:chgData name="Müller Laura" userId="8191ac63-0d49-4000-a34c-4f0f8c71d94d" providerId="ADAL" clId="{137F30C2-69FD-4310-9AE3-D46F1DD158AA}" dt="2024-06-17T20:28:28.604" v="19892" actId="20577"/>
          <ac:spMkLst>
            <pc:docMk/>
            <pc:sldMk cId="1971227665" sldId="531"/>
            <ac:spMk id="78" creationId="{03932F00-34E8-634D-350E-9326E4D4DB20}"/>
          </ac:spMkLst>
        </pc:spChg>
        <pc:spChg chg="mod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79" creationId="{7226144B-0E6B-DA26-0101-9699C0463F37}"/>
          </ac:spMkLst>
        </pc:spChg>
        <pc:spChg chg="mod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80" creationId="{61A18075-FD53-AC17-526C-7D8D9A94B0AA}"/>
          </ac:spMkLst>
        </pc:spChg>
        <pc:spChg chg="mod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81" creationId="{9FB57C9B-5EC9-BB62-C347-BE0DC9C5CBA6}"/>
          </ac:spMkLst>
        </pc:spChg>
        <pc:spChg chg="mod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82" creationId="{B63CAC85-E726-8F6A-9D90-98D5D2294F75}"/>
          </ac:spMkLst>
        </pc:spChg>
        <pc:spChg chg="mod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83" creationId="{54FF3E62-86EC-4BC6-1E5A-52ABABEE77F7}"/>
          </ac:spMkLst>
        </pc:spChg>
        <pc:spChg chg="mod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85" creationId="{0B85F611-483F-8BF6-2438-5B88C68ED0C8}"/>
          </ac:spMkLst>
        </pc:spChg>
        <pc:spChg chg="mod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86" creationId="{668E0EB0-1824-F4F0-2939-7B62EEBBA52C}"/>
          </ac:spMkLst>
        </pc:spChg>
        <pc:spChg chg="mod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88" creationId="{87B60D71-F2E0-884A-2EEB-A07C4647D7B6}"/>
          </ac:spMkLst>
        </pc:spChg>
        <pc:spChg chg="mod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89" creationId="{BD6C15C6-6B11-82B8-0D3C-9428C448E14A}"/>
          </ac:spMkLst>
        </pc:spChg>
        <pc:spChg chg="mod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91" creationId="{F96BA408-BBE8-26E4-6BEF-AEF1C3977FD1}"/>
          </ac:spMkLst>
        </pc:spChg>
        <pc:spChg chg="mod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93" creationId="{C1596398-5DAB-2266-6366-B7A62B797AC8}"/>
          </ac:spMkLst>
        </pc:spChg>
        <pc:spChg chg="mod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94" creationId="{4186ED9E-28E3-67EE-C7B6-C9526C30C5AD}"/>
          </ac:spMkLst>
        </pc:spChg>
        <pc:spChg chg="mod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95" creationId="{3FF3053D-01FD-AC11-C4F3-8F1D1F8B7EAD}"/>
          </ac:spMkLst>
        </pc:spChg>
        <pc:spChg chg="mod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96" creationId="{7C62CFBE-8154-CEE2-CF4D-F62B76BDD1FC}"/>
          </ac:spMkLst>
        </pc:spChg>
        <pc:spChg chg="mod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97" creationId="{8AD3BDF2-C4E4-8A58-F6B9-C34365779601}"/>
          </ac:spMkLst>
        </pc:spChg>
        <pc:spChg chg="mod">
          <ac:chgData name="Müller Laura" userId="8191ac63-0d49-4000-a34c-4f0f8c71d94d" providerId="ADAL" clId="{137F30C2-69FD-4310-9AE3-D46F1DD158AA}" dt="2024-06-17T20:27:48.824" v="19869" actId="165"/>
          <ac:spMkLst>
            <pc:docMk/>
            <pc:sldMk cId="1971227665" sldId="531"/>
            <ac:spMk id="99" creationId="{FC816BBE-5B56-ABE0-D8F5-98FFF2ED5BA3}"/>
          </ac:spMkLst>
        </pc:spChg>
        <pc:grpChg chg="add del mod">
          <ac:chgData name="Müller Laura" userId="8191ac63-0d49-4000-a34c-4f0f8c71d94d" providerId="ADAL" clId="{137F30C2-69FD-4310-9AE3-D46F1DD158AA}" dt="2024-06-17T20:27:48.824" v="19869" actId="165"/>
          <ac:grpSpMkLst>
            <pc:docMk/>
            <pc:sldMk cId="1971227665" sldId="531"/>
            <ac:grpSpMk id="2" creationId="{91C2F62A-75D5-1DAA-E8F1-7C0A650F82D2}"/>
          </ac:grpSpMkLst>
        </pc:grpChg>
        <pc:grpChg chg="mod topLvl">
          <ac:chgData name="Müller Laura" userId="8191ac63-0d49-4000-a34c-4f0f8c71d94d" providerId="ADAL" clId="{137F30C2-69FD-4310-9AE3-D46F1DD158AA}" dt="2024-06-17T20:27:48.824" v="19869" actId="165"/>
          <ac:grpSpMkLst>
            <pc:docMk/>
            <pc:sldMk cId="1971227665" sldId="531"/>
            <ac:grpSpMk id="3" creationId="{19A216CF-0D33-D969-5E78-8D97AA245670}"/>
          </ac:grpSpMkLst>
        </pc:grpChg>
        <pc:grpChg chg="del mod topLvl">
          <ac:chgData name="Müller Laura" userId="8191ac63-0d49-4000-a34c-4f0f8c71d94d" providerId="ADAL" clId="{137F30C2-69FD-4310-9AE3-D46F1DD158AA}" dt="2024-06-17T20:27:51.027" v="19870" actId="478"/>
          <ac:grpSpMkLst>
            <pc:docMk/>
            <pc:sldMk cId="1971227665" sldId="531"/>
            <ac:grpSpMk id="15" creationId="{406E9369-5060-40C2-924C-A15BD9D1AC2F}"/>
          </ac:grpSpMkLst>
        </pc:grpChg>
        <pc:grpChg chg="mod topLvl">
          <ac:chgData name="Müller Laura" userId="8191ac63-0d49-4000-a34c-4f0f8c71d94d" providerId="ADAL" clId="{137F30C2-69FD-4310-9AE3-D46F1DD158AA}" dt="2024-06-17T20:27:48.824" v="19869" actId="165"/>
          <ac:grpSpMkLst>
            <pc:docMk/>
            <pc:sldMk cId="1971227665" sldId="531"/>
            <ac:grpSpMk id="21" creationId="{30257905-548C-4010-0B17-DF13224FDB40}"/>
          </ac:grpSpMkLst>
        </pc:grpChg>
        <pc:grpChg chg="mod topLvl">
          <ac:chgData name="Müller Laura" userId="8191ac63-0d49-4000-a34c-4f0f8c71d94d" providerId="ADAL" clId="{137F30C2-69FD-4310-9AE3-D46F1DD158AA}" dt="2024-06-17T20:27:48.824" v="19869" actId="165"/>
          <ac:grpSpMkLst>
            <pc:docMk/>
            <pc:sldMk cId="1971227665" sldId="531"/>
            <ac:grpSpMk id="31" creationId="{304AD82D-6DDB-06AB-B500-F4F04E7AFF91}"/>
          </ac:grpSpMkLst>
        </pc:grpChg>
        <pc:grpChg chg="add del mod topLvl">
          <ac:chgData name="Müller Laura" userId="8191ac63-0d49-4000-a34c-4f0f8c71d94d" providerId="ADAL" clId="{137F30C2-69FD-4310-9AE3-D46F1DD158AA}" dt="2024-06-17T20:28:28.149" v="19890" actId="478"/>
          <ac:grpSpMkLst>
            <pc:docMk/>
            <pc:sldMk cId="1971227665" sldId="531"/>
            <ac:grpSpMk id="46" creationId="{B060E5AB-F3E6-E49F-0B39-3C9E744CF347}"/>
          </ac:grpSpMkLst>
        </pc:grpChg>
        <pc:grpChg chg="add del mod topLvl">
          <ac:chgData name="Müller Laura" userId="8191ac63-0d49-4000-a34c-4f0f8c71d94d" providerId="ADAL" clId="{137F30C2-69FD-4310-9AE3-D46F1DD158AA}" dt="2024-06-17T20:28:28.394" v="19891" actId="478"/>
          <ac:grpSpMkLst>
            <pc:docMk/>
            <pc:sldMk cId="1971227665" sldId="531"/>
            <ac:grpSpMk id="47" creationId="{3AFDEFA9-4A12-60CF-132E-E45ED564327D}"/>
          </ac:grpSpMkLst>
        </pc:grpChg>
        <pc:picChg chg="del">
          <ac:chgData name="Müller Laura" userId="8191ac63-0d49-4000-a34c-4f0f8c71d94d" providerId="ADAL" clId="{137F30C2-69FD-4310-9AE3-D46F1DD158AA}" dt="2024-06-17T20:27:14.914" v="19860" actId="478"/>
          <ac:picMkLst>
            <pc:docMk/>
            <pc:sldMk cId="1971227665" sldId="531"/>
            <ac:picMk id="7" creationId="{B703478D-F32E-6530-0896-61B0D056177B}"/>
          </ac:picMkLst>
        </pc:picChg>
        <pc:picChg chg="del">
          <ac:chgData name="Müller Laura" userId="8191ac63-0d49-4000-a34c-4f0f8c71d94d" providerId="ADAL" clId="{137F30C2-69FD-4310-9AE3-D46F1DD158AA}" dt="2024-06-17T20:27:14.914" v="19860" actId="478"/>
          <ac:picMkLst>
            <pc:docMk/>
            <pc:sldMk cId="1971227665" sldId="531"/>
            <ac:picMk id="16" creationId="{12FE05D6-D262-C685-2AB8-C2E78D67F082}"/>
          </ac:picMkLst>
        </pc:picChg>
        <pc:picChg chg="add del mod topLvl">
          <ac:chgData name="Müller Laura" userId="8191ac63-0d49-4000-a34c-4f0f8c71d94d" providerId="ADAL" clId="{137F30C2-69FD-4310-9AE3-D46F1DD158AA}" dt="2024-06-17T20:28:27.898" v="19889" actId="478"/>
          <ac:picMkLst>
            <pc:docMk/>
            <pc:sldMk cId="1971227665" sldId="531"/>
            <ac:picMk id="19" creationId="{5C58DE39-11FD-D4F6-D546-38C4C12B11CA}"/>
          </ac:picMkLst>
        </pc:picChg>
        <pc:picChg chg="del mod">
          <ac:chgData name="Müller Laura" userId="8191ac63-0d49-4000-a34c-4f0f8c71d94d" providerId="ADAL" clId="{137F30C2-69FD-4310-9AE3-D46F1DD158AA}" dt="2024-06-17T20:27:41.044" v="19867" actId="478"/>
          <ac:picMkLst>
            <pc:docMk/>
            <pc:sldMk cId="1971227665" sldId="531"/>
            <ac:picMk id="25" creationId="{607E07C8-9AA1-2FD0-0546-EFEEA5B8ED20}"/>
          </ac:picMkLst>
        </pc:picChg>
        <pc:picChg chg="mod topLvl">
          <ac:chgData name="Müller Laura" userId="8191ac63-0d49-4000-a34c-4f0f8c71d94d" providerId="ADAL" clId="{137F30C2-69FD-4310-9AE3-D46F1DD158AA}" dt="2024-06-17T20:27:48.824" v="19869" actId="165"/>
          <ac:picMkLst>
            <pc:docMk/>
            <pc:sldMk cId="1971227665" sldId="531"/>
            <ac:picMk id="30" creationId="{D5430075-6749-849F-F994-ED69975A33BE}"/>
          </ac:picMkLst>
        </pc:picChg>
        <pc:picChg chg="add del mod topLvl">
          <ac:chgData name="Müller Laura" userId="8191ac63-0d49-4000-a34c-4f0f8c71d94d" providerId="ADAL" clId="{137F30C2-69FD-4310-9AE3-D46F1DD158AA}" dt="2024-06-17T20:28:27.626" v="19888" actId="478"/>
          <ac:picMkLst>
            <pc:docMk/>
            <pc:sldMk cId="1971227665" sldId="531"/>
            <ac:picMk id="36" creationId="{DAC0FF8E-18AC-A00E-490E-888682C1720D}"/>
          </ac:picMkLst>
        </pc:picChg>
        <pc:picChg chg="del mod">
          <ac:chgData name="Müller Laura" userId="8191ac63-0d49-4000-a34c-4f0f8c71d94d" providerId="ADAL" clId="{137F30C2-69FD-4310-9AE3-D46F1DD158AA}" dt="2024-06-17T20:27:43.479" v="19868" actId="478"/>
          <ac:picMkLst>
            <pc:docMk/>
            <pc:sldMk cId="1971227665" sldId="531"/>
            <ac:picMk id="76" creationId="{595A70A5-DFC4-1F62-7FC6-481F408F6E1C}"/>
          </ac:picMkLst>
        </pc:picChg>
        <pc:picChg chg="del mod">
          <ac:chgData name="Müller Laura" userId="8191ac63-0d49-4000-a34c-4f0f8c71d94d" providerId="ADAL" clId="{137F30C2-69FD-4310-9AE3-D46F1DD158AA}" dt="2024-06-17T20:27:37.604" v="19864" actId="478"/>
          <ac:picMkLst>
            <pc:docMk/>
            <pc:sldMk cId="1971227665" sldId="531"/>
            <ac:picMk id="92" creationId="{EAB31FBB-AC26-18EC-BC31-38407222634C}"/>
          </ac:picMkLst>
        </pc:picChg>
        <pc:picChg chg="mod">
          <ac:chgData name="Müller Laura" userId="8191ac63-0d49-4000-a34c-4f0f8c71d94d" providerId="ADAL" clId="{137F30C2-69FD-4310-9AE3-D46F1DD158AA}" dt="2024-06-17T20:27:48.824" v="19869" actId="165"/>
          <ac:picMkLst>
            <pc:docMk/>
            <pc:sldMk cId="1971227665" sldId="531"/>
            <ac:picMk id="98" creationId="{E8C253B5-7EDB-847A-4102-9421179852E8}"/>
          </ac:picMkLst>
        </pc:picChg>
        <pc:cxnChg chg="del">
          <ac:chgData name="Müller Laura" userId="8191ac63-0d49-4000-a34c-4f0f8c71d94d" providerId="ADAL" clId="{137F30C2-69FD-4310-9AE3-D46F1DD158AA}" dt="2024-06-17T20:27:14.914" v="19860" actId="478"/>
          <ac:cxnSpMkLst>
            <pc:docMk/>
            <pc:sldMk cId="1971227665" sldId="531"/>
            <ac:cxnSpMk id="5" creationId="{85E9F4A5-0868-B94D-3DB0-9B249BED71F0}"/>
          </ac:cxnSpMkLst>
        </pc:cxnChg>
        <pc:cxnChg chg="del">
          <ac:chgData name="Müller Laura" userId="8191ac63-0d49-4000-a34c-4f0f8c71d94d" providerId="ADAL" clId="{137F30C2-69FD-4310-9AE3-D46F1DD158AA}" dt="2024-06-17T20:27:14.914" v="19860" actId="478"/>
          <ac:cxnSpMkLst>
            <pc:docMk/>
            <pc:sldMk cId="1971227665" sldId="531"/>
            <ac:cxnSpMk id="6" creationId="{D648D8D8-5A86-24AB-88A7-0C9BA1E82257}"/>
          </ac:cxnSpMkLst>
        </pc:cxnChg>
        <pc:cxnChg chg="mod topLvl">
          <ac:chgData name="Müller Laura" userId="8191ac63-0d49-4000-a34c-4f0f8c71d94d" providerId="ADAL" clId="{137F30C2-69FD-4310-9AE3-D46F1DD158AA}" dt="2024-06-17T20:27:48.824" v="19869" actId="165"/>
          <ac:cxnSpMkLst>
            <pc:docMk/>
            <pc:sldMk cId="1971227665" sldId="531"/>
            <ac:cxnSpMk id="33" creationId="{7425E653-975A-CEB5-B64E-A5AAD91ACA11}"/>
          </ac:cxnSpMkLst>
        </pc:cxnChg>
        <pc:cxnChg chg="mod topLvl">
          <ac:chgData name="Müller Laura" userId="8191ac63-0d49-4000-a34c-4f0f8c71d94d" providerId="ADAL" clId="{137F30C2-69FD-4310-9AE3-D46F1DD158AA}" dt="2024-06-17T20:27:48.824" v="19869" actId="165"/>
          <ac:cxnSpMkLst>
            <pc:docMk/>
            <pc:sldMk cId="1971227665" sldId="531"/>
            <ac:cxnSpMk id="34" creationId="{113A7DC9-FC74-634D-C5E1-BAB41E8BEBFA}"/>
          </ac:cxnSpMkLst>
        </pc:cxnChg>
        <pc:cxnChg chg="mod topLvl">
          <ac:chgData name="Müller Laura" userId="8191ac63-0d49-4000-a34c-4f0f8c71d94d" providerId="ADAL" clId="{137F30C2-69FD-4310-9AE3-D46F1DD158AA}" dt="2024-06-17T20:27:48.824" v="19869" actId="165"/>
          <ac:cxnSpMkLst>
            <pc:docMk/>
            <pc:sldMk cId="1971227665" sldId="531"/>
            <ac:cxnSpMk id="68" creationId="{CAD7BD9D-A2DC-F9D5-4946-C49BEF10741F}"/>
          </ac:cxnSpMkLst>
        </pc:cxnChg>
        <pc:cxnChg chg="mod topLvl">
          <ac:chgData name="Müller Laura" userId="8191ac63-0d49-4000-a34c-4f0f8c71d94d" providerId="ADAL" clId="{137F30C2-69FD-4310-9AE3-D46F1DD158AA}" dt="2024-06-17T20:27:48.824" v="19869" actId="165"/>
          <ac:cxnSpMkLst>
            <pc:docMk/>
            <pc:sldMk cId="1971227665" sldId="531"/>
            <ac:cxnSpMk id="69" creationId="{B5058AD9-159F-BB96-2606-9B7E26AFA276}"/>
          </ac:cxnSpMkLst>
        </pc:cxnChg>
        <pc:cxnChg chg="mod">
          <ac:chgData name="Müller Laura" userId="8191ac63-0d49-4000-a34c-4f0f8c71d94d" providerId="ADAL" clId="{137F30C2-69FD-4310-9AE3-D46F1DD158AA}" dt="2024-06-17T20:27:48.824" v="19869" actId="165"/>
          <ac:cxnSpMkLst>
            <pc:docMk/>
            <pc:sldMk cId="1971227665" sldId="531"/>
            <ac:cxnSpMk id="84" creationId="{85041344-DA46-3B92-8163-EB90FEBAE958}"/>
          </ac:cxnSpMkLst>
        </pc:cxnChg>
        <pc:cxnChg chg="mod">
          <ac:chgData name="Müller Laura" userId="8191ac63-0d49-4000-a34c-4f0f8c71d94d" providerId="ADAL" clId="{137F30C2-69FD-4310-9AE3-D46F1DD158AA}" dt="2024-06-17T20:27:48.824" v="19869" actId="165"/>
          <ac:cxnSpMkLst>
            <pc:docMk/>
            <pc:sldMk cId="1971227665" sldId="531"/>
            <ac:cxnSpMk id="87" creationId="{01635676-0B4F-B6CC-9786-D1ECD0253552}"/>
          </ac:cxnSpMkLst>
        </pc:cxnChg>
        <pc:cxnChg chg="mod">
          <ac:chgData name="Müller Laura" userId="8191ac63-0d49-4000-a34c-4f0f8c71d94d" providerId="ADAL" clId="{137F30C2-69FD-4310-9AE3-D46F1DD158AA}" dt="2024-06-17T20:27:48.824" v="19869" actId="165"/>
          <ac:cxnSpMkLst>
            <pc:docMk/>
            <pc:sldMk cId="1971227665" sldId="531"/>
            <ac:cxnSpMk id="90" creationId="{C6D329A6-52B1-37AF-38EF-D86C0E05874E}"/>
          </ac:cxnSpMkLst>
        </pc:cxnChg>
      </pc:sldChg>
      <pc:sldChg chg="addSp delSp modSp add del mod ord">
        <pc:chgData name="Müller Laura" userId="8191ac63-0d49-4000-a34c-4f0f8c71d94d" providerId="ADAL" clId="{137F30C2-69FD-4310-9AE3-D46F1DD158AA}" dt="2024-06-20T18:56:03.292" v="32433" actId="47"/>
        <pc:sldMkLst>
          <pc:docMk/>
          <pc:sldMk cId="3991617893" sldId="531"/>
        </pc:sldMkLst>
        <pc:spChg chg="add mod replST">
          <ac:chgData name="Müller Laura" userId="8191ac63-0d49-4000-a34c-4f0f8c71d94d" providerId="ADAL" clId="{137F30C2-69FD-4310-9AE3-D46F1DD158AA}" dt="2024-06-19T19:23:19.465" v="30665"/>
          <ac:spMkLst>
            <pc:docMk/>
            <pc:sldMk cId="3991617893" sldId="531"/>
            <ac:spMk id="2" creationId="{E13D25BF-CB21-85FC-806E-82B33E2C5EA9}"/>
          </ac:spMkLst>
        </pc:spChg>
        <pc:spChg chg="add mod replST">
          <ac:chgData name="Müller Laura" userId="8191ac63-0d49-4000-a34c-4f0f8c71d94d" providerId="ADAL" clId="{137F30C2-69FD-4310-9AE3-D46F1DD158AA}" dt="2024-06-19T19:23:19.473" v="30666"/>
          <ac:spMkLst>
            <pc:docMk/>
            <pc:sldMk cId="3991617893" sldId="531"/>
            <ac:spMk id="3" creationId="{6B5B8CA5-FE80-0A6C-59C5-9EEF68FA567D}"/>
          </ac:spMkLst>
        </pc:spChg>
        <pc:spChg chg="add del mod">
          <ac:chgData name="Müller Laura" userId="8191ac63-0d49-4000-a34c-4f0f8c71d94d" providerId="ADAL" clId="{137F30C2-69FD-4310-9AE3-D46F1DD158AA}" dt="2024-06-19T18:54:38.199" v="29528" actId="478"/>
          <ac:spMkLst>
            <pc:docMk/>
            <pc:sldMk cId="3991617893" sldId="531"/>
            <ac:spMk id="5" creationId="{71E82463-7095-04C9-1456-87AE1F57923B}"/>
          </ac:spMkLst>
        </pc:spChg>
        <pc:spChg chg="mod">
          <ac:chgData name="Müller Laura" userId="8191ac63-0d49-4000-a34c-4f0f8c71d94d" providerId="ADAL" clId="{137F30C2-69FD-4310-9AE3-D46F1DD158AA}" dt="2024-06-19T18:55:57.446" v="29573" actId="1076"/>
          <ac:spMkLst>
            <pc:docMk/>
            <pc:sldMk cId="3991617893" sldId="531"/>
            <ac:spMk id="7" creationId="{D1969A42-D4E5-7535-CA60-A2520305A520}"/>
          </ac:spMkLst>
        </pc:spChg>
        <pc:spChg chg="del">
          <ac:chgData name="Müller Laura" userId="8191ac63-0d49-4000-a34c-4f0f8c71d94d" providerId="ADAL" clId="{137F30C2-69FD-4310-9AE3-D46F1DD158AA}" dt="2024-06-17T20:29:32.376" v="19895" actId="478"/>
          <ac:spMkLst>
            <pc:docMk/>
            <pc:sldMk cId="3991617893" sldId="531"/>
            <ac:spMk id="8" creationId="{3A51E9B5-BFBD-F4C0-A00C-43CBF9C95F3D}"/>
          </ac:spMkLst>
        </pc:spChg>
        <pc:spChg chg="del">
          <ac:chgData name="Müller Laura" userId="8191ac63-0d49-4000-a34c-4f0f8c71d94d" providerId="ADAL" clId="{137F30C2-69FD-4310-9AE3-D46F1DD158AA}" dt="2024-06-17T20:29:32.376" v="19895" actId="478"/>
          <ac:spMkLst>
            <pc:docMk/>
            <pc:sldMk cId="3991617893" sldId="531"/>
            <ac:spMk id="9" creationId="{0D3147D9-0088-6E00-FED1-0CA137B4477A}"/>
          </ac:spMkLst>
        </pc:spChg>
        <pc:spChg chg="replST">
          <ac:chgData name="Müller Laura" userId="8191ac63-0d49-4000-a34c-4f0f8c71d94d" providerId="ADAL" clId="{137F30C2-69FD-4310-9AE3-D46F1DD158AA}" dt="2024-06-19T19:23:19.348" v="30654"/>
          <ac:spMkLst>
            <pc:docMk/>
            <pc:sldMk cId="3991617893" sldId="531"/>
            <ac:spMk id="10" creationId="{B913B4DB-2508-FA3A-41B8-07F7BAE2251E}"/>
          </ac:spMkLst>
        </pc:spChg>
        <pc:spChg chg="del">
          <ac:chgData name="Müller Laura" userId="8191ac63-0d49-4000-a34c-4f0f8c71d94d" providerId="ADAL" clId="{137F30C2-69FD-4310-9AE3-D46F1DD158AA}" dt="2024-06-17T20:29:32.376" v="19895" actId="478"/>
          <ac:spMkLst>
            <pc:docMk/>
            <pc:sldMk cId="3991617893" sldId="531"/>
            <ac:spMk id="11" creationId="{2807A25F-FE90-3550-846B-8AD6C9ED379A}"/>
          </ac:spMkLst>
        </pc:spChg>
        <pc:spChg chg="del">
          <ac:chgData name="Müller Laura" userId="8191ac63-0d49-4000-a34c-4f0f8c71d94d" providerId="ADAL" clId="{137F30C2-69FD-4310-9AE3-D46F1DD158AA}" dt="2024-06-17T20:29:32.376" v="19895" actId="478"/>
          <ac:spMkLst>
            <pc:docMk/>
            <pc:sldMk cId="3991617893" sldId="531"/>
            <ac:spMk id="12" creationId="{4BF0D35D-F0F9-E3B7-4FD1-BF2C549FAF66}"/>
          </ac:spMkLst>
        </pc:spChg>
        <pc:spChg chg="add mod replST">
          <ac:chgData name="Müller Laura" userId="8191ac63-0d49-4000-a34c-4f0f8c71d94d" providerId="ADAL" clId="{137F30C2-69FD-4310-9AE3-D46F1DD158AA}" dt="2024-06-19T19:23:19.493" v="30668"/>
          <ac:spMkLst>
            <pc:docMk/>
            <pc:sldMk cId="3991617893" sldId="531"/>
            <ac:spMk id="13" creationId="{186D2A58-2A59-3CB0-C624-BAE2ABB8A599}"/>
          </ac:spMkLst>
        </pc:spChg>
        <pc:spChg chg="del">
          <ac:chgData name="Müller Laura" userId="8191ac63-0d49-4000-a34c-4f0f8c71d94d" providerId="ADAL" clId="{137F30C2-69FD-4310-9AE3-D46F1DD158AA}" dt="2024-06-17T20:29:32.376" v="19895" actId="478"/>
          <ac:spMkLst>
            <pc:docMk/>
            <pc:sldMk cId="3991617893" sldId="531"/>
            <ac:spMk id="13" creationId="{F0923F6C-7871-6CA9-174E-8491AE93697C}"/>
          </ac:spMkLst>
        </pc:spChg>
        <pc:spChg chg="del">
          <ac:chgData name="Müller Laura" userId="8191ac63-0d49-4000-a34c-4f0f8c71d94d" providerId="ADAL" clId="{137F30C2-69FD-4310-9AE3-D46F1DD158AA}" dt="2024-06-17T20:29:34.637" v="19897" actId="478"/>
          <ac:spMkLst>
            <pc:docMk/>
            <pc:sldMk cId="3991617893" sldId="531"/>
            <ac:spMk id="14" creationId="{512369FF-E75C-A093-7D6E-F99D4A3B32B6}"/>
          </ac:spMkLst>
        </pc:spChg>
        <pc:spChg chg="replST">
          <ac:chgData name="Müller Laura" userId="8191ac63-0d49-4000-a34c-4f0f8c71d94d" providerId="ADAL" clId="{137F30C2-69FD-4310-9AE3-D46F1DD158AA}" dt="2024-06-19T19:23:19.331" v="30652"/>
          <ac:spMkLst>
            <pc:docMk/>
            <pc:sldMk cId="3991617893" sldId="531"/>
            <ac:spMk id="17" creationId="{06C0B115-6E92-81F6-A8A8-A252B02EFCCE}"/>
          </ac:spMkLst>
        </pc:spChg>
        <pc:spChg chg="add del mod">
          <ac:chgData name="Müller Laura" userId="8191ac63-0d49-4000-a34c-4f0f8c71d94d" providerId="ADAL" clId="{137F30C2-69FD-4310-9AE3-D46F1DD158AA}" dt="2024-06-17T20:34:59.591" v="20097" actId="478"/>
          <ac:spMkLst>
            <pc:docMk/>
            <pc:sldMk cId="3991617893" sldId="531"/>
            <ac:spMk id="22" creationId="{9D6A847C-1631-07D5-6398-0FC8BC83B022}"/>
          </ac:spMkLst>
        </pc:spChg>
        <pc:spChg chg="add del mod">
          <ac:chgData name="Müller Laura" userId="8191ac63-0d49-4000-a34c-4f0f8c71d94d" providerId="ADAL" clId="{137F30C2-69FD-4310-9AE3-D46F1DD158AA}" dt="2024-06-17T20:34:59.591" v="20097" actId="478"/>
          <ac:spMkLst>
            <pc:docMk/>
            <pc:sldMk cId="3991617893" sldId="531"/>
            <ac:spMk id="23" creationId="{8D1A3AC3-F493-1996-3A92-17AA0B59BF50}"/>
          </ac:spMkLst>
        </pc:spChg>
        <pc:spChg chg="add del mod">
          <ac:chgData name="Müller Laura" userId="8191ac63-0d49-4000-a34c-4f0f8c71d94d" providerId="ADAL" clId="{137F30C2-69FD-4310-9AE3-D46F1DD158AA}" dt="2024-06-17T20:34:59.591" v="20097" actId="478"/>
          <ac:spMkLst>
            <pc:docMk/>
            <pc:sldMk cId="3991617893" sldId="531"/>
            <ac:spMk id="24" creationId="{678E5369-04AA-D8AA-DD8E-B4FFCE7CB9FD}"/>
          </ac:spMkLst>
        </pc:spChg>
        <pc:spChg chg="add del mod">
          <ac:chgData name="Müller Laura" userId="8191ac63-0d49-4000-a34c-4f0f8c71d94d" providerId="ADAL" clId="{137F30C2-69FD-4310-9AE3-D46F1DD158AA}" dt="2024-06-17T20:34:17.235" v="20091" actId="478"/>
          <ac:spMkLst>
            <pc:docMk/>
            <pc:sldMk cId="3991617893" sldId="531"/>
            <ac:spMk id="25" creationId="{95CB70F4-5169-55EE-3E69-2ED30AA3FE14}"/>
          </ac:spMkLst>
        </pc:spChg>
        <pc:spChg chg="add del mod">
          <ac:chgData name="Müller Laura" userId="8191ac63-0d49-4000-a34c-4f0f8c71d94d" providerId="ADAL" clId="{137F30C2-69FD-4310-9AE3-D46F1DD158AA}" dt="2024-06-17T20:34:59.591" v="20097" actId="478"/>
          <ac:spMkLst>
            <pc:docMk/>
            <pc:sldMk cId="3991617893" sldId="531"/>
            <ac:spMk id="26" creationId="{6626894C-CCB4-F1F4-7861-7EBF7B97A492}"/>
          </ac:spMkLst>
        </pc:spChg>
        <pc:spChg chg="add mod replST">
          <ac:chgData name="Müller Laura" userId="8191ac63-0d49-4000-a34c-4f0f8c71d94d" providerId="ADAL" clId="{137F30C2-69FD-4310-9AE3-D46F1DD158AA}" dt="2024-06-19T19:23:19.363" v="30656"/>
          <ac:spMkLst>
            <pc:docMk/>
            <pc:sldMk cId="3991617893" sldId="531"/>
            <ac:spMk id="30" creationId="{8AA1A681-7FA1-1265-00EA-2554B9D55E74}"/>
          </ac:spMkLst>
        </pc:spChg>
        <pc:spChg chg="add mod replST">
          <ac:chgData name="Müller Laura" userId="8191ac63-0d49-4000-a34c-4f0f8c71d94d" providerId="ADAL" clId="{137F30C2-69FD-4310-9AE3-D46F1DD158AA}" dt="2024-06-19T19:23:19.370" v="30657"/>
          <ac:spMkLst>
            <pc:docMk/>
            <pc:sldMk cId="3991617893" sldId="531"/>
            <ac:spMk id="31" creationId="{7371F1B0-713B-F327-ACDE-230B39593293}"/>
          </ac:spMkLst>
        </pc:spChg>
        <pc:spChg chg="add mod replST">
          <ac:chgData name="Müller Laura" userId="8191ac63-0d49-4000-a34c-4f0f8c71d94d" providerId="ADAL" clId="{137F30C2-69FD-4310-9AE3-D46F1DD158AA}" dt="2024-06-19T19:23:19.379" v="30658"/>
          <ac:spMkLst>
            <pc:docMk/>
            <pc:sldMk cId="3991617893" sldId="531"/>
            <ac:spMk id="32" creationId="{E9E3B3F2-0116-E937-B29C-72D3111B936D}"/>
          </ac:spMkLst>
        </pc:spChg>
        <pc:spChg chg="add mod replST">
          <ac:chgData name="Müller Laura" userId="8191ac63-0d49-4000-a34c-4f0f8c71d94d" providerId="ADAL" clId="{137F30C2-69FD-4310-9AE3-D46F1DD158AA}" dt="2024-06-19T19:23:19.397" v="30660"/>
          <ac:spMkLst>
            <pc:docMk/>
            <pc:sldMk cId="3991617893" sldId="531"/>
            <ac:spMk id="34" creationId="{988A1B53-0600-4064-A629-977DA129724C}"/>
          </ac:spMkLst>
        </pc:spChg>
        <pc:spChg chg="add del mod">
          <ac:chgData name="Müller Laura" userId="8191ac63-0d49-4000-a34c-4f0f8c71d94d" providerId="ADAL" clId="{137F30C2-69FD-4310-9AE3-D46F1DD158AA}" dt="2024-06-18T07:32:59.875" v="21005" actId="478"/>
          <ac:spMkLst>
            <pc:docMk/>
            <pc:sldMk cId="3991617893" sldId="531"/>
            <ac:spMk id="35" creationId="{2BA563FD-B9FC-C44B-A1F7-761946569BE7}"/>
          </ac:spMkLst>
        </pc:spChg>
        <pc:spChg chg="add mod replST">
          <ac:chgData name="Müller Laura" userId="8191ac63-0d49-4000-a34c-4f0f8c71d94d" providerId="ADAL" clId="{137F30C2-69FD-4310-9AE3-D46F1DD158AA}" dt="2024-06-19T19:23:19.407" v="30661"/>
          <ac:spMkLst>
            <pc:docMk/>
            <pc:sldMk cId="3991617893" sldId="531"/>
            <ac:spMk id="36" creationId="{3A78D6A8-7966-A6AE-0854-A7D121474AA2}"/>
          </ac:spMkLst>
        </pc:spChg>
        <pc:spChg chg="add del">
          <ac:chgData name="Müller Laura" userId="8191ac63-0d49-4000-a34c-4f0f8c71d94d" providerId="ADAL" clId="{137F30C2-69FD-4310-9AE3-D46F1DD158AA}" dt="2024-06-17T20:54:10.753" v="20454" actId="478"/>
          <ac:spMkLst>
            <pc:docMk/>
            <pc:sldMk cId="3991617893" sldId="531"/>
            <ac:spMk id="37" creationId="{B3F02F3E-A711-F961-7C68-9578D5650932}"/>
          </ac:spMkLst>
        </pc:spChg>
        <pc:spChg chg="add mod replST">
          <ac:chgData name="Müller Laura" userId="8191ac63-0d49-4000-a34c-4f0f8c71d94d" providerId="ADAL" clId="{137F30C2-69FD-4310-9AE3-D46F1DD158AA}" dt="2024-06-19T19:23:19.416" v="30662"/>
          <ac:spMkLst>
            <pc:docMk/>
            <pc:sldMk cId="3991617893" sldId="531"/>
            <ac:spMk id="38" creationId="{6618A40A-E110-8DFE-2899-3EE5E6B58656}"/>
          </ac:spMkLst>
        </pc:spChg>
        <pc:spChg chg="add del mod">
          <ac:chgData name="Müller Laura" userId="8191ac63-0d49-4000-a34c-4f0f8c71d94d" providerId="ADAL" clId="{137F30C2-69FD-4310-9AE3-D46F1DD158AA}" dt="2024-06-17T20:58:32.103" v="20470" actId="478"/>
          <ac:spMkLst>
            <pc:docMk/>
            <pc:sldMk cId="3991617893" sldId="531"/>
            <ac:spMk id="44" creationId="{2476AC5C-B5C3-6F9D-0F01-BB4FBD666CF2}"/>
          </ac:spMkLst>
        </pc:spChg>
        <pc:grpChg chg="add mod replST">
          <ac:chgData name="Müller Laura" userId="8191ac63-0d49-4000-a34c-4f0f8c71d94d" providerId="ADAL" clId="{137F30C2-69FD-4310-9AE3-D46F1DD158AA}" dt="2024-06-19T19:23:19.500" v="30669"/>
          <ac:grpSpMkLst>
            <pc:docMk/>
            <pc:sldMk cId="3991617893" sldId="531"/>
            <ac:grpSpMk id="6" creationId="{0F53769B-2C56-237F-C2C7-E33E6FAE29B0}"/>
          </ac:grpSpMkLst>
        </pc:grpChg>
        <pc:picChg chg="add mod modCrop">
          <ac:chgData name="Müller Laura" userId="8191ac63-0d49-4000-a34c-4f0f8c71d94d" providerId="ADAL" clId="{137F30C2-69FD-4310-9AE3-D46F1DD158AA}" dt="2024-06-17T20:30:10.266" v="19912"/>
          <ac:picMkLst>
            <pc:docMk/>
            <pc:sldMk cId="3991617893" sldId="531"/>
            <ac:picMk id="3" creationId="{1133A1BC-ADEA-94B5-68E7-A682FB7ED4FB}"/>
          </ac:picMkLst>
        </pc:picChg>
        <pc:picChg chg="replST">
          <ac:chgData name="Müller Laura" userId="8191ac63-0d49-4000-a34c-4f0f8c71d94d" providerId="ADAL" clId="{137F30C2-69FD-4310-9AE3-D46F1DD158AA}" dt="2024-06-19T19:23:19.337" v="30653"/>
          <ac:picMkLst>
            <pc:docMk/>
            <pc:sldMk cId="3991617893" sldId="531"/>
            <ac:picMk id="4" creationId="{A6497196-C297-0067-5221-698B80852319}"/>
          </ac:picMkLst>
        </pc:picChg>
        <pc:picChg chg="del">
          <ac:chgData name="Müller Laura" userId="8191ac63-0d49-4000-a34c-4f0f8c71d94d" providerId="ADAL" clId="{137F30C2-69FD-4310-9AE3-D46F1DD158AA}" dt="2024-06-17T20:29:32.376" v="19895" actId="478"/>
          <ac:picMkLst>
            <pc:docMk/>
            <pc:sldMk cId="3991617893" sldId="531"/>
            <ac:picMk id="7" creationId="{B703478D-F32E-6530-0896-61B0D056177B}"/>
          </ac:picMkLst>
        </pc:picChg>
        <pc:picChg chg="mod">
          <ac:chgData name="Müller Laura" userId="8191ac63-0d49-4000-a34c-4f0f8c71d94d" providerId="ADAL" clId="{137F30C2-69FD-4310-9AE3-D46F1DD158AA}" dt="2024-06-19T18:55:57.446" v="29573" actId="1076"/>
          <ac:picMkLst>
            <pc:docMk/>
            <pc:sldMk cId="3991617893" sldId="531"/>
            <ac:picMk id="8" creationId="{00690B98-F86F-9FDD-87D7-82C446EE44FC}"/>
          </ac:picMkLst>
        </pc:picChg>
        <pc:picChg chg="add del mod">
          <ac:chgData name="Müller Laura" userId="8191ac63-0d49-4000-a34c-4f0f8c71d94d" providerId="ADAL" clId="{137F30C2-69FD-4310-9AE3-D46F1DD158AA}" dt="2024-06-17T20:31:37.477" v="20029" actId="478"/>
          <ac:picMkLst>
            <pc:docMk/>
            <pc:sldMk cId="3991617893" sldId="531"/>
            <ac:picMk id="15" creationId="{05B5F5C7-4FE4-C6E5-9D8A-42807BFD28E9}"/>
          </ac:picMkLst>
        </pc:picChg>
        <pc:picChg chg="del">
          <ac:chgData name="Müller Laura" userId="8191ac63-0d49-4000-a34c-4f0f8c71d94d" providerId="ADAL" clId="{137F30C2-69FD-4310-9AE3-D46F1DD158AA}" dt="2024-06-17T20:29:33.399" v="19896" actId="478"/>
          <ac:picMkLst>
            <pc:docMk/>
            <pc:sldMk cId="3991617893" sldId="531"/>
            <ac:picMk id="16" creationId="{12FE05D6-D262-C685-2AB8-C2E78D67F082}"/>
          </ac:picMkLst>
        </pc:picChg>
        <pc:picChg chg="add del mod">
          <ac:chgData name="Müller Laura" userId="8191ac63-0d49-4000-a34c-4f0f8c71d94d" providerId="ADAL" clId="{137F30C2-69FD-4310-9AE3-D46F1DD158AA}" dt="2024-06-17T20:31:37.477" v="20029" actId="478"/>
          <ac:picMkLst>
            <pc:docMk/>
            <pc:sldMk cId="3991617893" sldId="531"/>
            <ac:picMk id="19" creationId="{F58DB917-256B-FBF4-28C4-44AA3A84B699}"/>
          </ac:picMkLst>
        </pc:picChg>
        <pc:picChg chg="add del mod modCrop">
          <ac:chgData name="Müller Laura" userId="8191ac63-0d49-4000-a34c-4f0f8c71d94d" providerId="ADAL" clId="{137F30C2-69FD-4310-9AE3-D46F1DD158AA}" dt="2024-06-17T20:34:59.591" v="20097" actId="478"/>
          <ac:picMkLst>
            <pc:docMk/>
            <pc:sldMk cId="3991617893" sldId="531"/>
            <ac:picMk id="20" creationId="{B4BA5B37-C856-7D8E-6203-722CAD1B9F9A}"/>
          </ac:picMkLst>
        </pc:picChg>
        <pc:picChg chg="add mod ord replST modCrop">
          <ac:chgData name="Müller Laura" userId="8191ac63-0d49-4000-a34c-4f0f8c71d94d" providerId="ADAL" clId="{137F30C2-69FD-4310-9AE3-D46F1DD158AA}" dt="2024-06-19T19:23:19.353" v="30655"/>
          <ac:picMkLst>
            <pc:docMk/>
            <pc:sldMk cId="3991617893" sldId="531"/>
            <ac:picMk id="21" creationId="{568E23ED-50FC-91DA-9501-8BC423AA1FD3}"/>
          </ac:picMkLst>
        </pc:picChg>
        <pc:picChg chg="del">
          <ac:chgData name="Müller Laura" userId="8191ac63-0d49-4000-a34c-4f0f8c71d94d" providerId="ADAL" clId="{137F30C2-69FD-4310-9AE3-D46F1DD158AA}" dt="2024-06-19T18:55:26.629" v="29538" actId="478"/>
          <ac:picMkLst>
            <pc:docMk/>
            <pc:sldMk cId="3991617893" sldId="531"/>
            <ac:picMk id="28" creationId="{4065A02E-1CE9-46D3-A044-A85116FA05C2}"/>
          </ac:picMkLst>
        </pc:picChg>
        <pc:picChg chg="add del mod modCrop">
          <ac:chgData name="Müller Laura" userId="8191ac63-0d49-4000-a34c-4f0f8c71d94d" providerId="ADAL" clId="{137F30C2-69FD-4310-9AE3-D46F1DD158AA}" dt="2024-06-17T20:47:33.689" v="20393" actId="478"/>
          <ac:picMkLst>
            <pc:docMk/>
            <pc:sldMk cId="3991617893" sldId="531"/>
            <ac:picMk id="29" creationId="{1D2434A2-677D-6544-3DE9-F9E8CD8DDC93}"/>
          </ac:picMkLst>
        </pc:picChg>
        <pc:picChg chg="add mod replST modCrop">
          <ac:chgData name="Müller Laura" userId="8191ac63-0d49-4000-a34c-4f0f8c71d94d" providerId="ADAL" clId="{137F30C2-69FD-4310-9AE3-D46F1DD158AA}" dt="2024-06-19T19:23:19.387" v="30659"/>
          <ac:picMkLst>
            <pc:docMk/>
            <pc:sldMk cId="3991617893" sldId="531"/>
            <ac:picMk id="33" creationId="{AE767597-F2AB-4146-1F72-38DA82F405D6}"/>
          </ac:picMkLst>
        </pc:picChg>
        <pc:cxnChg chg="del">
          <ac:chgData name="Müller Laura" userId="8191ac63-0d49-4000-a34c-4f0f8c71d94d" providerId="ADAL" clId="{137F30C2-69FD-4310-9AE3-D46F1DD158AA}" dt="2024-06-17T20:29:32.376" v="19895" actId="478"/>
          <ac:cxnSpMkLst>
            <pc:docMk/>
            <pc:sldMk cId="3991617893" sldId="531"/>
            <ac:cxnSpMk id="5" creationId="{85E9F4A5-0868-B94D-3DB0-9B249BED71F0}"/>
          </ac:cxnSpMkLst>
        </pc:cxnChg>
        <pc:cxnChg chg="del">
          <ac:chgData name="Müller Laura" userId="8191ac63-0d49-4000-a34c-4f0f8c71d94d" providerId="ADAL" clId="{137F30C2-69FD-4310-9AE3-D46F1DD158AA}" dt="2024-06-17T20:29:32.376" v="19895" actId="478"/>
          <ac:cxnSpMkLst>
            <pc:docMk/>
            <pc:sldMk cId="3991617893" sldId="531"/>
            <ac:cxnSpMk id="6" creationId="{D648D8D8-5A86-24AB-88A7-0C9BA1E82257}"/>
          </ac:cxnSpMkLst>
        </pc:cxnChg>
        <pc:cxnChg chg="add del">
          <ac:chgData name="Müller Laura" userId="8191ac63-0d49-4000-a34c-4f0f8c71d94d" providerId="ADAL" clId="{137F30C2-69FD-4310-9AE3-D46F1DD158AA}" dt="2024-06-18T17:23:35.769" v="25585" actId="478"/>
          <ac:cxnSpMkLst>
            <pc:docMk/>
            <pc:sldMk cId="3991617893" sldId="531"/>
            <ac:cxnSpMk id="7" creationId="{E03083D1-B3FE-63DE-4CAA-1B82F534B198}"/>
          </ac:cxnSpMkLst>
        </pc:cxnChg>
        <pc:cxnChg chg="add mod replST">
          <ac:chgData name="Müller Laura" userId="8191ac63-0d49-4000-a34c-4f0f8c71d94d" providerId="ADAL" clId="{137F30C2-69FD-4310-9AE3-D46F1DD158AA}" dt="2024-06-19T19:23:19.486" v="30667"/>
          <ac:cxnSpMkLst>
            <pc:docMk/>
            <pc:sldMk cId="3991617893" sldId="531"/>
            <ac:cxnSpMk id="9" creationId="{7FF21984-CE1D-F2D5-6583-927DCFA226FF}"/>
          </ac:cxnSpMkLst>
        </pc:cxnChg>
        <pc:cxnChg chg="add del">
          <ac:chgData name="Müller Laura" userId="8191ac63-0d49-4000-a34c-4f0f8c71d94d" providerId="ADAL" clId="{137F30C2-69FD-4310-9AE3-D46F1DD158AA}" dt="2024-06-18T17:31:49.040" v="25626" actId="478"/>
          <ac:cxnSpMkLst>
            <pc:docMk/>
            <pc:sldMk cId="3991617893" sldId="531"/>
            <ac:cxnSpMk id="15" creationId="{5713ACBC-F1E4-A1FF-9CF5-1A93099B3C9D}"/>
          </ac:cxnSpMkLst>
        </pc:cxnChg>
        <pc:cxnChg chg="add mod replST">
          <ac:chgData name="Müller Laura" userId="8191ac63-0d49-4000-a34c-4f0f8c71d94d" providerId="ADAL" clId="{137F30C2-69FD-4310-9AE3-D46F1DD158AA}" dt="2024-06-19T19:23:19.443" v="30663"/>
          <ac:cxnSpMkLst>
            <pc:docMk/>
            <pc:sldMk cId="3991617893" sldId="531"/>
            <ac:cxnSpMk id="39" creationId="{AE5B9A2F-7255-3A1E-6A98-1B84C601AC0F}"/>
          </ac:cxnSpMkLst>
        </pc:cxnChg>
        <pc:cxnChg chg="add mod replST">
          <ac:chgData name="Müller Laura" userId="8191ac63-0d49-4000-a34c-4f0f8c71d94d" providerId="ADAL" clId="{137F30C2-69FD-4310-9AE3-D46F1DD158AA}" dt="2024-06-19T19:23:19.455" v="30664"/>
          <ac:cxnSpMkLst>
            <pc:docMk/>
            <pc:sldMk cId="3991617893" sldId="531"/>
            <ac:cxnSpMk id="40" creationId="{955983C3-0850-AFF4-426B-6FD3308622FA}"/>
          </ac:cxnSpMkLst>
        </pc:cxnChg>
      </pc:sldChg>
      <pc:sldChg chg="add del">
        <pc:chgData name="Müller Laura" userId="8191ac63-0d49-4000-a34c-4f0f8c71d94d" providerId="ADAL" clId="{137F30C2-69FD-4310-9AE3-D46F1DD158AA}" dt="2024-06-17T20:29:36.824" v="19899"/>
        <pc:sldMkLst>
          <pc:docMk/>
          <pc:sldMk cId="246294505" sldId="532"/>
        </pc:sldMkLst>
      </pc:sldChg>
      <pc:sldChg chg="add del">
        <pc:chgData name="Müller Laura" userId="8191ac63-0d49-4000-a34c-4f0f8c71d94d" providerId="ADAL" clId="{137F30C2-69FD-4310-9AE3-D46F1DD158AA}" dt="2024-06-17T20:27:17.254" v="19862"/>
        <pc:sldMkLst>
          <pc:docMk/>
          <pc:sldMk cId="1877494786" sldId="532"/>
        </pc:sldMkLst>
      </pc:sldChg>
      <pc:sldChg chg="addSp delSp modSp add del mod modShow">
        <pc:chgData name="Müller Laura" userId="8191ac63-0d49-4000-a34c-4f0f8c71d94d" providerId="ADAL" clId="{137F30C2-69FD-4310-9AE3-D46F1DD158AA}" dt="2024-06-20T18:56:08.542" v="32446" actId="47"/>
        <pc:sldMkLst>
          <pc:docMk/>
          <pc:sldMk cId="2303202581" sldId="532"/>
        </pc:sldMkLst>
        <pc:spChg chg="add mod replST">
          <ac:chgData name="Müller Laura" userId="8191ac63-0d49-4000-a34c-4f0f8c71d94d" providerId="ADAL" clId="{137F30C2-69FD-4310-9AE3-D46F1DD158AA}" dt="2024-06-19T19:23:22.992" v="31096"/>
          <ac:spMkLst>
            <pc:docMk/>
            <pc:sldMk cId="2303202581" sldId="532"/>
            <ac:spMk id="3" creationId="{E2433411-268F-68BA-3AF7-15C9111305C4}"/>
          </ac:spMkLst>
        </pc:spChg>
        <pc:spChg chg="mod replST">
          <ac:chgData name="Müller Laura" userId="8191ac63-0d49-4000-a34c-4f0f8c71d94d" providerId="ADAL" clId="{137F30C2-69FD-4310-9AE3-D46F1DD158AA}" dt="2024-06-19T19:23:22.948" v="31089"/>
          <ac:spMkLst>
            <pc:docMk/>
            <pc:sldMk cId="2303202581" sldId="532"/>
            <ac:spMk id="5" creationId="{C19529AB-F09B-352F-F8AC-73BF1B3C3A2E}"/>
          </ac:spMkLst>
        </pc:spChg>
        <pc:spChg chg="add mod replST">
          <ac:chgData name="Müller Laura" userId="8191ac63-0d49-4000-a34c-4f0f8c71d94d" providerId="ADAL" clId="{137F30C2-69FD-4310-9AE3-D46F1DD158AA}" dt="2024-06-19T19:23:22.998" v="31097"/>
          <ac:spMkLst>
            <pc:docMk/>
            <pc:sldMk cId="2303202581" sldId="532"/>
            <ac:spMk id="6" creationId="{D3EC8588-DB49-3160-AD11-0E9FADA50B0A}"/>
          </ac:spMkLst>
        </pc:spChg>
        <pc:spChg chg="mod replST">
          <ac:chgData name="Müller Laura" userId="8191ac63-0d49-4000-a34c-4f0f8c71d94d" providerId="ADAL" clId="{137F30C2-69FD-4310-9AE3-D46F1DD158AA}" dt="2024-06-19T19:23:22.953" v="31090"/>
          <ac:spMkLst>
            <pc:docMk/>
            <pc:sldMk cId="2303202581" sldId="532"/>
            <ac:spMk id="7" creationId="{93D50B1E-5892-3060-C88F-690C44CE8518}"/>
          </ac:spMkLst>
        </pc:spChg>
        <pc:spChg chg="mod replST">
          <ac:chgData name="Müller Laura" userId="8191ac63-0d49-4000-a34c-4f0f8c71d94d" providerId="ADAL" clId="{137F30C2-69FD-4310-9AE3-D46F1DD158AA}" dt="2024-06-19T19:23:22.958" v="31091"/>
          <ac:spMkLst>
            <pc:docMk/>
            <pc:sldMk cId="2303202581" sldId="532"/>
            <ac:spMk id="9" creationId="{9D37AEB0-773F-6A5E-3FC9-D61BEF22971C}"/>
          </ac:spMkLst>
        </pc:spChg>
        <pc:spChg chg="mod replST">
          <ac:chgData name="Müller Laura" userId="8191ac63-0d49-4000-a34c-4f0f8c71d94d" providerId="ADAL" clId="{137F30C2-69FD-4310-9AE3-D46F1DD158AA}" dt="2024-06-19T19:23:22.965" v="31092"/>
          <ac:spMkLst>
            <pc:docMk/>
            <pc:sldMk cId="2303202581" sldId="532"/>
            <ac:spMk id="11" creationId="{82A68CE9-EA1B-66AF-C121-F2C0B676C3D0}"/>
          </ac:spMkLst>
        </pc:spChg>
        <pc:spChg chg="replST">
          <ac:chgData name="Müller Laura" userId="8191ac63-0d49-4000-a34c-4f0f8c71d94d" providerId="ADAL" clId="{137F30C2-69FD-4310-9AE3-D46F1DD158AA}" dt="2024-06-19T19:23:22.867" v="31079"/>
          <ac:spMkLst>
            <pc:docMk/>
            <pc:sldMk cId="2303202581" sldId="532"/>
            <ac:spMk id="18" creationId="{75E345B8-5049-DEE0-574D-4DEA53ABE634}"/>
          </ac:spMkLst>
        </pc:spChg>
        <pc:spChg chg="del">
          <ac:chgData name="Müller Laura" userId="8191ac63-0d49-4000-a34c-4f0f8c71d94d" providerId="ADAL" clId="{137F30C2-69FD-4310-9AE3-D46F1DD158AA}" dt="2024-06-17T21:03:10.714" v="20631" actId="478"/>
          <ac:spMkLst>
            <pc:docMk/>
            <pc:sldMk cId="2303202581" sldId="532"/>
            <ac:spMk id="32" creationId="{A77E669F-A7FA-1A34-6EAB-050C395BE9EC}"/>
          </ac:spMkLst>
        </pc:spChg>
        <pc:spChg chg="mod replST">
          <ac:chgData name="Müller Laura" userId="8191ac63-0d49-4000-a34c-4f0f8c71d94d" providerId="ADAL" clId="{137F30C2-69FD-4310-9AE3-D46F1DD158AA}" dt="2024-06-19T19:23:22.979" v="31094"/>
          <ac:spMkLst>
            <pc:docMk/>
            <pc:sldMk cId="2303202581" sldId="532"/>
            <ac:spMk id="33" creationId="{B36335C6-F85F-0594-48E2-7772A5ECF7BE}"/>
          </ac:spMkLst>
        </pc:spChg>
        <pc:spChg chg="mod replST">
          <ac:chgData name="Müller Laura" userId="8191ac63-0d49-4000-a34c-4f0f8c71d94d" providerId="ADAL" clId="{137F30C2-69FD-4310-9AE3-D46F1DD158AA}" dt="2024-06-19T19:23:22.902" v="31083"/>
          <ac:spMkLst>
            <pc:docMk/>
            <pc:sldMk cId="2303202581" sldId="532"/>
            <ac:spMk id="54" creationId="{8C19B339-6AEB-8E2F-C92F-54B49A265E7D}"/>
          </ac:spMkLst>
        </pc:spChg>
        <pc:spChg chg="add del mod replST">
          <ac:chgData name="Müller Laura" userId="8191ac63-0d49-4000-a34c-4f0f8c71d94d" providerId="ADAL" clId="{137F30C2-69FD-4310-9AE3-D46F1DD158AA}" dt="2024-06-19T19:23:22.911" v="31084"/>
          <ac:spMkLst>
            <pc:docMk/>
            <pc:sldMk cId="2303202581" sldId="532"/>
            <ac:spMk id="55" creationId="{93701751-D27C-FA02-6B0B-324C9499FC21}"/>
          </ac:spMkLst>
        </pc:spChg>
        <pc:spChg chg="mod replST">
          <ac:chgData name="Müller Laura" userId="8191ac63-0d49-4000-a34c-4f0f8c71d94d" providerId="ADAL" clId="{137F30C2-69FD-4310-9AE3-D46F1DD158AA}" dt="2024-06-19T19:23:22.941" v="31088"/>
          <ac:spMkLst>
            <pc:docMk/>
            <pc:sldMk cId="2303202581" sldId="532"/>
            <ac:spMk id="67" creationId="{F8E3CDD2-F7FF-A75D-2FE0-1DC3A47F86D2}"/>
          </ac:spMkLst>
        </pc:spChg>
        <pc:grpChg chg="mod replST">
          <ac:chgData name="Müller Laura" userId="8191ac63-0d49-4000-a34c-4f0f8c71d94d" providerId="ADAL" clId="{137F30C2-69FD-4310-9AE3-D46F1DD158AA}" dt="2024-06-19T19:23:22.974" v="31093"/>
          <ac:grpSpMkLst>
            <pc:docMk/>
            <pc:sldMk cId="2303202581" sldId="532"/>
            <ac:grpSpMk id="12" creationId="{88F3B281-07E6-06FD-C5AF-2CA579D42D0D}"/>
          </ac:grpSpMkLst>
        </pc:grpChg>
        <pc:grpChg chg="mod replST">
          <ac:chgData name="Müller Laura" userId="8191ac63-0d49-4000-a34c-4f0f8c71d94d" providerId="ADAL" clId="{137F30C2-69FD-4310-9AE3-D46F1DD158AA}" dt="2024-06-19T19:23:22.888" v="31080"/>
          <ac:grpSpMkLst>
            <pc:docMk/>
            <pc:sldMk cId="2303202581" sldId="532"/>
            <ac:grpSpMk id="42" creationId="{5F669413-E027-0FF1-DBB9-F536FA114198}"/>
          </ac:grpSpMkLst>
        </pc:grpChg>
        <pc:grpChg chg="mod replST">
          <ac:chgData name="Müller Laura" userId="8191ac63-0d49-4000-a34c-4f0f8c71d94d" providerId="ADAL" clId="{137F30C2-69FD-4310-9AE3-D46F1DD158AA}" dt="2024-06-19T19:23:22.893" v="31081"/>
          <ac:grpSpMkLst>
            <pc:docMk/>
            <pc:sldMk cId="2303202581" sldId="532"/>
            <ac:grpSpMk id="44" creationId="{81855063-6049-9C2A-FD3A-E599F4D4239C}"/>
          </ac:grpSpMkLst>
        </pc:grpChg>
        <pc:grpChg chg="mod replST">
          <ac:chgData name="Müller Laura" userId="8191ac63-0d49-4000-a34c-4f0f8c71d94d" providerId="ADAL" clId="{137F30C2-69FD-4310-9AE3-D46F1DD158AA}" dt="2024-06-19T19:23:22.897" v="31082"/>
          <ac:grpSpMkLst>
            <pc:docMk/>
            <pc:sldMk cId="2303202581" sldId="532"/>
            <ac:grpSpMk id="49" creationId="{9742FDA4-5EA1-93FD-F9D7-2394A1018BA0}"/>
          </ac:grpSpMkLst>
        </pc:grpChg>
        <pc:grpChg chg="mod replST">
          <ac:chgData name="Müller Laura" userId="8191ac63-0d49-4000-a34c-4f0f8c71d94d" providerId="ADAL" clId="{137F30C2-69FD-4310-9AE3-D46F1DD158AA}" dt="2024-06-19T19:23:22.848" v="31077"/>
          <ac:grpSpMkLst>
            <pc:docMk/>
            <pc:sldMk cId="2303202581" sldId="532"/>
            <ac:grpSpMk id="51" creationId="{A922B8F5-FBD3-60DC-C6BB-28FBA92ABB7C}"/>
          </ac:grpSpMkLst>
        </pc:grpChg>
        <pc:grpChg chg="mod replST">
          <ac:chgData name="Müller Laura" userId="8191ac63-0d49-4000-a34c-4f0f8c71d94d" providerId="ADAL" clId="{137F30C2-69FD-4310-9AE3-D46F1DD158AA}" dt="2024-06-19T19:23:22.920" v="31085"/>
          <ac:grpSpMkLst>
            <pc:docMk/>
            <pc:sldMk cId="2303202581" sldId="532"/>
            <ac:grpSpMk id="60" creationId="{727B6273-ACEE-19A3-AC6A-43A3F8CAC1F7}"/>
          </ac:grpSpMkLst>
        </pc:grpChg>
        <pc:grpChg chg="mod replST">
          <ac:chgData name="Müller Laura" userId="8191ac63-0d49-4000-a34c-4f0f8c71d94d" providerId="ADAL" clId="{137F30C2-69FD-4310-9AE3-D46F1DD158AA}" dt="2024-06-19T19:23:22.929" v="31086"/>
          <ac:grpSpMkLst>
            <pc:docMk/>
            <pc:sldMk cId="2303202581" sldId="532"/>
            <ac:grpSpMk id="61" creationId="{E1D7185E-2527-F6C9-57BF-E1A2F365D8E2}"/>
          </ac:grpSpMkLst>
        </pc:grpChg>
        <pc:grpChg chg="mod replST">
          <ac:chgData name="Müller Laura" userId="8191ac63-0d49-4000-a34c-4f0f8c71d94d" providerId="ADAL" clId="{137F30C2-69FD-4310-9AE3-D46F1DD158AA}" dt="2024-06-19T19:23:22.933" v="31087"/>
          <ac:grpSpMkLst>
            <pc:docMk/>
            <pc:sldMk cId="2303202581" sldId="532"/>
            <ac:grpSpMk id="64" creationId="{92097D32-E68B-9E0E-0785-BF3B4FCF86EE}"/>
          </ac:grpSpMkLst>
        </pc:grpChg>
        <pc:picChg chg="mod replST">
          <ac:chgData name="Müller Laura" userId="8191ac63-0d49-4000-a34c-4f0f8c71d94d" providerId="ADAL" clId="{137F30C2-69FD-4310-9AE3-D46F1DD158AA}" dt="2024-06-19T19:23:22.984" v="31095"/>
          <ac:picMkLst>
            <pc:docMk/>
            <pc:sldMk cId="2303202581" sldId="532"/>
            <ac:picMk id="2" creationId="{AA227096-F2FA-C91A-95BB-F2A74A545565}"/>
          </ac:picMkLst>
        </pc:picChg>
        <pc:picChg chg="replST">
          <ac:chgData name="Müller Laura" userId="8191ac63-0d49-4000-a34c-4f0f8c71d94d" providerId="ADAL" clId="{137F30C2-69FD-4310-9AE3-D46F1DD158AA}" dt="2024-06-19T19:23:22.861" v="31078"/>
          <ac:picMkLst>
            <pc:docMk/>
            <pc:sldMk cId="2303202581" sldId="532"/>
            <ac:picMk id="4" creationId="{A6497196-C297-0067-5221-698B80852319}"/>
          </ac:picMkLst>
        </pc:picChg>
      </pc:sldChg>
      <pc:sldChg chg="add del">
        <pc:chgData name="Müller Laura" userId="8191ac63-0d49-4000-a34c-4f0f8c71d94d" providerId="ADAL" clId="{137F30C2-69FD-4310-9AE3-D46F1DD158AA}" dt="2024-06-17T21:06:01.291" v="20789"/>
        <pc:sldMkLst>
          <pc:docMk/>
          <pc:sldMk cId="668567154" sldId="533"/>
        </pc:sldMkLst>
      </pc:sldChg>
      <pc:sldChg chg="modSp add del mod modShow">
        <pc:chgData name="Müller Laura" userId="8191ac63-0d49-4000-a34c-4f0f8c71d94d" providerId="ADAL" clId="{137F30C2-69FD-4310-9AE3-D46F1DD158AA}" dt="2024-06-20T18:56:08.242" v="32445" actId="47"/>
        <pc:sldMkLst>
          <pc:docMk/>
          <pc:sldMk cId="695236635" sldId="533"/>
        </pc:sldMkLst>
        <pc:spChg chg="replST">
          <ac:chgData name="Müller Laura" userId="8191ac63-0d49-4000-a34c-4f0f8c71d94d" providerId="ADAL" clId="{137F30C2-69FD-4310-9AE3-D46F1DD158AA}" dt="2024-06-19T19:23:22.790" v="31070"/>
          <ac:spMkLst>
            <pc:docMk/>
            <pc:sldMk cId="695236635" sldId="533"/>
            <ac:spMk id="5" creationId="{C19529AB-F09B-352F-F8AC-73BF1B3C3A2E}"/>
          </ac:spMkLst>
        </pc:spChg>
        <pc:spChg chg="replST">
          <ac:chgData name="Müller Laura" userId="8191ac63-0d49-4000-a34c-4f0f8c71d94d" providerId="ADAL" clId="{137F30C2-69FD-4310-9AE3-D46F1DD158AA}" dt="2024-06-19T19:23:22.794" v="31071"/>
          <ac:spMkLst>
            <pc:docMk/>
            <pc:sldMk cId="695236635" sldId="533"/>
            <ac:spMk id="7" creationId="{93D50B1E-5892-3060-C88F-690C44CE8518}"/>
          </ac:spMkLst>
        </pc:spChg>
        <pc:spChg chg="mod replST">
          <ac:chgData name="Müller Laura" userId="8191ac63-0d49-4000-a34c-4f0f8c71d94d" providerId="ADAL" clId="{137F30C2-69FD-4310-9AE3-D46F1DD158AA}" dt="2024-06-19T19:23:22.800" v="31072"/>
          <ac:spMkLst>
            <pc:docMk/>
            <pc:sldMk cId="695236635" sldId="533"/>
            <ac:spMk id="9" creationId="{9D37AEB0-773F-6A5E-3FC9-D61BEF22971C}"/>
          </ac:spMkLst>
        </pc:spChg>
        <pc:spChg chg="mod replST">
          <ac:chgData name="Müller Laura" userId="8191ac63-0d49-4000-a34c-4f0f8c71d94d" providerId="ADAL" clId="{137F30C2-69FD-4310-9AE3-D46F1DD158AA}" dt="2024-06-19T19:23:22.806" v="31073"/>
          <ac:spMkLst>
            <pc:docMk/>
            <pc:sldMk cId="695236635" sldId="533"/>
            <ac:spMk id="11" creationId="{82A68CE9-EA1B-66AF-C121-F2C0B676C3D0}"/>
          </ac:spMkLst>
        </pc:spChg>
        <pc:spChg chg="replST">
          <ac:chgData name="Müller Laura" userId="8191ac63-0d49-4000-a34c-4f0f8c71d94d" providerId="ADAL" clId="{137F30C2-69FD-4310-9AE3-D46F1DD158AA}" dt="2024-06-19T19:23:22.732" v="31060"/>
          <ac:spMkLst>
            <pc:docMk/>
            <pc:sldMk cId="695236635" sldId="533"/>
            <ac:spMk id="18" creationId="{75E345B8-5049-DEE0-574D-4DEA53ABE634}"/>
          </ac:spMkLst>
        </pc:spChg>
        <pc:spChg chg="replST">
          <ac:chgData name="Müller Laura" userId="8191ac63-0d49-4000-a34c-4f0f8c71d94d" providerId="ADAL" clId="{137F30C2-69FD-4310-9AE3-D46F1DD158AA}" dt="2024-06-19T19:23:22.824" v="31075"/>
          <ac:spMkLst>
            <pc:docMk/>
            <pc:sldMk cId="695236635" sldId="533"/>
            <ac:spMk id="33" creationId="{B36335C6-F85F-0594-48E2-7772A5ECF7BE}"/>
          </ac:spMkLst>
        </pc:spChg>
        <pc:spChg chg="mod replST">
          <ac:chgData name="Müller Laura" userId="8191ac63-0d49-4000-a34c-4f0f8c71d94d" providerId="ADAL" clId="{137F30C2-69FD-4310-9AE3-D46F1DD158AA}" dt="2024-06-19T19:23:22.759" v="31064"/>
          <ac:spMkLst>
            <pc:docMk/>
            <pc:sldMk cId="695236635" sldId="533"/>
            <ac:spMk id="54" creationId="{8C19B339-6AEB-8E2F-C92F-54B49A265E7D}"/>
          </ac:spMkLst>
        </pc:spChg>
        <pc:spChg chg="mod replST">
          <ac:chgData name="Müller Laura" userId="8191ac63-0d49-4000-a34c-4f0f8c71d94d" providerId="ADAL" clId="{137F30C2-69FD-4310-9AE3-D46F1DD158AA}" dt="2024-06-19T19:23:22.762" v="31065"/>
          <ac:spMkLst>
            <pc:docMk/>
            <pc:sldMk cId="695236635" sldId="533"/>
            <ac:spMk id="55" creationId="{93701751-D27C-FA02-6B0B-324C9499FC21}"/>
          </ac:spMkLst>
        </pc:spChg>
        <pc:spChg chg="mod replST">
          <ac:chgData name="Müller Laura" userId="8191ac63-0d49-4000-a34c-4f0f8c71d94d" providerId="ADAL" clId="{137F30C2-69FD-4310-9AE3-D46F1DD158AA}" dt="2024-06-19T19:23:22.786" v="31069"/>
          <ac:spMkLst>
            <pc:docMk/>
            <pc:sldMk cId="695236635" sldId="533"/>
            <ac:spMk id="67" creationId="{F8E3CDD2-F7FF-A75D-2FE0-1DC3A47F86D2}"/>
          </ac:spMkLst>
        </pc:spChg>
        <pc:grpChg chg="replST">
          <ac:chgData name="Müller Laura" userId="8191ac63-0d49-4000-a34c-4f0f8c71d94d" providerId="ADAL" clId="{137F30C2-69FD-4310-9AE3-D46F1DD158AA}" dt="2024-06-19T19:23:22.815" v="31074"/>
          <ac:grpSpMkLst>
            <pc:docMk/>
            <pc:sldMk cId="695236635" sldId="533"/>
            <ac:grpSpMk id="12" creationId="{88F3B281-07E6-06FD-C5AF-2CA579D42D0D}"/>
          </ac:grpSpMkLst>
        </pc:grpChg>
        <pc:grpChg chg="mod replST">
          <ac:chgData name="Müller Laura" userId="8191ac63-0d49-4000-a34c-4f0f8c71d94d" providerId="ADAL" clId="{137F30C2-69FD-4310-9AE3-D46F1DD158AA}" dt="2024-06-19T19:23:22.748" v="31061"/>
          <ac:grpSpMkLst>
            <pc:docMk/>
            <pc:sldMk cId="695236635" sldId="533"/>
            <ac:grpSpMk id="42" creationId="{5F669413-E027-0FF1-DBB9-F536FA114198}"/>
          </ac:grpSpMkLst>
        </pc:grpChg>
        <pc:grpChg chg="mod replST">
          <ac:chgData name="Müller Laura" userId="8191ac63-0d49-4000-a34c-4f0f8c71d94d" providerId="ADAL" clId="{137F30C2-69FD-4310-9AE3-D46F1DD158AA}" dt="2024-06-19T19:23:22.752" v="31062"/>
          <ac:grpSpMkLst>
            <pc:docMk/>
            <pc:sldMk cId="695236635" sldId="533"/>
            <ac:grpSpMk id="44" creationId="{81855063-6049-9C2A-FD3A-E599F4D4239C}"/>
          </ac:grpSpMkLst>
        </pc:grpChg>
        <pc:grpChg chg="mod replST">
          <ac:chgData name="Müller Laura" userId="8191ac63-0d49-4000-a34c-4f0f8c71d94d" providerId="ADAL" clId="{137F30C2-69FD-4310-9AE3-D46F1DD158AA}" dt="2024-06-19T19:23:22.755" v="31063"/>
          <ac:grpSpMkLst>
            <pc:docMk/>
            <pc:sldMk cId="695236635" sldId="533"/>
            <ac:grpSpMk id="49" creationId="{9742FDA4-5EA1-93FD-F9D7-2394A1018BA0}"/>
          </ac:grpSpMkLst>
        </pc:grpChg>
        <pc:grpChg chg="mod replST">
          <ac:chgData name="Müller Laura" userId="8191ac63-0d49-4000-a34c-4f0f8c71d94d" providerId="ADAL" clId="{137F30C2-69FD-4310-9AE3-D46F1DD158AA}" dt="2024-06-19T19:23:22.713" v="31058"/>
          <ac:grpSpMkLst>
            <pc:docMk/>
            <pc:sldMk cId="695236635" sldId="533"/>
            <ac:grpSpMk id="51" creationId="{A922B8F5-FBD3-60DC-C6BB-28FBA92ABB7C}"/>
          </ac:grpSpMkLst>
        </pc:grpChg>
        <pc:grpChg chg="replST">
          <ac:chgData name="Müller Laura" userId="8191ac63-0d49-4000-a34c-4f0f8c71d94d" providerId="ADAL" clId="{137F30C2-69FD-4310-9AE3-D46F1DD158AA}" dt="2024-06-19T19:23:22.769" v="31066"/>
          <ac:grpSpMkLst>
            <pc:docMk/>
            <pc:sldMk cId="695236635" sldId="533"/>
            <ac:grpSpMk id="60" creationId="{727B6273-ACEE-19A3-AC6A-43A3F8CAC1F7}"/>
          </ac:grpSpMkLst>
        </pc:grpChg>
        <pc:grpChg chg="replST">
          <ac:chgData name="Müller Laura" userId="8191ac63-0d49-4000-a34c-4f0f8c71d94d" providerId="ADAL" clId="{137F30C2-69FD-4310-9AE3-D46F1DD158AA}" dt="2024-06-19T19:23:22.776" v="31067"/>
          <ac:grpSpMkLst>
            <pc:docMk/>
            <pc:sldMk cId="695236635" sldId="533"/>
            <ac:grpSpMk id="61" creationId="{E1D7185E-2527-F6C9-57BF-E1A2F365D8E2}"/>
          </ac:grpSpMkLst>
        </pc:grpChg>
        <pc:grpChg chg="mod replST">
          <ac:chgData name="Müller Laura" userId="8191ac63-0d49-4000-a34c-4f0f8c71d94d" providerId="ADAL" clId="{137F30C2-69FD-4310-9AE3-D46F1DD158AA}" dt="2024-06-19T19:23:22.783" v="31068"/>
          <ac:grpSpMkLst>
            <pc:docMk/>
            <pc:sldMk cId="695236635" sldId="533"/>
            <ac:grpSpMk id="64" creationId="{92097D32-E68B-9E0E-0785-BF3B4FCF86EE}"/>
          </ac:grpSpMkLst>
        </pc:grpChg>
        <pc:picChg chg="replST">
          <ac:chgData name="Müller Laura" userId="8191ac63-0d49-4000-a34c-4f0f8c71d94d" providerId="ADAL" clId="{137F30C2-69FD-4310-9AE3-D46F1DD158AA}" dt="2024-06-19T19:23:22.835" v="31076"/>
          <ac:picMkLst>
            <pc:docMk/>
            <pc:sldMk cId="695236635" sldId="533"/>
            <ac:picMk id="2" creationId="{AA227096-F2FA-C91A-95BB-F2A74A545565}"/>
          </ac:picMkLst>
        </pc:picChg>
        <pc:picChg chg="replST">
          <ac:chgData name="Müller Laura" userId="8191ac63-0d49-4000-a34c-4f0f8c71d94d" providerId="ADAL" clId="{137F30C2-69FD-4310-9AE3-D46F1DD158AA}" dt="2024-06-19T19:23:22.722" v="31059"/>
          <ac:picMkLst>
            <pc:docMk/>
            <pc:sldMk cId="695236635" sldId="533"/>
            <ac:picMk id="4" creationId="{A6497196-C297-0067-5221-698B80852319}"/>
          </ac:picMkLst>
        </pc:picChg>
      </pc:sldChg>
      <pc:sldChg chg="addSp delSp add del mod">
        <pc:chgData name="Müller Laura" userId="8191ac63-0d49-4000-a34c-4f0f8c71d94d" providerId="ADAL" clId="{137F30C2-69FD-4310-9AE3-D46F1DD158AA}" dt="2024-06-18T07:37:23.166" v="21089"/>
        <pc:sldMkLst>
          <pc:docMk/>
          <pc:sldMk cId="2103691778" sldId="533"/>
        </pc:sldMkLst>
        <pc:picChg chg="add del">
          <ac:chgData name="Müller Laura" userId="8191ac63-0d49-4000-a34c-4f0f8c71d94d" providerId="ADAL" clId="{137F30C2-69FD-4310-9AE3-D46F1DD158AA}" dt="2024-06-18T07:37:23.114" v="21088" actId="478"/>
          <ac:picMkLst>
            <pc:docMk/>
            <pc:sldMk cId="2103691778" sldId="533"/>
            <ac:picMk id="2" creationId="{AA227096-F2FA-C91A-95BB-F2A74A545565}"/>
          </ac:picMkLst>
        </pc:picChg>
      </pc:sldChg>
      <pc:sldChg chg="addSp delSp modSp add del mod ord">
        <pc:chgData name="Müller Laura" userId="8191ac63-0d49-4000-a34c-4f0f8c71d94d" providerId="ADAL" clId="{137F30C2-69FD-4310-9AE3-D46F1DD158AA}" dt="2024-06-18T11:43:23.327" v="21873" actId="47"/>
        <pc:sldMkLst>
          <pc:docMk/>
          <pc:sldMk cId="110298414" sldId="534"/>
        </pc:sldMkLst>
        <pc:spChg chg="del">
          <ac:chgData name="Müller Laura" userId="8191ac63-0d49-4000-a34c-4f0f8c71d94d" providerId="ADAL" clId="{137F30C2-69FD-4310-9AE3-D46F1DD158AA}" dt="2024-06-18T10:32:00.233" v="21353" actId="478"/>
          <ac:spMkLst>
            <pc:docMk/>
            <pc:sldMk cId="110298414" sldId="534"/>
            <ac:spMk id="5" creationId="{C19529AB-F09B-352F-F8AC-73BF1B3C3A2E}"/>
          </ac:spMkLst>
        </pc:spChg>
        <pc:spChg chg="del">
          <ac:chgData name="Müller Laura" userId="8191ac63-0d49-4000-a34c-4f0f8c71d94d" providerId="ADAL" clId="{137F30C2-69FD-4310-9AE3-D46F1DD158AA}" dt="2024-06-18T10:32:00.233" v="21353" actId="478"/>
          <ac:spMkLst>
            <pc:docMk/>
            <pc:sldMk cId="110298414" sldId="534"/>
            <ac:spMk id="7" creationId="{93D50B1E-5892-3060-C88F-690C44CE8518}"/>
          </ac:spMkLst>
        </pc:spChg>
        <pc:spChg chg="add mod">
          <ac:chgData name="Müller Laura" userId="8191ac63-0d49-4000-a34c-4f0f8c71d94d" providerId="ADAL" clId="{137F30C2-69FD-4310-9AE3-D46F1DD158AA}" dt="2024-06-18T10:34:58.415" v="21398" actId="693"/>
          <ac:spMkLst>
            <pc:docMk/>
            <pc:sldMk cId="110298414" sldId="534"/>
            <ac:spMk id="8" creationId="{3C51AF6F-F141-C98C-773F-8157E02C7B5B}"/>
          </ac:spMkLst>
        </pc:spChg>
        <pc:spChg chg="del">
          <ac:chgData name="Müller Laura" userId="8191ac63-0d49-4000-a34c-4f0f8c71d94d" providerId="ADAL" clId="{137F30C2-69FD-4310-9AE3-D46F1DD158AA}" dt="2024-06-18T10:32:00.233" v="21353" actId="478"/>
          <ac:spMkLst>
            <pc:docMk/>
            <pc:sldMk cId="110298414" sldId="534"/>
            <ac:spMk id="9" creationId="{9D37AEB0-773F-6A5E-3FC9-D61BEF22971C}"/>
          </ac:spMkLst>
        </pc:spChg>
        <pc:spChg chg="del">
          <ac:chgData name="Müller Laura" userId="8191ac63-0d49-4000-a34c-4f0f8c71d94d" providerId="ADAL" clId="{137F30C2-69FD-4310-9AE3-D46F1DD158AA}" dt="2024-06-18T10:32:00.233" v="21353" actId="478"/>
          <ac:spMkLst>
            <pc:docMk/>
            <pc:sldMk cId="110298414" sldId="534"/>
            <ac:spMk id="11" creationId="{82A68CE9-EA1B-66AF-C121-F2C0B676C3D0}"/>
          </ac:spMkLst>
        </pc:spChg>
        <pc:spChg chg="mod">
          <ac:chgData name="Müller Laura" userId="8191ac63-0d49-4000-a34c-4f0f8c71d94d" providerId="ADAL" clId="{137F30C2-69FD-4310-9AE3-D46F1DD158AA}" dt="2024-06-18T10:32:19.276" v="21359" actId="113"/>
          <ac:spMkLst>
            <pc:docMk/>
            <pc:sldMk cId="110298414" sldId="534"/>
            <ac:spMk id="33" creationId="{B36335C6-F85F-0594-48E2-7772A5ECF7BE}"/>
          </ac:spMkLst>
        </pc:spChg>
        <pc:spChg chg="del">
          <ac:chgData name="Müller Laura" userId="8191ac63-0d49-4000-a34c-4f0f8c71d94d" providerId="ADAL" clId="{137F30C2-69FD-4310-9AE3-D46F1DD158AA}" dt="2024-06-18T10:32:00.233" v="21353" actId="478"/>
          <ac:spMkLst>
            <pc:docMk/>
            <pc:sldMk cId="110298414" sldId="534"/>
            <ac:spMk id="54" creationId="{8C19B339-6AEB-8E2F-C92F-54B49A265E7D}"/>
          </ac:spMkLst>
        </pc:spChg>
        <pc:spChg chg="del">
          <ac:chgData name="Müller Laura" userId="8191ac63-0d49-4000-a34c-4f0f8c71d94d" providerId="ADAL" clId="{137F30C2-69FD-4310-9AE3-D46F1DD158AA}" dt="2024-06-18T10:32:00.233" v="21353" actId="478"/>
          <ac:spMkLst>
            <pc:docMk/>
            <pc:sldMk cId="110298414" sldId="534"/>
            <ac:spMk id="55" creationId="{93701751-D27C-FA02-6B0B-324C9499FC21}"/>
          </ac:spMkLst>
        </pc:spChg>
        <pc:spChg chg="del">
          <ac:chgData name="Müller Laura" userId="8191ac63-0d49-4000-a34c-4f0f8c71d94d" providerId="ADAL" clId="{137F30C2-69FD-4310-9AE3-D46F1DD158AA}" dt="2024-06-18T10:32:00.233" v="21353" actId="478"/>
          <ac:spMkLst>
            <pc:docMk/>
            <pc:sldMk cId="110298414" sldId="534"/>
            <ac:spMk id="67" creationId="{F8E3CDD2-F7FF-A75D-2FE0-1DC3A47F86D2}"/>
          </ac:spMkLst>
        </pc:spChg>
        <pc:grpChg chg="mod">
          <ac:chgData name="Müller Laura" userId="8191ac63-0d49-4000-a34c-4f0f8c71d94d" providerId="ADAL" clId="{137F30C2-69FD-4310-9AE3-D46F1DD158AA}" dt="2024-06-18T10:27:28.555" v="21279" actId="14100"/>
          <ac:grpSpMkLst>
            <pc:docMk/>
            <pc:sldMk cId="110298414" sldId="534"/>
            <ac:grpSpMk id="12" creationId="{88F3B281-07E6-06FD-C5AF-2CA579D42D0D}"/>
          </ac:grpSpMkLst>
        </pc:grpChg>
        <pc:grpChg chg="del">
          <ac:chgData name="Müller Laura" userId="8191ac63-0d49-4000-a34c-4f0f8c71d94d" providerId="ADAL" clId="{137F30C2-69FD-4310-9AE3-D46F1DD158AA}" dt="2024-06-18T10:32:00.233" v="21353" actId="478"/>
          <ac:grpSpMkLst>
            <pc:docMk/>
            <pc:sldMk cId="110298414" sldId="534"/>
            <ac:grpSpMk id="42" creationId="{5F669413-E027-0FF1-DBB9-F536FA114198}"/>
          </ac:grpSpMkLst>
        </pc:grpChg>
        <pc:grpChg chg="del">
          <ac:chgData name="Müller Laura" userId="8191ac63-0d49-4000-a34c-4f0f8c71d94d" providerId="ADAL" clId="{137F30C2-69FD-4310-9AE3-D46F1DD158AA}" dt="2024-06-18T10:32:00.233" v="21353" actId="478"/>
          <ac:grpSpMkLst>
            <pc:docMk/>
            <pc:sldMk cId="110298414" sldId="534"/>
            <ac:grpSpMk id="44" creationId="{81855063-6049-9C2A-FD3A-E599F4D4239C}"/>
          </ac:grpSpMkLst>
        </pc:grpChg>
        <pc:grpChg chg="del">
          <ac:chgData name="Müller Laura" userId="8191ac63-0d49-4000-a34c-4f0f8c71d94d" providerId="ADAL" clId="{137F30C2-69FD-4310-9AE3-D46F1DD158AA}" dt="2024-06-18T10:32:00.233" v="21353" actId="478"/>
          <ac:grpSpMkLst>
            <pc:docMk/>
            <pc:sldMk cId="110298414" sldId="534"/>
            <ac:grpSpMk id="49" creationId="{9742FDA4-5EA1-93FD-F9D7-2394A1018BA0}"/>
          </ac:grpSpMkLst>
        </pc:grpChg>
        <pc:grpChg chg="del">
          <ac:chgData name="Müller Laura" userId="8191ac63-0d49-4000-a34c-4f0f8c71d94d" providerId="ADAL" clId="{137F30C2-69FD-4310-9AE3-D46F1DD158AA}" dt="2024-06-18T10:32:00.233" v="21353" actId="478"/>
          <ac:grpSpMkLst>
            <pc:docMk/>
            <pc:sldMk cId="110298414" sldId="534"/>
            <ac:grpSpMk id="51" creationId="{A922B8F5-FBD3-60DC-C6BB-28FBA92ABB7C}"/>
          </ac:grpSpMkLst>
        </pc:grpChg>
        <pc:grpChg chg="del">
          <ac:chgData name="Müller Laura" userId="8191ac63-0d49-4000-a34c-4f0f8c71d94d" providerId="ADAL" clId="{137F30C2-69FD-4310-9AE3-D46F1DD158AA}" dt="2024-06-18T10:32:00.233" v="21353" actId="478"/>
          <ac:grpSpMkLst>
            <pc:docMk/>
            <pc:sldMk cId="110298414" sldId="534"/>
            <ac:grpSpMk id="60" creationId="{727B6273-ACEE-19A3-AC6A-43A3F8CAC1F7}"/>
          </ac:grpSpMkLst>
        </pc:grpChg>
        <pc:grpChg chg="del">
          <ac:chgData name="Müller Laura" userId="8191ac63-0d49-4000-a34c-4f0f8c71d94d" providerId="ADAL" clId="{137F30C2-69FD-4310-9AE3-D46F1DD158AA}" dt="2024-06-18T10:32:00.233" v="21353" actId="478"/>
          <ac:grpSpMkLst>
            <pc:docMk/>
            <pc:sldMk cId="110298414" sldId="534"/>
            <ac:grpSpMk id="61" creationId="{E1D7185E-2527-F6C9-57BF-E1A2F365D8E2}"/>
          </ac:grpSpMkLst>
        </pc:grpChg>
        <pc:grpChg chg="del">
          <ac:chgData name="Müller Laura" userId="8191ac63-0d49-4000-a34c-4f0f8c71d94d" providerId="ADAL" clId="{137F30C2-69FD-4310-9AE3-D46F1DD158AA}" dt="2024-06-18T10:32:00.233" v="21353" actId="478"/>
          <ac:grpSpMkLst>
            <pc:docMk/>
            <pc:sldMk cId="110298414" sldId="534"/>
            <ac:grpSpMk id="64" creationId="{92097D32-E68B-9E0E-0785-BF3B4FCF86EE}"/>
          </ac:grpSpMkLst>
        </pc:grpChg>
        <pc:picChg chg="mod">
          <ac:chgData name="Müller Laura" userId="8191ac63-0d49-4000-a34c-4f0f8c71d94d" providerId="ADAL" clId="{137F30C2-69FD-4310-9AE3-D46F1DD158AA}" dt="2024-06-18T11:30:52.679" v="21766" actId="1037"/>
          <ac:picMkLst>
            <pc:docMk/>
            <pc:sldMk cId="110298414" sldId="534"/>
            <ac:picMk id="2" creationId="{AA227096-F2FA-C91A-95BB-F2A74A545565}"/>
          </ac:picMkLst>
        </pc:picChg>
        <pc:picChg chg="add mod ord modCrop">
          <ac:chgData name="Müller Laura" userId="8191ac63-0d49-4000-a34c-4f0f8c71d94d" providerId="ADAL" clId="{137F30C2-69FD-4310-9AE3-D46F1DD158AA}" dt="2024-06-18T10:32:11.700" v="21357" actId="1076"/>
          <ac:picMkLst>
            <pc:docMk/>
            <pc:sldMk cId="110298414" sldId="534"/>
            <ac:picMk id="6" creationId="{87BE4C20-FC1A-BF6E-7384-C57794E2C6DC}"/>
          </ac:picMkLst>
        </pc:picChg>
        <pc:picChg chg="del">
          <ac:chgData name="Müller Laura" userId="8191ac63-0d49-4000-a34c-4f0f8c71d94d" providerId="ADAL" clId="{137F30C2-69FD-4310-9AE3-D46F1DD158AA}" dt="2024-06-18T10:31:07.103" v="21342" actId="478"/>
          <ac:picMkLst>
            <pc:docMk/>
            <pc:sldMk cId="110298414" sldId="534"/>
            <ac:picMk id="24" creationId="{C3C2E8D8-E2FD-03CF-DDBE-0CBBF1AE21D4}"/>
          </ac:picMkLst>
        </pc:picChg>
        <pc:cxnChg chg="add mod">
          <ac:chgData name="Müller Laura" userId="8191ac63-0d49-4000-a34c-4f0f8c71d94d" providerId="ADAL" clId="{137F30C2-69FD-4310-9AE3-D46F1DD158AA}" dt="2024-06-18T11:30:30.776" v="21756"/>
          <ac:cxnSpMkLst>
            <pc:docMk/>
            <pc:sldMk cId="110298414" sldId="534"/>
            <ac:cxnSpMk id="22" creationId="{97E90433-DB0B-1623-92EB-BDE7083F8290}"/>
          </ac:cxnSpMkLst>
        </pc:cxnChg>
        <pc:cxnChg chg="add mod">
          <ac:chgData name="Müller Laura" userId="8191ac63-0d49-4000-a34c-4f0f8c71d94d" providerId="ADAL" clId="{137F30C2-69FD-4310-9AE3-D46F1DD158AA}" dt="2024-06-18T11:30:30.776" v="21756"/>
          <ac:cxnSpMkLst>
            <pc:docMk/>
            <pc:sldMk cId="110298414" sldId="534"/>
            <ac:cxnSpMk id="32" creationId="{37F5AFD2-C178-7D8D-8DE2-796243AB74B3}"/>
          </ac:cxnSpMkLst>
        </pc:cxnChg>
        <pc:cxnChg chg="add mod">
          <ac:chgData name="Müller Laura" userId="8191ac63-0d49-4000-a34c-4f0f8c71d94d" providerId="ADAL" clId="{137F30C2-69FD-4310-9AE3-D46F1DD158AA}" dt="2024-06-18T11:30:57.192" v="21768" actId="1036"/>
          <ac:cxnSpMkLst>
            <pc:docMk/>
            <pc:sldMk cId="110298414" sldId="534"/>
            <ac:cxnSpMk id="35" creationId="{FACB6B09-7018-08C7-11CC-220622210040}"/>
          </ac:cxnSpMkLst>
        </pc:cxnChg>
        <pc:cxnChg chg="add mod">
          <ac:chgData name="Müller Laura" userId="8191ac63-0d49-4000-a34c-4f0f8c71d94d" providerId="ADAL" clId="{137F30C2-69FD-4310-9AE3-D46F1DD158AA}" dt="2024-06-18T11:31:00.021" v="21770" actId="1036"/>
          <ac:cxnSpMkLst>
            <pc:docMk/>
            <pc:sldMk cId="110298414" sldId="534"/>
            <ac:cxnSpMk id="37" creationId="{B28D3BC2-0CA8-D2D1-3851-B1676B3EE426}"/>
          </ac:cxnSpMkLst>
        </pc:cxnChg>
      </pc:sldChg>
      <pc:sldChg chg="addSp delSp modSp add del mod">
        <pc:chgData name="Müller Laura" userId="8191ac63-0d49-4000-a34c-4f0f8c71d94d" providerId="ADAL" clId="{137F30C2-69FD-4310-9AE3-D46F1DD158AA}" dt="2024-06-18T10:50:43.654" v="21749" actId="47"/>
        <pc:sldMkLst>
          <pc:docMk/>
          <pc:sldMk cId="1362155906" sldId="535"/>
        </pc:sldMkLst>
        <pc:spChg chg="add del mod">
          <ac:chgData name="Müller Laura" userId="8191ac63-0d49-4000-a34c-4f0f8c71d94d" providerId="ADAL" clId="{137F30C2-69FD-4310-9AE3-D46F1DD158AA}" dt="2024-06-18T10:36:26.163" v="21421" actId="478"/>
          <ac:spMkLst>
            <pc:docMk/>
            <pc:sldMk cId="1362155906" sldId="535"/>
            <ac:spMk id="3" creationId="{E576F076-B77D-3564-1B8B-E82E63B79113}"/>
          </ac:spMkLst>
        </pc:spChg>
        <pc:spChg chg="add del mod">
          <ac:chgData name="Müller Laura" userId="8191ac63-0d49-4000-a34c-4f0f8c71d94d" providerId="ADAL" clId="{137F30C2-69FD-4310-9AE3-D46F1DD158AA}" dt="2024-06-18T10:36:43.739" v="21425" actId="478"/>
          <ac:spMkLst>
            <pc:docMk/>
            <pc:sldMk cId="1362155906" sldId="535"/>
            <ac:spMk id="7" creationId="{D1F9EC0C-AE58-7391-F5F8-33E3C09FA893}"/>
          </ac:spMkLst>
        </pc:spChg>
        <pc:spChg chg="mod">
          <ac:chgData name="Müller Laura" userId="8191ac63-0d49-4000-a34c-4f0f8c71d94d" providerId="ADAL" clId="{137F30C2-69FD-4310-9AE3-D46F1DD158AA}" dt="2024-06-18T10:38:29.012" v="21462" actId="164"/>
          <ac:spMkLst>
            <pc:docMk/>
            <pc:sldMk cId="1362155906" sldId="535"/>
            <ac:spMk id="8" creationId="{3C51AF6F-F141-C98C-773F-8157E02C7B5B}"/>
          </ac:spMkLst>
        </pc:spChg>
        <pc:spChg chg="add del mod">
          <ac:chgData name="Müller Laura" userId="8191ac63-0d49-4000-a34c-4f0f8c71d94d" providerId="ADAL" clId="{137F30C2-69FD-4310-9AE3-D46F1DD158AA}" dt="2024-06-18T10:38:13.854" v="21457" actId="478"/>
          <ac:spMkLst>
            <pc:docMk/>
            <pc:sldMk cId="1362155906" sldId="535"/>
            <ac:spMk id="9" creationId="{BCB65B18-CB03-90F1-7EE6-99E8C27773A0}"/>
          </ac:spMkLst>
        </pc:spChg>
        <pc:spChg chg="add del mod">
          <ac:chgData name="Müller Laura" userId="8191ac63-0d49-4000-a34c-4f0f8c71d94d" providerId="ADAL" clId="{137F30C2-69FD-4310-9AE3-D46F1DD158AA}" dt="2024-06-18T10:38:13.854" v="21457" actId="478"/>
          <ac:spMkLst>
            <pc:docMk/>
            <pc:sldMk cId="1362155906" sldId="535"/>
            <ac:spMk id="11" creationId="{90792539-2D5F-5E12-D047-FE98057A6C18}"/>
          </ac:spMkLst>
        </pc:spChg>
        <pc:spChg chg="mod">
          <ac:chgData name="Müller Laura" userId="8191ac63-0d49-4000-a34c-4f0f8c71d94d" providerId="ADAL" clId="{137F30C2-69FD-4310-9AE3-D46F1DD158AA}" dt="2024-06-18T10:38:53.786" v="21490" actId="1076"/>
          <ac:spMkLst>
            <pc:docMk/>
            <pc:sldMk cId="1362155906" sldId="535"/>
            <ac:spMk id="33" creationId="{B36335C6-F85F-0594-48E2-7772A5ECF7BE}"/>
          </ac:spMkLst>
        </pc:spChg>
        <pc:grpChg chg="add mod">
          <ac:chgData name="Müller Laura" userId="8191ac63-0d49-4000-a34c-4f0f8c71d94d" providerId="ADAL" clId="{137F30C2-69FD-4310-9AE3-D46F1DD158AA}" dt="2024-06-18T10:38:47.242" v="21489" actId="1036"/>
          <ac:grpSpMkLst>
            <pc:docMk/>
            <pc:sldMk cId="1362155906" sldId="535"/>
            <ac:grpSpMk id="22" creationId="{01F78979-BEAB-7B19-EFAB-6E62F4CEE397}"/>
          </ac:grpSpMkLst>
        </pc:grpChg>
        <pc:picChg chg="mod">
          <ac:chgData name="Müller Laura" userId="8191ac63-0d49-4000-a34c-4f0f8c71d94d" providerId="ADAL" clId="{137F30C2-69FD-4310-9AE3-D46F1DD158AA}" dt="2024-06-18T10:38:29.012" v="21462" actId="164"/>
          <ac:picMkLst>
            <pc:docMk/>
            <pc:sldMk cId="1362155906" sldId="535"/>
            <ac:picMk id="2" creationId="{AA227096-F2FA-C91A-95BB-F2A74A545565}"/>
          </ac:picMkLst>
        </pc:picChg>
        <pc:picChg chg="mod">
          <ac:chgData name="Müller Laura" userId="8191ac63-0d49-4000-a34c-4f0f8c71d94d" providerId="ADAL" clId="{137F30C2-69FD-4310-9AE3-D46F1DD158AA}" dt="2024-06-18T10:42:59.805" v="21561" actId="1038"/>
          <ac:picMkLst>
            <pc:docMk/>
            <pc:sldMk cId="1362155906" sldId="535"/>
            <ac:picMk id="6" creationId="{87BE4C20-FC1A-BF6E-7384-C57794E2C6DC}"/>
          </ac:picMkLst>
        </pc:picChg>
        <pc:picChg chg="add mod modCrop">
          <ac:chgData name="Müller Laura" userId="8191ac63-0d49-4000-a34c-4f0f8c71d94d" providerId="ADAL" clId="{137F30C2-69FD-4310-9AE3-D46F1DD158AA}" dt="2024-06-18T10:40:51.244" v="21556" actId="1076"/>
          <ac:picMkLst>
            <pc:docMk/>
            <pc:sldMk cId="1362155906" sldId="535"/>
            <ac:picMk id="35" creationId="{B258A5B3-F51B-AB16-FBF2-738AC013BDBD}"/>
          </ac:picMkLst>
        </pc:picChg>
        <pc:cxnChg chg="add mod">
          <ac:chgData name="Müller Laura" userId="8191ac63-0d49-4000-a34c-4f0f8c71d94d" providerId="ADAL" clId="{137F30C2-69FD-4310-9AE3-D46F1DD158AA}" dt="2024-06-18T10:43:30.649" v="21607" actId="555"/>
          <ac:cxnSpMkLst>
            <pc:docMk/>
            <pc:sldMk cId="1362155906" sldId="535"/>
            <ac:cxnSpMk id="32" creationId="{3AD67FBE-2FFF-C32A-C35B-2084C2DD6FF3}"/>
          </ac:cxnSpMkLst>
        </pc:cxnChg>
        <pc:cxnChg chg="add mod">
          <ac:chgData name="Müller Laura" userId="8191ac63-0d49-4000-a34c-4f0f8c71d94d" providerId="ADAL" clId="{137F30C2-69FD-4310-9AE3-D46F1DD158AA}" dt="2024-06-18T10:39:39.102" v="21545" actId="208"/>
          <ac:cxnSpMkLst>
            <pc:docMk/>
            <pc:sldMk cId="1362155906" sldId="535"/>
            <ac:cxnSpMk id="34" creationId="{A9AB932F-F2DF-DEDA-4DC7-87DAF15E6929}"/>
          </ac:cxnSpMkLst>
        </pc:cxnChg>
        <pc:cxnChg chg="add mod">
          <ac:chgData name="Müller Laura" userId="8191ac63-0d49-4000-a34c-4f0f8c71d94d" providerId="ADAL" clId="{137F30C2-69FD-4310-9AE3-D46F1DD158AA}" dt="2024-06-18T10:43:30.649" v="21607" actId="555"/>
          <ac:cxnSpMkLst>
            <pc:docMk/>
            <pc:sldMk cId="1362155906" sldId="535"/>
            <ac:cxnSpMk id="36" creationId="{9F0ED261-2F76-0EAA-7C83-2FAC09FF8B3D}"/>
          </ac:cxnSpMkLst>
        </pc:cxnChg>
        <pc:cxnChg chg="add mod">
          <ac:chgData name="Müller Laura" userId="8191ac63-0d49-4000-a34c-4f0f8c71d94d" providerId="ADAL" clId="{137F30C2-69FD-4310-9AE3-D46F1DD158AA}" dt="2024-06-18T10:43:47.403" v="21618" actId="1035"/>
          <ac:cxnSpMkLst>
            <pc:docMk/>
            <pc:sldMk cId="1362155906" sldId="535"/>
            <ac:cxnSpMk id="37" creationId="{FBAB88E2-3EE2-573C-4F3B-667056660DE3}"/>
          </ac:cxnSpMkLst>
        </pc:cxnChg>
      </pc:sldChg>
      <pc:sldChg chg="addSp delSp modSp add del mod">
        <pc:chgData name="Müller Laura" userId="8191ac63-0d49-4000-a34c-4f0f8c71d94d" providerId="ADAL" clId="{137F30C2-69FD-4310-9AE3-D46F1DD158AA}" dt="2024-06-18T11:40:05.234" v="21811" actId="47"/>
        <pc:sldMkLst>
          <pc:docMk/>
          <pc:sldMk cId="3590221678" sldId="536"/>
        </pc:sldMkLst>
        <pc:spChg chg="mod">
          <ac:chgData name="Müller Laura" userId="8191ac63-0d49-4000-a34c-4f0f8c71d94d" providerId="ADAL" clId="{137F30C2-69FD-4310-9AE3-D46F1DD158AA}" dt="2024-06-18T10:42:28.135" v="21558"/>
          <ac:spMkLst>
            <pc:docMk/>
            <pc:sldMk cId="3590221678" sldId="536"/>
            <ac:spMk id="7" creationId="{F3599603-A622-44F3-4C87-F5BAA536F956}"/>
          </ac:spMkLst>
        </pc:spChg>
        <pc:spChg chg="mod">
          <ac:chgData name="Müller Laura" userId="8191ac63-0d49-4000-a34c-4f0f8c71d94d" providerId="ADAL" clId="{137F30C2-69FD-4310-9AE3-D46F1DD158AA}" dt="2024-06-18T10:42:28.135" v="21558"/>
          <ac:spMkLst>
            <pc:docMk/>
            <pc:sldMk cId="3590221678" sldId="536"/>
            <ac:spMk id="9" creationId="{AB81A183-2953-A849-2EE7-5602E4FC2C04}"/>
          </ac:spMkLst>
        </pc:spChg>
        <pc:spChg chg="mod">
          <ac:chgData name="Müller Laura" userId="8191ac63-0d49-4000-a34c-4f0f8c71d94d" providerId="ADAL" clId="{137F30C2-69FD-4310-9AE3-D46F1DD158AA}" dt="2024-06-18T10:42:28.135" v="21558"/>
          <ac:spMkLst>
            <pc:docMk/>
            <pc:sldMk cId="3590221678" sldId="536"/>
            <ac:spMk id="11" creationId="{99B889E6-2AE0-48F8-D1F5-83CA757CA19F}"/>
          </ac:spMkLst>
        </pc:spChg>
        <pc:spChg chg="mod">
          <ac:chgData name="Müller Laura" userId="8191ac63-0d49-4000-a34c-4f0f8c71d94d" providerId="ADAL" clId="{137F30C2-69FD-4310-9AE3-D46F1DD158AA}" dt="2024-06-18T10:42:28.135" v="21558"/>
          <ac:spMkLst>
            <pc:docMk/>
            <pc:sldMk cId="3590221678" sldId="536"/>
            <ac:spMk id="24" creationId="{1628E2F7-54DA-B531-7026-3CF57C38BC84}"/>
          </ac:spMkLst>
        </pc:spChg>
        <pc:spChg chg="mod">
          <ac:chgData name="Müller Laura" userId="8191ac63-0d49-4000-a34c-4f0f8c71d94d" providerId="ADAL" clId="{137F30C2-69FD-4310-9AE3-D46F1DD158AA}" dt="2024-06-18T10:49:33.361" v="21717" actId="20577"/>
          <ac:spMkLst>
            <pc:docMk/>
            <pc:sldMk cId="3590221678" sldId="536"/>
            <ac:spMk id="33" creationId="{B36335C6-F85F-0594-48E2-7772A5ECF7BE}"/>
          </ac:spMkLst>
        </pc:spChg>
        <pc:spChg chg="mod">
          <ac:chgData name="Müller Laura" userId="8191ac63-0d49-4000-a34c-4f0f8c71d94d" providerId="ADAL" clId="{137F30C2-69FD-4310-9AE3-D46F1DD158AA}" dt="2024-06-18T10:42:28.135" v="21558"/>
          <ac:spMkLst>
            <pc:docMk/>
            <pc:sldMk cId="3590221678" sldId="536"/>
            <ac:spMk id="35" creationId="{6A35B739-FF73-3CDB-79B5-ED65D0365EB5}"/>
          </ac:spMkLst>
        </pc:spChg>
        <pc:spChg chg="mod">
          <ac:chgData name="Müller Laura" userId="8191ac63-0d49-4000-a34c-4f0f8c71d94d" providerId="ADAL" clId="{137F30C2-69FD-4310-9AE3-D46F1DD158AA}" dt="2024-06-18T10:42:28.135" v="21558"/>
          <ac:spMkLst>
            <pc:docMk/>
            <pc:sldMk cId="3590221678" sldId="536"/>
            <ac:spMk id="36" creationId="{EE87F65D-6B6C-E8A1-EB6C-01755F03B49E}"/>
          </ac:spMkLst>
        </pc:spChg>
        <pc:spChg chg="mod">
          <ac:chgData name="Müller Laura" userId="8191ac63-0d49-4000-a34c-4f0f8c71d94d" providerId="ADAL" clId="{137F30C2-69FD-4310-9AE3-D46F1DD158AA}" dt="2024-06-18T10:42:28.135" v="21558"/>
          <ac:spMkLst>
            <pc:docMk/>
            <pc:sldMk cId="3590221678" sldId="536"/>
            <ac:spMk id="37" creationId="{32529E69-45D6-19B1-1248-B38A4F8AC802}"/>
          </ac:spMkLst>
        </pc:spChg>
        <pc:spChg chg="mod">
          <ac:chgData name="Müller Laura" userId="8191ac63-0d49-4000-a34c-4f0f8c71d94d" providerId="ADAL" clId="{137F30C2-69FD-4310-9AE3-D46F1DD158AA}" dt="2024-06-18T10:42:28.135" v="21558"/>
          <ac:spMkLst>
            <pc:docMk/>
            <pc:sldMk cId="3590221678" sldId="536"/>
            <ac:spMk id="39" creationId="{2E1EE533-084B-99FA-EF20-11250D02630A}"/>
          </ac:spMkLst>
        </pc:spChg>
        <pc:spChg chg="mod">
          <ac:chgData name="Müller Laura" userId="8191ac63-0d49-4000-a34c-4f0f8c71d94d" providerId="ADAL" clId="{137F30C2-69FD-4310-9AE3-D46F1DD158AA}" dt="2024-06-18T10:42:28.135" v="21558"/>
          <ac:spMkLst>
            <pc:docMk/>
            <pc:sldMk cId="3590221678" sldId="536"/>
            <ac:spMk id="40" creationId="{FE35F9FC-7305-7A21-74DB-F68C8463A136}"/>
          </ac:spMkLst>
        </pc:spChg>
        <pc:spChg chg="mod">
          <ac:chgData name="Müller Laura" userId="8191ac63-0d49-4000-a34c-4f0f8c71d94d" providerId="ADAL" clId="{137F30C2-69FD-4310-9AE3-D46F1DD158AA}" dt="2024-06-18T10:42:28.135" v="21558"/>
          <ac:spMkLst>
            <pc:docMk/>
            <pc:sldMk cId="3590221678" sldId="536"/>
            <ac:spMk id="41" creationId="{7FDB468E-06A8-31B9-8893-D7CD758CC967}"/>
          </ac:spMkLst>
        </pc:spChg>
        <pc:spChg chg="mod">
          <ac:chgData name="Müller Laura" userId="8191ac63-0d49-4000-a34c-4f0f8c71d94d" providerId="ADAL" clId="{137F30C2-69FD-4310-9AE3-D46F1DD158AA}" dt="2024-06-18T10:42:28.135" v="21558"/>
          <ac:spMkLst>
            <pc:docMk/>
            <pc:sldMk cId="3590221678" sldId="536"/>
            <ac:spMk id="42" creationId="{B0DC95A4-6F40-0FB4-849C-F3B948488ACB}"/>
          </ac:spMkLst>
        </pc:spChg>
        <pc:spChg chg="mod">
          <ac:chgData name="Müller Laura" userId="8191ac63-0d49-4000-a34c-4f0f8c71d94d" providerId="ADAL" clId="{137F30C2-69FD-4310-9AE3-D46F1DD158AA}" dt="2024-06-18T10:42:28.135" v="21558"/>
          <ac:spMkLst>
            <pc:docMk/>
            <pc:sldMk cId="3590221678" sldId="536"/>
            <ac:spMk id="43" creationId="{07BD0DD6-08D8-3347-AC29-825CDA051162}"/>
          </ac:spMkLst>
        </pc:spChg>
        <pc:spChg chg="mod">
          <ac:chgData name="Müller Laura" userId="8191ac63-0d49-4000-a34c-4f0f8c71d94d" providerId="ADAL" clId="{137F30C2-69FD-4310-9AE3-D46F1DD158AA}" dt="2024-06-18T10:42:28.135" v="21558"/>
          <ac:spMkLst>
            <pc:docMk/>
            <pc:sldMk cId="3590221678" sldId="536"/>
            <ac:spMk id="44" creationId="{768886BD-01F3-8E41-0DDE-2ADBE478AF0D}"/>
          </ac:spMkLst>
        </pc:spChg>
        <pc:spChg chg="add mod">
          <ac:chgData name="Müller Laura" userId="8191ac63-0d49-4000-a34c-4f0f8c71d94d" providerId="ADAL" clId="{137F30C2-69FD-4310-9AE3-D46F1DD158AA}" dt="2024-06-18T10:49:57.615" v="21721" actId="207"/>
          <ac:spMkLst>
            <pc:docMk/>
            <pc:sldMk cId="3590221678" sldId="536"/>
            <ac:spMk id="48" creationId="{7C782FDA-10D0-9262-035E-87A1609B8AB2}"/>
          </ac:spMkLst>
        </pc:spChg>
        <pc:spChg chg="add mod">
          <ac:chgData name="Müller Laura" userId="8191ac63-0d49-4000-a34c-4f0f8c71d94d" providerId="ADAL" clId="{137F30C2-69FD-4310-9AE3-D46F1DD158AA}" dt="2024-06-18T10:50:19.620" v="21737" actId="207"/>
          <ac:spMkLst>
            <pc:docMk/>
            <pc:sldMk cId="3590221678" sldId="536"/>
            <ac:spMk id="49" creationId="{1E1E63D7-A032-04A4-8C0D-BDADD4C307AD}"/>
          </ac:spMkLst>
        </pc:spChg>
        <pc:spChg chg="add mod">
          <ac:chgData name="Müller Laura" userId="8191ac63-0d49-4000-a34c-4f0f8c71d94d" providerId="ADAL" clId="{137F30C2-69FD-4310-9AE3-D46F1DD158AA}" dt="2024-06-18T10:50:31.677" v="21748" actId="1038"/>
          <ac:spMkLst>
            <pc:docMk/>
            <pc:sldMk cId="3590221678" sldId="536"/>
            <ac:spMk id="50" creationId="{0C3D1614-A999-F099-DC6D-C3E1CCBD3582}"/>
          </ac:spMkLst>
        </pc:spChg>
        <pc:spChg chg="add mod">
          <ac:chgData name="Müller Laura" userId="8191ac63-0d49-4000-a34c-4f0f8c71d94d" providerId="ADAL" clId="{137F30C2-69FD-4310-9AE3-D46F1DD158AA}" dt="2024-06-18T10:52:23.724" v="21752" actId="693"/>
          <ac:spMkLst>
            <pc:docMk/>
            <pc:sldMk cId="3590221678" sldId="536"/>
            <ac:spMk id="51" creationId="{589EC652-042A-CD52-D3D5-481173A743BF}"/>
          </ac:spMkLst>
        </pc:spChg>
        <pc:grpChg chg="add mod ord">
          <ac:chgData name="Müller Laura" userId="8191ac63-0d49-4000-a34c-4f0f8c71d94d" providerId="ADAL" clId="{137F30C2-69FD-4310-9AE3-D46F1DD158AA}" dt="2024-06-18T10:42:31.315" v="21559" actId="167"/>
          <ac:grpSpMkLst>
            <pc:docMk/>
            <pc:sldMk cId="3590221678" sldId="536"/>
            <ac:grpSpMk id="3" creationId="{532B395D-CFBB-2228-D9B6-0F129BB2733E}"/>
          </ac:grpSpMkLst>
        </pc:grpChg>
        <pc:grpChg chg="mod">
          <ac:chgData name="Müller Laura" userId="8191ac63-0d49-4000-a34c-4f0f8c71d94d" providerId="ADAL" clId="{137F30C2-69FD-4310-9AE3-D46F1DD158AA}" dt="2024-06-18T10:42:28.135" v="21558"/>
          <ac:grpSpMkLst>
            <pc:docMk/>
            <pc:sldMk cId="3590221678" sldId="536"/>
            <ac:grpSpMk id="5" creationId="{C629BE3C-1FC1-5FB9-3C63-EB82D85932A9}"/>
          </ac:grpSpMkLst>
        </pc:grpChg>
        <pc:picChg chg="del">
          <ac:chgData name="Müller Laura" userId="8191ac63-0d49-4000-a34c-4f0f8c71d94d" providerId="ADAL" clId="{137F30C2-69FD-4310-9AE3-D46F1DD158AA}" dt="2024-06-18T10:42:27.023" v="21557" actId="478"/>
          <ac:picMkLst>
            <pc:docMk/>
            <pc:sldMk cId="3590221678" sldId="536"/>
            <ac:picMk id="6" creationId="{87BE4C20-FC1A-BF6E-7384-C57794E2C6DC}"/>
          </ac:picMkLst>
        </pc:picChg>
        <pc:picChg chg="mod">
          <ac:chgData name="Müller Laura" userId="8191ac63-0d49-4000-a34c-4f0f8c71d94d" providerId="ADAL" clId="{137F30C2-69FD-4310-9AE3-D46F1DD158AA}" dt="2024-06-18T10:42:46.084" v="21560" actId="1038"/>
          <ac:picMkLst>
            <pc:docMk/>
            <pc:sldMk cId="3590221678" sldId="536"/>
            <ac:picMk id="38" creationId="{74BC2C2B-BEE3-3129-F90B-ECC50F97A701}"/>
          </ac:picMkLst>
        </pc:picChg>
        <pc:picChg chg="add mod">
          <ac:chgData name="Müller Laura" userId="8191ac63-0d49-4000-a34c-4f0f8c71d94d" providerId="ADAL" clId="{137F30C2-69FD-4310-9AE3-D46F1DD158AA}" dt="2024-06-18T10:49:28.793" v="21705" actId="1038"/>
          <ac:picMkLst>
            <pc:docMk/>
            <pc:sldMk cId="3590221678" sldId="536"/>
            <ac:picMk id="45" creationId="{C53F038B-C2A4-B7C8-07E6-4E610E9ABE4A}"/>
          </ac:picMkLst>
        </pc:picChg>
        <pc:cxnChg chg="add mod">
          <ac:chgData name="Müller Laura" userId="8191ac63-0d49-4000-a34c-4f0f8c71d94d" providerId="ADAL" clId="{137F30C2-69FD-4310-9AE3-D46F1DD158AA}" dt="2024-06-18T10:49:28.793" v="21705" actId="1038"/>
          <ac:cxnSpMkLst>
            <pc:docMk/>
            <pc:sldMk cId="3590221678" sldId="536"/>
            <ac:cxnSpMk id="46" creationId="{D0D94443-3AD7-4CF2-8262-941BBC836251}"/>
          </ac:cxnSpMkLst>
        </pc:cxnChg>
        <pc:cxnChg chg="add mod">
          <ac:chgData name="Müller Laura" userId="8191ac63-0d49-4000-a34c-4f0f8c71d94d" providerId="ADAL" clId="{137F30C2-69FD-4310-9AE3-D46F1DD158AA}" dt="2024-06-18T10:49:28.793" v="21705" actId="1038"/>
          <ac:cxnSpMkLst>
            <pc:docMk/>
            <pc:sldMk cId="3590221678" sldId="536"/>
            <ac:cxnSpMk id="47" creationId="{E2495596-DBAF-C48B-9625-BFA3EED6E85D}"/>
          </ac:cxnSpMkLst>
        </pc:cxnChg>
      </pc:sldChg>
      <pc:sldChg chg="addSp delSp modSp add del mod ord">
        <pc:chgData name="Müller Laura" userId="8191ac63-0d49-4000-a34c-4f0f8c71d94d" providerId="ADAL" clId="{137F30C2-69FD-4310-9AE3-D46F1DD158AA}" dt="2024-06-20T18:56:04.192" v="32435" actId="47"/>
        <pc:sldMkLst>
          <pc:docMk/>
          <pc:sldMk cId="2309294942" sldId="537"/>
        </pc:sldMkLst>
        <pc:spChg chg="mod">
          <ac:chgData name="Müller Laura" userId="8191ac63-0d49-4000-a34c-4f0f8c71d94d" providerId="ADAL" clId="{137F30C2-69FD-4310-9AE3-D46F1DD158AA}" dt="2024-06-18T11:31:21.752" v="21773"/>
          <ac:spMkLst>
            <pc:docMk/>
            <pc:sldMk cId="2309294942" sldId="537"/>
            <ac:spMk id="7" creationId="{CF1A10A6-4B2C-83B2-1DE6-1B148F153B67}"/>
          </ac:spMkLst>
        </pc:spChg>
        <pc:spChg chg="mod replST">
          <ac:chgData name="Müller Laura" userId="8191ac63-0d49-4000-a34c-4f0f8c71d94d" providerId="ADAL" clId="{137F30C2-69FD-4310-9AE3-D46F1DD158AA}" dt="2024-06-19T19:23:19.843" v="30709"/>
          <ac:spMkLst>
            <pc:docMk/>
            <pc:sldMk cId="2309294942" sldId="537"/>
            <ac:spMk id="8" creationId="{3C51AF6F-F141-C98C-773F-8157E02C7B5B}"/>
          </ac:spMkLst>
        </pc:spChg>
        <pc:spChg chg="mod">
          <ac:chgData name="Müller Laura" userId="8191ac63-0d49-4000-a34c-4f0f8c71d94d" providerId="ADAL" clId="{137F30C2-69FD-4310-9AE3-D46F1DD158AA}" dt="2024-06-18T11:31:21.752" v="21773"/>
          <ac:spMkLst>
            <pc:docMk/>
            <pc:sldMk cId="2309294942" sldId="537"/>
            <ac:spMk id="9" creationId="{22A12E57-85FA-F7A0-1CCB-A004250DBECF}"/>
          </ac:spMkLst>
        </pc:spChg>
        <pc:spChg chg="replST">
          <ac:chgData name="Müller Laura" userId="8191ac63-0d49-4000-a34c-4f0f8c71d94d" providerId="ADAL" clId="{137F30C2-69FD-4310-9AE3-D46F1DD158AA}" dt="2024-06-19T19:23:19.817" v="30706"/>
          <ac:spMkLst>
            <pc:docMk/>
            <pc:sldMk cId="2309294942" sldId="537"/>
            <ac:spMk id="10" creationId="{B913B4DB-2508-FA3A-41B8-07F7BAE2251E}"/>
          </ac:spMkLst>
        </pc:spChg>
        <pc:spChg chg="mod">
          <ac:chgData name="Müller Laura" userId="8191ac63-0d49-4000-a34c-4f0f8c71d94d" providerId="ADAL" clId="{137F30C2-69FD-4310-9AE3-D46F1DD158AA}" dt="2024-06-18T11:31:21.752" v="21773"/>
          <ac:spMkLst>
            <pc:docMk/>
            <pc:sldMk cId="2309294942" sldId="537"/>
            <ac:spMk id="11" creationId="{D0E8CCCB-D11A-7CD0-5917-DB70B88ADB9F}"/>
          </ac:spMkLst>
        </pc:spChg>
        <pc:spChg chg="mod">
          <ac:chgData name="Müller Laura" userId="8191ac63-0d49-4000-a34c-4f0f8c71d94d" providerId="ADAL" clId="{137F30C2-69FD-4310-9AE3-D46F1DD158AA}" dt="2024-06-19T19:04:11.837" v="29990"/>
          <ac:spMkLst>
            <pc:docMk/>
            <pc:sldMk cId="2309294942" sldId="537"/>
            <ac:spMk id="12" creationId="{A93B4139-85FA-B0C1-6B53-63C93AC60BFF}"/>
          </ac:spMkLst>
        </pc:spChg>
        <pc:spChg chg="del">
          <ac:chgData name="Müller Laura" userId="8191ac63-0d49-4000-a34c-4f0f8c71d94d" providerId="ADAL" clId="{137F30C2-69FD-4310-9AE3-D46F1DD158AA}" dt="2024-06-18T11:41:21.092" v="21816" actId="478"/>
          <ac:spMkLst>
            <pc:docMk/>
            <pc:sldMk cId="2309294942" sldId="537"/>
            <ac:spMk id="14" creationId="{65273BC2-8AC1-A37C-DD13-F7654A742B47}"/>
          </ac:spMkLst>
        </pc:spChg>
        <pc:spChg chg="add del">
          <ac:chgData name="Müller Laura" userId="8191ac63-0d49-4000-a34c-4f0f8c71d94d" providerId="ADAL" clId="{137F30C2-69FD-4310-9AE3-D46F1DD158AA}" dt="2024-06-18T11:41:21.092" v="21816" actId="478"/>
          <ac:spMkLst>
            <pc:docMk/>
            <pc:sldMk cId="2309294942" sldId="537"/>
            <ac:spMk id="15" creationId="{6632A7C0-9107-F70E-EF76-897E491EF7DF}"/>
          </ac:spMkLst>
        </pc:spChg>
        <pc:spChg chg="del">
          <ac:chgData name="Müller Laura" userId="8191ac63-0d49-4000-a34c-4f0f8c71d94d" providerId="ADAL" clId="{137F30C2-69FD-4310-9AE3-D46F1DD158AA}" dt="2024-06-18T11:41:21.092" v="21816" actId="478"/>
          <ac:spMkLst>
            <pc:docMk/>
            <pc:sldMk cId="2309294942" sldId="537"/>
            <ac:spMk id="16" creationId="{C8D871AB-6171-5D6D-4230-931A0DB2315F}"/>
          </ac:spMkLst>
        </pc:spChg>
        <pc:spChg chg="replST">
          <ac:chgData name="Müller Laura" userId="8191ac63-0d49-4000-a34c-4f0f8c71d94d" providerId="ADAL" clId="{137F30C2-69FD-4310-9AE3-D46F1DD158AA}" dt="2024-06-19T19:23:19.812" v="30705"/>
          <ac:spMkLst>
            <pc:docMk/>
            <pc:sldMk cId="2309294942" sldId="537"/>
            <ac:spMk id="18" creationId="{75E345B8-5049-DEE0-574D-4DEA53ABE634}"/>
          </ac:spMkLst>
        </pc:spChg>
        <pc:spChg chg="add del mod topLvl">
          <ac:chgData name="Müller Laura" userId="8191ac63-0d49-4000-a34c-4f0f8c71d94d" providerId="ADAL" clId="{137F30C2-69FD-4310-9AE3-D46F1DD158AA}" dt="2024-06-18T11:41:33.567" v="21823" actId="478"/>
          <ac:spMkLst>
            <pc:docMk/>
            <pc:sldMk cId="2309294942" sldId="537"/>
            <ac:spMk id="19" creationId="{35AFCF47-ED9F-13B8-1C51-32A04ABF7FD8}"/>
          </ac:spMkLst>
        </pc:spChg>
        <pc:spChg chg="add del topLvl">
          <ac:chgData name="Müller Laura" userId="8191ac63-0d49-4000-a34c-4f0f8c71d94d" providerId="ADAL" clId="{137F30C2-69FD-4310-9AE3-D46F1DD158AA}" dt="2024-06-18T11:41:21.092" v="21816" actId="478"/>
          <ac:spMkLst>
            <pc:docMk/>
            <pc:sldMk cId="2309294942" sldId="537"/>
            <ac:spMk id="20" creationId="{CF874EDC-EC2B-6889-883A-7A38867A6928}"/>
          </ac:spMkLst>
        </pc:spChg>
        <pc:spChg chg="del">
          <ac:chgData name="Müller Laura" userId="8191ac63-0d49-4000-a34c-4f0f8c71d94d" providerId="ADAL" clId="{137F30C2-69FD-4310-9AE3-D46F1DD158AA}" dt="2024-06-18T11:41:21.092" v="21816" actId="478"/>
          <ac:spMkLst>
            <pc:docMk/>
            <pc:sldMk cId="2309294942" sldId="537"/>
            <ac:spMk id="21" creationId="{918A2266-BE9C-E90D-CFDC-881B248DBF27}"/>
          </ac:spMkLst>
        </pc:spChg>
        <pc:spChg chg="mod">
          <ac:chgData name="Müller Laura" userId="8191ac63-0d49-4000-a34c-4f0f8c71d94d" providerId="ADAL" clId="{137F30C2-69FD-4310-9AE3-D46F1DD158AA}" dt="2024-06-18T11:41:51.053" v="21833" actId="1038"/>
          <ac:spMkLst>
            <pc:docMk/>
            <pc:sldMk cId="2309294942" sldId="537"/>
            <ac:spMk id="22" creationId="{2860B1D7-66F8-443E-B453-701A6E0C81C3}"/>
          </ac:spMkLst>
        </pc:spChg>
        <pc:spChg chg="del">
          <ac:chgData name="Müller Laura" userId="8191ac63-0d49-4000-a34c-4f0f8c71d94d" providerId="ADAL" clId="{137F30C2-69FD-4310-9AE3-D46F1DD158AA}" dt="2024-06-18T11:41:21.092" v="21816" actId="478"/>
          <ac:spMkLst>
            <pc:docMk/>
            <pc:sldMk cId="2309294942" sldId="537"/>
            <ac:spMk id="23" creationId="{E1AC3315-AF80-A284-69BA-2CED3FA65AE0}"/>
          </ac:spMkLst>
        </pc:spChg>
        <pc:spChg chg="mod">
          <ac:chgData name="Müller Laura" userId="8191ac63-0d49-4000-a34c-4f0f8c71d94d" providerId="ADAL" clId="{137F30C2-69FD-4310-9AE3-D46F1DD158AA}" dt="2024-06-18T11:31:21.752" v="21773"/>
          <ac:spMkLst>
            <pc:docMk/>
            <pc:sldMk cId="2309294942" sldId="537"/>
            <ac:spMk id="24" creationId="{D226D5BA-85ED-8369-BBC4-D24F1CCA9515}"/>
          </ac:spMkLst>
        </pc:spChg>
        <pc:spChg chg="del">
          <ac:chgData name="Müller Laura" userId="8191ac63-0d49-4000-a34c-4f0f8c71d94d" providerId="ADAL" clId="{137F30C2-69FD-4310-9AE3-D46F1DD158AA}" dt="2024-06-18T11:41:13.466" v="21815" actId="478"/>
          <ac:spMkLst>
            <pc:docMk/>
            <pc:sldMk cId="2309294942" sldId="537"/>
            <ac:spMk id="25" creationId="{90D75D70-1268-B08B-5464-B897F5C22723}"/>
          </ac:spMkLst>
        </pc:spChg>
        <pc:spChg chg="del">
          <ac:chgData name="Müller Laura" userId="8191ac63-0d49-4000-a34c-4f0f8c71d94d" providerId="ADAL" clId="{137F30C2-69FD-4310-9AE3-D46F1DD158AA}" dt="2024-06-18T11:41:13.466" v="21815" actId="478"/>
          <ac:spMkLst>
            <pc:docMk/>
            <pc:sldMk cId="2309294942" sldId="537"/>
            <ac:spMk id="26" creationId="{F05EC551-861D-9EAF-D4BD-6C869B2C7849}"/>
          </ac:spMkLst>
        </pc:spChg>
        <pc:spChg chg="del">
          <ac:chgData name="Müller Laura" userId="8191ac63-0d49-4000-a34c-4f0f8c71d94d" providerId="ADAL" clId="{137F30C2-69FD-4310-9AE3-D46F1DD158AA}" dt="2024-06-18T11:41:13.466" v="21815" actId="478"/>
          <ac:spMkLst>
            <pc:docMk/>
            <pc:sldMk cId="2309294942" sldId="537"/>
            <ac:spMk id="27" creationId="{1738CCAB-4DA2-F3FA-19BD-E684358260BF}"/>
          </ac:spMkLst>
        </pc:spChg>
        <pc:spChg chg="del">
          <ac:chgData name="Müller Laura" userId="8191ac63-0d49-4000-a34c-4f0f8c71d94d" providerId="ADAL" clId="{137F30C2-69FD-4310-9AE3-D46F1DD158AA}" dt="2024-06-18T11:41:13.466" v="21815" actId="478"/>
          <ac:spMkLst>
            <pc:docMk/>
            <pc:sldMk cId="2309294942" sldId="537"/>
            <ac:spMk id="29" creationId="{07E9008C-BFCA-2868-E674-0892862AF916}"/>
          </ac:spMkLst>
        </pc:spChg>
        <pc:spChg chg="del">
          <ac:chgData name="Müller Laura" userId="8191ac63-0d49-4000-a34c-4f0f8c71d94d" providerId="ADAL" clId="{137F30C2-69FD-4310-9AE3-D46F1DD158AA}" dt="2024-06-18T11:41:13.466" v="21815" actId="478"/>
          <ac:spMkLst>
            <pc:docMk/>
            <pc:sldMk cId="2309294942" sldId="537"/>
            <ac:spMk id="30" creationId="{34412052-DB33-6796-912A-D8C191682C27}"/>
          </ac:spMkLst>
        </pc:spChg>
        <pc:spChg chg="del mod">
          <ac:chgData name="Müller Laura" userId="8191ac63-0d49-4000-a34c-4f0f8c71d94d" providerId="ADAL" clId="{137F30C2-69FD-4310-9AE3-D46F1DD158AA}" dt="2024-06-18T11:41:13.466" v="21815" actId="478"/>
          <ac:spMkLst>
            <pc:docMk/>
            <pc:sldMk cId="2309294942" sldId="537"/>
            <ac:spMk id="31" creationId="{F0CD9F1C-4BAA-1DEE-25D2-584C538BE6F6}"/>
          </ac:spMkLst>
        </pc:spChg>
        <pc:spChg chg="mod">
          <ac:chgData name="Müller Laura" userId="8191ac63-0d49-4000-a34c-4f0f8c71d94d" providerId="ADAL" clId="{137F30C2-69FD-4310-9AE3-D46F1DD158AA}" dt="2024-06-18T11:31:21.752" v="21773"/>
          <ac:spMkLst>
            <pc:docMk/>
            <pc:sldMk cId="2309294942" sldId="537"/>
            <ac:spMk id="32" creationId="{733C9783-3084-DE7E-333F-2E3B1FA9EB3C}"/>
          </ac:spMkLst>
        </pc:spChg>
        <pc:spChg chg="mod replST">
          <ac:chgData name="Müller Laura" userId="8191ac63-0d49-4000-a34c-4f0f8c71d94d" providerId="ADAL" clId="{137F30C2-69FD-4310-9AE3-D46F1DD158AA}" dt="2024-06-19T19:23:19.826" v="30707"/>
          <ac:spMkLst>
            <pc:docMk/>
            <pc:sldMk cId="2309294942" sldId="537"/>
            <ac:spMk id="33" creationId="{B36335C6-F85F-0594-48E2-7772A5ECF7BE}"/>
          </ac:spMkLst>
        </pc:spChg>
        <pc:spChg chg="mod">
          <ac:chgData name="Müller Laura" userId="8191ac63-0d49-4000-a34c-4f0f8c71d94d" providerId="ADAL" clId="{137F30C2-69FD-4310-9AE3-D46F1DD158AA}" dt="2024-06-18T11:31:21.752" v="21773"/>
          <ac:spMkLst>
            <pc:docMk/>
            <pc:sldMk cId="2309294942" sldId="537"/>
            <ac:spMk id="34" creationId="{BA1868D4-830D-2CAC-FB35-1C33B8E3FD6F}"/>
          </ac:spMkLst>
        </pc:spChg>
        <pc:spChg chg="mod">
          <ac:chgData name="Müller Laura" userId="8191ac63-0d49-4000-a34c-4f0f8c71d94d" providerId="ADAL" clId="{137F30C2-69FD-4310-9AE3-D46F1DD158AA}" dt="2024-06-18T11:31:21.752" v="21773"/>
          <ac:spMkLst>
            <pc:docMk/>
            <pc:sldMk cId="2309294942" sldId="537"/>
            <ac:spMk id="38" creationId="{FD4649C1-2CD5-2566-365E-7D35DF63D890}"/>
          </ac:spMkLst>
        </pc:spChg>
        <pc:spChg chg="mod">
          <ac:chgData name="Müller Laura" userId="8191ac63-0d49-4000-a34c-4f0f8c71d94d" providerId="ADAL" clId="{137F30C2-69FD-4310-9AE3-D46F1DD158AA}" dt="2024-06-18T11:31:21.752" v="21773"/>
          <ac:spMkLst>
            <pc:docMk/>
            <pc:sldMk cId="2309294942" sldId="537"/>
            <ac:spMk id="39" creationId="{9EAE31B5-47E0-D4EE-6D27-558066433E9F}"/>
          </ac:spMkLst>
        </pc:spChg>
        <pc:spChg chg="mod">
          <ac:chgData name="Müller Laura" userId="8191ac63-0d49-4000-a34c-4f0f8c71d94d" providerId="ADAL" clId="{137F30C2-69FD-4310-9AE3-D46F1DD158AA}" dt="2024-06-18T11:31:21.752" v="21773"/>
          <ac:spMkLst>
            <pc:docMk/>
            <pc:sldMk cId="2309294942" sldId="537"/>
            <ac:spMk id="40" creationId="{B05DFF75-1397-70D5-3EEA-592A5B7C004D}"/>
          </ac:spMkLst>
        </pc:spChg>
        <pc:spChg chg="mod">
          <ac:chgData name="Müller Laura" userId="8191ac63-0d49-4000-a34c-4f0f8c71d94d" providerId="ADAL" clId="{137F30C2-69FD-4310-9AE3-D46F1DD158AA}" dt="2024-06-18T11:31:21.752" v="21773"/>
          <ac:spMkLst>
            <pc:docMk/>
            <pc:sldMk cId="2309294942" sldId="537"/>
            <ac:spMk id="41" creationId="{87CBF07F-F682-A183-8235-C7DCCB1A91DE}"/>
          </ac:spMkLst>
        </pc:spChg>
        <pc:spChg chg="mod">
          <ac:chgData name="Müller Laura" userId="8191ac63-0d49-4000-a34c-4f0f8c71d94d" providerId="ADAL" clId="{137F30C2-69FD-4310-9AE3-D46F1DD158AA}" dt="2024-06-18T11:31:21.752" v="21773"/>
          <ac:spMkLst>
            <pc:docMk/>
            <pc:sldMk cId="2309294942" sldId="537"/>
            <ac:spMk id="42" creationId="{4C172B58-2F46-A13D-C168-F634D067B347}"/>
          </ac:spMkLst>
        </pc:spChg>
        <pc:spChg chg="add del mod">
          <ac:chgData name="Müller Laura" userId="8191ac63-0d49-4000-a34c-4f0f8c71d94d" providerId="ADAL" clId="{137F30C2-69FD-4310-9AE3-D46F1DD158AA}" dt="2024-06-18T11:41:54.312" v="21836" actId="1035"/>
          <ac:spMkLst>
            <pc:docMk/>
            <pc:sldMk cId="2309294942" sldId="537"/>
            <ac:spMk id="43" creationId="{1FC92BEF-5077-875D-970F-BE186CE21D16}"/>
          </ac:spMkLst>
        </pc:spChg>
        <pc:spChg chg="add del mod">
          <ac:chgData name="Müller Laura" userId="8191ac63-0d49-4000-a34c-4f0f8c71d94d" providerId="ADAL" clId="{137F30C2-69FD-4310-9AE3-D46F1DD158AA}" dt="2024-06-18T11:48:52.383" v="21953" actId="478"/>
          <ac:spMkLst>
            <pc:docMk/>
            <pc:sldMk cId="2309294942" sldId="537"/>
            <ac:spMk id="56" creationId="{BB68B063-F0AF-851D-3501-CFA111A0AFB6}"/>
          </ac:spMkLst>
        </pc:spChg>
        <pc:spChg chg="add del mod">
          <ac:chgData name="Müller Laura" userId="8191ac63-0d49-4000-a34c-4f0f8c71d94d" providerId="ADAL" clId="{137F30C2-69FD-4310-9AE3-D46F1DD158AA}" dt="2024-06-18T11:48:50.990" v="21952" actId="478"/>
          <ac:spMkLst>
            <pc:docMk/>
            <pc:sldMk cId="2309294942" sldId="537"/>
            <ac:spMk id="57" creationId="{E496305D-CD43-7308-4323-7C11825BA0DC}"/>
          </ac:spMkLst>
        </pc:spChg>
        <pc:spChg chg="mod">
          <ac:chgData name="Müller Laura" userId="8191ac63-0d49-4000-a34c-4f0f8c71d94d" providerId="ADAL" clId="{137F30C2-69FD-4310-9AE3-D46F1DD158AA}" dt="2024-06-18T11:48:48.854" v="21951"/>
          <ac:spMkLst>
            <pc:docMk/>
            <pc:sldMk cId="2309294942" sldId="537"/>
            <ac:spMk id="59" creationId="{17271B71-A07C-03CE-2A2A-1ECD42FC6C2D}"/>
          </ac:spMkLst>
        </pc:spChg>
        <pc:spChg chg="mod">
          <ac:chgData name="Müller Laura" userId="8191ac63-0d49-4000-a34c-4f0f8c71d94d" providerId="ADAL" clId="{137F30C2-69FD-4310-9AE3-D46F1DD158AA}" dt="2024-06-18T11:48:48.854" v="21951"/>
          <ac:spMkLst>
            <pc:docMk/>
            <pc:sldMk cId="2309294942" sldId="537"/>
            <ac:spMk id="60" creationId="{F9D9DB8C-E0A7-D78A-DB3E-2C6D26D1D02C}"/>
          </ac:spMkLst>
        </pc:spChg>
        <pc:spChg chg="mod">
          <ac:chgData name="Müller Laura" userId="8191ac63-0d49-4000-a34c-4f0f8c71d94d" providerId="ADAL" clId="{137F30C2-69FD-4310-9AE3-D46F1DD158AA}" dt="2024-06-18T11:48:48.854" v="21951"/>
          <ac:spMkLst>
            <pc:docMk/>
            <pc:sldMk cId="2309294942" sldId="537"/>
            <ac:spMk id="62" creationId="{0837D234-907E-F8D6-28DE-A24662E2C66A}"/>
          </ac:spMkLst>
        </pc:spChg>
        <pc:spChg chg="mod">
          <ac:chgData name="Müller Laura" userId="8191ac63-0d49-4000-a34c-4f0f8c71d94d" providerId="ADAL" clId="{137F30C2-69FD-4310-9AE3-D46F1DD158AA}" dt="2024-06-18T11:48:48.854" v="21951"/>
          <ac:spMkLst>
            <pc:docMk/>
            <pc:sldMk cId="2309294942" sldId="537"/>
            <ac:spMk id="63" creationId="{843C276A-DFDD-C513-CFB5-25ED3B081A3D}"/>
          </ac:spMkLst>
        </pc:spChg>
        <pc:spChg chg="mod">
          <ac:chgData name="Müller Laura" userId="8191ac63-0d49-4000-a34c-4f0f8c71d94d" providerId="ADAL" clId="{137F30C2-69FD-4310-9AE3-D46F1DD158AA}" dt="2024-06-18T11:48:48.854" v="21951"/>
          <ac:spMkLst>
            <pc:docMk/>
            <pc:sldMk cId="2309294942" sldId="537"/>
            <ac:spMk id="65" creationId="{10FE3D2A-1A30-278C-5C68-29B9595328E1}"/>
          </ac:spMkLst>
        </pc:spChg>
        <pc:spChg chg="mod">
          <ac:chgData name="Müller Laura" userId="8191ac63-0d49-4000-a34c-4f0f8c71d94d" providerId="ADAL" clId="{137F30C2-69FD-4310-9AE3-D46F1DD158AA}" dt="2024-06-18T11:48:48.854" v="21951"/>
          <ac:spMkLst>
            <pc:docMk/>
            <pc:sldMk cId="2309294942" sldId="537"/>
            <ac:spMk id="66" creationId="{F6FAF81D-66B0-EEC0-AEC7-4A12A0776D03}"/>
          </ac:spMkLst>
        </pc:spChg>
        <pc:spChg chg="add del mod">
          <ac:chgData name="Müller Laura" userId="8191ac63-0d49-4000-a34c-4f0f8c71d94d" providerId="ADAL" clId="{137F30C2-69FD-4310-9AE3-D46F1DD158AA}" dt="2024-06-18T11:56:26.666" v="22122" actId="478"/>
          <ac:spMkLst>
            <pc:docMk/>
            <pc:sldMk cId="2309294942" sldId="537"/>
            <ac:spMk id="67" creationId="{DBE008D5-6B42-5E55-0CDD-0283E12C85FD}"/>
          </ac:spMkLst>
        </pc:spChg>
        <pc:spChg chg="add del mod">
          <ac:chgData name="Müller Laura" userId="8191ac63-0d49-4000-a34c-4f0f8c71d94d" providerId="ADAL" clId="{137F30C2-69FD-4310-9AE3-D46F1DD158AA}" dt="2024-06-18T11:56:26.666" v="22122" actId="478"/>
          <ac:spMkLst>
            <pc:docMk/>
            <pc:sldMk cId="2309294942" sldId="537"/>
            <ac:spMk id="68" creationId="{F63AFF04-1A16-3F52-4C0B-69243AA472A9}"/>
          </ac:spMkLst>
        </pc:spChg>
        <pc:spChg chg="add del mod">
          <ac:chgData name="Müller Laura" userId="8191ac63-0d49-4000-a34c-4f0f8c71d94d" providerId="ADAL" clId="{137F30C2-69FD-4310-9AE3-D46F1DD158AA}" dt="2024-06-18T11:56:26.666" v="22122" actId="478"/>
          <ac:spMkLst>
            <pc:docMk/>
            <pc:sldMk cId="2309294942" sldId="537"/>
            <ac:spMk id="69" creationId="{CFF67660-D2BB-A025-5D6F-C1EF18C089FA}"/>
          </ac:spMkLst>
        </pc:spChg>
        <pc:spChg chg="add del mod">
          <ac:chgData name="Müller Laura" userId="8191ac63-0d49-4000-a34c-4f0f8c71d94d" providerId="ADAL" clId="{137F30C2-69FD-4310-9AE3-D46F1DD158AA}" dt="2024-06-18T11:56:26.666" v="22122" actId="478"/>
          <ac:spMkLst>
            <pc:docMk/>
            <pc:sldMk cId="2309294942" sldId="537"/>
            <ac:spMk id="70" creationId="{A8348611-F1AD-1ED2-373F-31D35F8D94B7}"/>
          </ac:spMkLst>
        </pc:spChg>
        <pc:spChg chg="add del mod">
          <ac:chgData name="Müller Laura" userId="8191ac63-0d49-4000-a34c-4f0f8c71d94d" providerId="ADAL" clId="{137F30C2-69FD-4310-9AE3-D46F1DD158AA}" dt="2024-06-18T11:56:26.666" v="22122" actId="478"/>
          <ac:spMkLst>
            <pc:docMk/>
            <pc:sldMk cId="2309294942" sldId="537"/>
            <ac:spMk id="71" creationId="{C47DD8D9-9ED0-4C30-3C1F-98E869AA47DC}"/>
          </ac:spMkLst>
        </pc:spChg>
        <pc:spChg chg="add del mod">
          <ac:chgData name="Müller Laura" userId="8191ac63-0d49-4000-a34c-4f0f8c71d94d" providerId="ADAL" clId="{137F30C2-69FD-4310-9AE3-D46F1DD158AA}" dt="2024-06-18T11:56:33.088" v="22123" actId="478"/>
          <ac:spMkLst>
            <pc:docMk/>
            <pc:sldMk cId="2309294942" sldId="537"/>
            <ac:spMk id="72" creationId="{39B93B3E-D3E0-2ACF-15D8-F0A33096A560}"/>
          </ac:spMkLst>
        </pc:spChg>
        <pc:spChg chg="add del mod">
          <ac:chgData name="Müller Laura" userId="8191ac63-0d49-4000-a34c-4f0f8c71d94d" providerId="ADAL" clId="{137F30C2-69FD-4310-9AE3-D46F1DD158AA}" dt="2024-06-18T11:56:33.088" v="22123" actId="478"/>
          <ac:spMkLst>
            <pc:docMk/>
            <pc:sldMk cId="2309294942" sldId="537"/>
            <ac:spMk id="73" creationId="{968FCD34-A938-CFF6-1270-0DF8605D5D3E}"/>
          </ac:spMkLst>
        </pc:spChg>
        <pc:spChg chg="add del mod">
          <ac:chgData name="Müller Laura" userId="8191ac63-0d49-4000-a34c-4f0f8c71d94d" providerId="ADAL" clId="{137F30C2-69FD-4310-9AE3-D46F1DD158AA}" dt="2024-06-18T11:56:33.088" v="22123" actId="478"/>
          <ac:spMkLst>
            <pc:docMk/>
            <pc:sldMk cId="2309294942" sldId="537"/>
            <ac:spMk id="74" creationId="{560260DC-5D8B-983B-5DA7-9C0A0787A559}"/>
          </ac:spMkLst>
        </pc:spChg>
        <pc:spChg chg="add del mod">
          <ac:chgData name="Müller Laura" userId="8191ac63-0d49-4000-a34c-4f0f8c71d94d" providerId="ADAL" clId="{137F30C2-69FD-4310-9AE3-D46F1DD158AA}" dt="2024-06-18T11:56:33.088" v="22123" actId="478"/>
          <ac:spMkLst>
            <pc:docMk/>
            <pc:sldMk cId="2309294942" sldId="537"/>
            <ac:spMk id="75" creationId="{F2920451-1D11-E87E-0450-6EFB3B9984A8}"/>
          </ac:spMkLst>
        </pc:spChg>
        <pc:spChg chg="add del mod">
          <ac:chgData name="Müller Laura" userId="8191ac63-0d49-4000-a34c-4f0f8c71d94d" providerId="ADAL" clId="{137F30C2-69FD-4310-9AE3-D46F1DD158AA}" dt="2024-06-18T11:56:34.617" v="22124" actId="478"/>
          <ac:spMkLst>
            <pc:docMk/>
            <pc:sldMk cId="2309294942" sldId="537"/>
            <ac:spMk id="76" creationId="{01DF83BD-07BC-0DF5-DD1D-F72E0E05F584}"/>
          </ac:spMkLst>
        </pc:spChg>
        <pc:grpChg chg="add mod ord replST">
          <ac:chgData name="Müller Laura" userId="8191ac63-0d49-4000-a34c-4f0f8c71d94d" providerId="ADAL" clId="{137F30C2-69FD-4310-9AE3-D46F1DD158AA}" dt="2024-06-19T19:23:19.801" v="30703"/>
          <ac:grpSpMkLst>
            <pc:docMk/>
            <pc:sldMk cId="2309294942" sldId="537"/>
            <ac:grpSpMk id="3" creationId="{829CAE3F-1CE2-853D-85DB-ED358800BC0D}"/>
          </ac:grpSpMkLst>
        </pc:grpChg>
        <pc:grpChg chg="mod">
          <ac:chgData name="Müller Laura" userId="8191ac63-0d49-4000-a34c-4f0f8c71d94d" providerId="ADAL" clId="{137F30C2-69FD-4310-9AE3-D46F1DD158AA}" dt="2024-06-18T11:31:21.752" v="21773"/>
          <ac:grpSpMkLst>
            <pc:docMk/>
            <pc:sldMk cId="2309294942" sldId="537"/>
            <ac:grpSpMk id="5" creationId="{953F368C-14BE-C24C-6B8F-69AA798488AB}"/>
          </ac:grpSpMkLst>
        </pc:grpChg>
        <pc:grpChg chg="add mod replST">
          <ac:chgData name="Müller Laura" userId="8191ac63-0d49-4000-a34c-4f0f8c71d94d" providerId="ADAL" clId="{137F30C2-69FD-4310-9AE3-D46F1DD158AA}" dt="2024-06-19T19:23:19.862" v="30712"/>
          <ac:grpSpMkLst>
            <pc:docMk/>
            <pc:sldMk cId="2309294942" sldId="537"/>
            <ac:grpSpMk id="6" creationId="{58BDB263-5F79-04BC-0D16-7538D96BEB42}"/>
          </ac:grpSpMkLst>
        </pc:grpChg>
        <pc:grpChg chg="del">
          <ac:chgData name="Müller Laura" userId="8191ac63-0d49-4000-a34c-4f0f8c71d94d" providerId="ADAL" clId="{137F30C2-69FD-4310-9AE3-D46F1DD158AA}" dt="2024-06-18T11:41:21.092" v="21816" actId="478"/>
          <ac:grpSpMkLst>
            <pc:docMk/>
            <pc:sldMk cId="2309294942" sldId="537"/>
            <ac:grpSpMk id="12" creationId="{88F3B281-07E6-06FD-C5AF-2CA579D42D0D}"/>
          </ac:grpSpMkLst>
        </pc:grpChg>
        <pc:grpChg chg="del">
          <ac:chgData name="Müller Laura" userId="8191ac63-0d49-4000-a34c-4f0f8c71d94d" providerId="ADAL" clId="{137F30C2-69FD-4310-9AE3-D46F1DD158AA}" dt="2024-06-18T11:41:13.466" v="21815" actId="478"/>
          <ac:grpSpMkLst>
            <pc:docMk/>
            <pc:sldMk cId="2309294942" sldId="537"/>
            <ac:grpSpMk id="13" creationId="{C8A8E7A1-9F26-77B6-5A1F-9F5381FC0341}"/>
          </ac:grpSpMkLst>
        </pc:grpChg>
        <pc:grpChg chg="add del mod">
          <ac:chgData name="Müller Laura" userId="8191ac63-0d49-4000-a34c-4f0f8c71d94d" providerId="ADAL" clId="{137F30C2-69FD-4310-9AE3-D46F1DD158AA}" dt="2024-06-18T11:56:26.666" v="22122" actId="478"/>
          <ac:grpSpMkLst>
            <pc:docMk/>
            <pc:sldMk cId="2309294942" sldId="537"/>
            <ac:grpSpMk id="44" creationId="{4FBB280E-B89D-000F-B720-359BA5A52C98}"/>
          </ac:grpSpMkLst>
        </pc:grpChg>
        <pc:grpChg chg="add del mod">
          <ac:chgData name="Müller Laura" userId="8191ac63-0d49-4000-a34c-4f0f8c71d94d" providerId="ADAL" clId="{137F30C2-69FD-4310-9AE3-D46F1DD158AA}" dt="2024-06-18T11:56:33.088" v="22123" actId="478"/>
          <ac:grpSpMkLst>
            <pc:docMk/>
            <pc:sldMk cId="2309294942" sldId="537"/>
            <ac:grpSpMk id="47" creationId="{C6FC3AF8-6DD7-007E-8BCF-A6FD1BD39BB4}"/>
          </ac:grpSpMkLst>
        </pc:grpChg>
        <pc:grpChg chg="add del mod">
          <ac:chgData name="Müller Laura" userId="8191ac63-0d49-4000-a34c-4f0f8c71d94d" providerId="ADAL" clId="{137F30C2-69FD-4310-9AE3-D46F1DD158AA}" dt="2024-06-18T11:56:26.666" v="22122" actId="478"/>
          <ac:grpSpMkLst>
            <pc:docMk/>
            <pc:sldMk cId="2309294942" sldId="537"/>
            <ac:grpSpMk id="50" creationId="{34093CD6-F79C-BB02-CE68-096EFD58E311}"/>
          </ac:grpSpMkLst>
        </pc:grpChg>
        <pc:grpChg chg="add del mod">
          <ac:chgData name="Müller Laura" userId="8191ac63-0d49-4000-a34c-4f0f8c71d94d" providerId="ADAL" clId="{137F30C2-69FD-4310-9AE3-D46F1DD158AA}" dt="2024-06-18T11:56:26.666" v="22122" actId="478"/>
          <ac:grpSpMkLst>
            <pc:docMk/>
            <pc:sldMk cId="2309294942" sldId="537"/>
            <ac:grpSpMk id="53" creationId="{8F7C0F05-B547-0118-EAAB-D48DD48D97D8}"/>
          </ac:grpSpMkLst>
        </pc:grpChg>
        <pc:grpChg chg="add del mod">
          <ac:chgData name="Müller Laura" userId="8191ac63-0d49-4000-a34c-4f0f8c71d94d" providerId="ADAL" clId="{137F30C2-69FD-4310-9AE3-D46F1DD158AA}" dt="2024-06-18T11:56:26.666" v="22122" actId="478"/>
          <ac:grpSpMkLst>
            <pc:docMk/>
            <pc:sldMk cId="2309294942" sldId="537"/>
            <ac:grpSpMk id="58" creationId="{2A452BDD-A7A0-BE26-3315-83691463A346}"/>
          </ac:grpSpMkLst>
        </pc:grpChg>
        <pc:grpChg chg="add del mod">
          <ac:chgData name="Müller Laura" userId="8191ac63-0d49-4000-a34c-4f0f8c71d94d" providerId="ADAL" clId="{137F30C2-69FD-4310-9AE3-D46F1DD158AA}" dt="2024-06-18T11:56:26.666" v="22122" actId="478"/>
          <ac:grpSpMkLst>
            <pc:docMk/>
            <pc:sldMk cId="2309294942" sldId="537"/>
            <ac:grpSpMk id="61" creationId="{73F9B8CB-772F-C9DD-5C2F-30CB8AFFBDBA}"/>
          </ac:grpSpMkLst>
        </pc:grpChg>
        <pc:grpChg chg="add del mod">
          <ac:chgData name="Müller Laura" userId="8191ac63-0d49-4000-a34c-4f0f8c71d94d" providerId="ADAL" clId="{137F30C2-69FD-4310-9AE3-D46F1DD158AA}" dt="2024-06-18T11:56:26.666" v="22122" actId="478"/>
          <ac:grpSpMkLst>
            <pc:docMk/>
            <pc:sldMk cId="2309294942" sldId="537"/>
            <ac:grpSpMk id="64" creationId="{3AC324AA-4299-DE13-248B-DFEF2EEC74CC}"/>
          </ac:grpSpMkLst>
        </pc:grpChg>
        <pc:picChg chg="replST">
          <ac:chgData name="Müller Laura" userId="8191ac63-0d49-4000-a34c-4f0f8c71d94d" providerId="ADAL" clId="{137F30C2-69FD-4310-9AE3-D46F1DD158AA}" dt="2024-06-19T19:23:19.838" v="30708"/>
          <ac:picMkLst>
            <pc:docMk/>
            <pc:sldMk cId="2309294942" sldId="537"/>
            <ac:picMk id="2" creationId="{AA227096-F2FA-C91A-95BB-F2A74A545565}"/>
          </ac:picMkLst>
        </pc:picChg>
        <pc:picChg chg="replST">
          <ac:chgData name="Müller Laura" userId="8191ac63-0d49-4000-a34c-4f0f8c71d94d" providerId="ADAL" clId="{137F30C2-69FD-4310-9AE3-D46F1DD158AA}" dt="2024-06-19T19:23:19.809" v="30704"/>
          <ac:picMkLst>
            <pc:docMk/>
            <pc:sldMk cId="2309294942" sldId="537"/>
            <ac:picMk id="4" creationId="{A6497196-C297-0067-5221-698B80852319}"/>
          </ac:picMkLst>
        </pc:picChg>
        <pc:picChg chg="del">
          <ac:chgData name="Müller Laura" userId="8191ac63-0d49-4000-a34c-4f0f8c71d94d" providerId="ADAL" clId="{137F30C2-69FD-4310-9AE3-D46F1DD158AA}" dt="2024-06-18T11:31:20.976" v="21772" actId="478"/>
          <ac:picMkLst>
            <pc:docMk/>
            <pc:sldMk cId="2309294942" sldId="537"/>
            <ac:picMk id="6" creationId="{87BE4C20-FC1A-BF6E-7384-C57794E2C6DC}"/>
          </ac:picMkLst>
        </pc:picChg>
        <pc:picChg chg="mod">
          <ac:chgData name="Müller Laura" userId="8191ac63-0d49-4000-a34c-4f0f8c71d94d" providerId="ADAL" clId="{137F30C2-69FD-4310-9AE3-D46F1DD158AA}" dt="2024-06-19T19:04:11.837" v="29990"/>
          <ac:picMkLst>
            <pc:docMk/>
            <pc:sldMk cId="2309294942" sldId="537"/>
            <ac:picMk id="13" creationId="{6F8C56F8-A492-C913-DB26-1253495C2144}"/>
          </ac:picMkLst>
        </pc:picChg>
        <pc:picChg chg="del">
          <ac:chgData name="Müller Laura" userId="8191ac63-0d49-4000-a34c-4f0f8c71d94d" providerId="ADAL" clId="{137F30C2-69FD-4310-9AE3-D46F1DD158AA}" dt="2024-06-19T18:56:08.086" v="29575" actId="478"/>
          <ac:picMkLst>
            <pc:docMk/>
            <pc:sldMk cId="2309294942" sldId="537"/>
            <ac:picMk id="28" creationId="{4065A02E-1CE9-46D3-A044-A85116FA05C2}"/>
          </ac:picMkLst>
        </pc:picChg>
        <pc:picChg chg="mod modCrop">
          <ac:chgData name="Müller Laura" userId="8191ac63-0d49-4000-a34c-4f0f8c71d94d" providerId="ADAL" clId="{137F30C2-69FD-4310-9AE3-D46F1DD158AA}" dt="2024-06-18T17:38:06.595" v="25697" actId="732"/>
          <ac:picMkLst>
            <pc:docMk/>
            <pc:sldMk cId="2309294942" sldId="537"/>
            <ac:picMk id="36" creationId="{359B166B-6C65-8F4E-B317-92E6B356E4AA}"/>
          </ac:picMkLst>
        </pc:picChg>
        <pc:picChg chg="mod">
          <ac:chgData name="Müller Laura" userId="8191ac63-0d49-4000-a34c-4f0f8c71d94d" providerId="ADAL" clId="{137F30C2-69FD-4310-9AE3-D46F1DD158AA}" dt="2024-06-18T11:48:48.854" v="21951"/>
          <ac:picMkLst>
            <pc:docMk/>
            <pc:sldMk cId="2309294942" sldId="537"/>
            <ac:picMk id="45" creationId="{C4B04356-978E-FA16-1340-93E0B077F4F7}"/>
          </ac:picMkLst>
        </pc:picChg>
        <pc:picChg chg="mod">
          <ac:chgData name="Müller Laura" userId="8191ac63-0d49-4000-a34c-4f0f8c71d94d" providerId="ADAL" clId="{137F30C2-69FD-4310-9AE3-D46F1DD158AA}" dt="2024-06-18T11:48:48.854" v="21951"/>
          <ac:picMkLst>
            <pc:docMk/>
            <pc:sldMk cId="2309294942" sldId="537"/>
            <ac:picMk id="46" creationId="{E5C2AAE8-CFCE-8768-D0DD-B84C5494AF5C}"/>
          </ac:picMkLst>
        </pc:picChg>
        <pc:picChg chg="mod">
          <ac:chgData name="Müller Laura" userId="8191ac63-0d49-4000-a34c-4f0f8c71d94d" providerId="ADAL" clId="{137F30C2-69FD-4310-9AE3-D46F1DD158AA}" dt="2024-06-18T11:48:48.854" v="21951"/>
          <ac:picMkLst>
            <pc:docMk/>
            <pc:sldMk cId="2309294942" sldId="537"/>
            <ac:picMk id="48" creationId="{CD857612-D4DA-7D4C-2D67-C606110E4C86}"/>
          </ac:picMkLst>
        </pc:picChg>
        <pc:picChg chg="mod">
          <ac:chgData name="Müller Laura" userId="8191ac63-0d49-4000-a34c-4f0f8c71d94d" providerId="ADAL" clId="{137F30C2-69FD-4310-9AE3-D46F1DD158AA}" dt="2024-06-18T11:48:48.854" v="21951"/>
          <ac:picMkLst>
            <pc:docMk/>
            <pc:sldMk cId="2309294942" sldId="537"/>
            <ac:picMk id="49" creationId="{137BE748-CD2A-3A5C-4CD2-4A02A1BBDFCB}"/>
          </ac:picMkLst>
        </pc:picChg>
        <pc:picChg chg="mod modCrop">
          <ac:chgData name="Müller Laura" userId="8191ac63-0d49-4000-a34c-4f0f8c71d94d" providerId="ADAL" clId="{137F30C2-69FD-4310-9AE3-D46F1DD158AA}" dt="2024-06-18T11:50:47.470" v="22045" actId="732"/>
          <ac:picMkLst>
            <pc:docMk/>
            <pc:sldMk cId="2309294942" sldId="537"/>
            <ac:picMk id="51" creationId="{4BB32DD3-8670-8F56-BA96-C0517FB5CE04}"/>
          </ac:picMkLst>
        </pc:picChg>
        <pc:picChg chg="mod">
          <ac:chgData name="Müller Laura" userId="8191ac63-0d49-4000-a34c-4f0f8c71d94d" providerId="ADAL" clId="{137F30C2-69FD-4310-9AE3-D46F1DD158AA}" dt="2024-06-18T11:48:48.854" v="21951"/>
          <ac:picMkLst>
            <pc:docMk/>
            <pc:sldMk cId="2309294942" sldId="537"/>
            <ac:picMk id="52" creationId="{E1B58595-2DC4-C415-E211-D323A87370D3}"/>
          </ac:picMkLst>
        </pc:picChg>
        <pc:picChg chg="mod modCrop">
          <ac:chgData name="Müller Laura" userId="8191ac63-0d49-4000-a34c-4f0f8c71d94d" providerId="ADAL" clId="{137F30C2-69FD-4310-9AE3-D46F1DD158AA}" dt="2024-06-18T11:50:20.871" v="21990" actId="732"/>
          <ac:picMkLst>
            <pc:docMk/>
            <pc:sldMk cId="2309294942" sldId="537"/>
            <ac:picMk id="54" creationId="{20BBFEEF-1752-F5B8-50BC-91CF8884132F}"/>
          </ac:picMkLst>
        </pc:picChg>
        <pc:picChg chg="mod">
          <ac:chgData name="Müller Laura" userId="8191ac63-0d49-4000-a34c-4f0f8c71d94d" providerId="ADAL" clId="{137F30C2-69FD-4310-9AE3-D46F1DD158AA}" dt="2024-06-18T11:48:48.854" v="21951"/>
          <ac:picMkLst>
            <pc:docMk/>
            <pc:sldMk cId="2309294942" sldId="537"/>
            <ac:picMk id="55" creationId="{56DED345-DBC2-5D80-CED6-64809846F9BB}"/>
          </ac:picMkLst>
        </pc:picChg>
        <pc:cxnChg chg="add mod replST">
          <ac:chgData name="Müller Laura" userId="8191ac63-0d49-4000-a34c-4f0f8c71d94d" providerId="ADAL" clId="{137F30C2-69FD-4310-9AE3-D46F1DD158AA}" dt="2024-06-19T19:23:19.871" v="30713"/>
          <ac:cxnSpMkLst>
            <pc:docMk/>
            <pc:sldMk cId="2309294942" sldId="537"/>
            <ac:cxnSpMk id="14" creationId="{66D60D80-4B7A-E13A-9BBC-58CBEEB546BB}"/>
          </ac:cxnSpMkLst>
        </pc:cxnChg>
        <pc:cxnChg chg="add mod replST">
          <ac:chgData name="Müller Laura" userId="8191ac63-0d49-4000-a34c-4f0f8c71d94d" providerId="ADAL" clId="{137F30C2-69FD-4310-9AE3-D46F1DD158AA}" dt="2024-06-19T19:23:19.874" v="30714"/>
          <ac:cxnSpMkLst>
            <pc:docMk/>
            <pc:sldMk cId="2309294942" sldId="537"/>
            <ac:cxnSpMk id="15" creationId="{DF8F6352-BDF0-2CC4-5057-B35A810C7AB0}"/>
          </ac:cxnSpMkLst>
        </pc:cxnChg>
        <pc:cxnChg chg="mod replST">
          <ac:chgData name="Müller Laura" userId="8191ac63-0d49-4000-a34c-4f0f8c71d94d" providerId="ADAL" clId="{137F30C2-69FD-4310-9AE3-D46F1DD158AA}" dt="2024-06-19T19:23:19.847" v="30710"/>
          <ac:cxnSpMkLst>
            <pc:docMk/>
            <pc:sldMk cId="2309294942" sldId="537"/>
            <ac:cxnSpMk id="35" creationId="{FACB6B09-7018-08C7-11CC-220622210040}"/>
          </ac:cxnSpMkLst>
        </pc:cxnChg>
        <pc:cxnChg chg="mod replST">
          <ac:chgData name="Müller Laura" userId="8191ac63-0d49-4000-a34c-4f0f8c71d94d" providerId="ADAL" clId="{137F30C2-69FD-4310-9AE3-D46F1DD158AA}" dt="2024-06-19T19:23:19.854" v="30711"/>
          <ac:cxnSpMkLst>
            <pc:docMk/>
            <pc:sldMk cId="2309294942" sldId="537"/>
            <ac:cxnSpMk id="37" creationId="{B28D3BC2-0CA8-D2D1-3851-B1676B3EE426}"/>
          </ac:cxnSpMkLst>
        </pc:cxnChg>
      </pc:sldChg>
      <pc:sldChg chg="add del">
        <pc:chgData name="Müller Laura" userId="8191ac63-0d49-4000-a34c-4f0f8c71d94d" providerId="ADAL" clId="{137F30C2-69FD-4310-9AE3-D46F1DD158AA}" dt="2024-06-18T11:30:35.443" v="21757"/>
        <pc:sldMkLst>
          <pc:docMk/>
          <pc:sldMk cId="3026682677" sldId="537"/>
        </pc:sldMkLst>
      </pc:sldChg>
      <pc:sldChg chg="add del">
        <pc:chgData name="Müller Laura" userId="8191ac63-0d49-4000-a34c-4f0f8c71d94d" providerId="ADAL" clId="{137F30C2-69FD-4310-9AE3-D46F1DD158AA}" dt="2024-06-18T11:29:46.587" v="21754" actId="47"/>
        <pc:sldMkLst>
          <pc:docMk/>
          <pc:sldMk cId="3925934786" sldId="537"/>
        </pc:sldMkLst>
      </pc:sldChg>
      <pc:sldChg chg="addSp modSp add del mod">
        <pc:chgData name="Müller Laura" userId="8191ac63-0d49-4000-a34c-4f0f8c71d94d" providerId="ADAL" clId="{137F30C2-69FD-4310-9AE3-D46F1DD158AA}" dt="2024-06-18T11:40:11.274" v="21812" actId="47"/>
        <pc:sldMkLst>
          <pc:docMk/>
          <pc:sldMk cId="151189935" sldId="538"/>
        </pc:sldMkLst>
        <pc:spChg chg="mod">
          <ac:chgData name="Müller Laura" userId="8191ac63-0d49-4000-a34c-4f0f8c71d94d" providerId="ADAL" clId="{137F30C2-69FD-4310-9AE3-D46F1DD158AA}" dt="2024-06-18T11:34:14.712" v="21790"/>
          <ac:spMkLst>
            <pc:docMk/>
            <pc:sldMk cId="151189935" sldId="538"/>
            <ac:spMk id="33" creationId="{B36335C6-F85F-0594-48E2-7772A5ECF7BE}"/>
          </ac:spMkLst>
        </pc:spChg>
        <pc:spChg chg="add mod">
          <ac:chgData name="Müller Laura" userId="8191ac63-0d49-4000-a34c-4f0f8c71d94d" providerId="ADAL" clId="{137F30C2-69FD-4310-9AE3-D46F1DD158AA}" dt="2024-06-18T11:33:53.641" v="21788"/>
          <ac:spMkLst>
            <pc:docMk/>
            <pc:sldMk cId="151189935" sldId="538"/>
            <ac:spMk id="55" creationId="{982E129E-DCE4-671C-85C2-4892996E316B}"/>
          </ac:spMkLst>
        </pc:spChg>
        <pc:spChg chg="add mod">
          <ac:chgData name="Müller Laura" userId="8191ac63-0d49-4000-a34c-4f0f8c71d94d" providerId="ADAL" clId="{137F30C2-69FD-4310-9AE3-D46F1DD158AA}" dt="2024-06-18T11:33:53.641" v="21788"/>
          <ac:spMkLst>
            <pc:docMk/>
            <pc:sldMk cId="151189935" sldId="538"/>
            <ac:spMk id="56" creationId="{E7144F4F-39F5-7FE9-CE91-AF681AB335CA}"/>
          </ac:spMkLst>
        </pc:spChg>
        <pc:spChg chg="mod">
          <ac:chgData name="Müller Laura" userId="8191ac63-0d49-4000-a34c-4f0f8c71d94d" providerId="ADAL" clId="{137F30C2-69FD-4310-9AE3-D46F1DD158AA}" dt="2024-06-18T11:33:53.641" v="21788"/>
          <ac:spMkLst>
            <pc:docMk/>
            <pc:sldMk cId="151189935" sldId="538"/>
            <ac:spMk id="58" creationId="{FD3F86C8-554C-63E3-25E9-68DE38662194}"/>
          </ac:spMkLst>
        </pc:spChg>
        <pc:spChg chg="mod">
          <ac:chgData name="Müller Laura" userId="8191ac63-0d49-4000-a34c-4f0f8c71d94d" providerId="ADAL" clId="{137F30C2-69FD-4310-9AE3-D46F1DD158AA}" dt="2024-06-18T11:33:53.641" v="21788"/>
          <ac:spMkLst>
            <pc:docMk/>
            <pc:sldMk cId="151189935" sldId="538"/>
            <ac:spMk id="59" creationId="{82F667C6-5999-F2BE-9034-921FEE9B4680}"/>
          </ac:spMkLst>
        </pc:spChg>
        <pc:spChg chg="mod">
          <ac:chgData name="Müller Laura" userId="8191ac63-0d49-4000-a34c-4f0f8c71d94d" providerId="ADAL" clId="{137F30C2-69FD-4310-9AE3-D46F1DD158AA}" dt="2024-06-18T11:33:53.641" v="21788"/>
          <ac:spMkLst>
            <pc:docMk/>
            <pc:sldMk cId="151189935" sldId="538"/>
            <ac:spMk id="61" creationId="{812869B3-101D-BD1E-50FE-5DBF2359EA2B}"/>
          </ac:spMkLst>
        </pc:spChg>
        <pc:spChg chg="mod">
          <ac:chgData name="Müller Laura" userId="8191ac63-0d49-4000-a34c-4f0f8c71d94d" providerId="ADAL" clId="{137F30C2-69FD-4310-9AE3-D46F1DD158AA}" dt="2024-06-18T11:33:53.641" v="21788"/>
          <ac:spMkLst>
            <pc:docMk/>
            <pc:sldMk cId="151189935" sldId="538"/>
            <ac:spMk id="62" creationId="{F22CC8DC-5A0C-BBCC-44D5-4B8156B9D3C6}"/>
          </ac:spMkLst>
        </pc:spChg>
        <pc:spChg chg="mod">
          <ac:chgData name="Müller Laura" userId="8191ac63-0d49-4000-a34c-4f0f8c71d94d" providerId="ADAL" clId="{137F30C2-69FD-4310-9AE3-D46F1DD158AA}" dt="2024-06-18T11:33:53.641" v="21788"/>
          <ac:spMkLst>
            <pc:docMk/>
            <pc:sldMk cId="151189935" sldId="538"/>
            <ac:spMk id="64" creationId="{E02F201D-05FE-F008-3CF0-5105F3D5ED9F}"/>
          </ac:spMkLst>
        </pc:spChg>
        <pc:spChg chg="mod">
          <ac:chgData name="Müller Laura" userId="8191ac63-0d49-4000-a34c-4f0f8c71d94d" providerId="ADAL" clId="{137F30C2-69FD-4310-9AE3-D46F1DD158AA}" dt="2024-06-18T11:33:53.641" v="21788"/>
          <ac:spMkLst>
            <pc:docMk/>
            <pc:sldMk cId="151189935" sldId="538"/>
            <ac:spMk id="65" creationId="{D7BE3567-5D69-9D2F-C5E7-01FC438C279A}"/>
          </ac:spMkLst>
        </pc:spChg>
        <pc:spChg chg="add mod">
          <ac:chgData name="Müller Laura" userId="8191ac63-0d49-4000-a34c-4f0f8c71d94d" providerId="ADAL" clId="{137F30C2-69FD-4310-9AE3-D46F1DD158AA}" dt="2024-06-18T11:33:53.641" v="21788"/>
          <ac:spMkLst>
            <pc:docMk/>
            <pc:sldMk cId="151189935" sldId="538"/>
            <ac:spMk id="66" creationId="{5EF9A792-BE13-3D43-5476-3A3A28544C48}"/>
          </ac:spMkLst>
        </pc:spChg>
        <pc:spChg chg="add mod">
          <ac:chgData name="Müller Laura" userId="8191ac63-0d49-4000-a34c-4f0f8c71d94d" providerId="ADAL" clId="{137F30C2-69FD-4310-9AE3-D46F1DD158AA}" dt="2024-06-18T11:33:53.641" v="21788"/>
          <ac:spMkLst>
            <pc:docMk/>
            <pc:sldMk cId="151189935" sldId="538"/>
            <ac:spMk id="67" creationId="{881A28D1-3B99-7FC3-C9CB-275760E23594}"/>
          </ac:spMkLst>
        </pc:spChg>
        <pc:spChg chg="add mod">
          <ac:chgData name="Müller Laura" userId="8191ac63-0d49-4000-a34c-4f0f8c71d94d" providerId="ADAL" clId="{137F30C2-69FD-4310-9AE3-D46F1DD158AA}" dt="2024-06-18T11:33:53.641" v="21788"/>
          <ac:spMkLst>
            <pc:docMk/>
            <pc:sldMk cId="151189935" sldId="538"/>
            <ac:spMk id="68" creationId="{EA05BD5D-603C-FA4B-DDB2-E15E1F6D6B43}"/>
          </ac:spMkLst>
        </pc:spChg>
        <pc:spChg chg="add mod">
          <ac:chgData name="Müller Laura" userId="8191ac63-0d49-4000-a34c-4f0f8c71d94d" providerId="ADAL" clId="{137F30C2-69FD-4310-9AE3-D46F1DD158AA}" dt="2024-06-18T11:33:53.641" v="21788"/>
          <ac:spMkLst>
            <pc:docMk/>
            <pc:sldMk cId="151189935" sldId="538"/>
            <ac:spMk id="69" creationId="{E73675D6-C1F2-78D1-37A3-6949D8907317}"/>
          </ac:spMkLst>
        </pc:spChg>
        <pc:spChg chg="add mod">
          <ac:chgData name="Müller Laura" userId="8191ac63-0d49-4000-a34c-4f0f8c71d94d" providerId="ADAL" clId="{137F30C2-69FD-4310-9AE3-D46F1DD158AA}" dt="2024-06-18T11:33:53.641" v="21788"/>
          <ac:spMkLst>
            <pc:docMk/>
            <pc:sldMk cId="151189935" sldId="538"/>
            <ac:spMk id="70" creationId="{CBBD3BC9-0FBF-5CE6-9D3F-817CB6478BC9}"/>
          </ac:spMkLst>
        </pc:spChg>
        <pc:grpChg chg="add mod">
          <ac:chgData name="Müller Laura" userId="8191ac63-0d49-4000-a34c-4f0f8c71d94d" providerId="ADAL" clId="{137F30C2-69FD-4310-9AE3-D46F1DD158AA}" dt="2024-06-18T11:33:53.641" v="21788"/>
          <ac:grpSpMkLst>
            <pc:docMk/>
            <pc:sldMk cId="151189935" sldId="538"/>
            <ac:grpSpMk id="6" creationId="{C91E5E3F-A517-1F57-464E-2615FAE79606}"/>
          </ac:grpSpMkLst>
        </pc:grpChg>
        <pc:grpChg chg="add mod">
          <ac:chgData name="Müller Laura" userId="8191ac63-0d49-4000-a34c-4f0f8c71d94d" providerId="ADAL" clId="{137F30C2-69FD-4310-9AE3-D46F1DD158AA}" dt="2024-06-18T11:33:53.641" v="21788"/>
          <ac:grpSpMkLst>
            <pc:docMk/>
            <pc:sldMk cId="151189935" sldId="538"/>
            <ac:grpSpMk id="46" creationId="{0EEAF89C-49FC-3E5F-7C30-A75D8F48B388}"/>
          </ac:grpSpMkLst>
        </pc:grpChg>
        <pc:grpChg chg="add mod">
          <ac:chgData name="Müller Laura" userId="8191ac63-0d49-4000-a34c-4f0f8c71d94d" providerId="ADAL" clId="{137F30C2-69FD-4310-9AE3-D46F1DD158AA}" dt="2024-06-18T11:33:53.641" v="21788"/>
          <ac:grpSpMkLst>
            <pc:docMk/>
            <pc:sldMk cId="151189935" sldId="538"/>
            <ac:grpSpMk id="49" creationId="{283641BB-F239-0217-CFF8-3A65840B75E9}"/>
          </ac:grpSpMkLst>
        </pc:grpChg>
        <pc:grpChg chg="add mod">
          <ac:chgData name="Müller Laura" userId="8191ac63-0d49-4000-a34c-4f0f8c71d94d" providerId="ADAL" clId="{137F30C2-69FD-4310-9AE3-D46F1DD158AA}" dt="2024-06-18T11:33:53.641" v="21788"/>
          <ac:grpSpMkLst>
            <pc:docMk/>
            <pc:sldMk cId="151189935" sldId="538"/>
            <ac:grpSpMk id="52" creationId="{5DCCE2AB-F9EA-7911-BE04-6EF1B168C048}"/>
          </ac:grpSpMkLst>
        </pc:grpChg>
        <pc:grpChg chg="add mod">
          <ac:chgData name="Müller Laura" userId="8191ac63-0d49-4000-a34c-4f0f8c71d94d" providerId="ADAL" clId="{137F30C2-69FD-4310-9AE3-D46F1DD158AA}" dt="2024-06-18T11:33:53.641" v="21788"/>
          <ac:grpSpMkLst>
            <pc:docMk/>
            <pc:sldMk cId="151189935" sldId="538"/>
            <ac:grpSpMk id="57" creationId="{67E00C82-10A5-B41A-019E-DDDEB12CFFF5}"/>
          </ac:grpSpMkLst>
        </pc:grpChg>
        <pc:grpChg chg="add mod">
          <ac:chgData name="Müller Laura" userId="8191ac63-0d49-4000-a34c-4f0f8c71d94d" providerId="ADAL" clId="{137F30C2-69FD-4310-9AE3-D46F1DD158AA}" dt="2024-06-18T11:33:53.641" v="21788"/>
          <ac:grpSpMkLst>
            <pc:docMk/>
            <pc:sldMk cId="151189935" sldId="538"/>
            <ac:grpSpMk id="60" creationId="{B947EB56-5DF2-69BD-C26A-E54CBAA9977F}"/>
          </ac:grpSpMkLst>
        </pc:grpChg>
        <pc:grpChg chg="add mod">
          <ac:chgData name="Müller Laura" userId="8191ac63-0d49-4000-a34c-4f0f8c71d94d" providerId="ADAL" clId="{137F30C2-69FD-4310-9AE3-D46F1DD158AA}" dt="2024-06-18T11:33:53.641" v="21788"/>
          <ac:grpSpMkLst>
            <pc:docMk/>
            <pc:sldMk cId="151189935" sldId="538"/>
            <ac:grpSpMk id="63" creationId="{7DFEFDE0-DD19-DC4F-8495-F8C92D8C978C}"/>
          </ac:grpSpMkLst>
        </pc:grpChg>
        <pc:picChg chg="mod">
          <ac:chgData name="Müller Laura" userId="8191ac63-0d49-4000-a34c-4f0f8c71d94d" providerId="ADAL" clId="{137F30C2-69FD-4310-9AE3-D46F1DD158AA}" dt="2024-06-18T11:33:53.641" v="21788"/>
          <ac:picMkLst>
            <pc:docMk/>
            <pc:sldMk cId="151189935" sldId="538"/>
            <ac:picMk id="44" creationId="{44213699-8709-60C0-E240-B690D7EAB262}"/>
          </ac:picMkLst>
        </pc:picChg>
        <pc:picChg chg="mod">
          <ac:chgData name="Müller Laura" userId="8191ac63-0d49-4000-a34c-4f0f8c71d94d" providerId="ADAL" clId="{137F30C2-69FD-4310-9AE3-D46F1DD158AA}" dt="2024-06-18T11:33:53.641" v="21788"/>
          <ac:picMkLst>
            <pc:docMk/>
            <pc:sldMk cId="151189935" sldId="538"/>
            <ac:picMk id="45" creationId="{97AA33F4-F8D0-4A08-6B5F-565714392A9B}"/>
          </ac:picMkLst>
        </pc:picChg>
        <pc:picChg chg="mod">
          <ac:chgData name="Müller Laura" userId="8191ac63-0d49-4000-a34c-4f0f8c71d94d" providerId="ADAL" clId="{137F30C2-69FD-4310-9AE3-D46F1DD158AA}" dt="2024-06-18T11:33:53.641" v="21788"/>
          <ac:picMkLst>
            <pc:docMk/>
            <pc:sldMk cId="151189935" sldId="538"/>
            <ac:picMk id="47" creationId="{A007FF68-4F21-B416-C624-012A0CC816D6}"/>
          </ac:picMkLst>
        </pc:picChg>
        <pc:picChg chg="mod">
          <ac:chgData name="Müller Laura" userId="8191ac63-0d49-4000-a34c-4f0f8c71d94d" providerId="ADAL" clId="{137F30C2-69FD-4310-9AE3-D46F1DD158AA}" dt="2024-06-18T11:33:53.641" v="21788"/>
          <ac:picMkLst>
            <pc:docMk/>
            <pc:sldMk cId="151189935" sldId="538"/>
            <ac:picMk id="48" creationId="{7A3B4963-C202-1E70-483A-545E9093A9E3}"/>
          </ac:picMkLst>
        </pc:picChg>
        <pc:picChg chg="mod">
          <ac:chgData name="Müller Laura" userId="8191ac63-0d49-4000-a34c-4f0f8c71d94d" providerId="ADAL" clId="{137F30C2-69FD-4310-9AE3-D46F1DD158AA}" dt="2024-06-18T11:33:53.641" v="21788"/>
          <ac:picMkLst>
            <pc:docMk/>
            <pc:sldMk cId="151189935" sldId="538"/>
            <ac:picMk id="50" creationId="{C8850130-6735-36A3-C88D-563287E1B246}"/>
          </ac:picMkLst>
        </pc:picChg>
        <pc:picChg chg="mod">
          <ac:chgData name="Müller Laura" userId="8191ac63-0d49-4000-a34c-4f0f8c71d94d" providerId="ADAL" clId="{137F30C2-69FD-4310-9AE3-D46F1DD158AA}" dt="2024-06-18T11:33:53.641" v="21788"/>
          <ac:picMkLst>
            <pc:docMk/>
            <pc:sldMk cId="151189935" sldId="538"/>
            <ac:picMk id="51" creationId="{2DF6176E-E52F-0913-DC93-92A4A44D975A}"/>
          </ac:picMkLst>
        </pc:picChg>
        <pc:picChg chg="mod">
          <ac:chgData name="Müller Laura" userId="8191ac63-0d49-4000-a34c-4f0f8c71d94d" providerId="ADAL" clId="{137F30C2-69FD-4310-9AE3-D46F1DD158AA}" dt="2024-06-18T11:33:53.641" v="21788"/>
          <ac:picMkLst>
            <pc:docMk/>
            <pc:sldMk cId="151189935" sldId="538"/>
            <ac:picMk id="53" creationId="{09C7B295-B421-DF1C-04EE-39BF341DF2A8}"/>
          </ac:picMkLst>
        </pc:picChg>
        <pc:picChg chg="mod">
          <ac:chgData name="Müller Laura" userId="8191ac63-0d49-4000-a34c-4f0f8c71d94d" providerId="ADAL" clId="{137F30C2-69FD-4310-9AE3-D46F1DD158AA}" dt="2024-06-18T11:33:53.641" v="21788"/>
          <ac:picMkLst>
            <pc:docMk/>
            <pc:sldMk cId="151189935" sldId="538"/>
            <ac:picMk id="54" creationId="{62E07A0F-B853-39BA-7A77-970A234E25D5}"/>
          </ac:picMkLst>
        </pc:picChg>
      </pc:sldChg>
      <pc:sldChg chg="addSp delSp modSp add del mod ord">
        <pc:chgData name="Müller Laura" userId="8191ac63-0d49-4000-a34c-4f0f8c71d94d" providerId="ADAL" clId="{137F30C2-69FD-4310-9AE3-D46F1DD158AA}" dt="2024-06-20T20:46:19.725" v="37625" actId="47"/>
        <pc:sldMkLst>
          <pc:docMk/>
          <pc:sldMk cId="4274877202" sldId="538"/>
        </pc:sldMkLst>
        <pc:spChg chg="replST">
          <ac:chgData name="Müller Laura" userId="8191ac63-0d49-4000-a34c-4f0f8c71d94d" providerId="ADAL" clId="{137F30C2-69FD-4310-9AE3-D46F1DD158AA}" dt="2024-06-19T19:23:19.752" v="30697"/>
          <ac:spMkLst>
            <pc:docMk/>
            <pc:sldMk cId="4274877202" sldId="538"/>
            <ac:spMk id="8" creationId="{3C51AF6F-F141-C98C-773F-8157E02C7B5B}"/>
          </ac:spMkLst>
        </pc:spChg>
        <pc:spChg chg="mod">
          <ac:chgData name="Müller Laura" userId="8191ac63-0d49-4000-a34c-4f0f8c71d94d" providerId="ADAL" clId="{137F30C2-69FD-4310-9AE3-D46F1DD158AA}" dt="2024-06-19T19:04:10.030" v="29989" actId="1036"/>
          <ac:spMkLst>
            <pc:docMk/>
            <pc:sldMk cId="4274877202" sldId="538"/>
            <ac:spMk id="13" creationId="{3F0E8D6D-D876-5393-C04E-4B5234D3BC10}"/>
          </ac:spMkLst>
        </pc:spChg>
        <pc:spChg chg="replST">
          <ac:chgData name="Müller Laura" userId="8191ac63-0d49-4000-a34c-4f0f8c71d94d" providerId="ADAL" clId="{137F30C2-69FD-4310-9AE3-D46F1DD158AA}" dt="2024-06-19T19:23:19.706" v="30692"/>
          <ac:spMkLst>
            <pc:docMk/>
            <pc:sldMk cId="4274877202" sldId="538"/>
            <ac:spMk id="17" creationId="{06C0B115-6E92-81F6-A8A8-A252B02EFCCE}"/>
          </ac:spMkLst>
        </pc:spChg>
        <pc:spChg chg="replST">
          <ac:chgData name="Müller Laura" userId="8191ac63-0d49-4000-a34c-4f0f8c71d94d" providerId="ADAL" clId="{137F30C2-69FD-4310-9AE3-D46F1DD158AA}" dt="2024-06-19T19:23:19.730" v="30694"/>
          <ac:spMkLst>
            <pc:docMk/>
            <pc:sldMk cId="4274877202" sldId="538"/>
            <ac:spMk id="18" creationId="{75E345B8-5049-DEE0-574D-4DEA53ABE634}"/>
          </ac:spMkLst>
        </pc:spChg>
        <pc:spChg chg="mod replST">
          <ac:chgData name="Müller Laura" userId="8191ac63-0d49-4000-a34c-4f0f8c71d94d" providerId="ADAL" clId="{137F30C2-69FD-4310-9AE3-D46F1DD158AA}" dt="2024-06-19T19:23:19.739" v="30695"/>
          <ac:spMkLst>
            <pc:docMk/>
            <pc:sldMk cId="4274877202" sldId="538"/>
            <ac:spMk id="33" creationId="{B36335C6-F85F-0594-48E2-7772A5ECF7BE}"/>
          </ac:spMkLst>
        </pc:spChg>
        <pc:grpChg chg="replST">
          <ac:chgData name="Müller Laura" userId="8191ac63-0d49-4000-a34c-4f0f8c71d94d" providerId="ADAL" clId="{137F30C2-69FD-4310-9AE3-D46F1DD158AA}" dt="2024-06-19T19:23:19.701" v="30691"/>
          <ac:grpSpMkLst>
            <pc:docMk/>
            <pc:sldMk cId="4274877202" sldId="538"/>
            <ac:grpSpMk id="3" creationId="{829CAE3F-1CE2-853D-85DB-ED358800BC0D}"/>
          </ac:grpSpMkLst>
        </pc:grpChg>
        <pc:grpChg chg="add mod replST">
          <ac:chgData name="Müller Laura" userId="8191ac63-0d49-4000-a34c-4f0f8c71d94d" providerId="ADAL" clId="{137F30C2-69FD-4310-9AE3-D46F1DD158AA}" dt="2024-06-19T19:23:19.776" v="30700"/>
          <ac:grpSpMkLst>
            <pc:docMk/>
            <pc:sldMk cId="4274877202" sldId="538"/>
            <ac:grpSpMk id="12" creationId="{5165EE44-22B0-55FB-00C2-DB19EA211C98}"/>
          </ac:grpSpMkLst>
        </pc:grpChg>
        <pc:picChg chg="replST">
          <ac:chgData name="Müller Laura" userId="8191ac63-0d49-4000-a34c-4f0f8c71d94d" providerId="ADAL" clId="{137F30C2-69FD-4310-9AE3-D46F1DD158AA}" dt="2024-06-19T19:23:19.745" v="30696"/>
          <ac:picMkLst>
            <pc:docMk/>
            <pc:sldMk cId="4274877202" sldId="538"/>
            <ac:picMk id="2" creationId="{AA227096-F2FA-C91A-95BB-F2A74A545565}"/>
          </ac:picMkLst>
        </pc:picChg>
        <pc:picChg chg="replST">
          <ac:chgData name="Müller Laura" userId="8191ac63-0d49-4000-a34c-4f0f8c71d94d" providerId="ADAL" clId="{137F30C2-69FD-4310-9AE3-D46F1DD158AA}" dt="2024-06-19T19:23:19.711" v="30693"/>
          <ac:picMkLst>
            <pc:docMk/>
            <pc:sldMk cId="4274877202" sldId="538"/>
            <ac:picMk id="4" creationId="{A6497196-C297-0067-5221-698B80852319}"/>
          </ac:picMkLst>
        </pc:picChg>
        <pc:picChg chg="add mod ord replST modCrop">
          <ac:chgData name="Müller Laura" userId="8191ac63-0d49-4000-a34c-4f0f8c71d94d" providerId="ADAL" clId="{137F30C2-69FD-4310-9AE3-D46F1DD158AA}" dt="2024-06-19T19:23:19.690" v="30690"/>
          <ac:picMkLst>
            <pc:docMk/>
            <pc:sldMk cId="4274877202" sldId="538"/>
            <ac:picMk id="6" creationId="{8A4F43DB-2796-82ED-6F9A-F374A9518792}"/>
          </ac:picMkLst>
        </pc:picChg>
        <pc:picChg chg="mod">
          <ac:chgData name="Müller Laura" userId="8191ac63-0d49-4000-a34c-4f0f8c71d94d" providerId="ADAL" clId="{137F30C2-69FD-4310-9AE3-D46F1DD158AA}" dt="2024-06-19T19:04:10.030" v="29989" actId="1036"/>
          <ac:picMkLst>
            <pc:docMk/>
            <pc:sldMk cId="4274877202" sldId="538"/>
            <ac:picMk id="14" creationId="{E0152E04-36E2-AA28-2844-8E781E3E8090}"/>
          </ac:picMkLst>
        </pc:picChg>
        <pc:picChg chg="del">
          <ac:chgData name="Müller Laura" userId="8191ac63-0d49-4000-a34c-4f0f8c71d94d" providerId="ADAL" clId="{137F30C2-69FD-4310-9AE3-D46F1DD158AA}" dt="2024-06-19T18:56:05.630" v="29574" actId="478"/>
          <ac:picMkLst>
            <pc:docMk/>
            <pc:sldMk cId="4274877202" sldId="538"/>
            <ac:picMk id="28" creationId="{4065A02E-1CE9-46D3-A044-A85116FA05C2}"/>
          </ac:picMkLst>
        </pc:picChg>
        <pc:picChg chg="del">
          <ac:chgData name="Müller Laura" userId="8191ac63-0d49-4000-a34c-4f0f8c71d94d" providerId="ADAL" clId="{137F30C2-69FD-4310-9AE3-D46F1DD158AA}" dt="2024-06-18T11:48:16.603" v="21946" actId="478"/>
          <ac:picMkLst>
            <pc:docMk/>
            <pc:sldMk cId="4274877202" sldId="538"/>
            <ac:picMk id="36" creationId="{359B166B-6C65-8F4E-B317-92E6B356E4AA}"/>
          </ac:picMkLst>
        </pc:picChg>
        <pc:cxnChg chg="add mod replST">
          <ac:chgData name="Müller Laura" userId="8191ac63-0d49-4000-a34c-4f0f8c71d94d" providerId="ADAL" clId="{137F30C2-69FD-4310-9AE3-D46F1DD158AA}" dt="2024-06-19T19:23:19.783" v="30701"/>
          <ac:cxnSpMkLst>
            <pc:docMk/>
            <pc:sldMk cId="4274877202" sldId="538"/>
            <ac:cxnSpMk id="15" creationId="{9FE72A91-1585-3CC4-344A-7597CCA4F620}"/>
          </ac:cxnSpMkLst>
        </pc:cxnChg>
        <pc:cxnChg chg="add mod replST">
          <ac:chgData name="Müller Laura" userId="8191ac63-0d49-4000-a34c-4f0f8c71d94d" providerId="ADAL" clId="{137F30C2-69FD-4310-9AE3-D46F1DD158AA}" dt="2024-06-19T19:23:19.790" v="30702"/>
          <ac:cxnSpMkLst>
            <pc:docMk/>
            <pc:sldMk cId="4274877202" sldId="538"/>
            <ac:cxnSpMk id="16" creationId="{277E89FC-8051-4DFC-609D-A9DFFCF967A7}"/>
          </ac:cxnSpMkLst>
        </pc:cxnChg>
        <pc:cxnChg chg="replST">
          <ac:chgData name="Müller Laura" userId="8191ac63-0d49-4000-a34c-4f0f8c71d94d" providerId="ADAL" clId="{137F30C2-69FD-4310-9AE3-D46F1DD158AA}" dt="2024-06-19T19:23:19.759" v="30698"/>
          <ac:cxnSpMkLst>
            <pc:docMk/>
            <pc:sldMk cId="4274877202" sldId="538"/>
            <ac:cxnSpMk id="35" creationId="{FACB6B09-7018-08C7-11CC-220622210040}"/>
          </ac:cxnSpMkLst>
        </pc:cxnChg>
        <pc:cxnChg chg="replST">
          <ac:chgData name="Müller Laura" userId="8191ac63-0d49-4000-a34c-4f0f8c71d94d" providerId="ADAL" clId="{137F30C2-69FD-4310-9AE3-D46F1DD158AA}" dt="2024-06-19T19:23:19.766" v="30699"/>
          <ac:cxnSpMkLst>
            <pc:docMk/>
            <pc:sldMk cId="4274877202" sldId="538"/>
            <ac:cxnSpMk id="37" creationId="{B28D3BC2-0CA8-D2D1-3851-B1676B3EE426}"/>
          </ac:cxnSpMkLst>
        </pc:cxnChg>
      </pc:sldChg>
      <pc:sldChg chg="addSp delSp modSp add del mod ord">
        <pc:chgData name="Müller Laura" userId="8191ac63-0d49-4000-a34c-4f0f8c71d94d" providerId="ADAL" clId="{137F30C2-69FD-4310-9AE3-D46F1DD158AA}" dt="2024-06-20T18:56:04.452" v="32436" actId="47"/>
        <pc:sldMkLst>
          <pc:docMk/>
          <pc:sldMk cId="670414785" sldId="539"/>
        </pc:sldMkLst>
        <pc:spChg chg="add mod replST">
          <ac:chgData name="Müller Laura" userId="8191ac63-0d49-4000-a34c-4f0f8c71d94d" providerId="ADAL" clId="{137F30C2-69FD-4310-9AE3-D46F1DD158AA}" dt="2024-06-19T19:23:20.282" v="30763"/>
          <ac:spMkLst>
            <pc:docMk/>
            <pc:sldMk cId="670414785" sldId="539"/>
            <ac:spMk id="6" creationId="{0AED2416-86D5-B1FC-D759-B60ACB6F8CA2}"/>
          </ac:spMkLst>
        </pc:spChg>
        <pc:spChg chg="replST">
          <ac:chgData name="Müller Laura" userId="8191ac63-0d49-4000-a34c-4f0f8c71d94d" providerId="ADAL" clId="{137F30C2-69FD-4310-9AE3-D46F1DD158AA}" dt="2024-06-19T19:23:20.169" v="30748"/>
          <ac:spMkLst>
            <pc:docMk/>
            <pc:sldMk cId="670414785" sldId="539"/>
            <ac:spMk id="8" creationId="{3C51AF6F-F141-C98C-773F-8157E02C7B5B}"/>
          </ac:spMkLst>
        </pc:spChg>
        <pc:spChg chg="replST">
          <ac:chgData name="Müller Laura" userId="8191ac63-0d49-4000-a34c-4f0f8c71d94d" providerId="ADAL" clId="{137F30C2-69FD-4310-9AE3-D46F1DD158AA}" dt="2024-06-19T19:23:20.150" v="30745"/>
          <ac:spMkLst>
            <pc:docMk/>
            <pc:sldMk cId="670414785" sldId="539"/>
            <ac:spMk id="10" creationId="{B913B4DB-2508-FA3A-41B8-07F7BAE2251E}"/>
          </ac:spMkLst>
        </pc:spChg>
        <pc:spChg chg="add mod replST">
          <ac:chgData name="Müller Laura" userId="8191ac63-0d49-4000-a34c-4f0f8c71d94d" providerId="ADAL" clId="{137F30C2-69FD-4310-9AE3-D46F1DD158AA}" dt="2024-06-19T19:23:20.288" v="30764"/>
          <ac:spMkLst>
            <pc:docMk/>
            <pc:sldMk cId="670414785" sldId="539"/>
            <ac:spMk id="12" creationId="{C1111552-11B1-A889-3022-C510E6A178EE}"/>
          </ac:spMkLst>
        </pc:spChg>
        <pc:spChg chg="add mod replST">
          <ac:chgData name="Müller Laura" userId="8191ac63-0d49-4000-a34c-4f0f8c71d94d" providerId="ADAL" clId="{137F30C2-69FD-4310-9AE3-D46F1DD158AA}" dt="2024-06-19T19:23:20.295" v="30765"/>
          <ac:spMkLst>
            <pc:docMk/>
            <pc:sldMk cId="670414785" sldId="539"/>
            <ac:spMk id="13" creationId="{96F4AC9C-6D3F-E3F5-9243-6B938FB39EB6}"/>
          </ac:spMkLst>
        </pc:spChg>
        <pc:spChg chg="add mod replST">
          <ac:chgData name="Müller Laura" userId="8191ac63-0d49-4000-a34c-4f0f8c71d94d" providerId="ADAL" clId="{137F30C2-69FD-4310-9AE3-D46F1DD158AA}" dt="2024-06-19T19:23:20.304" v="30766"/>
          <ac:spMkLst>
            <pc:docMk/>
            <pc:sldMk cId="670414785" sldId="539"/>
            <ac:spMk id="14" creationId="{44E03B10-2A35-C017-9324-D7BD5D463242}"/>
          </ac:spMkLst>
        </pc:spChg>
        <pc:spChg chg="mod">
          <ac:chgData name="Müller Laura" userId="8191ac63-0d49-4000-a34c-4f0f8c71d94d" providerId="ADAL" clId="{137F30C2-69FD-4310-9AE3-D46F1DD158AA}" dt="2024-06-19T19:04:52.267" v="30001"/>
          <ac:spMkLst>
            <pc:docMk/>
            <pc:sldMk cId="670414785" sldId="539"/>
            <ac:spMk id="16" creationId="{CA00867F-1FD1-525C-7F30-B521D0552CE9}"/>
          </ac:spMkLst>
        </pc:spChg>
        <pc:spChg chg="replST">
          <ac:chgData name="Müller Laura" userId="8191ac63-0d49-4000-a34c-4f0f8c71d94d" providerId="ADAL" clId="{137F30C2-69FD-4310-9AE3-D46F1DD158AA}" dt="2024-06-19T19:23:20.142" v="30744"/>
          <ac:spMkLst>
            <pc:docMk/>
            <pc:sldMk cId="670414785" sldId="539"/>
            <ac:spMk id="18" creationId="{75E345B8-5049-DEE0-574D-4DEA53ABE634}"/>
          </ac:spMkLst>
        </pc:spChg>
        <pc:spChg chg="add mod replST">
          <ac:chgData name="Müller Laura" userId="8191ac63-0d49-4000-a34c-4f0f8c71d94d" providerId="ADAL" clId="{137F30C2-69FD-4310-9AE3-D46F1DD158AA}" dt="2024-06-19T19:23:20.332" v="30768"/>
          <ac:spMkLst>
            <pc:docMk/>
            <pc:sldMk cId="670414785" sldId="539"/>
            <ac:spMk id="20" creationId="{336E81B5-53B2-ED97-70CD-1905A672F1F7}"/>
          </ac:spMkLst>
        </pc:spChg>
        <pc:spChg chg="add mod replST">
          <ac:chgData name="Müller Laura" userId="8191ac63-0d49-4000-a34c-4f0f8c71d94d" providerId="ADAL" clId="{137F30C2-69FD-4310-9AE3-D46F1DD158AA}" dt="2024-06-19T19:23:20.338" v="30769"/>
          <ac:spMkLst>
            <pc:docMk/>
            <pc:sldMk cId="670414785" sldId="539"/>
            <ac:spMk id="21" creationId="{348957D1-299A-C3AF-5A32-DBA3D2C5246E}"/>
          </ac:spMkLst>
        </pc:spChg>
        <pc:spChg chg="mod replST">
          <ac:chgData name="Müller Laura" userId="8191ac63-0d49-4000-a34c-4f0f8c71d94d" providerId="ADAL" clId="{137F30C2-69FD-4310-9AE3-D46F1DD158AA}" dt="2024-06-19T19:23:20.156" v="30746"/>
          <ac:spMkLst>
            <pc:docMk/>
            <pc:sldMk cId="670414785" sldId="539"/>
            <ac:spMk id="33" creationId="{B36335C6-F85F-0594-48E2-7772A5ECF7BE}"/>
          </ac:spMkLst>
        </pc:spChg>
        <pc:spChg chg="replST">
          <ac:chgData name="Müller Laura" userId="8191ac63-0d49-4000-a34c-4f0f8c71d94d" providerId="ADAL" clId="{137F30C2-69FD-4310-9AE3-D46F1DD158AA}" dt="2024-06-19T19:23:20.237" v="30758"/>
          <ac:spMkLst>
            <pc:docMk/>
            <pc:sldMk cId="670414785" sldId="539"/>
            <ac:spMk id="67" creationId="{DBE008D5-6B42-5E55-0CDD-0283E12C85FD}"/>
          </ac:spMkLst>
        </pc:spChg>
        <pc:spChg chg="del">
          <ac:chgData name="Müller Laura" userId="8191ac63-0d49-4000-a34c-4f0f8c71d94d" providerId="ADAL" clId="{137F30C2-69FD-4310-9AE3-D46F1DD158AA}" dt="2024-06-19T11:36:21.094" v="27489" actId="478"/>
          <ac:spMkLst>
            <pc:docMk/>
            <pc:sldMk cId="670414785" sldId="539"/>
            <ac:spMk id="68" creationId="{F63AFF04-1A16-3F52-4C0B-69243AA472A9}"/>
          </ac:spMkLst>
        </pc:spChg>
        <pc:spChg chg="del">
          <ac:chgData name="Müller Laura" userId="8191ac63-0d49-4000-a34c-4f0f8c71d94d" providerId="ADAL" clId="{137F30C2-69FD-4310-9AE3-D46F1DD158AA}" dt="2024-06-19T11:36:21.094" v="27489" actId="478"/>
          <ac:spMkLst>
            <pc:docMk/>
            <pc:sldMk cId="670414785" sldId="539"/>
            <ac:spMk id="69" creationId="{CFF67660-D2BB-A025-5D6F-C1EF18C089FA}"/>
          </ac:spMkLst>
        </pc:spChg>
        <pc:spChg chg="del">
          <ac:chgData name="Müller Laura" userId="8191ac63-0d49-4000-a34c-4f0f8c71d94d" providerId="ADAL" clId="{137F30C2-69FD-4310-9AE3-D46F1DD158AA}" dt="2024-06-19T11:36:21.094" v="27489" actId="478"/>
          <ac:spMkLst>
            <pc:docMk/>
            <pc:sldMk cId="670414785" sldId="539"/>
            <ac:spMk id="70" creationId="{A8348611-F1AD-1ED2-373F-31D35F8D94B7}"/>
          </ac:spMkLst>
        </pc:spChg>
        <pc:spChg chg="del">
          <ac:chgData name="Müller Laura" userId="8191ac63-0d49-4000-a34c-4f0f8c71d94d" providerId="ADAL" clId="{137F30C2-69FD-4310-9AE3-D46F1DD158AA}" dt="2024-06-19T11:36:21.094" v="27489" actId="478"/>
          <ac:spMkLst>
            <pc:docMk/>
            <pc:sldMk cId="670414785" sldId="539"/>
            <ac:spMk id="71" creationId="{C47DD8D9-9ED0-4C30-3C1F-98E869AA47DC}"/>
          </ac:spMkLst>
        </pc:spChg>
        <pc:spChg chg="replST">
          <ac:chgData name="Müller Laura" userId="8191ac63-0d49-4000-a34c-4f0f8c71d94d" providerId="ADAL" clId="{137F30C2-69FD-4310-9AE3-D46F1DD158AA}" dt="2024-06-19T19:23:20.243" v="30759"/>
          <ac:spMkLst>
            <pc:docMk/>
            <pc:sldMk cId="670414785" sldId="539"/>
            <ac:spMk id="72" creationId="{39B93B3E-D3E0-2ACF-15D8-F0A33096A560}"/>
          </ac:spMkLst>
        </pc:spChg>
        <pc:spChg chg="replST">
          <ac:chgData name="Müller Laura" userId="8191ac63-0d49-4000-a34c-4f0f8c71d94d" providerId="ADAL" clId="{137F30C2-69FD-4310-9AE3-D46F1DD158AA}" dt="2024-06-19T19:23:20.253" v="30760"/>
          <ac:spMkLst>
            <pc:docMk/>
            <pc:sldMk cId="670414785" sldId="539"/>
            <ac:spMk id="73" creationId="{968FCD34-A938-CFF6-1270-0DF8605D5D3E}"/>
          </ac:spMkLst>
        </pc:spChg>
        <pc:spChg chg="replST">
          <ac:chgData name="Müller Laura" userId="8191ac63-0d49-4000-a34c-4f0f8c71d94d" providerId="ADAL" clId="{137F30C2-69FD-4310-9AE3-D46F1DD158AA}" dt="2024-06-19T19:23:20.260" v="30761"/>
          <ac:spMkLst>
            <pc:docMk/>
            <pc:sldMk cId="670414785" sldId="539"/>
            <ac:spMk id="74" creationId="{560260DC-5D8B-983B-5DA7-9C0A0787A559}"/>
          </ac:spMkLst>
        </pc:spChg>
        <pc:spChg chg="replST">
          <ac:chgData name="Müller Laura" userId="8191ac63-0d49-4000-a34c-4f0f8c71d94d" providerId="ADAL" clId="{137F30C2-69FD-4310-9AE3-D46F1DD158AA}" dt="2024-06-19T19:23:20.272" v="30762"/>
          <ac:spMkLst>
            <pc:docMk/>
            <pc:sldMk cId="670414785" sldId="539"/>
            <ac:spMk id="75" creationId="{F2920451-1D11-E87E-0450-6EFB3B9984A8}"/>
          </ac:spMkLst>
        </pc:spChg>
        <pc:spChg chg="del mod">
          <ac:chgData name="Müller Laura" userId="8191ac63-0d49-4000-a34c-4f0f8c71d94d" providerId="ADAL" clId="{137F30C2-69FD-4310-9AE3-D46F1DD158AA}" dt="2024-06-19T19:04:25.791" v="29997" actId="478"/>
          <ac:spMkLst>
            <pc:docMk/>
            <pc:sldMk cId="670414785" sldId="539"/>
            <ac:spMk id="76" creationId="{01DF83BD-07BC-0DF5-DD1D-F72E0E05F584}"/>
          </ac:spMkLst>
        </pc:spChg>
        <pc:grpChg chg="replST">
          <ac:chgData name="Müller Laura" userId="8191ac63-0d49-4000-a34c-4f0f8c71d94d" providerId="ADAL" clId="{137F30C2-69FD-4310-9AE3-D46F1DD158AA}" dt="2024-06-19T19:23:20.119" v="30742"/>
          <ac:grpSpMkLst>
            <pc:docMk/>
            <pc:sldMk cId="670414785" sldId="539"/>
            <ac:grpSpMk id="3" creationId="{829CAE3F-1CE2-853D-85DB-ED358800BC0D}"/>
          </ac:grpSpMkLst>
        </pc:grpChg>
        <pc:grpChg chg="add mod replST">
          <ac:chgData name="Müller Laura" userId="8191ac63-0d49-4000-a34c-4f0f8c71d94d" providerId="ADAL" clId="{137F30C2-69FD-4310-9AE3-D46F1DD158AA}" dt="2024-06-19T19:23:20.310" v="30767"/>
          <ac:grpSpMkLst>
            <pc:docMk/>
            <pc:sldMk cId="670414785" sldId="539"/>
            <ac:grpSpMk id="15" creationId="{B2A9926F-2047-14DE-B417-CC427E2BDDFD}"/>
          </ac:grpSpMkLst>
        </pc:grpChg>
        <pc:grpChg chg="replST">
          <ac:chgData name="Müller Laura" userId="8191ac63-0d49-4000-a34c-4f0f8c71d94d" providerId="ADAL" clId="{137F30C2-69FD-4310-9AE3-D46F1DD158AA}" dt="2024-06-19T19:23:20.187" v="30751"/>
          <ac:grpSpMkLst>
            <pc:docMk/>
            <pc:sldMk cId="670414785" sldId="539"/>
            <ac:grpSpMk id="44" creationId="{4FBB280E-B89D-000F-B720-359BA5A52C98}"/>
          </ac:grpSpMkLst>
        </pc:grpChg>
        <pc:grpChg chg="replST">
          <ac:chgData name="Müller Laura" userId="8191ac63-0d49-4000-a34c-4f0f8c71d94d" providerId="ADAL" clId="{137F30C2-69FD-4310-9AE3-D46F1DD158AA}" dt="2024-06-19T19:23:20.194" v="30752"/>
          <ac:grpSpMkLst>
            <pc:docMk/>
            <pc:sldMk cId="670414785" sldId="539"/>
            <ac:grpSpMk id="47" creationId="{C6FC3AF8-6DD7-007E-8BCF-A6FD1BD39BB4}"/>
          </ac:grpSpMkLst>
        </pc:grpChg>
        <pc:grpChg chg="replST">
          <ac:chgData name="Müller Laura" userId="8191ac63-0d49-4000-a34c-4f0f8c71d94d" providerId="ADAL" clId="{137F30C2-69FD-4310-9AE3-D46F1DD158AA}" dt="2024-06-19T19:23:20.200" v="30753"/>
          <ac:grpSpMkLst>
            <pc:docMk/>
            <pc:sldMk cId="670414785" sldId="539"/>
            <ac:grpSpMk id="50" creationId="{34093CD6-F79C-BB02-CE68-096EFD58E311}"/>
          </ac:grpSpMkLst>
        </pc:grpChg>
        <pc:grpChg chg="replST">
          <ac:chgData name="Müller Laura" userId="8191ac63-0d49-4000-a34c-4f0f8c71d94d" providerId="ADAL" clId="{137F30C2-69FD-4310-9AE3-D46F1DD158AA}" dt="2024-06-19T19:23:20.209" v="30754"/>
          <ac:grpSpMkLst>
            <pc:docMk/>
            <pc:sldMk cId="670414785" sldId="539"/>
            <ac:grpSpMk id="53" creationId="{8F7C0F05-B547-0118-EAAB-D48DD48D97D8}"/>
          </ac:grpSpMkLst>
        </pc:grpChg>
        <pc:grpChg chg="replST">
          <ac:chgData name="Müller Laura" userId="8191ac63-0d49-4000-a34c-4f0f8c71d94d" providerId="ADAL" clId="{137F30C2-69FD-4310-9AE3-D46F1DD158AA}" dt="2024-06-19T19:23:20.218" v="30755"/>
          <ac:grpSpMkLst>
            <pc:docMk/>
            <pc:sldMk cId="670414785" sldId="539"/>
            <ac:grpSpMk id="58" creationId="{2A452BDD-A7A0-BE26-3315-83691463A346}"/>
          </ac:grpSpMkLst>
        </pc:grpChg>
        <pc:grpChg chg="replST">
          <ac:chgData name="Müller Laura" userId="8191ac63-0d49-4000-a34c-4f0f8c71d94d" providerId="ADAL" clId="{137F30C2-69FD-4310-9AE3-D46F1DD158AA}" dt="2024-06-19T19:23:20.226" v="30756"/>
          <ac:grpSpMkLst>
            <pc:docMk/>
            <pc:sldMk cId="670414785" sldId="539"/>
            <ac:grpSpMk id="61" creationId="{73F9B8CB-772F-C9DD-5C2F-30CB8AFFBDBA}"/>
          </ac:grpSpMkLst>
        </pc:grpChg>
        <pc:grpChg chg="replST">
          <ac:chgData name="Müller Laura" userId="8191ac63-0d49-4000-a34c-4f0f8c71d94d" providerId="ADAL" clId="{137F30C2-69FD-4310-9AE3-D46F1DD158AA}" dt="2024-06-19T19:23:20.230" v="30757"/>
          <ac:grpSpMkLst>
            <pc:docMk/>
            <pc:sldMk cId="670414785" sldId="539"/>
            <ac:grpSpMk id="64" creationId="{3AC324AA-4299-DE13-248B-DFEF2EEC74CC}"/>
          </ac:grpSpMkLst>
        </pc:grpChg>
        <pc:picChg chg="replST">
          <ac:chgData name="Müller Laura" userId="8191ac63-0d49-4000-a34c-4f0f8c71d94d" providerId="ADAL" clId="{137F30C2-69FD-4310-9AE3-D46F1DD158AA}" dt="2024-06-19T19:23:20.164" v="30747"/>
          <ac:picMkLst>
            <pc:docMk/>
            <pc:sldMk cId="670414785" sldId="539"/>
            <ac:picMk id="2" creationId="{AA227096-F2FA-C91A-95BB-F2A74A545565}"/>
          </ac:picMkLst>
        </pc:picChg>
        <pc:picChg chg="replST">
          <ac:chgData name="Müller Laura" userId="8191ac63-0d49-4000-a34c-4f0f8c71d94d" providerId="ADAL" clId="{137F30C2-69FD-4310-9AE3-D46F1DD158AA}" dt="2024-06-19T19:23:20.132" v="30743"/>
          <ac:picMkLst>
            <pc:docMk/>
            <pc:sldMk cId="670414785" sldId="539"/>
            <ac:picMk id="4" creationId="{A6497196-C297-0067-5221-698B80852319}"/>
          </ac:picMkLst>
        </pc:picChg>
        <pc:picChg chg="mod">
          <ac:chgData name="Müller Laura" userId="8191ac63-0d49-4000-a34c-4f0f8c71d94d" providerId="ADAL" clId="{137F30C2-69FD-4310-9AE3-D46F1DD158AA}" dt="2024-06-19T19:04:52.267" v="30001"/>
          <ac:picMkLst>
            <pc:docMk/>
            <pc:sldMk cId="670414785" sldId="539"/>
            <ac:picMk id="19" creationId="{21EB56AD-F9B4-CC8C-A06D-E4A68549DB63}"/>
          </ac:picMkLst>
        </pc:picChg>
        <pc:picChg chg="del">
          <ac:chgData name="Müller Laura" userId="8191ac63-0d49-4000-a34c-4f0f8c71d94d" providerId="ADAL" clId="{137F30C2-69FD-4310-9AE3-D46F1DD158AA}" dt="2024-06-19T19:04:38.918" v="29999" actId="478"/>
          <ac:picMkLst>
            <pc:docMk/>
            <pc:sldMk cId="670414785" sldId="539"/>
            <ac:picMk id="28" creationId="{4065A02E-1CE9-46D3-A044-A85116FA05C2}"/>
          </ac:picMkLst>
        </pc:picChg>
        <pc:picChg chg="mod">
          <ac:chgData name="Müller Laura" userId="8191ac63-0d49-4000-a34c-4f0f8c71d94d" providerId="ADAL" clId="{137F30C2-69FD-4310-9AE3-D46F1DD158AA}" dt="2024-06-19T19:05:10.014" v="30002" actId="14100"/>
          <ac:picMkLst>
            <pc:docMk/>
            <pc:sldMk cId="670414785" sldId="539"/>
            <ac:picMk id="52" creationId="{E1B58595-2DC4-C415-E211-D323A87370D3}"/>
          </ac:picMkLst>
        </pc:picChg>
        <pc:cxnChg chg="replST">
          <ac:chgData name="Müller Laura" userId="8191ac63-0d49-4000-a34c-4f0f8c71d94d" providerId="ADAL" clId="{137F30C2-69FD-4310-9AE3-D46F1DD158AA}" dt="2024-06-19T19:23:20.174" v="30749"/>
          <ac:cxnSpMkLst>
            <pc:docMk/>
            <pc:sldMk cId="670414785" sldId="539"/>
            <ac:cxnSpMk id="35" creationId="{FACB6B09-7018-08C7-11CC-220622210040}"/>
          </ac:cxnSpMkLst>
        </pc:cxnChg>
        <pc:cxnChg chg="replST">
          <ac:chgData name="Müller Laura" userId="8191ac63-0d49-4000-a34c-4f0f8c71d94d" providerId="ADAL" clId="{137F30C2-69FD-4310-9AE3-D46F1DD158AA}" dt="2024-06-19T19:23:20.181" v="30750"/>
          <ac:cxnSpMkLst>
            <pc:docMk/>
            <pc:sldMk cId="670414785" sldId="539"/>
            <ac:cxnSpMk id="37" creationId="{B28D3BC2-0CA8-D2D1-3851-B1676B3EE426}"/>
          </ac:cxnSpMkLst>
        </pc:cxnChg>
      </pc:sldChg>
      <pc:sldChg chg="add del">
        <pc:chgData name="Müller Laura" userId="8191ac63-0d49-4000-a34c-4f0f8c71d94d" providerId="ADAL" clId="{137F30C2-69FD-4310-9AE3-D46F1DD158AA}" dt="2024-06-18T11:33:45.942" v="21787"/>
        <pc:sldMkLst>
          <pc:docMk/>
          <pc:sldMk cId="2578452813" sldId="539"/>
        </pc:sldMkLst>
      </pc:sldChg>
      <pc:sldChg chg="addSp delSp modSp add mod ord modNotesTx">
        <pc:chgData name="Müller Laura" userId="8191ac63-0d49-4000-a34c-4f0f8c71d94d" providerId="ADAL" clId="{137F30C2-69FD-4310-9AE3-D46F1DD158AA}" dt="2024-06-21T19:11:27.105" v="43051" actId="478"/>
        <pc:sldMkLst>
          <pc:docMk/>
          <pc:sldMk cId="240263491" sldId="540"/>
        </pc:sldMkLst>
        <pc:spChg chg="add del mod">
          <ac:chgData name="Müller Laura" userId="8191ac63-0d49-4000-a34c-4f0f8c71d94d" providerId="ADAL" clId="{137F30C2-69FD-4310-9AE3-D46F1DD158AA}" dt="2024-06-21T09:01:25.067" v="39757" actId="478"/>
          <ac:spMkLst>
            <pc:docMk/>
            <pc:sldMk cId="240263491" sldId="540"/>
            <ac:spMk id="3" creationId="{15127D32-A5D3-E6CE-82E9-1F0928E455EB}"/>
          </ac:spMkLst>
        </pc:spChg>
        <pc:spChg chg="add mod">
          <ac:chgData name="Müller Laura" userId="8191ac63-0d49-4000-a34c-4f0f8c71d94d" providerId="ADAL" clId="{137F30C2-69FD-4310-9AE3-D46F1DD158AA}" dt="2024-06-21T16:27:12.867" v="42802" actId="1076"/>
          <ac:spMkLst>
            <pc:docMk/>
            <pc:sldMk cId="240263491" sldId="540"/>
            <ac:spMk id="3" creationId="{4D82C1B3-06B1-3F61-03C9-72CC213DE309}"/>
          </ac:spMkLst>
        </pc:spChg>
        <pc:spChg chg="add del mod">
          <ac:chgData name="Müller Laura" userId="8191ac63-0d49-4000-a34c-4f0f8c71d94d" providerId="ADAL" clId="{137F30C2-69FD-4310-9AE3-D46F1DD158AA}" dt="2024-06-21T09:01:22.494" v="39756" actId="478"/>
          <ac:spMkLst>
            <pc:docMk/>
            <pc:sldMk cId="240263491" sldId="540"/>
            <ac:spMk id="4" creationId="{DA43BF7D-F98A-D6CF-A5ED-680820A29A78}"/>
          </ac:spMkLst>
        </pc:spChg>
        <pc:spChg chg="add mod">
          <ac:chgData name="Müller Laura" userId="8191ac63-0d49-4000-a34c-4f0f8c71d94d" providerId="ADAL" clId="{137F30C2-69FD-4310-9AE3-D46F1DD158AA}" dt="2024-06-21T09:01:43.179" v="39782" actId="20577"/>
          <ac:spMkLst>
            <pc:docMk/>
            <pc:sldMk cId="240263491" sldId="540"/>
            <ac:spMk id="5" creationId="{C144DEE4-61E7-F274-6DC4-64793F5BC5F2}"/>
          </ac:spMkLst>
        </pc:spChg>
        <pc:spChg chg="mod">
          <ac:chgData name="Müller Laura" userId="8191ac63-0d49-4000-a34c-4f0f8c71d94d" providerId="ADAL" clId="{137F30C2-69FD-4310-9AE3-D46F1DD158AA}" dt="2024-06-21T19:11:26.469" v="43050" actId="1036"/>
          <ac:spMkLst>
            <pc:docMk/>
            <pc:sldMk cId="240263491" sldId="540"/>
            <ac:spMk id="6" creationId="{EA8DDA4C-2135-5C9E-B4FB-3B1A3ED591DE}"/>
          </ac:spMkLst>
        </pc:spChg>
        <pc:spChg chg="mod">
          <ac:chgData name="Müller Laura" userId="8191ac63-0d49-4000-a34c-4f0f8c71d94d" providerId="ADAL" clId="{137F30C2-69FD-4310-9AE3-D46F1DD158AA}" dt="2024-06-19T19:28:13.298" v="31374" actId="255"/>
          <ac:spMkLst>
            <pc:docMk/>
            <pc:sldMk cId="240263491" sldId="540"/>
            <ac:spMk id="7" creationId="{CF1A10A6-4B2C-83B2-1DE6-1B148F153B67}"/>
          </ac:spMkLst>
        </pc:spChg>
        <pc:spChg chg="del replST">
          <ac:chgData name="Müller Laura" userId="8191ac63-0d49-4000-a34c-4f0f8c71d94d" providerId="ADAL" clId="{137F30C2-69FD-4310-9AE3-D46F1DD158AA}" dt="2024-06-20T20:10:38.646" v="36579" actId="478"/>
          <ac:spMkLst>
            <pc:docMk/>
            <pc:sldMk cId="240263491" sldId="540"/>
            <ac:spMk id="8" creationId="{3C51AF6F-F141-C98C-773F-8157E02C7B5B}"/>
          </ac:spMkLst>
        </pc:spChg>
        <pc:spChg chg="mod">
          <ac:chgData name="Müller Laura" userId="8191ac63-0d49-4000-a34c-4f0f8c71d94d" providerId="ADAL" clId="{137F30C2-69FD-4310-9AE3-D46F1DD158AA}" dt="2024-06-19T19:28:13.298" v="31374" actId="255"/>
          <ac:spMkLst>
            <pc:docMk/>
            <pc:sldMk cId="240263491" sldId="540"/>
            <ac:spMk id="9" creationId="{22A12E57-85FA-F7A0-1CCB-A004250DBECF}"/>
          </ac:spMkLst>
        </pc:spChg>
        <pc:spChg chg="del replST">
          <ac:chgData name="Müller Laura" userId="8191ac63-0d49-4000-a34c-4f0f8c71d94d" providerId="ADAL" clId="{137F30C2-69FD-4310-9AE3-D46F1DD158AA}" dt="2024-06-20T20:10:38.646" v="36579" actId="478"/>
          <ac:spMkLst>
            <pc:docMk/>
            <pc:sldMk cId="240263491" sldId="540"/>
            <ac:spMk id="10" creationId="{B913B4DB-2508-FA3A-41B8-07F7BAE2251E}"/>
          </ac:spMkLst>
        </pc:spChg>
        <pc:spChg chg="mod">
          <ac:chgData name="Müller Laura" userId="8191ac63-0d49-4000-a34c-4f0f8c71d94d" providerId="ADAL" clId="{137F30C2-69FD-4310-9AE3-D46F1DD158AA}" dt="2024-06-19T19:28:13.298" v="31374" actId="255"/>
          <ac:spMkLst>
            <pc:docMk/>
            <pc:sldMk cId="240263491" sldId="540"/>
            <ac:spMk id="11" creationId="{D0E8CCCB-D11A-7CD0-5917-DB70B88ADB9F}"/>
          </ac:spMkLst>
        </pc:spChg>
        <pc:spChg chg="mod">
          <ac:chgData name="Müller Laura" userId="8191ac63-0d49-4000-a34c-4f0f8c71d94d" providerId="ADAL" clId="{137F30C2-69FD-4310-9AE3-D46F1DD158AA}" dt="2024-06-19T19:04:51.266" v="30000"/>
          <ac:spMkLst>
            <pc:docMk/>
            <pc:sldMk cId="240263491" sldId="540"/>
            <ac:spMk id="14" creationId="{85AB1F56-50DF-7883-665E-94E338B29EDC}"/>
          </ac:spMkLst>
        </pc:spChg>
        <pc:spChg chg="add del mod replST">
          <ac:chgData name="Müller Laura" userId="8191ac63-0d49-4000-a34c-4f0f8c71d94d" providerId="ADAL" clId="{137F30C2-69FD-4310-9AE3-D46F1DD158AA}" dt="2024-06-20T20:10:38.646" v="36579" actId="478"/>
          <ac:spMkLst>
            <pc:docMk/>
            <pc:sldMk cId="240263491" sldId="540"/>
            <ac:spMk id="16" creationId="{11A0D917-68BB-7121-1951-5D9C02B03273}"/>
          </ac:spMkLst>
        </pc:spChg>
        <pc:spChg chg="del">
          <ac:chgData name="Müller Laura" userId="8191ac63-0d49-4000-a34c-4f0f8c71d94d" providerId="ADAL" clId="{137F30C2-69FD-4310-9AE3-D46F1DD158AA}" dt="2024-06-20T20:10:38.646" v="36579" actId="478"/>
          <ac:spMkLst>
            <pc:docMk/>
            <pc:sldMk cId="240263491" sldId="540"/>
            <ac:spMk id="17" creationId="{06C0B115-6E92-81F6-A8A8-A252B02EFCCE}"/>
          </ac:spMkLst>
        </pc:spChg>
        <pc:spChg chg="del replST">
          <ac:chgData name="Müller Laura" userId="8191ac63-0d49-4000-a34c-4f0f8c71d94d" providerId="ADAL" clId="{137F30C2-69FD-4310-9AE3-D46F1DD158AA}" dt="2024-06-20T20:10:38.646" v="36579" actId="478"/>
          <ac:spMkLst>
            <pc:docMk/>
            <pc:sldMk cId="240263491" sldId="540"/>
            <ac:spMk id="18" creationId="{75E345B8-5049-DEE0-574D-4DEA53ABE634}"/>
          </ac:spMkLst>
        </pc:spChg>
        <pc:spChg chg="add del mod replST">
          <ac:chgData name="Müller Laura" userId="8191ac63-0d49-4000-a34c-4f0f8c71d94d" providerId="ADAL" clId="{137F30C2-69FD-4310-9AE3-D46F1DD158AA}" dt="2024-06-20T20:10:38.646" v="36579" actId="478"/>
          <ac:spMkLst>
            <pc:docMk/>
            <pc:sldMk cId="240263491" sldId="540"/>
            <ac:spMk id="19" creationId="{9E1399A0-3CFA-6730-B177-A2D1FE240621}"/>
          </ac:spMkLst>
        </pc:spChg>
        <pc:spChg chg="mod">
          <ac:chgData name="Müller Laura" userId="8191ac63-0d49-4000-a34c-4f0f8c71d94d" providerId="ADAL" clId="{137F30C2-69FD-4310-9AE3-D46F1DD158AA}" dt="2024-06-20T12:51:04.747" v="32353" actId="1038"/>
          <ac:spMkLst>
            <pc:docMk/>
            <pc:sldMk cId="240263491" sldId="540"/>
            <ac:spMk id="22" creationId="{2860B1D7-66F8-443E-B453-701A6E0C81C3}"/>
          </ac:spMkLst>
        </pc:spChg>
        <pc:spChg chg="mod">
          <ac:chgData name="Müller Laura" userId="8191ac63-0d49-4000-a34c-4f0f8c71d94d" providerId="ADAL" clId="{137F30C2-69FD-4310-9AE3-D46F1DD158AA}" dt="2024-06-19T19:28:13.298" v="31374" actId="255"/>
          <ac:spMkLst>
            <pc:docMk/>
            <pc:sldMk cId="240263491" sldId="540"/>
            <ac:spMk id="24" creationId="{D226D5BA-85ED-8369-BBC4-D24F1CCA9515}"/>
          </ac:spMkLst>
        </pc:spChg>
        <pc:spChg chg="mod">
          <ac:chgData name="Müller Laura" userId="8191ac63-0d49-4000-a34c-4f0f8c71d94d" providerId="ADAL" clId="{137F30C2-69FD-4310-9AE3-D46F1DD158AA}" dt="2024-06-19T19:28:13.298" v="31374" actId="255"/>
          <ac:spMkLst>
            <pc:docMk/>
            <pc:sldMk cId="240263491" sldId="540"/>
            <ac:spMk id="32" creationId="{733C9783-3084-DE7E-333F-2E3B1FA9EB3C}"/>
          </ac:spMkLst>
        </pc:spChg>
        <pc:spChg chg="del mod replST">
          <ac:chgData name="Müller Laura" userId="8191ac63-0d49-4000-a34c-4f0f8c71d94d" providerId="ADAL" clId="{137F30C2-69FD-4310-9AE3-D46F1DD158AA}" dt="2024-06-20T20:10:38.646" v="36579" actId="478"/>
          <ac:spMkLst>
            <pc:docMk/>
            <pc:sldMk cId="240263491" sldId="540"/>
            <ac:spMk id="33" creationId="{B36335C6-F85F-0594-48E2-7772A5ECF7BE}"/>
          </ac:spMkLst>
        </pc:spChg>
        <pc:spChg chg="mod">
          <ac:chgData name="Müller Laura" userId="8191ac63-0d49-4000-a34c-4f0f8c71d94d" providerId="ADAL" clId="{137F30C2-69FD-4310-9AE3-D46F1DD158AA}" dt="2024-06-19T19:28:13.298" v="31374" actId="255"/>
          <ac:spMkLst>
            <pc:docMk/>
            <pc:sldMk cId="240263491" sldId="540"/>
            <ac:spMk id="34" creationId="{BA1868D4-830D-2CAC-FB35-1C33B8E3FD6F}"/>
          </ac:spMkLst>
        </pc:spChg>
        <pc:spChg chg="mod">
          <ac:chgData name="Müller Laura" userId="8191ac63-0d49-4000-a34c-4f0f8c71d94d" providerId="ADAL" clId="{137F30C2-69FD-4310-9AE3-D46F1DD158AA}" dt="2024-06-19T19:28:13.298" v="31374" actId="255"/>
          <ac:spMkLst>
            <pc:docMk/>
            <pc:sldMk cId="240263491" sldId="540"/>
            <ac:spMk id="38" creationId="{FD4649C1-2CD5-2566-365E-7D35DF63D890}"/>
          </ac:spMkLst>
        </pc:spChg>
        <pc:spChg chg="mod">
          <ac:chgData name="Müller Laura" userId="8191ac63-0d49-4000-a34c-4f0f8c71d94d" providerId="ADAL" clId="{137F30C2-69FD-4310-9AE3-D46F1DD158AA}" dt="2024-06-19T19:28:13.298" v="31374" actId="255"/>
          <ac:spMkLst>
            <pc:docMk/>
            <pc:sldMk cId="240263491" sldId="540"/>
            <ac:spMk id="39" creationId="{9EAE31B5-47E0-D4EE-6D27-558066433E9F}"/>
          </ac:spMkLst>
        </pc:spChg>
        <pc:spChg chg="mod">
          <ac:chgData name="Müller Laura" userId="8191ac63-0d49-4000-a34c-4f0f8c71d94d" providerId="ADAL" clId="{137F30C2-69FD-4310-9AE3-D46F1DD158AA}" dt="2024-06-19T19:28:13.298" v="31374" actId="255"/>
          <ac:spMkLst>
            <pc:docMk/>
            <pc:sldMk cId="240263491" sldId="540"/>
            <ac:spMk id="40" creationId="{B05DFF75-1397-70D5-3EEA-592A5B7C004D}"/>
          </ac:spMkLst>
        </pc:spChg>
        <pc:spChg chg="mod">
          <ac:chgData name="Müller Laura" userId="8191ac63-0d49-4000-a34c-4f0f8c71d94d" providerId="ADAL" clId="{137F30C2-69FD-4310-9AE3-D46F1DD158AA}" dt="2024-06-19T19:28:13.298" v="31374" actId="255"/>
          <ac:spMkLst>
            <pc:docMk/>
            <pc:sldMk cId="240263491" sldId="540"/>
            <ac:spMk id="41" creationId="{87CBF07F-F682-A183-8235-C7DCCB1A91DE}"/>
          </ac:spMkLst>
        </pc:spChg>
        <pc:spChg chg="mod">
          <ac:chgData name="Müller Laura" userId="8191ac63-0d49-4000-a34c-4f0f8c71d94d" providerId="ADAL" clId="{137F30C2-69FD-4310-9AE3-D46F1DD158AA}" dt="2024-06-19T19:28:13.298" v="31374" actId="255"/>
          <ac:spMkLst>
            <pc:docMk/>
            <pc:sldMk cId="240263491" sldId="540"/>
            <ac:spMk id="42" creationId="{4C172B58-2F46-A13D-C168-F634D067B347}"/>
          </ac:spMkLst>
        </pc:spChg>
        <pc:spChg chg="mod">
          <ac:chgData name="Müller Laura" userId="8191ac63-0d49-4000-a34c-4f0f8c71d94d" providerId="ADAL" clId="{137F30C2-69FD-4310-9AE3-D46F1DD158AA}" dt="2024-06-19T19:28:13.298" v="31374" actId="255"/>
          <ac:spMkLst>
            <pc:docMk/>
            <pc:sldMk cId="240263491" sldId="540"/>
            <ac:spMk id="43" creationId="{1FC92BEF-5077-875D-970F-BE186CE21D16}"/>
          </ac:spMkLst>
        </pc:spChg>
        <pc:spChg chg="add del mod">
          <ac:chgData name="Müller Laura" userId="8191ac63-0d49-4000-a34c-4f0f8c71d94d" providerId="ADAL" clId="{137F30C2-69FD-4310-9AE3-D46F1DD158AA}" dt="2024-06-20T20:03:56.085" v="36307" actId="478"/>
          <ac:spMkLst>
            <pc:docMk/>
            <pc:sldMk cId="240263491" sldId="540"/>
            <ac:spMk id="45" creationId="{31B09E0C-91A2-32CD-3BD2-4D6B993B4627}"/>
          </ac:spMkLst>
        </pc:spChg>
        <pc:spChg chg="del mod topLvl replST">
          <ac:chgData name="Müller Laura" userId="8191ac63-0d49-4000-a34c-4f0f8c71d94d" providerId="ADAL" clId="{137F30C2-69FD-4310-9AE3-D46F1DD158AA}" dt="2024-06-20T20:10:38.646" v="36579" actId="478"/>
          <ac:spMkLst>
            <pc:docMk/>
            <pc:sldMk cId="240263491" sldId="540"/>
            <ac:spMk id="59" creationId="{17271B71-A07C-03CE-2A2A-1ECD42FC6C2D}"/>
          </ac:spMkLst>
        </pc:spChg>
        <pc:spChg chg="add del mod">
          <ac:chgData name="Müller Laura" userId="8191ac63-0d49-4000-a34c-4f0f8c71d94d" providerId="ADAL" clId="{137F30C2-69FD-4310-9AE3-D46F1DD158AA}" dt="2024-06-20T20:10:38.646" v="36579" actId="478"/>
          <ac:spMkLst>
            <pc:docMk/>
            <pc:sldMk cId="240263491" sldId="540"/>
            <ac:spMk id="60" creationId="{D662575E-7B92-7663-D8FD-22BB511086AE}"/>
          </ac:spMkLst>
        </pc:spChg>
        <pc:spChg chg="del topLvl">
          <ac:chgData name="Müller Laura" userId="8191ac63-0d49-4000-a34c-4f0f8c71d94d" providerId="ADAL" clId="{137F30C2-69FD-4310-9AE3-D46F1DD158AA}" dt="2024-06-19T19:12:40.868" v="30212" actId="478"/>
          <ac:spMkLst>
            <pc:docMk/>
            <pc:sldMk cId="240263491" sldId="540"/>
            <ac:spMk id="60" creationId="{F9D9DB8C-E0A7-D78A-DB3E-2C6D26D1D02C}"/>
          </ac:spMkLst>
        </pc:spChg>
        <pc:spChg chg="add del mod">
          <ac:chgData name="Müller Laura" userId="8191ac63-0d49-4000-a34c-4f0f8c71d94d" providerId="ADAL" clId="{137F30C2-69FD-4310-9AE3-D46F1DD158AA}" dt="2024-06-20T20:10:38.646" v="36579" actId="478"/>
          <ac:spMkLst>
            <pc:docMk/>
            <pc:sldMk cId="240263491" sldId="540"/>
            <ac:spMk id="61" creationId="{CCEAACEE-2598-7AE4-2688-86F46365BA4B}"/>
          </ac:spMkLst>
        </pc:spChg>
        <pc:spChg chg="del topLvl replST">
          <ac:chgData name="Müller Laura" userId="8191ac63-0d49-4000-a34c-4f0f8c71d94d" providerId="ADAL" clId="{137F30C2-69FD-4310-9AE3-D46F1DD158AA}" dt="2024-06-20T20:10:38.646" v="36579" actId="478"/>
          <ac:spMkLst>
            <pc:docMk/>
            <pc:sldMk cId="240263491" sldId="540"/>
            <ac:spMk id="62" creationId="{0837D234-907E-F8D6-28DE-A24662E2C66A}"/>
          </ac:spMkLst>
        </pc:spChg>
        <pc:spChg chg="del topLvl">
          <ac:chgData name="Müller Laura" userId="8191ac63-0d49-4000-a34c-4f0f8c71d94d" providerId="ADAL" clId="{137F30C2-69FD-4310-9AE3-D46F1DD158AA}" dt="2024-06-19T19:13:47.356" v="30296" actId="478"/>
          <ac:spMkLst>
            <pc:docMk/>
            <pc:sldMk cId="240263491" sldId="540"/>
            <ac:spMk id="63" creationId="{843C276A-DFDD-C513-CFB5-25ED3B081A3D}"/>
          </ac:spMkLst>
        </pc:spChg>
        <pc:spChg chg="add del mod">
          <ac:chgData name="Müller Laura" userId="8191ac63-0d49-4000-a34c-4f0f8c71d94d" providerId="ADAL" clId="{137F30C2-69FD-4310-9AE3-D46F1DD158AA}" dt="2024-06-20T20:10:38.646" v="36579" actId="478"/>
          <ac:spMkLst>
            <pc:docMk/>
            <pc:sldMk cId="240263491" sldId="540"/>
            <ac:spMk id="63" creationId="{F6C78010-E140-0080-B222-3581B0F54E99}"/>
          </ac:spMkLst>
        </pc:spChg>
        <pc:spChg chg="add mod">
          <ac:chgData name="Müller Laura" userId="8191ac63-0d49-4000-a34c-4f0f8c71d94d" providerId="ADAL" clId="{137F30C2-69FD-4310-9AE3-D46F1DD158AA}" dt="2024-06-20T20:10:25.386" v="36575" actId="1076"/>
          <ac:spMkLst>
            <pc:docMk/>
            <pc:sldMk cId="240263491" sldId="540"/>
            <ac:spMk id="64" creationId="{D5A157B3-36BD-CDA7-34F3-1D416FA5561B}"/>
          </ac:spMkLst>
        </pc:spChg>
        <pc:spChg chg="mod topLvl replST">
          <ac:chgData name="Müller Laura" userId="8191ac63-0d49-4000-a34c-4f0f8c71d94d" providerId="ADAL" clId="{137F30C2-69FD-4310-9AE3-D46F1DD158AA}" dt="2024-06-20T20:07:41.462" v="36512" actId="164"/>
          <ac:spMkLst>
            <pc:docMk/>
            <pc:sldMk cId="240263491" sldId="540"/>
            <ac:spMk id="65" creationId="{10FE3D2A-1A30-278C-5C68-29B9595328E1}"/>
          </ac:spMkLst>
        </pc:spChg>
        <pc:spChg chg="del topLvl">
          <ac:chgData name="Müller Laura" userId="8191ac63-0d49-4000-a34c-4f0f8c71d94d" providerId="ADAL" clId="{137F30C2-69FD-4310-9AE3-D46F1DD158AA}" dt="2024-06-19T19:13:15.096" v="30219" actId="478"/>
          <ac:spMkLst>
            <pc:docMk/>
            <pc:sldMk cId="240263491" sldId="540"/>
            <ac:spMk id="66" creationId="{F6FAF81D-66B0-EEC0-AEC7-4A12A0776D03}"/>
          </ac:spMkLst>
        </pc:spChg>
        <pc:spChg chg="add del mod replST">
          <ac:chgData name="Müller Laura" userId="8191ac63-0d49-4000-a34c-4f0f8c71d94d" providerId="ADAL" clId="{137F30C2-69FD-4310-9AE3-D46F1DD158AA}" dt="2024-06-20T20:10:38.646" v="36579" actId="478"/>
          <ac:spMkLst>
            <pc:docMk/>
            <pc:sldMk cId="240263491" sldId="540"/>
            <ac:spMk id="67" creationId="{DBE008D5-6B42-5E55-0CDD-0283E12C85FD}"/>
          </ac:spMkLst>
        </pc:spChg>
        <pc:spChg chg="del mod replST">
          <ac:chgData name="Müller Laura" userId="8191ac63-0d49-4000-a34c-4f0f8c71d94d" providerId="ADAL" clId="{137F30C2-69FD-4310-9AE3-D46F1DD158AA}" dt="2024-06-20T20:10:38.646" v="36579" actId="478"/>
          <ac:spMkLst>
            <pc:docMk/>
            <pc:sldMk cId="240263491" sldId="540"/>
            <ac:spMk id="68" creationId="{F63AFF04-1A16-3F52-4C0B-69243AA472A9}"/>
          </ac:spMkLst>
        </pc:spChg>
        <pc:spChg chg="del mod replST">
          <ac:chgData name="Müller Laura" userId="8191ac63-0d49-4000-a34c-4f0f8c71d94d" providerId="ADAL" clId="{137F30C2-69FD-4310-9AE3-D46F1DD158AA}" dt="2024-06-20T20:10:38.646" v="36579" actId="478"/>
          <ac:spMkLst>
            <pc:docMk/>
            <pc:sldMk cId="240263491" sldId="540"/>
            <ac:spMk id="69" creationId="{CFF67660-D2BB-A025-5D6F-C1EF18C089FA}"/>
          </ac:spMkLst>
        </pc:spChg>
        <pc:spChg chg="mod replST">
          <ac:chgData name="Müller Laura" userId="8191ac63-0d49-4000-a34c-4f0f8c71d94d" providerId="ADAL" clId="{137F30C2-69FD-4310-9AE3-D46F1DD158AA}" dt="2024-06-20T20:07:41.462" v="36512" actId="164"/>
          <ac:spMkLst>
            <pc:docMk/>
            <pc:sldMk cId="240263491" sldId="540"/>
            <ac:spMk id="70" creationId="{A8348611-F1AD-1ED2-373F-31D35F8D94B7}"/>
          </ac:spMkLst>
        </pc:spChg>
        <pc:spChg chg="add del mod replST">
          <ac:chgData name="Müller Laura" userId="8191ac63-0d49-4000-a34c-4f0f8c71d94d" providerId="ADAL" clId="{137F30C2-69FD-4310-9AE3-D46F1DD158AA}" dt="2024-06-20T20:10:38.646" v="36579" actId="478"/>
          <ac:spMkLst>
            <pc:docMk/>
            <pc:sldMk cId="240263491" sldId="540"/>
            <ac:spMk id="71" creationId="{C47DD8D9-9ED0-4C30-3C1F-98E869AA47DC}"/>
          </ac:spMkLst>
        </pc:spChg>
        <pc:spChg chg="del mod replST">
          <ac:chgData name="Müller Laura" userId="8191ac63-0d49-4000-a34c-4f0f8c71d94d" providerId="ADAL" clId="{137F30C2-69FD-4310-9AE3-D46F1DD158AA}" dt="2024-06-20T20:10:38.646" v="36579" actId="478"/>
          <ac:spMkLst>
            <pc:docMk/>
            <pc:sldMk cId="240263491" sldId="540"/>
            <ac:spMk id="72" creationId="{39B93B3E-D3E0-2ACF-15D8-F0A33096A560}"/>
          </ac:spMkLst>
        </pc:spChg>
        <pc:spChg chg="mod">
          <ac:chgData name="Müller Laura" userId="8191ac63-0d49-4000-a34c-4f0f8c71d94d" providerId="ADAL" clId="{137F30C2-69FD-4310-9AE3-D46F1DD158AA}" dt="2024-06-20T20:09:58.078" v="36556"/>
          <ac:spMkLst>
            <pc:docMk/>
            <pc:sldMk cId="240263491" sldId="540"/>
            <ac:spMk id="73" creationId="{46E0FB5C-A33F-AF86-E492-D41198BA1D0C}"/>
          </ac:spMkLst>
        </pc:spChg>
        <pc:spChg chg="del mod">
          <ac:chgData name="Müller Laura" userId="8191ac63-0d49-4000-a34c-4f0f8c71d94d" providerId="ADAL" clId="{137F30C2-69FD-4310-9AE3-D46F1DD158AA}" dt="2024-06-19T19:20:01.353" v="30351" actId="478"/>
          <ac:spMkLst>
            <pc:docMk/>
            <pc:sldMk cId="240263491" sldId="540"/>
            <ac:spMk id="73" creationId="{968FCD34-A938-CFF6-1270-0DF8605D5D3E}"/>
          </ac:spMkLst>
        </pc:spChg>
        <pc:spChg chg="del mod">
          <ac:chgData name="Müller Laura" userId="8191ac63-0d49-4000-a34c-4f0f8c71d94d" providerId="ADAL" clId="{137F30C2-69FD-4310-9AE3-D46F1DD158AA}" dt="2024-06-19T19:20:58.136" v="30367" actId="478"/>
          <ac:spMkLst>
            <pc:docMk/>
            <pc:sldMk cId="240263491" sldId="540"/>
            <ac:spMk id="74" creationId="{560260DC-5D8B-983B-5DA7-9C0A0787A559}"/>
          </ac:spMkLst>
        </pc:spChg>
        <pc:spChg chg="mod">
          <ac:chgData name="Müller Laura" userId="8191ac63-0d49-4000-a34c-4f0f8c71d94d" providerId="ADAL" clId="{137F30C2-69FD-4310-9AE3-D46F1DD158AA}" dt="2024-06-20T20:10:22.620" v="36563" actId="20577"/>
          <ac:spMkLst>
            <pc:docMk/>
            <pc:sldMk cId="240263491" sldId="540"/>
            <ac:spMk id="74" creationId="{B2515A4E-F0D0-4901-C93B-9C940BEC4FB6}"/>
          </ac:spMkLst>
        </pc:spChg>
        <pc:spChg chg="add del mod">
          <ac:chgData name="Müller Laura" userId="8191ac63-0d49-4000-a34c-4f0f8c71d94d" providerId="ADAL" clId="{137F30C2-69FD-4310-9AE3-D46F1DD158AA}" dt="2024-06-20T20:10:40.949" v="36580" actId="478"/>
          <ac:spMkLst>
            <pc:docMk/>
            <pc:sldMk cId="240263491" sldId="540"/>
            <ac:spMk id="75" creationId="{1392BDAA-C1FB-7570-05E3-E5EA7AE11439}"/>
          </ac:spMkLst>
        </pc:spChg>
        <pc:spChg chg="del mod">
          <ac:chgData name="Müller Laura" userId="8191ac63-0d49-4000-a34c-4f0f8c71d94d" providerId="ADAL" clId="{137F30C2-69FD-4310-9AE3-D46F1DD158AA}" dt="2024-06-19T19:20:18.410" v="30359" actId="478"/>
          <ac:spMkLst>
            <pc:docMk/>
            <pc:sldMk cId="240263491" sldId="540"/>
            <ac:spMk id="75" creationId="{F2920451-1D11-E87E-0450-6EFB3B9984A8}"/>
          </ac:spMkLst>
        </pc:spChg>
        <pc:spChg chg="del">
          <ac:chgData name="Müller Laura" userId="8191ac63-0d49-4000-a34c-4f0f8c71d94d" providerId="ADAL" clId="{137F30C2-69FD-4310-9AE3-D46F1DD158AA}" dt="2024-06-18T11:56:39.324" v="22126" actId="478"/>
          <ac:spMkLst>
            <pc:docMk/>
            <pc:sldMk cId="240263491" sldId="540"/>
            <ac:spMk id="76" creationId="{01DF83BD-07BC-0DF5-DD1D-F72E0E05F584}"/>
          </ac:spMkLst>
        </pc:spChg>
        <pc:spChg chg="mod">
          <ac:chgData name="Müller Laura" userId="8191ac63-0d49-4000-a34c-4f0f8c71d94d" providerId="ADAL" clId="{137F30C2-69FD-4310-9AE3-D46F1DD158AA}" dt="2024-06-20T20:10:41.749" v="36581"/>
          <ac:spMkLst>
            <pc:docMk/>
            <pc:sldMk cId="240263491" sldId="540"/>
            <ac:spMk id="79" creationId="{C0ED5C8A-1DC9-7C8A-19A1-99471C4912E3}"/>
          </ac:spMkLst>
        </pc:spChg>
        <pc:spChg chg="mod">
          <ac:chgData name="Müller Laura" userId="8191ac63-0d49-4000-a34c-4f0f8c71d94d" providerId="ADAL" clId="{137F30C2-69FD-4310-9AE3-D46F1DD158AA}" dt="2024-06-20T20:10:41.749" v="36581"/>
          <ac:spMkLst>
            <pc:docMk/>
            <pc:sldMk cId="240263491" sldId="540"/>
            <ac:spMk id="80" creationId="{04B08BA1-A9C2-93A6-8DBE-2792957B62BA}"/>
          </ac:spMkLst>
        </pc:spChg>
        <pc:spChg chg="mod">
          <ac:chgData name="Müller Laura" userId="8191ac63-0d49-4000-a34c-4f0f8c71d94d" providerId="ADAL" clId="{137F30C2-69FD-4310-9AE3-D46F1DD158AA}" dt="2024-06-20T20:10:41.749" v="36581"/>
          <ac:spMkLst>
            <pc:docMk/>
            <pc:sldMk cId="240263491" sldId="540"/>
            <ac:spMk id="81" creationId="{C58A1D16-B879-9663-2442-90D57A46F7B7}"/>
          </ac:spMkLst>
        </pc:spChg>
        <pc:spChg chg="mod">
          <ac:chgData name="Müller Laura" userId="8191ac63-0d49-4000-a34c-4f0f8c71d94d" providerId="ADAL" clId="{137F30C2-69FD-4310-9AE3-D46F1DD158AA}" dt="2024-06-20T20:10:41.749" v="36581"/>
          <ac:spMkLst>
            <pc:docMk/>
            <pc:sldMk cId="240263491" sldId="540"/>
            <ac:spMk id="82" creationId="{7681A1D7-7502-CF82-7A6E-3F9A01F7F3CA}"/>
          </ac:spMkLst>
        </pc:spChg>
        <pc:spChg chg="mod">
          <ac:chgData name="Müller Laura" userId="8191ac63-0d49-4000-a34c-4f0f8c71d94d" providerId="ADAL" clId="{137F30C2-69FD-4310-9AE3-D46F1DD158AA}" dt="2024-06-20T20:10:41.749" v="36581"/>
          <ac:spMkLst>
            <pc:docMk/>
            <pc:sldMk cId="240263491" sldId="540"/>
            <ac:spMk id="83" creationId="{8A5B9C78-DD5F-6F7B-70A0-755F501F8D9A}"/>
          </ac:spMkLst>
        </pc:spChg>
        <pc:spChg chg="mod">
          <ac:chgData name="Müller Laura" userId="8191ac63-0d49-4000-a34c-4f0f8c71d94d" providerId="ADAL" clId="{137F30C2-69FD-4310-9AE3-D46F1DD158AA}" dt="2024-06-20T20:10:41.749" v="36581"/>
          <ac:spMkLst>
            <pc:docMk/>
            <pc:sldMk cId="240263491" sldId="540"/>
            <ac:spMk id="84" creationId="{95CAA3FC-3EDC-DFD6-D789-AC34ED0FB22A}"/>
          </ac:spMkLst>
        </pc:spChg>
        <pc:spChg chg="mod">
          <ac:chgData name="Müller Laura" userId="8191ac63-0d49-4000-a34c-4f0f8c71d94d" providerId="ADAL" clId="{137F30C2-69FD-4310-9AE3-D46F1DD158AA}" dt="2024-06-20T20:10:41.749" v="36581"/>
          <ac:spMkLst>
            <pc:docMk/>
            <pc:sldMk cId="240263491" sldId="540"/>
            <ac:spMk id="85" creationId="{AFEE0852-4E72-18D5-CAE8-3681D55F597A}"/>
          </ac:spMkLst>
        </pc:spChg>
        <pc:spChg chg="mod">
          <ac:chgData name="Müller Laura" userId="8191ac63-0d49-4000-a34c-4f0f8c71d94d" providerId="ADAL" clId="{137F30C2-69FD-4310-9AE3-D46F1DD158AA}" dt="2024-06-20T20:10:41.749" v="36581"/>
          <ac:spMkLst>
            <pc:docMk/>
            <pc:sldMk cId="240263491" sldId="540"/>
            <ac:spMk id="87" creationId="{FC4AE1FD-4684-0CB3-8608-6507EDEDD855}"/>
          </ac:spMkLst>
        </pc:spChg>
        <pc:spChg chg="mod">
          <ac:chgData name="Müller Laura" userId="8191ac63-0d49-4000-a34c-4f0f8c71d94d" providerId="ADAL" clId="{137F30C2-69FD-4310-9AE3-D46F1DD158AA}" dt="2024-06-20T20:10:41.749" v="36581"/>
          <ac:spMkLst>
            <pc:docMk/>
            <pc:sldMk cId="240263491" sldId="540"/>
            <ac:spMk id="88" creationId="{E957FED6-2157-7165-6405-ABF529703AD2}"/>
          </ac:spMkLst>
        </pc:spChg>
        <pc:spChg chg="mod">
          <ac:chgData name="Müller Laura" userId="8191ac63-0d49-4000-a34c-4f0f8c71d94d" providerId="ADAL" clId="{137F30C2-69FD-4310-9AE3-D46F1DD158AA}" dt="2024-06-20T20:10:41.749" v="36581"/>
          <ac:spMkLst>
            <pc:docMk/>
            <pc:sldMk cId="240263491" sldId="540"/>
            <ac:spMk id="89" creationId="{F7820A30-03B2-C9C3-26BD-339E547BB69A}"/>
          </ac:spMkLst>
        </pc:spChg>
        <pc:spChg chg="mod">
          <ac:chgData name="Müller Laura" userId="8191ac63-0d49-4000-a34c-4f0f8c71d94d" providerId="ADAL" clId="{137F30C2-69FD-4310-9AE3-D46F1DD158AA}" dt="2024-06-20T20:10:41.749" v="36581"/>
          <ac:spMkLst>
            <pc:docMk/>
            <pc:sldMk cId="240263491" sldId="540"/>
            <ac:spMk id="90" creationId="{FB70DD32-2006-A24A-104E-B28D5E98717B}"/>
          </ac:spMkLst>
        </pc:spChg>
        <pc:spChg chg="mod">
          <ac:chgData name="Müller Laura" userId="8191ac63-0d49-4000-a34c-4f0f8c71d94d" providerId="ADAL" clId="{137F30C2-69FD-4310-9AE3-D46F1DD158AA}" dt="2024-06-20T20:10:41.749" v="36581"/>
          <ac:spMkLst>
            <pc:docMk/>
            <pc:sldMk cId="240263491" sldId="540"/>
            <ac:spMk id="91" creationId="{67A70416-7582-E979-9D8A-D32CB83B7F7F}"/>
          </ac:spMkLst>
        </pc:spChg>
        <pc:spChg chg="mod">
          <ac:chgData name="Müller Laura" userId="8191ac63-0d49-4000-a34c-4f0f8c71d94d" providerId="ADAL" clId="{137F30C2-69FD-4310-9AE3-D46F1DD158AA}" dt="2024-06-20T20:31:34.344" v="37554" actId="1035"/>
          <ac:spMkLst>
            <pc:docMk/>
            <pc:sldMk cId="240263491" sldId="540"/>
            <ac:spMk id="92" creationId="{D3A4DA97-85C6-D32C-8B2D-FDF17F5A1FE8}"/>
          </ac:spMkLst>
        </pc:spChg>
        <pc:spChg chg="add mod">
          <ac:chgData name="Müller Laura" userId="8191ac63-0d49-4000-a34c-4f0f8c71d94d" providerId="ADAL" clId="{137F30C2-69FD-4310-9AE3-D46F1DD158AA}" dt="2024-06-20T20:10:41.749" v="36581"/>
          <ac:spMkLst>
            <pc:docMk/>
            <pc:sldMk cId="240263491" sldId="540"/>
            <ac:spMk id="93" creationId="{3BDAED2E-0FD4-DA4E-E9F0-C670C01AA831}"/>
          </ac:spMkLst>
        </pc:spChg>
        <pc:spChg chg="add mod">
          <ac:chgData name="Müller Laura" userId="8191ac63-0d49-4000-a34c-4f0f8c71d94d" providerId="ADAL" clId="{137F30C2-69FD-4310-9AE3-D46F1DD158AA}" dt="2024-06-21T08:17:47.033" v="38628" actId="20577"/>
          <ac:spMkLst>
            <pc:docMk/>
            <pc:sldMk cId="240263491" sldId="540"/>
            <ac:spMk id="95" creationId="{D74A5FFA-445E-A5EA-8152-62F0C8A3B438}"/>
          </ac:spMkLst>
        </pc:spChg>
        <pc:spChg chg="add del mod">
          <ac:chgData name="Müller Laura" userId="8191ac63-0d49-4000-a34c-4f0f8c71d94d" providerId="ADAL" clId="{137F30C2-69FD-4310-9AE3-D46F1DD158AA}" dt="2024-06-21T09:01:20.521" v="39754" actId="478"/>
          <ac:spMkLst>
            <pc:docMk/>
            <pc:sldMk cId="240263491" sldId="540"/>
            <ac:spMk id="96" creationId="{974CD2FE-E100-F3D2-4391-5103840A2A57}"/>
          </ac:spMkLst>
        </pc:spChg>
        <pc:spChg chg="add mod">
          <ac:chgData name="Müller Laura" userId="8191ac63-0d49-4000-a34c-4f0f8c71d94d" providerId="ADAL" clId="{137F30C2-69FD-4310-9AE3-D46F1DD158AA}" dt="2024-06-21T16:27:08.917" v="42801" actId="1076"/>
          <ac:spMkLst>
            <pc:docMk/>
            <pc:sldMk cId="240263491" sldId="540"/>
            <ac:spMk id="97" creationId="{03BF34E1-303A-2F69-B44D-2D16A68C29DF}"/>
          </ac:spMkLst>
        </pc:spChg>
        <pc:spChg chg="add mod">
          <ac:chgData name="Müller Laura" userId="8191ac63-0d49-4000-a34c-4f0f8c71d94d" providerId="ADAL" clId="{137F30C2-69FD-4310-9AE3-D46F1DD158AA}" dt="2024-06-20T20:31:44.651" v="37559" actId="1035"/>
          <ac:spMkLst>
            <pc:docMk/>
            <pc:sldMk cId="240263491" sldId="540"/>
            <ac:spMk id="99" creationId="{5D8C84EF-D870-C000-7A81-BD08F38073FB}"/>
          </ac:spMkLst>
        </pc:spChg>
        <pc:spChg chg="add del mod">
          <ac:chgData name="Müller Laura" userId="8191ac63-0d49-4000-a34c-4f0f8c71d94d" providerId="ADAL" clId="{137F30C2-69FD-4310-9AE3-D46F1DD158AA}" dt="2024-06-20T20:22:18.537" v="37374" actId="478"/>
          <ac:spMkLst>
            <pc:docMk/>
            <pc:sldMk cId="240263491" sldId="540"/>
            <ac:spMk id="106" creationId="{7775787E-ECC9-BBA8-4CEA-220E4A4EEED3}"/>
          </ac:spMkLst>
        </pc:spChg>
        <pc:spChg chg="add del mod">
          <ac:chgData name="Müller Laura" userId="8191ac63-0d49-4000-a34c-4f0f8c71d94d" providerId="ADAL" clId="{137F30C2-69FD-4310-9AE3-D46F1DD158AA}" dt="2024-06-20T20:22:51.290" v="37403" actId="478"/>
          <ac:spMkLst>
            <pc:docMk/>
            <pc:sldMk cId="240263491" sldId="540"/>
            <ac:spMk id="107" creationId="{98718900-CD59-3500-B84A-888AD7A16813}"/>
          </ac:spMkLst>
        </pc:spChg>
        <pc:spChg chg="add del mod">
          <ac:chgData name="Müller Laura" userId="8191ac63-0d49-4000-a34c-4f0f8c71d94d" providerId="ADAL" clId="{137F30C2-69FD-4310-9AE3-D46F1DD158AA}" dt="2024-06-20T20:22:40.622" v="37401" actId="478"/>
          <ac:spMkLst>
            <pc:docMk/>
            <pc:sldMk cId="240263491" sldId="540"/>
            <ac:spMk id="108" creationId="{6B4789C2-C048-CAC5-4236-31B118721DDB}"/>
          </ac:spMkLst>
        </pc:spChg>
        <pc:spChg chg="add del mod">
          <ac:chgData name="Müller Laura" userId="8191ac63-0d49-4000-a34c-4f0f8c71d94d" providerId="ADAL" clId="{137F30C2-69FD-4310-9AE3-D46F1DD158AA}" dt="2024-06-20T20:22:16.964" v="37373" actId="478"/>
          <ac:spMkLst>
            <pc:docMk/>
            <pc:sldMk cId="240263491" sldId="540"/>
            <ac:spMk id="109" creationId="{F5E37046-6672-C082-4952-0057D637986A}"/>
          </ac:spMkLst>
        </pc:spChg>
        <pc:spChg chg="mod">
          <ac:chgData name="Müller Laura" userId="8191ac63-0d49-4000-a34c-4f0f8c71d94d" providerId="ADAL" clId="{137F30C2-69FD-4310-9AE3-D46F1DD158AA}" dt="2024-06-20T20:10:41.749" v="36581"/>
          <ac:spMkLst>
            <pc:docMk/>
            <pc:sldMk cId="240263491" sldId="540"/>
            <ac:spMk id="111" creationId="{E128EC11-95B5-E0E7-3D34-BE19DB08B118}"/>
          </ac:spMkLst>
        </pc:spChg>
        <pc:spChg chg="mod">
          <ac:chgData name="Müller Laura" userId="8191ac63-0d49-4000-a34c-4f0f8c71d94d" providerId="ADAL" clId="{137F30C2-69FD-4310-9AE3-D46F1DD158AA}" dt="2024-06-20T20:10:41.749" v="36581"/>
          <ac:spMkLst>
            <pc:docMk/>
            <pc:sldMk cId="240263491" sldId="540"/>
            <ac:spMk id="112" creationId="{C9F47437-5EF0-7D92-50CC-7258AD6728CC}"/>
          </ac:spMkLst>
        </pc:spChg>
        <pc:spChg chg="add del mod">
          <ac:chgData name="Müller Laura" userId="8191ac63-0d49-4000-a34c-4f0f8c71d94d" providerId="ADAL" clId="{137F30C2-69FD-4310-9AE3-D46F1DD158AA}" dt="2024-06-20T20:35:45.901" v="37562" actId="478"/>
          <ac:spMkLst>
            <pc:docMk/>
            <pc:sldMk cId="240263491" sldId="540"/>
            <ac:spMk id="113" creationId="{7DE15F27-967B-0800-9FD8-54CCE28CEE00}"/>
          </ac:spMkLst>
        </pc:spChg>
        <pc:spChg chg="mod">
          <ac:chgData name="Müller Laura" userId="8191ac63-0d49-4000-a34c-4f0f8c71d94d" providerId="ADAL" clId="{137F30C2-69FD-4310-9AE3-D46F1DD158AA}" dt="2024-06-20T20:10:41.749" v="36581"/>
          <ac:spMkLst>
            <pc:docMk/>
            <pc:sldMk cId="240263491" sldId="540"/>
            <ac:spMk id="117" creationId="{4E64A889-05BF-C784-CCAB-25725EF42F23}"/>
          </ac:spMkLst>
        </pc:spChg>
        <pc:spChg chg="add del mod">
          <ac:chgData name="Müller Laura" userId="8191ac63-0d49-4000-a34c-4f0f8c71d94d" providerId="ADAL" clId="{137F30C2-69FD-4310-9AE3-D46F1DD158AA}" dt="2024-06-20T20:28:47.486" v="37479" actId="478"/>
          <ac:spMkLst>
            <pc:docMk/>
            <pc:sldMk cId="240263491" sldId="540"/>
            <ac:spMk id="119" creationId="{ECAE3AB6-8D5A-ED77-AB26-3236BB8A472E}"/>
          </ac:spMkLst>
        </pc:spChg>
        <pc:spChg chg="add del mod">
          <ac:chgData name="Müller Laura" userId="8191ac63-0d49-4000-a34c-4f0f8c71d94d" providerId="ADAL" clId="{137F30C2-69FD-4310-9AE3-D46F1DD158AA}" dt="2024-06-20T20:35:45.901" v="37562" actId="478"/>
          <ac:spMkLst>
            <pc:docMk/>
            <pc:sldMk cId="240263491" sldId="540"/>
            <ac:spMk id="120" creationId="{7CAC4713-7BF2-FDA3-8470-0739F2E70B3A}"/>
          </ac:spMkLst>
        </pc:spChg>
        <pc:spChg chg="add mod">
          <ac:chgData name="Müller Laura" userId="8191ac63-0d49-4000-a34c-4f0f8c71d94d" providerId="ADAL" clId="{137F30C2-69FD-4310-9AE3-D46F1DD158AA}" dt="2024-06-20T20:25:16.956" v="37413" actId="164"/>
          <ac:spMkLst>
            <pc:docMk/>
            <pc:sldMk cId="240263491" sldId="540"/>
            <ac:spMk id="126" creationId="{A27051D1-DF22-224D-70DF-8FEB4D8ED2E8}"/>
          </ac:spMkLst>
        </pc:spChg>
        <pc:spChg chg="add mod">
          <ac:chgData name="Müller Laura" userId="8191ac63-0d49-4000-a34c-4f0f8c71d94d" providerId="ADAL" clId="{137F30C2-69FD-4310-9AE3-D46F1DD158AA}" dt="2024-06-20T20:25:16.956" v="37413" actId="164"/>
          <ac:spMkLst>
            <pc:docMk/>
            <pc:sldMk cId="240263491" sldId="540"/>
            <ac:spMk id="127" creationId="{4EB219DF-2271-E899-675B-47878977803E}"/>
          </ac:spMkLst>
        </pc:spChg>
        <pc:spChg chg="add mod">
          <ac:chgData name="Müller Laura" userId="8191ac63-0d49-4000-a34c-4f0f8c71d94d" providerId="ADAL" clId="{137F30C2-69FD-4310-9AE3-D46F1DD158AA}" dt="2024-06-20T20:25:16.956" v="37413" actId="164"/>
          <ac:spMkLst>
            <pc:docMk/>
            <pc:sldMk cId="240263491" sldId="540"/>
            <ac:spMk id="128" creationId="{27E84260-0F4E-0E9B-647A-604DB5B0C453}"/>
          </ac:spMkLst>
        </pc:spChg>
        <pc:spChg chg="add mod">
          <ac:chgData name="Müller Laura" userId="8191ac63-0d49-4000-a34c-4f0f8c71d94d" providerId="ADAL" clId="{137F30C2-69FD-4310-9AE3-D46F1DD158AA}" dt="2024-06-20T20:25:16.956" v="37413" actId="164"/>
          <ac:spMkLst>
            <pc:docMk/>
            <pc:sldMk cId="240263491" sldId="540"/>
            <ac:spMk id="129" creationId="{3E1B8AF4-1FC8-200F-BA1F-111A8A2DEF33}"/>
          </ac:spMkLst>
        </pc:spChg>
        <pc:spChg chg="mod">
          <ac:chgData name="Müller Laura" userId="8191ac63-0d49-4000-a34c-4f0f8c71d94d" providerId="ADAL" clId="{137F30C2-69FD-4310-9AE3-D46F1DD158AA}" dt="2024-06-20T20:10:41.749" v="36581"/>
          <ac:spMkLst>
            <pc:docMk/>
            <pc:sldMk cId="240263491" sldId="540"/>
            <ac:spMk id="131" creationId="{7559380A-88F8-1A08-7A47-5608599E4E7C}"/>
          </ac:spMkLst>
        </pc:spChg>
        <pc:spChg chg="mod">
          <ac:chgData name="Müller Laura" userId="8191ac63-0d49-4000-a34c-4f0f8c71d94d" providerId="ADAL" clId="{137F30C2-69FD-4310-9AE3-D46F1DD158AA}" dt="2024-06-20T20:10:41.749" v="36581"/>
          <ac:spMkLst>
            <pc:docMk/>
            <pc:sldMk cId="240263491" sldId="540"/>
            <ac:spMk id="132" creationId="{3DE301B9-6056-DEC9-C6F2-56FE9203D659}"/>
          </ac:spMkLst>
        </pc:spChg>
        <pc:spChg chg="add del mod">
          <ac:chgData name="Müller Laura" userId="8191ac63-0d49-4000-a34c-4f0f8c71d94d" providerId="ADAL" clId="{137F30C2-69FD-4310-9AE3-D46F1DD158AA}" dt="2024-06-20T20:35:45.901" v="37562" actId="478"/>
          <ac:spMkLst>
            <pc:docMk/>
            <pc:sldMk cId="240263491" sldId="540"/>
            <ac:spMk id="133" creationId="{1900870F-55B7-3675-7E13-AD2F8243BF6F}"/>
          </ac:spMkLst>
        </pc:spChg>
        <pc:spChg chg="add del mod">
          <ac:chgData name="Müller Laura" userId="8191ac63-0d49-4000-a34c-4f0f8c71d94d" providerId="ADAL" clId="{137F30C2-69FD-4310-9AE3-D46F1DD158AA}" dt="2024-06-20T20:35:45.901" v="37562" actId="478"/>
          <ac:spMkLst>
            <pc:docMk/>
            <pc:sldMk cId="240263491" sldId="540"/>
            <ac:spMk id="134" creationId="{D7600BE7-F8E5-092A-238E-5C7D88097A80}"/>
          </ac:spMkLst>
        </pc:spChg>
        <pc:spChg chg="add del mod">
          <ac:chgData name="Müller Laura" userId="8191ac63-0d49-4000-a34c-4f0f8c71d94d" providerId="ADAL" clId="{137F30C2-69FD-4310-9AE3-D46F1DD158AA}" dt="2024-06-20T20:35:45.901" v="37562" actId="478"/>
          <ac:spMkLst>
            <pc:docMk/>
            <pc:sldMk cId="240263491" sldId="540"/>
            <ac:spMk id="135" creationId="{CAD6B946-575D-3BC1-3516-393171394D2B}"/>
          </ac:spMkLst>
        </pc:spChg>
        <pc:spChg chg="add del mod">
          <ac:chgData name="Müller Laura" userId="8191ac63-0d49-4000-a34c-4f0f8c71d94d" providerId="ADAL" clId="{137F30C2-69FD-4310-9AE3-D46F1DD158AA}" dt="2024-06-20T20:35:45.901" v="37562" actId="478"/>
          <ac:spMkLst>
            <pc:docMk/>
            <pc:sldMk cId="240263491" sldId="540"/>
            <ac:spMk id="136" creationId="{0436EDCA-FBFD-D064-4190-55A9A1A6A109}"/>
          </ac:spMkLst>
        </pc:spChg>
        <pc:spChg chg="mod">
          <ac:chgData name="Müller Laura" userId="8191ac63-0d49-4000-a34c-4f0f8c71d94d" providerId="ADAL" clId="{137F30C2-69FD-4310-9AE3-D46F1DD158AA}" dt="2024-06-20T20:22:21.857" v="37375"/>
          <ac:spMkLst>
            <pc:docMk/>
            <pc:sldMk cId="240263491" sldId="540"/>
            <ac:spMk id="141" creationId="{3392C2D7-0E47-B994-1EE4-0CA288E93D6F}"/>
          </ac:spMkLst>
        </pc:spChg>
        <pc:spChg chg="mod">
          <ac:chgData name="Müller Laura" userId="8191ac63-0d49-4000-a34c-4f0f8c71d94d" providerId="ADAL" clId="{137F30C2-69FD-4310-9AE3-D46F1DD158AA}" dt="2024-06-20T20:22:36.704" v="37400" actId="20577"/>
          <ac:spMkLst>
            <pc:docMk/>
            <pc:sldMk cId="240263491" sldId="540"/>
            <ac:spMk id="142" creationId="{3ABDC19F-8260-3B41-F9AA-83676569965A}"/>
          </ac:spMkLst>
        </pc:spChg>
        <pc:spChg chg="mod">
          <ac:chgData name="Müller Laura" userId="8191ac63-0d49-4000-a34c-4f0f8c71d94d" providerId="ADAL" clId="{137F30C2-69FD-4310-9AE3-D46F1DD158AA}" dt="2024-06-20T20:22:56.821" v="37404"/>
          <ac:spMkLst>
            <pc:docMk/>
            <pc:sldMk cId="240263491" sldId="540"/>
            <ac:spMk id="144" creationId="{FE49F72A-BBC7-890A-681F-C9B9EA999267}"/>
          </ac:spMkLst>
        </pc:spChg>
        <pc:spChg chg="mod">
          <ac:chgData name="Müller Laura" userId="8191ac63-0d49-4000-a34c-4f0f8c71d94d" providerId="ADAL" clId="{137F30C2-69FD-4310-9AE3-D46F1DD158AA}" dt="2024-06-20T20:23:22.846" v="37412" actId="20577"/>
          <ac:spMkLst>
            <pc:docMk/>
            <pc:sldMk cId="240263491" sldId="540"/>
            <ac:spMk id="145" creationId="{43216D6E-72D4-74C0-C6FF-11376300571D}"/>
          </ac:spMkLst>
        </pc:spChg>
        <pc:spChg chg="add del mod">
          <ac:chgData name="Müller Laura" userId="8191ac63-0d49-4000-a34c-4f0f8c71d94d" providerId="ADAL" clId="{137F30C2-69FD-4310-9AE3-D46F1DD158AA}" dt="2024-06-20T20:35:45.901" v="37562" actId="478"/>
          <ac:spMkLst>
            <pc:docMk/>
            <pc:sldMk cId="240263491" sldId="540"/>
            <ac:spMk id="147" creationId="{17018423-B19F-34C4-111C-BDD9CEBD6C14}"/>
          </ac:spMkLst>
        </pc:spChg>
        <pc:spChg chg="add del mod">
          <ac:chgData name="Müller Laura" userId="8191ac63-0d49-4000-a34c-4f0f8c71d94d" providerId="ADAL" clId="{137F30C2-69FD-4310-9AE3-D46F1DD158AA}" dt="2024-06-20T20:35:45.901" v="37562" actId="478"/>
          <ac:spMkLst>
            <pc:docMk/>
            <pc:sldMk cId="240263491" sldId="540"/>
            <ac:spMk id="148" creationId="{DCFBC8F9-1F3E-4610-F5E1-50D13A80DF4E}"/>
          </ac:spMkLst>
        </pc:spChg>
        <pc:spChg chg="add del mod">
          <ac:chgData name="Müller Laura" userId="8191ac63-0d49-4000-a34c-4f0f8c71d94d" providerId="ADAL" clId="{137F30C2-69FD-4310-9AE3-D46F1DD158AA}" dt="2024-06-20T20:35:45.901" v="37562" actId="478"/>
          <ac:spMkLst>
            <pc:docMk/>
            <pc:sldMk cId="240263491" sldId="540"/>
            <ac:spMk id="149" creationId="{264925DE-9963-3F54-5C39-966569696349}"/>
          </ac:spMkLst>
        </pc:spChg>
        <pc:spChg chg="add del mod">
          <ac:chgData name="Müller Laura" userId="8191ac63-0d49-4000-a34c-4f0f8c71d94d" providerId="ADAL" clId="{137F30C2-69FD-4310-9AE3-D46F1DD158AA}" dt="2024-06-20T20:35:45.901" v="37562" actId="478"/>
          <ac:spMkLst>
            <pc:docMk/>
            <pc:sldMk cId="240263491" sldId="540"/>
            <ac:spMk id="150" creationId="{C86060FB-4FF0-12C4-0963-1F2915FEB3C3}"/>
          </ac:spMkLst>
        </pc:spChg>
        <pc:spChg chg="add del mod">
          <ac:chgData name="Müller Laura" userId="8191ac63-0d49-4000-a34c-4f0f8c71d94d" providerId="ADAL" clId="{137F30C2-69FD-4310-9AE3-D46F1DD158AA}" dt="2024-06-20T20:35:45.901" v="37562" actId="478"/>
          <ac:spMkLst>
            <pc:docMk/>
            <pc:sldMk cId="240263491" sldId="540"/>
            <ac:spMk id="153" creationId="{CA3B6AED-887A-FEF4-6331-936D21A38CB1}"/>
          </ac:spMkLst>
        </pc:spChg>
        <pc:spChg chg="add del mod">
          <ac:chgData name="Müller Laura" userId="8191ac63-0d49-4000-a34c-4f0f8c71d94d" providerId="ADAL" clId="{137F30C2-69FD-4310-9AE3-D46F1DD158AA}" dt="2024-06-20T20:35:45.901" v="37562" actId="478"/>
          <ac:spMkLst>
            <pc:docMk/>
            <pc:sldMk cId="240263491" sldId="540"/>
            <ac:spMk id="154" creationId="{9EBCF6B1-EAFE-328B-2D1D-E62D5F33CD13}"/>
          </ac:spMkLst>
        </pc:spChg>
        <pc:spChg chg="add del mod">
          <ac:chgData name="Müller Laura" userId="8191ac63-0d49-4000-a34c-4f0f8c71d94d" providerId="ADAL" clId="{137F30C2-69FD-4310-9AE3-D46F1DD158AA}" dt="2024-06-20T20:35:45.901" v="37562" actId="478"/>
          <ac:spMkLst>
            <pc:docMk/>
            <pc:sldMk cId="240263491" sldId="540"/>
            <ac:spMk id="155" creationId="{0FE4D362-CE00-8D17-2BAB-88578981F48C}"/>
          </ac:spMkLst>
        </pc:spChg>
        <pc:spChg chg="add del mod">
          <ac:chgData name="Müller Laura" userId="8191ac63-0d49-4000-a34c-4f0f8c71d94d" providerId="ADAL" clId="{137F30C2-69FD-4310-9AE3-D46F1DD158AA}" dt="2024-06-20T20:35:45.901" v="37562" actId="478"/>
          <ac:spMkLst>
            <pc:docMk/>
            <pc:sldMk cId="240263491" sldId="540"/>
            <ac:spMk id="156" creationId="{54A8198C-970F-0441-E100-8FC051646F1E}"/>
          </ac:spMkLst>
        </pc:spChg>
        <pc:grpChg chg="del replST">
          <ac:chgData name="Müller Laura" userId="8191ac63-0d49-4000-a34c-4f0f8c71d94d" providerId="ADAL" clId="{137F30C2-69FD-4310-9AE3-D46F1DD158AA}" dt="2024-06-20T20:10:38.646" v="36579" actId="478"/>
          <ac:grpSpMkLst>
            <pc:docMk/>
            <pc:sldMk cId="240263491" sldId="540"/>
            <ac:grpSpMk id="3" creationId="{829CAE3F-1CE2-853D-85DB-ED358800BC0D}"/>
          </ac:grpSpMkLst>
        </pc:grpChg>
        <pc:grpChg chg="add del mod">
          <ac:chgData name="Müller Laura" userId="8191ac63-0d49-4000-a34c-4f0f8c71d94d" providerId="ADAL" clId="{137F30C2-69FD-4310-9AE3-D46F1DD158AA}" dt="2024-06-21T19:11:27.105" v="43051" actId="478"/>
          <ac:grpSpMkLst>
            <pc:docMk/>
            <pc:sldMk cId="240263491" sldId="540"/>
            <ac:grpSpMk id="4" creationId="{730BB702-0382-B40E-E710-28AC87EDC74C}"/>
          </ac:grpSpMkLst>
        </pc:grpChg>
        <pc:grpChg chg="add del mod replST">
          <ac:chgData name="Müller Laura" userId="8191ac63-0d49-4000-a34c-4f0f8c71d94d" providerId="ADAL" clId="{137F30C2-69FD-4310-9AE3-D46F1DD158AA}" dt="2024-06-20T20:10:38.646" v="36579" actId="478"/>
          <ac:grpSpMkLst>
            <pc:docMk/>
            <pc:sldMk cId="240263491" sldId="540"/>
            <ac:grpSpMk id="13" creationId="{E64D1537-95FE-66E0-3BC1-2220FC208085}"/>
          </ac:grpSpMkLst>
        </pc:grpChg>
        <pc:grpChg chg="del mod replST">
          <ac:chgData name="Müller Laura" userId="8191ac63-0d49-4000-a34c-4f0f8c71d94d" providerId="ADAL" clId="{137F30C2-69FD-4310-9AE3-D46F1DD158AA}" dt="2024-06-19T19:25:31.973" v="31348" actId="478"/>
          <ac:grpSpMkLst>
            <pc:docMk/>
            <pc:sldMk cId="240263491" sldId="540"/>
            <ac:grpSpMk id="44" creationId="{4FBB280E-B89D-000F-B720-359BA5A52C98}"/>
          </ac:grpSpMkLst>
        </pc:grpChg>
        <pc:grpChg chg="del mod replST">
          <ac:chgData name="Müller Laura" userId="8191ac63-0d49-4000-a34c-4f0f8c71d94d" providerId="ADAL" clId="{137F30C2-69FD-4310-9AE3-D46F1DD158AA}" dt="2024-06-20T20:10:38.646" v="36579" actId="478"/>
          <ac:grpSpMkLst>
            <pc:docMk/>
            <pc:sldMk cId="240263491" sldId="540"/>
            <ac:grpSpMk id="47" creationId="{C6FC3AF8-6DD7-007E-8BCF-A6FD1BD39BB4}"/>
          </ac:grpSpMkLst>
        </pc:grpChg>
        <pc:grpChg chg="del mod replST">
          <ac:chgData name="Müller Laura" userId="8191ac63-0d49-4000-a34c-4f0f8c71d94d" providerId="ADAL" clId="{137F30C2-69FD-4310-9AE3-D46F1DD158AA}" dt="2024-06-20T20:04:25.163" v="36350" actId="478"/>
          <ac:grpSpMkLst>
            <pc:docMk/>
            <pc:sldMk cId="240263491" sldId="540"/>
            <ac:grpSpMk id="50" creationId="{34093CD6-F79C-BB02-CE68-096EFD58E311}"/>
          </ac:grpSpMkLst>
        </pc:grpChg>
        <pc:grpChg chg="add del mod replST">
          <ac:chgData name="Müller Laura" userId="8191ac63-0d49-4000-a34c-4f0f8c71d94d" providerId="ADAL" clId="{137F30C2-69FD-4310-9AE3-D46F1DD158AA}" dt="2024-06-20T20:02:42.734" v="36289" actId="478"/>
          <ac:grpSpMkLst>
            <pc:docMk/>
            <pc:sldMk cId="240263491" sldId="540"/>
            <ac:grpSpMk id="53" creationId="{8F7C0F05-B547-0118-EAAB-D48DD48D97D8}"/>
          </ac:grpSpMkLst>
        </pc:grpChg>
        <pc:grpChg chg="del mod">
          <ac:chgData name="Müller Laura" userId="8191ac63-0d49-4000-a34c-4f0f8c71d94d" providerId="ADAL" clId="{137F30C2-69FD-4310-9AE3-D46F1DD158AA}" dt="2024-06-19T19:12:40.868" v="30212" actId="478"/>
          <ac:grpSpMkLst>
            <pc:docMk/>
            <pc:sldMk cId="240263491" sldId="540"/>
            <ac:grpSpMk id="58" creationId="{2A452BDD-A7A0-BE26-3315-83691463A346}"/>
          </ac:grpSpMkLst>
        </pc:grpChg>
        <pc:grpChg chg="add del mod">
          <ac:chgData name="Müller Laura" userId="8191ac63-0d49-4000-a34c-4f0f8c71d94d" providerId="ADAL" clId="{137F30C2-69FD-4310-9AE3-D46F1DD158AA}" dt="2024-06-20T20:10:38.646" v="36579" actId="478"/>
          <ac:grpSpMkLst>
            <pc:docMk/>
            <pc:sldMk cId="240263491" sldId="540"/>
            <ac:grpSpMk id="58" creationId="{3CD9D180-547F-9435-4101-B13F214AC649}"/>
          </ac:grpSpMkLst>
        </pc:grpChg>
        <pc:grpChg chg="del mod">
          <ac:chgData name="Müller Laura" userId="8191ac63-0d49-4000-a34c-4f0f8c71d94d" providerId="ADAL" clId="{137F30C2-69FD-4310-9AE3-D46F1DD158AA}" dt="2024-06-19T19:13:47.356" v="30296" actId="478"/>
          <ac:grpSpMkLst>
            <pc:docMk/>
            <pc:sldMk cId="240263491" sldId="540"/>
            <ac:grpSpMk id="61" creationId="{73F9B8CB-772F-C9DD-5C2F-30CB8AFFBDBA}"/>
          </ac:grpSpMkLst>
        </pc:grpChg>
        <pc:grpChg chg="del mod">
          <ac:chgData name="Müller Laura" userId="8191ac63-0d49-4000-a34c-4f0f8c71d94d" providerId="ADAL" clId="{137F30C2-69FD-4310-9AE3-D46F1DD158AA}" dt="2024-06-19T19:13:15.096" v="30219" actId="478"/>
          <ac:grpSpMkLst>
            <pc:docMk/>
            <pc:sldMk cId="240263491" sldId="540"/>
            <ac:grpSpMk id="64" creationId="{3AC324AA-4299-DE13-248B-DFEF2EEC74CC}"/>
          </ac:grpSpMkLst>
        </pc:grpChg>
        <pc:grpChg chg="add mod">
          <ac:chgData name="Müller Laura" userId="8191ac63-0d49-4000-a34c-4f0f8c71d94d" providerId="ADAL" clId="{137F30C2-69FD-4310-9AE3-D46F1DD158AA}" dt="2024-06-20T20:10:22.852" v="36564" actId="1076"/>
          <ac:grpSpMkLst>
            <pc:docMk/>
            <pc:sldMk cId="240263491" sldId="540"/>
            <ac:grpSpMk id="66" creationId="{F5949BE9-F4B0-B635-EF01-ACCD9DC8422D}"/>
          </ac:grpSpMkLst>
        </pc:grpChg>
        <pc:grpChg chg="add mod">
          <ac:chgData name="Müller Laura" userId="8191ac63-0d49-4000-a34c-4f0f8c71d94d" providerId="ADAL" clId="{137F30C2-69FD-4310-9AE3-D46F1DD158AA}" dt="2024-06-20T20:31:44.651" v="37559" actId="1035"/>
          <ac:grpSpMkLst>
            <pc:docMk/>
            <pc:sldMk cId="240263491" sldId="540"/>
            <ac:grpSpMk id="77" creationId="{6CF55890-C89E-FEC5-7E1C-E615F0336BE2}"/>
          </ac:grpSpMkLst>
        </pc:grpChg>
        <pc:grpChg chg="mod">
          <ac:chgData name="Müller Laura" userId="8191ac63-0d49-4000-a34c-4f0f8c71d94d" providerId="ADAL" clId="{137F30C2-69FD-4310-9AE3-D46F1DD158AA}" dt="2024-06-20T20:10:41.749" v="36581"/>
          <ac:grpSpMkLst>
            <pc:docMk/>
            <pc:sldMk cId="240263491" sldId="540"/>
            <ac:grpSpMk id="78" creationId="{34C31317-7931-E297-EF29-A6F45123ECD5}"/>
          </ac:grpSpMkLst>
        </pc:grpChg>
        <pc:grpChg chg="add del mod">
          <ac:chgData name="Müller Laura" userId="8191ac63-0d49-4000-a34c-4f0f8c71d94d" providerId="ADAL" clId="{137F30C2-69FD-4310-9AE3-D46F1DD158AA}" dt="2024-06-20T20:18:46.846" v="37328" actId="478"/>
          <ac:grpSpMkLst>
            <pc:docMk/>
            <pc:sldMk cId="240263491" sldId="540"/>
            <ac:grpSpMk id="103" creationId="{752C47B9-8290-0B38-A2C8-98CD0AE3C567}"/>
          </ac:grpSpMkLst>
        </pc:grpChg>
        <pc:grpChg chg="add del mod">
          <ac:chgData name="Müller Laura" userId="8191ac63-0d49-4000-a34c-4f0f8c71d94d" providerId="ADAL" clId="{137F30C2-69FD-4310-9AE3-D46F1DD158AA}" dt="2024-06-20T20:35:45.901" v="37562" actId="478"/>
          <ac:grpSpMkLst>
            <pc:docMk/>
            <pc:sldMk cId="240263491" sldId="540"/>
            <ac:grpSpMk id="110" creationId="{35BCDBEB-89F3-8ED9-B964-F1AFAD927E00}"/>
          </ac:grpSpMkLst>
        </pc:grpChg>
        <pc:grpChg chg="add del mod">
          <ac:chgData name="Müller Laura" userId="8191ac63-0d49-4000-a34c-4f0f8c71d94d" providerId="ADAL" clId="{137F30C2-69FD-4310-9AE3-D46F1DD158AA}" dt="2024-06-21T16:28:23.754" v="42818" actId="478"/>
          <ac:grpSpMkLst>
            <pc:docMk/>
            <pc:sldMk cId="240263491" sldId="540"/>
            <ac:grpSpMk id="116" creationId="{A798CB3D-D2AE-5065-E10A-F196A526EC58}"/>
          </ac:grpSpMkLst>
        </pc:grpChg>
        <pc:grpChg chg="add del mod">
          <ac:chgData name="Müller Laura" userId="8191ac63-0d49-4000-a34c-4f0f8c71d94d" providerId="ADAL" clId="{137F30C2-69FD-4310-9AE3-D46F1DD158AA}" dt="2024-06-20T20:35:45.901" v="37562" actId="478"/>
          <ac:grpSpMkLst>
            <pc:docMk/>
            <pc:sldMk cId="240263491" sldId="540"/>
            <ac:grpSpMk id="130" creationId="{27C659C0-960F-8295-BE6A-C57897EFE246}"/>
          </ac:grpSpMkLst>
        </pc:grpChg>
        <pc:grpChg chg="add del mod">
          <ac:chgData name="Müller Laura" userId="8191ac63-0d49-4000-a34c-4f0f8c71d94d" providerId="ADAL" clId="{137F30C2-69FD-4310-9AE3-D46F1DD158AA}" dt="2024-06-20T20:35:45.901" v="37562" actId="478"/>
          <ac:grpSpMkLst>
            <pc:docMk/>
            <pc:sldMk cId="240263491" sldId="540"/>
            <ac:grpSpMk id="140" creationId="{25963E56-ACEC-33DC-1163-4B682A25282F}"/>
          </ac:grpSpMkLst>
        </pc:grpChg>
        <pc:grpChg chg="add del mod">
          <ac:chgData name="Müller Laura" userId="8191ac63-0d49-4000-a34c-4f0f8c71d94d" providerId="ADAL" clId="{137F30C2-69FD-4310-9AE3-D46F1DD158AA}" dt="2024-06-20T20:35:45.901" v="37562" actId="478"/>
          <ac:grpSpMkLst>
            <pc:docMk/>
            <pc:sldMk cId="240263491" sldId="540"/>
            <ac:grpSpMk id="143" creationId="{814B95E3-DF18-1297-3683-84E55888D66C}"/>
          </ac:grpSpMkLst>
        </pc:grpChg>
        <pc:grpChg chg="add del mod">
          <ac:chgData name="Müller Laura" userId="8191ac63-0d49-4000-a34c-4f0f8c71d94d" providerId="ADAL" clId="{137F30C2-69FD-4310-9AE3-D46F1DD158AA}" dt="2024-06-20T20:35:45.901" v="37562" actId="478"/>
          <ac:grpSpMkLst>
            <pc:docMk/>
            <pc:sldMk cId="240263491" sldId="540"/>
            <ac:grpSpMk id="146" creationId="{92A29CB9-C1E3-71E9-AA0F-3A272E3C6A84}"/>
          </ac:grpSpMkLst>
        </pc:grpChg>
        <pc:picChg chg="del replST">
          <ac:chgData name="Müller Laura" userId="8191ac63-0d49-4000-a34c-4f0f8c71d94d" providerId="ADAL" clId="{137F30C2-69FD-4310-9AE3-D46F1DD158AA}" dt="2024-06-20T20:10:38.646" v="36579" actId="478"/>
          <ac:picMkLst>
            <pc:docMk/>
            <pc:sldMk cId="240263491" sldId="540"/>
            <ac:picMk id="2" creationId="{AA227096-F2FA-C91A-95BB-F2A74A545565}"/>
          </ac:picMkLst>
        </pc:picChg>
        <pc:picChg chg="del replST">
          <ac:chgData name="Müller Laura" userId="8191ac63-0d49-4000-a34c-4f0f8c71d94d" providerId="ADAL" clId="{137F30C2-69FD-4310-9AE3-D46F1DD158AA}" dt="2024-06-20T20:10:38.646" v="36579" actId="478"/>
          <ac:picMkLst>
            <pc:docMk/>
            <pc:sldMk cId="240263491" sldId="540"/>
            <ac:picMk id="4" creationId="{A6497196-C297-0067-5221-698B80852319}"/>
          </ac:picMkLst>
        </pc:picChg>
        <pc:picChg chg="mod">
          <ac:chgData name="Müller Laura" userId="8191ac63-0d49-4000-a34c-4f0f8c71d94d" providerId="ADAL" clId="{137F30C2-69FD-4310-9AE3-D46F1DD158AA}" dt="2024-06-21T19:11:26.469" v="43050" actId="1036"/>
          <ac:picMkLst>
            <pc:docMk/>
            <pc:sldMk cId="240263491" sldId="540"/>
            <ac:picMk id="7" creationId="{FA0832D8-EE0A-8F45-0646-AD3D2D50839B}"/>
          </ac:picMkLst>
        </pc:picChg>
        <pc:picChg chg="mod">
          <ac:chgData name="Müller Laura" userId="8191ac63-0d49-4000-a34c-4f0f8c71d94d" providerId="ADAL" clId="{137F30C2-69FD-4310-9AE3-D46F1DD158AA}" dt="2024-06-19T19:04:51.266" v="30000"/>
          <ac:picMkLst>
            <pc:docMk/>
            <pc:sldMk cId="240263491" sldId="540"/>
            <ac:picMk id="15" creationId="{1C8237FD-3285-8181-1B1B-B7752A6DC8A4}"/>
          </ac:picMkLst>
        </pc:picChg>
        <pc:picChg chg="add del mod">
          <ac:chgData name="Müller Laura" userId="8191ac63-0d49-4000-a34c-4f0f8c71d94d" providerId="ADAL" clId="{137F30C2-69FD-4310-9AE3-D46F1DD158AA}" dt="2024-06-20T20:10:38.646" v="36579" actId="478"/>
          <ac:picMkLst>
            <pc:docMk/>
            <pc:sldMk cId="240263491" sldId="540"/>
            <ac:picMk id="20" creationId="{85586C8B-60B3-86FA-7C28-C449B8C3D507}"/>
          </ac:picMkLst>
        </pc:picChg>
        <pc:picChg chg="add del mod">
          <ac:chgData name="Müller Laura" userId="8191ac63-0d49-4000-a34c-4f0f8c71d94d" providerId="ADAL" clId="{137F30C2-69FD-4310-9AE3-D46F1DD158AA}" dt="2024-06-20T20:10:38.646" v="36579" actId="478"/>
          <ac:picMkLst>
            <pc:docMk/>
            <pc:sldMk cId="240263491" sldId="540"/>
            <ac:picMk id="23" creationId="{BB536C13-3095-DC29-A0DE-398BFD8F934B}"/>
          </ac:picMkLst>
        </pc:picChg>
        <pc:picChg chg="add del mod">
          <ac:chgData name="Müller Laura" userId="8191ac63-0d49-4000-a34c-4f0f8c71d94d" providerId="ADAL" clId="{137F30C2-69FD-4310-9AE3-D46F1DD158AA}" dt="2024-06-20T20:10:38.646" v="36579" actId="478"/>
          <ac:picMkLst>
            <pc:docMk/>
            <pc:sldMk cId="240263491" sldId="540"/>
            <ac:picMk id="26" creationId="{46C131BB-16B3-6E41-1715-00D611BED85C}"/>
          </ac:picMkLst>
        </pc:picChg>
        <pc:picChg chg="del">
          <ac:chgData name="Müller Laura" userId="8191ac63-0d49-4000-a34c-4f0f8c71d94d" providerId="ADAL" clId="{137F30C2-69FD-4310-9AE3-D46F1DD158AA}" dt="2024-06-19T19:04:35.119" v="29998" actId="478"/>
          <ac:picMkLst>
            <pc:docMk/>
            <pc:sldMk cId="240263491" sldId="540"/>
            <ac:picMk id="28" creationId="{4065A02E-1CE9-46D3-A044-A85116FA05C2}"/>
          </ac:picMkLst>
        </pc:picChg>
        <pc:picChg chg="add del mod ord modCrop">
          <ac:chgData name="Müller Laura" userId="8191ac63-0d49-4000-a34c-4f0f8c71d94d" providerId="ADAL" clId="{137F30C2-69FD-4310-9AE3-D46F1DD158AA}" dt="2024-06-20T20:10:38.646" v="36579" actId="478"/>
          <ac:picMkLst>
            <pc:docMk/>
            <pc:sldMk cId="240263491" sldId="540"/>
            <ac:picMk id="28" creationId="{5F77D10A-4E54-9CEF-66E2-841EF7E1B018}"/>
          </ac:picMkLst>
        </pc:picChg>
        <pc:picChg chg="add del mod modCrop">
          <ac:chgData name="Müller Laura" userId="8191ac63-0d49-4000-a34c-4f0f8c71d94d" providerId="ADAL" clId="{137F30C2-69FD-4310-9AE3-D46F1DD158AA}" dt="2024-06-20T20:10:38.646" v="36579" actId="478"/>
          <ac:picMkLst>
            <pc:docMk/>
            <pc:sldMk cId="240263491" sldId="540"/>
            <ac:picMk id="30" creationId="{232C47B0-CCFE-3639-4A52-7F32119EEDED}"/>
          </ac:picMkLst>
        </pc:picChg>
        <pc:picChg chg="del mod topLvl modCrop">
          <ac:chgData name="Müller Laura" userId="8191ac63-0d49-4000-a34c-4f0f8c71d94d" providerId="ADAL" clId="{137F30C2-69FD-4310-9AE3-D46F1DD158AA}" dt="2024-06-19T19:25:31.973" v="31348" actId="478"/>
          <ac:picMkLst>
            <pc:docMk/>
            <pc:sldMk cId="240263491" sldId="540"/>
            <ac:picMk id="45" creationId="{C4B04356-978E-FA16-1340-93E0B077F4F7}"/>
          </ac:picMkLst>
        </pc:picChg>
        <pc:picChg chg="del mod topLvl modCrop">
          <ac:chgData name="Müller Laura" userId="8191ac63-0d49-4000-a34c-4f0f8c71d94d" providerId="ADAL" clId="{137F30C2-69FD-4310-9AE3-D46F1DD158AA}" dt="2024-06-20T20:10:38.646" v="36579" actId="478"/>
          <ac:picMkLst>
            <pc:docMk/>
            <pc:sldMk cId="240263491" sldId="540"/>
            <ac:picMk id="46" creationId="{E5C2AAE8-CFCE-8768-D0DD-B84C5494AF5C}"/>
          </ac:picMkLst>
        </pc:picChg>
        <pc:picChg chg="mod modCrop">
          <ac:chgData name="Müller Laura" userId="8191ac63-0d49-4000-a34c-4f0f8c71d94d" providerId="ADAL" clId="{137F30C2-69FD-4310-9AE3-D46F1DD158AA}" dt="2024-06-19T19:20:54.576" v="30366" actId="732"/>
          <ac:picMkLst>
            <pc:docMk/>
            <pc:sldMk cId="240263491" sldId="540"/>
            <ac:picMk id="48" creationId="{CD857612-D4DA-7D4C-2D67-C606110E4C86}"/>
          </ac:picMkLst>
        </pc:picChg>
        <pc:picChg chg="mod modCrop">
          <ac:chgData name="Müller Laura" userId="8191ac63-0d49-4000-a34c-4f0f8c71d94d" providerId="ADAL" clId="{137F30C2-69FD-4310-9AE3-D46F1DD158AA}" dt="2024-06-19T19:21:41.661" v="30376" actId="732"/>
          <ac:picMkLst>
            <pc:docMk/>
            <pc:sldMk cId="240263491" sldId="540"/>
            <ac:picMk id="49" creationId="{137BE748-CD2A-3A5C-4CD2-4A02A1BBDFCB}"/>
          </ac:picMkLst>
        </pc:picChg>
        <pc:picChg chg="mod modCrop">
          <ac:chgData name="Müller Laura" userId="8191ac63-0d49-4000-a34c-4f0f8c71d94d" providerId="ADAL" clId="{137F30C2-69FD-4310-9AE3-D46F1DD158AA}" dt="2024-06-19T19:23:03.726" v="30457" actId="732"/>
          <ac:picMkLst>
            <pc:docMk/>
            <pc:sldMk cId="240263491" sldId="540"/>
            <ac:picMk id="51" creationId="{4BB32DD3-8670-8F56-BA96-C0517FB5CE04}"/>
          </ac:picMkLst>
        </pc:picChg>
        <pc:picChg chg="del topLvl">
          <ac:chgData name="Müller Laura" userId="8191ac63-0d49-4000-a34c-4f0f8c71d94d" providerId="ADAL" clId="{137F30C2-69FD-4310-9AE3-D46F1DD158AA}" dt="2024-06-20T20:04:08.933" v="36309" actId="478"/>
          <ac:picMkLst>
            <pc:docMk/>
            <pc:sldMk cId="240263491" sldId="540"/>
            <ac:picMk id="54" creationId="{20BBFEEF-1752-F5B8-50BC-91CF8884132F}"/>
          </ac:picMkLst>
        </pc:picChg>
        <pc:picChg chg="del topLvl">
          <ac:chgData name="Müller Laura" userId="8191ac63-0d49-4000-a34c-4f0f8c71d94d" providerId="ADAL" clId="{137F30C2-69FD-4310-9AE3-D46F1DD158AA}" dt="2024-06-20T20:02:42.734" v="36289" actId="478"/>
          <ac:picMkLst>
            <pc:docMk/>
            <pc:sldMk cId="240263491" sldId="540"/>
            <ac:picMk id="55" creationId="{56DED345-DBC2-5D80-CED6-64809846F9BB}"/>
          </ac:picMkLst>
        </pc:picChg>
        <pc:picChg chg="add del mod modCrop">
          <ac:chgData name="Müller Laura" userId="8191ac63-0d49-4000-a34c-4f0f8c71d94d" providerId="ADAL" clId="{137F30C2-69FD-4310-9AE3-D46F1DD158AA}" dt="2024-06-20T20:06:14.257" v="36440" actId="478"/>
          <ac:picMkLst>
            <pc:docMk/>
            <pc:sldMk cId="240263491" sldId="540"/>
            <ac:picMk id="56" creationId="{A1BF0078-E7EE-1179-806A-17F3C0ADC4DF}"/>
          </ac:picMkLst>
        </pc:picChg>
        <pc:picChg chg="add del mod modCrop">
          <ac:chgData name="Müller Laura" userId="8191ac63-0d49-4000-a34c-4f0f8c71d94d" providerId="ADAL" clId="{137F30C2-69FD-4310-9AE3-D46F1DD158AA}" dt="2024-06-20T20:10:38.646" v="36579" actId="478"/>
          <ac:picMkLst>
            <pc:docMk/>
            <pc:sldMk cId="240263491" sldId="540"/>
            <ac:picMk id="57" creationId="{38CDC7FE-2F73-4CE6-0034-255C6CBFFFA3}"/>
          </ac:picMkLst>
        </pc:picChg>
        <pc:picChg chg="add del mod">
          <ac:chgData name="Müller Laura" userId="8191ac63-0d49-4000-a34c-4f0f8c71d94d" providerId="ADAL" clId="{137F30C2-69FD-4310-9AE3-D46F1DD158AA}" dt="2024-06-20T20:35:45.901" v="37562" actId="478"/>
          <ac:picMkLst>
            <pc:docMk/>
            <pc:sldMk cId="240263491" sldId="540"/>
            <ac:picMk id="76" creationId="{DEA57C90-C5A2-B8D6-B2CC-1383F529C3E2}"/>
          </ac:picMkLst>
        </pc:picChg>
        <pc:picChg chg="del mod">
          <ac:chgData name="Müller Laura" userId="8191ac63-0d49-4000-a34c-4f0f8c71d94d" providerId="ADAL" clId="{137F30C2-69FD-4310-9AE3-D46F1DD158AA}" dt="2024-06-20T20:46:07.573" v="37620" actId="478"/>
          <ac:picMkLst>
            <pc:docMk/>
            <pc:sldMk cId="240263491" sldId="540"/>
            <ac:picMk id="86" creationId="{7257D8EF-4B25-D16C-D70D-A3C622A5E6C4}"/>
          </ac:picMkLst>
        </pc:picChg>
        <pc:picChg chg="add mod">
          <ac:chgData name="Müller Laura" userId="8191ac63-0d49-4000-a34c-4f0f8c71d94d" providerId="ADAL" clId="{137F30C2-69FD-4310-9AE3-D46F1DD158AA}" dt="2024-06-20T20:10:41.749" v="36581"/>
          <ac:picMkLst>
            <pc:docMk/>
            <pc:sldMk cId="240263491" sldId="540"/>
            <ac:picMk id="94" creationId="{9278FD5F-25CC-06EA-4CE9-7D75658B79C2}"/>
          </ac:picMkLst>
        </pc:picChg>
        <pc:picChg chg="add mod">
          <ac:chgData name="Müller Laura" userId="8191ac63-0d49-4000-a34c-4f0f8c71d94d" providerId="ADAL" clId="{137F30C2-69FD-4310-9AE3-D46F1DD158AA}" dt="2024-06-20T20:31:44.651" v="37559" actId="1035"/>
          <ac:picMkLst>
            <pc:docMk/>
            <pc:sldMk cId="240263491" sldId="540"/>
            <ac:picMk id="98" creationId="{7208A79A-3EE9-B0DC-2A31-C537578E1F5C}"/>
          </ac:picMkLst>
        </pc:picChg>
        <pc:picChg chg="add del mod">
          <ac:chgData name="Müller Laura" userId="8191ac63-0d49-4000-a34c-4f0f8c71d94d" providerId="ADAL" clId="{137F30C2-69FD-4310-9AE3-D46F1DD158AA}" dt="2024-06-20T20:22:07.753" v="37371" actId="478"/>
          <ac:picMkLst>
            <pc:docMk/>
            <pc:sldMk cId="240263491" sldId="540"/>
            <ac:picMk id="102" creationId="{F00D3FF0-C856-8CEF-B356-17644228CD3E}"/>
          </ac:picMkLst>
        </pc:picChg>
        <pc:picChg chg="del mod topLvl">
          <ac:chgData name="Müller Laura" userId="8191ac63-0d49-4000-a34c-4f0f8c71d94d" providerId="ADAL" clId="{137F30C2-69FD-4310-9AE3-D46F1DD158AA}" dt="2024-06-20T20:18:46.846" v="37328" actId="478"/>
          <ac:picMkLst>
            <pc:docMk/>
            <pc:sldMk cId="240263491" sldId="540"/>
            <ac:picMk id="104" creationId="{A7A655BA-658E-490C-7BD1-0429CC7AD48C}"/>
          </ac:picMkLst>
        </pc:picChg>
        <pc:picChg chg="del mod topLvl">
          <ac:chgData name="Müller Laura" userId="8191ac63-0d49-4000-a34c-4f0f8c71d94d" providerId="ADAL" clId="{137F30C2-69FD-4310-9AE3-D46F1DD158AA}" dt="2024-06-20T20:18:52.743" v="37345" actId="478"/>
          <ac:picMkLst>
            <pc:docMk/>
            <pc:sldMk cId="240263491" sldId="540"/>
            <ac:picMk id="105" creationId="{4E6F1849-261D-6AE8-BCCE-ADCEDAB1432E}"/>
          </ac:picMkLst>
        </pc:picChg>
        <pc:picChg chg="mod">
          <ac:chgData name="Müller Laura" userId="8191ac63-0d49-4000-a34c-4f0f8c71d94d" providerId="ADAL" clId="{137F30C2-69FD-4310-9AE3-D46F1DD158AA}" dt="2024-06-20T20:10:41.749" v="36581"/>
          <ac:picMkLst>
            <pc:docMk/>
            <pc:sldMk cId="240263491" sldId="540"/>
            <ac:picMk id="118" creationId="{4F1B9645-E963-AF93-C626-1561519D8492}"/>
          </ac:picMkLst>
        </pc:picChg>
        <pc:picChg chg="add mod">
          <ac:chgData name="Müller Laura" userId="8191ac63-0d49-4000-a34c-4f0f8c71d94d" providerId="ADAL" clId="{137F30C2-69FD-4310-9AE3-D46F1DD158AA}" dt="2024-06-20T20:32:12.009" v="37560" actId="1076"/>
          <ac:picMkLst>
            <pc:docMk/>
            <pc:sldMk cId="240263491" sldId="540"/>
            <ac:picMk id="121" creationId="{FE91D824-DBA7-6553-EE5B-716215D3B918}"/>
          </ac:picMkLst>
        </pc:picChg>
        <pc:picChg chg="add del mod ord modCrop">
          <ac:chgData name="Müller Laura" userId="8191ac63-0d49-4000-a34c-4f0f8c71d94d" providerId="ADAL" clId="{137F30C2-69FD-4310-9AE3-D46F1DD158AA}" dt="2024-06-20T20:35:45.901" v="37562" actId="478"/>
          <ac:picMkLst>
            <pc:docMk/>
            <pc:sldMk cId="240263491" sldId="540"/>
            <ac:picMk id="122" creationId="{33C592AD-E2DC-E4B5-E69C-A4A2908493EC}"/>
          </ac:picMkLst>
        </pc:picChg>
        <pc:picChg chg="add del mod ord modCrop">
          <ac:chgData name="Müller Laura" userId="8191ac63-0d49-4000-a34c-4f0f8c71d94d" providerId="ADAL" clId="{137F30C2-69FD-4310-9AE3-D46F1DD158AA}" dt="2024-06-20T20:35:45.901" v="37562" actId="478"/>
          <ac:picMkLst>
            <pc:docMk/>
            <pc:sldMk cId="240263491" sldId="540"/>
            <ac:picMk id="123" creationId="{7B9A4A88-6813-F4D3-BE2E-E6BEDAE1964A}"/>
          </ac:picMkLst>
        </pc:picChg>
        <pc:picChg chg="add del mod">
          <ac:chgData name="Müller Laura" userId="8191ac63-0d49-4000-a34c-4f0f8c71d94d" providerId="ADAL" clId="{137F30C2-69FD-4310-9AE3-D46F1DD158AA}" dt="2024-06-20T20:35:45.901" v="37562" actId="478"/>
          <ac:picMkLst>
            <pc:docMk/>
            <pc:sldMk cId="240263491" sldId="540"/>
            <ac:picMk id="124" creationId="{BDFC03D6-F0C1-CAF2-74C1-6F5C92DE6F70}"/>
          </ac:picMkLst>
        </pc:picChg>
        <pc:picChg chg="add del mod">
          <ac:chgData name="Müller Laura" userId="8191ac63-0d49-4000-a34c-4f0f8c71d94d" providerId="ADAL" clId="{137F30C2-69FD-4310-9AE3-D46F1DD158AA}" dt="2024-06-20T20:35:45.901" v="37562" actId="478"/>
          <ac:picMkLst>
            <pc:docMk/>
            <pc:sldMk cId="240263491" sldId="540"/>
            <ac:picMk id="125" creationId="{6096D3F2-BFB7-A1BA-1E99-1F5F23AF1BF2}"/>
          </ac:picMkLst>
        </pc:picChg>
        <pc:picChg chg="add del mod modCrop">
          <ac:chgData name="Müller Laura" userId="8191ac63-0d49-4000-a34c-4f0f8c71d94d" providerId="ADAL" clId="{137F30C2-69FD-4310-9AE3-D46F1DD158AA}" dt="2024-06-20T20:35:45.901" v="37562" actId="478"/>
          <ac:picMkLst>
            <pc:docMk/>
            <pc:sldMk cId="240263491" sldId="540"/>
            <ac:picMk id="139" creationId="{05720B25-97B5-4236-2F90-04B06428979F}"/>
          </ac:picMkLst>
        </pc:picChg>
        <pc:picChg chg="add mod ord">
          <ac:chgData name="Müller Laura" userId="8191ac63-0d49-4000-a34c-4f0f8c71d94d" providerId="ADAL" clId="{137F30C2-69FD-4310-9AE3-D46F1DD158AA}" dt="2024-06-20T20:46:12.953" v="37624" actId="29295"/>
          <ac:picMkLst>
            <pc:docMk/>
            <pc:sldMk cId="240263491" sldId="540"/>
            <ac:picMk id="157" creationId="{1BBB4CED-691C-A082-3172-E7E95D5346F5}"/>
          </ac:picMkLst>
        </pc:picChg>
        <pc:cxnChg chg="add del mod replST">
          <ac:chgData name="Müller Laura" userId="8191ac63-0d49-4000-a34c-4f0f8c71d94d" providerId="ADAL" clId="{137F30C2-69FD-4310-9AE3-D46F1DD158AA}" dt="2024-06-20T20:10:38.646" v="36579" actId="478"/>
          <ac:cxnSpMkLst>
            <pc:docMk/>
            <pc:sldMk cId="240263491" sldId="540"/>
            <ac:cxnSpMk id="6" creationId="{4DE53EE6-32B3-189B-5952-64A157A1E89E}"/>
          </ac:cxnSpMkLst>
        </pc:cxnChg>
        <pc:cxnChg chg="add del mod replST">
          <ac:chgData name="Müller Laura" userId="8191ac63-0d49-4000-a34c-4f0f8c71d94d" providerId="ADAL" clId="{137F30C2-69FD-4310-9AE3-D46F1DD158AA}" dt="2024-06-20T20:10:38.646" v="36579" actId="478"/>
          <ac:cxnSpMkLst>
            <pc:docMk/>
            <pc:sldMk cId="240263491" sldId="540"/>
            <ac:cxnSpMk id="12" creationId="{751D09C7-3A2E-23AF-D24C-F66281768B00}"/>
          </ac:cxnSpMkLst>
        </pc:cxnChg>
        <pc:cxnChg chg="add del mod">
          <ac:chgData name="Müller Laura" userId="8191ac63-0d49-4000-a34c-4f0f8c71d94d" providerId="ADAL" clId="{137F30C2-69FD-4310-9AE3-D46F1DD158AA}" dt="2024-06-19T19:25:10.815" v="31346" actId="478"/>
          <ac:cxnSpMkLst>
            <pc:docMk/>
            <pc:sldMk cId="240263491" sldId="540"/>
            <ac:cxnSpMk id="21" creationId="{83FDB50B-8334-78C3-3F49-1D1845D92464}"/>
          </ac:cxnSpMkLst>
        </pc:cxnChg>
        <pc:cxnChg chg="del replST">
          <ac:chgData name="Müller Laura" userId="8191ac63-0d49-4000-a34c-4f0f8c71d94d" providerId="ADAL" clId="{137F30C2-69FD-4310-9AE3-D46F1DD158AA}" dt="2024-06-20T20:10:38.646" v="36579" actId="478"/>
          <ac:cxnSpMkLst>
            <pc:docMk/>
            <pc:sldMk cId="240263491" sldId="540"/>
            <ac:cxnSpMk id="35" creationId="{FACB6B09-7018-08C7-11CC-220622210040}"/>
          </ac:cxnSpMkLst>
        </pc:cxnChg>
        <pc:cxnChg chg="del replST">
          <ac:chgData name="Müller Laura" userId="8191ac63-0d49-4000-a34c-4f0f8c71d94d" providerId="ADAL" clId="{137F30C2-69FD-4310-9AE3-D46F1DD158AA}" dt="2024-06-20T20:10:38.646" v="36579" actId="478"/>
          <ac:cxnSpMkLst>
            <pc:docMk/>
            <pc:sldMk cId="240263491" sldId="540"/>
            <ac:cxnSpMk id="37" creationId="{B28D3BC2-0CA8-D2D1-3851-B1676B3EE426}"/>
          </ac:cxnSpMkLst>
        </pc:cxnChg>
        <pc:cxnChg chg="add del mod">
          <ac:chgData name="Müller Laura" userId="8191ac63-0d49-4000-a34c-4f0f8c71d94d" providerId="ADAL" clId="{137F30C2-69FD-4310-9AE3-D46F1DD158AA}" dt="2024-06-20T20:06:54.302" v="36471" actId="478"/>
          <ac:cxnSpMkLst>
            <pc:docMk/>
            <pc:sldMk cId="240263491" sldId="540"/>
            <ac:cxnSpMk id="44" creationId="{7A027D9C-D75B-1D63-26C5-6EEE3813B0CA}"/>
          </ac:cxnSpMkLst>
        </pc:cxnChg>
        <pc:cxnChg chg="add mod">
          <ac:chgData name="Müller Laura" userId="8191ac63-0d49-4000-a34c-4f0f8c71d94d" providerId="ADAL" clId="{137F30C2-69FD-4310-9AE3-D46F1DD158AA}" dt="2024-06-20T20:31:44.651" v="37559" actId="1035"/>
          <ac:cxnSpMkLst>
            <pc:docMk/>
            <pc:sldMk cId="240263491" sldId="540"/>
            <ac:cxnSpMk id="100" creationId="{58901F2F-3CE5-6018-CCEE-BF7EF399EB5A}"/>
          </ac:cxnSpMkLst>
        </pc:cxnChg>
        <pc:cxnChg chg="add mod">
          <ac:chgData name="Müller Laura" userId="8191ac63-0d49-4000-a34c-4f0f8c71d94d" providerId="ADAL" clId="{137F30C2-69FD-4310-9AE3-D46F1DD158AA}" dt="2024-06-20T20:31:44.651" v="37559" actId="1035"/>
          <ac:cxnSpMkLst>
            <pc:docMk/>
            <pc:sldMk cId="240263491" sldId="540"/>
            <ac:cxnSpMk id="101" creationId="{C1CF45AE-3606-CA76-7888-748C6E1E875C}"/>
          </ac:cxnSpMkLst>
        </pc:cxnChg>
        <pc:cxnChg chg="add del mod">
          <ac:chgData name="Müller Laura" userId="8191ac63-0d49-4000-a34c-4f0f8c71d94d" providerId="ADAL" clId="{137F30C2-69FD-4310-9AE3-D46F1DD158AA}" dt="2024-06-20T20:28:47.486" v="37479" actId="478"/>
          <ac:cxnSpMkLst>
            <pc:docMk/>
            <pc:sldMk cId="240263491" sldId="540"/>
            <ac:cxnSpMk id="114" creationId="{5C978E2F-0E2F-6B55-786F-EA0293911BC2}"/>
          </ac:cxnSpMkLst>
        </pc:cxnChg>
        <pc:cxnChg chg="add del mod">
          <ac:chgData name="Müller Laura" userId="8191ac63-0d49-4000-a34c-4f0f8c71d94d" providerId="ADAL" clId="{137F30C2-69FD-4310-9AE3-D46F1DD158AA}" dt="2024-06-20T20:28:47.486" v="37479" actId="478"/>
          <ac:cxnSpMkLst>
            <pc:docMk/>
            <pc:sldMk cId="240263491" sldId="540"/>
            <ac:cxnSpMk id="115" creationId="{025187D3-9DE5-46CB-AA7B-297A03A936D7}"/>
          </ac:cxnSpMkLst>
        </pc:cxnChg>
        <pc:cxnChg chg="add del mod">
          <ac:chgData name="Müller Laura" userId="8191ac63-0d49-4000-a34c-4f0f8c71d94d" providerId="ADAL" clId="{137F30C2-69FD-4310-9AE3-D46F1DD158AA}" dt="2024-06-20T20:16:28.953" v="37204" actId="478"/>
          <ac:cxnSpMkLst>
            <pc:docMk/>
            <pc:sldMk cId="240263491" sldId="540"/>
            <ac:cxnSpMk id="138" creationId="{ADDBEAFA-47F0-98A7-6F50-DD666E0E8D38}"/>
          </ac:cxnSpMkLst>
        </pc:cxnChg>
        <pc:cxnChg chg="add del">
          <ac:chgData name="Müller Laura" userId="8191ac63-0d49-4000-a34c-4f0f8c71d94d" providerId="ADAL" clId="{137F30C2-69FD-4310-9AE3-D46F1DD158AA}" dt="2024-06-20T20:28:09.279" v="37461" actId="478"/>
          <ac:cxnSpMkLst>
            <pc:docMk/>
            <pc:sldMk cId="240263491" sldId="540"/>
            <ac:cxnSpMk id="152" creationId="{57511505-F1AE-B95F-567A-CE2E661BD9FC}"/>
          </ac:cxnSpMkLst>
        </pc:cxnChg>
      </pc:sldChg>
      <pc:sldChg chg="addSp delSp modSp add del mod ord modShow">
        <pc:chgData name="Müller Laura" userId="8191ac63-0d49-4000-a34c-4f0f8c71d94d" providerId="ADAL" clId="{137F30C2-69FD-4310-9AE3-D46F1DD158AA}" dt="2024-06-19T12:59:41.893" v="28276" actId="47"/>
        <pc:sldMkLst>
          <pc:docMk/>
          <pc:sldMk cId="3407483682" sldId="541"/>
        </pc:sldMkLst>
        <pc:spChg chg="add mod">
          <ac:chgData name="Müller Laura" userId="8191ac63-0d49-4000-a34c-4f0f8c71d94d" providerId="ADAL" clId="{137F30C2-69FD-4310-9AE3-D46F1DD158AA}" dt="2024-06-19T12:39:33.932" v="27926" actId="1076"/>
          <ac:spMkLst>
            <pc:docMk/>
            <pc:sldMk cId="3407483682" sldId="541"/>
            <ac:spMk id="7" creationId="{B329F739-9348-4662-F5D9-AB6709DDD7CF}"/>
          </ac:spMkLst>
        </pc:spChg>
        <pc:spChg chg="mod">
          <ac:chgData name="Müller Laura" userId="8191ac63-0d49-4000-a34c-4f0f8c71d94d" providerId="ADAL" clId="{137F30C2-69FD-4310-9AE3-D46F1DD158AA}" dt="2024-06-19T12:31:11.118" v="27806" actId="20577"/>
          <ac:spMkLst>
            <pc:docMk/>
            <pc:sldMk cId="3407483682" sldId="541"/>
            <ac:spMk id="10" creationId="{B913B4DB-2508-FA3A-41B8-07F7BAE2251E}"/>
          </ac:spMkLst>
        </pc:spChg>
        <pc:spChg chg="add mod">
          <ac:chgData name="Müller Laura" userId="8191ac63-0d49-4000-a34c-4f0f8c71d94d" providerId="ADAL" clId="{137F30C2-69FD-4310-9AE3-D46F1DD158AA}" dt="2024-06-19T12:27:52.297" v="27738" actId="1076"/>
          <ac:spMkLst>
            <pc:docMk/>
            <pc:sldMk cId="3407483682" sldId="541"/>
            <ac:spMk id="12" creationId="{8F5AC750-76A7-B219-6730-38C033805F95}"/>
          </ac:spMkLst>
        </pc:spChg>
        <pc:spChg chg="add mod">
          <ac:chgData name="Müller Laura" userId="8191ac63-0d49-4000-a34c-4f0f8c71d94d" providerId="ADAL" clId="{137F30C2-69FD-4310-9AE3-D46F1DD158AA}" dt="2024-06-19T12:27:58.020" v="27742" actId="20577"/>
          <ac:spMkLst>
            <pc:docMk/>
            <pc:sldMk cId="3407483682" sldId="541"/>
            <ac:spMk id="14" creationId="{9C4350A5-5EA0-59B0-E291-07641856FD18}"/>
          </ac:spMkLst>
        </pc:spChg>
        <pc:spChg chg="add mod">
          <ac:chgData name="Müller Laura" userId="8191ac63-0d49-4000-a34c-4f0f8c71d94d" providerId="ADAL" clId="{137F30C2-69FD-4310-9AE3-D46F1DD158AA}" dt="2024-06-19T12:28:07.736" v="27746" actId="20577"/>
          <ac:spMkLst>
            <pc:docMk/>
            <pc:sldMk cId="3407483682" sldId="541"/>
            <ac:spMk id="15" creationId="{3A748519-6D60-FA24-A807-DC78731A7998}"/>
          </ac:spMkLst>
        </pc:spChg>
        <pc:spChg chg="add mod">
          <ac:chgData name="Müller Laura" userId="8191ac63-0d49-4000-a34c-4f0f8c71d94d" providerId="ADAL" clId="{137F30C2-69FD-4310-9AE3-D46F1DD158AA}" dt="2024-06-19T12:28:14.618" v="27748" actId="1076"/>
          <ac:spMkLst>
            <pc:docMk/>
            <pc:sldMk cId="3407483682" sldId="541"/>
            <ac:spMk id="16" creationId="{6FDF8C5F-BD9C-DB52-241E-0CB0808979B3}"/>
          </ac:spMkLst>
        </pc:spChg>
        <pc:spChg chg="add mod">
          <ac:chgData name="Müller Laura" userId="8191ac63-0d49-4000-a34c-4f0f8c71d94d" providerId="ADAL" clId="{137F30C2-69FD-4310-9AE3-D46F1DD158AA}" dt="2024-06-19T12:28:14.618" v="27748" actId="1076"/>
          <ac:spMkLst>
            <pc:docMk/>
            <pc:sldMk cId="3407483682" sldId="541"/>
            <ac:spMk id="19" creationId="{E34CE6B0-1E9F-BF4D-D23C-1353F9EEF0C9}"/>
          </ac:spMkLst>
        </pc:spChg>
        <pc:spChg chg="add mod">
          <ac:chgData name="Müller Laura" userId="8191ac63-0d49-4000-a34c-4f0f8c71d94d" providerId="ADAL" clId="{137F30C2-69FD-4310-9AE3-D46F1DD158AA}" dt="2024-06-19T12:28:14.618" v="27748" actId="1076"/>
          <ac:spMkLst>
            <pc:docMk/>
            <pc:sldMk cId="3407483682" sldId="541"/>
            <ac:spMk id="20" creationId="{D82F3827-A5EC-333D-EB88-CAC9F9D73BED}"/>
          </ac:spMkLst>
        </pc:spChg>
        <pc:spChg chg="add mod">
          <ac:chgData name="Müller Laura" userId="8191ac63-0d49-4000-a34c-4f0f8c71d94d" providerId="ADAL" clId="{137F30C2-69FD-4310-9AE3-D46F1DD158AA}" dt="2024-06-19T12:39:31.006" v="27924" actId="1076"/>
          <ac:spMkLst>
            <pc:docMk/>
            <pc:sldMk cId="3407483682" sldId="541"/>
            <ac:spMk id="21" creationId="{DC5D2F38-4186-98AE-9D2C-3CC91E1802CF}"/>
          </ac:spMkLst>
        </pc:spChg>
        <pc:spChg chg="add mod">
          <ac:chgData name="Müller Laura" userId="8191ac63-0d49-4000-a34c-4f0f8c71d94d" providerId="ADAL" clId="{137F30C2-69FD-4310-9AE3-D46F1DD158AA}" dt="2024-06-19T12:39:31.006" v="27924" actId="1076"/>
          <ac:spMkLst>
            <pc:docMk/>
            <pc:sldMk cId="3407483682" sldId="541"/>
            <ac:spMk id="22" creationId="{0FD55113-E75C-CE11-F9F6-65600E65C0EF}"/>
          </ac:spMkLst>
        </pc:spChg>
        <pc:spChg chg="add del mod">
          <ac:chgData name="Müller Laura" userId="8191ac63-0d49-4000-a34c-4f0f8c71d94d" providerId="ADAL" clId="{137F30C2-69FD-4310-9AE3-D46F1DD158AA}" dt="2024-06-19T12:38:50.818" v="27915" actId="478"/>
          <ac:spMkLst>
            <pc:docMk/>
            <pc:sldMk cId="3407483682" sldId="541"/>
            <ac:spMk id="23" creationId="{A9ACA694-45AD-3EA1-EB45-AFA7E63D9B7C}"/>
          </ac:spMkLst>
        </pc:spChg>
        <pc:spChg chg="add del mod">
          <ac:chgData name="Müller Laura" userId="8191ac63-0d49-4000-a34c-4f0f8c71d94d" providerId="ADAL" clId="{137F30C2-69FD-4310-9AE3-D46F1DD158AA}" dt="2024-06-19T12:38:50.818" v="27915" actId="478"/>
          <ac:spMkLst>
            <pc:docMk/>
            <pc:sldMk cId="3407483682" sldId="541"/>
            <ac:spMk id="24" creationId="{594D442B-3D5D-2995-BE7D-D355A8270717}"/>
          </ac:spMkLst>
        </pc:spChg>
        <pc:spChg chg="mod">
          <ac:chgData name="Müller Laura" userId="8191ac63-0d49-4000-a34c-4f0f8c71d94d" providerId="ADAL" clId="{137F30C2-69FD-4310-9AE3-D46F1DD158AA}" dt="2024-06-18T12:07:41.399" v="22515" actId="164"/>
          <ac:spMkLst>
            <pc:docMk/>
            <pc:sldMk cId="3407483682" sldId="541"/>
            <ac:spMk id="25" creationId="{D03D982F-A1BB-4066-1D51-EA47D13C4AE3}"/>
          </ac:spMkLst>
        </pc:spChg>
        <pc:spChg chg="mod">
          <ac:chgData name="Müller Laura" userId="8191ac63-0d49-4000-a34c-4f0f8c71d94d" providerId="ADAL" clId="{137F30C2-69FD-4310-9AE3-D46F1DD158AA}" dt="2024-06-18T12:07:41.399" v="22515" actId="164"/>
          <ac:spMkLst>
            <pc:docMk/>
            <pc:sldMk cId="3407483682" sldId="541"/>
            <ac:spMk id="26" creationId="{240A65E5-7DF2-1B35-7ADB-3BE887B295CE}"/>
          </ac:spMkLst>
        </pc:spChg>
        <pc:spChg chg="mod">
          <ac:chgData name="Müller Laura" userId="8191ac63-0d49-4000-a34c-4f0f8c71d94d" providerId="ADAL" clId="{137F30C2-69FD-4310-9AE3-D46F1DD158AA}" dt="2024-06-18T12:07:41.399" v="22515" actId="164"/>
          <ac:spMkLst>
            <pc:docMk/>
            <pc:sldMk cId="3407483682" sldId="541"/>
            <ac:spMk id="27" creationId="{8ABEAC80-DC10-6FC6-250B-504726D35884}"/>
          </ac:spMkLst>
        </pc:spChg>
        <pc:spChg chg="mod">
          <ac:chgData name="Müller Laura" userId="8191ac63-0d49-4000-a34c-4f0f8c71d94d" providerId="ADAL" clId="{137F30C2-69FD-4310-9AE3-D46F1DD158AA}" dt="2024-06-18T12:07:41.399" v="22515" actId="164"/>
          <ac:spMkLst>
            <pc:docMk/>
            <pc:sldMk cId="3407483682" sldId="541"/>
            <ac:spMk id="29" creationId="{AF4CE5D1-0477-016A-FC97-C21FA6E1155F}"/>
          </ac:spMkLst>
        </pc:spChg>
        <pc:spChg chg="mod">
          <ac:chgData name="Müller Laura" userId="8191ac63-0d49-4000-a34c-4f0f8c71d94d" providerId="ADAL" clId="{137F30C2-69FD-4310-9AE3-D46F1DD158AA}" dt="2024-06-19T12:27:20.797" v="27712" actId="1076"/>
          <ac:spMkLst>
            <pc:docMk/>
            <pc:sldMk cId="3407483682" sldId="541"/>
            <ac:spMk id="30" creationId="{3F027A19-91DF-DCC4-A94F-EBB19BBAFBAD}"/>
          </ac:spMkLst>
        </pc:spChg>
        <pc:spChg chg="add mod">
          <ac:chgData name="Müller Laura" userId="8191ac63-0d49-4000-a34c-4f0f8c71d94d" providerId="ADAL" clId="{137F30C2-69FD-4310-9AE3-D46F1DD158AA}" dt="2024-06-19T12:39:11.743" v="27917" actId="1076"/>
          <ac:spMkLst>
            <pc:docMk/>
            <pc:sldMk cId="3407483682" sldId="541"/>
            <ac:spMk id="31" creationId="{85079852-5A77-CEF2-1196-A48F37298393}"/>
          </ac:spMkLst>
        </pc:spChg>
        <pc:spChg chg="mod">
          <ac:chgData name="Müller Laura" userId="8191ac63-0d49-4000-a34c-4f0f8c71d94d" providerId="ADAL" clId="{137F30C2-69FD-4310-9AE3-D46F1DD158AA}" dt="2024-06-18T12:07:41.399" v="22515" actId="164"/>
          <ac:spMkLst>
            <pc:docMk/>
            <pc:sldMk cId="3407483682" sldId="541"/>
            <ac:spMk id="32" creationId="{465D011D-04F3-D94D-1BC6-AC492E2821C2}"/>
          </ac:spMkLst>
        </pc:spChg>
        <pc:spChg chg="mod">
          <ac:chgData name="Müller Laura" userId="8191ac63-0d49-4000-a34c-4f0f8c71d94d" providerId="ADAL" clId="{137F30C2-69FD-4310-9AE3-D46F1DD158AA}" dt="2024-06-18T12:07:41.399" v="22515" actId="164"/>
          <ac:spMkLst>
            <pc:docMk/>
            <pc:sldMk cId="3407483682" sldId="541"/>
            <ac:spMk id="33" creationId="{2CA9FA47-A24C-5292-8453-D6BE64C2FEED}"/>
          </ac:spMkLst>
        </pc:spChg>
        <pc:spChg chg="mod">
          <ac:chgData name="Müller Laura" userId="8191ac63-0d49-4000-a34c-4f0f8c71d94d" providerId="ADAL" clId="{137F30C2-69FD-4310-9AE3-D46F1DD158AA}" dt="2024-06-18T12:07:41.399" v="22515" actId="164"/>
          <ac:spMkLst>
            <pc:docMk/>
            <pc:sldMk cId="3407483682" sldId="541"/>
            <ac:spMk id="34" creationId="{9B984A4A-60BD-C334-8041-D584167CFA23}"/>
          </ac:spMkLst>
        </pc:spChg>
        <pc:spChg chg="mod">
          <ac:chgData name="Müller Laura" userId="8191ac63-0d49-4000-a34c-4f0f8c71d94d" providerId="ADAL" clId="{137F30C2-69FD-4310-9AE3-D46F1DD158AA}" dt="2024-06-18T12:07:41.399" v="22515" actId="164"/>
          <ac:spMkLst>
            <pc:docMk/>
            <pc:sldMk cId="3407483682" sldId="541"/>
            <ac:spMk id="35" creationId="{5585D8E8-919A-2896-2B10-FE34CB769D17}"/>
          </ac:spMkLst>
        </pc:spChg>
        <pc:spChg chg="mod">
          <ac:chgData name="Müller Laura" userId="8191ac63-0d49-4000-a34c-4f0f8c71d94d" providerId="ADAL" clId="{137F30C2-69FD-4310-9AE3-D46F1DD158AA}" dt="2024-06-18T12:07:41.399" v="22515" actId="164"/>
          <ac:spMkLst>
            <pc:docMk/>
            <pc:sldMk cId="3407483682" sldId="541"/>
            <ac:spMk id="36" creationId="{BE91BBC2-3409-557C-B32D-4D8E38AAFD8C}"/>
          </ac:spMkLst>
        </pc:spChg>
        <pc:spChg chg="mod">
          <ac:chgData name="Müller Laura" userId="8191ac63-0d49-4000-a34c-4f0f8c71d94d" providerId="ADAL" clId="{137F30C2-69FD-4310-9AE3-D46F1DD158AA}" dt="2024-06-18T12:08:57.379" v="22584" actId="1036"/>
          <ac:spMkLst>
            <pc:docMk/>
            <pc:sldMk cId="3407483682" sldId="541"/>
            <ac:spMk id="37" creationId="{7AEC5D0E-D528-5A52-74DB-C16712BBEB16}"/>
          </ac:spMkLst>
        </pc:spChg>
        <pc:spChg chg="mod">
          <ac:chgData name="Müller Laura" userId="8191ac63-0d49-4000-a34c-4f0f8c71d94d" providerId="ADAL" clId="{137F30C2-69FD-4310-9AE3-D46F1DD158AA}" dt="2024-06-18T12:07:32.163" v="22514" actId="164"/>
          <ac:spMkLst>
            <pc:docMk/>
            <pc:sldMk cId="3407483682" sldId="541"/>
            <ac:spMk id="38" creationId="{1DDA7AC8-C944-A92E-7D85-BA13A034F02E}"/>
          </ac:spMkLst>
        </pc:spChg>
        <pc:spChg chg="mod">
          <ac:chgData name="Müller Laura" userId="8191ac63-0d49-4000-a34c-4f0f8c71d94d" providerId="ADAL" clId="{137F30C2-69FD-4310-9AE3-D46F1DD158AA}" dt="2024-06-18T12:07:32.163" v="22514" actId="164"/>
          <ac:spMkLst>
            <pc:docMk/>
            <pc:sldMk cId="3407483682" sldId="541"/>
            <ac:spMk id="39" creationId="{8B2E2C82-6CDD-415A-BEE1-DEB52B42C1B6}"/>
          </ac:spMkLst>
        </pc:spChg>
        <pc:spChg chg="mod">
          <ac:chgData name="Müller Laura" userId="8191ac63-0d49-4000-a34c-4f0f8c71d94d" providerId="ADAL" clId="{137F30C2-69FD-4310-9AE3-D46F1DD158AA}" dt="2024-06-18T12:07:32.163" v="22514" actId="164"/>
          <ac:spMkLst>
            <pc:docMk/>
            <pc:sldMk cId="3407483682" sldId="541"/>
            <ac:spMk id="40" creationId="{AB7F7F95-81CC-7A51-5A70-8053F4DCF64E}"/>
          </ac:spMkLst>
        </pc:spChg>
        <pc:spChg chg="mod">
          <ac:chgData name="Müller Laura" userId="8191ac63-0d49-4000-a34c-4f0f8c71d94d" providerId="ADAL" clId="{137F30C2-69FD-4310-9AE3-D46F1DD158AA}" dt="2024-06-18T12:07:32.163" v="22514" actId="164"/>
          <ac:spMkLst>
            <pc:docMk/>
            <pc:sldMk cId="3407483682" sldId="541"/>
            <ac:spMk id="41" creationId="{86116346-90C3-F321-4B91-A43160FE56D0}"/>
          </ac:spMkLst>
        </pc:spChg>
        <pc:spChg chg="mod">
          <ac:chgData name="Müller Laura" userId="8191ac63-0d49-4000-a34c-4f0f8c71d94d" providerId="ADAL" clId="{137F30C2-69FD-4310-9AE3-D46F1DD158AA}" dt="2024-06-19T12:27:14.328" v="27710" actId="1076"/>
          <ac:spMkLst>
            <pc:docMk/>
            <pc:sldMk cId="3407483682" sldId="541"/>
            <ac:spMk id="42" creationId="{918AFC8C-2F06-65F2-0D07-444BB31E4A28}"/>
          </ac:spMkLst>
        </pc:spChg>
        <pc:spChg chg="mod">
          <ac:chgData name="Müller Laura" userId="8191ac63-0d49-4000-a34c-4f0f8c71d94d" providerId="ADAL" clId="{137F30C2-69FD-4310-9AE3-D46F1DD158AA}" dt="2024-06-18T12:07:32.163" v="22514" actId="164"/>
          <ac:spMkLst>
            <pc:docMk/>
            <pc:sldMk cId="3407483682" sldId="541"/>
            <ac:spMk id="43" creationId="{03DD8DEF-5520-F605-1037-AF713F352D42}"/>
          </ac:spMkLst>
        </pc:spChg>
        <pc:spChg chg="mod">
          <ac:chgData name="Müller Laura" userId="8191ac63-0d49-4000-a34c-4f0f8c71d94d" providerId="ADAL" clId="{137F30C2-69FD-4310-9AE3-D46F1DD158AA}" dt="2024-06-18T12:07:32.163" v="22514" actId="164"/>
          <ac:spMkLst>
            <pc:docMk/>
            <pc:sldMk cId="3407483682" sldId="541"/>
            <ac:spMk id="44" creationId="{AE55815B-EAE4-CB13-A076-F4414F27AD40}"/>
          </ac:spMkLst>
        </pc:spChg>
        <pc:spChg chg="mod">
          <ac:chgData name="Müller Laura" userId="8191ac63-0d49-4000-a34c-4f0f8c71d94d" providerId="ADAL" clId="{137F30C2-69FD-4310-9AE3-D46F1DD158AA}" dt="2024-06-18T12:07:32.163" v="22514" actId="164"/>
          <ac:spMkLst>
            <pc:docMk/>
            <pc:sldMk cId="3407483682" sldId="541"/>
            <ac:spMk id="45" creationId="{ACC79D28-AF10-B054-9FC2-34F27E3FF059}"/>
          </ac:spMkLst>
        </pc:spChg>
        <pc:spChg chg="mod">
          <ac:chgData name="Müller Laura" userId="8191ac63-0d49-4000-a34c-4f0f8c71d94d" providerId="ADAL" clId="{137F30C2-69FD-4310-9AE3-D46F1DD158AA}" dt="2024-06-18T12:07:32.163" v="22514" actId="164"/>
          <ac:spMkLst>
            <pc:docMk/>
            <pc:sldMk cId="3407483682" sldId="541"/>
            <ac:spMk id="46" creationId="{CEE73415-559C-D742-688C-D4586F3E5465}"/>
          </ac:spMkLst>
        </pc:spChg>
        <pc:spChg chg="mod">
          <ac:chgData name="Müller Laura" userId="8191ac63-0d49-4000-a34c-4f0f8c71d94d" providerId="ADAL" clId="{137F30C2-69FD-4310-9AE3-D46F1DD158AA}" dt="2024-06-18T12:07:32.163" v="22514" actId="164"/>
          <ac:spMkLst>
            <pc:docMk/>
            <pc:sldMk cId="3407483682" sldId="541"/>
            <ac:spMk id="47" creationId="{92237364-BE79-AA48-F4CF-38AF77074CD7}"/>
          </ac:spMkLst>
        </pc:spChg>
        <pc:spChg chg="mod">
          <ac:chgData name="Müller Laura" userId="8191ac63-0d49-4000-a34c-4f0f8c71d94d" providerId="ADAL" clId="{137F30C2-69FD-4310-9AE3-D46F1DD158AA}" dt="2024-06-18T12:09:07.605" v="22586" actId="1035"/>
          <ac:spMkLst>
            <pc:docMk/>
            <pc:sldMk cId="3407483682" sldId="541"/>
            <ac:spMk id="48" creationId="{F2FB32A8-5C7B-9BB0-5812-1D77E33B6E8B}"/>
          </ac:spMkLst>
        </pc:spChg>
        <pc:spChg chg="add mod">
          <ac:chgData name="Müller Laura" userId="8191ac63-0d49-4000-a34c-4f0f8c71d94d" providerId="ADAL" clId="{137F30C2-69FD-4310-9AE3-D46F1DD158AA}" dt="2024-06-19T12:39:11.743" v="27917" actId="1076"/>
          <ac:spMkLst>
            <pc:docMk/>
            <pc:sldMk cId="3407483682" sldId="541"/>
            <ac:spMk id="51" creationId="{EF2C21F2-28B0-2954-BAAB-8A600F23B69E}"/>
          </ac:spMkLst>
        </pc:spChg>
        <pc:spChg chg="mod">
          <ac:chgData name="Müller Laura" userId="8191ac63-0d49-4000-a34c-4f0f8c71d94d" providerId="ADAL" clId="{137F30C2-69FD-4310-9AE3-D46F1DD158AA}" dt="2024-06-19T12:39:47.529" v="27927" actId="1076"/>
          <ac:spMkLst>
            <pc:docMk/>
            <pc:sldMk cId="3407483682" sldId="541"/>
            <ac:spMk id="52" creationId="{9505971F-3CD0-F8EF-A872-2D9F76ECD6FC}"/>
          </ac:spMkLst>
        </pc:spChg>
        <pc:spChg chg="mod">
          <ac:chgData name="Müller Laura" userId="8191ac63-0d49-4000-a34c-4f0f8c71d94d" providerId="ADAL" clId="{137F30C2-69FD-4310-9AE3-D46F1DD158AA}" dt="2024-06-19T12:39:16.602" v="27918" actId="1076"/>
          <ac:spMkLst>
            <pc:docMk/>
            <pc:sldMk cId="3407483682" sldId="541"/>
            <ac:spMk id="53" creationId="{D7A4D64F-E8C0-100E-7DB3-C66EE21168D9}"/>
          </ac:spMkLst>
        </pc:spChg>
        <pc:grpChg chg="add mod">
          <ac:chgData name="Müller Laura" userId="8191ac63-0d49-4000-a34c-4f0f8c71d94d" providerId="ADAL" clId="{137F30C2-69FD-4310-9AE3-D46F1DD158AA}" dt="2024-06-19T12:39:59.225" v="27931" actId="14100"/>
          <ac:grpSpMkLst>
            <pc:docMk/>
            <pc:sldMk cId="3407483682" sldId="541"/>
            <ac:grpSpMk id="2" creationId="{6AB60AE9-30F8-34C5-98A3-8CCFBB51C65B}"/>
          </ac:grpSpMkLst>
        </pc:grpChg>
        <pc:grpChg chg="add mod">
          <ac:chgData name="Müller Laura" userId="8191ac63-0d49-4000-a34c-4f0f8c71d94d" providerId="ADAL" clId="{137F30C2-69FD-4310-9AE3-D46F1DD158AA}" dt="2024-06-19T12:26:51.771" v="27706" actId="1076"/>
          <ac:grpSpMkLst>
            <pc:docMk/>
            <pc:sldMk cId="3407483682" sldId="541"/>
            <ac:grpSpMk id="5" creationId="{79FA188B-B610-3460-CF78-21F4EB08F064}"/>
          </ac:grpSpMkLst>
        </pc:grpChg>
        <pc:picChg chg="mod">
          <ac:chgData name="Müller Laura" userId="8191ac63-0d49-4000-a34c-4f0f8c71d94d" providerId="ADAL" clId="{137F30C2-69FD-4310-9AE3-D46F1DD158AA}" dt="2024-06-18T12:07:41.399" v="22515" actId="164"/>
          <ac:picMkLst>
            <pc:docMk/>
            <pc:sldMk cId="3407483682" sldId="541"/>
            <ac:picMk id="3" creationId="{D466C470-2031-7D63-6D66-2887CD9CC5DD}"/>
          </ac:picMkLst>
        </pc:picChg>
        <pc:picChg chg="mod">
          <ac:chgData name="Müller Laura" userId="8191ac63-0d49-4000-a34c-4f0f8c71d94d" providerId="ADAL" clId="{137F30C2-69FD-4310-9AE3-D46F1DD158AA}" dt="2024-06-18T12:07:32.163" v="22514" actId="164"/>
          <ac:picMkLst>
            <pc:docMk/>
            <pc:sldMk cId="3407483682" sldId="541"/>
            <ac:picMk id="13" creationId="{C6DFA0F2-2546-F443-7522-22C49D85F34C}"/>
          </ac:picMkLst>
        </pc:picChg>
        <pc:picChg chg="mod">
          <ac:chgData name="Müller Laura" userId="8191ac63-0d49-4000-a34c-4f0f8c71d94d" providerId="ADAL" clId="{137F30C2-69FD-4310-9AE3-D46F1DD158AA}" dt="2024-06-18T12:07:41.399" v="22515" actId="164"/>
          <ac:picMkLst>
            <pc:docMk/>
            <pc:sldMk cId="3407483682" sldId="541"/>
            <ac:picMk id="49" creationId="{85702B2E-44F6-982B-1FE1-81301F89CC0A}"/>
          </ac:picMkLst>
        </pc:picChg>
        <pc:picChg chg="mod">
          <ac:chgData name="Müller Laura" userId="8191ac63-0d49-4000-a34c-4f0f8c71d94d" providerId="ADAL" clId="{137F30C2-69FD-4310-9AE3-D46F1DD158AA}" dt="2024-06-18T12:07:32.163" v="22514" actId="164"/>
          <ac:picMkLst>
            <pc:docMk/>
            <pc:sldMk cId="3407483682" sldId="541"/>
            <ac:picMk id="50" creationId="{D1924AC4-B62C-50A4-8DF5-FCCC7C6D7274}"/>
          </ac:picMkLst>
        </pc:picChg>
        <pc:cxnChg chg="mod">
          <ac:chgData name="Müller Laura" userId="8191ac63-0d49-4000-a34c-4f0f8c71d94d" providerId="ADAL" clId="{137F30C2-69FD-4310-9AE3-D46F1DD158AA}" dt="2024-06-19T12:29:02.904" v="27778" actId="1036"/>
          <ac:cxnSpMkLst>
            <pc:docMk/>
            <pc:sldMk cId="3407483682" sldId="541"/>
            <ac:cxnSpMk id="6" creationId="{01C18FB6-8E00-A6B6-B873-3E2E0E63BC80}"/>
          </ac:cxnSpMkLst>
        </pc:cxnChg>
        <pc:cxnChg chg="mod">
          <ac:chgData name="Müller Laura" userId="8191ac63-0d49-4000-a34c-4f0f8c71d94d" providerId="ADAL" clId="{137F30C2-69FD-4310-9AE3-D46F1DD158AA}" dt="2024-06-19T12:28:55.559" v="27777" actId="1035"/>
          <ac:cxnSpMkLst>
            <pc:docMk/>
            <pc:sldMk cId="3407483682" sldId="541"/>
            <ac:cxnSpMk id="8" creationId="{8963D20C-6130-F725-34F8-FE211B2F4CFA}"/>
          </ac:cxnSpMkLst>
        </pc:cxnChg>
        <pc:cxnChg chg="add del mod">
          <ac:chgData name="Müller Laura" userId="8191ac63-0d49-4000-a34c-4f0f8c71d94d" providerId="ADAL" clId="{137F30C2-69FD-4310-9AE3-D46F1DD158AA}" dt="2024-06-19T12:37:14.637" v="27896" actId="478"/>
          <ac:cxnSpMkLst>
            <pc:docMk/>
            <pc:sldMk cId="3407483682" sldId="541"/>
            <ac:cxnSpMk id="9" creationId="{1BBE8741-B508-8315-6B08-A01B1486799A}"/>
          </ac:cxnSpMkLst>
        </pc:cxnChg>
        <pc:cxnChg chg="add del mod">
          <ac:chgData name="Müller Laura" userId="8191ac63-0d49-4000-a34c-4f0f8c71d94d" providerId="ADAL" clId="{137F30C2-69FD-4310-9AE3-D46F1DD158AA}" dt="2024-06-19T12:37:15.031" v="27897" actId="478"/>
          <ac:cxnSpMkLst>
            <pc:docMk/>
            <pc:sldMk cId="3407483682" sldId="541"/>
            <ac:cxnSpMk id="11" creationId="{8F96C385-E7EE-475D-DBFE-E9F785CBBC0B}"/>
          </ac:cxnSpMkLst>
        </pc:cxnChg>
        <pc:cxnChg chg="mod">
          <ac:chgData name="Müller Laura" userId="8191ac63-0d49-4000-a34c-4f0f8c71d94d" providerId="ADAL" clId="{137F30C2-69FD-4310-9AE3-D46F1DD158AA}" dt="2024-06-18T12:07:32.163" v="22514" actId="164"/>
          <ac:cxnSpMkLst>
            <pc:docMk/>
            <pc:sldMk cId="3407483682" sldId="541"/>
            <ac:cxnSpMk id="64" creationId="{E79E477F-4975-D9DF-96C3-6DBE3498BE6B}"/>
          </ac:cxnSpMkLst>
        </pc:cxnChg>
        <pc:cxnChg chg="mod">
          <ac:chgData name="Müller Laura" userId="8191ac63-0d49-4000-a34c-4f0f8c71d94d" providerId="ADAL" clId="{137F30C2-69FD-4310-9AE3-D46F1DD158AA}" dt="2024-06-18T12:07:32.163" v="22514" actId="164"/>
          <ac:cxnSpMkLst>
            <pc:docMk/>
            <pc:sldMk cId="3407483682" sldId="541"/>
            <ac:cxnSpMk id="65" creationId="{45786897-5597-1FF1-9AE7-23A931340020}"/>
          </ac:cxnSpMkLst>
        </pc:cxnChg>
        <pc:cxnChg chg="mod">
          <ac:chgData name="Müller Laura" userId="8191ac63-0d49-4000-a34c-4f0f8c71d94d" providerId="ADAL" clId="{137F30C2-69FD-4310-9AE3-D46F1DD158AA}" dt="2024-06-19T12:35:35.718" v="27870" actId="14100"/>
          <ac:cxnSpMkLst>
            <pc:docMk/>
            <pc:sldMk cId="3407483682" sldId="541"/>
            <ac:cxnSpMk id="66" creationId="{29C84FD5-87B4-E840-88A1-05FC870B4EB8}"/>
          </ac:cxnSpMkLst>
        </pc:cxnChg>
        <pc:cxnChg chg="mod">
          <ac:chgData name="Müller Laura" userId="8191ac63-0d49-4000-a34c-4f0f8c71d94d" providerId="ADAL" clId="{137F30C2-69FD-4310-9AE3-D46F1DD158AA}" dt="2024-06-19T12:37:23.129" v="27899" actId="1076"/>
          <ac:cxnSpMkLst>
            <pc:docMk/>
            <pc:sldMk cId="3407483682" sldId="541"/>
            <ac:cxnSpMk id="67" creationId="{6969DFAC-8839-CB7E-0CC9-86B6B7DCE2CD}"/>
          </ac:cxnSpMkLst>
        </pc:cxnChg>
        <pc:cxnChg chg="mod">
          <ac:chgData name="Müller Laura" userId="8191ac63-0d49-4000-a34c-4f0f8c71d94d" providerId="ADAL" clId="{137F30C2-69FD-4310-9AE3-D46F1DD158AA}" dt="2024-06-18T12:07:32.163" v="22514" actId="164"/>
          <ac:cxnSpMkLst>
            <pc:docMk/>
            <pc:sldMk cId="3407483682" sldId="541"/>
            <ac:cxnSpMk id="69" creationId="{0AE03FEA-56C5-9919-574B-88FCC4756FDB}"/>
          </ac:cxnSpMkLst>
        </pc:cxnChg>
        <pc:cxnChg chg="mod">
          <ac:chgData name="Müller Laura" userId="8191ac63-0d49-4000-a34c-4f0f8c71d94d" providerId="ADAL" clId="{137F30C2-69FD-4310-9AE3-D46F1DD158AA}" dt="2024-06-19T12:34:58.272" v="27849" actId="1036"/>
          <ac:cxnSpMkLst>
            <pc:docMk/>
            <pc:sldMk cId="3407483682" sldId="541"/>
            <ac:cxnSpMk id="73" creationId="{4A512680-87EC-D15A-912E-69B32B6CA6BC}"/>
          </ac:cxnSpMkLst>
        </pc:cxnChg>
      </pc:sldChg>
      <pc:sldChg chg="delSp modSp add del mod">
        <pc:chgData name="Müller Laura" userId="8191ac63-0d49-4000-a34c-4f0f8c71d94d" providerId="ADAL" clId="{137F30C2-69FD-4310-9AE3-D46F1DD158AA}" dt="2024-06-18T13:01:22.632" v="23353" actId="47"/>
        <pc:sldMkLst>
          <pc:docMk/>
          <pc:sldMk cId="3260221310" sldId="542"/>
        </pc:sldMkLst>
        <pc:spChg chg="del">
          <ac:chgData name="Müller Laura" userId="8191ac63-0d49-4000-a34c-4f0f8c71d94d" providerId="ADAL" clId="{137F30C2-69FD-4310-9AE3-D46F1DD158AA}" dt="2024-06-18T13:00:30.583" v="23318" actId="478"/>
          <ac:spMkLst>
            <pc:docMk/>
            <pc:sldMk cId="3260221310" sldId="542"/>
            <ac:spMk id="2" creationId="{BF6357DF-AC45-9E9F-B15E-533627501159}"/>
          </ac:spMkLst>
        </pc:spChg>
        <pc:spChg chg="mod">
          <ac:chgData name="Müller Laura" userId="8191ac63-0d49-4000-a34c-4f0f8c71d94d" providerId="ADAL" clId="{137F30C2-69FD-4310-9AE3-D46F1DD158AA}" dt="2024-06-18T13:01:07.004" v="23352" actId="1038"/>
          <ac:spMkLst>
            <pc:docMk/>
            <pc:sldMk cId="3260221310" sldId="542"/>
            <ac:spMk id="5" creationId="{BE7D0816-9A0B-817A-A113-57B21734DE49}"/>
          </ac:spMkLst>
        </pc:spChg>
        <pc:spChg chg="mod">
          <ac:chgData name="Müller Laura" userId="8191ac63-0d49-4000-a34c-4f0f8c71d94d" providerId="ADAL" clId="{137F30C2-69FD-4310-9AE3-D46F1DD158AA}" dt="2024-06-18T13:01:04.578" v="23343" actId="1038"/>
          <ac:spMkLst>
            <pc:docMk/>
            <pc:sldMk cId="3260221310" sldId="542"/>
            <ac:spMk id="6" creationId="{2AD57F3E-48F0-A9BF-7838-679AF8E2C5C4}"/>
          </ac:spMkLst>
        </pc:spChg>
        <pc:spChg chg="del">
          <ac:chgData name="Müller Laura" userId="8191ac63-0d49-4000-a34c-4f0f8c71d94d" providerId="ADAL" clId="{137F30C2-69FD-4310-9AE3-D46F1DD158AA}" dt="2024-06-18T13:00:30.583" v="23318" actId="478"/>
          <ac:spMkLst>
            <pc:docMk/>
            <pc:sldMk cId="3260221310" sldId="542"/>
            <ac:spMk id="7" creationId="{82AF5DAE-7B33-94F1-00F2-46562C989B94}"/>
          </ac:spMkLst>
        </pc:spChg>
        <pc:spChg chg="del">
          <ac:chgData name="Müller Laura" userId="8191ac63-0d49-4000-a34c-4f0f8c71d94d" providerId="ADAL" clId="{137F30C2-69FD-4310-9AE3-D46F1DD158AA}" dt="2024-06-18T13:00:30.583" v="23318" actId="478"/>
          <ac:spMkLst>
            <pc:docMk/>
            <pc:sldMk cId="3260221310" sldId="542"/>
            <ac:spMk id="8" creationId="{9E9ED82A-F703-DD40-2BD9-97DF4084FB95}"/>
          </ac:spMkLst>
        </pc:spChg>
        <pc:spChg chg="mod">
          <ac:chgData name="Müller Laura" userId="8191ac63-0d49-4000-a34c-4f0f8c71d94d" providerId="ADAL" clId="{137F30C2-69FD-4310-9AE3-D46F1DD158AA}" dt="2024-06-18T13:00:52.089" v="23322" actId="14100"/>
          <ac:spMkLst>
            <pc:docMk/>
            <pc:sldMk cId="3260221310" sldId="542"/>
            <ac:spMk id="11" creationId="{7A52BA15-6D77-BCBE-18C4-6E56AAD632BD}"/>
          </ac:spMkLst>
        </pc:spChg>
        <pc:spChg chg="del">
          <ac:chgData name="Müller Laura" userId="8191ac63-0d49-4000-a34c-4f0f8c71d94d" providerId="ADAL" clId="{137F30C2-69FD-4310-9AE3-D46F1DD158AA}" dt="2024-06-18T13:00:32.064" v="23319" actId="478"/>
          <ac:spMkLst>
            <pc:docMk/>
            <pc:sldMk cId="3260221310" sldId="542"/>
            <ac:spMk id="14" creationId="{62CBCC17-004B-813F-706E-D509634107F5}"/>
          </ac:spMkLst>
        </pc:spChg>
        <pc:spChg chg="mod">
          <ac:chgData name="Müller Laura" userId="8191ac63-0d49-4000-a34c-4f0f8c71d94d" providerId="ADAL" clId="{137F30C2-69FD-4310-9AE3-D46F1DD158AA}" dt="2024-06-18T13:00:52.089" v="23322" actId="14100"/>
          <ac:spMkLst>
            <pc:docMk/>
            <pc:sldMk cId="3260221310" sldId="542"/>
            <ac:spMk id="23" creationId="{18F0067B-8E18-ECA8-2732-2563A1529B95}"/>
          </ac:spMkLst>
        </pc:spChg>
        <pc:picChg chg="del">
          <ac:chgData name="Müller Laura" userId="8191ac63-0d49-4000-a34c-4f0f8c71d94d" providerId="ADAL" clId="{137F30C2-69FD-4310-9AE3-D46F1DD158AA}" dt="2024-06-18T13:00:30.583" v="23318" actId="478"/>
          <ac:picMkLst>
            <pc:docMk/>
            <pc:sldMk cId="3260221310" sldId="542"/>
            <ac:picMk id="21" creationId="{40144763-3298-152F-31C5-5CE3DF2F7540}"/>
          </ac:picMkLst>
        </pc:picChg>
        <pc:picChg chg="mod">
          <ac:chgData name="Müller Laura" userId="8191ac63-0d49-4000-a34c-4f0f8c71d94d" providerId="ADAL" clId="{137F30C2-69FD-4310-9AE3-D46F1DD158AA}" dt="2024-06-18T13:00:52.089" v="23322" actId="14100"/>
          <ac:picMkLst>
            <pc:docMk/>
            <pc:sldMk cId="3260221310" sldId="542"/>
            <ac:picMk id="24" creationId="{975883B9-9E80-0965-0475-864993B37139}"/>
          </ac:picMkLst>
        </pc:picChg>
        <pc:picChg chg="mod">
          <ac:chgData name="Müller Laura" userId="8191ac63-0d49-4000-a34c-4f0f8c71d94d" providerId="ADAL" clId="{137F30C2-69FD-4310-9AE3-D46F1DD158AA}" dt="2024-06-18T13:00:52.089" v="23322" actId="14100"/>
          <ac:picMkLst>
            <pc:docMk/>
            <pc:sldMk cId="3260221310" sldId="542"/>
            <ac:picMk id="25" creationId="{36727615-7214-EB60-DC14-50EADD58CF02}"/>
          </ac:picMkLst>
        </pc:picChg>
        <pc:cxnChg chg="del mod">
          <ac:chgData name="Müller Laura" userId="8191ac63-0d49-4000-a34c-4f0f8c71d94d" providerId="ADAL" clId="{137F30C2-69FD-4310-9AE3-D46F1DD158AA}" dt="2024-06-18T13:00:36.106" v="23320" actId="478"/>
          <ac:cxnSpMkLst>
            <pc:docMk/>
            <pc:sldMk cId="3260221310" sldId="542"/>
            <ac:cxnSpMk id="15" creationId="{8A6AA444-F77B-BBA9-CBE4-10C4EDF3ACE3}"/>
          </ac:cxnSpMkLst>
        </pc:cxnChg>
        <pc:cxnChg chg="del mod">
          <ac:chgData name="Müller Laura" userId="8191ac63-0d49-4000-a34c-4f0f8c71d94d" providerId="ADAL" clId="{137F30C2-69FD-4310-9AE3-D46F1DD158AA}" dt="2024-06-18T13:00:36.106" v="23320" actId="478"/>
          <ac:cxnSpMkLst>
            <pc:docMk/>
            <pc:sldMk cId="3260221310" sldId="542"/>
            <ac:cxnSpMk id="16" creationId="{82DA9D7B-32D3-DFA5-8C84-C8F10D1A86A9}"/>
          </ac:cxnSpMkLst>
        </pc:cxnChg>
        <pc:cxnChg chg="del mod">
          <ac:chgData name="Müller Laura" userId="8191ac63-0d49-4000-a34c-4f0f8c71d94d" providerId="ADAL" clId="{137F30C2-69FD-4310-9AE3-D46F1DD158AA}" dt="2024-06-18T13:00:36.106" v="23320" actId="478"/>
          <ac:cxnSpMkLst>
            <pc:docMk/>
            <pc:sldMk cId="3260221310" sldId="542"/>
            <ac:cxnSpMk id="19" creationId="{962BA2C1-5624-7853-E730-566D2A5F8691}"/>
          </ac:cxnSpMkLst>
        </pc:cxnChg>
      </pc:sldChg>
      <pc:sldChg chg="addSp delSp modSp add del mod ord addAnim delAnim modAnim modShow">
        <pc:chgData name="Müller Laura" userId="8191ac63-0d49-4000-a34c-4f0f8c71d94d" providerId="ADAL" clId="{137F30C2-69FD-4310-9AE3-D46F1DD158AA}" dt="2024-06-20T18:56:11.747" v="32455" actId="47"/>
        <pc:sldMkLst>
          <pc:docMk/>
          <pc:sldMk cId="4097354657" sldId="542"/>
        </pc:sldMkLst>
        <pc:spChg chg="mod replST">
          <ac:chgData name="Müller Laura" userId="8191ac63-0d49-4000-a34c-4f0f8c71d94d" providerId="ADAL" clId="{137F30C2-69FD-4310-9AE3-D46F1DD158AA}" dt="2024-06-19T19:23:24.054" v="31218"/>
          <ac:spMkLst>
            <pc:docMk/>
            <pc:sldMk cId="4097354657" sldId="542"/>
            <ac:spMk id="2" creationId="{BF6357DF-AC45-9E9F-B15E-533627501159}"/>
          </ac:spMkLst>
        </pc:spChg>
        <pc:spChg chg="add mod replST">
          <ac:chgData name="Müller Laura" userId="8191ac63-0d49-4000-a34c-4f0f8c71d94d" providerId="ADAL" clId="{137F30C2-69FD-4310-9AE3-D46F1DD158AA}" dt="2024-06-19T19:23:24.211" v="31244"/>
          <ac:spMkLst>
            <pc:docMk/>
            <pc:sldMk cId="4097354657" sldId="542"/>
            <ac:spMk id="3" creationId="{0CB799B1-9FD1-EDB2-87D8-B95F6260347C}"/>
          </ac:spMkLst>
        </pc:spChg>
        <pc:spChg chg="add mod">
          <ac:chgData name="Müller Laura" userId="8191ac63-0d49-4000-a34c-4f0f8c71d94d" providerId="ADAL" clId="{137F30C2-69FD-4310-9AE3-D46F1DD158AA}" dt="2024-06-18T13:02:37.066" v="23394"/>
          <ac:spMkLst>
            <pc:docMk/>
            <pc:sldMk cId="4097354657" sldId="542"/>
            <ac:spMk id="3" creationId="{DB3AFF20-48D3-F520-4982-8C12671660CD}"/>
          </ac:spMkLst>
        </pc:spChg>
        <pc:spChg chg="mod replST">
          <ac:chgData name="Müller Laura" userId="8191ac63-0d49-4000-a34c-4f0f8c71d94d" providerId="ADAL" clId="{137F30C2-69FD-4310-9AE3-D46F1DD158AA}" dt="2024-06-19T19:23:24.062" v="31219"/>
          <ac:spMkLst>
            <pc:docMk/>
            <pc:sldMk cId="4097354657" sldId="542"/>
            <ac:spMk id="5" creationId="{BE7D0816-9A0B-817A-A113-57B21734DE49}"/>
          </ac:spMkLst>
        </pc:spChg>
        <pc:spChg chg="mod replST">
          <ac:chgData name="Müller Laura" userId="8191ac63-0d49-4000-a34c-4f0f8c71d94d" providerId="ADAL" clId="{137F30C2-69FD-4310-9AE3-D46F1DD158AA}" dt="2024-06-19T19:23:24.068" v="31220"/>
          <ac:spMkLst>
            <pc:docMk/>
            <pc:sldMk cId="4097354657" sldId="542"/>
            <ac:spMk id="6" creationId="{2AD57F3E-48F0-A9BF-7838-679AF8E2C5C4}"/>
          </ac:spMkLst>
        </pc:spChg>
        <pc:spChg chg="mod replST">
          <ac:chgData name="Müller Laura" userId="8191ac63-0d49-4000-a34c-4f0f8c71d94d" providerId="ADAL" clId="{137F30C2-69FD-4310-9AE3-D46F1DD158AA}" dt="2024-06-19T19:23:24.074" v="31221"/>
          <ac:spMkLst>
            <pc:docMk/>
            <pc:sldMk cId="4097354657" sldId="542"/>
            <ac:spMk id="7" creationId="{82AF5DAE-7B33-94F1-00F2-46562C989B94}"/>
          </ac:spMkLst>
        </pc:spChg>
        <pc:spChg chg="mod replST">
          <ac:chgData name="Müller Laura" userId="8191ac63-0d49-4000-a34c-4f0f8c71d94d" providerId="ADAL" clId="{137F30C2-69FD-4310-9AE3-D46F1DD158AA}" dt="2024-06-19T19:23:24.081" v="31222"/>
          <ac:spMkLst>
            <pc:docMk/>
            <pc:sldMk cId="4097354657" sldId="542"/>
            <ac:spMk id="8" creationId="{9E9ED82A-F703-DD40-2BD9-97DF4084FB95}"/>
          </ac:spMkLst>
        </pc:spChg>
        <pc:spChg chg="mod replST">
          <ac:chgData name="Müller Laura" userId="8191ac63-0d49-4000-a34c-4f0f8c71d94d" providerId="ADAL" clId="{137F30C2-69FD-4310-9AE3-D46F1DD158AA}" dt="2024-06-19T19:23:24.087" v="31223"/>
          <ac:spMkLst>
            <pc:docMk/>
            <pc:sldMk cId="4097354657" sldId="542"/>
            <ac:spMk id="9" creationId="{44DA5937-A2C8-969F-62C5-3DB921262221}"/>
          </ac:spMkLst>
        </pc:spChg>
        <pc:spChg chg="mod replST">
          <ac:chgData name="Müller Laura" userId="8191ac63-0d49-4000-a34c-4f0f8c71d94d" providerId="ADAL" clId="{137F30C2-69FD-4310-9AE3-D46F1DD158AA}" dt="2024-06-19T19:23:24.097" v="31224"/>
          <ac:spMkLst>
            <pc:docMk/>
            <pc:sldMk cId="4097354657" sldId="542"/>
            <ac:spMk id="11" creationId="{7A52BA15-6D77-BCBE-18C4-6E56AAD632BD}"/>
          </ac:spMkLst>
        </pc:spChg>
        <pc:spChg chg="mod replST">
          <ac:chgData name="Müller Laura" userId="8191ac63-0d49-4000-a34c-4f0f8c71d94d" providerId="ADAL" clId="{137F30C2-69FD-4310-9AE3-D46F1DD158AA}" dt="2024-06-19T19:23:24.102" v="31225"/>
          <ac:spMkLst>
            <pc:docMk/>
            <pc:sldMk cId="4097354657" sldId="542"/>
            <ac:spMk id="12" creationId="{9B142CBE-B2C5-C666-80FB-161FDDBCE85E}"/>
          </ac:spMkLst>
        </pc:spChg>
        <pc:spChg chg="mod replST">
          <ac:chgData name="Müller Laura" userId="8191ac63-0d49-4000-a34c-4f0f8c71d94d" providerId="ADAL" clId="{137F30C2-69FD-4310-9AE3-D46F1DD158AA}" dt="2024-06-19T19:23:24.106" v="31226"/>
          <ac:spMkLst>
            <pc:docMk/>
            <pc:sldMk cId="4097354657" sldId="542"/>
            <ac:spMk id="13" creationId="{98DE661C-FF83-0AAD-994C-FB739A502C1C}"/>
          </ac:spMkLst>
        </pc:spChg>
        <pc:spChg chg="add mod replST">
          <ac:chgData name="Müller Laura" userId="8191ac63-0d49-4000-a34c-4f0f8c71d94d" providerId="ADAL" clId="{137F30C2-69FD-4310-9AE3-D46F1DD158AA}" dt="2024-06-19T19:23:24.219" v="31245"/>
          <ac:spMkLst>
            <pc:docMk/>
            <pc:sldMk cId="4097354657" sldId="542"/>
            <ac:spMk id="14" creationId="{09F79BC3-C11C-62BD-769A-26086E1FCC5D}"/>
          </ac:spMkLst>
        </pc:spChg>
        <pc:spChg chg="del">
          <ac:chgData name="Müller Laura" userId="8191ac63-0d49-4000-a34c-4f0f8c71d94d" providerId="ADAL" clId="{137F30C2-69FD-4310-9AE3-D46F1DD158AA}" dt="2024-06-18T13:01:32.611" v="23355" actId="478"/>
          <ac:spMkLst>
            <pc:docMk/>
            <pc:sldMk cId="4097354657" sldId="542"/>
            <ac:spMk id="14" creationId="{62CBCC17-004B-813F-706E-D509634107F5}"/>
          </ac:spMkLst>
        </pc:spChg>
        <pc:spChg chg="add del mod">
          <ac:chgData name="Müller Laura" userId="8191ac63-0d49-4000-a34c-4f0f8c71d94d" providerId="ADAL" clId="{137F30C2-69FD-4310-9AE3-D46F1DD158AA}" dt="2024-06-18T17:02:39.688" v="24660" actId="478"/>
          <ac:spMkLst>
            <pc:docMk/>
            <pc:sldMk cId="4097354657" sldId="542"/>
            <ac:spMk id="16" creationId="{849C4539-93DA-59F3-3AC8-8FFEBD22EEB6}"/>
          </ac:spMkLst>
        </pc:spChg>
        <pc:spChg chg="replST">
          <ac:chgData name="Müller Laura" userId="8191ac63-0d49-4000-a34c-4f0f8c71d94d" providerId="ADAL" clId="{137F30C2-69FD-4310-9AE3-D46F1DD158AA}" dt="2024-06-19T19:23:24.040" v="31217"/>
          <ac:spMkLst>
            <pc:docMk/>
            <pc:sldMk cId="4097354657" sldId="542"/>
            <ac:spMk id="18" creationId="{75E345B8-5049-DEE0-574D-4DEA53ABE634}"/>
          </ac:spMkLst>
        </pc:spChg>
        <pc:spChg chg="del">
          <ac:chgData name="Müller Laura" userId="8191ac63-0d49-4000-a34c-4f0f8c71d94d" providerId="ADAL" clId="{137F30C2-69FD-4310-9AE3-D46F1DD158AA}" dt="2024-06-18T13:26:39.073" v="24122" actId="478"/>
          <ac:spMkLst>
            <pc:docMk/>
            <pc:sldMk cId="4097354657" sldId="542"/>
            <ac:spMk id="20" creationId="{47DFA996-4F08-1351-1C9D-5AE2C2B13BD5}"/>
          </ac:spMkLst>
        </pc:spChg>
        <pc:spChg chg="add del mod">
          <ac:chgData name="Müller Laura" userId="8191ac63-0d49-4000-a34c-4f0f8c71d94d" providerId="ADAL" clId="{137F30C2-69FD-4310-9AE3-D46F1DD158AA}" dt="2024-06-18T17:02:38.143" v="24659" actId="478"/>
          <ac:spMkLst>
            <pc:docMk/>
            <pc:sldMk cId="4097354657" sldId="542"/>
            <ac:spMk id="20" creationId="{6E41F983-C878-409D-4272-CAE45448057C}"/>
          </ac:spMkLst>
        </pc:spChg>
        <pc:spChg chg="mod replST">
          <ac:chgData name="Müller Laura" userId="8191ac63-0d49-4000-a34c-4f0f8c71d94d" providerId="ADAL" clId="{137F30C2-69FD-4310-9AE3-D46F1DD158AA}" dt="2024-06-19T19:23:24.119" v="31228"/>
          <ac:spMkLst>
            <pc:docMk/>
            <pc:sldMk cId="4097354657" sldId="542"/>
            <ac:spMk id="23" creationId="{18F0067B-8E18-ECA8-2732-2563A1529B95}"/>
          </ac:spMkLst>
        </pc:spChg>
        <pc:spChg chg="add mod">
          <ac:chgData name="Müller Laura" userId="8191ac63-0d49-4000-a34c-4f0f8c71d94d" providerId="ADAL" clId="{137F30C2-69FD-4310-9AE3-D46F1DD158AA}" dt="2024-06-18T13:02:37.066" v="23394"/>
          <ac:spMkLst>
            <pc:docMk/>
            <pc:sldMk cId="4097354657" sldId="542"/>
            <ac:spMk id="26" creationId="{628AEF69-F68D-6D48-C77D-A9F9C4ED88B9}"/>
          </ac:spMkLst>
        </pc:spChg>
        <pc:spChg chg="add del mod">
          <ac:chgData name="Müller Laura" userId="8191ac63-0d49-4000-a34c-4f0f8c71d94d" providerId="ADAL" clId="{137F30C2-69FD-4310-9AE3-D46F1DD158AA}" dt="2024-06-18T17:02:38.143" v="24659" actId="478"/>
          <ac:spMkLst>
            <pc:docMk/>
            <pc:sldMk cId="4097354657" sldId="542"/>
            <ac:spMk id="26" creationId="{90935410-A8F4-3D1F-E97B-796C07E683FF}"/>
          </ac:spMkLst>
        </pc:spChg>
        <pc:spChg chg="mod replST">
          <ac:chgData name="Müller Laura" userId="8191ac63-0d49-4000-a34c-4f0f8c71d94d" providerId="ADAL" clId="{137F30C2-69FD-4310-9AE3-D46F1DD158AA}" dt="2024-06-19T19:23:24.135" v="31231"/>
          <ac:spMkLst>
            <pc:docMk/>
            <pc:sldMk cId="4097354657" sldId="542"/>
            <ac:spMk id="29" creationId="{26C0B5C1-4E92-68C3-79AD-09A21CB97A68}"/>
          </ac:spMkLst>
        </pc:spChg>
        <pc:spChg chg="add del mod">
          <ac:chgData name="Müller Laura" userId="8191ac63-0d49-4000-a34c-4f0f8c71d94d" providerId="ADAL" clId="{137F30C2-69FD-4310-9AE3-D46F1DD158AA}" dt="2024-06-18T17:02:38.143" v="24659" actId="478"/>
          <ac:spMkLst>
            <pc:docMk/>
            <pc:sldMk cId="4097354657" sldId="542"/>
            <ac:spMk id="30" creationId="{BDA4ADE4-68A6-250A-D053-EADE1D5E23CE}"/>
          </ac:spMkLst>
        </pc:spChg>
        <pc:spChg chg="add mod replST">
          <ac:chgData name="Müller Laura" userId="8191ac63-0d49-4000-a34c-4f0f8c71d94d" providerId="ADAL" clId="{137F30C2-69FD-4310-9AE3-D46F1DD158AA}" dt="2024-06-19T19:23:24.241" v="31247"/>
          <ac:spMkLst>
            <pc:docMk/>
            <pc:sldMk cId="4097354657" sldId="542"/>
            <ac:spMk id="32" creationId="{2C734EA9-BCD3-FC9C-3672-032A328C6891}"/>
          </ac:spMkLst>
        </pc:spChg>
        <pc:spChg chg="mod">
          <ac:chgData name="Müller Laura" userId="8191ac63-0d49-4000-a34c-4f0f8c71d94d" providerId="ADAL" clId="{137F30C2-69FD-4310-9AE3-D46F1DD158AA}" dt="2024-06-18T13:02:37.066" v="23394"/>
          <ac:spMkLst>
            <pc:docMk/>
            <pc:sldMk cId="4097354657" sldId="542"/>
            <ac:spMk id="33" creationId="{FE48034D-C439-784F-D6CB-F44A08DA5F9D}"/>
          </ac:spMkLst>
        </pc:spChg>
        <pc:spChg chg="add mod replST">
          <ac:chgData name="Müller Laura" userId="8191ac63-0d49-4000-a34c-4f0f8c71d94d" providerId="ADAL" clId="{137F30C2-69FD-4310-9AE3-D46F1DD158AA}" dt="2024-06-19T19:23:24.253" v="31249"/>
          <ac:spMkLst>
            <pc:docMk/>
            <pc:sldMk cId="4097354657" sldId="542"/>
            <ac:spMk id="34" creationId="{1970E7C5-C1E9-5B45-93A3-840C298F819C}"/>
          </ac:spMkLst>
        </pc:spChg>
        <pc:spChg chg="add mod">
          <ac:chgData name="Müller Laura" userId="8191ac63-0d49-4000-a34c-4f0f8c71d94d" providerId="ADAL" clId="{137F30C2-69FD-4310-9AE3-D46F1DD158AA}" dt="2024-06-18T13:02:37.066" v="23394"/>
          <ac:spMkLst>
            <pc:docMk/>
            <pc:sldMk cId="4097354657" sldId="542"/>
            <ac:spMk id="34" creationId="{4FE39960-F3EF-C878-F7B3-5791B08C5DA4}"/>
          </ac:spMkLst>
        </pc:spChg>
        <pc:spChg chg="add mod">
          <ac:chgData name="Müller Laura" userId="8191ac63-0d49-4000-a34c-4f0f8c71d94d" providerId="ADAL" clId="{137F30C2-69FD-4310-9AE3-D46F1DD158AA}" dt="2024-06-18T13:02:37.066" v="23394"/>
          <ac:spMkLst>
            <pc:docMk/>
            <pc:sldMk cId="4097354657" sldId="542"/>
            <ac:spMk id="36" creationId="{39A2523E-3D3F-B189-3A51-44F663432A3C}"/>
          </ac:spMkLst>
        </pc:spChg>
        <pc:spChg chg="add mod">
          <ac:chgData name="Müller Laura" userId="8191ac63-0d49-4000-a34c-4f0f8c71d94d" providerId="ADAL" clId="{137F30C2-69FD-4310-9AE3-D46F1DD158AA}" dt="2024-06-18T13:02:37.066" v="23394"/>
          <ac:spMkLst>
            <pc:docMk/>
            <pc:sldMk cId="4097354657" sldId="542"/>
            <ac:spMk id="37" creationId="{7AF431CD-90DA-80C2-6F1F-50565D1E2A27}"/>
          </ac:spMkLst>
        </pc:spChg>
        <pc:spChg chg="add mod replST">
          <ac:chgData name="Müller Laura" userId="8191ac63-0d49-4000-a34c-4f0f8c71d94d" providerId="ADAL" clId="{137F30C2-69FD-4310-9AE3-D46F1DD158AA}" dt="2024-06-19T19:23:24.268" v="31251"/>
          <ac:spMkLst>
            <pc:docMk/>
            <pc:sldMk cId="4097354657" sldId="542"/>
            <ac:spMk id="37" creationId="{C8CFB932-E82E-A051-AA1A-82E4C8ACC24E}"/>
          </ac:spMkLst>
        </pc:spChg>
        <pc:spChg chg="add mod">
          <ac:chgData name="Müller Laura" userId="8191ac63-0d49-4000-a34c-4f0f8c71d94d" providerId="ADAL" clId="{137F30C2-69FD-4310-9AE3-D46F1DD158AA}" dt="2024-06-18T13:02:37.066" v="23394"/>
          <ac:spMkLst>
            <pc:docMk/>
            <pc:sldMk cId="4097354657" sldId="542"/>
            <ac:spMk id="38" creationId="{F2F732D9-BA50-41A2-C6B7-945E6FD4F009}"/>
          </ac:spMkLst>
        </pc:spChg>
        <pc:spChg chg="add del mod replST">
          <ac:chgData name="Müller Laura" userId="8191ac63-0d49-4000-a34c-4f0f8c71d94d" providerId="ADAL" clId="{137F30C2-69FD-4310-9AE3-D46F1DD158AA}" dt="2024-06-19T19:23:24.167" v="31237"/>
          <ac:spMkLst>
            <pc:docMk/>
            <pc:sldMk cId="4097354657" sldId="542"/>
            <ac:spMk id="39" creationId="{C3A3E677-F44F-CBC1-2E66-5389763959FA}"/>
          </ac:spMkLst>
        </pc:spChg>
        <pc:spChg chg="add del mod">
          <ac:chgData name="Müller Laura" userId="8191ac63-0d49-4000-a34c-4f0f8c71d94d" providerId="ADAL" clId="{137F30C2-69FD-4310-9AE3-D46F1DD158AA}" dt="2024-06-18T13:03:47.758" v="23410" actId="478"/>
          <ac:spMkLst>
            <pc:docMk/>
            <pc:sldMk cId="4097354657" sldId="542"/>
            <ac:spMk id="41" creationId="{1CBBCAFF-9DFB-C00D-EF13-76ED2BFA73F5}"/>
          </ac:spMkLst>
        </pc:spChg>
        <pc:spChg chg="mod replST">
          <ac:chgData name="Müller Laura" userId="8191ac63-0d49-4000-a34c-4f0f8c71d94d" providerId="ADAL" clId="{137F30C2-69FD-4310-9AE3-D46F1DD158AA}" dt="2024-06-19T19:23:24.150" v="31234"/>
          <ac:spMkLst>
            <pc:docMk/>
            <pc:sldMk cId="4097354657" sldId="542"/>
            <ac:spMk id="45" creationId="{2F924294-110D-CB1B-2155-556B53C35AE4}"/>
          </ac:spMkLst>
        </pc:spChg>
        <pc:spChg chg="add del mod replST">
          <ac:chgData name="Müller Laura" userId="8191ac63-0d49-4000-a34c-4f0f8c71d94d" providerId="ADAL" clId="{137F30C2-69FD-4310-9AE3-D46F1DD158AA}" dt="2024-06-19T19:23:24.274" v="31252"/>
          <ac:spMkLst>
            <pc:docMk/>
            <pc:sldMk cId="4097354657" sldId="542"/>
            <ac:spMk id="47" creationId="{63C68426-E993-C22A-0576-1053C9EF5238}"/>
          </ac:spMkLst>
        </pc:spChg>
        <pc:spChg chg="del mod topLvl">
          <ac:chgData name="Müller Laura" userId="8191ac63-0d49-4000-a34c-4f0f8c71d94d" providerId="ADAL" clId="{137F30C2-69FD-4310-9AE3-D46F1DD158AA}" dt="2024-06-18T13:04:32.356" v="23424" actId="478"/>
          <ac:spMkLst>
            <pc:docMk/>
            <pc:sldMk cId="4097354657" sldId="542"/>
            <ac:spMk id="49" creationId="{1321D64E-8B66-22E0-3C60-9F5627693DCC}"/>
          </ac:spMkLst>
        </pc:spChg>
        <pc:spChg chg="add del mod">
          <ac:chgData name="Müller Laura" userId="8191ac63-0d49-4000-a34c-4f0f8c71d94d" providerId="ADAL" clId="{137F30C2-69FD-4310-9AE3-D46F1DD158AA}" dt="2024-06-18T13:03:47.758" v="23410" actId="478"/>
          <ac:spMkLst>
            <pc:docMk/>
            <pc:sldMk cId="4097354657" sldId="542"/>
            <ac:spMk id="50" creationId="{03E804DC-6980-7CAA-1578-72D2E55E128B}"/>
          </ac:spMkLst>
        </pc:spChg>
        <pc:spChg chg="add mod">
          <ac:chgData name="Müller Laura" userId="8191ac63-0d49-4000-a34c-4f0f8c71d94d" providerId="ADAL" clId="{137F30C2-69FD-4310-9AE3-D46F1DD158AA}" dt="2024-06-18T17:32:31.206" v="25636"/>
          <ac:spMkLst>
            <pc:docMk/>
            <pc:sldMk cId="4097354657" sldId="542"/>
            <ac:spMk id="52" creationId="{59581E41-48A5-A91B-2520-AD0A1E70BFA7}"/>
          </ac:spMkLst>
        </pc:spChg>
        <pc:spChg chg="add del mod">
          <ac:chgData name="Müller Laura" userId="8191ac63-0d49-4000-a34c-4f0f8c71d94d" providerId="ADAL" clId="{137F30C2-69FD-4310-9AE3-D46F1DD158AA}" dt="2024-06-18T13:03:47.758" v="23410" actId="478"/>
          <ac:spMkLst>
            <pc:docMk/>
            <pc:sldMk cId="4097354657" sldId="542"/>
            <ac:spMk id="52" creationId="{A57FDB8C-30AA-29B3-0D6D-058645CF0F7F}"/>
          </ac:spMkLst>
        </pc:spChg>
        <pc:spChg chg="add del mod">
          <ac:chgData name="Müller Laura" userId="8191ac63-0d49-4000-a34c-4f0f8c71d94d" providerId="ADAL" clId="{137F30C2-69FD-4310-9AE3-D46F1DD158AA}" dt="2024-06-18T13:03:47.758" v="23410" actId="478"/>
          <ac:spMkLst>
            <pc:docMk/>
            <pc:sldMk cId="4097354657" sldId="542"/>
            <ac:spMk id="53" creationId="{C18EE873-9F58-D78F-CD71-4ED33981F45D}"/>
          </ac:spMkLst>
        </pc:spChg>
        <pc:spChg chg="add del mod">
          <ac:chgData name="Müller Laura" userId="8191ac63-0d49-4000-a34c-4f0f8c71d94d" providerId="ADAL" clId="{137F30C2-69FD-4310-9AE3-D46F1DD158AA}" dt="2024-06-18T13:03:47.758" v="23410" actId="478"/>
          <ac:spMkLst>
            <pc:docMk/>
            <pc:sldMk cId="4097354657" sldId="542"/>
            <ac:spMk id="54" creationId="{A2A1393C-0698-9BE3-5F39-01E610AAA2D0}"/>
          </ac:spMkLst>
        </pc:spChg>
        <pc:spChg chg="add del mod ord replST">
          <ac:chgData name="Müller Laura" userId="8191ac63-0d49-4000-a34c-4f0f8c71d94d" providerId="ADAL" clId="{137F30C2-69FD-4310-9AE3-D46F1DD158AA}" dt="2024-06-19T19:23:24.026" v="31215"/>
          <ac:spMkLst>
            <pc:docMk/>
            <pc:sldMk cId="4097354657" sldId="542"/>
            <ac:spMk id="56" creationId="{67BBEE31-D994-5D8D-5D8E-9AA973C6696B}"/>
          </ac:spMkLst>
        </pc:spChg>
        <pc:spChg chg="add del mod">
          <ac:chgData name="Müller Laura" userId="8191ac63-0d49-4000-a34c-4f0f8c71d94d" providerId="ADAL" clId="{137F30C2-69FD-4310-9AE3-D46F1DD158AA}" dt="2024-06-18T13:26:23.653" v="24117" actId="478"/>
          <ac:spMkLst>
            <pc:docMk/>
            <pc:sldMk cId="4097354657" sldId="542"/>
            <ac:spMk id="57" creationId="{25E9BDED-D84F-38D7-8AF5-B37930441D9E}"/>
          </ac:spMkLst>
        </pc:spChg>
        <pc:spChg chg="add mod replST">
          <ac:chgData name="Müller Laura" userId="8191ac63-0d49-4000-a34c-4f0f8c71d94d" providerId="ADAL" clId="{137F30C2-69FD-4310-9AE3-D46F1DD158AA}" dt="2024-06-19T19:23:24.179" v="31239"/>
          <ac:spMkLst>
            <pc:docMk/>
            <pc:sldMk cId="4097354657" sldId="542"/>
            <ac:spMk id="58" creationId="{9FF72746-2136-8B5F-4DD9-50EACF23472B}"/>
          </ac:spMkLst>
        </pc:spChg>
        <pc:spChg chg="add mod replST">
          <ac:chgData name="Müller Laura" userId="8191ac63-0d49-4000-a34c-4f0f8c71d94d" providerId="ADAL" clId="{137F30C2-69FD-4310-9AE3-D46F1DD158AA}" dt="2024-06-19T19:23:24.183" v="31240"/>
          <ac:spMkLst>
            <pc:docMk/>
            <pc:sldMk cId="4097354657" sldId="542"/>
            <ac:spMk id="59" creationId="{97AE5AC7-30B7-8CC0-363D-4F5777AD3E5C}"/>
          </ac:spMkLst>
        </pc:spChg>
        <pc:spChg chg="add mod replST">
          <ac:chgData name="Müller Laura" userId="8191ac63-0d49-4000-a34c-4f0f8c71d94d" providerId="ADAL" clId="{137F30C2-69FD-4310-9AE3-D46F1DD158AA}" dt="2024-06-19T19:23:24.191" v="31241"/>
          <ac:spMkLst>
            <pc:docMk/>
            <pc:sldMk cId="4097354657" sldId="542"/>
            <ac:spMk id="60" creationId="{0BA0319B-8E3A-D53A-9AA3-76F3108C7353}"/>
          </ac:spMkLst>
        </pc:spChg>
        <pc:spChg chg="add mod replST">
          <ac:chgData name="Müller Laura" userId="8191ac63-0d49-4000-a34c-4f0f8c71d94d" providerId="ADAL" clId="{137F30C2-69FD-4310-9AE3-D46F1DD158AA}" dt="2024-06-19T19:23:24.197" v="31242"/>
          <ac:spMkLst>
            <pc:docMk/>
            <pc:sldMk cId="4097354657" sldId="542"/>
            <ac:spMk id="61" creationId="{C9141095-8B3B-BCD8-5E97-D4E037E95B2C}"/>
          </ac:spMkLst>
        </pc:spChg>
        <pc:spChg chg="add mod replST">
          <ac:chgData name="Müller Laura" userId="8191ac63-0d49-4000-a34c-4f0f8c71d94d" providerId="ADAL" clId="{137F30C2-69FD-4310-9AE3-D46F1DD158AA}" dt="2024-06-19T19:23:24.203" v="31243"/>
          <ac:spMkLst>
            <pc:docMk/>
            <pc:sldMk cId="4097354657" sldId="542"/>
            <ac:spMk id="62" creationId="{604B01EA-D232-D3F6-6DE0-A92EA6251A9C}"/>
          </ac:spMkLst>
        </pc:spChg>
        <pc:grpChg chg="add mod">
          <ac:chgData name="Müller Laura" userId="8191ac63-0d49-4000-a34c-4f0f8c71d94d" providerId="ADAL" clId="{137F30C2-69FD-4310-9AE3-D46F1DD158AA}" dt="2024-06-18T13:02:37.066" v="23394"/>
          <ac:grpSpMkLst>
            <pc:docMk/>
            <pc:sldMk cId="4097354657" sldId="542"/>
            <ac:grpSpMk id="31" creationId="{740CA9A0-D5FF-D0E7-1355-09BBECA86FC9}"/>
          </ac:grpSpMkLst>
        </pc:grpChg>
        <pc:grpChg chg="add del mod">
          <ac:chgData name="Müller Laura" userId="8191ac63-0d49-4000-a34c-4f0f8c71d94d" providerId="ADAL" clId="{137F30C2-69FD-4310-9AE3-D46F1DD158AA}" dt="2024-06-18T13:04:32.356" v="23424" actId="478"/>
          <ac:grpSpMkLst>
            <pc:docMk/>
            <pc:sldMk cId="4097354657" sldId="542"/>
            <ac:grpSpMk id="47" creationId="{F6C747F4-1BB6-B969-06E3-90AB83E36B0C}"/>
          </ac:grpSpMkLst>
        </pc:grpChg>
        <pc:picChg chg="replST">
          <ac:chgData name="Müller Laura" userId="8191ac63-0d49-4000-a34c-4f0f8c71d94d" providerId="ADAL" clId="{137F30C2-69FD-4310-9AE3-D46F1DD158AA}" dt="2024-06-19T19:23:24.034" v="31216"/>
          <ac:picMkLst>
            <pc:docMk/>
            <pc:sldMk cId="4097354657" sldId="542"/>
            <ac:picMk id="4" creationId="{A6497196-C297-0067-5221-698B80852319}"/>
          </ac:picMkLst>
        </pc:picChg>
        <pc:picChg chg="mod replST modCrop">
          <ac:chgData name="Müller Laura" userId="8191ac63-0d49-4000-a34c-4f0f8c71d94d" providerId="ADAL" clId="{137F30C2-69FD-4310-9AE3-D46F1DD158AA}" dt="2024-06-19T19:23:24.113" v="31227"/>
          <ac:picMkLst>
            <pc:docMk/>
            <pc:sldMk cId="4097354657" sldId="542"/>
            <ac:picMk id="21" creationId="{40144763-3298-152F-31C5-5CE3DF2F7540}"/>
          </ac:picMkLst>
        </pc:picChg>
        <pc:picChg chg="add mod">
          <ac:chgData name="Müller Laura" userId="8191ac63-0d49-4000-a34c-4f0f8c71d94d" providerId="ADAL" clId="{137F30C2-69FD-4310-9AE3-D46F1DD158AA}" dt="2024-06-18T13:02:37.066" v="23394"/>
          <ac:picMkLst>
            <pc:docMk/>
            <pc:sldMk cId="4097354657" sldId="542"/>
            <ac:picMk id="22" creationId="{5B965787-A20B-DFCC-AD28-C7D759A84588}"/>
          </ac:picMkLst>
        </pc:picChg>
        <pc:picChg chg="mod replST">
          <ac:chgData name="Müller Laura" userId="8191ac63-0d49-4000-a34c-4f0f8c71d94d" providerId="ADAL" clId="{137F30C2-69FD-4310-9AE3-D46F1DD158AA}" dt="2024-06-19T19:23:24.127" v="31229"/>
          <ac:picMkLst>
            <pc:docMk/>
            <pc:sldMk cId="4097354657" sldId="542"/>
            <ac:picMk id="24" creationId="{975883B9-9E80-0965-0475-864993B37139}"/>
          </ac:picMkLst>
        </pc:picChg>
        <pc:picChg chg="mod replST">
          <ac:chgData name="Müller Laura" userId="8191ac63-0d49-4000-a34c-4f0f8c71d94d" providerId="ADAL" clId="{137F30C2-69FD-4310-9AE3-D46F1DD158AA}" dt="2024-06-19T19:23:24.132" v="31230"/>
          <ac:picMkLst>
            <pc:docMk/>
            <pc:sldMk cId="4097354657" sldId="542"/>
            <ac:picMk id="25" creationId="{36727615-7214-EB60-DC14-50EADD58CF02}"/>
          </ac:picMkLst>
        </pc:picChg>
        <pc:picChg chg="mod">
          <ac:chgData name="Müller Laura" userId="8191ac63-0d49-4000-a34c-4f0f8c71d94d" providerId="ADAL" clId="{137F30C2-69FD-4310-9AE3-D46F1DD158AA}" dt="2024-06-18T13:02:37.066" v="23394"/>
          <ac:picMkLst>
            <pc:docMk/>
            <pc:sldMk cId="4097354657" sldId="542"/>
            <ac:picMk id="32" creationId="{3E0294D6-50AC-E16A-6031-75281C1EB170}"/>
          </ac:picMkLst>
        </pc:picChg>
        <pc:picChg chg="mod replST">
          <ac:chgData name="Müller Laura" userId="8191ac63-0d49-4000-a34c-4f0f8c71d94d" providerId="ADAL" clId="{137F30C2-69FD-4310-9AE3-D46F1DD158AA}" dt="2024-06-19T19:23:24.141" v="31232"/>
          <ac:picMkLst>
            <pc:docMk/>
            <pc:sldMk cId="4097354657" sldId="542"/>
            <ac:picMk id="35" creationId="{71FB2BB8-7073-14DB-344C-2E9E3CD616D3}"/>
          </ac:picMkLst>
        </pc:picChg>
        <pc:picChg chg="add del mod">
          <ac:chgData name="Müller Laura" userId="8191ac63-0d49-4000-a34c-4f0f8c71d94d" providerId="ADAL" clId="{137F30C2-69FD-4310-9AE3-D46F1DD158AA}" dt="2024-06-18T13:03:47.758" v="23410" actId="478"/>
          <ac:picMkLst>
            <pc:docMk/>
            <pc:sldMk cId="4097354657" sldId="542"/>
            <ac:picMk id="40" creationId="{DB9AFA81-549F-7C76-7121-525388EA8DB1}"/>
          </ac:picMkLst>
        </pc:picChg>
        <pc:picChg chg="mod replST">
          <ac:chgData name="Müller Laura" userId="8191ac63-0d49-4000-a34c-4f0f8c71d94d" providerId="ADAL" clId="{137F30C2-69FD-4310-9AE3-D46F1DD158AA}" dt="2024-06-19T19:23:24.145" v="31233"/>
          <ac:picMkLst>
            <pc:docMk/>
            <pc:sldMk cId="4097354657" sldId="542"/>
            <ac:picMk id="44" creationId="{6FB4B0A6-D4BD-13BC-E771-91747D27071A}"/>
          </ac:picMkLst>
        </pc:picChg>
        <pc:picChg chg="mod replST">
          <ac:chgData name="Müller Laura" userId="8191ac63-0d49-4000-a34c-4f0f8c71d94d" providerId="ADAL" clId="{137F30C2-69FD-4310-9AE3-D46F1DD158AA}" dt="2024-06-19T19:23:24.156" v="31235"/>
          <ac:picMkLst>
            <pc:docMk/>
            <pc:sldMk cId="4097354657" sldId="542"/>
            <ac:picMk id="46" creationId="{B2F5E82F-0DB9-C61D-3C9F-F6C5A75FC9AD}"/>
          </ac:picMkLst>
        </pc:picChg>
        <pc:picChg chg="mod topLvl replST">
          <ac:chgData name="Müller Laura" userId="8191ac63-0d49-4000-a34c-4f0f8c71d94d" providerId="ADAL" clId="{137F30C2-69FD-4310-9AE3-D46F1DD158AA}" dt="2024-06-19T19:23:24.174" v="31238"/>
          <ac:picMkLst>
            <pc:docMk/>
            <pc:sldMk cId="4097354657" sldId="542"/>
            <ac:picMk id="48" creationId="{962381E9-9AF8-4D4E-246D-26AA17F7BF9F}"/>
          </ac:picMkLst>
        </pc:picChg>
        <pc:picChg chg="mod replST">
          <ac:chgData name="Müller Laura" userId="8191ac63-0d49-4000-a34c-4f0f8c71d94d" providerId="ADAL" clId="{137F30C2-69FD-4310-9AE3-D46F1DD158AA}" dt="2024-06-19T19:23:24.162" v="31236"/>
          <ac:picMkLst>
            <pc:docMk/>
            <pc:sldMk cId="4097354657" sldId="542"/>
            <ac:picMk id="51" creationId="{A9064D7A-D99D-EA04-9CC3-C519F2D84461}"/>
          </ac:picMkLst>
        </pc:picChg>
        <pc:picChg chg="add del mod">
          <ac:chgData name="Müller Laura" userId="8191ac63-0d49-4000-a34c-4f0f8c71d94d" providerId="ADAL" clId="{137F30C2-69FD-4310-9AE3-D46F1DD158AA}" dt="2024-06-18T13:03:47.758" v="23410" actId="478"/>
          <ac:picMkLst>
            <pc:docMk/>
            <pc:sldMk cId="4097354657" sldId="542"/>
            <ac:picMk id="55" creationId="{EF83DE92-60B2-383D-3B05-F9CAABF3BCD4}"/>
          </ac:picMkLst>
        </pc:picChg>
        <pc:cxnChg chg="del mod">
          <ac:chgData name="Müller Laura" userId="8191ac63-0d49-4000-a34c-4f0f8c71d94d" providerId="ADAL" clId="{137F30C2-69FD-4310-9AE3-D46F1DD158AA}" dt="2024-06-18T13:01:32.611" v="23355" actId="478"/>
          <ac:cxnSpMkLst>
            <pc:docMk/>
            <pc:sldMk cId="4097354657" sldId="542"/>
            <ac:cxnSpMk id="15" creationId="{8A6AA444-F77B-BBA9-CBE4-10C4EDF3ACE3}"/>
          </ac:cxnSpMkLst>
        </pc:cxnChg>
        <pc:cxnChg chg="add del mod">
          <ac:chgData name="Müller Laura" userId="8191ac63-0d49-4000-a34c-4f0f8c71d94d" providerId="ADAL" clId="{137F30C2-69FD-4310-9AE3-D46F1DD158AA}" dt="2024-06-18T17:02:41.070" v="24661" actId="478"/>
          <ac:cxnSpMkLst>
            <pc:docMk/>
            <pc:sldMk cId="4097354657" sldId="542"/>
            <ac:cxnSpMk id="15" creationId="{D2E6A61D-BA34-8E46-4564-20063512E1EB}"/>
          </ac:cxnSpMkLst>
        </pc:cxnChg>
        <pc:cxnChg chg="del mod">
          <ac:chgData name="Müller Laura" userId="8191ac63-0d49-4000-a34c-4f0f8c71d94d" providerId="ADAL" clId="{137F30C2-69FD-4310-9AE3-D46F1DD158AA}" dt="2024-06-18T13:01:32.611" v="23355" actId="478"/>
          <ac:cxnSpMkLst>
            <pc:docMk/>
            <pc:sldMk cId="4097354657" sldId="542"/>
            <ac:cxnSpMk id="16" creationId="{82DA9D7B-32D3-DFA5-8C84-C8F10D1A86A9}"/>
          </ac:cxnSpMkLst>
        </pc:cxnChg>
        <pc:cxnChg chg="add del mod">
          <ac:chgData name="Müller Laura" userId="8191ac63-0d49-4000-a34c-4f0f8c71d94d" providerId="ADAL" clId="{137F30C2-69FD-4310-9AE3-D46F1DD158AA}" dt="2024-06-18T17:02:38.143" v="24659" actId="478"/>
          <ac:cxnSpMkLst>
            <pc:docMk/>
            <pc:sldMk cId="4097354657" sldId="542"/>
            <ac:cxnSpMk id="19" creationId="{43548CE1-E0BC-34EC-E776-F5CCBFC95B0F}"/>
          </ac:cxnSpMkLst>
        </pc:cxnChg>
        <pc:cxnChg chg="del mod">
          <ac:chgData name="Müller Laura" userId="8191ac63-0d49-4000-a34c-4f0f8c71d94d" providerId="ADAL" clId="{137F30C2-69FD-4310-9AE3-D46F1DD158AA}" dt="2024-06-18T13:01:32.611" v="23355" actId="478"/>
          <ac:cxnSpMkLst>
            <pc:docMk/>
            <pc:sldMk cId="4097354657" sldId="542"/>
            <ac:cxnSpMk id="19" creationId="{962BA2C1-5624-7853-E730-566D2A5F8691}"/>
          </ac:cxnSpMkLst>
        </pc:cxnChg>
        <pc:cxnChg chg="add del mod">
          <ac:chgData name="Müller Laura" userId="8191ac63-0d49-4000-a34c-4f0f8c71d94d" providerId="ADAL" clId="{137F30C2-69FD-4310-9AE3-D46F1DD158AA}" dt="2024-06-18T17:02:38.143" v="24659" actId="478"/>
          <ac:cxnSpMkLst>
            <pc:docMk/>
            <pc:sldMk cId="4097354657" sldId="542"/>
            <ac:cxnSpMk id="22" creationId="{47277D54-112F-C320-1BF2-1DC521FF42C2}"/>
          </ac:cxnSpMkLst>
        </pc:cxnChg>
        <pc:cxnChg chg="add del mod">
          <ac:chgData name="Müller Laura" userId="8191ac63-0d49-4000-a34c-4f0f8c71d94d" providerId="ADAL" clId="{137F30C2-69FD-4310-9AE3-D46F1DD158AA}" dt="2024-06-18T17:02:38.143" v="24659" actId="478"/>
          <ac:cxnSpMkLst>
            <pc:docMk/>
            <pc:sldMk cId="4097354657" sldId="542"/>
            <ac:cxnSpMk id="27" creationId="{35BF6FC2-8402-E821-6441-CF93229100D7}"/>
          </ac:cxnSpMkLst>
        </pc:cxnChg>
        <pc:cxnChg chg="add mod">
          <ac:chgData name="Müller Laura" userId="8191ac63-0d49-4000-a34c-4f0f8c71d94d" providerId="ADAL" clId="{137F30C2-69FD-4310-9AE3-D46F1DD158AA}" dt="2024-06-18T13:02:37.066" v="23394"/>
          <ac:cxnSpMkLst>
            <pc:docMk/>
            <pc:sldMk cId="4097354657" sldId="542"/>
            <ac:cxnSpMk id="27" creationId="{BC258D9E-C7E4-C7D8-0711-456B80A9AAC2}"/>
          </ac:cxnSpMkLst>
        </pc:cxnChg>
        <pc:cxnChg chg="add mod">
          <ac:chgData name="Müller Laura" userId="8191ac63-0d49-4000-a34c-4f0f8c71d94d" providerId="ADAL" clId="{137F30C2-69FD-4310-9AE3-D46F1DD158AA}" dt="2024-06-18T13:02:37.066" v="23394"/>
          <ac:cxnSpMkLst>
            <pc:docMk/>
            <pc:sldMk cId="4097354657" sldId="542"/>
            <ac:cxnSpMk id="30" creationId="{25947F4E-D3B1-3497-D839-254DA5AE5A8D}"/>
          </ac:cxnSpMkLst>
        </pc:cxnChg>
        <pc:cxnChg chg="add mod replST">
          <ac:chgData name="Müller Laura" userId="8191ac63-0d49-4000-a34c-4f0f8c71d94d" providerId="ADAL" clId="{137F30C2-69FD-4310-9AE3-D46F1DD158AA}" dt="2024-06-19T19:23:24.233" v="31246"/>
          <ac:cxnSpMkLst>
            <pc:docMk/>
            <pc:sldMk cId="4097354657" sldId="542"/>
            <ac:cxnSpMk id="31" creationId="{D2E86FE2-8162-F8E7-A5E0-71C2945912BD}"/>
          </ac:cxnSpMkLst>
        </pc:cxnChg>
        <pc:cxnChg chg="add mod replST">
          <ac:chgData name="Müller Laura" userId="8191ac63-0d49-4000-a34c-4f0f8c71d94d" providerId="ADAL" clId="{137F30C2-69FD-4310-9AE3-D46F1DD158AA}" dt="2024-06-19T19:23:24.248" v="31248"/>
          <ac:cxnSpMkLst>
            <pc:docMk/>
            <pc:sldMk cId="4097354657" sldId="542"/>
            <ac:cxnSpMk id="33" creationId="{33B829AD-7B3C-8F9E-B5D5-CF830CB642C8}"/>
          </ac:cxnSpMkLst>
        </pc:cxnChg>
        <pc:cxnChg chg="add mod replST">
          <ac:chgData name="Müller Laura" userId="8191ac63-0d49-4000-a34c-4f0f8c71d94d" providerId="ADAL" clId="{137F30C2-69FD-4310-9AE3-D46F1DD158AA}" dt="2024-06-19T19:23:24.261" v="31250"/>
          <ac:cxnSpMkLst>
            <pc:docMk/>
            <pc:sldMk cId="4097354657" sldId="542"/>
            <ac:cxnSpMk id="36" creationId="{5FFE06B7-0552-3C95-59ED-FCAE9CCA9551}"/>
          </ac:cxnSpMkLst>
        </pc:cxnChg>
        <pc:cxnChg chg="add del mod">
          <ac:chgData name="Müller Laura" userId="8191ac63-0d49-4000-a34c-4f0f8c71d94d" providerId="ADAL" clId="{137F30C2-69FD-4310-9AE3-D46F1DD158AA}" dt="2024-06-18T17:05:25.108" v="24925" actId="478"/>
          <ac:cxnSpMkLst>
            <pc:docMk/>
            <pc:sldMk cId="4097354657" sldId="542"/>
            <ac:cxnSpMk id="40" creationId="{AD991728-834B-807F-5DE9-E90CA1F1BCE3}"/>
          </ac:cxnSpMkLst>
        </pc:cxnChg>
        <pc:cxnChg chg="add del mod">
          <ac:chgData name="Müller Laura" userId="8191ac63-0d49-4000-a34c-4f0f8c71d94d" providerId="ADAL" clId="{137F30C2-69FD-4310-9AE3-D46F1DD158AA}" dt="2024-06-18T17:05:25.108" v="24925" actId="478"/>
          <ac:cxnSpMkLst>
            <pc:docMk/>
            <pc:sldMk cId="4097354657" sldId="542"/>
            <ac:cxnSpMk id="41" creationId="{3CA2E7AA-A242-D5EF-F918-3F8EA092F065}"/>
          </ac:cxnSpMkLst>
        </pc:cxnChg>
        <pc:cxnChg chg="add del mod">
          <ac:chgData name="Müller Laura" userId="8191ac63-0d49-4000-a34c-4f0f8c71d94d" providerId="ADAL" clId="{137F30C2-69FD-4310-9AE3-D46F1DD158AA}" dt="2024-06-18T17:05:25.108" v="24925" actId="478"/>
          <ac:cxnSpMkLst>
            <pc:docMk/>
            <pc:sldMk cId="4097354657" sldId="542"/>
            <ac:cxnSpMk id="42" creationId="{C876E365-A542-4B91-E969-C504AD068BDF}"/>
          </ac:cxnSpMkLst>
        </pc:cxnChg>
        <pc:cxnChg chg="add del mod">
          <ac:chgData name="Müller Laura" userId="8191ac63-0d49-4000-a34c-4f0f8c71d94d" providerId="ADAL" clId="{137F30C2-69FD-4310-9AE3-D46F1DD158AA}" dt="2024-06-18T13:03:47.758" v="23410" actId="478"/>
          <ac:cxnSpMkLst>
            <pc:docMk/>
            <pc:sldMk cId="4097354657" sldId="542"/>
            <ac:cxnSpMk id="42" creationId="{EED2F4BD-2AEA-AADF-3B78-CAE25C5C19E3}"/>
          </ac:cxnSpMkLst>
        </pc:cxnChg>
        <pc:cxnChg chg="add del mod">
          <ac:chgData name="Müller Laura" userId="8191ac63-0d49-4000-a34c-4f0f8c71d94d" providerId="ADAL" clId="{137F30C2-69FD-4310-9AE3-D46F1DD158AA}" dt="2024-06-18T13:03:47.758" v="23410" actId="478"/>
          <ac:cxnSpMkLst>
            <pc:docMk/>
            <pc:sldMk cId="4097354657" sldId="542"/>
            <ac:cxnSpMk id="43" creationId="{6B78FB0D-0FE4-1CB8-A348-AA723B9B8F4D}"/>
          </ac:cxnSpMkLst>
        </pc:cxnChg>
        <pc:cxnChg chg="add del mod">
          <ac:chgData name="Müller Laura" userId="8191ac63-0d49-4000-a34c-4f0f8c71d94d" providerId="ADAL" clId="{137F30C2-69FD-4310-9AE3-D46F1DD158AA}" dt="2024-06-18T17:33:15.255" v="25672" actId="478"/>
          <ac:cxnSpMkLst>
            <pc:docMk/>
            <pc:sldMk cId="4097354657" sldId="542"/>
            <ac:cxnSpMk id="50" creationId="{DD5F3304-84FA-CD2F-CFD7-209EF9E3C834}"/>
          </ac:cxnSpMkLst>
        </pc:cxnChg>
        <pc:cxnChg chg="add del mod">
          <ac:chgData name="Müller Laura" userId="8191ac63-0d49-4000-a34c-4f0f8c71d94d" providerId="ADAL" clId="{137F30C2-69FD-4310-9AE3-D46F1DD158AA}" dt="2024-06-18T17:33:15.255" v="25672" actId="478"/>
          <ac:cxnSpMkLst>
            <pc:docMk/>
            <pc:sldMk cId="4097354657" sldId="542"/>
            <ac:cxnSpMk id="53" creationId="{0EA2422B-412E-BD0A-463F-A23479A4748A}"/>
          </ac:cxnSpMkLst>
        </pc:cxnChg>
        <pc:cxnChg chg="add del mod">
          <ac:chgData name="Müller Laura" userId="8191ac63-0d49-4000-a34c-4f0f8c71d94d" providerId="ADAL" clId="{137F30C2-69FD-4310-9AE3-D46F1DD158AA}" dt="2024-06-18T17:33:15.255" v="25672" actId="478"/>
          <ac:cxnSpMkLst>
            <pc:docMk/>
            <pc:sldMk cId="4097354657" sldId="542"/>
            <ac:cxnSpMk id="57" creationId="{2731D090-196C-AE92-A183-180B1772D9E4}"/>
          </ac:cxnSpMkLst>
        </pc:cxnChg>
      </pc:sldChg>
      <pc:sldChg chg="addSp delSp modSp add del mod ord modAnim modShow">
        <pc:chgData name="Müller Laura" userId="8191ac63-0d49-4000-a34c-4f0f8c71d94d" providerId="ADAL" clId="{137F30C2-69FD-4310-9AE3-D46F1DD158AA}" dt="2024-06-20T18:56:12.454" v="32457" actId="47"/>
        <pc:sldMkLst>
          <pc:docMk/>
          <pc:sldMk cId="680374751" sldId="543"/>
        </pc:sldMkLst>
        <pc:spChg chg="mod replST">
          <ac:chgData name="Müller Laura" userId="8191ac63-0d49-4000-a34c-4f0f8c71d94d" providerId="ADAL" clId="{137F30C2-69FD-4310-9AE3-D46F1DD158AA}" dt="2024-06-19T19:23:24.646" v="31294"/>
          <ac:spMkLst>
            <pc:docMk/>
            <pc:sldMk cId="680374751" sldId="543"/>
            <ac:spMk id="2" creationId="{BF6357DF-AC45-9E9F-B15E-533627501159}"/>
          </ac:spMkLst>
        </pc:spChg>
        <pc:spChg chg="replST">
          <ac:chgData name="Müller Laura" userId="8191ac63-0d49-4000-a34c-4f0f8c71d94d" providerId="ADAL" clId="{137F30C2-69FD-4310-9AE3-D46F1DD158AA}" dt="2024-06-19T19:23:24.652" v="31295"/>
          <ac:spMkLst>
            <pc:docMk/>
            <pc:sldMk cId="680374751" sldId="543"/>
            <ac:spMk id="5" creationId="{BE7D0816-9A0B-817A-A113-57B21734DE49}"/>
          </ac:spMkLst>
        </pc:spChg>
        <pc:spChg chg="replST">
          <ac:chgData name="Müller Laura" userId="8191ac63-0d49-4000-a34c-4f0f8c71d94d" providerId="ADAL" clId="{137F30C2-69FD-4310-9AE3-D46F1DD158AA}" dt="2024-06-19T19:23:24.656" v="31296"/>
          <ac:spMkLst>
            <pc:docMk/>
            <pc:sldMk cId="680374751" sldId="543"/>
            <ac:spMk id="6" creationId="{2AD57F3E-48F0-A9BF-7838-679AF8E2C5C4}"/>
          </ac:spMkLst>
        </pc:spChg>
        <pc:spChg chg="mod replST">
          <ac:chgData name="Müller Laura" userId="8191ac63-0d49-4000-a34c-4f0f8c71d94d" providerId="ADAL" clId="{137F30C2-69FD-4310-9AE3-D46F1DD158AA}" dt="2024-06-19T19:23:24.661" v="31297"/>
          <ac:spMkLst>
            <pc:docMk/>
            <pc:sldMk cId="680374751" sldId="543"/>
            <ac:spMk id="7" creationId="{82AF5DAE-7B33-94F1-00F2-46562C989B94}"/>
          </ac:spMkLst>
        </pc:spChg>
        <pc:spChg chg="mod replST">
          <ac:chgData name="Müller Laura" userId="8191ac63-0d49-4000-a34c-4f0f8c71d94d" providerId="ADAL" clId="{137F30C2-69FD-4310-9AE3-D46F1DD158AA}" dt="2024-06-19T19:23:24.665" v="31298"/>
          <ac:spMkLst>
            <pc:docMk/>
            <pc:sldMk cId="680374751" sldId="543"/>
            <ac:spMk id="8" creationId="{9E9ED82A-F703-DD40-2BD9-97DF4084FB95}"/>
          </ac:spMkLst>
        </pc:spChg>
        <pc:spChg chg="mod replST">
          <ac:chgData name="Müller Laura" userId="8191ac63-0d49-4000-a34c-4f0f8c71d94d" providerId="ADAL" clId="{137F30C2-69FD-4310-9AE3-D46F1DD158AA}" dt="2024-06-19T19:23:24.676" v="31299"/>
          <ac:spMkLst>
            <pc:docMk/>
            <pc:sldMk cId="680374751" sldId="543"/>
            <ac:spMk id="9" creationId="{44DA5937-A2C8-969F-62C5-3DB921262221}"/>
          </ac:spMkLst>
        </pc:spChg>
        <pc:spChg chg="mod">
          <ac:chgData name="Müller Laura" userId="8191ac63-0d49-4000-a34c-4f0f8c71d94d" providerId="ADAL" clId="{137F30C2-69FD-4310-9AE3-D46F1DD158AA}" dt="2024-06-18T17:33:40.328" v="25680" actId="1076"/>
          <ac:spMkLst>
            <pc:docMk/>
            <pc:sldMk cId="680374751" sldId="543"/>
            <ac:spMk id="10" creationId="{B913B4DB-2508-FA3A-41B8-07F7BAE2251E}"/>
          </ac:spMkLst>
        </pc:spChg>
        <pc:spChg chg="mod replST">
          <ac:chgData name="Müller Laura" userId="8191ac63-0d49-4000-a34c-4f0f8c71d94d" providerId="ADAL" clId="{137F30C2-69FD-4310-9AE3-D46F1DD158AA}" dt="2024-06-19T19:23:24.685" v="31300"/>
          <ac:spMkLst>
            <pc:docMk/>
            <pc:sldMk cId="680374751" sldId="543"/>
            <ac:spMk id="11" creationId="{7A52BA15-6D77-BCBE-18C4-6E56AAD632BD}"/>
          </ac:spMkLst>
        </pc:spChg>
        <pc:spChg chg="add del">
          <ac:chgData name="Müller Laura" userId="8191ac63-0d49-4000-a34c-4f0f8c71d94d" providerId="ADAL" clId="{137F30C2-69FD-4310-9AE3-D46F1DD158AA}" dt="2024-06-18T16:25:27.573" v="24296" actId="478"/>
          <ac:spMkLst>
            <pc:docMk/>
            <pc:sldMk cId="680374751" sldId="543"/>
            <ac:spMk id="12" creationId="{94EA2E39-7A34-D424-C80A-FA3CEBBC9B79}"/>
          </ac:spMkLst>
        </pc:spChg>
        <pc:spChg chg="del mod">
          <ac:chgData name="Müller Laura" userId="8191ac63-0d49-4000-a34c-4f0f8c71d94d" providerId="ADAL" clId="{137F30C2-69FD-4310-9AE3-D46F1DD158AA}" dt="2024-06-18T13:26:05.127" v="24114" actId="478"/>
          <ac:spMkLst>
            <pc:docMk/>
            <pc:sldMk cId="680374751" sldId="543"/>
            <ac:spMk id="12" creationId="{9B142CBE-B2C5-C666-80FB-161FDDBCE85E}"/>
          </ac:spMkLst>
        </pc:spChg>
        <pc:spChg chg="mod replST">
          <ac:chgData name="Müller Laura" userId="8191ac63-0d49-4000-a34c-4f0f8c71d94d" providerId="ADAL" clId="{137F30C2-69FD-4310-9AE3-D46F1DD158AA}" dt="2024-06-19T19:23:24.695" v="31301"/>
          <ac:spMkLst>
            <pc:docMk/>
            <pc:sldMk cId="680374751" sldId="543"/>
            <ac:spMk id="13" creationId="{98DE661C-FF83-0AAD-994C-FB739A502C1C}"/>
          </ac:spMkLst>
        </pc:spChg>
        <pc:spChg chg="replST">
          <ac:chgData name="Müller Laura" userId="8191ac63-0d49-4000-a34c-4f0f8c71d94d" providerId="ADAL" clId="{137F30C2-69FD-4310-9AE3-D46F1DD158AA}" dt="2024-06-19T19:23:24.628" v="31293"/>
          <ac:spMkLst>
            <pc:docMk/>
            <pc:sldMk cId="680374751" sldId="543"/>
            <ac:spMk id="18" creationId="{75E345B8-5049-DEE0-574D-4DEA53ABE634}"/>
          </ac:spMkLst>
        </pc:spChg>
        <pc:spChg chg="add mod replST">
          <ac:chgData name="Müller Laura" userId="8191ac63-0d49-4000-a34c-4f0f8c71d94d" providerId="ADAL" clId="{137F30C2-69FD-4310-9AE3-D46F1DD158AA}" dt="2024-06-19T19:23:24.720" v="31304"/>
          <ac:spMkLst>
            <pc:docMk/>
            <pc:sldMk cId="680374751" sldId="543"/>
            <ac:spMk id="19" creationId="{18366A93-EEAE-1DBD-824A-798E6F764619}"/>
          </ac:spMkLst>
        </pc:spChg>
        <pc:spChg chg="del">
          <ac:chgData name="Müller Laura" userId="8191ac63-0d49-4000-a34c-4f0f8c71d94d" providerId="ADAL" clId="{137F30C2-69FD-4310-9AE3-D46F1DD158AA}" dt="2024-06-18T13:10:11.765" v="23600" actId="478"/>
          <ac:spMkLst>
            <pc:docMk/>
            <pc:sldMk cId="680374751" sldId="543"/>
            <ac:spMk id="20" creationId="{47DFA996-4F08-1351-1C9D-5AE2C2B13BD5}"/>
          </ac:spMkLst>
        </pc:spChg>
        <pc:spChg chg="add mod">
          <ac:chgData name="Müller Laura" userId="8191ac63-0d49-4000-a34c-4f0f8c71d94d" providerId="ADAL" clId="{137F30C2-69FD-4310-9AE3-D46F1DD158AA}" dt="2024-06-18T16:25:53.278" v="24302" actId="1582"/>
          <ac:spMkLst>
            <pc:docMk/>
            <pc:sldMk cId="680374751" sldId="543"/>
            <ac:spMk id="22" creationId="{AC3D5173-398E-951B-CCFC-CD3A75AADD2E}"/>
          </ac:spMkLst>
        </pc:spChg>
        <pc:spChg chg="del">
          <ac:chgData name="Müller Laura" userId="8191ac63-0d49-4000-a34c-4f0f8c71d94d" providerId="ADAL" clId="{137F30C2-69FD-4310-9AE3-D46F1DD158AA}" dt="2024-06-18T13:07:06.704" v="23504" actId="478"/>
          <ac:spMkLst>
            <pc:docMk/>
            <pc:sldMk cId="680374751" sldId="543"/>
            <ac:spMk id="23" creationId="{18F0067B-8E18-ECA8-2732-2563A1529B95}"/>
          </ac:spMkLst>
        </pc:spChg>
        <pc:spChg chg="del">
          <ac:chgData name="Müller Laura" userId="8191ac63-0d49-4000-a34c-4f0f8c71d94d" providerId="ADAL" clId="{137F30C2-69FD-4310-9AE3-D46F1DD158AA}" dt="2024-06-18T13:07:11.203" v="23505" actId="478"/>
          <ac:spMkLst>
            <pc:docMk/>
            <pc:sldMk cId="680374751" sldId="543"/>
            <ac:spMk id="29" creationId="{26C0B5C1-4E92-68C3-79AD-09A21CB97A68}"/>
          </ac:spMkLst>
        </pc:spChg>
        <pc:spChg chg="add del mod replST">
          <ac:chgData name="Müller Laura" userId="8191ac63-0d49-4000-a34c-4f0f8c71d94d" providerId="ADAL" clId="{137F30C2-69FD-4310-9AE3-D46F1DD158AA}" dt="2024-06-19T19:23:24.756" v="31308"/>
          <ac:spMkLst>
            <pc:docMk/>
            <pc:sldMk cId="680374751" sldId="543"/>
            <ac:spMk id="30" creationId="{59125978-34B7-1BB2-5CFD-7A90AF921D59}"/>
          </ac:spMkLst>
        </pc:spChg>
        <pc:spChg chg="add mod replST">
          <ac:chgData name="Müller Laura" userId="8191ac63-0d49-4000-a34c-4f0f8c71d94d" providerId="ADAL" clId="{137F30C2-69FD-4310-9AE3-D46F1DD158AA}" dt="2024-06-19T19:23:24.782" v="31311"/>
          <ac:spMkLst>
            <pc:docMk/>
            <pc:sldMk cId="680374751" sldId="543"/>
            <ac:spMk id="33" creationId="{35BCD86B-1770-82CE-B909-487D55866939}"/>
          </ac:spMkLst>
        </pc:spChg>
        <pc:spChg chg="add mod replST">
          <ac:chgData name="Müller Laura" userId="8191ac63-0d49-4000-a34c-4f0f8c71d94d" providerId="ADAL" clId="{137F30C2-69FD-4310-9AE3-D46F1DD158AA}" dt="2024-06-19T19:23:24.786" v="31312"/>
          <ac:spMkLst>
            <pc:docMk/>
            <pc:sldMk cId="680374751" sldId="543"/>
            <ac:spMk id="34" creationId="{50256C77-000D-87BE-6292-2D3446369493}"/>
          </ac:spMkLst>
        </pc:spChg>
        <pc:spChg chg="add del mod">
          <ac:chgData name="Müller Laura" userId="8191ac63-0d49-4000-a34c-4f0f8c71d94d" providerId="ADAL" clId="{137F30C2-69FD-4310-9AE3-D46F1DD158AA}" dt="2024-06-18T17:09:54.728" v="25170" actId="478"/>
          <ac:spMkLst>
            <pc:docMk/>
            <pc:sldMk cId="680374751" sldId="543"/>
            <ac:spMk id="36" creationId="{59125978-34B7-1BB2-5CFD-7A90AF921D59}"/>
          </ac:spMkLst>
        </pc:spChg>
        <pc:spChg chg="add mod replST">
          <ac:chgData name="Müller Laura" userId="8191ac63-0d49-4000-a34c-4f0f8c71d94d" providerId="ADAL" clId="{137F30C2-69FD-4310-9AE3-D46F1DD158AA}" dt="2024-06-19T19:23:24.794" v="31313"/>
          <ac:spMkLst>
            <pc:docMk/>
            <pc:sldMk cId="680374751" sldId="543"/>
            <ac:spMk id="38" creationId="{0140F2BD-A8BE-5AF8-651C-66B49CF6FED7}"/>
          </ac:spMkLst>
        </pc:spChg>
        <pc:spChg chg="mod replST">
          <ac:chgData name="Müller Laura" userId="8191ac63-0d49-4000-a34c-4f0f8c71d94d" providerId="ADAL" clId="{137F30C2-69FD-4310-9AE3-D46F1DD158AA}" dt="2024-06-19T19:23:24.705" v="31302"/>
          <ac:spMkLst>
            <pc:docMk/>
            <pc:sldMk cId="680374751" sldId="543"/>
            <ac:spMk id="39" creationId="{C3A3E677-F44F-CBC1-2E66-5389763959FA}"/>
          </ac:spMkLst>
        </pc:spChg>
        <pc:spChg chg="add mod replST">
          <ac:chgData name="Müller Laura" userId="8191ac63-0d49-4000-a34c-4f0f8c71d94d" providerId="ADAL" clId="{137F30C2-69FD-4310-9AE3-D46F1DD158AA}" dt="2024-06-19T19:23:24.802" v="31314"/>
          <ac:spMkLst>
            <pc:docMk/>
            <pc:sldMk cId="680374751" sldId="543"/>
            <ac:spMk id="40" creationId="{A784CBE6-CD95-0D1E-EEFE-E2DEE65CD9DD}"/>
          </ac:spMkLst>
        </pc:spChg>
        <pc:spChg chg="add mod replST">
          <ac:chgData name="Müller Laura" userId="8191ac63-0d49-4000-a34c-4f0f8c71d94d" providerId="ADAL" clId="{137F30C2-69FD-4310-9AE3-D46F1DD158AA}" dt="2024-06-19T19:23:24.810" v="31315"/>
          <ac:spMkLst>
            <pc:docMk/>
            <pc:sldMk cId="680374751" sldId="543"/>
            <ac:spMk id="41" creationId="{043D9988-A710-C5EE-22F8-68E20D81BA3D}"/>
          </ac:spMkLst>
        </pc:spChg>
        <pc:spChg chg="add mod replST">
          <ac:chgData name="Müller Laura" userId="8191ac63-0d49-4000-a34c-4f0f8c71d94d" providerId="ADAL" clId="{137F30C2-69FD-4310-9AE3-D46F1DD158AA}" dt="2024-06-19T19:23:24.815" v="31316"/>
          <ac:spMkLst>
            <pc:docMk/>
            <pc:sldMk cId="680374751" sldId="543"/>
            <ac:spMk id="42" creationId="{69A16D33-9D3D-63DC-FBD3-4BC9B328549B}"/>
          </ac:spMkLst>
        </pc:spChg>
        <pc:spChg chg="del">
          <ac:chgData name="Müller Laura" userId="8191ac63-0d49-4000-a34c-4f0f8c71d94d" providerId="ADAL" clId="{137F30C2-69FD-4310-9AE3-D46F1DD158AA}" dt="2024-06-18T13:07:11.203" v="23505" actId="478"/>
          <ac:spMkLst>
            <pc:docMk/>
            <pc:sldMk cId="680374751" sldId="543"/>
            <ac:spMk id="45" creationId="{2F924294-110D-CB1B-2155-556B53C35AE4}"/>
          </ac:spMkLst>
        </pc:spChg>
        <pc:spChg chg="add mod replST">
          <ac:chgData name="Müller Laura" userId="8191ac63-0d49-4000-a34c-4f0f8c71d94d" providerId="ADAL" clId="{137F30C2-69FD-4310-9AE3-D46F1DD158AA}" dt="2024-06-19T19:23:24.822" v="31317"/>
          <ac:spMkLst>
            <pc:docMk/>
            <pc:sldMk cId="680374751" sldId="543"/>
            <ac:spMk id="49" creationId="{38662BC4-EB06-99F5-6507-9FB914551871}"/>
          </ac:spMkLst>
        </pc:spChg>
        <pc:spChg chg="add del mod">
          <ac:chgData name="Müller Laura" userId="8191ac63-0d49-4000-a34c-4f0f8c71d94d" providerId="ADAL" clId="{137F30C2-69FD-4310-9AE3-D46F1DD158AA}" dt="2024-06-18T13:18:56.325" v="23888" actId="478"/>
          <ac:spMkLst>
            <pc:docMk/>
            <pc:sldMk cId="680374751" sldId="543"/>
            <ac:spMk id="50" creationId="{E9ED053A-AD98-347C-CD9C-D7CFDF5577F7}"/>
          </ac:spMkLst>
        </pc:spChg>
        <pc:spChg chg="del mod topLvl">
          <ac:chgData name="Müller Laura" userId="8191ac63-0d49-4000-a34c-4f0f8c71d94d" providerId="ADAL" clId="{137F30C2-69FD-4310-9AE3-D46F1DD158AA}" dt="2024-06-18T13:19:33.154" v="23956" actId="478"/>
          <ac:spMkLst>
            <pc:docMk/>
            <pc:sldMk cId="680374751" sldId="543"/>
            <ac:spMk id="53" creationId="{9BC774DD-3C34-EFB8-2CB7-CF12CC9CB1DD}"/>
          </ac:spMkLst>
        </pc:spChg>
        <pc:spChg chg="mod replST">
          <ac:chgData name="Müller Laura" userId="8191ac63-0d49-4000-a34c-4f0f8c71d94d" providerId="ADAL" clId="{137F30C2-69FD-4310-9AE3-D46F1DD158AA}" dt="2024-06-19T19:23:24.596" v="31291"/>
          <ac:spMkLst>
            <pc:docMk/>
            <pc:sldMk cId="680374751" sldId="543"/>
            <ac:spMk id="56" creationId="{67BBEE31-D994-5D8D-5D8E-9AA973C6696B}"/>
          </ac:spMkLst>
        </pc:spChg>
        <pc:spChg chg="add del mod topLvl">
          <ac:chgData name="Müller Laura" userId="8191ac63-0d49-4000-a34c-4f0f8c71d94d" providerId="ADAL" clId="{137F30C2-69FD-4310-9AE3-D46F1DD158AA}" dt="2024-06-18T13:20:02.525" v="23977" actId="478"/>
          <ac:spMkLst>
            <pc:docMk/>
            <pc:sldMk cId="680374751" sldId="543"/>
            <ac:spMk id="57" creationId="{2FC9E7D1-9CE9-3911-F062-95B72A32DD73}"/>
          </ac:spMkLst>
        </pc:spChg>
        <pc:spChg chg="mod">
          <ac:chgData name="Müller Laura" userId="8191ac63-0d49-4000-a34c-4f0f8c71d94d" providerId="ADAL" clId="{137F30C2-69FD-4310-9AE3-D46F1DD158AA}" dt="2024-06-18T13:19:24.765" v="23951" actId="165"/>
          <ac:spMkLst>
            <pc:docMk/>
            <pc:sldMk cId="680374751" sldId="543"/>
            <ac:spMk id="60" creationId="{B939B41C-3C08-2D04-D2A3-4B91140B36D0}"/>
          </ac:spMkLst>
        </pc:spChg>
        <pc:spChg chg="mod">
          <ac:chgData name="Müller Laura" userId="8191ac63-0d49-4000-a34c-4f0f8c71d94d" providerId="ADAL" clId="{137F30C2-69FD-4310-9AE3-D46F1DD158AA}" dt="2024-06-18T13:19:24.765" v="23951" actId="165"/>
          <ac:spMkLst>
            <pc:docMk/>
            <pc:sldMk cId="680374751" sldId="543"/>
            <ac:spMk id="61" creationId="{702A08E7-6F16-38CE-9654-49F4B95B81FE}"/>
          </ac:spMkLst>
        </pc:spChg>
        <pc:spChg chg="mod">
          <ac:chgData name="Müller Laura" userId="8191ac63-0d49-4000-a34c-4f0f8c71d94d" providerId="ADAL" clId="{137F30C2-69FD-4310-9AE3-D46F1DD158AA}" dt="2024-06-18T13:19:24.765" v="23951" actId="165"/>
          <ac:spMkLst>
            <pc:docMk/>
            <pc:sldMk cId="680374751" sldId="543"/>
            <ac:spMk id="62" creationId="{844DC54F-4B87-0C7C-5F6F-98EB305543CC}"/>
          </ac:spMkLst>
        </pc:spChg>
        <pc:spChg chg="mod">
          <ac:chgData name="Müller Laura" userId="8191ac63-0d49-4000-a34c-4f0f8c71d94d" providerId="ADAL" clId="{137F30C2-69FD-4310-9AE3-D46F1DD158AA}" dt="2024-06-18T13:19:24.765" v="23951" actId="165"/>
          <ac:spMkLst>
            <pc:docMk/>
            <pc:sldMk cId="680374751" sldId="543"/>
            <ac:spMk id="63" creationId="{C22D90BD-A613-41E7-8E60-CAF739C06F9B}"/>
          </ac:spMkLst>
        </pc:spChg>
        <pc:spChg chg="mod">
          <ac:chgData name="Müller Laura" userId="8191ac63-0d49-4000-a34c-4f0f8c71d94d" providerId="ADAL" clId="{137F30C2-69FD-4310-9AE3-D46F1DD158AA}" dt="2024-06-18T13:19:24.765" v="23951" actId="165"/>
          <ac:spMkLst>
            <pc:docMk/>
            <pc:sldMk cId="680374751" sldId="543"/>
            <ac:spMk id="64" creationId="{C7DBE978-5D34-1195-60DB-EAC87A95A6C2}"/>
          </ac:spMkLst>
        </pc:spChg>
        <pc:spChg chg="mod">
          <ac:chgData name="Müller Laura" userId="8191ac63-0d49-4000-a34c-4f0f8c71d94d" providerId="ADAL" clId="{137F30C2-69FD-4310-9AE3-D46F1DD158AA}" dt="2024-06-18T13:19:24.765" v="23951" actId="165"/>
          <ac:spMkLst>
            <pc:docMk/>
            <pc:sldMk cId="680374751" sldId="543"/>
            <ac:spMk id="65" creationId="{78BB759B-FF42-2680-D6AA-28C6CE0BE192}"/>
          </ac:spMkLst>
        </pc:spChg>
        <pc:spChg chg="mod">
          <ac:chgData name="Müller Laura" userId="8191ac63-0d49-4000-a34c-4f0f8c71d94d" providerId="ADAL" clId="{137F30C2-69FD-4310-9AE3-D46F1DD158AA}" dt="2024-06-18T13:19:24.765" v="23951" actId="165"/>
          <ac:spMkLst>
            <pc:docMk/>
            <pc:sldMk cId="680374751" sldId="543"/>
            <ac:spMk id="66" creationId="{CAC0C70D-21F7-FE09-68B7-023F50C3931C}"/>
          </ac:spMkLst>
        </pc:spChg>
        <pc:spChg chg="mod">
          <ac:chgData name="Müller Laura" userId="8191ac63-0d49-4000-a34c-4f0f8c71d94d" providerId="ADAL" clId="{137F30C2-69FD-4310-9AE3-D46F1DD158AA}" dt="2024-06-18T13:19:24.765" v="23951" actId="165"/>
          <ac:spMkLst>
            <pc:docMk/>
            <pc:sldMk cId="680374751" sldId="543"/>
            <ac:spMk id="67" creationId="{09ADF890-667A-AB80-0298-6E035E791A83}"/>
          </ac:spMkLst>
        </pc:spChg>
        <pc:spChg chg="mod">
          <ac:chgData name="Müller Laura" userId="8191ac63-0d49-4000-a34c-4f0f8c71d94d" providerId="ADAL" clId="{137F30C2-69FD-4310-9AE3-D46F1DD158AA}" dt="2024-06-18T13:19:24.765" v="23951" actId="165"/>
          <ac:spMkLst>
            <pc:docMk/>
            <pc:sldMk cId="680374751" sldId="543"/>
            <ac:spMk id="68" creationId="{00E448E2-13C9-D497-65AD-CE9A0E7DD6D9}"/>
          </ac:spMkLst>
        </pc:spChg>
        <pc:spChg chg="mod">
          <ac:chgData name="Müller Laura" userId="8191ac63-0d49-4000-a34c-4f0f8c71d94d" providerId="ADAL" clId="{137F30C2-69FD-4310-9AE3-D46F1DD158AA}" dt="2024-06-18T13:19:24.765" v="23951" actId="165"/>
          <ac:spMkLst>
            <pc:docMk/>
            <pc:sldMk cId="680374751" sldId="543"/>
            <ac:spMk id="69" creationId="{8EB5FB6F-760B-783B-94AC-25C120A98227}"/>
          </ac:spMkLst>
        </pc:spChg>
        <pc:spChg chg="mod">
          <ac:chgData name="Müller Laura" userId="8191ac63-0d49-4000-a34c-4f0f8c71d94d" providerId="ADAL" clId="{137F30C2-69FD-4310-9AE3-D46F1DD158AA}" dt="2024-06-18T13:19:24.765" v="23951" actId="165"/>
          <ac:spMkLst>
            <pc:docMk/>
            <pc:sldMk cId="680374751" sldId="543"/>
            <ac:spMk id="70" creationId="{3DABCD83-8453-9104-8029-7B4A934279DD}"/>
          </ac:spMkLst>
        </pc:spChg>
        <pc:spChg chg="mod">
          <ac:chgData name="Müller Laura" userId="8191ac63-0d49-4000-a34c-4f0f8c71d94d" providerId="ADAL" clId="{137F30C2-69FD-4310-9AE3-D46F1DD158AA}" dt="2024-06-18T13:19:24.765" v="23951" actId="165"/>
          <ac:spMkLst>
            <pc:docMk/>
            <pc:sldMk cId="680374751" sldId="543"/>
            <ac:spMk id="71" creationId="{2D91295D-72B7-5A85-8B91-A9DF1F255DDD}"/>
          </ac:spMkLst>
        </pc:spChg>
        <pc:spChg chg="mod">
          <ac:chgData name="Müller Laura" userId="8191ac63-0d49-4000-a34c-4f0f8c71d94d" providerId="ADAL" clId="{137F30C2-69FD-4310-9AE3-D46F1DD158AA}" dt="2024-06-18T13:19:24.765" v="23951" actId="165"/>
          <ac:spMkLst>
            <pc:docMk/>
            <pc:sldMk cId="680374751" sldId="543"/>
            <ac:spMk id="72" creationId="{472DCECD-26FB-0A5F-5636-A5DED09E4117}"/>
          </ac:spMkLst>
        </pc:spChg>
        <pc:spChg chg="mod">
          <ac:chgData name="Müller Laura" userId="8191ac63-0d49-4000-a34c-4f0f8c71d94d" providerId="ADAL" clId="{137F30C2-69FD-4310-9AE3-D46F1DD158AA}" dt="2024-06-18T13:19:24.765" v="23951" actId="165"/>
          <ac:spMkLst>
            <pc:docMk/>
            <pc:sldMk cId="680374751" sldId="543"/>
            <ac:spMk id="74" creationId="{A59CCDB1-9FCD-F8BB-28C7-F468C2FF1C18}"/>
          </ac:spMkLst>
        </pc:spChg>
        <pc:spChg chg="add mod replST">
          <ac:chgData name="Müller Laura" userId="8191ac63-0d49-4000-a34c-4f0f8c71d94d" providerId="ADAL" clId="{137F30C2-69FD-4310-9AE3-D46F1DD158AA}" dt="2024-06-19T19:23:24.833" v="31319"/>
          <ac:spMkLst>
            <pc:docMk/>
            <pc:sldMk cId="680374751" sldId="543"/>
            <ac:spMk id="76" creationId="{17709945-BA0F-94C1-12C3-EA19E1829018}"/>
          </ac:spMkLst>
        </pc:spChg>
        <pc:grpChg chg="add mod">
          <ac:chgData name="Müller Laura" userId="8191ac63-0d49-4000-a34c-4f0f8c71d94d" providerId="ADAL" clId="{137F30C2-69FD-4310-9AE3-D46F1DD158AA}" dt="2024-06-18T13:13:22.390" v="23705" actId="164"/>
          <ac:grpSpMkLst>
            <pc:docMk/>
            <pc:sldMk cId="680374751" sldId="543"/>
            <ac:grpSpMk id="36" creationId="{5336613A-EE66-6B2C-C17C-81F9568F4D1D}"/>
          </ac:grpSpMkLst>
        </pc:grpChg>
        <pc:grpChg chg="add mod replST">
          <ac:chgData name="Müller Laura" userId="8191ac63-0d49-4000-a34c-4f0f8c71d94d" providerId="ADAL" clId="{137F30C2-69FD-4310-9AE3-D46F1DD158AA}" dt="2024-06-19T19:23:24.731" v="31305"/>
          <ac:grpSpMkLst>
            <pc:docMk/>
            <pc:sldMk cId="680374751" sldId="543"/>
            <ac:grpSpMk id="37" creationId="{B0972CF6-C9BE-79E2-51F7-16888C89DB74}"/>
          </ac:grpSpMkLst>
        </pc:grpChg>
        <pc:grpChg chg="add del mod">
          <ac:chgData name="Müller Laura" userId="8191ac63-0d49-4000-a34c-4f0f8c71d94d" providerId="ADAL" clId="{137F30C2-69FD-4310-9AE3-D46F1DD158AA}" dt="2024-06-18T13:19:24.765" v="23951" actId="165"/>
          <ac:grpSpMkLst>
            <pc:docMk/>
            <pc:sldMk cId="680374751" sldId="543"/>
            <ac:grpSpMk id="52" creationId="{89E1279A-031F-1A9D-490C-B68F76D82C40}"/>
          </ac:grpSpMkLst>
        </pc:grpChg>
        <pc:grpChg chg="del mod topLvl">
          <ac:chgData name="Müller Laura" userId="8191ac63-0d49-4000-a34c-4f0f8c71d94d" providerId="ADAL" clId="{137F30C2-69FD-4310-9AE3-D46F1DD158AA}" dt="2024-06-18T13:19:29.005" v="23953" actId="478"/>
          <ac:grpSpMkLst>
            <pc:docMk/>
            <pc:sldMk cId="680374751" sldId="543"/>
            <ac:grpSpMk id="55" creationId="{591B6AA9-4692-3F8C-BA80-54A625EC4C25}"/>
          </ac:grpSpMkLst>
        </pc:grpChg>
        <pc:grpChg chg="del mod topLvl">
          <ac:chgData name="Müller Laura" userId="8191ac63-0d49-4000-a34c-4f0f8c71d94d" providerId="ADAL" clId="{137F30C2-69FD-4310-9AE3-D46F1DD158AA}" dt="2024-06-18T13:20:03.692" v="23978" actId="478"/>
          <ac:grpSpMkLst>
            <pc:docMk/>
            <pc:sldMk cId="680374751" sldId="543"/>
            <ac:grpSpMk id="59" creationId="{4C520C15-8A2C-0AB8-87F9-02EECCDA6F34}"/>
          </ac:grpSpMkLst>
        </pc:grpChg>
        <pc:picChg chg="add mod">
          <ac:chgData name="Müller Laura" userId="8191ac63-0d49-4000-a34c-4f0f8c71d94d" providerId="ADAL" clId="{137F30C2-69FD-4310-9AE3-D46F1DD158AA}" dt="2024-06-18T13:13:38.162" v="23706" actId="164"/>
          <ac:picMkLst>
            <pc:docMk/>
            <pc:sldMk cId="680374751" sldId="543"/>
            <ac:picMk id="3" creationId="{EDFCB21A-20B7-08D9-4274-E95669950B31}"/>
          </ac:picMkLst>
        </pc:picChg>
        <pc:picChg chg="replST">
          <ac:chgData name="Müller Laura" userId="8191ac63-0d49-4000-a34c-4f0f8c71d94d" providerId="ADAL" clId="{137F30C2-69FD-4310-9AE3-D46F1DD158AA}" dt="2024-06-19T19:23:24.605" v="31292"/>
          <ac:picMkLst>
            <pc:docMk/>
            <pc:sldMk cId="680374751" sldId="543"/>
            <ac:picMk id="4" creationId="{A6497196-C297-0067-5221-698B80852319}"/>
          </ac:picMkLst>
        </pc:picChg>
        <pc:picChg chg="del">
          <ac:chgData name="Müller Laura" userId="8191ac63-0d49-4000-a34c-4f0f8c71d94d" providerId="ADAL" clId="{137F30C2-69FD-4310-9AE3-D46F1DD158AA}" dt="2024-06-18T13:07:02.893" v="23502" actId="478"/>
          <ac:picMkLst>
            <pc:docMk/>
            <pc:sldMk cId="680374751" sldId="543"/>
            <ac:picMk id="21" creationId="{40144763-3298-152F-31C5-5CE3DF2F7540}"/>
          </ac:picMkLst>
        </pc:picChg>
        <pc:picChg chg="del">
          <ac:chgData name="Müller Laura" userId="8191ac63-0d49-4000-a34c-4f0f8c71d94d" providerId="ADAL" clId="{137F30C2-69FD-4310-9AE3-D46F1DD158AA}" dt="2024-06-18T13:07:03.953" v="23503" actId="478"/>
          <ac:picMkLst>
            <pc:docMk/>
            <pc:sldMk cId="680374751" sldId="543"/>
            <ac:picMk id="24" creationId="{975883B9-9E80-0965-0475-864993B37139}"/>
          </ac:picMkLst>
        </pc:picChg>
        <pc:picChg chg="del">
          <ac:chgData name="Müller Laura" userId="8191ac63-0d49-4000-a34c-4f0f8c71d94d" providerId="ADAL" clId="{137F30C2-69FD-4310-9AE3-D46F1DD158AA}" dt="2024-06-18T13:07:06.704" v="23504" actId="478"/>
          <ac:picMkLst>
            <pc:docMk/>
            <pc:sldMk cId="680374751" sldId="543"/>
            <ac:picMk id="25" creationId="{36727615-7214-EB60-DC14-50EADD58CF02}"/>
          </ac:picMkLst>
        </pc:picChg>
        <pc:picChg chg="add mod replST modCrop">
          <ac:chgData name="Müller Laura" userId="8191ac63-0d49-4000-a34c-4f0f8c71d94d" providerId="ADAL" clId="{137F30C2-69FD-4310-9AE3-D46F1DD158AA}" dt="2024-06-19T19:23:24.743" v="31306"/>
          <ac:picMkLst>
            <pc:docMk/>
            <pc:sldMk cId="680374751" sldId="543"/>
            <ac:picMk id="26" creationId="{EA4C5BFC-00DF-B239-8589-C2B7F992EAC8}"/>
          </ac:picMkLst>
        </pc:picChg>
        <pc:picChg chg="add mod replST modCrop">
          <ac:chgData name="Müller Laura" userId="8191ac63-0d49-4000-a34c-4f0f8c71d94d" providerId="ADAL" clId="{137F30C2-69FD-4310-9AE3-D46F1DD158AA}" dt="2024-06-19T19:23:24.763" v="31309"/>
          <ac:picMkLst>
            <pc:docMk/>
            <pc:sldMk cId="680374751" sldId="543"/>
            <ac:picMk id="31" creationId="{D8AA0EB8-BC75-E6BA-6AC0-4E824FD3FD7A}"/>
          </ac:picMkLst>
        </pc:picChg>
        <pc:picChg chg="del">
          <ac:chgData name="Müller Laura" userId="8191ac63-0d49-4000-a34c-4f0f8c71d94d" providerId="ADAL" clId="{137F30C2-69FD-4310-9AE3-D46F1DD158AA}" dt="2024-06-18T13:07:11.203" v="23505" actId="478"/>
          <ac:picMkLst>
            <pc:docMk/>
            <pc:sldMk cId="680374751" sldId="543"/>
            <ac:picMk id="35" creationId="{71FB2BB8-7073-14DB-344C-2E9E3CD616D3}"/>
          </ac:picMkLst>
        </pc:picChg>
        <pc:picChg chg="del">
          <ac:chgData name="Müller Laura" userId="8191ac63-0d49-4000-a34c-4f0f8c71d94d" providerId="ADAL" clId="{137F30C2-69FD-4310-9AE3-D46F1DD158AA}" dt="2024-06-18T13:07:11.203" v="23505" actId="478"/>
          <ac:picMkLst>
            <pc:docMk/>
            <pc:sldMk cId="680374751" sldId="543"/>
            <ac:picMk id="44" creationId="{6FB4B0A6-D4BD-13BC-E771-91747D27071A}"/>
          </ac:picMkLst>
        </pc:picChg>
        <pc:picChg chg="del">
          <ac:chgData name="Müller Laura" userId="8191ac63-0d49-4000-a34c-4f0f8c71d94d" providerId="ADAL" clId="{137F30C2-69FD-4310-9AE3-D46F1DD158AA}" dt="2024-06-18T13:07:11.203" v="23505" actId="478"/>
          <ac:picMkLst>
            <pc:docMk/>
            <pc:sldMk cId="680374751" sldId="543"/>
            <ac:picMk id="46" creationId="{B2F5E82F-0DB9-C61D-3C9F-F6C5A75FC9AD}"/>
          </ac:picMkLst>
        </pc:picChg>
        <pc:picChg chg="del mod">
          <ac:chgData name="Müller Laura" userId="8191ac63-0d49-4000-a34c-4f0f8c71d94d" providerId="ADAL" clId="{137F30C2-69FD-4310-9AE3-D46F1DD158AA}" dt="2024-06-18T13:18:24.543" v="23886" actId="478"/>
          <ac:picMkLst>
            <pc:docMk/>
            <pc:sldMk cId="680374751" sldId="543"/>
            <ac:picMk id="48" creationId="{962381E9-9AF8-4D4E-246D-26AA17F7BF9F}"/>
          </ac:picMkLst>
        </pc:picChg>
        <pc:picChg chg="del">
          <ac:chgData name="Müller Laura" userId="8191ac63-0d49-4000-a34c-4f0f8c71d94d" providerId="ADAL" clId="{137F30C2-69FD-4310-9AE3-D46F1DD158AA}" dt="2024-06-18T13:07:11.203" v="23505" actId="478"/>
          <ac:picMkLst>
            <pc:docMk/>
            <pc:sldMk cId="680374751" sldId="543"/>
            <ac:picMk id="51" creationId="{A9064D7A-D99D-EA04-9CC3-C519F2D84461}"/>
          </ac:picMkLst>
        </pc:picChg>
        <pc:picChg chg="del mod topLvl">
          <ac:chgData name="Müller Laura" userId="8191ac63-0d49-4000-a34c-4f0f8c71d94d" providerId="ADAL" clId="{137F30C2-69FD-4310-9AE3-D46F1DD158AA}" dt="2024-06-18T13:19:28.003" v="23952" actId="478"/>
          <ac:picMkLst>
            <pc:docMk/>
            <pc:sldMk cId="680374751" sldId="543"/>
            <ac:picMk id="54" creationId="{E263D334-0B3E-CD69-893D-C77823A472CF}"/>
          </ac:picMkLst>
        </pc:picChg>
        <pc:picChg chg="del mod topLvl">
          <ac:chgData name="Müller Laura" userId="8191ac63-0d49-4000-a34c-4f0f8c71d94d" providerId="ADAL" clId="{137F30C2-69FD-4310-9AE3-D46F1DD158AA}" dt="2024-06-18T13:19:30.119" v="23954" actId="478"/>
          <ac:picMkLst>
            <pc:docMk/>
            <pc:sldMk cId="680374751" sldId="543"/>
            <ac:picMk id="58" creationId="{238697DB-AA83-2341-7484-E2CE5D271EE2}"/>
          </ac:picMkLst>
        </pc:picChg>
        <pc:picChg chg="mod">
          <ac:chgData name="Müller Laura" userId="8191ac63-0d49-4000-a34c-4f0f8c71d94d" providerId="ADAL" clId="{137F30C2-69FD-4310-9AE3-D46F1DD158AA}" dt="2024-06-18T13:19:24.765" v="23951" actId="165"/>
          <ac:picMkLst>
            <pc:docMk/>
            <pc:sldMk cId="680374751" sldId="543"/>
            <ac:picMk id="73" creationId="{51492CF9-61E8-BDBF-0DC8-CEB7611E74C9}"/>
          </ac:picMkLst>
        </pc:picChg>
        <pc:picChg chg="add mod replST">
          <ac:chgData name="Müller Laura" userId="8191ac63-0d49-4000-a34c-4f0f8c71d94d" providerId="ADAL" clId="{137F30C2-69FD-4310-9AE3-D46F1DD158AA}" dt="2024-06-19T19:23:24.827" v="31318"/>
          <ac:picMkLst>
            <pc:docMk/>
            <pc:sldMk cId="680374751" sldId="543"/>
            <ac:picMk id="75" creationId="{3C4CD5E9-8C1D-0E93-A4DE-EC0917FCAAA3}"/>
          </ac:picMkLst>
        </pc:picChg>
        <pc:cxnChg chg="add mod replST">
          <ac:chgData name="Müller Laura" userId="8191ac63-0d49-4000-a34c-4f0f8c71d94d" providerId="ADAL" clId="{137F30C2-69FD-4310-9AE3-D46F1DD158AA}" dt="2024-06-19T19:23:24.713" v="31303"/>
          <ac:cxnSpMkLst>
            <pc:docMk/>
            <pc:sldMk cId="680374751" sldId="543"/>
            <ac:cxnSpMk id="15" creationId="{209E1019-8093-4D8C-9600-77513DD8A7D9}"/>
          </ac:cxnSpMkLst>
        </pc:cxnChg>
        <pc:cxnChg chg="add del mod">
          <ac:chgData name="Müller Laura" userId="8191ac63-0d49-4000-a34c-4f0f8c71d94d" providerId="ADAL" clId="{137F30C2-69FD-4310-9AE3-D46F1DD158AA}" dt="2024-06-18T16:26:20.327" v="24306" actId="478"/>
          <ac:cxnSpMkLst>
            <pc:docMk/>
            <pc:sldMk cId="680374751" sldId="543"/>
            <ac:cxnSpMk id="16" creationId="{F1EBAE4E-9450-8C14-6215-E7752A1CADE8}"/>
          </ac:cxnSpMkLst>
        </pc:cxnChg>
        <pc:cxnChg chg="add del mod">
          <ac:chgData name="Müller Laura" userId="8191ac63-0d49-4000-a34c-4f0f8c71d94d" providerId="ADAL" clId="{137F30C2-69FD-4310-9AE3-D46F1DD158AA}" dt="2024-06-18T16:26:22.467" v="24307" actId="478"/>
          <ac:cxnSpMkLst>
            <pc:docMk/>
            <pc:sldMk cId="680374751" sldId="543"/>
            <ac:cxnSpMk id="20" creationId="{3F0E5033-BACA-6907-1B28-CDAFA9FAFA83}"/>
          </ac:cxnSpMkLst>
        </pc:cxnChg>
        <pc:cxnChg chg="add mod replST">
          <ac:chgData name="Müller Laura" userId="8191ac63-0d49-4000-a34c-4f0f8c71d94d" providerId="ADAL" clId="{137F30C2-69FD-4310-9AE3-D46F1DD158AA}" dt="2024-06-19T19:23:24.749" v="31307"/>
          <ac:cxnSpMkLst>
            <pc:docMk/>
            <pc:sldMk cId="680374751" sldId="543"/>
            <ac:cxnSpMk id="27" creationId="{922315E7-2901-B8C3-8EC8-C428083B7FC1}"/>
          </ac:cxnSpMkLst>
        </pc:cxnChg>
        <pc:cxnChg chg="add mod replST">
          <ac:chgData name="Müller Laura" userId="8191ac63-0d49-4000-a34c-4f0f8c71d94d" providerId="ADAL" clId="{137F30C2-69FD-4310-9AE3-D46F1DD158AA}" dt="2024-06-19T19:23:24.774" v="31310"/>
          <ac:cxnSpMkLst>
            <pc:docMk/>
            <pc:sldMk cId="680374751" sldId="543"/>
            <ac:cxnSpMk id="32" creationId="{9F3726C9-D7B8-5364-8700-2DE9686C6017}"/>
          </ac:cxnSpMkLst>
        </pc:cxnChg>
        <pc:cxnChg chg="add del mod">
          <ac:chgData name="Müller Laura" userId="8191ac63-0d49-4000-a34c-4f0f8c71d94d" providerId="ADAL" clId="{137F30C2-69FD-4310-9AE3-D46F1DD158AA}" dt="2024-06-18T13:16:33.120" v="23866" actId="478"/>
          <ac:cxnSpMkLst>
            <pc:docMk/>
            <pc:sldMk cId="680374751" sldId="543"/>
            <ac:cxnSpMk id="47" creationId="{81E95394-A5F6-5C99-F6AF-50A932FC2CE4}"/>
          </ac:cxnSpMkLst>
        </pc:cxnChg>
      </pc:sldChg>
      <pc:sldChg chg="addSp delSp modSp add del mod">
        <pc:chgData name="Müller Laura" userId="8191ac63-0d49-4000-a34c-4f0f8c71d94d" providerId="ADAL" clId="{137F30C2-69FD-4310-9AE3-D46F1DD158AA}" dt="2024-06-18T17:13:40.081" v="25310" actId="47"/>
        <pc:sldMkLst>
          <pc:docMk/>
          <pc:sldMk cId="1535028982" sldId="544"/>
        </pc:sldMkLst>
        <pc:spChg chg="mod">
          <ac:chgData name="Müller Laura" userId="8191ac63-0d49-4000-a34c-4f0f8c71d94d" providerId="ADAL" clId="{137F30C2-69FD-4310-9AE3-D46F1DD158AA}" dt="2024-06-18T17:11:30.374" v="25219" actId="1037"/>
          <ac:spMkLst>
            <pc:docMk/>
            <pc:sldMk cId="1535028982" sldId="544"/>
            <ac:spMk id="14" creationId="{09F79BC3-C11C-62BD-769A-26086E1FCC5D}"/>
          </ac:spMkLst>
        </pc:spChg>
        <pc:spChg chg="add del mod">
          <ac:chgData name="Müller Laura" userId="8191ac63-0d49-4000-a34c-4f0f8c71d94d" providerId="ADAL" clId="{137F30C2-69FD-4310-9AE3-D46F1DD158AA}" dt="2024-06-18T17:09:10.033" v="25083" actId="478"/>
          <ac:spMkLst>
            <pc:docMk/>
            <pc:sldMk cId="1535028982" sldId="544"/>
            <ac:spMk id="19" creationId="{A871A352-2930-E78C-1EF5-2372E9359432}"/>
          </ac:spMkLst>
        </pc:spChg>
        <pc:spChg chg="add mod">
          <ac:chgData name="Müller Laura" userId="8191ac63-0d49-4000-a34c-4f0f8c71d94d" providerId="ADAL" clId="{137F30C2-69FD-4310-9AE3-D46F1DD158AA}" dt="2024-06-18T17:10:28.387" v="25192" actId="1035"/>
          <ac:spMkLst>
            <pc:docMk/>
            <pc:sldMk cId="1535028982" sldId="544"/>
            <ac:spMk id="20" creationId="{D5BC6781-4B98-E83A-32FA-29847A1B4ACA}"/>
          </ac:spMkLst>
        </pc:spChg>
        <pc:spChg chg="add mod">
          <ac:chgData name="Müller Laura" userId="8191ac63-0d49-4000-a34c-4f0f8c71d94d" providerId="ADAL" clId="{137F30C2-69FD-4310-9AE3-D46F1DD158AA}" dt="2024-06-18T17:10:28.387" v="25192" actId="1035"/>
          <ac:spMkLst>
            <pc:docMk/>
            <pc:sldMk cId="1535028982" sldId="544"/>
            <ac:spMk id="22" creationId="{5DED3F08-A9EC-D563-3ED7-DD62CB7AED08}"/>
          </ac:spMkLst>
        </pc:spChg>
        <pc:spChg chg="mod">
          <ac:chgData name="Müller Laura" userId="8191ac63-0d49-4000-a34c-4f0f8c71d94d" providerId="ADAL" clId="{137F30C2-69FD-4310-9AE3-D46F1DD158AA}" dt="2024-06-18T17:10:16.111" v="25175" actId="1076"/>
          <ac:spMkLst>
            <pc:docMk/>
            <pc:sldMk cId="1535028982" sldId="544"/>
            <ac:spMk id="23" creationId="{18F0067B-8E18-ECA8-2732-2563A1529B95}"/>
          </ac:spMkLst>
        </pc:spChg>
        <pc:spChg chg="add mod">
          <ac:chgData name="Müller Laura" userId="8191ac63-0d49-4000-a34c-4f0f8c71d94d" providerId="ADAL" clId="{137F30C2-69FD-4310-9AE3-D46F1DD158AA}" dt="2024-06-18T17:09:58.847" v="25171"/>
          <ac:spMkLst>
            <pc:docMk/>
            <pc:sldMk cId="1535028982" sldId="544"/>
            <ac:spMk id="26" creationId="{66D3C884-CD37-D0D0-E395-D27F354963F8}"/>
          </ac:spMkLst>
        </pc:spChg>
        <pc:spChg chg="add mod">
          <ac:chgData name="Müller Laura" userId="8191ac63-0d49-4000-a34c-4f0f8c71d94d" providerId="ADAL" clId="{137F30C2-69FD-4310-9AE3-D46F1DD158AA}" dt="2024-06-18T17:11:35.650" v="25223" actId="1037"/>
          <ac:spMkLst>
            <pc:docMk/>
            <pc:sldMk cId="1535028982" sldId="544"/>
            <ac:spMk id="27" creationId="{36ABF730-B19D-60F4-F855-6F8ABE6B9305}"/>
          </ac:spMkLst>
        </pc:spChg>
        <pc:spChg chg="del">
          <ac:chgData name="Müller Laura" userId="8191ac63-0d49-4000-a34c-4f0f8c71d94d" providerId="ADAL" clId="{137F30C2-69FD-4310-9AE3-D46F1DD158AA}" dt="2024-06-18T17:09:35.613" v="25103" actId="478"/>
          <ac:spMkLst>
            <pc:docMk/>
            <pc:sldMk cId="1535028982" sldId="544"/>
            <ac:spMk id="34" creationId="{1970E7C5-C1E9-5B45-93A3-840C298F819C}"/>
          </ac:spMkLst>
        </pc:spChg>
        <pc:spChg chg="del">
          <ac:chgData name="Müller Laura" userId="8191ac63-0d49-4000-a34c-4f0f8c71d94d" providerId="ADAL" clId="{137F30C2-69FD-4310-9AE3-D46F1DD158AA}" dt="2024-06-18T17:09:08.228" v="25082" actId="478"/>
          <ac:spMkLst>
            <pc:docMk/>
            <pc:sldMk cId="1535028982" sldId="544"/>
            <ac:spMk id="60" creationId="{0BA0319B-8E3A-D53A-9AA3-76F3108C7353}"/>
          </ac:spMkLst>
        </pc:spChg>
        <pc:spChg chg="del">
          <ac:chgData name="Müller Laura" userId="8191ac63-0d49-4000-a34c-4f0f8c71d94d" providerId="ADAL" clId="{137F30C2-69FD-4310-9AE3-D46F1DD158AA}" dt="2024-06-18T17:09:08.228" v="25082" actId="478"/>
          <ac:spMkLst>
            <pc:docMk/>
            <pc:sldMk cId="1535028982" sldId="544"/>
            <ac:spMk id="61" creationId="{C9141095-8B3B-BCD8-5E97-D4E037E95B2C}"/>
          </ac:spMkLst>
        </pc:spChg>
        <pc:spChg chg="mod">
          <ac:chgData name="Müller Laura" userId="8191ac63-0d49-4000-a34c-4f0f8c71d94d" providerId="ADAL" clId="{137F30C2-69FD-4310-9AE3-D46F1DD158AA}" dt="2024-06-18T17:10:08.909" v="25174" actId="1076"/>
          <ac:spMkLst>
            <pc:docMk/>
            <pc:sldMk cId="1535028982" sldId="544"/>
            <ac:spMk id="62" creationId="{604B01EA-D232-D3F6-6DE0-A92EA6251A9C}"/>
          </ac:spMkLst>
        </pc:spChg>
        <pc:picChg chg="add del mod">
          <ac:chgData name="Müller Laura" userId="8191ac63-0d49-4000-a34c-4f0f8c71d94d" providerId="ADAL" clId="{137F30C2-69FD-4310-9AE3-D46F1DD158AA}" dt="2024-06-18T17:09:24.448" v="25091" actId="478"/>
          <ac:picMkLst>
            <pc:docMk/>
            <pc:sldMk cId="1535028982" sldId="544"/>
            <ac:picMk id="15" creationId="{F2A0D06F-8733-0C96-6D48-60FF02E8483D}"/>
          </ac:picMkLst>
        </pc:picChg>
        <pc:picChg chg="mod">
          <ac:chgData name="Müller Laura" userId="8191ac63-0d49-4000-a34c-4f0f8c71d94d" providerId="ADAL" clId="{137F30C2-69FD-4310-9AE3-D46F1DD158AA}" dt="2024-06-18T17:11:30.374" v="25219" actId="1037"/>
          <ac:picMkLst>
            <pc:docMk/>
            <pc:sldMk cId="1535028982" sldId="544"/>
            <ac:picMk id="24" creationId="{975883B9-9E80-0965-0475-864993B37139}"/>
          </ac:picMkLst>
        </pc:picChg>
        <pc:picChg chg="mod">
          <ac:chgData name="Müller Laura" userId="8191ac63-0d49-4000-a34c-4f0f8c71d94d" providerId="ADAL" clId="{137F30C2-69FD-4310-9AE3-D46F1DD158AA}" dt="2024-06-18T17:11:30.374" v="25219" actId="1037"/>
          <ac:picMkLst>
            <pc:docMk/>
            <pc:sldMk cId="1535028982" sldId="544"/>
            <ac:picMk id="25" creationId="{36727615-7214-EB60-DC14-50EADD58CF02}"/>
          </ac:picMkLst>
        </pc:picChg>
        <pc:cxnChg chg="add mod">
          <ac:chgData name="Müller Laura" userId="8191ac63-0d49-4000-a34c-4f0f8c71d94d" providerId="ADAL" clId="{137F30C2-69FD-4310-9AE3-D46F1DD158AA}" dt="2024-06-18T17:09:47.287" v="25166" actId="1038"/>
          <ac:cxnSpMkLst>
            <pc:docMk/>
            <pc:sldMk cId="1535028982" sldId="544"/>
            <ac:cxnSpMk id="16" creationId="{50263214-D362-D920-6590-5DA1F5353E5D}"/>
          </ac:cxnSpMkLst>
        </pc:cxnChg>
        <pc:cxnChg chg="del">
          <ac:chgData name="Müller Laura" userId="8191ac63-0d49-4000-a34c-4f0f8c71d94d" providerId="ADAL" clId="{137F30C2-69FD-4310-9AE3-D46F1DD158AA}" dt="2024-06-18T17:09:36.912" v="25104" actId="478"/>
          <ac:cxnSpMkLst>
            <pc:docMk/>
            <pc:sldMk cId="1535028982" sldId="544"/>
            <ac:cxnSpMk id="33" creationId="{33B829AD-7B3C-8F9E-B5D5-CF830CB642C8}"/>
          </ac:cxnSpMkLst>
        </pc:cxnChg>
      </pc:sldChg>
      <pc:sldChg chg="modSp add del mod ord modShow">
        <pc:chgData name="Müller Laura" userId="8191ac63-0d49-4000-a34c-4f0f8c71d94d" providerId="ADAL" clId="{137F30C2-69FD-4310-9AE3-D46F1DD158AA}" dt="2024-06-20T18:56:12.152" v="32456" actId="47"/>
        <pc:sldMkLst>
          <pc:docMk/>
          <pc:sldMk cId="3385140862" sldId="544"/>
        </pc:sldMkLst>
        <pc:spChg chg="replST">
          <ac:chgData name="Müller Laura" userId="8191ac63-0d49-4000-a34c-4f0f8c71d94d" providerId="ADAL" clId="{137F30C2-69FD-4310-9AE3-D46F1DD158AA}" dt="2024-06-19T19:23:24.329" v="31256"/>
          <ac:spMkLst>
            <pc:docMk/>
            <pc:sldMk cId="3385140862" sldId="544"/>
            <ac:spMk id="2" creationId="{BF6357DF-AC45-9E9F-B15E-533627501159}"/>
          </ac:spMkLst>
        </pc:spChg>
        <pc:spChg chg="replST">
          <ac:chgData name="Müller Laura" userId="8191ac63-0d49-4000-a34c-4f0f8c71d94d" providerId="ADAL" clId="{137F30C2-69FD-4310-9AE3-D46F1DD158AA}" dt="2024-06-19T19:23:24.515" v="31282"/>
          <ac:spMkLst>
            <pc:docMk/>
            <pc:sldMk cId="3385140862" sldId="544"/>
            <ac:spMk id="3" creationId="{0CB799B1-9FD1-EDB2-87D8-B95F6260347C}"/>
          </ac:spMkLst>
        </pc:spChg>
        <pc:spChg chg="replST">
          <ac:chgData name="Müller Laura" userId="8191ac63-0d49-4000-a34c-4f0f8c71d94d" providerId="ADAL" clId="{137F30C2-69FD-4310-9AE3-D46F1DD158AA}" dt="2024-06-19T19:23:24.335" v="31257"/>
          <ac:spMkLst>
            <pc:docMk/>
            <pc:sldMk cId="3385140862" sldId="544"/>
            <ac:spMk id="5" creationId="{BE7D0816-9A0B-817A-A113-57B21734DE49}"/>
          </ac:spMkLst>
        </pc:spChg>
        <pc:spChg chg="replST">
          <ac:chgData name="Müller Laura" userId="8191ac63-0d49-4000-a34c-4f0f8c71d94d" providerId="ADAL" clId="{137F30C2-69FD-4310-9AE3-D46F1DD158AA}" dt="2024-06-19T19:23:24.340" v="31258"/>
          <ac:spMkLst>
            <pc:docMk/>
            <pc:sldMk cId="3385140862" sldId="544"/>
            <ac:spMk id="6" creationId="{2AD57F3E-48F0-A9BF-7838-679AF8E2C5C4}"/>
          </ac:spMkLst>
        </pc:spChg>
        <pc:spChg chg="replST">
          <ac:chgData name="Müller Laura" userId="8191ac63-0d49-4000-a34c-4f0f8c71d94d" providerId="ADAL" clId="{137F30C2-69FD-4310-9AE3-D46F1DD158AA}" dt="2024-06-19T19:23:24.349" v="31259"/>
          <ac:spMkLst>
            <pc:docMk/>
            <pc:sldMk cId="3385140862" sldId="544"/>
            <ac:spMk id="7" creationId="{82AF5DAE-7B33-94F1-00F2-46562C989B94}"/>
          </ac:spMkLst>
        </pc:spChg>
        <pc:spChg chg="replST">
          <ac:chgData name="Müller Laura" userId="8191ac63-0d49-4000-a34c-4f0f8c71d94d" providerId="ADAL" clId="{137F30C2-69FD-4310-9AE3-D46F1DD158AA}" dt="2024-06-19T19:23:24.358" v="31260"/>
          <ac:spMkLst>
            <pc:docMk/>
            <pc:sldMk cId="3385140862" sldId="544"/>
            <ac:spMk id="8" creationId="{9E9ED82A-F703-DD40-2BD9-97DF4084FB95}"/>
          </ac:spMkLst>
        </pc:spChg>
        <pc:spChg chg="replST">
          <ac:chgData name="Müller Laura" userId="8191ac63-0d49-4000-a34c-4f0f8c71d94d" providerId="ADAL" clId="{137F30C2-69FD-4310-9AE3-D46F1DD158AA}" dt="2024-06-19T19:23:24.366" v="31261"/>
          <ac:spMkLst>
            <pc:docMk/>
            <pc:sldMk cId="3385140862" sldId="544"/>
            <ac:spMk id="9" creationId="{44DA5937-A2C8-969F-62C5-3DB921262221}"/>
          </ac:spMkLst>
        </pc:spChg>
        <pc:spChg chg="replST">
          <ac:chgData name="Müller Laura" userId="8191ac63-0d49-4000-a34c-4f0f8c71d94d" providerId="ADAL" clId="{137F30C2-69FD-4310-9AE3-D46F1DD158AA}" dt="2024-06-19T19:23:24.372" v="31262"/>
          <ac:spMkLst>
            <pc:docMk/>
            <pc:sldMk cId="3385140862" sldId="544"/>
            <ac:spMk id="11" creationId="{7A52BA15-6D77-BCBE-18C4-6E56AAD632BD}"/>
          </ac:spMkLst>
        </pc:spChg>
        <pc:spChg chg="replST">
          <ac:chgData name="Müller Laura" userId="8191ac63-0d49-4000-a34c-4f0f8c71d94d" providerId="ADAL" clId="{137F30C2-69FD-4310-9AE3-D46F1DD158AA}" dt="2024-06-19T19:23:24.383" v="31263"/>
          <ac:spMkLst>
            <pc:docMk/>
            <pc:sldMk cId="3385140862" sldId="544"/>
            <ac:spMk id="12" creationId="{9B142CBE-B2C5-C666-80FB-161FDDBCE85E}"/>
          </ac:spMkLst>
        </pc:spChg>
        <pc:spChg chg="replST">
          <ac:chgData name="Müller Laura" userId="8191ac63-0d49-4000-a34c-4f0f8c71d94d" providerId="ADAL" clId="{137F30C2-69FD-4310-9AE3-D46F1DD158AA}" dt="2024-06-19T19:23:24.390" v="31264"/>
          <ac:spMkLst>
            <pc:docMk/>
            <pc:sldMk cId="3385140862" sldId="544"/>
            <ac:spMk id="13" creationId="{98DE661C-FF83-0AAD-994C-FB739A502C1C}"/>
          </ac:spMkLst>
        </pc:spChg>
        <pc:spChg chg="replST">
          <ac:chgData name="Müller Laura" userId="8191ac63-0d49-4000-a34c-4f0f8c71d94d" providerId="ADAL" clId="{137F30C2-69FD-4310-9AE3-D46F1DD158AA}" dt="2024-06-19T19:23:24.526" v="31283"/>
          <ac:spMkLst>
            <pc:docMk/>
            <pc:sldMk cId="3385140862" sldId="544"/>
            <ac:spMk id="14" creationId="{09F79BC3-C11C-62BD-769A-26086E1FCC5D}"/>
          </ac:spMkLst>
        </pc:spChg>
        <pc:spChg chg="replST">
          <ac:chgData name="Müller Laura" userId="8191ac63-0d49-4000-a34c-4f0f8c71d94d" providerId="ADAL" clId="{137F30C2-69FD-4310-9AE3-D46F1DD158AA}" dt="2024-06-19T19:23:24.302" v="31255"/>
          <ac:spMkLst>
            <pc:docMk/>
            <pc:sldMk cId="3385140862" sldId="544"/>
            <ac:spMk id="18" creationId="{75E345B8-5049-DEE0-574D-4DEA53ABE634}"/>
          </ac:spMkLst>
        </pc:spChg>
        <pc:spChg chg="replST">
          <ac:chgData name="Müller Laura" userId="8191ac63-0d49-4000-a34c-4f0f8c71d94d" providerId="ADAL" clId="{137F30C2-69FD-4310-9AE3-D46F1DD158AA}" dt="2024-06-19T19:23:24.404" v="31266"/>
          <ac:spMkLst>
            <pc:docMk/>
            <pc:sldMk cId="3385140862" sldId="544"/>
            <ac:spMk id="23" creationId="{18F0067B-8E18-ECA8-2732-2563A1529B95}"/>
          </ac:spMkLst>
        </pc:spChg>
        <pc:spChg chg="replST">
          <ac:chgData name="Müller Laura" userId="8191ac63-0d49-4000-a34c-4f0f8c71d94d" providerId="ADAL" clId="{137F30C2-69FD-4310-9AE3-D46F1DD158AA}" dt="2024-06-19T19:23:24.428" v="31269"/>
          <ac:spMkLst>
            <pc:docMk/>
            <pc:sldMk cId="3385140862" sldId="544"/>
            <ac:spMk id="29" creationId="{26C0B5C1-4E92-68C3-79AD-09A21CB97A68}"/>
          </ac:spMkLst>
        </pc:spChg>
        <pc:spChg chg="replST">
          <ac:chgData name="Müller Laura" userId="8191ac63-0d49-4000-a34c-4f0f8c71d94d" providerId="ADAL" clId="{137F30C2-69FD-4310-9AE3-D46F1DD158AA}" dt="2024-06-19T19:23:24.543" v="31285"/>
          <ac:spMkLst>
            <pc:docMk/>
            <pc:sldMk cId="3385140862" sldId="544"/>
            <ac:spMk id="32" creationId="{2C734EA9-BCD3-FC9C-3672-032A328C6891}"/>
          </ac:spMkLst>
        </pc:spChg>
        <pc:spChg chg="replST">
          <ac:chgData name="Müller Laura" userId="8191ac63-0d49-4000-a34c-4f0f8c71d94d" providerId="ADAL" clId="{137F30C2-69FD-4310-9AE3-D46F1DD158AA}" dt="2024-06-19T19:23:24.561" v="31287"/>
          <ac:spMkLst>
            <pc:docMk/>
            <pc:sldMk cId="3385140862" sldId="544"/>
            <ac:spMk id="34" creationId="{1970E7C5-C1E9-5B45-93A3-840C298F819C}"/>
          </ac:spMkLst>
        </pc:spChg>
        <pc:spChg chg="replST">
          <ac:chgData name="Müller Laura" userId="8191ac63-0d49-4000-a34c-4f0f8c71d94d" providerId="ADAL" clId="{137F30C2-69FD-4310-9AE3-D46F1DD158AA}" dt="2024-06-19T19:23:24.575" v="31289"/>
          <ac:spMkLst>
            <pc:docMk/>
            <pc:sldMk cId="3385140862" sldId="544"/>
            <ac:spMk id="37" creationId="{C8CFB932-E82E-A051-AA1A-82E4C8ACC24E}"/>
          </ac:spMkLst>
        </pc:spChg>
        <pc:spChg chg="replST">
          <ac:chgData name="Müller Laura" userId="8191ac63-0d49-4000-a34c-4f0f8c71d94d" providerId="ADAL" clId="{137F30C2-69FD-4310-9AE3-D46F1DD158AA}" dt="2024-06-19T19:23:24.468" v="31275"/>
          <ac:spMkLst>
            <pc:docMk/>
            <pc:sldMk cId="3385140862" sldId="544"/>
            <ac:spMk id="39" creationId="{C3A3E677-F44F-CBC1-2E66-5389763959FA}"/>
          </ac:spMkLst>
        </pc:spChg>
        <pc:spChg chg="replST">
          <ac:chgData name="Müller Laura" userId="8191ac63-0d49-4000-a34c-4f0f8c71d94d" providerId="ADAL" clId="{137F30C2-69FD-4310-9AE3-D46F1DD158AA}" dt="2024-06-19T19:23:24.446" v="31272"/>
          <ac:spMkLst>
            <pc:docMk/>
            <pc:sldMk cId="3385140862" sldId="544"/>
            <ac:spMk id="45" creationId="{2F924294-110D-CB1B-2155-556B53C35AE4}"/>
          </ac:spMkLst>
        </pc:spChg>
        <pc:spChg chg="replST">
          <ac:chgData name="Müller Laura" userId="8191ac63-0d49-4000-a34c-4f0f8c71d94d" providerId="ADAL" clId="{137F30C2-69FD-4310-9AE3-D46F1DD158AA}" dt="2024-06-19T19:23:24.583" v="31290"/>
          <ac:spMkLst>
            <pc:docMk/>
            <pc:sldMk cId="3385140862" sldId="544"/>
            <ac:spMk id="47" creationId="{63C68426-E993-C22A-0576-1053C9EF5238}"/>
          </ac:spMkLst>
        </pc:spChg>
        <pc:spChg chg="replST">
          <ac:chgData name="Müller Laura" userId="8191ac63-0d49-4000-a34c-4f0f8c71d94d" providerId="ADAL" clId="{137F30C2-69FD-4310-9AE3-D46F1DD158AA}" dt="2024-06-19T19:23:24.285" v="31253"/>
          <ac:spMkLst>
            <pc:docMk/>
            <pc:sldMk cId="3385140862" sldId="544"/>
            <ac:spMk id="56" creationId="{67BBEE31-D994-5D8D-5D8E-9AA973C6696B}"/>
          </ac:spMkLst>
        </pc:spChg>
        <pc:spChg chg="replST">
          <ac:chgData name="Müller Laura" userId="8191ac63-0d49-4000-a34c-4f0f8c71d94d" providerId="ADAL" clId="{137F30C2-69FD-4310-9AE3-D46F1DD158AA}" dt="2024-06-19T19:23:24.478" v="31277"/>
          <ac:spMkLst>
            <pc:docMk/>
            <pc:sldMk cId="3385140862" sldId="544"/>
            <ac:spMk id="58" creationId="{9FF72746-2136-8B5F-4DD9-50EACF23472B}"/>
          </ac:spMkLst>
        </pc:spChg>
        <pc:spChg chg="replST">
          <ac:chgData name="Müller Laura" userId="8191ac63-0d49-4000-a34c-4f0f8c71d94d" providerId="ADAL" clId="{137F30C2-69FD-4310-9AE3-D46F1DD158AA}" dt="2024-06-19T19:23:24.482" v="31278"/>
          <ac:spMkLst>
            <pc:docMk/>
            <pc:sldMk cId="3385140862" sldId="544"/>
            <ac:spMk id="59" creationId="{97AE5AC7-30B7-8CC0-363D-4F5777AD3E5C}"/>
          </ac:spMkLst>
        </pc:spChg>
        <pc:spChg chg="replST">
          <ac:chgData name="Müller Laura" userId="8191ac63-0d49-4000-a34c-4f0f8c71d94d" providerId="ADAL" clId="{137F30C2-69FD-4310-9AE3-D46F1DD158AA}" dt="2024-06-19T19:23:24.494" v="31279"/>
          <ac:spMkLst>
            <pc:docMk/>
            <pc:sldMk cId="3385140862" sldId="544"/>
            <ac:spMk id="60" creationId="{0BA0319B-8E3A-D53A-9AA3-76F3108C7353}"/>
          </ac:spMkLst>
        </pc:spChg>
        <pc:spChg chg="replST">
          <ac:chgData name="Müller Laura" userId="8191ac63-0d49-4000-a34c-4f0f8c71d94d" providerId="ADAL" clId="{137F30C2-69FD-4310-9AE3-D46F1DD158AA}" dt="2024-06-19T19:23:24.503" v="31280"/>
          <ac:spMkLst>
            <pc:docMk/>
            <pc:sldMk cId="3385140862" sldId="544"/>
            <ac:spMk id="61" creationId="{C9141095-8B3B-BCD8-5E97-D4E037E95B2C}"/>
          </ac:spMkLst>
        </pc:spChg>
        <pc:spChg chg="replST">
          <ac:chgData name="Müller Laura" userId="8191ac63-0d49-4000-a34c-4f0f8c71d94d" providerId="ADAL" clId="{137F30C2-69FD-4310-9AE3-D46F1DD158AA}" dt="2024-06-19T19:23:24.509" v="31281"/>
          <ac:spMkLst>
            <pc:docMk/>
            <pc:sldMk cId="3385140862" sldId="544"/>
            <ac:spMk id="62" creationId="{604B01EA-D232-D3F6-6DE0-A92EA6251A9C}"/>
          </ac:spMkLst>
        </pc:spChg>
        <pc:picChg chg="replST">
          <ac:chgData name="Müller Laura" userId="8191ac63-0d49-4000-a34c-4f0f8c71d94d" providerId="ADAL" clId="{137F30C2-69FD-4310-9AE3-D46F1DD158AA}" dt="2024-06-19T19:23:24.295" v="31254"/>
          <ac:picMkLst>
            <pc:docMk/>
            <pc:sldMk cId="3385140862" sldId="544"/>
            <ac:picMk id="4" creationId="{A6497196-C297-0067-5221-698B80852319}"/>
          </ac:picMkLst>
        </pc:picChg>
        <pc:picChg chg="replST">
          <ac:chgData name="Müller Laura" userId="8191ac63-0d49-4000-a34c-4f0f8c71d94d" providerId="ADAL" clId="{137F30C2-69FD-4310-9AE3-D46F1DD158AA}" dt="2024-06-19T19:23:24.399" v="31265"/>
          <ac:picMkLst>
            <pc:docMk/>
            <pc:sldMk cId="3385140862" sldId="544"/>
            <ac:picMk id="21" creationId="{40144763-3298-152F-31C5-5CE3DF2F7540}"/>
          </ac:picMkLst>
        </pc:picChg>
        <pc:picChg chg="replST">
          <ac:chgData name="Müller Laura" userId="8191ac63-0d49-4000-a34c-4f0f8c71d94d" providerId="ADAL" clId="{137F30C2-69FD-4310-9AE3-D46F1DD158AA}" dt="2024-06-19T19:23:24.415" v="31267"/>
          <ac:picMkLst>
            <pc:docMk/>
            <pc:sldMk cId="3385140862" sldId="544"/>
            <ac:picMk id="24" creationId="{975883B9-9E80-0965-0475-864993B37139}"/>
          </ac:picMkLst>
        </pc:picChg>
        <pc:picChg chg="replST">
          <ac:chgData name="Müller Laura" userId="8191ac63-0d49-4000-a34c-4f0f8c71d94d" providerId="ADAL" clId="{137F30C2-69FD-4310-9AE3-D46F1DD158AA}" dt="2024-06-19T19:23:24.422" v="31268"/>
          <ac:picMkLst>
            <pc:docMk/>
            <pc:sldMk cId="3385140862" sldId="544"/>
            <ac:picMk id="25" creationId="{36727615-7214-EB60-DC14-50EADD58CF02}"/>
          </ac:picMkLst>
        </pc:picChg>
        <pc:picChg chg="replST">
          <ac:chgData name="Müller Laura" userId="8191ac63-0d49-4000-a34c-4f0f8c71d94d" providerId="ADAL" clId="{137F30C2-69FD-4310-9AE3-D46F1DD158AA}" dt="2024-06-19T19:23:24.432" v="31270"/>
          <ac:picMkLst>
            <pc:docMk/>
            <pc:sldMk cId="3385140862" sldId="544"/>
            <ac:picMk id="35" creationId="{71FB2BB8-7073-14DB-344C-2E9E3CD616D3}"/>
          </ac:picMkLst>
        </pc:picChg>
        <pc:picChg chg="replST">
          <ac:chgData name="Müller Laura" userId="8191ac63-0d49-4000-a34c-4f0f8c71d94d" providerId="ADAL" clId="{137F30C2-69FD-4310-9AE3-D46F1DD158AA}" dt="2024-06-19T19:23:24.437" v="31271"/>
          <ac:picMkLst>
            <pc:docMk/>
            <pc:sldMk cId="3385140862" sldId="544"/>
            <ac:picMk id="44" creationId="{6FB4B0A6-D4BD-13BC-E771-91747D27071A}"/>
          </ac:picMkLst>
        </pc:picChg>
        <pc:picChg chg="replST">
          <ac:chgData name="Müller Laura" userId="8191ac63-0d49-4000-a34c-4f0f8c71d94d" providerId="ADAL" clId="{137F30C2-69FD-4310-9AE3-D46F1DD158AA}" dt="2024-06-19T19:23:24.455" v="31273"/>
          <ac:picMkLst>
            <pc:docMk/>
            <pc:sldMk cId="3385140862" sldId="544"/>
            <ac:picMk id="46" creationId="{B2F5E82F-0DB9-C61D-3C9F-F6C5A75FC9AD}"/>
          </ac:picMkLst>
        </pc:picChg>
        <pc:picChg chg="replST">
          <ac:chgData name="Müller Laura" userId="8191ac63-0d49-4000-a34c-4f0f8c71d94d" providerId="ADAL" clId="{137F30C2-69FD-4310-9AE3-D46F1DD158AA}" dt="2024-06-19T19:23:24.472" v="31276"/>
          <ac:picMkLst>
            <pc:docMk/>
            <pc:sldMk cId="3385140862" sldId="544"/>
            <ac:picMk id="48" creationId="{962381E9-9AF8-4D4E-246D-26AA17F7BF9F}"/>
          </ac:picMkLst>
        </pc:picChg>
        <pc:picChg chg="replST">
          <ac:chgData name="Müller Laura" userId="8191ac63-0d49-4000-a34c-4f0f8c71d94d" providerId="ADAL" clId="{137F30C2-69FD-4310-9AE3-D46F1DD158AA}" dt="2024-06-19T19:23:24.464" v="31274"/>
          <ac:picMkLst>
            <pc:docMk/>
            <pc:sldMk cId="3385140862" sldId="544"/>
            <ac:picMk id="51" creationId="{A9064D7A-D99D-EA04-9CC3-C519F2D84461}"/>
          </ac:picMkLst>
        </pc:picChg>
        <pc:cxnChg chg="replST">
          <ac:chgData name="Müller Laura" userId="8191ac63-0d49-4000-a34c-4f0f8c71d94d" providerId="ADAL" clId="{137F30C2-69FD-4310-9AE3-D46F1DD158AA}" dt="2024-06-19T19:23:24.534" v="31284"/>
          <ac:cxnSpMkLst>
            <pc:docMk/>
            <pc:sldMk cId="3385140862" sldId="544"/>
            <ac:cxnSpMk id="31" creationId="{D2E86FE2-8162-F8E7-A5E0-71C2945912BD}"/>
          </ac:cxnSpMkLst>
        </pc:cxnChg>
        <pc:cxnChg chg="replST">
          <ac:chgData name="Müller Laura" userId="8191ac63-0d49-4000-a34c-4f0f8c71d94d" providerId="ADAL" clId="{137F30C2-69FD-4310-9AE3-D46F1DD158AA}" dt="2024-06-19T19:23:24.551" v="31286"/>
          <ac:cxnSpMkLst>
            <pc:docMk/>
            <pc:sldMk cId="3385140862" sldId="544"/>
            <ac:cxnSpMk id="33" creationId="{33B829AD-7B3C-8F9E-B5D5-CF830CB642C8}"/>
          </ac:cxnSpMkLst>
        </pc:cxnChg>
        <pc:cxnChg chg="replST">
          <ac:chgData name="Müller Laura" userId="8191ac63-0d49-4000-a34c-4f0f8c71d94d" providerId="ADAL" clId="{137F30C2-69FD-4310-9AE3-D46F1DD158AA}" dt="2024-06-19T19:23:24.568" v="31288"/>
          <ac:cxnSpMkLst>
            <pc:docMk/>
            <pc:sldMk cId="3385140862" sldId="544"/>
            <ac:cxnSpMk id="36" creationId="{5FFE06B7-0552-3C95-59ED-FCAE9CCA9551}"/>
          </ac:cxnSpMkLst>
        </pc:cxnChg>
      </pc:sldChg>
      <pc:sldChg chg="delSp modSp add del mod">
        <pc:chgData name="Müller Laura" userId="8191ac63-0d49-4000-a34c-4f0f8c71d94d" providerId="ADAL" clId="{137F30C2-69FD-4310-9AE3-D46F1DD158AA}" dt="2024-06-18T19:49:22.609" v="26093" actId="47"/>
        <pc:sldMkLst>
          <pc:docMk/>
          <pc:sldMk cId="4032633178" sldId="545"/>
        </pc:sldMkLst>
        <pc:spChg chg="mod">
          <ac:chgData name="Müller Laura" userId="8191ac63-0d49-4000-a34c-4f0f8c71d94d" providerId="ADAL" clId="{137F30C2-69FD-4310-9AE3-D46F1DD158AA}" dt="2024-06-18T19:34:37.847" v="25790" actId="1038"/>
          <ac:spMkLst>
            <pc:docMk/>
            <pc:sldMk cId="4032633178" sldId="545"/>
            <ac:spMk id="2" creationId="{C690380B-2D91-E614-8B19-9D50A290BB70}"/>
          </ac:spMkLst>
        </pc:spChg>
        <pc:spChg chg="mod">
          <ac:chgData name="Müller Laura" userId="8191ac63-0d49-4000-a34c-4f0f8c71d94d" providerId="ADAL" clId="{137F30C2-69FD-4310-9AE3-D46F1DD158AA}" dt="2024-06-18T19:34:37.847" v="25790" actId="1038"/>
          <ac:spMkLst>
            <pc:docMk/>
            <pc:sldMk cId="4032633178" sldId="545"/>
            <ac:spMk id="7" creationId="{9AF5977E-A071-00B0-1B0B-D6BB62D03F2B}"/>
          </ac:spMkLst>
        </pc:spChg>
        <pc:spChg chg="mod">
          <ac:chgData name="Müller Laura" userId="8191ac63-0d49-4000-a34c-4f0f8c71d94d" providerId="ADAL" clId="{137F30C2-69FD-4310-9AE3-D46F1DD158AA}" dt="2024-06-18T19:34:37.847" v="25790" actId="1038"/>
          <ac:spMkLst>
            <pc:docMk/>
            <pc:sldMk cId="4032633178" sldId="545"/>
            <ac:spMk id="11" creationId="{1EF669A4-E399-4DF4-D4C5-117B1844758C}"/>
          </ac:spMkLst>
        </pc:spChg>
        <pc:spChg chg="del">
          <ac:chgData name="Müller Laura" userId="8191ac63-0d49-4000-a34c-4f0f8c71d94d" providerId="ADAL" clId="{137F30C2-69FD-4310-9AE3-D46F1DD158AA}" dt="2024-06-18T19:33:48.635" v="25723" actId="478"/>
          <ac:spMkLst>
            <pc:docMk/>
            <pc:sldMk cId="4032633178" sldId="545"/>
            <ac:spMk id="15" creationId="{83E0B3C6-0638-6AF6-5524-E34C688B7791}"/>
          </ac:spMkLst>
        </pc:spChg>
        <pc:spChg chg="mod">
          <ac:chgData name="Müller Laura" userId="8191ac63-0d49-4000-a34c-4f0f8c71d94d" providerId="ADAL" clId="{137F30C2-69FD-4310-9AE3-D46F1DD158AA}" dt="2024-06-18T19:33:21.181" v="25716" actId="1038"/>
          <ac:spMkLst>
            <pc:docMk/>
            <pc:sldMk cId="4032633178" sldId="545"/>
            <ac:spMk id="16" creationId="{FAFF511B-8CD3-47E6-2D65-9608F3A93748}"/>
          </ac:spMkLst>
        </pc:spChg>
        <pc:spChg chg="mod">
          <ac:chgData name="Müller Laura" userId="8191ac63-0d49-4000-a34c-4f0f8c71d94d" providerId="ADAL" clId="{137F30C2-69FD-4310-9AE3-D46F1DD158AA}" dt="2024-06-18T19:33:21.181" v="25716" actId="1038"/>
          <ac:spMkLst>
            <pc:docMk/>
            <pc:sldMk cId="4032633178" sldId="545"/>
            <ac:spMk id="37" creationId="{504B53F9-8163-5C3B-1349-5C293BC0D748}"/>
          </ac:spMkLst>
        </pc:spChg>
        <pc:spChg chg="del">
          <ac:chgData name="Müller Laura" userId="8191ac63-0d49-4000-a34c-4f0f8c71d94d" providerId="ADAL" clId="{137F30C2-69FD-4310-9AE3-D46F1DD158AA}" dt="2024-06-18T19:33:48.635" v="25723" actId="478"/>
          <ac:spMkLst>
            <pc:docMk/>
            <pc:sldMk cId="4032633178" sldId="545"/>
            <ac:spMk id="49" creationId="{0B231E5F-FEFD-28F2-2A0A-CF71CCCB8D14}"/>
          </ac:spMkLst>
        </pc:spChg>
        <pc:grpChg chg="mod">
          <ac:chgData name="Müller Laura" userId="8191ac63-0d49-4000-a34c-4f0f8c71d94d" providerId="ADAL" clId="{137F30C2-69FD-4310-9AE3-D46F1DD158AA}" dt="2024-06-18T19:33:21.181" v="25716" actId="1038"/>
          <ac:grpSpMkLst>
            <pc:docMk/>
            <pc:sldMk cId="4032633178" sldId="545"/>
            <ac:grpSpMk id="38" creationId="{9443A65B-0490-3E6D-3516-D979D6B12BDE}"/>
          </ac:grpSpMkLst>
        </pc:grpChg>
        <pc:picChg chg="mod">
          <ac:chgData name="Müller Laura" userId="8191ac63-0d49-4000-a34c-4f0f8c71d94d" providerId="ADAL" clId="{137F30C2-69FD-4310-9AE3-D46F1DD158AA}" dt="2024-06-18T19:33:21.181" v="25716" actId="1038"/>
          <ac:picMkLst>
            <pc:docMk/>
            <pc:sldMk cId="4032633178" sldId="545"/>
            <ac:picMk id="14" creationId="{6CD4D29A-DE9B-D4C6-A9C3-32A869ADA6A6}"/>
          </ac:picMkLst>
        </pc:picChg>
        <pc:picChg chg="del">
          <ac:chgData name="Müller Laura" userId="8191ac63-0d49-4000-a34c-4f0f8c71d94d" providerId="ADAL" clId="{137F30C2-69FD-4310-9AE3-D46F1DD158AA}" dt="2024-06-18T19:33:48.635" v="25723" actId="478"/>
          <ac:picMkLst>
            <pc:docMk/>
            <pc:sldMk cId="4032633178" sldId="545"/>
            <ac:picMk id="34" creationId="{79574190-3702-31EE-4BF1-5B07B056F70A}"/>
          </ac:picMkLst>
        </pc:picChg>
        <pc:picChg chg="mod">
          <ac:chgData name="Müller Laura" userId="8191ac63-0d49-4000-a34c-4f0f8c71d94d" providerId="ADAL" clId="{137F30C2-69FD-4310-9AE3-D46F1DD158AA}" dt="2024-06-18T19:34:37.847" v="25790" actId="1038"/>
          <ac:picMkLst>
            <pc:docMk/>
            <pc:sldMk cId="4032633178" sldId="545"/>
            <ac:picMk id="48" creationId="{9652D2A3-D0C5-258F-B9E3-21705D6C12CA}"/>
          </ac:picMkLst>
        </pc:picChg>
        <pc:picChg chg="mod">
          <ac:chgData name="Müller Laura" userId="8191ac63-0d49-4000-a34c-4f0f8c71d94d" providerId="ADAL" clId="{137F30C2-69FD-4310-9AE3-D46F1DD158AA}" dt="2024-06-18T19:34:37.847" v="25790" actId="1038"/>
          <ac:picMkLst>
            <pc:docMk/>
            <pc:sldMk cId="4032633178" sldId="545"/>
            <ac:picMk id="5122" creationId="{BEA821C0-8FD0-7032-2918-8C3AA6E1D139}"/>
          </ac:picMkLst>
        </pc:picChg>
      </pc:sldChg>
      <pc:sldChg chg="addSp delSp modSp add del mod ord delAnim modAnim modShow">
        <pc:chgData name="Müller Laura" userId="8191ac63-0d49-4000-a34c-4f0f8c71d94d" providerId="ADAL" clId="{137F30C2-69FD-4310-9AE3-D46F1DD158AA}" dt="2024-06-21T16:05:46.467" v="42485" actId="47"/>
        <pc:sldMkLst>
          <pc:docMk/>
          <pc:sldMk cId="688099677" sldId="546"/>
        </pc:sldMkLst>
        <pc:spChg chg="del">
          <ac:chgData name="Müller Laura" userId="8191ac63-0d49-4000-a34c-4f0f8c71d94d" providerId="ADAL" clId="{137F30C2-69FD-4310-9AE3-D46F1DD158AA}" dt="2024-06-18T19:37:18.128" v="25918" actId="478"/>
          <ac:spMkLst>
            <pc:docMk/>
            <pc:sldMk cId="688099677" sldId="546"/>
            <ac:spMk id="2" creationId="{BF6357DF-AC45-9E9F-B15E-533627501159}"/>
          </ac:spMkLst>
        </pc:spChg>
        <pc:spChg chg="replST">
          <ac:chgData name="Müller Laura" userId="8191ac63-0d49-4000-a34c-4f0f8c71d94d" providerId="ADAL" clId="{137F30C2-69FD-4310-9AE3-D46F1DD158AA}" dt="2024-06-19T19:23:22.282" v="31001"/>
          <ac:spMkLst>
            <pc:docMk/>
            <pc:sldMk cId="688099677" sldId="546"/>
            <ac:spMk id="3" creationId="{0CB799B1-9FD1-EDB2-87D8-B95F6260347C}"/>
          </ac:spMkLst>
        </pc:spChg>
        <pc:spChg chg="del">
          <ac:chgData name="Müller Laura" userId="8191ac63-0d49-4000-a34c-4f0f8c71d94d" providerId="ADAL" clId="{137F30C2-69FD-4310-9AE3-D46F1DD158AA}" dt="2024-06-18T19:37:22.343" v="25919" actId="478"/>
          <ac:spMkLst>
            <pc:docMk/>
            <pc:sldMk cId="688099677" sldId="546"/>
            <ac:spMk id="5" creationId="{BE7D0816-9A0B-817A-A113-57B21734DE49}"/>
          </ac:spMkLst>
        </pc:spChg>
        <pc:spChg chg="del">
          <ac:chgData name="Müller Laura" userId="8191ac63-0d49-4000-a34c-4f0f8c71d94d" providerId="ADAL" clId="{137F30C2-69FD-4310-9AE3-D46F1DD158AA}" dt="2024-06-18T19:37:23.978" v="25920" actId="478"/>
          <ac:spMkLst>
            <pc:docMk/>
            <pc:sldMk cId="688099677" sldId="546"/>
            <ac:spMk id="6" creationId="{2AD57F3E-48F0-A9BF-7838-679AF8E2C5C4}"/>
          </ac:spMkLst>
        </pc:spChg>
        <pc:spChg chg="replST">
          <ac:chgData name="Müller Laura" userId="8191ac63-0d49-4000-a34c-4f0f8c71d94d" providerId="ADAL" clId="{137F30C2-69FD-4310-9AE3-D46F1DD158AA}" dt="2024-06-19T19:23:22.121" v="30979"/>
          <ac:spMkLst>
            <pc:docMk/>
            <pc:sldMk cId="688099677" sldId="546"/>
            <ac:spMk id="7" creationId="{82AF5DAE-7B33-94F1-00F2-46562C989B94}"/>
          </ac:spMkLst>
        </pc:spChg>
        <pc:spChg chg="replST">
          <ac:chgData name="Müller Laura" userId="8191ac63-0d49-4000-a34c-4f0f8c71d94d" providerId="ADAL" clId="{137F30C2-69FD-4310-9AE3-D46F1DD158AA}" dt="2024-06-19T19:23:22.129" v="30980"/>
          <ac:spMkLst>
            <pc:docMk/>
            <pc:sldMk cId="688099677" sldId="546"/>
            <ac:spMk id="8" creationId="{9E9ED82A-F703-DD40-2BD9-97DF4084FB95}"/>
          </ac:spMkLst>
        </pc:spChg>
        <pc:spChg chg="replST">
          <ac:chgData name="Müller Laura" userId="8191ac63-0d49-4000-a34c-4f0f8c71d94d" providerId="ADAL" clId="{137F30C2-69FD-4310-9AE3-D46F1DD158AA}" dt="2024-06-19T19:23:22.136" v="30981"/>
          <ac:spMkLst>
            <pc:docMk/>
            <pc:sldMk cId="688099677" sldId="546"/>
            <ac:spMk id="9" creationId="{44DA5937-A2C8-969F-62C5-3DB921262221}"/>
          </ac:spMkLst>
        </pc:spChg>
        <pc:spChg chg="replST">
          <ac:chgData name="Müller Laura" userId="8191ac63-0d49-4000-a34c-4f0f8c71d94d" providerId="ADAL" clId="{137F30C2-69FD-4310-9AE3-D46F1DD158AA}" dt="2024-06-19T19:23:22.145" v="30982"/>
          <ac:spMkLst>
            <pc:docMk/>
            <pc:sldMk cId="688099677" sldId="546"/>
            <ac:spMk id="11" creationId="{7A52BA15-6D77-BCBE-18C4-6E56AAD632BD}"/>
          </ac:spMkLst>
        </pc:spChg>
        <pc:spChg chg="replST">
          <ac:chgData name="Müller Laura" userId="8191ac63-0d49-4000-a34c-4f0f8c71d94d" providerId="ADAL" clId="{137F30C2-69FD-4310-9AE3-D46F1DD158AA}" dt="2024-06-19T19:23:22.151" v="30983"/>
          <ac:spMkLst>
            <pc:docMk/>
            <pc:sldMk cId="688099677" sldId="546"/>
            <ac:spMk id="12" creationId="{9B142CBE-B2C5-C666-80FB-161FDDBCE85E}"/>
          </ac:spMkLst>
        </pc:spChg>
        <pc:spChg chg="replST">
          <ac:chgData name="Müller Laura" userId="8191ac63-0d49-4000-a34c-4f0f8c71d94d" providerId="ADAL" clId="{137F30C2-69FD-4310-9AE3-D46F1DD158AA}" dt="2024-06-19T19:23:22.158" v="30984"/>
          <ac:spMkLst>
            <pc:docMk/>
            <pc:sldMk cId="688099677" sldId="546"/>
            <ac:spMk id="13" creationId="{98DE661C-FF83-0AAD-994C-FB739A502C1C}"/>
          </ac:spMkLst>
        </pc:spChg>
        <pc:spChg chg="replST">
          <ac:chgData name="Müller Laura" userId="8191ac63-0d49-4000-a34c-4f0f8c71d94d" providerId="ADAL" clId="{137F30C2-69FD-4310-9AE3-D46F1DD158AA}" dt="2024-06-19T19:23:22.287" v="31002"/>
          <ac:spMkLst>
            <pc:docMk/>
            <pc:sldMk cId="688099677" sldId="546"/>
            <ac:spMk id="14" creationId="{09F79BC3-C11C-62BD-769A-26086E1FCC5D}"/>
          </ac:spMkLst>
        </pc:spChg>
        <pc:spChg chg="add mod ord replST">
          <ac:chgData name="Müller Laura" userId="8191ac63-0d49-4000-a34c-4f0f8c71d94d" providerId="ADAL" clId="{137F30C2-69FD-4310-9AE3-D46F1DD158AA}" dt="2024-06-19T19:23:22.091" v="30976"/>
          <ac:spMkLst>
            <pc:docMk/>
            <pc:sldMk cId="688099677" sldId="546"/>
            <ac:spMk id="15" creationId="{C1425145-6D63-0D19-B606-DE837A7B3FF6}"/>
          </ac:spMkLst>
        </pc:spChg>
        <pc:spChg chg="replST">
          <ac:chgData name="Müller Laura" userId="8191ac63-0d49-4000-a34c-4f0f8c71d94d" providerId="ADAL" clId="{137F30C2-69FD-4310-9AE3-D46F1DD158AA}" dt="2024-06-19T19:23:22.109" v="30978"/>
          <ac:spMkLst>
            <pc:docMk/>
            <pc:sldMk cId="688099677" sldId="546"/>
            <ac:spMk id="18" creationId="{75E345B8-5049-DEE0-574D-4DEA53ABE634}"/>
          </ac:spMkLst>
        </pc:spChg>
        <pc:spChg chg="add mod replST">
          <ac:chgData name="Müller Laura" userId="8191ac63-0d49-4000-a34c-4f0f8c71d94d" providerId="ADAL" clId="{137F30C2-69FD-4310-9AE3-D46F1DD158AA}" dt="2024-06-19T19:23:22.368" v="31012"/>
          <ac:spMkLst>
            <pc:docMk/>
            <pc:sldMk cId="688099677" sldId="546"/>
            <ac:spMk id="20" creationId="{9E717E82-18E9-74A6-8297-71FAC081953B}"/>
          </ac:spMkLst>
        </pc:spChg>
        <pc:spChg chg="replST">
          <ac:chgData name="Müller Laura" userId="8191ac63-0d49-4000-a34c-4f0f8c71d94d" providerId="ADAL" clId="{137F30C2-69FD-4310-9AE3-D46F1DD158AA}" dt="2024-06-19T19:23:22.169" v="30986"/>
          <ac:spMkLst>
            <pc:docMk/>
            <pc:sldMk cId="688099677" sldId="546"/>
            <ac:spMk id="23" creationId="{18F0067B-8E18-ECA8-2732-2563A1529B95}"/>
          </ac:spMkLst>
        </pc:spChg>
        <pc:spChg chg="add mod replST">
          <ac:chgData name="Müller Laura" userId="8191ac63-0d49-4000-a34c-4f0f8c71d94d" providerId="ADAL" clId="{137F30C2-69FD-4310-9AE3-D46F1DD158AA}" dt="2024-06-19T19:23:22.390" v="31015"/>
          <ac:spMkLst>
            <pc:docMk/>
            <pc:sldMk cId="688099677" sldId="546"/>
            <ac:spMk id="27" creationId="{C617D47D-D67E-2373-1267-5278C819D453}"/>
          </ac:spMkLst>
        </pc:spChg>
        <pc:spChg chg="replST">
          <ac:chgData name="Müller Laura" userId="8191ac63-0d49-4000-a34c-4f0f8c71d94d" providerId="ADAL" clId="{137F30C2-69FD-4310-9AE3-D46F1DD158AA}" dt="2024-06-19T19:23:22.189" v="30989"/>
          <ac:spMkLst>
            <pc:docMk/>
            <pc:sldMk cId="688099677" sldId="546"/>
            <ac:spMk id="29" creationId="{26C0B5C1-4E92-68C3-79AD-09A21CB97A68}"/>
          </ac:spMkLst>
        </pc:spChg>
        <pc:spChg chg="add mod replST">
          <ac:chgData name="Müller Laura" userId="8191ac63-0d49-4000-a34c-4f0f8c71d94d" providerId="ADAL" clId="{137F30C2-69FD-4310-9AE3-D46F1DD158AA}" dt="2024-06-19T19:23:22.402" v="31016"/>
          <ac:spMkLst>
            <pc:docMk/>
            <pc:sldMk cId="688099677" sldId="546"/>
            <ac:spMk id="30" creationId="{2F07E519-EC39-D6E3-FDB0-367B9D48C089}"/>
          </ac:spMkLst>
        </pc:spChg>
        <pc:spChg chg="replST">
          <ac:chgData name="Müller Laura" userId="8191ac63-0d49-4000-a34c-4f0f8c71d94d" providerId="ADAL" clId="{137F30C2-69FD-4310-9AE3-D46F1DD158AA}" dt="2024-06-19T19:23:22.302" v="31004"/>
          <ac:spMkLst>
            <pc:docMk/>
            <pc:sldMk cId="688099677" sldId="546"/>
            <ac:spMk id="32" creationId="{2C734EA9-BCD3-FC9C-3672-032A328C6891}"/>
          </ac:spMkLst>
        </pc:spChg>
        <pc:spChg chg="replST">
          <ac:chgData name="Müller Laura" userId="8191ac63-0d49-4000-a34c-4f0f8c71d94d" providerId="ADAL" clId="{137F30C2-69FD-4310-9AE3-D46F1DD158AA}" dt="2024-06-19T19:23:22.315" v="31006"/>
          <ac:spMkLst>
            <pc:docMk/>
            <pc:sldMk cId="688099677" sldId="546"/>
            <ac:spMk id="34" creationId="{1970E7C5-C1E9-5B45-93A3-840C298F819C}"/>
          </ac:spMkLst>
        </pc:spChg>
        <pc:spChg chg="replST">
          <ac:chgData name="Müller Laura" userId="8191ac63-0d49-4000-a34c-4f0f8c71d94d" providerId="ADAL" clId="{137F30C2-69FD-4310-9AE3-D46F1DD158AA}" dt="2024-06-19T19:23:22.326" v="31008"/>
          <ac:spMkLst>
            <pc:docMk/>
            <pc:sldMk cId="688099677" sldId="546"/>
            <ac:spMk id="37" creationId="{C8CFB932-E82E-A051-AA1A-82E4C8ACC24E}"/>
          </ac:spMkLst>
        </pc:spChg>
        <pc:spChg chg="add mod replST">
          <ac:chgData name="Müller Laura" userId="8191ac63-0d49-4000-a34c-4f0f8c71d94d" providerId="ADAL" clId="{137F30C2-69FD-4310-9AE3-D46F1DD158AA}" dt="2024-06-19T19:23:22.410" v="31017"/>
          <ac:spMkLst>
            <pc:docMk/>
            <pc:sldMk cId="688099677" sldId="546"/>
            <ac:spMk id="38" creationId="{2877BDF9-D675-B3DB-7AE4-7D2131BCFB58}"/>
          </ac:spMkLst>
        </pc:spChg>
        <pc:spChg chg="del">
          <ac:chgData name="Müller Laura" userId="8191ac63-0d49-4000-a34c-4f0f8c71d94d" providerId="ADAL" clId="{137F30C2-69FD-4310-9AE3-D46F1DD158AA}" dt="2024-06-18T19:35:12.306" v="25794" actId="478"/>
          <ac:spMkLst>
            <pc:docMk/>
            <pc:sldMk cId="688099677" sldId="546"/>
            <ac:spMk id="39" creationId="{C3A3E677-F44F-CBC1-2E66-5389763959FA}"/>
          </ac:spMkLst>
        </pc:spChg>
        <pc:spChg chg="add mod replST">
          <ac:chgData name="Müller Laura" userId="8191ac63-0d49-4000-a34c-4f0f8c71d94d" providerId="ADAL" clId="{137F30C2-69FD-4310-9AE3-D46F1DD158AA}" dt="2024-06-19T19:23:22.421" v="31018"/>
          <ac:spMkLst>
            <pc:docMk/>
            <pc:sldMk cId="688099677" sldId="546"/>
            <ac:spMk id="40" creationId="{09FE24F8-3C73-C94C-B844-0683EC0CA035}"/>
          </ac:spMkLst>
        </pc:spChg>
        <pc:spChg chg="replST">
          <ac:chgData name="Müller Laura" userId="8191ac63-0d49-4000-a34c-4f0f8c71d94d" providerId="ADAL" clId="{137F30C2-69FD-4310-9AE3-D46F1DD158AA}" dt="2024-06-19T19:23:22.214" v="30992"/>
          <ac:spMkLst>
            <pc:docMk/>
            <pc:sldMk cId="688099677" sldId="546"/>
            <ac:spMk id="45" creationId="{2F924294-110D-CB1B-2155-556B53C35AE4}"/>
          </ac:spMkLst>
        </pc:spChg>
        <pc:spChg chg="replST">
          <ac:chgData name="Müller Laura" userId="8191ac63-0d49-4000-a34c-4f0f8c71d94d" providerId="ADAL" clId="{137F30C2-69FD-4310-9AE3-D46F1DD158AA}" dt="2024-06-19T19:23:22.332" v="31009"/>
          <ac:spMkLst>
            <pc:docMk/>
            <pc:sldMk cId="688099677" sldId="546"/>
            <ac:spMk id="47" creationId="{63C68426-E993-C22A-0576-1053C9EF5238}"/>
          </ac:spMkLst>
        </pc:spChg>
        <pc:spChg chg="del">
          <ac:chgData name="Müller Laura" userId="8191ac63-0d49-4000-a34c-4f0f8c71d94d" providerId="ADAL" clId="{137F30C2-69FD-4310-9AE3-D46F1DD158AA}" dt="2024-06-18T19:34:54.424" v="25792" actId="478"/>
          <ac:spMkLst>
            <pc:docMk/>
            <pc:sldMk cId="688099677" sldId="546"/>
            <ac:spMk id="56" creationId="{67BBEE31-D994-5D8D-5D8E-9AA973C6696B}"/>
          </ac:spMkLst>
        </pc:spChg>
        <pc:spChg chg="replST">
          <ac:chgData name="Müller Laura" userId="8191ac63-0d49-4000-a34c-4f0f8c71d94d" providerId="ADAL" clId="{137F30C2-69FD-4310-9AE3-D46F1DD158AA}" dt="2024-06-19T19:23:22.249" v="30996"/>
          <ac:spMkLst>
            <pc:docMk/>
            <pc:sldMk cId="688099677" sldId="546"/>
            <ac:spMk id="58" creationId="{9FF72746-2136-8B5F-4DD9-50EACF23472B}"/>
          </ac:spMkLst>
        </pc:spChg>
        <pc:spChg chg="replST">
          <ac:chgData name="Müller Laura" userId="8191ac63-0d49-4000-a34c-4f0f8c71d94d" providerId="ADAL" clId="{137F30C2-69FD-4310-9AE3-D46F1DD158AA}" dt="2024-06-19T19:23:22.257" v="30997"/>
          <ac:spMkLst>
            <pc:docMk/>
            <pc:sldMk cId="688099677" sldId="546"/>
            <ac:spMk id="59" creationId="{97AE5AC7-30B7-8CC0-363D-4F5777AD3E5C}"/>
          </ac:spMkLst>
        </pc:spChg>
        <pc:spChg chg="replST">
          <ac:chgData name="Müller Laura" userId="8191ac63-0d49-4000-a34c-4f0f8c71d94d" providerId="ADAL" clId="{137F30C2-69FD-4310-9AE3-D46F1DD158AA}" dt="2024-06-19T19:23:22.267" v="30998"/>
          <ac:spMkLst>
            <pc:docMk/>
            <pc:sldMk cId="688099677" sldId="546"/>
            <ac:spMk id="60" creationId="{0BA0319B-8E3A-D53A-9AA3-76F3108C7353}"/>
          </ac:spMkLst>
        </pc:spChg>
        <pc:spChg chg="replST">
          <ac:chgData name="Müller Laura" userId="8191ac63-0d49-4000-a34c-4f0f8c71d94d" providerId="ADAL" clId="{137F30C2-69FD-4310-9AE3-D46F1DD158AA}" dt="2024-06-19T19:23:22.273" v="30999"/>
          <ac:spMkLst>
            <pc:docMk/>
            <pc:sldMk cId="688099677" sldId="546"/>
            <ac:spMk id="61" creationId="{C9141095-8B3B-BCD8-5E97-D4E037E95B2C}"/>
          </ac:spMkLst>
        </pc:spChg>
        <pc:spChg chg="replST">
          <ac:chgData name="Müller Laura" userId="8191ac63-0d49-4000-a34c-4f0f8c71d94d" providerId="ADAL" clId="{137F30C2-69FD-4310-9AE3-D46F1DD158AA}" dt="2024-06-19T19:23:22.278" v="31000"/>
          <ac:spMkLst>
            <pc:docMk/>
            <pc:sldMk cId="688099677" sldId="546"/>
            <ac:spMk id="62" creationId="{604B01EA-D232-D3F6-6DE0-A92EA6251A9C}"/>
          </ac:spMkLst>
        </pc:spChg>
        <pc:picChg chg="replST">
          <ac:chgData name="Müller Laura" userId="8191ac63-0d49-4000-a34c-4f0f8c71d94d" providerId="ADAL" clId="{137F30C2-69FD-4310-9AE3-D46F1DD158AA}" dt="2024-06-19T19:23:22.102" v="30977"/>
          <ac:picMkLst>
            <pc:docMk/>
            <pc:sldMk cId="688099677" sldId="546"/>
            <ac:picMk id="4" creationId="{A6497196-C297-0067-5221-698B80852319}"/>
          </ac:picMkLst>
        </pc:picChg>
        <pc:picChg chg="add mod replST">
          <ac:chgData name="Müller Laura" userId="8191ac63-0d49-4000-a34c-4f0f8c71d94d" providerId="ADAL" clId="{137F30C2-69FD-4310-9AE3-D46F1DD158AA}" dt="2024-06-19T19:23:22.353" v="31010"/>
          <ac:picMkLst>
            <pc:docMk/>
            <pc:sldMk cId="688099677" sldId="546"/>
            <ac:picMk id="16" creationId="{46BC418C-3B92-BBAB-122E-72638C94507B}"/>
          </ac:picMkLst>
        </pc:picChg>
        <pc:picChg chg="add mod replST">
          <ac:chgData name="Müller Laura" userId="8191ac63-0d49-4000-a34c-4f0f8c71d94d" providerId="ADAL" clId="{137F30C2-69FD-4310-9AE3-D46F1DD158AA}" dt="2024-06-19T19:23:22.358" v="31011"/>
          <ac:picMkLst>
            <pc:docMk/>
            <pc:sldMk cId="688099677" sldId="546"/>
            <ac:picMk id="19" creationId="{9F5FE91B-76DC-9CB7-BE08-CDCFD1FA7250}"/>
          </ac:picMkLst>
        </pc:picChg>
        <pc:picChg chg="replST">
          <ac:chgData name="Müller Laura" userId="8191ac63-0d49-4000-a34c-4f0f8c71d94d" providerId="ADAL" clId="{137F30C2-69FD-4310-9AE3-D46F1DD158AA}" dt="2024-06-19T19:23:22.164" v="30985"/>
          <ac:picMkLst>
            <pc:docMk/>
            <pc:sldMk cId="688099677" sldId="546"/>
            <ac:picMk id="21" creationId="{40144763-3298-152F-31C5-5CE3DF2F7540}"/>
          </ac:picMkLst>
        </pc:picChg>
        <pc:picChg chg="replST">
          <ac:chgData name="Müller Laura" userId="8191ac63-0d49-4000-a34c-4f0f8c71d94d" providerId="ADAL" clId="{137F30C2-69FD-4310-9AE3-D46F1DD158AA}" dt="2024-06-19T19:23:22.179" v="30987"/>
          <ac:picMkLst>
            <pc:docMk/>
            <pc:sldMk cId="688099677" sldId="546"/>
            <ac:picMk id="24" creationId="{975883B9-9E80-0965-0475-864993B37139}"/>
          </ac:picMkLst>
        </pc:picChg>
        <pc:picChg chg="replST">
          <ac:chgData name="Müller Laura" userId="8191ac63-0d49-4000-a34c-4f0f8c71d94d" providerId="ADAL" clId="{137F30C2-69FD-4310-9AE3-D46F1DD158AA}" dt="2024-06-19T19:23:22.184" v="30988"/>
          <ac:picMkLst>
            <pc:docMk/>
            <pc:sldMk cId="688099677" sldId="546"/>
            <ac:picMk id="25" creationId="{36727615-7214-EB60-DC14-50EADD58CF02}"/>
          </ac:picMkLst>
        </pc:picChg>
        <pc:picChg chg="replST">
          <ac:chgData name="Müller Laura" userId="8191ac63-0d49-4000-a34c-4f0f8c71d94d" providerId="ADAL" clId="{137F30C2-69FD-4310-9AE3-D46F1DD158AA}" dt="2024-06-19T19:23:22.199" v="30990"/>
          <ac:picMkLst>
            <pc:docMk/>
            <pc:sldMk cId="688099677" sldId="546"/>
            <ac:picMk id="35" creationId="{71FB2BB8-7073-14DB-344C-2E9E3CD616D3}"/>
          </ac:picMkLst>
        </pc:picChg>
        <pc:picChg chg="replST">
          <ac:chgData name="Müller Laura" userId="8191ac63-0d49-4000-a34c-4f0f8c71d94d" providerId="ADAL" clId="{137F30C2-69FD-4310-9AE3-D46F1DD158AA}" dt="2024-06-19T19:23:22.205" v="30991"/>
          <ac:picMkLst>
            <pc:docMk/>
            <pc:sldMk cId="688099677" sldId="546"/>
            <ac:picMk id="44" creationId="{6FB4B0A6-D4BD-13BC-E771-91747D27071A}"/>
          </ac:picMkLst>
        </pc:picChg>
        <pc:picChg chg="replST">
          <ac:chgData name="Müller Laura" userId="8191ac63-0d49-4000-a34c-4f0f8c71d94d" providerId="ADAL" clId="{137F30C2-69FD-4310-9AE3-D46F1DD158AA}" dt="2024-06-19T19:23:22.227" v="30993"/>
          <ac:picMkLst>
            <pc:docMk/>
            <pc:sldMk cId="688099677" sldId="546"/>
            <ac:picMk id="46" creationId="{B2F5E82F-0DB9-C61D-3C9F-F6C5A75FC9AD}"/>
          </ac:picMkLst>
        </pc:picChg>
        <pc:picChg chg="add del mod replST">
          <ac:chgData name="Müller Laura" userId="8191ac63-0d49-4000-a34c-4f0f8c71d94d" providerId="ADAL" clId="{137F30C2-69FD-4310-9AE3-D46F1DD158AA}" dt="2024-06-19T19:23:22.241" v="30995"/>
          <ac:picMkLst>
            <pc:docMk/>
            <pc:sldMk cId="688099677" sldId="546"/>
            <ac:picMk id="48" creationId="{962381E9-9AF8-4D4E-246D-26AA17F7BF9F}"/>
          </ac:picMkLst>
        </pc:picChg>
        <pc:picChg chg="replST">
          <ac:chgData name="Müller Laura" userId="8191ac63-0d49-4000-a34c-4f0f8c71d94d" providerId="ADAL" clId="{137F30C2-69FD-4310-9AE3-D46F1DD158AA}" dt="2024-06-19T19:23:22.234" v="30994"/>
          <ac:picMkLst>
            <pc:docMk/>
            <pc:sldMk cId="688099677" sldId="546"/>
            <ac:picMk id="51" creationId="{A9064D7A-D99D-EA04-9CC3-C519F2D84461}"/>
          </ac:picMkLst>
        </pc:picChg>
        <pc:cxnChg chg="add mod replST">
          <ac:chgData name="Müller Laura" userId="8191ac63-0d49-4000-a34c-4f0f8c71d94d" providerId="ADAL" clId="{137F30C2-69FD-4310-9AE3-D46F1DD158AA}" dt="2024-06-19T19:23:22.377" v="31013"/>
          <ac:cxnSpMkLst>
            <pc:docMk/>
            <pc:sldMk cId="688099677" sldId="546"/>
            <ac:cxnSpMk id="22" creationId="{6ECA4556-FC5F-9DF1-1716-BF42FED8FD42}"/>
          </ac:cxnSpMkLst>
        </pc:cxnChg>
        <pc:cxnChg chg="add mod replST">
          <ac:chgData name="Müller Laura" userId="8191ac63-0d49-4000-a34c-4f0f8c71d94d" providerId="ADAL" clId="{137F30C2-69FD-4310-9AE3-D46F1DD158AA}" dt="2024-06-19T19:23:22.384" v="31014"/>
          <ac:cxnSpMkLst>
            <pc:docMk/>
            <pc:sldMk cId="688099677" sldId="546"/>
            <ac:cxnSpMk id="26" creationId="{0FA678E8-5102-B78A-DC87-B5A7DE693941}"/>
          </ac:cxnSpMkLst>
        </pc:cxnChg>
        <pc:cxnChg chg="replST">
          <ac:chgData name="Müller Laura" userId="8191ac63-0d49-4000-a34c-4f0f8c71d94d" providerId="ADAL" clId="{137F30C2-69FD-4310-9AE3-D46F1DD158AA}" dt="2024-06-19T19:23:22.296" v="31003"/>
          <ac:cxnSpMkLst>
            <pc:docMk/>
            <pc:sldMk cId="688099677" sldId="546"/>
            <ac:cxnSpMk id="31" creationId="{D2E86FE2-8162-F8E7-A5E0-71C2945912BD}"/>
          </ac:cxnSpMkLst>
        </pc:cxnChg>
        <pc:cxnChg chg="replST">
          <ac:chgData name="Müller Laura" userId="8191ac63-0d49-4000-a34c-4f0f8c71d94d" providerId="ADAL" clId="{137F30C2-69FD-4310-9AE3-D46F1DD158AA}" dt="2024-06-19T19:23:22.308" v="31005"/>
          <ac:cxnSpMkLst>
            <pc:docMk/>
            <pc:sldMk cId="688099677" sldId="546"/>
            <ac:cxnSpMk id="33" creationId="{33B829AD-7B3C-8F9E-B5D5-CF830CB642C8}"/>
          </ac:cxnSpMkLst>
        </pc:cxnChg>
        <pc:cxnChg chg="replST">
          <ac:chgData name="Müller Laura" userId="8191ac63-0d49-4000-a34c-4f0f8c71d94d" providerId="ADAL" clId="{137F30C2-69FD-4310-9AE3-D46F1DD158AA}" dt="2024-06-19T19:23:22.322" v="31007"/>
          <ac:cxnSpMkLst>
            <pc:docMk/>
            <pc:sldMk cId="688099677" sldId="546"/>
            <ac:cxnSpMk id="36" creationId="{5FFE06B7-0552-3C95-59ED-FCAE9CCA9551}"/>
          </ac:cxnSpMkLst>
        </pc:cxnChg>
        <pc:cxnChg chg="add mod replST">
          <ac:chgData name="Müller Laura" userId="8191ac63-0d49-4000-a34c-4f0f8c71d94d" providerId="ADAL" clId="{137F30C2-69FD-4310-9AE3-D46F1DD158AA}" dt="2024-06-19T19:23:22.431" v="31019"/>
          <ac:cxnSpMkLst>
            <pc:docMk/>
            <pc:sldMk cId="688099677" sldId="546"/>
            <ac:cxnSpMk id="41" creationId="{41D02B5A-F965-C048-AF74-757420D23194}"/>
          </ac:cxnSpMkLst>
        </pc:cxnChg>
        <pc:cxnChg chg="add mod replST">
          <ac:chgData name="Müller Laura" userId="8191ac63-0d49-4000-a34c-4f0f8c71d94d" providerId="ADAL" clId="{137F30C2-69FD-4310-9AE3-D46F1DD158AA}" dt="2024-06-19T19:23:22.437" v="31020"/>
          <ac:cxnSpMkLst>
            <pc:docMk/>
            <pc:sldMk cId="688099677" sldId="546"/>
            <ac:cxnSpMk id="43" creationId="{FEE2C262-237D-E065-D8AE-4BD8C9EB13BB}"/>
          </ac:cxnSpMkLst>
        </pc:cxnChg>
      </pc:sldChg>
      <pc:sldChg chg="addSp delSp modSp add del mod ord modAnim modShow">
        <pc:chgData name="Müller Laura" userId="8191ac63-0d49-4000-a34c-4f0f8c71d94d" providerId="ADAL" clId="{137F30C2-69FD-4310-9AE3-D46F1DD158AA}" dt="2024-06-20T18:55:48.362" v="32429" actId="47"/>
        <pc:sldMkLst>
          <pc:docMk/>
          <pc:sldMk cId="2463993411" sldId="547"/>
        </pc:sldMkLst>
        <pc:spChg chg="mod">
          <ac:chgData name="Müller Laura" userId="8191ac63-0d49-4000-a34c-4f0f8c71d94d" providerId="ADAL" clId="{137F30C2-69FD-4310-9AE3-D46F1DD158AA}" dt="2024-06-19T19:43:51.165" v="31739" actId="1035"/>
          <ac:spMkLst>
            <pc:docMk/>
            <pc:sldMk cId="2463993411" sldId="547"/>
            <ac:spMk id="2" creationId="{C690380B-2D91-E614-8B19-9D50A290BB70}"/>
          </ac:spMkLst>
        </pc:spChg>
        <pc:spChg chg="mod replST">
          <ac:chgData name="Müller Laura" userId="8191ac63-0d49-4000-a34c-4f0f8c71d94d" providerId="ADAL" clId="{137F30C2-69FD-4310-9AE3-D46F1DD158AA}" dt="2024-06-19T19:43:51.165" v="31739" actId="1035"/>
          <ac:spMkLst>
            <pc:docMk/>
            <pc:sldMk cId="2463993411" sldId="547"/>
            <ac:spMk id="3" creationId="{4C1216A9-676A-1EA7-CB3C-74CEBB2BD66D}"/>
          </ac:spMkLst>
        </pc:spChg>
        <pc:spChg chg="mod replST">
          <ac:chgData name="Müller Laura" userId="8191ac63-0d49-4000-a34c-4f0f8c71d94d" providerId="ADAL" clId="{137F30C2-69FD-4310-9AE3-D46F1DD158AA}" dt="2024-06-19T19:43:51.165" v="31739" actId="1035"/>
          <ac:spMkLst>
            <pc:docMk/>
            <pc:sldMk cId="2463993411" sldId="547"/>
            <ac:spMk id="5" creationId="{DEC87D0B-698F-4966-0745-FFBA35E8ED22}"/>
          </ac:spMkLst>
        </pc:spChg>
        <pc:spChg chg="mod replST">
          <ac:chgData name="Müller Laura" userId="8191ac63-0d49-4000-a34c-4f0f8c71d94d" providerId="ADAL" clId="{137F30C2-69FD-4310-9AE3-D46F1DD158AA}" dt="2024-06-19T19:43:51.165" v="31739" actId="1035"/>
          <ac:spMkLst>
            <pc:docMk/>
            <pc:sldMk cId="2463993411" sldId="547"/>
            <ac:spMk id="7" creationId="{9AF5977E-A071-00B0-1B0B-D6BB62D03F2B}"/>
          </ac:spMkLst>
        </pc:spChg>
        <pc:spChg chg="add mod">
          <ac:chgData name="Müller Laura" userId="8191ac63-0d49-4000-a34c-4f0f8c71d94d" providerId="ADAL" clId="{137F30C2-69FD-4310-9AE3-D46F1DD158AA}" dt="2024-06-19T18:39:38.632" v="29030" actId="164"/>
          <ac:spMkLst>
            <pc:docMk/>
            <pc:sldMk cId="2463993411" sldId="547"/>
            <ac:spMk id="8" creationId="{2FEB60D9-7A48-16D9-73B3-210B378B15E4}"/>
          </ac:spMkLst>
        </pc:spChg>
        <pc:spChg chg="add mod">
          <ac:chgData name="Müller Laura" userId="8191ac63-0d49-4000-a34c-4f0f8c71d94d" providerId="ADAL" clId="{137F30C2-69FD-4310-9AE3-D46F1DD158AA}" dt="2024-06-19T10:47:03.812" v="26914"/>
          <ac:spMkLst>
            <pc:docMk/>
            <pc:sldMk cId="2463993411" sldId="547"/>
            <ac:spMk id="8" creationId="{63846C94-7B04-0A73-B055-0594303CF7C0}"/>
          </ac:spMkLst>
        </pc:spChg>
        <pc:spChg chg="replST">
          <ac:chgData name="Müller Laura" userId="8191ac63-0d49-4000-a34c-4f0f8c71d94d" providerId="ADAL" clId="{137F30C2-69FD-4310-9AE3-D46F1DD158AA}" dt="2024-06-19T19:23:18.205" v="30562"/>
          <ac:spMkLst>
            <pc:docMk/>
            <pc:sldMk cId="2463993411" sldId="547"/>
            <ac:spMk id="10" creationId="{B913B4DB-2508-FA3A-41B8-07F7BAE2251E}"/>
          </ac:spMkLst>
        </pc:spChg>
        <pc:spChg chg="del mod">
          <ac:chgData name="Müller Laura" userId="8191ac63-0d49-4000-a34c-4f0f8c71d94d" providerId="ADAL" clId="{137F30C2-69FD-4310-9AE3-D46F1DD158AA}" dt="2024-06-19T10:49:03.736" v="27016" actId="478"/>
          <ac:spMkLst>
            <pc:docMk/>
            <pc:sldMk cId="2463993411" sldId="547"/>
            <ac:spMk id="11" creationId="{1EF669A4-E399-4DF4-D4C5-117B1844758C}"/>
          </ac:spMkLst>
        </pc:spChg>
        <pc:spChg chg="mod">
          <ac:chgData name="Müller Laura" userId="8191ac63-0d49-4000-a34c-4f0f8c71d94d" providerId="ADAL" clId="{137F30C2-69FD-4310-9AE3-D46F1DD158AA}" dt="2024-06-19T18:39:32.812" v="29029"/>
          <ac:spMkLst>
            <pc:docMk/>
            <pc:sldMk cId="2463993411" sldId="547"/>
            <ac:spMk id="15" creationId="{650E1FB2-29A8-9408-B01F-6CA29C1E9052}"/>
          </ac:spMkLst>
        </pc:spChg>
        <pc:spChg chg="del mod">
          <ac:chgData name="Müller Laura" userId="8191ac63-0d49-4000-a34c-4f0f8c71d94d" providerId="ADAL" clId="{137F30C2-69FD-4310-9AE3-D46F1DD158AA}" dt="2024-06-19T10:48:48.365" v="27012" actId="478"/>
          <ac:spMkLst>
            <pc:docMk/>
            <pc:sldMk cId="2463993411" sldId="547"/>
            <ac:spMk id="15" creationId="{83E0B3C6-0638-6AF6-5524-E34C688B7791}"/>
          </ac:spMkLst>
        </pc:spChg>
        <pc:spChg chg="add del mod replST">
          <ac:chgData name="Müller Laura" userId="8191ac63-0d49-4000-a34c-4f0f8c71d94d" providerId="ADAL" clId="{137F30C2-69FD-4310-9AE3-D46F1DD158AA}" dt="2024-06-19T19:43:45.475" v="31733" actId="1076"/>
          <ac:spMkLst>
            <pc:docMk/>
            <pc:sldMk cId="2463993411" sldId="547"/>
            <ac:spMk id="16" creationId="{FAFF511B-8CD3-47E6-2D65-9608F3A93748}"/>
          </ac:spMkLst>
        </pc:spChg>
        <pc:spChg chg="replST">
          <ac:chgData name="Müller Laura" userId="8191ac63-0d49-4000-a34c-4f0f8c71d94d" providerId="ADAL" clId="{137F30C2-69FD-4310-9AE3-D46F1DD158AA}" dt="2024-06-19T19:23:18.168" v="30560"/>
          <ac:spMkLst>
            <pc:docMk/>
            <pc:sldMk cId="2463993411" sldId="547"/>
            <ac:spMk id="17" creationId="{06C0B115-6E92-81F6-A8A8-A252B02EFCCE}"/>
          </ac:spMkLst>
        </pc:spChg>
        <pc:spChg chg="mod">
          <ac:chgData name="Müller Laura" userId="8191ac63-0d49-4000-a34c-4f0f8c71d94d" providerId="ADAL" clId="{137F30C2-69FD-4310-9AE3-D46F1DD158AA}" dt="2024-06-19T18:39:32.812" v="29029"/>
          <ac:spMkLst>
            <pc:docMk/>
            <pc:sldMk cId="2463993411" sldId="547"/>
            <ac:spMk id="19" creationId="{86E81C02-44D5-6B27-9C82-8B8648EA80D0}"/>
          </ac:spMkLst>
        </pc:spChg>
        <pc:spChg chg="mod">
          <ac:chgData name="Müller Laura" userId="8191ac63-0d49-4000-a34c-4f0f8c71d94d" providerId="ADAL" clId="{137F30C2-69FD-4310-9AE3-D46F1DD158AA}" dt="2024-06-19T18:39:32.812" v="29029"/>
          <ac:spMkLst>
            <pc:docMk/>
            <pc:sldMk cId="2463993411" sldId="547"/>
            <ac:spMk id="20" creationId="{1BFB085E-F59F-3F95-C38B-FEE7AA764B25}"/>
          </ac:spMkLst>
        </pc:spChg>
        <pc:spChg chg="del">
          <ac:chgData name="Müller Laura" userId="8191ac63-0d49-4000-a34c-4f0f8c71d94d" providerId="ADAL" clId="{137F30C2-69FD-4310-9AE3-D46F1DD158AA}" dt="2024-06-19T10:49:30.774" v="27073" actId="478"/>
          <ac:spMkLst>
            <pc:docMk/>
            <pc:sldMk cId="2463993411" sldId="547"/>
            <ac:spMk id="20" creationId="{47DFA996-4F08-1351-1C9D-5AE2C2B13BD5}"/>
          </ac:spMkLst>
        </pc:spChg>
        <pc:spChg chg="add del mod replST">
          <ac:chgData name="Müller Laura" userId="8191ac63-0d49-4000-a34c-4f0f8c71d94d" providerId="ADAL" clId="{137F30C2-69FD-4310-9AE3-D46F1DD158AA}" dt="2024-06-19T19:23:18.393" v="30572"/>
          <ac:spMkLst>
            <pc:docMk/>
            <pc:sldMk cId="2463993411" sldId="547"/>
            <ac:spMk id="21" creationId="{7248FFF4-AF97-CCFE-6911-4C28D1964C12}"/>
          </ac:spMkLst>
        </pc:spChg>
        <pc:spChg chg="add del mod replST">
          <ac:chgData name="Müller Laura" userId="8191ac63-0d49-4000-a34c-4f0f8c71d94d" providerId="ADAL" clId="{137F30C2-69FD-4310-9AE3-D46F1DD158AA}" dt="2024-06-19T19:23:18.414" v="30573"/>
          <ac:spMkLst>
            <pc:docMk/>
            <pc:sldMk cId="2463993411" sldId="547"/>
            <ac:spMk id="22" creationId="{7C3DEDAB-05DC-84E1-D887-702F58EBE690}"/>
          </ac:spMkLst>
        </pc:spChg>
        <pc:spChg chg="add del mod replST">
          <ac:chgData name="Müller Laura" userId="8191ac63-0d49-4000-a34c-4f0f8c71d94d" providerId="ADAL" clId="{137F30C2-69FD-4310-9AE3-D46F1DD158AA}" dt="2024-06-19T19:23:18.426" v="30574"/>
          <ac:spMkLst>
            <pc:docMk/>
            <pc:sldMk cId="2463993411" sldId="547"/>
            <ac:spMk id="23" creationId="{9DF5BA94-2BEA-EA07-72D6-B837647B6CA0}"/>
          </ac:spMkLst>
        </pc:spChg>
        <pc:spChg chg="mod">
          <ac:chgData name="Müller Laura" userId="8191ac63-0d49-4000-a34c-4f0f8c71d94d" providerId="ADAL" clId="{137F30C2-69FD-4310-9AE3-D46F1DD158AA}" dt="2024-06-19T18:39:32.812" v="29029"/>
          <ac:spMkLst>
            <pc:docMk/>
            <pc:sldMk cId="2463993411" sldId="547"/>
            <ac:spMk id="24" creationId="{BA67F326-7635-95A7-E3DC-35F9E3219F25}"/>
          </ac:spMkLst>
        </pc:spChg>
        <pc:spChg chg="add del mod">
          <ac:chgData name="Müller Laura" userId="8191ac63-0d49-4000-a34c-4f0f8c71d94d" providerId="ADAL" clId="{137F30C2-69FD-4310-9AE3-D46F1DD158AA}" dt="2024-06-19T18:41:05.589" v="29090" actId="478"/>
          <ac:spMkLst>
            <pc:docMk/>
            <pc:sldMk cId="2463993411" sldId="547"/>
            <ac:spMk id="27" creationId="{097B47BC-498E-C104-4FDD-745BE2092C6F}"/>
          </ac:spMkLst>
        </pc:spChg>
        <pc:spChg chg="add mod">
          <ac:chgData name="Müller Laura" userId="8191ac63-0d49-4000-a34c-4f0f8c71d94d" providerId="ADAL" clId="{137F30C2-69FD-4310-9AE3-D46F1DD158AA}" dt="2024-06-19T10:47:46.953" v="26941" actId="1038"/>
          <ac:spMkLst>
            <pc:docMk/>
            <pc:sldMk cId="2463993411" sldId="547"/>
            <ac:spMk id="27" creationId="{FC93B572-6768-6304-0310-EBC0F0ACF561}"/>
          </ac:spMkLst>
        </pc:spChg>
        <pc:spChg chg="add del mod replST">
          <ac:chgData name="Müller Laura" userId="8191ac63-0d49-4000-a34c-4f0f8c71d94d" providerId="ADAL" clId="{137F30C2-69FD-4310-9AE3-D46F1DD158AA}" dt="2024-06-19T19:44:07.545" v="31770" actId="1037"/>
          <ac:spMkLst>
            <pc:docMk/>
            <pc:sldMk cId="2463993411" sldId="547"/>
            <ac:spMk id="30" creationId="{70494B06-957E-1994-E0F2-995C3D130EA8}"/>
          </ac:spMkLst>
        </pc:spChg>
        <pc:spChg chg="add mod replST">
          <ac:chgData name="Müller Laura" userId="8191ac63-0d49-4000-a34c-4f0f8c71d94d" providerId="ADAL" clId="{137F30C2-69FD-4310-9AE3-D46F1DD158AA}" dt="2024-06-19T19:43:51.165" v="31739" actId="1035"/>
          <ac:spMkLst>
            <pc:docMk/>
            <pc:sldMk cId="2463993411" sldId="547"/>
            <ac:spMk id="31" creationId="{3F572756-3EB7-17CC-7E30-3E21324DA112}"/>
          </ac:spMkLst>
        </pc:spChg>
        <pc:spChg chg="add mod replST">
          <ac:chgData name="Müller Laura" userId="8191ac63-0d49-4000-a34c-4f0f8c71d94d" providerId="ADAL" clId="{137F30C2-69FD-4310-9AE3-D46F1DD158AA}" dt="2024-06-19T19:43:51.165" v="31739" actId="1035"/>
          <ac:spMkLst>
            <pc:docMk/>
            <pc:sldMk cId="2463993411" sldId="547"/>
            <ac:spMk id="34" creationId="{29FE0A00-5DDD-90F3-014B-6101D057554D}"/>
          </ac:spMkLst>
        </pc:spChg>
        <pc:spChg chg="del mod">
          <ac:chgData name="Müller Laura" userId="8191ac63-0d49-4000-a34c-4f0f8c71d94d" providerId="ADAL" clId="{137F30C2-69FD-4310-9AE3-D46F1DD158AA}" dt="2024-06-19T10:46:56.648" v="26912" actId="478"/>
          <ac:spMkLst>
            <pc:docMk/>
            <pc:sldMk cId="2463993411" sldId="547"/>
            <ac:spMk id="36" creationId="{E202A7D8-AC60-9C49-4511-82C4C5CAF36D}"/>
          </ac:spMkLst>
        </pc:spChg>
        <pc:spChg chg="mod">
          <ac:chgData name="Müller Laura" userId="8191ac63-0d49-4000-a34c-4f0f8c71d94d" providerId="ADAL" clId="{137F30C2-69FD-4310-9AE3-D46F1DD158AA}" dt="2024-06-19T10:48:07.371" v="26995" actId="1038"/>
          <ac:spMkLst>
            <pc:docMk/>
            <pc:sldMk cId="2463993411" sldId="547"/>
            <ac:spMk id="37" creationId="{504B53F9-8163-5C3B-1349-5C293BC0D748}"/>
          </ac:spMkLst>
        </pc:spChg>
        <pc:spChg chg="mod">
          <ac:chgData name="Müller Laura" userId="8191ac63-0d49-4000-a34c-4f0f8c71d94d" providerId="ADAL" clId="{137F30C2-69FD-4310-9AE3-D46F1DD158AA}" dt="2024-06-19T19:43:51.165" v="31739" actId="1035"/>
          <ac:spMkLst>
            <pc:docMk/>
            <pc:sldMk cId="2463993411" sldId="547"/>
            <ac:spMk id="40" creationId="{E75833AC-E8EC-C9F3-4D35-EDF5F50E6011}"/>
          </ac:spMkLst>
        </pc:spChg>
        <pc:spChg chg="mod">
          <ac:chgData name="Müller Laura" userId="8191ac63-0d49-4000-a34c-4f0f8c71d94d" providerId="ADAL" clId="{137F30C2-69FD-4310-9AE3-D46F1DD158AA}" dt="2024-06-19T19:43:51.165" v="31739" actId="1035"/>
          <ac:spMkLst>
            <pc:docMk/>
            <pc:sldMk cId="2463993411" sldId="547"/>
            <ac:spMk id="45" creationId="{DDEBED33-48C8-C066-5C69-51A9B62A60A6}"/>
          </ac:spMkLst>
        </pc:spChg>
        <pc:spChg chg="mod">
          <ac:chgData name="Müller Laura" userId="8191ac63-0d49-4000-a34c-4f0f8c71d94d" providerId="ADAL" clId="{137F30C2-69FD-4310-9AE3-D46F1DD158AA}" dt="2024-06-19T19:43:51.165" v="31739" actId="1035"/>
          <ac:spMkLst>
            <pc:docMk/>
            <pc:sldMk cId="2463993411" sldId="547"/>
            <ac:spMk id="46" creationId="{1DC1816F-DE11-E69F-3EDD-72A844F3C6AA}"/>
          </ac:spMkLst>
        </pc:spChg>
        <pc:spChg chg="mod">
          <ac:chgData name="Müller Laura" userId="8191ac63-0d49-4000-a34c-4f0f8c71d94d" providerId="ADAL" clId="{137F30C2-69FD-4310-9AE3-D46F1DD158AA}" dt="2024-06-19T19:43:51.165" v="31739" actId="1035"/>
          <ac:spMkLst>
            <pc:docMk/>
            <pc:sldMk cId="2463993411" sldId="547"/>
            <ac:spMk id="47" creationId="{66E5C0BD-E9BC-345F-11C2-748C3B06A9C4}"/>
          </ac:spMkLst>
        </pc:spChg>
        <pc:spChg chg="mod">
          <ac:chgData name="Müller Laura" userId="8191ac63-0d49-4000-a34c-4f0f8c71d94d" providerId="ADAL" clId="{137F30C2-69FD-4310-9AE3-D46F1DD158AA}" dt="2024-06-19T19:43:51.165" v="31739" actId="1035"/>
          <ac:spMkLst>
            <pc:docMk/>
            <pc:sldMk cId="2463993411" sldId="547"/>
            <ac:spMk id="48" creationId="{BE807BBA-3D3D-F1F9-6B3C-3224F0A47233}"/>
          </ac:spMkLst>
        </pc:spChg>
        <pc:spChg chg="del">
          <ac:chgData name="Müller Laura" userId="8191ac63-0d49-4000-a34c-4f0f8c71d94d" providerId="ADAL" clId="{137F30C2-69FD-4310-9AE3-D46F1DD158AA}" dt="2024-06-19T10:48:46.415" v="27010" actId="478"/>
          <ac:spMkLst>
            <pc:docMk/>
            <pc:sldMk cId="2463993411" sldId="547"/>
            <ac:spMk id="49" creationId="{0B231E5F-FEFD-28F2-2A0A-CF71CCCB8D14}"/>
          </ac:spMkLst>
        </pc:spChg>
        <pc:spChg chg="add mod">
          <ac:chgData name="Müller Laura" userId="8191ac63-0d49-4000-a34c-4f0f8c71d94d" providerId="ADAL" clId="{137F30C2-69FD-4310-9AE3-D46F1DD158AA}" dt="2024-06-19T19:43:51.165" v="31739" actId="1035"/>
          <ac:spMkLst>
            <pc:docMk/>
            <pc:sldMk cId="2463993411" sldId="547"/>
            <ac:spMk id="49" creationId="{7D00192F-F815-C29F-8406-8C96F0FF01ED}"/>
          </ac:spMkLst>
        </pc:spChg>
        <pc:spChg chg="add mod">
          <ac:chgData name="Müller Laura" userId="8191ac63-0d49-4000-a34c-4f0f8c71d94d" providerId="ADAL" clId="{137F30C2-69FD-4310-9AE3-D46F1DD158AA}" dt="2024-06-19T10:47:03.812" v="26914"/>
          <ac:spMkLst>
            <pc:docMk/>
            <pc:sldMk cId="2463993411" sldId="547"/>
            <ac:spMk id="51" creationId="{D841F109-0263-756E-1A3C-A09CB09A23F0}"/>
          </ac:spMkLst>
        </pc:spChg>
        <pc:spChg chg="add mod replST">
          <ac:chgData name="Müller Laura" userId="8191ac63-0d49-4000-a34c-4f0f8c71d94d" providerId="ADAL" clId="{137F30C2-69FD-4310-9AE3-D46F1DD158AA}" dt="2024-06-19T19:23:18.684" v="30591"/>
          <ac:spMkLst>
            <pc:docMk/>
            <pc:sldMk cId="2463993411" sldId="547"/>
            <ac:spMk id="52" creationId="{CC02F821-189F-86B2-7114-DB1B0D505C69}"/>
          </ac:spMkLst>
        </pc:spChg>
        <pc:spChg chg="add mod">
          <ac:chgData name="Müller Laura" userId="8191ac63-0d49-4000-a34c-4f0f8c71d94d" providerId="ADAL" clId="{137F30C2-69FD-4310-9AE3-D46F1DD158AA}" dt="2024-06-19T10:47:03.812" v="26914"/>
          <ac:spMkLst>
            <pc:docMk/>
            <pc:sldMk cId="2463993411" sldId="547"/>
            <ac:spMk id="52" creationId="{E1264E45-7231-2590-6AF4-90BEEAFFC5BF}"/>
          </ac:spMkLst>
        </pc:spChg>
        <pc:spChg chg="add mod">
          <ac:chgData name="Müller Laura" userId="8191ac63-0d49-4000-a34c-4f0f8c71d94d" providerId="ADAL" clId="{137F30C2-69FD-4310-9AE3-D46F1DD158AA}" dt="2024-06-19T10:47:03.812" v="26914"/>
          <ac:spMkLst>
            <pc:docMk/>
            <pc:sldMk cId="2463993411" sldId="547"/>
            <ac:spMk id="53" creationId="{EFE7D467-0100-0A33-DC81-6E3C63A3F064}"/>
          </ac:spMkLst>
        </pc:spChg>
        <pc:spChg chg="add mod">
          <ac:chgData name="Müller Laura" userId="8191ac63-0d49-4000-a34c-4f0f8c71d94d" providerId="ADAL" clId="{137F30C2-69FD-4310-9AE3-D46F1DD158AA}" dt="2024-06-19T10:47:03.812" v="26914"/>
          <ac:spMkLst>
            <pc:docMk/>
            <pc:sldMk cId="2463993411" sldId="547"/>
            <ac:spMk id="54" creationId="{FCE00178-398F-5E8A-7074-48D57F535AC7}"/>
          </ac:spMkLst>
        </pc:spChg>
        <pc:spChg chg="add mod">
          <ac:chgData name="Müller Laura" userId="8191ac63-0d49-4000-a34c-4f0f8c71d94d" providerId="ADAL" clId="{137F30C2-69FD-4310-9AE3-D46F1DD158AA}" dt="2024-06-19T19:43:51.165" v="31739" actId="1035"/>
          <ac:spMkLst>
            <pc:docMk/>
            <pc:sldMk cId="2463993411" sldId="547"/>
            <ac:spMk id="61" creationId="{FB02E64A-62EB-FB92-C90F-9F051BE85D31}"/>
          </ac:spMkLst>
        </pc:spChg>
        <pc:spChg chg="add mod replST">
          <ac:chgData name="Müller Laura" userId="8191ac63-0d49-4000-a34c-4f0f8c71d94d" providerId="ADAL" clId="{137F30C2-69FD-4310-9AE3-D46F1DD158AA}" dt="2024-06-19T19:43:51.165" v="31739" actId="1035"/>
          <ac:spMkLst>
            <pc:docMk/>
            <pc:sldMk cId="2463993411" sldId="547"/>
            <ac:spMk id="128" creationId="{3CC2D2AC-02EF-0FC1-A2DB-CBC73F20311E}"/>
          </ac:spMkLst>
        </pc:spChg>
        <pc:spChg chg="add mod replST">
          <ac:chgData name="Müller Laura" userId="8191ac63-0d49-4000-a34c-4f0f8c71d94d" providerId="ADAL" clId="{137F30C2-69FD-4310-9AE3-D46F1DD158AA}" dt="2024-06-19T19:43:51.165" v="31739" actId="1035"/>
          <ac:spMkLst>
            <pc:docMk/>
            <pc:sldMk cId="2463993411" sldId="547"/>
            <ac:spMk id="131" creationId="{01083220-7E65-3E0C-CA78-ADF6E41B0146}"/>
          </ac:spMkLst>
        </pc:spChg>
        <pc:spChg chg="add del mod">
          <ac:chgData name="Müller Laura" userId="8191ac63-0d49-4000-a34c-4f0f8c71d94d" providerId="ADAL" clId="{137F30C2-69FD-4310-9AE3-D46F1DD158AA}" dt="2024-06-19T10:49:55.233" v="27078" actId="478"/>
          <ac:spMkLst>
            <pc:docMk/>
            <pc:sldMk cId="2463993411" sldId="547"/>
            <ac:spMk id="133" creationId="{79F32D7B-6095-FF7F-0F7A-05E3BC45C3A4}"/>
          </ac:spMkLst>
        </pc:spChg>
        <pc:spChg chg="add mod replST">
          <ac:chgData name="Müller Laura" userId="8191ac63-0d49-4000-a34c-4f0f8c71d94d" providerId="ADAL" clId="{137F30C2-69FD-4310-9AE3-D46F1DD158AA}" dt="2024-06-19T19:43:51.165" v="31739" actId="1035"/>
          <ac:spMkLst>
            <pc:docMk/>
            <pc:sldMk cId="2463993411" sldId="547"/>
            <ac:spMk id="134" creationId="{E3405236-938A-9BE1-EE8A-33F1A31BB299}"/>
          </ac:spMkLst>
        </pc:spChg>
        <pc:spChg chg="add mod replST">
          <ac:chgData name="Müller Laura" userId="8191ac63-0d49-4000-a34c-4f0f8c71d94d" providerId="ADAL" clId="{137F30C2-69FD-4310-9AE3-D46F1DD158AA}" dt="2024-06-19T19:43:51.165" v="31739" actId="1035"/>
          <ac:spMkLst>
            <pc:docMk/>
            <pc:sldMk cId="2463993411" sldId="547"/>
            <ac:spMk id="137" creationId="{66B029BE-09E0-A2CB-EE09-B4E9308AE07C}"/>
          </ac:spMkLst>
        </pc:spChg>
        <pc:spChg chg="add mod replST">
          <ac:chgData name="Müller Laura" userId="8191ac63-0d49-4000-a34c-4f0f8c71d94d" providerId="ADAL" clId="{137F30C2-69FD-4310-9AE3-D46F1DD158AA}" dt="2024-06-19T19:43:51.165" v="31739" actId="1035"/>
          <ac:spMkLst>
            <pc:docMk/>
            <pc:sldMk cId="2463993411" sldId="547"/>
            <ac:spMk id="141" creationId="{B8166B41-B192-FE53-2B8B-7B38ACA56EA8}"/>
          </ac:spMkLst>
        </pc:spChg>
        <pc:spChg chg="add del mod replST">
          <ac:chgData name="Müller Laura" userId="8191ac63-0d49-4000-a34c-4f0f8c71d94d" providerId="ADAL" clId="{137F30C2-69FD-4310-9AE3-D46F1DD158AA}" dt="2024-06-19T19:23:18.374" v="30571"/>
          <ac:spMkLst>
            <pc:docMk/>
            <pc:sldMk cId="2463993411" sldId="547"/>
            <ac:spMk id="185" creationId="{102E5F3E-0588-9E8D-B1FF-6DD9380C923E}"/>
          </ac:spMkLst>
        </pc:spChg>
        <pc:grpChg chg="add mod">
          <ac:chgData name="Müller Laura" userId="8191ac63-0d49-4000-a34c-4f0f8c71d94d" providerId="ADAL" clId="{137F30C2-69FD-4310-9AE3-D46F1DD158AA}" dt="2024-06-19T18:39:38.632" v="29030" actId="164"/>
          <ac:grpSpMkLst>
            <pc:docMk/>
            <pc:sldMk cId="2463993411" sldId="547"/>
            <ac:grpSpMk id="9" creationId="{1F2C3F7E-0ADD-2EFD-65F5-17E261F8DBE6}"/>
          </ac:grpSpMkLst>
        </pc:grpChg>
        <pc:grpChg chg="mod">
          <ac:chgData name="Müller Laura" userId="8191ac63-0d49-4000-a34c-4f0f8c71d94d" providerId="ADAL" clId="{137F30C2-69FD-4310-9AE3-D46F1DD158AA}" dt="2024-06-19T18:39:32.812" v="29029"/>
          <ac:grpSpMkLst>
            <pc:docMk/>
            <pc:sldMk cId="2463993411" sldId="547"/>
            <ac:grpSpMk id="11" creationId="{839DC624-8DF0-730D-ABCA-E6DEA6064D9A}"/>
          </ac:grpSpMkLst>
        </pc:grpChg>
        <pc:grpChg chg="mod">
          <ac:chgData name="Müller Laura" userId="8191ac63-0d49-4000-a34c-4f0f8c71d94d" providerId="ADAL" clId="{137F30C2-69FD-4310-9AE3-D46F1DD158AA}" dt="2024-06-19T18:39:32.812" v="29029"/>
          <ac:grpSpMkLst>
            <pc:docMk/>
            <pc:sldMk cId="2463993411" sldId="547"/>
            <ac:grpSpMk id="12" creationId="{E308D4BD-70E0-2A97-052E-FEB5D6FB4F04}"/>
          </ac:grpSpMkLst>
        </pc:grpChg>
        <pc:grpChg chg="del mod">
          <ac:chgData name="Müller Laura" userId="8191ac63-0d49-4000-a34c-4f0f8c71d94d" providerId="ADAL" clId="{137F30C2-69FD-4310-9AE3-D46F1DD158AA}" dt="2024-06-19T10:46:56.648" v="26912" actId="478"/>
          <ac:grpSpMkLst>
            <pc:docMk/>
            <pc:sldMk cId="2463993411" sldId="547"/>
            <ac:grpSpMk id="13" creationId="{6BA9BE59-AFE3-2DB2-9329-160DC0F7C6A0}"/>
          </ac:grpSpMkLst>
        </pc:grpChg>
        <pc:grpChg chg="add del mod">
          <ac:chgData name="Müller Laura" userId="8191ac63-0d49-4000-a34c-4f0f8c71d94d" providerId="ADAL" clId="{137F30C2-69FD-4310-9AE3-D46F1DD158AA}" dt="2024-06-19T18:46:46.609" v="29383" actId="478"/>
          <ac:grpSpMkLst>
            <pc:docMk/>
            <pc:sldMk cId="2463993411" sldId="547"/>
            <ac:grpSpMk id="25" creationId="{92F0E794-B1BB-76BC-68AA-C33FF94CF0DC}"/>
          </ac:grpSpMkLst>
        </pc:grpChg>
        <pc:grpChg chg="add mod">
          <ac:chgData name="Müller Laura" userId="8191ac63-0d49-4000-a34c-4f0f8c71d94d" providerId="ADAL" clId="{137F30C2-69FD-4310-9AE3-D46F1DD158AA}" dt="2024-06-19T18:44:41.437" v="29259" actId="164"/>
          <ac:grpSpMkLst>
            <pc:docMk/>
            <pc:sldMk cId="2463993411" sldId="547"/>
            <ac:grpSpMk id="35" creationId="{685C5D3B-4540-C930-2EEC-1EAC5D1A80CB}"/>
          </ac:grpSpMkLst>
        </pc:grpChg>
        <pc:grpChg chg="add mod replST">
          <ac:chgData name="Müller Laura" userId="8191ac63-0d49-4000-a34c-4f0f8c71d94d" providerId="ADAL" clId="{137F30C2-69FD-4310-9AE3-D46F1DD158AA}" dt="2024-06-19T19:43:51.165" v="31739" actId="1035"/>
          <ac:grpSpMkLst>
            <pc:docMk/>
            <pc:sldMk cId="2463993411" sldId="547"/>
            <ac:grpSpMk id="36" creationId="{3D3FE281-D1FC-B18D-4E4B-E2701BC13A77}"/>
          </ac:grpSpMkLst>
        </pc:grpChg>
        <pc:grpChg chg="add del mod replST">
          <ac:chgData name="Müller Laura" userId="8191ac63-0d49-4000-a34c-4f0f8c71d94d" providerId="ADAL" clId="{137F30C2-69FD-4310-9AE3-D46F1DD158AA}" dt="2024-06-19T19:23:18.358" v="30570"/>
          <ac:grpSpMkLst>
            <pc:docMk/>
            <pc:sldMk cId="2463993411" sldId="547"/>
            <ac:grpSpMk id="38" creationId="{9443A65B-0490-3E6D-3516-D979D6B12BDE}"/>
          </ac:grpSpMkLst>
        </pc:grpChg>
        <pc:grpChg chg="add mod replST">
          <ac:chgData name="Müller Laura" userId="8191ac63-0d49-4000-a34c-4f0f8c71d94d" providerId="ADAL" clId="{137F30C2-69FD-4310-9AE3-D46F1DD158AA}" dt="2024-06-19T19:43:51.165" v="31739" actId="1035"/>
          <ac:grpSpMkLst>
            <pc:docMk/>
            <pc:sldMk cId="2463993411" sldId="547"/>
            <ac:grpSpMk id="39" creationId="{70AD4BD3-454E-BEEB-DA5D-095D46B9F056}"/>
          </ac:grpSpMkLst>
        </pc:grpChg>
        <pc:grpChg chg="del mod">
          <ac:chgData name="Müller Laura" userId="8191ac63-0d49-4000-a34c-4f0f8c71d94d" providerId="ADAL" clId="{137F30C2-69FD-4310-9AE3-D46F1DD158AA}" dt="2024-06-19T10:46:56.648" v="26912" actId="478"/>
          <ac:grpSpMkLst>
            <pc:docMk/>
            <pc:sldMk cId="2463993411" sldId="547"/>
            <ac:grpSpMk id="39" creationId="{A1C48308-BC05-2402-CB76-DA1D72D4709A}"/>
          </ac:grpSpMkLst>
        </pc:grpChg>
        <pc:grpChg chg="mod">
          <ac:chgData name="Müller Laura" userId="8191ac63-0d49-4000-a34c-4f0f8c71d94d" providerId="ADAL" clId="{137F30C2-69FD-4310-9AE3-D46F1DD158AA}" dt="2024-06-19T19:43:51.165" v="31739" actId="1035"/>
          <ac:grpSpMkLst>
            <pc:docMk/>
            <pc:sldMk cId="2463993411" sldId="547"/>
            <ac:grpSpMk id="41" creationId="{AB8F0179-D67C-2EDC-9FE8-A7A5C22AA5D9}"/>
          </ac:grpSpMkLst>
        </pc:grpChg>
        <pc:grpChg chg="mod">
          <ac:chgData name="Müller Laura" userId="8191ac63-0d49-4000-a34c-4f0f8c71d94d" providerId="ADAL" clId="{137F30C2-69FD-4310-9AE3-D46F1DD158AA}" dt="2024-06-19T19:43:51.165" v="31739" actId="1035"/>
          <ac:grpSpMkLst>
            <pc:docMk/>
            <pc:sldMk cId="2463993411" sldId="547"/>
            <ac:grpSpMk id="42" creationId="{FA069936-7576-FF07-1E9E-7CD5AEF7AC03}"/>
          </ac:grpSpMkLst>
        </pc:grpChg>
        <pc:grpChg chg="mod">
          <ac:chgData name="Müller Laura" userId="8191ac63-0d49-4000-a34c-4f0f8c71d94d" providerId="ADAL" clId="{137F30C2-69FD-4310-9AE3-D46F1DD158AA}" dt="2024-06-19T19:43:51.165" v="31739" actId="1035"/>
          <ac:grpSpMkLst>
            <pc:docMk/>
            <pc:sldMk cId="2463993411" sldId="547"/>
            <ac:grpSpMk id="43" creationId="{E7361817-1B38-A7A1-001C-63E442EAAACD}"/>
          </ac:grpSpMkLst>
        </pc:grpChg>
        <pc:grpChg chg="add mod replST">
          <ac:chgData name="Müller Laura" userId="8191ac63-0d49-4000-a34c-4f0f8c71d94d" providerId="ADAL" clId="{137F30C2-69FD-4310-9AE3-D46F1DD158AA}" dt="2024-06-19T19:43:51.165" v="31739" actId="1035"/>
          <ac:grpSpMkLst>
            <pc:docMk/>
            <pc:sldMk cId="2463993411" sldId="547"/>
            <ac:grpSpMk id="51" creationId="{64D3A61B-C65F-7008-927F-D6D3B58B2397}"/>
          </ac:grpSpMkLst>
        </pc:grpChg>
        <pc:picChg chg="replST">
          <ac:chgData name="Müller Laura" userId="8191ac63-0d49-4000-a34c-4f0f8c71d94d" providerId="ADAL" clId="{137F30C2-69FD-4310-9AE3-D46F1DD158AA}" dt="2024-06-19T19:23:18.186" v="30561"/>
          <ac:picMkLst>
            <pc:docMk/>
            <pc:sldMk cId="2463993411" sldId="547"/>
            <ac:picMk id="4" creationId="{A6497196-C297-0067-5221-698B80852319}"/>
          </ac:picMkLst>
        </pc:picChg>
        <pc:picChg chg="add mod">
          <ac:chgData name="Müller Laura" userId="8191ac63-0d49-4000-a34c-4f0f8c71d94d" providerId="ADAL" clId="{137F30C2-69FD-4310-9AE3-D46F1DD158AA}" dt="2024-06-19T10:47:03.812" v="26914"/>
          <ac:picMkLst>
            <pc:docMk/>
            <pc:sldMk cId="2463993411" sldId="547"/>
            <ac:picMk id="9" creationId="{4EA107E5-0508-741E-E148-221A9404E990}"/>
          </ac:picMkLst>
        </pc:picChg>
        <pc:picChg chg="add mod">
          <ac:chgData name="Müller Laura" userId="8191ac63-0d49-4000-a34c-4f0f8c71d94d" providerId="ADAL" clId="{137F30C2-69FD-4310-9AE3-D46F1DD158AA}" dt="2024-06-19T10:47:03.812" v="26914"/>
          <ac:picMkLst>
            <pc:docMk/>
            <pc:sldMk cId="2463993411" sldId="547"/>
            <ac:picMk id="12" creationId="{CB60FCB6-5EC0-1413-68A0-F56D4E5A1CAA}"/>
          </ac:picMkLst>
        </pc:picChg>
        <pc:picChg chg="mod">
          <ac:chgData name="Müller Laura" userId="8191ac63-0d49-4000-a34c-4f0f8c71d94d" providerId="ADAL" clId="{137F30C2-69FD-4310-9AE3-D46F1DD158AA}" dt="2024-06-19T10:48:07.371" v="26995" actId="1038"/>
          <ac:picMkLst>
            <pc:docMk/>
            <pc:sldMk cId="2463993411" sldId="547"/>
            <ac:picMk id="14" creationId="{6CD4D29A-DE9B-D4C6-A9C3-32A869ADA6A6}"/>
          </ac:picMkLst>
        </pc:picChg>
        <pc:picChg chg="add mod">
          <ac:chgData name="Müller Laura" userId="8191ac63-0d49-4000-a34c-4f0f8c71d94d" providerId="ADAL" clId="{137F30C2-69FD-4310-9AE3-D46F1DD158AA}" dt="2024-06-19T10:47:03.812" v="26914"/>
          <ac:picMkLst>
            <pc:docMk/>
            <pc:sldMk cId="2463993411" sldId="547"/>
            <ac:picMk id="19" creationId="{254FD434-972C-FBCE-3989-E320A2076660}"/>
          </ac:picMkLst>
        </pc:picChg>
        <pc:picChg chg="add del mod replST">
          <ac:chgData name="Müller Laura" userId="8191ac63-0d49-4000-a34c-4f0f8c71d94d" providerId="ADAL" clId="{137F30C2-69FD-4310-9AE3-D46F1DD158AA}" dt="2024-06-19T19:23:18.321" v="30567"/>
          <ac:picMkLst>
            <pc:docMk/>
            <pc:sldMk cId="2463993411" sldId="547"/>
            <ac:picMk id="26" creationId="{B8F065AC-2E1C-F0D2-E32F-F56607194F41}"/>
          </ac:picMkLst>
        </pc:picChg>
        <pc:picChg chg="del">
          <ac:chgData name="Müller Laura" userId="8191ac63-0d49-4000-a34c-4f0f8c71d94d" providerId="ADAL" clId="{137F30C2-69FD-4310-9AE3-D46F1DD158AA}" dt="2024-06-19T18:55:16.476" v="29535" actId="478"/>
          <ac:picMkLst>
            <pc:docMk/>
            <pc:sldMk cId="2463993411" sldId="547"/>
            <ac:picMk id="28" creationId="{4065A02E-1CE9-46D3-A044-A85116FA05C2}"/>
          </ac:picMkLst>
        </pc:picChg>
        <pc:picChg chg="add del mod replST">
          <ac:chgData name="Müller Laura" userId="8191ac63-0d49-4000-a34c-4f0f8c71d94d" providerId="ADAL" clId="{137F30C2-69FD-4310-9AE3-D46F1DD158AA}" dt="2024-06-19T19:43:58.075" v="31750" actId="1035"/>
          <ac:picMkLst>
            <pc:docMk/>
            <pc:sldMk cId="2463993411" sldId="547"/>
            <ac:picMk id="29" creationId="{2CF43350-B4D7-A1FF-EB4E-83BC868A7D73}"/>
          </ac:picMkLst>
        </pc:picChg>
        <pc:picChg chg="del">
          <ac:chgData name="Müller Laura" userId="8191ac63-0d49-4000-a34c-4f0f8c71d94d" providerId="ADAL" clId="{137F30C2-69FD-4310-9AE3-D46F1DD158AA}" dt="2024-06-19T10:48:49.161" v="27013" actId="478"/>
          <ac:picMkLst>
            <pc:docMk/>
            <pc:sldMk cId="2463993411" sldId="547"/>
            <ac:picMk id="34" creationId="{79574190-3702-31EE-4BF1-5B07B056F70A}"/>
          </ac:picMkLst>
        </pc:picChg>
        <pc:picChg chg="del">
          <ac:chgData name="Müller Laura" userId="8191ac63-0d49-4000-a34c-4f0f8c71d94d" providerId="ADAL" clId="{137F30C2-69FD-4310-9AE3-D46F1DD158AA}" dt="2024-06-19T10:49:01.296" v="27015" actId="478"/>
          <ac:picMkLst>
            <pc:docMk/>
            <pc:sldMk cId="2463993411" sldId="547"/>
            <ac:picMk id="48" creationId="{9652D2A3-D0C5-258F-B9E3-21705D6C12CA}"/>
          </ac:picMkLst>
        </pc:picChg>
        <pc:picChg chg="add mod">
          <ac:chgData name="Müller Laura" userId="8191ac63-0d49-4000-a34c-4f0f8c71d94d" providerId="ADAL" clId="{137F30C2-69FD-4310-9AE3-D46F1DD158AA}" dt="2024-06-19T19:43:51.165" v="31739" actId="1035"/>
          <ac:picMkLst>
            <pc:docMk/>
            <pc:sldMk cId="2463993411" sldId="547"/>
            <ac:picMk id="50" creationId="{494FBC2A-76C4-2F11-AA7A-676142BE8831}"/>
          </ac:picMkLst>
        </pc:picChg>
        <pc:picChg chg="add mod">
          <ac:chgData name="Müller Laura" userId="8191ac63-0d49-4000-a34c-4f0f8c71d94d" providerId="ADAL" clId="{137F30C2-69FD-4310-9AE3-D46F1DD158AA}" dt="2024-06-19T19:43:51.165" v="31739" actId="1035"/>
          <ac:picMkLst>
            <pc:docMk/>
            <pc:sldMk cId="2463993411" sldId="547"/>
            <ac:picMk id="62" creationId="{BD7F8061-182E-4955-2A4A-8D6F45EC9EED}"/>
          </ac:picMkLst>
        </pc:picChg>
        <pc:picChg chg="add mod">
          <ac:chgData name="Müller Laura" userId="8191ac63-0d49-4000-a34c-4f0f8c71d94d" providerId="ADAL" clId="{137F30C2-69FD-4310-9AE3-D46F1DD158AA}" dt="2024-06-19T19:43:51.165" v="31739" actId="1035"/>
          <ac:picMkLst>
            <pc:docMk/>
            <pc:sldMk cId="2463993411" sldId="547"/>
            <ac:picMk id="63" creationId="{956538FC-5422-4F89-D0C7-FAC70DFA5B1E}"/>
          </ac:picMkLst>
        </pc:picChg>
        <pc:picChg chg="add mod replST">
          <ac:chgData name="Müller Laura" userId="8191ac63-0d49-4000-a34c-4f0f8c71d94d" providerId="ADAL" clId="{137F30C2-69FD-4310-9AE3-D46F1DD158AA}" dt="2024-06-19T19:43:51.165" v="31739" actId="1035"/>
          <ac:picMkLst>
            <pc:docMk/>
            <pc:sldMk cId="2463993411" sldId="547"/>
            <ac:picMk id="135" creationId="{96B5E9F8-9EC1-4234-F9CF-94978AE73F63}"/>
          </ac:picMkLst>
        </pc:picChg>
        <pc:picChg chg="add mod replST">
          <ac:chgData name="Müller Laura" userId="8191ac63-0d49-4000-a34c-4f0f8c71d94d" providerId="ADAL" clId="{137F30C2-69FD-4310-9AE3-D46F1DD158AA}" dt="2024-06-19T19:43:51.165" v="31739" actId="1035"/>
          <ac:picMkLst>
            <pc:docMk/>
            <pc:sldMk cId="2463993411" sldId="547"/>
            <ac:picMk id="136" creationId="{378CDDD8-9D8A-1C3A-A3AF-26A5BBB8BB60}"/>
          </ac:picMkLst>
        </pc:picChg>
        <pc:picChg chg="add mod replST">
          <ac:chgData name="Müller Laura" userId="8191ac63-0d49-4000-a34c-4f0f8c71d94d" providerId="ADAL" clId="{137F30C2-69FD-4310-9AE3-D46F1DD158AA}" dt="2024-06-19T19:43:51.165" v="31739" actId="1035"/>
          <ac:picMkLst>
            <pc:docMk/>
            <pc:sldMk cId="2463993411" sldId="547"/>
            <ac:picMk id="138" creationId="{B3840923-348E-0823-A81D-0194B08E35E5}"/>
          </ac:picMkLst>
        </pc:picChg>
        <pc:picChg chg="add mod replST">
          <ac:chgData name="Müller Laura" userId="8191ac63-0d49-4000-a34c-4f0f8c71d94d" providerId="ADAL" clId="{137F30C2-69FD-4310-9AE3-D46F1DD158AA}" dt="2024-06-19T19:43:51.165" v="31739" actId="1035"/>
          <ac:picMkLst>
            <pc:docMk/>
            <pc:sldMk cId="2463993411" sldId="547"/>
            <ac:picMk id="139" creationId="{DEB5712A-4EC4-43CF-A225-93A6023A1180}"/>
          </ac:picMkLst>
        </pc:picChg>
        <pc:picChg chg="del">
          <ac:chgData name="Müller Laura" userId="8191ac63-0d49-4000-a34c-4f0f8c71d94d" providerId="ADAL" clId="{137F30C2-69FD-4310-9AE3-D46F1DD158AA}" dt="2024-06-19T10:49:01.296" v="27015" actId="478"/>
          <ac:picMkLst>
            <pc:docMk/>
            <pc:sldMk cId="2463993411" sldId="547"/>
            <ac:picMk id="5122" creationId="{BEA821C0-8FD0-7032-2918-8C3AA6E1D139}"/>
          </ac:picMkLst>
        </pc:picChg>
        <pc:cxnChg chg="del">
          <ac:chgData name="Müller Laura" userId="8191ac63-0d49-4000-a34c-4f0f8c71d94d" providerId="ADAL" clId="{137F30C2-69FD-4310-9AE3-D46F1DD158AA}" dt="2024-06-19T18:40:33.085" v="29077" actId="478"/>
          <ac:cxnSpMkLst>
            <pc:docMk/>
            <pc:sldMk cId="2463993411" sldId="547"/>
            <ac:cxnSpMk id="6" creationId="{71E3867F-102B-12D6-2C41-F81A1A6609D7}"/>
          </ac:cxnSpMkLst>
        </pc:cxnChg>
        <pc:cxnChg chg="mod">
          <ac:chgData name="Müller Laura" userId="8191ac63-0d49-4000-a34c-4f0f8c71d94d" providerId="ADAL" clId="{137F30C2-69FD-4310-9AE3-D46F1DD158AA}" dt="2024-06-19T18:39:32.812" v="29029"/>
          <ac:cxnSpMkLst>
            <pc:docMk/>
            <pc:sldMk cId="2463993411" sldId="547"/>
            <ac:cxnSpMk id="13" creationId="{6819EDE4-1729-BF8E-1DCC-79C6B2D32F59}"/>
          </ac:cxnSpMkLst>
        </pc:cxnChg>
        <pc:cxnChg chg="add mod">
          <ac:chgData name="Müller Laura" userId="8191ac63-0d49-4000-a34c-4f0f8c71d94d" providerId="ADAL" clId="{137F30C2-69FD-4310-9AE3-D46F1DD158AA}" dt="2024-06-19T10:47:46.692" v="26940" actId="1076"/>
          <ac:cxnSpMkLst>
            <pc:docMk/>
            <pc:sldMk cId="2463993411" sldId="547"/>
            <ac:cxnSpMk id="31" creationId="{0FA9E2DF-CF1F-5069-FBDE-DFCA2381D215}"/>
          </ac:cxnSpMkLst>
        </pc:cxnChg>
        <pc:cxnChg chg="add del mod">
          <ac:chgData name="Müller Laura" userId="8191ac63-0d49-4000-a34c-4f0f8c71d94d" providerId="ADAL" clId="{137F30C2-69FD-4310-9AE3-D46F1DD158AA}" dt="2024-06-19T18:48:56.851" v="29425" actId="478"/>
          <ac:cxnSpMkLst>
            <pc:docMk/>
            <pc:sldMk cId="2463993411" sldId="547"/>
            <ac:cxnSpMk id="32" creationId="{41DE8E27-10B4-EE3D-F45D-35BE0AA04E9D}"/>
          </ac:cxnSpMkLst>
        </pc:cxnChg>
        <pc:cxnChg chg="add del mod">
          <ac:chgData name="Müller Laura" userId="8191ac63-0d49-4000-a34c-4f0f8c71d94d" providerId="ADAL" clId="{137F30C2-69FD-4310-9AE3-D46F1DD158AA}" dt="2024-06-19T18:48:56.851" v="29425" actId="478"/>
          <ac:cxnSpMkLst>
            <pc:docMk/>
            <pc:sldMk cId="2463993411" sldId="547"/>
            <ac:cxnSpMk id="33" creationId="{E007D9F6-77AF-9EAF-6DA0-9CEB1E215D97}"/>
          </ac:cxnSpMkLst>
        </pc:cxnChg>
        <pc:cxnChg chg="add mod">
          <ac:chgData name="Müller Laura" userId="8191ac63-0d49-4000-a34c-4f0f8c71d94d" providerId="ADAL" clId="{137F30C2-69FD-4310-9AE3-D46F1DD158AA}" dt="2024-06-19T10:47:46.214" v="26938" actId="1076"/>
          <ac:cxnSpMkLst>
            <pc:docMk/>
            <pc:sldMk cId="2463993411" sldId="547"/>
            <ac:cxnSpMk id="35" creationId="{BBCD9989-1C02-AE7D-B3D5-AA6E18FE1B39}"/>
          </ac:cxnSpMkLst>
        </pc:cxnChg>
        <pc:cxnChg chg="mod">
          <ac:chgData name="Müller Laura" userId="8191ac63-0d49-4000-a34c-4f0f8c71d94d" providerId="ADAL" clId="{137F30C2-69FD-4310-9AE3-D46F1DD158AA}" dt="2024-06-19T19:43:51.165" v="31739" actId="1035"/>
          <ac:cxnSpMkLst>
            <pc:docMk/>
            <pc:sldMk cId="2463993411" sldId="547"/>
            <ac:cxnSpMk id="44" creationId="{F548D476-30EA-18BA-4E03-E422CFCC4096}"/>
          </ac:cxnSpMkLst>
        </pc:cxnChg>
        <pc:cxnChg chg="del mod">
          <ac:chgData name="Müller Laura" userId="8191ac63-0d49-4000-a34c-4f0f8c71d94d" providerId="ADAL" clId="{137F30C2-69FD-4310-9AE3-D46F1DD158AA}" dt="2024-06-19T10:46:56.648" v="26912" actId="478"/>
          <ac:cxnSpMkLst>
            <pc:docMk/>
            <pc:sldMk cId="2463993411" sldId="547"/>
            <ac:cxnSpMk id="50" creationId="{A0C01F8F-A9B4-6763-CD2A-90ECFCC4C60E}"/>
          </ac:cxnSpMkLst>
        </pc:cxnChg>
        <pc:cxnChg chg="add mod replST">
          <ac:chgData name="Müller Laura" userId="8191ac63-0d49-4000-a34c-4f0f8c71d94d" providerId="ADAL" clId="{137F30C2-69FD-4310-9AE3-D46F1DD158AA}" dt="2024-06-19T19:23:18.695" v="30592"/>
          <ac:cxnSpMkLst>
            <pc:docMk/>
            <pc:sldMk cId="2463993411" sldId="547"/>
            <ac:cxnSpMk id="53" creationId="{A2EEAEE6-B74A-BDB0-A8D6-4D494F185685}"/>
          </ac:cxnSpMkLst>
        </pc:cxnChg>
        <pc:cxnChg chg="add mod replST">
          <ac:chgData name="Müller Laura" userId="8191ac63-0d49-4000-a34c-4f0f8c71d94d" providerId="ADAL" clId="{137F30C2-69FD-4310-9AE3-D46F1DD158AA}" dt="2024-06-19T19:23:18.705" v="30593"/>
          <ac:cxnSpMkLst>
            <pc:docMk/>
            <pc:sldMk cId="2463993411" sldId="547"/>
            <ac:cxnSpMk id="54" creationId="{631AD81E-7D45-7BCA-54A0-A704D94034C9}"/>
          </ac:cxnSpMkLst>
        </pc:cxnChg>
        <pc:cxnChg chg="add del mod">
          <ac:chgData name="Müller Laura" userId="8191ac63-0d49-4000-a34c-4f0f8c71d94d" providerId="ADAL" clId="{137F30C2-69FD-4310-9AE3-D46F1DD158AA}" dt="2024-06-19T10:49:13.266" v="27019" actId="478"/>
          <ac:cxnSpMkLst>
            <pc:docMk/>
            <pc:sldMk cId="2463993411" sldId="547"/>
            <ac:cxnSpMk id="129" creationId="{E280160F-90E9-71F5-BD36-F9A64C11DC74}"/>
          </ac:cxnSpMkLst>
        </pc:cxnChg>
        <pc:cxnChg chg="add mod replST">
          <ac:chgData name="Müller Laura" userId="8191ac63-0d49-4000-a34c-4f0f8c71d94d" providerId="ADAL" clId="{137F30C2-69FD-4310-9AE3-D46F1DD158AA}" dt="2024-06-19T19:43:51.165" v="31739" actId="1035"/>
          <ac:cxnSpMkLst>
            <pc:docMk/>
            <pc:sldMk cId="2463993411" sldId="547"/>
            <ac:cxnSpMk id="130" creationId="{88F8D116-18AD-8633-5CE3-A5EFFC53420B}"/>
          </ac:cxnSpMkLst>
        </pc:cxnChg>
        <pc:cxnChg chg="add del mod">
          <ac:chgData name="Müller Laura" userId="8191ac63-0d49-4000-a34c-4f0f8c71d94d" providerId="ADAL" clId="{137F30C2-69FD-4310-9AE3-D46F1DD158AA}" dt="2024-06-19T10:49:55.233" v="27078" actId="478"/>
          <ac:cxnSpMkLst>
            <pc:docMk/>
            <pc:sldMk cId="2463993411" sldId="547"/>
            <ac:cxnSpMk id="132" creationId="{B65E9C28-A213-FF25-6170-B8751AA94C4F}"/>
          </ac:cxnSpMkLst>
        </pc:cxnChg>
        <pc:cxnChg chg="add mod replST">
          <ac:chgData name="Müller Laura" userId="8191ac63-0d49-4000-a34c-4f0f8c71d94d" providerId="ADAL" clId="{137F30C2-69FD-4310-9AE3-D46F1DD158AA}" dt="2024-06-19T19:43:51.165" v="31739" actId="1035"/>
          <ac:cxnSpMkLst>
            <pc:docMk/>
            <pc:sldMk cId="2463993411" sldId="547"/>
            <ac:cxnSpMk id="140" creationId="{D0B14C77-691F-6876-35FA-0F827794FDFF}"/>
          </ac:cxnSpMkLst>
        </pc:cxnChg>
      </pc:sldChg>
      <pc:sldChg chg="addSp delSp modSp add del mod ord">
        <pc:chgData name="Müller Laura" userId="8191ac63-0d49-4000-a34c-4f0f8c71d94d" providerId="ADAL" clId="{137F30C2-69FD-4310-9AE3-D46F1DD158AA}" dt="2024-06-20T18:56:06.237" v="32441" actId="47"/>
        <pc:sldMkLst>
          <pc:docMk/>
          <pc:sldMk cId="2927338452" sldId="548"/>
        </pc:sldMkLst>
        <pc:spChg chg="del mod">
          <ac:chgData name="Müller Laura" userId="8191ac63-0d49-4000-a34c-4f0f8c71d94d" providerId="ADAL" clId="{137F30C2-69FD-4310-9AE3-D46F1DD158AA}" dt="2024-06-18T20:27:16.420" v="26230" actId="478"/>
          <ac:spMkLst>
            <pc:docMk/>
            <pc:sldMk cId="2927338452" sldId="548"/>
            <ac:spMk id="2" creationId="{BF6357DF-AC45-9E9F-B15E-533627501159}"/>
          </ac:spMkLst>
        </pc:spChg>
        <pc:spChg chg="del mod">
          <ac:chgData name="Müller Laura" userId="8191ac63-0d49-4000-a34c-4f0f8c71d94d" providerId="ADAL" clId="{137F30C2-69FD-4310-9AE3-D46F1DD158AA}" dt="2024-06-18T20:27:44.649" v="26238" actId="478"/>
          <ac:spMkLst>
            <pc:docMk/>
            <pc:sldMk cId="2927338452" sldId="548"/>
            <ac:spMk id="5" creationId="{BE7D0816-9A0B-817A-A113-57B21734DE49}"/>
          </ac:spMkLst>
        </pc:spChg>
        <pc:spChg chg="del mod">
          <ac:chgData name="Müller Laura" userId="8191ac63-0d49-4000-a34c-4f0f8c71d94d" providerId="ADAL" clId="{137F30C2-69FD-4310-9AE3-D46F1DD158AA}" dt="2024-06-18T20:28:01.016" v="26254" actId="478"/>
          <ac:spMkLst>
            <pc:docMk/>
            <pc:sldMk cId="2927338452" sldId="548"/>
            <ac:spMk id="6" creationId="{2AD57F3E-48F0-A9BF-7838-679AF8E2C5C4}"/>
          </ac:spMkLst>
        </pc:spChg>
        <pc:spChg chg="add del mod replST">
          <ac:chgData name="Müller Laura" userId="8191ac63-0d49-4000-a34c-4f0f8c71d94d" providerId="ADAL" clId="{137F30C2-69FD-4310-9AE3-D46F1DD158AA}" dt="2024-06-19T19:23:21.954" v="30964"/>
          <ac:spMkLst>
            <pc:docMk/>
            <pc:sldMk cId="2927338452" sldId="548"/>
            <ac:spMk id="7" creationId="{82AF5DAE-7B33-94F1-00F2-46562C989B94}"/>
          </ac:spMkLst>
        </pc:spChg>
        <pc:spChg chg="add del mod replST">
          <ac:chgData name="Müller Laura" userId="8191ac63-0d49-4000-a34c-4f0f8c71d94d" providerId="ADAL" clId="{137F30C2-69FD-4310-9AE3-D46F1DD158AA}" dt="2024-06-19T19:23:21.963" v="30965"/>
          <ac:spMkLst>
            <pc:docMk/>
            <pc:sldMk cId="2927338452" sldId="548"/>
            <ac:spMk id="8" creationId="{9E9ED82A-F703-DD40-2BD9-97DF4084FB95}"/>
          </ac:spMkLst>
        </pc:spChg>
        <pc:spChg chg="del mod">
          <ac:chgData name="Müller Laura" userId="8191ac63-0d49-4000-a34c-4f0f8c71d94d" providerId="ADAL" clId="{137F30C2-69FD-4310-9AE3-D46F1DD158AA}" dt="2024-06-18T20:31:33.236" v="26374" actId="478"/>
          <ac:spMkLst>
            <pc:docMk/>
            <pc:sldMk cId="2927338452" sldId="548"/>
            <ac:spMk id="9" creationId="{44DA5937-A2C8-969F-62C5-3DB921262221}"/>
          </ac:spMkLst>
        </pc:spChg>
        <pc:spChg chg="replST">
          <ac:chgData name="Müller Laura" userId="8191ac63-0d49-4000-a34c-4f0f8c71d94d" providerId="ADAL" clId="{137F30C2-69FD-4310-9AE3-D46F1DD158AA}" dt="2024-06-19T19:23:21.938" v="30962"/>
          <ac:spMkLst>
            <pc:docMk/>
            <pc:sldMk cId="2927338452" sldId="548"/>
            <ac:spMk id="10" creationId="{B913B4DB-2508-FA3A-41B8-07F7BAE2251E}"/>
          </ac:spMkLst>
        </pc:spChg>
        <pc:spChg chg="del mod">
          <ac:chgData name="Müller Laura" userId="8191ac63-0d49-4000-a34c-4f0f8c71d94d" providerId="ADAL" clId="{137F30C2-69FD-4310-9AE3-D46F1DD158AA}" dt="2024-06-18T20:31:03.090" v="26335" actId="478"/>
          <ac:spMkLst>
            <pc:docMk/>
            <pc:sldMk cId="2927338452" sldId="548"/>
            <ac:spMk id="11" creationId="{7A52BA15-6D77-BCBE-18C4-6E56AAD632BD}"/>
          </ac:spMkLst>
        </pc:spChg>
        <pc:spChg chg="del mod">
          <ac:chgData name="Müller Laura" userId="8191ac63-0d49-4000-a34c-4f0f8c71d94d" providerId="ADAL" clId="{137F30C2-69FD-4310-9AE3-D46F1DD158AA}" dt="2024-06-18T20:32:40.406" v="26411"/>
          <ac:spMkLst>
            <pc:docMk/>
            <pc:sldMk cId="2927338452" sldId="548"/>
            <ac:spMk id="12" creationId="{9B142CBE-B2C5-C666-80FB-161FDDBCE85E}"/>
          </ac:spMkLst>
        </pc:spChg>
        <pc:spChg chg="del mod">
          <ac:chgData name="Müller Laura" userId="8191ac63-0d49-4000-a34c-4f0f8c71d94d" providerId="ADAL" clId="{137F30C2-69FD-4310-9AE3-D46F1DD158AA}" dt="2024-06-18T20:31:49.864" v="26378" actId="478"/>
          <ac:spMkLst>
            <pc:docMk/>
            <pc:sldMk cId="2927338452" sldId="548"/>
            <ac:spMk id="13" creationId="{98DE661C-FF83-0AAD-994C-FB739A502C1C}"/>
          </ac:spMkLst>
        </pc:spChg>
        <pc:spChg chg="add del mod replST">
          <ac:chgData name="Müller Laura" userId="8191ac63-0d49-4000-a34c-4f0f8c71d94d" providerId="ADAL" clId="{137F30C2-69FD-4310-9AE3-D46F1DD158AA}" dt="2024-06-19T19:23:21.948" v="30963"/>
          <ac:spMkLst>
            <pc:docMk/>
            <pc:sldMk cId="2927338452" sldId="548"/>
            <ac:spMk id="14" creationId="{62CBCC17-004B-813F-706E-D509634107F5}"/>
          </ac:spMkLst>
        </pc:spChg>
        <pc:spChg chg="replST">
          <ac:chgData name="Müller Laura" userId="8191ac63-0d49-4000-a34c-4f0f8c71d94d" providerId="ADAL" clId="{137F30C2-69FD-4310-9AE3-D46F1DD158AA}" dt="2024-06-19T19:23:21.918" v="30959"/>
          <ac:spMkLst>
            <pc:docMk/>
            <pc:sldMk cId="2927338452" sldId="548"/>
            <ac:spMk id="17" creationId="{06C0B115-6E92-81F6-A8A8-A252B02EFCCE}"/>
          </ac:spMkLst>
        </pc:spChg>
        <pc:spChg chg="del">
          <ac:chgData name="Müller Laura" userId="8191ac63-0d49-4000-a34c-4f0f8c71d94d" providerId="ADAL" clId="{137F30C2-69FD-4310-9AE3-D46F1DD158AA}" dt="2024-06-18T20:08:12.175" v="26114" actId="478"/>
          <ac:spMkLst>
            <pc:docMk/>
            <pc:sldMk cId="2927338452" sldId="548"/>
            <ac:spMk id="20" creationId="{47DFA996-4F08-1351-1C9D-5AE2C2B13BD5}"/>
          </ac:spMkLst>
        </pc:spChg>
        <pc:spChg chg="add del">
          <ac:chgData name="Müller Laura" userId="8191ac63-0d49-4000-a34c-4f0f8c71d94d" providerId="ADAL" clId="{137F30C2-69FD-4310-9AE3-D46F1DD158AA}" dt="2024-06-18T20:25:58.861" v="26183" actId="22"/>
          <ac:spMkLst>
            <pc:docMk/>
            <pc:sldMk cId="2927338452" sldId="548"/>
            <ac:spMk id="22" creationId="{81A66E79-65E5-F204-AE4F-37D2C051CD92}"/>
          </ac:spMkLst>
        </pc:spChg>
        <pc:spChg chg="del">
          <ac:chgData name="Müller Laura" userId="8191ac63-0d49-4000-a34c-4f0f8c71d94d" providerId="ADAL" clId="{137F30C2-69FD-4310-9AE3-D46F1DD158AA}" dt="2024-06-18T20:08:16.518" v="26115" actId="478"/>
          <ac:spMkLst>
            <pc:docMk/>
            <pc:sldMk cId="2927338452" sldId="548"/>
            <ac:spMk id="23" creationId="{18F0067B-8E18-ECA8-2732-2563A1529B95}"/>
          </ac:spMkLst>
        </pc:spChg>
        <pc:spChg chg="add del mod replST">
          <ac:chgData name="Müller Laura" userId="8191ac63-0d49-4000-a34c-4f0f8c71d94d" providerId="ADAL" clId="{137F30C2-69FD-4310-9AE3-D46F1DD158AA}" dt="2024-06-19T19:23:21.968" v="30966"/>
          <ac:spMkLst>
            <pc:docMk/>
            <pc:sldMk cId="2927338452" sldId="548"/>
            <ac:spMk id="26" creationId="{10F5A040-C577-B5DD-D282-2995D0CDBD61}"/>
          </ac:spMkLst>
        </pc:spChg>
        <pc:spChg chg="add del mod replST">
          <ac:chgData name="Müller Laura" userId="8191ac63-0d49-4000-a34c-4f0f8c71d94d" providerId="ADAL" clId="{137F30C2-69FD-4310-9AE3-D46F1DD158AA}" dt="2024-06-19T19:23:21.974" v="30967"/>
          <ac:spMkLst>
            <pc:docMk/>
            <pc:sldMk cId="2927338452" sldId="548"/>
            <ac:spMk id="27" creationId="{47B71EB9-8A3F-07C2-9405-17BA8FF475FF}"/>
          </ac:spMkLst>
        </pc:spChg>
        <pc:spChg chg="del">
          <ac:chgData name="Müller Laura" userId="8191ac63-0d49-4000-a34c-4f0f8c71d94d" providerId="ADAL" clId="{137F30C2-69FD-4310-9AE3-D46F1DD158AA}" dt="2024-06-18T20:08:16.518" v="26115" actId="478"/>
          <ac:spMkLst>
            <pc:docMk/>
            <pc:sldMk cId="2927338452" sldId="548"/>
            <ac:spMk id="29" creationId="{26C0B5C1-4E92-68C3-79AD-09A21CB97A68}"/>
          </ac:spMkLst>
        </pc:spChg>
        <pc:spChg chg="add del mod replST">
          <ac:chgData name="Müller Laura" userId="8191ac63-0d49-4000-a34c-4f0f8c71d94d" providerId="ADAL" clId="{137F30C2-69FD-4310-9AE3-D46F1DD158AA}" dt="2024-06-19T19:23:21.983" v="30968"/>
          <ac:spMkLst>
            <pc:docMk/>
            <pc:sldMk cId="2927338452" sldId="548"/>
            <ac:spMk id="30" creationId="{DCC2DBB7-2E9F-80AA-2D4D-69BDC9E85CBE}"/>
          </ac:spMkLst>
        </pc:spChg>
        <pc:spChg chg="add del mod replST">
          <ac:chgData name="Müller Laura" userId="8191ac63-0d49-4000-a34c-4f0f8c71d94d" providerId="ADAL" clId="{137F30C2-69FD-4310-9AE3-D46F1DD158AA}" dt="2024-06-19T19:23:22.018" v="30969"/>
          <ac:spMkLst>
            <pc:docMk/>
            <pc:sldMk cId="2927338452" sldId="548"/>
            <ac:spMk id="31" creationId="{EE37E9BA-AA2E-5820-25B6-DF1D1507662D}"/>
          </ac:spMkLst>
        </pc:spChg>
        <pc:spChg chg="add del mod replST">
          <ac:chgData name="Müller Laura" userId="8191ac63-0d49-4000-a34c-4f0f8c71d94d" providerId="ADAL" clId="{137F30C2-69FD-4310-9AE3-D46F1DD158AA}" dt="2024-06-19T19:23:22.049" v="30970"/>
          <ac:spMkLst>
            <pc:docMk/>
            <pc:sldMk cId="2927338452" sldId="548"/>
            <ac:spMk id="32" creationId="{377E3F2E-A583-EC85-4D68-E435263C3C25}"/>
          </ac:spMkLst>
        </pc:spChg>
        <pc:spChg chg="add del mod replST">
          <ac:chgData name="Müller Laura" userId="8191ac63-0d49-4000-a34c-4f0f8c71d94d" providerId="ADAL" clId="{137F30C2-69FD-4310-9AE3-D46F1DD158AA}" dt="2024-06-19T19:23:22.055" v="30971"/>
          <ac:spMkLst>
            <pc:docMk/>
            <pc:sldMk cId="2927338452" sldId="548"/>
            <ac:spMk id="33" creationId="{D8909A64-EAFA-FB45-AABE-848920295E2A}"/>
          </ac:spMkLst>
        </pc:spChg>
        <pc:spChg chg="add del mod replST">
          <ac:chgData name="Müller Laura" userId="8191ac63-0d49-4000-a34c-4f0f8c71d94d" providerId="ADAL" clId="{137F30C2-69FD-4310-9AE3-D46F1DD158AA}" dt="2024-06-19T19:23:22.065" v="30972"/>
          <ac:spMkLst>
            <pc:docMk/>
            <pc:sldMk cId="2927338452" sldId="548"/>
            <ac:spMk id="34" creationId="{48DBFE75-426B-6F04-0E49-5CD3FBDB2EA7}"/>
          </ac:spMkLst>
        </pc:spChg>
        <pc:spChg chg="add del mod replST">
          <ac:chgData name="Müller Laura" userId="8191ac63-0d49-4000-a34c-4f0f8c71d94d" providerId="ADAL" clId="{137F30C2-69FD-4310-9AE3-D46F1DD158AA}" dt="2024-06-19T19:23:22.070" v="30973"/>
          <ac:spMkLst>
            <pc:docMk/>
            <pc:sldMk cId="2927338452" sldId="548"/>
            <ac:spMk id="36" creationId="{BFB1E16F-B9A6-08C7-6700-51FFD8996903}"/>
          </ac:spMkLst>
        </pc:spChg>
        <pc:spChg chg="add del mod replST">
          <ac:chgData name="Müller Laura" userId="8191ac63-0d49-4000-a34c-4f0f8c71d94d" providerId="ADAL" clId="{137F30C2-69FD-4310-9AE3-D46F1DD158AA}" dt="2024-06-19T19:23:22.077" v="30974"/>
          <ac:spMkLst>
            <pc:docMk/>
            <pc:sldMk cId="2927338452" sldId="548"/>
            <ac:spMk id="37" creationId="{9B32E41B-DB3A-9272-7053-4767811A5FF9}"/>
          </ac:spMkLst>
        </pc:spChg>
        <pc:spChg chg="add del mod replST">
          <ac:chgData name="Müller Laura" userId="8191ac63-0d49-4000-a34c-4f0f8c71d94d" providerId="ADAL" clId="{137F30C2-69FD-4310-9AE3-D46F1DD158AA}" dt="2024-06-19T19:23:22.083" v="30975"/>
          <ac:spMkLst>
            <pc:docMk/>
            <pc:sldMk cId="2927338452" sldId="548"/>
            <ac:spMk id="38" creationId="{7885647C-2157-5D1A-C579-B6F51EE06EBA}"/>
          </ac:spMkLst>
        </pc:spChg>
        <pc:spChg chg="del">
          <ac:chgData name="Müller Laura" userId="8191ac63-0d49-4000-a34c-4f0f8c71d94d" providerId="ADAL" clId="{137F30C2-69FD-4310-9AE3-D46F1DD158AA}" dt="2024-06-18T20:08:16.518" v="26115" actId="478"/>
          <ac:spMkLst>
            <pc:docMk/>
            <pc:sldMk cId="2927338452" sldId="548"/>
            <ac:spMk id="45" creationId="{2F924294-110D-CB1B-2155-556B53C35AE4}"/>
          </ac:spMkLst>
        </pc:spChg>
        <pc:picChg chg="replST">
          <ac:chgData name="Müller Laura" userId="8191ac63-0d49-4000-a34c-4f0f8c71d94d" providerId="ADAL" clId="{137F30C2-69FD-4310-9AE3-D46F1DD158AA}" dt="2024-06-19T19:23:21.925" v="30960"/>
          <ac:picMkLst>
            <pc:docMk/>
            <pc:sldMk cId="2927338452" sldId="548"/>
            <ac:picMk id="4" creationId="{A6497196-C297-0067-5221-698B80852319}"/>
          </ac:picMkLst>
        </pc:picChg>
        <pc:picChg chg="del">
          <ac:chgData name="Müller Laura" userId="8191ac63-0d49-4000-a34c-4f0f8c71d94d" providerId="ADAL" clId="{137F30C2-69FD-4310-9AE3-D46F1DD158AA}" dt="2024-06-18T20:08:16.518" v="26115" actId="478"/>
          <ac:picMkLst>
            <pc:docMk/>
            <pc:sldMk cId="2927338452" sldId="548"/>
            <ac:picMk id="21" creationId="{40144763-3298-152F-31C5-5CE3DF2F7540}"/>
          </ac:picMkLst>
        </pc:picChg>
        <pc:picChg chg="del">
          <ac:chgData name="Müller Laura" userId="8191ac63-0d49-4000-a34c-4f0f8c71d94d" providerId="ADAL" clId="{137F30C2-69FD-4310-9AE3-D46F1DD158AA}" dt="2024-06-18T20:08:16.518" v="26115" actId="478"/>
          <ac:picMkLst>
            <pc:docMk/>
            <pc:sldMk cId="2927338452" sldId="548"/>
            <ac:picMk id="24" creationId="{975883B9-9E80-0965-0475-864993B37139}"/>
          </ac:picMkLst>
        </pc:picChg>
        <pc:picChg chg="del">
          <ac:chgData name="Müller Laura" userId="8191ac63-0d49-4000-a34c-4f0f8c71d94d" providerId="ADAL" clId="{137F30C2-69FD-4310-9AE3-D46F1DD158AA}" dt="2024-06-18T20:08:16.518" v="26115" actId="478"/>
          <ac:picMkLst>
            <pc:docMk/>
            <pc:sldMk cId="2927338452" sldId="548"/>
            <ac:picMk id="25" creationId="{36727615-7214-EB60-DC14-50EADD58CF02}"/>
          </ac:picMkLst>
        </pc:picChg>
        <pc:picChg chg="replST">
          <ac:chgData name="Müller Laura" userId="8191ac63-0d49-4000-a34c-4f0f8c71d94d" providerId="ADAL" clId="{137F30C2-69FD-4310-9AE3-D46F1DD158AA}" dt="2024-06-19T19:23:21.933" v="30961"/>
          <ac:picMkLst>
            <pc:docMk/>
            <pc:sldMk cId="2927338452" sldId="548"/>
            <ac:picMk id="28" creationId="{4065A02E-1CE9-46D3-A044-A85116FA05C2}"/>
          </ac:picMkLst>
        </pc:picChg>
        <pc:picChg chg="del">
          <ac:chgData name="Müller Laura" userId="8191ac63-0d49-4000-a34c-4f0f8c71d94d" providerId="ADAL" clId="{137F30C2-69FD-4310-9AE3-D46F1DD158AA}" dt="2024-06-18T20:08:16.518" v="26115" actId="478"/>
          <ac:picMkLst>
            <pc:docMk/>
            <pc:sldMk cId="2927338452" sldId="548"/>
            <ac:picMk id="35" creationId="{71FB2BB8-7073-14DB-344C-2E9E3CD616D3}"/>
          </ac:picMkLst>
        </pc:picChg>
        <pc:picChg chg="del">
          <ac:chgData name="Müller Laura" userId="8191ac63-0d49-4000-a34c-4f0f8c71d94d" providerId="ADAL" clId="{137F30C2-69FD-4310-9AE3-D46F1DD158AA}" dt="2024-06-18T20:08:16.518" v="26115" actId="478"/>
          <ac:picMkLst>
            <pc:docMk/>
            <pc:sldMk cId="2927338452" sldId="548"/>
            <ac:picMk id="44" creationId="{6FB4B0A6-D4BD-13BC-E771-91747D27071A}"/>
          </ac:picMkLst>
        </pc:picChg>
        <pc:picChg chg="del">
          <ac:chgData name="Müller Laura" userId="8191ac63-0d49-4000-a34c-4f0f8c71d94d" providerId="ADAL" clId="{137F30C2-69FD-4310-9AE3-D46F1DD158AA}" dt="2024-06-18T20:08:16.518" v="26115" actId="478"/>
          <ac:picMkLst>
            <pc:docMk/>
            <pc:sldMk cId="2927338452" sldId="548"/>
            <ac:picMk id="46" creationId="{B2F5E82F-0DB9-C61D-3C9F-F6C5A75FC9AD}"/>
          </ac:picMkLst>
        </pc:picChg>
        <pc:picChg chg="del">
          <ac:chgData name="Müller Laura" userId="8191ac63-0d49-4000-a34c-4f0f8c71d94d" providerId="ADAL" clId="{137F30C2-69FD-4310-9AE3-D46F1DD158AA}" dt="2024-06-18T20:08:16.518" v="26115" actId="478"/>
          <ac:picMkLst>
            <pc:docMk/>
            <pc:sldMk cId="2927338452" sldId="548"/>
            <ac:picMk id="51" creationId="{A9064D7A-D99D-EA04-9CC3-C519F2D84461}"/>
          </ac:picMkLst>
        </pc:picChg>
        <pc:cxnChg chg="del mod">
          <ac:chgData name="Müller Laura" userId="8191ac63-0d49-4000-a34c-4f0f8c71d94d" providerId="ADAL" clId="{137F30C2-69FD-4310-9AE3-D46F1DD158AA}" dt="2024-06-18T20:08:08.522" v="26113" actId="478"/>
          <ac:cxnSpMkLst>
            <pc:docMk/>
            <pc:sldMk cId="2927338452" sldId="548"/>
            <ac:cxnSpMk id="15" creationId="{8A6AA444-F77B-BBA9-CBE4-10C4EDF3ACE3}"/>
          </ac:cxnSpMkLst>
        </pc:cxnChg>
        <pc:cxnChg chg="del mod">
          <ac:chgData name="Müller Laura" userId="8191ac63-0d49-4000-a34c-4f0f8c71d94d" providerId="ADAL" clId="{137F30C2-69FD-4310-9AE3-D46F1DD158AA}" dt="2024-06-18T20:08:03.242" v="26111" actId="478"/>
          <ac:cxnSpMkLst>
            <pc:docMk/>
            <pc:sldMk cId="2927338452" sldId="548"/>
            <ac:cxnSpMk id="16" creationId="{82DA9D7B-32D3-DFA5-8C84-C8F10D1A86A9}"/>
          </ac:cxnSpMkLst>
        </pc:cxnChg>
        <pc:cxnChg chg="del mod">
          <ac:chgData name="Müller Laura" userId="8191ac63-0d49-4000-a34c-4f0f8c71d94d" providerId="ADAL" clId="{137F30C2-69FD-4310-9AE3-D46F1DD158AA}" dt="2024-06-18T20:08:06.867" v="26112" actId="478"/>
          <ac:cxnSpMkLst>
            <pc:docMk/>
            <pc:sldMk cId="2927338452" sldId="548"/>
            <ac:cxnSpMk id="19" creationId="{962BA2C1-5624-7853-E730-566D2A5F8691}"/>
          </ac:cxnSpMkLst>
        </pc:cxnChg>
      </pc:sldChg>
      <pc:sldChg chg="addSp delSp modSp add del mod ord modShow">
        <pc:chgData name="Müller Laura" userId="8191ac63-0d49-4000-a34c-4f0f8c71d94d" providerId="ADAL" clId="{137F30C2-69FD-4310-9AE3-D46F1DD158AA}" dt="2024-06-20T12:34:05.462" v="32050" actId="47"/>
        <pc:sldMkLst>
          <pc:docMk/>
          <pc:sldMk cId="885490935" sldId="549"/>
        </pc:sldMkLst>
        <pc:spChg chg="add mod replST">
          <ac:chgData name="Müller Laura" userId="8191ac63-0d49-4000-a34c-4f0f8c71d94d" providerId="ADAL" clId="{137F30C2-69FD-4310-9AE3-D46F1DD158AA}" dt="2024-06-19T19:23:18" v="30545"/>
          <ac:spMkLst>
            <pc:docMk/>
            <pc:sldMk cId="885490935" sldId="549"/>
            <ac:spMk id="2" creationId="{6E658B9C-F4D3-1A02-7D2D-731AB3663F33}"/>
          </ac:spMkLst>
        </pc:spChg>
        <pc:spChg chg="add mod replST">
          <ac:chgData name="Müller Laura" userId="8191ac63-0d49-4000-a34c-4f0f8c71d94d" providerId="ADAL" clId="{137F30C2-69FD-4310-9AE3-D46F1DD158AA}" dt="2024-06-19T19:23:18.024" v="30546"/>
          <ac:spMkLst>
            <pc:docMk/>
            <pc:sldMk cId="885490935" sldId="549"/>
            <ac:spMk id="3" creationId="{DBC0DCA6-ACC6-C188-0844-84E063EEF609}"/>
          </ac:spMkLst>
        </pc:spChg>
        <pc:spChg chg="add mod replST">
          <ac:chgData name="Müller Laura" userId="8191ac63-0d49-4000-a34c-4f0f8c71d94d" providerId="ADAL" clId="{137F30C2-69FD-4310-9AE3-D46F1DD158AA}" dt="2024-06-19T19:23:18.034" v="30547"/>
          <ac:spMkLst>
            <pc:docMk/>
            <pc:sldMk cId="885490935" sldId="549"/>
            <ac:spMk id="5" creationId="{270A37C1-29ED-1F6A-EF6E-3AA0BCD73076}"/>
          </ac:spMkLst>
        </pc:spChg>
        <pc:spChg chg="add mod replST">
          <ac:chgData name="Müller Laura" userId="8191ac63-0d49-4000-a34c-4f0f8c71d94d" providerId="ADAL" clId="{137F30C2-69FD-4310-9AE3-D46F1DD158AA}" dt="2024-06-19T19:23:18.097" v="30554"/>
          <ac:spMkLst>
            <pc:docMk/>
            <pc:sldMk cId="885490935" sldId="549"/>
            <ac:spMk id="6" creationId="{0C38AD08-318F-A1AA-CBCA-45122A54C058}"/>
          </ac:spMkLst>
        </pc:spChg>
        <pc:spChg chg="mod replST">
          <ac:chgData name="Müller Laura" userId="8191ac63-0d49-4000-a34c-4f0f8c71d94d" providerId="ADAL" clId="{137F30C2-69FD-4310-9AE3-D46F1DD158AA}" dt="2024-06-19T19:23:17.938" v="30538"/>
          <ac:spMkLst>
            <pc:docMk/>
            <pc:sldMk cId="885490935" sldId="549"/>
            <ac:spMk id="7" creationId="{82AF5DAE-7B33-94F1-00F2-46562C989B94}"/>
          </ac:spMkLst>
        </pc:spChg>
        <pc:spChg chg="mod replST">
          <ac:chgData name="Müller Laura" userId="8191ac63-0d49-4000-a34c-4f0f8c71d94d" providerId="ADAL" clId="{137F30C2-69FD-4310-9AE3-D46F1DD158AA}" dt="2024-06-19T19:23:17.950" v="30539"/>
          <ac:spMkLst>
            <pc:docMk/>
            <pc:sldMk cId="885490935" sldId="549"/>
            <ac:spMk id="8" creationId="{9E9ED82A-F703-DD40-2BD9-97DF4084FB95}"/>
          </ac:spMkLst>
        </pc:spChg>
        <pc:spChg chg="replST">
          <ac:chgData name="Müller Laura" userId="8191ac63-0d49-4000-a34c-4f0f8c71d94d" providerId="ADAL" clId="{137F30C2-69FD-4310-9AE3-D46F1DD158AA}" dt="2024-06-19T19:23:17.925" v="30537"/>
          <ac:spMkLst>
            <pc:docMk/>
            <pc:sldMk cId="885490935" sldId="549"/>
            <ac:spMk id="10" creationId="{B913B4DB-2508-FA3A-41B8-07F7BAE2251E}"/>
          </ac:spMkLst>
        </pc:spChg>
        <pc:spChg chg="del mod">
          <ac:chgData name="Müller Laura" userId="8191ac63-0d49-4000-a34c-4f0f8c71d94d" providerId="ADAL" clId="{137F30C2-69FD-4310-9AE3-D46F1DD158AA}" dt="2024-06-19T12:24:27.985" v="27638" actId="478"/>
          <ac:spMkLst>
            <pc:docMk/>
            <pc:sldMk cId="885490935" sldId="549"/>
            <ac:spMk id="14" creationId="{62CBCC17-004B-813F-706E-D509634107F5}"/>
          </ac:spMkLst>
        </pc:spChg>
        <pc:spChg chg="mod">
          <ac:chgData name="Müller Laura" userId="8191ac63-0d49-4000-a34c-4f0f8c71d94d" providerId="ADAL" clId="{137F30C2-69FD-4310-9AE3-D46F1DD158AA}" dt="2024-06-19T10:35:37.670" v="26670"/>
          <ac:spMkLst>
            <pc:docMk/>
            <pc:sldMk cId="885490935" sldId="549"/>
            <ac:spMk id="16" creationId="{9B256978-1C35-1231-BB74-22B25F32D304}"/>
          </ac:spMkLst>
        </pc:spChg>
        <pc:spChg chg="replST">
          <ac:chgData name="Müller Laura" userId="8191ac63-0d49-4000-a34c-4f0f8c71d94d" providerId="ADAL" clId="{137F30C2-69FD-4310-9AE3-D46F1DD158AA}" dt="2024-06-19T19:23:17.885" v="30534"/>
          <ac:spMkLst>
            <pc:docMk/>
            <pc:sldMk cId="885490935" sldId="549"/>
            <ac:spMk id="17" creationId="{06C0B115-6E92-81F6-A8A8-A252B02EFCCE}"/>
          </ac:spMkLst>
        </pc:spChg>
        <pc:spChg chg="replST">
          <ac:chgData name="Müller Laura" userId="8191ac63-0d49-4000-a34c-4f0f8c71d94d" providerId="ADAL" clId="{137F30C2-69FD-4310-9AE3-D46F1DD158AA}" dt="2024-06-19T19:23:17.913" v="30536"/>
          <ac:spMkLst>
            <pc:docMk/>
            <pc:sldMk cId="885490935" sldId="549"/>
            <ac:spMk id="18" creationId="{75E345B8-5049-DEE0-574D-4DEA53ABE634}"/>
          </ac:spMkLst>
        </pc:spChg>
        <pc:spChg chg="mod">
          <ac:chgData name="Müller Laura" userId="8191ac63-0d49-4000-a34c-4f0f8c71d94d" providerId="ADAL" clId="{137F30C2-69FD-4310-9AE3-D46F1DD158AA}" dt="2024-06-19T10:35:37.670" v="26670"/>
          <ac:spMkLst>
            <pc:docMk/>
            <pc:sldMk cId="885490935" sldId="549"/>
            <ac:spMk id="19" creationId="{065B6ADE-DDDC-CEDB-4C68-DF6AFED84E56}"/>
          </ac:spMkLst>
        </pc:spChg>
        <pc:spChg chg="mod">
          <ac:chgData name="Müller Laura" userId="8191ac63-0d49-4000-a34c-4f0f8c71d94d" providerId="ADAL" clId="{137F30C2-69FD-4310-9AE3-D46F1DD158AA}" dt="2024-06-19T10:35:37.670" v="26670"/>
          <ac:spMkLst>
            <pc:docMk/>
            <pc:sldMk cId="885490935" sldId="549"/>
            <ac:spMk id="20" creationId="{6807EFF7-4879-8AA0-4BA6-D9881D894201}"/>
          </ac:spMkLst>
        </pc:spChg>
        <pc:spChg chg="mod">
          <ac:chgData name="Müller Laura" userId="8191ac63-0d49-4000-a34c-4f0f8c71d94d" providerId="ADAL" clId="{137F30C2-69FD-4310-9AE3-D46F1DD158AA}" dt="2024-06-19T10:35:37.670" v="26670"/>
          <ac:spMkLst>
            <pc:docMk/>
            <pc:sldMk cId="885490935" sldId="549"/>
            <ac:spMk id="21" creationId="{C44636EF-16B6-4788-3ADF-FE22235F4CA2}"/>
          </ac:spMkLst>
        </pc:spChg>
        <pc:spChg chg="mod">
          <ac:chgData name="Müller Laura" userId="8191ac63-0d49-4000-a34c-4f0f8c71d94d" providerId="ADAL" clId="{137F30C2-69FD-4310-9AE3-D46F1DD158AA}" dt="2024-06-19T10:35:37.670" v="26670"/>
          <ac:spMkLst>
            <pc:docMk/>
            <pc:sldMk cId="885490935" sldId="549"/>
            <ac:spMk id="22" creationId="{F2756719-38A4-8F6F-AF5B-9C676368DB2A}"/>
          </ac:spMkLst>
        </pc:spChg>
        <pc:spChg chg="add mod replST">
          <ac:chgData name="Müller Laura" userId="8191ac63-0d49-4000-a34c-4f0f8c71d94d" providerId="ADAL" clId="{137F30C2-69FD-4310-9AE3-D46F1DD158AA}" dt="2024-06-19T19:23:18.042" v="30548"/>
          <ac:spMkLst>
            <pc:docMk/>
            <pc:sldMk cId="885490935" sldId="549"/>
            <ac:spMk id="23" creationId="{01B4E28E-BC4A-B1BF-7495-9C78E7CCC179}"/>
          </ac:spMkLst>
        </pc:spChg>
        <pc:spChg chg="add mod replST">
          <ac:chgData name="Müller Laura" userId="8191ac63-0d49-4000-a34c-4f0f8c71d94d" providerId="ADAL" clId="{137F30C2-69FD-4310-9AE3-D46F1DD158AA}" dt="2024-06-19T19:23:18.051" v="30549"/>
          <ac:spMkLst>
            <pc:docMk/>
            <pc:sldMk cId="885490935" sldId="549"/>
            <ac:spMk id="24" creationId="{981BAF03-575F-E688-7283-7208BD1ABE22}"/>
          </ac:spMkLst>
        </pc:spChg>
        <pc:spChg chg="add mod replST">
          <ac:chgData name="Müller Laura" userId="8191ac63-0d49-4000-a34c-4f0f8c71d94d" providerId="ADAL" clId="{137F30C2-69FD-4310-9AE3-D46F1DD158AA}" dt="2024-06-19T19:23:18.059" v="30550"/>
          <ac:spMkLst>
            <pc:docMk/>
            <pc:sldMk cId="885490935" sldId="549"/>
            <ac:spMk id="25" creationId="{7EE2F3A1-72D5-CBD2-F58E-2474E66FCD16}"/>
          </ac:spMkLst>
        </pc:spChg>
        <pc:spChg chg="del">
          <ac:chgData name="Müller Laura" userId="8191ac63-0d49-4000-a34c-4f0f8c71d94d" providerId="ADAL" clId="{137F30C2-69FD-4310-9AE3-D46F1DD158AA}" dt="2024-06-19T10:29:05.259" v="26548" actId="478"/>
          <ac:spMkLst>
            <pc:docMk/>
            <pc:sldMk cId="885490935" sldId="549"/>
            <ac:spMk id="26" creationId="{10F5A040-C577-B5DD-D282-2995D0CDBD61}"/>
          </ac:spMkLst>
        </pc:spChg>
        <pc:spChg chg="del">
          <ac:chgData name="Müller Laura" userId="8191ac63-0d49-4000-a34c-4f0f8c71d94d" providerId="ADAL" clId="{137F30C2-69FD-4310-9AE3-D46F1DD158AA}" dt="2024-06-19T10:29:06.121" v="26549" actId="478"/>
          <ac:spMkLst>
            <pc:docMk/>
            <pc:sldMk cId="885490935" sldId="549"/>
            <ac:spMk id="27" creationId="{47B71EB9-8A3F-07C2-9405-17BA8FF475FF}"/>
          </ac:spMkLst>
        </pc:spChg>
        <pc:spChg chg="add mod replST">
          <ac:chgData name="Müller Laura" userId="8191ac63-0d49-4000-a34c-4f0f8c71d94d" providerId="ADAL" clId="{137F30C2-69FD-4310-9AE3-D46F1DD158AA}" dt="2024-06-19T19:23:18.068" v="30551"/>
          <ac:spMkLst>
            <pc:docMk/>
            <pc:sldMk cId="885490935" sldId="549"/>
            <ac:spMk id="29" creationId="{E12CDFE8-D6D0-0537-7785-EFD9D0848A9E}"/>
          </ac:spMkLst>
        </pc:spChg>
        <pc:spChg chg="del mod">
          <ac:chgData name="Müller Laura" userId="8191ac63-0d49-4000-a34c-4f0f8c71d94d" providerId="ADAL" clId="{137F30C2-69FD-4310-9AE3-D46F1DD158AA}" dt="2024-06-19T10:29:06.827" v="26551" actId="478"/>
          <ac:spMkLst>
            <pc:docMk/>
            <pc:sldMk cId="885490935" sldId="549"/>
            <ac:spMk id="30" creationId="{DCC2DBB7-2E9F-80AA-2D4D-69BDC9E85CBE}"/>
          </ac:spMkLst>
        </pc:spChg>
        <pc:spChg chg="mod replST">
          <ac:chgData name="Müller Laura" userId="8191ac63-0d49-4000-a34c-4f0f8c71d94d" providerId="ADAL" clId="{137F30C2-69FD-4310-9AE3-D46F1DD158AA}" dt="2024-06-19T19:23:17.960" v="30540"/>
          <ac:spMkLst>
            <pc:docMk/>
            <pc:sldMk cId="885490935" sldId="549"/>
            <ac:spMk id="31" creationId="{EE37E9BA-AA2E-5820-25B6-DF1D1507662D}"/>
          </ac:spMkLst>
        </pc:spChg>
        <pc:spChg chg="mod replST">
          <ac:chgData name="Müller Laura" userId="8191ac63-0d49-4000-a34c-4f0f8c71d94d" providerId="ADAL" clId="{137F30C2-69FD-4310-9AE3-D46F1DD158AA}" dt="2024-06-19T19:23:17.970" v="30541"/>
          <ac:spMkLst>
            <pc:docMk/>
            <pc:sldMk cId="885490935" sldId="549"/>
            <ac:spMk id="32" creationId="{377E3F2E-A583-EC85-4D68-E435263C3C25}"/>
          </ac:spMkLst>
        </pc:spChg>
        <pc:spChg chg="mod replST">
          <ac:chgData name="Müller Laura" userId="8191ac63-0d49-4000-a34c-4f0f8c71d94d" providerId="ADAL" clId="{137F30C2-69FD-4310-9AE3-D46F1DD158AA}" dt="2024-06-19T19:23:17.980" v="30542"/>
          <ac:spMkLst>
            <pc:docMk/>
            <pc:sldMk cId="885490935" sldId="549"/>
            <ac:spMk id="33" creationId="{D8909A64-EAFA-FB45-AABE-848920295E2A}"/>
          </ac:spMkLst>
        </pc:spChg>
        <pc:spChg chg="mod replST">
          <ac:chgData name="Müller Laura" userId="8191ac63-0d49-4000-a34c-4f0f8c71d94d" providerId="ADAL" clId="{137F30C2-69FD-4310-9AE3-D46F1DD158AA}" dt="2024-06-19T19:23:17.989" v="30543"/>
          <ac:spMkLst>
            <pc:docMk/>
            <pc:sldMk cId="885490935" sldId="549"/>
            <ac:spMk id="34" creationId="{48DBFE75-426B-6F04-0E49-5CD3FBDB2EA7}"/>
          </ac:spMkLst>
        </pc:spChg>
        <pc:spChg chg="add mod replST">
          <ac:chgData name="Müller Laura" userId="8191ac63-0d49-4000-a34c-4f0f8c71d94d" providerId="ADAL" clId="{137F30C2-69FD-4310-9AE3-D46F1DD158AA}" dt="2024-06-19T19:23:18.077" v="30552"/>
          <ac:spMkLst>
            <pc:docMk/>
            <pc:sldMk cId="885490935" sldId="549"/>
            <ac:spMk id="35" creationId="{CFE07DDE-DEBA-5909-B9C8-3E7890D03DAF}"/>
          </ac:spMkLst>
        </pc:spChg>
        <pc:spChg chg="mod ord replST">
          <ac:chgData name="Müller Laura" userId="8191ac63-0d49-4000-a34c-4f0f8c71d94d" providerId="ADAL" clId="{137F30C2-69FD-4310-9AE3-D46F1DD158AA}" dt="2024-06-19T19:23:17.856" v="30532"/>
          <ac:spMkLst>
            <pc:docMk/>
            <pc:sldMk cId="885490935" sldId="549"/>
            <ac:spMk id="36" creationId="{BFB1E16F-B9A6-08C7-6700-51FFD8996903}"/>
          </ac:spMkLst>
        </pc:spChg>
        <pc:spChg chg="mod replST">
          <ac:chgData name="Müller Laura" userId="8191ac63-0d49-4000-a34c-4f0f8c71d94d" providerId="ADAL" clId="{137F30C2-69FD-4310-9AE3-D46F1DD158AA}" dt="2024-06-19T19:23:17.995" v="30544"/>
          <ac:spMkLst>
            <pc:docMk/>
            <pc:sldMk cId="885490935" sldId="549"/>
            <ac:spMk id="37" creationId="{9B32E41B-DB3A-9272-7053-4767811A5FF9}"/>
          </ac:spMkLst>
        </pc:spChg>
        <pc:spChg chg="mod ord replST">
          <ac:chgData name="Müller Laura" userId="8191ac63-0d49-4000-a34c-4f0f8c71d94d" providerId="ADAL" clId="{137F30C2-69FD-4310-9AE3-D46F1DD158AA}" dt="2024-06-19T19:23:17.874" v="30533"/>
          <ac:spMkLst>
            <pc:docMk/>
            <pc:sldMk cId="885490935" sldId="549"/>
            <ac:spMk id="38" creationId="{7885647C-2157-5D1A-C579-B6F51EE06EBA}"/>
          </ac:spMkLst>
        </pc:spChg>
        <pc:spChg chg="add mod replST">
          <ac:chgData name="Müller Laura" userId="8191ac63-0d49-4000-a34c-4f0f8c71d94d" providerId="ADAL" clId="{137F30C2-69FD-4310-9AE3-D46F1DD158AA}" dt="2024-06-19T19:23:18.088" v="30553"/>
          <ac:spMkLst>
            <pc:docMk/>
            <pc:sldMk cId="885490935" sldId="549"/>
            <ac:spMk id="39" creationId="{EB1F6030-69F1-0A09-8A18-B88532C8CF74}"/>
          </ac:spMkLst>
        </pc:spChg>
        <pc:spChg chg="add mod ord replST">
          <ac:chgData name="Müller Laura" userId="8191ac63-0d49-4000-a34c-4f0f8c71d94d" providerId="ADAL" clId="{137F30C2-69FD-4310-9AE3-D46F1DD158AA}" dt="2024-06-19T19:23:17.844" v="30531"/>
          <ac:spMkLst>
            <pc:docMk/>
            <pc:sldMk cId="885490935" sldId="549"/>
            <ac:spMk id="40" creationId="{78075A1F-0AE0-9525-C357-9F69C0DF1A13}"/>
          </ac:spMkLst>
        </pc:spChg>
        <pc:spChg chg="mod">
          <ac:chgData name="Müller Laura" userId="8191ac63-0d49-4000-a34c-4f0f8c71d94d" providerId="ADAL" clId="{137F30C2-69FD-4310-9AE3-D46F1DD158AA}" dt="2024-06-19T18:38:58.367" v="28994" actId="1036"/>
          <ac:spMkLst>
            <pc:docMk/>
            <pc:sldMk cId="885490935" sldId="549"/>
            <ac:spMk id="43" creationId="{5C3AA2E0-64A5-FA2F-3292-72C81A96C6C4}"/>
          </ac:spMkLst>
        </pc:spChg>
        <pc:spChg chg="mod">
          <ac:chgData name="Müller Laura" userId="8191ac63-0d49-4000-a34c-4f0f8c71d94d" providerId="ADAL" clId="{137F30C2-69FD-4310-9AE3-D46F1DD158AA}" dt="2024-06-19T18:38:58.367" v="28994" actId="1036"/>
          <ac:spMkLst>
            <pc:docMk/>
            <pc:sldMk cId="885490935" sldId="549"/>
            <ac:spMk id="44" creationId="{C6994AF9-C3EE-1794-D657-B64D8DB88CCB}"/>
          </ac:spMkLst>
        </pc:spChg>
        <pc:spChg chg="mod">
          <ac:chgData name="Müller Laura" userId="8191ac63-0d49-4000-a34c-4f0f8c71d94d" providerId="ADAL" clId="{137F30C2-69FD-4310-9AE3-D46F1DD158AA}" dt="2024-06-19T18:38:58.367" v="28994" actId="1036"/>
          <ac:spMkLst>
            <pc:docMk/>
            <pc:sldMk cId="885490935" sldId="549"/>
            <ac:spMk id="45" creationId="{9B0D8B81-B3A8-A5A8-F47D-EDA111D44C4A}"/>
          </ac:spMkLst>
        </pc:spChg>
        <pc:spChg chg="mod">
          <ac:chgData name="Müller Laura" userId="8191ac63-0d49-4000-a34c-4f0f8c71d94d" providerId="ADAL" clId="{137F30C2-69FD-4310-9AE3-D46F1DD158AA}" dt="2024-06-19T18:38:58.367" v="28994" actId="1036"/>
          <ac:spMkLst>
            <pc:docMk/>
            <pc:sldMk cId="885490935" sldId="549"/>
            <ac:spMk id="46" creationId="{99C897F3-FCCD-13D2-B73F-6637FD12EF9E}"/>
          </ac:spMkLst>
        </pc:spChg>
        <pc:grpChg chg="add del mod">
          <ac:chgData name="Müller Laura" userId="8191ac63-0d49-4000-a34c-4f0f8c71d94d" providerId="ADAL" clId="{137F30C2-69FD-4310-9AE3-D46F1DD158AA}" dt="2024-06-19T18:38:47.552" v="28991" actId="478"/>
          <ac:grpSpMkLst>
            <pc:docMk/>
            <pc:sldMk cId="885490935" sldId="549"/>
            <ac:grpSpMk id="11" creationId="{077B12C7-A4A5-9B19-4744-16A71266F7CB}"/>
          </ac:grpSpMkLst>
        </pc:grpChg>
        <pc:grpChg chg="mod">
          <ac:chgData name="Müller Laura" userId="8191ac63-0d49-4000-a34c-4f0f8c71d94d" providerId="ADAL" clId="{137F30C2-69FD-4310-9AE3-D46F1DD158AA}" dt="2024-06-19T10:35:37.670" v="26670"/>
          <ac:grpSpMkLst>
            <pc:docMk/>
            <pc:sldMk cId="885490935" sldId="549"/>
            <ac:grpSpMk id="12" creationId="{FCB3411D-FB56-8130-741A-8EECF992918A}"/>
          </ac:grpSpMkLst>
        </pc:grpChg>
        <pc:grpChg chg="mod">
          <ac:chgData name="Müller Laura" userId="8191ac63-0d49-4000-a34c-4f0f8c71d94d" providerId="ADAL" clId="{137F30C2-69FD-4310-9AE3-D46F1DD158AA}" dt="2024-06-19T10:35:37.670" v="26670"/>
          <ac:grpSpMkLst>
            <pc:docMk/>
            <pc:sldMk cId="885490935" sldId="549"/>
            <ac:grpSpMk id="13" creationId="{738F9779-9617-2B2B-234A-7E224132B797}"/>
          </ac:grpSpMkLst>
        </pc:grpChg>
        <pc:grpChg chg="add mod replST">
          <ac:chgData name="Müller Laura" userId="8191ac63-0d49-4000-a34c-4f0f8c71d94d" providerId="ADAL" clId="{137F30C2-69FD-4310-9AE3-D46F1DD158AA}" dt="2024-06-19T19:23:18.124" v="30557"/>
          <ac:grpSpMkLst>
            <pc:docMk/>
            <pc:sldMk cId="885490935" sldId="549"/>
            <ac:grpSpMk id="27" creationId="{F5AE5AC2-ADA1-E07B-F169-77A3DC04B8D1}"/>
          </ac:grpSpMkLst>
        </pc:grpChg>
        <pc:grpChg chg="mod">
          <ac:chgData name="Müller Laura" userId="8191ac63-0d49-4000-a34c-4f0f8c71d94d" providerId="ADAL" clId="{137F30C2-69FD-4310-9AE3-D46F1DD158AA}" dt="2024-06-19T18:38:58.367" v="28994" actId="1036"/>
          <ac:grpSpMkLst>
            <pc:docMk/>
            <pc:sldMk cId="885490935" sldId="549"/>
            <ac:grpSpMk id="30" creationId="{BF13C85A-7A96-D06E-05E1-75854D101651}"/>
          </ac:grpSpMkLst>
        </pc:grpChg>
        <pc:grpChg chg="mod">
          <ac:chgData name="Müller Laura" userId="8191ac63-0d49-4000-a34c-4f0f8c71d94d" providerId="ADAL" clId="{137F30C2-69FD-4310-9AE3-D46F1DD158AA}" dt="2024-06-19T18:38:58.367" v="28994" actId="1036"/>
          <ac:grpSpMkLst>
            <pc:docMk/>
            <pc:sldMk cId="885490935" sldId="549"/>
            <ac:grpSpMk id="41" creationId="{EFB5B607-A744-BFA9-3D89-60CDE030AF8A}"/>
          </ac:grpSpMkLst>
        </pc:grpChg>
        <pc:picChg chg="replST">
          <ac:chgData name="Müller Laura" userId="8191ac63-0d49-4000-a34c-4f0f8c71d94d" providerId="ADAL" clId="{137F30C2-69FD-4310-9AE3-D46F1DD158AA}" dt="2024-06-19T19:23:17.900" v="30535"/>
          <ac:picMkLst>
            <pc:docMk/>
            <pc:sldMk cId="885490935" sldId="549"/>
            <ac:picMk id="4" creationId="{A6497196-C297-0067-5221-698B80852319}"/>
          </ac:picMkLst>
        </pc:picChg>
        <pc:picChg chg="add del mod modCrop">
          <ac:chgData name="Müller Laura" userId="8191ac63-0d49-4000-a34c-4f0f8c71d94d" providerId="ADAL" clId="{137F30C2-69FD-4310-9AE3-D46F1DD158AA}" dt="2024-06-19T10:33:21.875" v="26640" actId="478"/>
          <ac:picMkLst>
            <pc:docMk/>
            <pc:sldMk cId="885490935" sldId="549"/>
            <ac:picMk id="6" creationId="{50576B84-9D20-AF07-4653-8054D840F5A1}"/>
          </ac:picMkLst>
        </pc:picChg>
        <pc:picChg chg="add mod">
          <ac:chgData name="Müller Laura" userId="8191ac63-0d49-4000-a34c-4f0f8c71d94d" providerId="ADAL" clId="{137F30C2-69FD-4310-9AE3-D46F1DD158AA}" dt="2024-06-20T12:33:54.137" v="32047"/>
          <ac:picMkLst>
            <pc:docMk/>
            <pc:sldMk cId="885490935" sldId="549"/>
            <ac:picMk id="9" creationId="{0FD79E22-E792-8CAC-003C-5248FE896279}"/>
          </ac:picMkLst>
        </pc:picChg>
        <pc:picChg chg="add del mod modCrop">
          <ac:chgData name="Müller Laura" userId="8191ac63-0d49-4000-a34c-4f0f8c71d94d" providerId="ADAL" clId="{137F30C2-69FD-4310-9AE3-D46F1DD158AA}" dt="2024-06-19T18:38:47.552" v="28991" actId="478"/>
          <ac:picMkLst>
            <pc:docMk/>
            <pc:sldMk cId="885490935" sldId="549"/>
            <ac:picMk id="9" creationId="{6DF73052-E61E-D7D8-C149-FD0E4AD23C55}"/>
          </ac:picMkLst>
        </pc:picChg>
        <pc:picChg chg="add mod replST">
          <ac:chgData name="Müller Laura" userId="8191ac63-0d49-4000-a34c-4f0f8c71d94d" providerId="ADAL" clId="{137F30C2-69FD-4310-9AE3-D46F1DD158AA}" dt="2024-06-19T19:23:18.106" v="30555"/>
          <ac:picMkLst>
            <pc:docMk/>
            <pc:sldMk cId="885490935" sldId="549"/>
            <ac:picMk id="14" creationId="{03185BF9-65EF-9B13-05C4-47CA4E041C74}"/>
          </ac:picMkLst>
        </pc:picChg>
        <pc:picChg chg="add mod replST">
          <ac:chgData name="Müller Laura" userId="8191ac63-0d49-4000-a34c-4f0f8c71d94d" providerId="ADAL" clId="{137F30C2-69FD-4310-9AE3-D46F1DD158AA}" dt="2024-06-19T19:23:18.114" v="30556"/>
          <ac:picMkLst>
            <pc:docMk/>
            <pc:sldMk cId="885490935" sldId="549"/>
            <ac:picMk id="26" creationId="{5B75433B-59DD-C7E0-DEFC-537847263266}"/>
          </ac:picMkLst>
        </pc:picChg>
        <pc:picChg chg="del">
          <ac:chgData name="Müller Laura" userId="8191ac63-0d49-4000-a34c-4f0f8c71d94d" providerId="ADAL" clId="{137F30C2-69FD-4310-9AE3-D46F1DD158AA}" dt="2024-06-19T18:55:13.686" v="29534" actId="478"/>
          <ac:picMkLst>
            <pc:docMk/>
            <pc:sldMk cId="885490935" sldId="549"/>
            <ac:picMk id="28" creationId="{4065A02E-1CE9-46D3-A044-A85116FA05C2}"/>
          </ac:picMkLst>
        </pc:picChg>
        <pc:picChg chg="add del">
          <ac:chgData name="Müller Laura" userId="8191ac63-0d49-4000-a34c-4f0f8c71d94d" providerId="ADAL" clId="{137F30C2-69FD-4310-9AE3-D46F1DD158AA}" dt="2024-06-19T10:34:45.559" v="26659" actId="478"/>
          <ac:picMkLst>
            <pc:docMk/>
            <pc:sldMk cId="885490935" sldId="549"/>
            <ac:picMk id="1026" creationId="{40060CE5-FC50-7E31-6DBD-BB2BBBB9A4FA}"/>
          </ac:picMkLst>
        </pc:picChg>
        <pc:picChg chg="add del mod">
          <ac:chgData name="Müller Laura" userId="8191ac63-0d49-4000-a34c-4f0f8c71d94d" providerId="ADAL" clId="{137F30C2-69FD-4310-9AE3-D46F1DD158AA}" dt="2024-06-19T18:38:47.552" v="28991" actId="478"/>
          <ac:picMkLst>
            <pc:docMk/>
            <pc:sldMk cId="885490935" sldId="549"/>
            <ac:picMk id="1028" creationId="{0A96DC9F-4473-EC17-D0E9-18375612F114}"/>
          </ac:picMkLst>
        </pc:picChg>
        <pc:cxnChg chg="mod">
          <ac:chgData name="Müller Laura" userId="8191ac63-0d49-4000-a34c-4f0f8c71d94d" providerId="ADAL" clId="{137F30C2-69FD-4310-9AE3-D46F1DD158AA}" dt="2024-06-19T10:35:37.670" v="26670"/>
          <ac:cxnSpMkLst>
            <pc:docMk/>
            <pc:sldMk cId="885490935" sldId="549"/>
            <ac:cxnSpMk id="15" creationId="{E153F02D-B9BF-0AEA-C2DB-6A0FDBDC2353}"/>
          </ac:cxnSpMkLst>
        </pc:cxnChg>
        <pc:cxnChg chg="mod">
          <ac:chgData name="Müller Laura" userId="8191ac63-0d49-4000-a34c-4f0f8c71d94d" providerId="ADAL" clId="{137F30C2-69FD-4310-9AE3-D46F1DD158AA}" dt="2024-06-19T18:38:58.367" v="28994" actId="1036"/>
          <ac:cxnSpMkLst>
            <pc:docMk/>
            <pc:sldMk cId="885490935" sldId="549"/>
            <ac:cxnSpMk id="42" creationId="{4C8B4522-FBD5-8B99-79AA-10F7345EDE1D}"/>
          </ac:cxnSpMkLst>
        </pc:cxnChg>
        <pc:cxnChg chg="add mod replST">
          <ac:chgData name="Müller Laura" userId="8191ac63-0d49-4000-a34c-4f0f8c71d94d" providerId="ADAL" clId="{137F30C2-69FD-4310-9AE3-D46F1DD158AA}" dt="2024-06-19T19:23:18.136" v="30558"/>
          <ac:cxnSpMkLst>
            <pc:docMk/>
            <pc:sldMk cId="885490935" sldId="549"/>
            <ac:cxnSpMk id="47" creationId="{81D51535-9A70-7D42-CA3C-BD2944859FDF}"/>
          </ac:cxnSpMkLst>
        </pc:cxnChg>
        <pc:cxnChg chg="add mod replST">
          <ac:chgData name="Müller Laura" userId="8191ac63-0d49-4000-a34c-4f0f8c71d94d" providerId="ADAL" clId="{137F30C2-69FD-4310-9AE3-D46F1DD158AA}" dt="2024-06-19T19:23:18.154" v="30559"/>
          <ac:cxnSpMkLst>
            <pc:docMk/>
            <pc:sldMk cId="885490935" sldId="549"/>
            <ac:cxnSpMk id="48" creationId="{1051CCAC-A4CA-FB23-167B-2480F174B5D5}"/>
          </ac:cxnSpMkLst>
        </pc:cxnChg>
      </pc:sldChg>
      <pc:sldChg chg="addSp delSp modSp add del mod ord modShow modNotesTx">
        <pc:chgData name="Müller Laura" userId="8191ac63-0d49-4000-a34c-4f0f8c71d94d" providerId="ADAL" clId="{137F30C2-69FD-4310-9AE3-D46F1DD158AA}" dt="2024-06-21T16:05:46.467" v="42485" actId="47"/>
        <pc:sldMkLst>
          <pc:docMk/>
          <pc:sldMk cId="1876012065" sldId="550"/>
        </pc:sldMkLst>
        <pc:spChg chg="mod replST">
          <ac:chgData name="Müller Laura" userId="8191ac63-0d49-4000-a34c-4f0f8c71d94d" providerId="ADAL" clId="{137F30C2-69FD-4310-9AE3-D46F1DD158AA}" dt="2024-06-20T19:43:04.158" v="35979" actId="164"/>
          <ac:spMkLst>
            <pc:docMk/>
            <pc:sldMk cId="1876012065" sldId="550"/>
            <ac:spMk id="2" creationId="{6E658B9C-F4D3-1A02-7D2D-731AB3663F33}"/>
          </ac:spMkLst>
        </pc:spChg>
        <pc:spChg chg="mod replST">
          <ac:chgData name="Müller Laura" userId="8191ac63-0d49-4000-a34c-4f0f8c71d94d" providerId="ADAL" clId="{137F30C2-69FD-4310-9AE3-D46F1DD158AA}" dt="2024-06-20T19:45:12.096" v="35995" actId="408"/>
          <ac:spMkLst>
            <pc:docMk/>
            <pc:sldMk cId="1876012065" sldId="550"/>
            <ac:spMk id="3" creationId="{DBC0DCA6-ACC6-C188-0844-84E063EEF609}"/>
          </ac:spMkLst>
        </pc:spChg>
        <pc:spChg chg="mod topLvl replST">
          <ac:chgData name="Müller Laura" userId="8191ac63-0d49-4000-a34c-4f0f8c71d94d" providerId="ADAL" clId="{137F30C2-69FD-4310-9AE3-D46F1DD158AA}" dt="2024-06-20T19:43:06.704" v="35981" actId="164"/>
          <ac:spMkLst>
            <pc:docMk/>
            <pc:sldMk cId="1876012065" sldId="550"/>
            <ac:spMk id="5" creationId="{270A37C1-29ED-1F6A-EF6E-3AA0BCD73076}"/>
          </ac:spMkLst>
        </pc:spChg>
        <pc:spChg chg="del mod topLvl replST">
          <ac:chgData name="Müller Laura" userId="8191ac63-0d49-4000-a34c-4f0f8c71d94d" providerId="ADAL" clId="{137F30C2-69FD-4310-9AE3-D46F1DD158AA}" dt="2024-06-21T12:19:35.238" v="40180" actId="478"/>
          <ac:spMkLst>
            <pc:docMk/>
            <pc:sldMk cId="1876012065" sldId="550"/>
            <ac:spMk id="7" creationId="{82AF5DAE-7B33-94F1-00F2-46562C989B94}"/>
          </ac:spMkLst>
        </pc:spChg>
        <pc:spChg chg="mod topLvl replST">
          <ac:chgData name="Müller Laura" userId="8191ac63-0d49-4000-a34c-4f0f8c71d94d" providerId="ADAL" clId="{137F30C2-69FD-4310-9AE3-D46F1DD158AA}" dt="2024-06-20T19:44:58.453" v="35994" actId="164"/>
          <ac:spMkLst>
            <pc:docMk/>
            <pc:sldMk cId="1876012065" sldId="550"/>
            <ac:spMk id="8" creationId="{9E9ED82A-F703-DD40-2BD9-97DF4084FB95}"/>
          </ac:spMkLst>
        </pc:spChg>
        <pc:spChg chg="mod">
          <ac:chgData name="Müller Laura" userId="8191ac63-0d49-4000-a34c-4f0f8c71d94d" providerId="ADAL" clId="{137F30C2-69FD-4310-9AE3-D46F1DD158AA}" dt="2024-06-21T08:59:09.810" v="39714" actId="20577"/>
          <ac:spMkLst>
            <pc:docMk/>
            <pc:sldMk cId="1876012065" sldId="550"/>
            <ac:spMk id="10" creationId="{B913B4DB-2508-FA3A-41B8-07F7BAE2251E}"/>
          </ac:spMkLst>
        </pc:spChg>
        <pc:spChg chg="mod replST">
          <ac:chgData name="Müller Laura" userId="8191ac63-0d49-4000-a34c-4f0f8c71d94d" providerId="ADAL" clId="{137F30C2-69FD-4310-9AE3-D46F1DD158AA}" dt="2024-06-19T19:23:17.529" v="30509"/>
          <ac:spMkLst>
            <pc:docMk/>
            <pc:sldMk cId="1876012065" sldId="550"/>
            <ac:spMk id="14" creationId="{62CBCC17-004B-813F-706E-D509634107F5}"/>
          </ac:spMkLst>
        </pc:spChg>
        <pc:spChg chg="mod">
          <ac:chgData name="Müller Laura" userId="8191ac63-0d49-4000-a34c-4f0f8c71d94d" providerId="ADAL" clId="{137F30C2-69FD-4310-9AE3-D46F1DD158AA}" dt="2024-06-20T19:43:06.704" v="35981" actId="164"/>
          <ac:spMkLst>
            <pc:docMk/>
            <pc:sldMk cId="1876012065" sldId="550"/>
            <ac:spMk id="16" creationId="{9B256978-1C35-1231-BB74-22B25F32D304}"/>
          </ac:spMkLst>
        </pc:spChg>
        <pc:spChg chg="replST">
          <ac:chgData name="Müller Laura" userId="8191ac63-0d49-4000-a34c-4f0f8c71d94d" providerId="ADAL" clId="{137F30C2-69FD-4310-9AE3-D46F1DD158AA}" dt="2024-06-19T19:23:17.489" v="30506"/>
          <ac:spMkLst>
            <pc:docMk/>
            <pc:sldMk cId="1876012065" sldId="550"/>
            <ac:spMk id="17" creationId="{06C0B115-6E92-81F6-A8A8-A252B02EFCCE}"/>
          </ac:spMkLst>
        </pc:spChg>
        <pc:spChg chg="mod replST">
          <ac:chgData name="Müller Laura" userId="8191ac63-0d49-4000-a34c-4f0f8c71d94d" providerId="ADAL" clId="{137F30C2-69FD-4310-9AE3-D46F1DD158AA}" dt="2024-06-21T08:17:35.581" v="38622" actId="20577"/>
          <ac:spMkLst>
            <pc:docMk/>
            <pc:sldMk cId="1876012065" sldId="550"/>
            <ac:spMk id="18" creationId="{75E345B8-5049-DEE0-574D-4DEA53ABE634}"/>
          </ac:spMkLst>
        </pc:spChg>
        <pc:spChg chg="mod">
          <ac:chgData name="Müller Laura" userId="8191ac63-0d49-4000-a34c-4f0f8c71d94d" providerId="ADAL" clId="{137F30C2-69FD-4310-9AE3-D46F1DD158AA}" dt="2024-06-20T19:43:06.704" v="35981" actId="164"/>
          <ac:spMkLst>
            <pc:docMk/>
            <pc:sldMk cId="1876012065" sldId="550"/>
            <ac:spMk id="19" creationId="{065B6ADE-DDDC-CEDB-4C68-DF6AFED84E56}"/>
          </ac:spMkLst>
        </pc:spChg>
        <pc:spChg chg="del">
          <ac:chgData name="Müller Laura" userId="8191ac63-0d49-4000-a34c-4f0f8c71d94d" providerId="ADAL" clId="{137F30C2-69FD-4310-9AE3-D46F1DD158AA}" dt="2024-06-19T18:36:13.297" v="28954" actId="478"/>
          <ac:spMkLst>
            <pc:docMk/>
            <pc:sldMk cId="1876012065" sldId="550"/>
            <ac:spMk id="20" creationId="{6807EFF7-4879-8AA0-4BA6-D9881D894201}"/>
          </ac:spMkLst>
        </pc:spChg>
        <pc:spChg chg="mod">
          <ac:chgData name="Müller Laura" userId="8191ac63-0d49-4000-a34c-4f0f8c71d94d" providerId="ADAL" clId="{137F30C2-69FD-4310-9AE3-D46F1DD158AA}" dt="2024-06-20T19:43:06.704" v="35981" actId="164"/>
          <ac:spMkLst>
            <pc:docMk/>
            <pc:sldMk cId="1876012065" sldId="550"/>
            <ac:spMk id="21" creationId="{C44636EF-16B6-4788-3ADF-FE22235F4CA2}"/>
          </ac:spMkLst>
        </pc:spChg>
        <pc:spChg chg="mod">
          <ac:chgData name="Müller Laura" userId="8191ac63-0d49-4000-a34c-4f0f8c71d94d" providerId="ADAL" clId="{137F30C2-69FD-4310-9AE3-D46F1DD158AA}" dt="2024-06-20T19:43:06.704" v="35981" actId="164"/>
          <ac:spMkLst>
            <pc:docMk/>
            <pc:sldMk cId="1876012065" sldId="550"/>
            <ac:spMk id="22" creationId="{F2756719-38A4-8F6F-AF5B-9C676368DB2A}"/>
          </ac:spMkLst>
        </pc:spChg>
        <pc:spChg chg="mod topLvl replST">
          <ac:chgData name="Müller Laura" userId="8191ac63-0d49-4000-a34c-4f0f8c71d94d" providerId="ADAL" clId="{137F30C2-69FD-4310-9AE3-D46F1DD158AA}" dt="2024-06-21T12:21:22.441" v="40330" actId="1036"/>
          <ac:spMkLst>
            <pc:docMk/>
            <pc:sldMk cId="1876012065" sldId="550"/>
            <ac:spMk id="23" creationId="{01B4E28E-BC4A-B1BF-7495-9C78E7CCC179}"/>
          </ac:spMkLst>
        </pc:spChg>
        <pc:spChg chg="mod topLvl replST">
          <ac:chgData name="Müller Laura" userId="8191ac63-0d49-4000-a34c-4f0f8c71d94d" providerId="ADAL" clId="{137F30C2-69FD-4310-9AE3-D46F1DD158AA}" dt="2024-06-21T12:21:22.441" v="40330" actId="1036"/>
          <ac:spMkLst>
            <pc:docMk/>
            <pc:sldMk cId="1876012065" sldId="550"/>
            <ac:spMk id="24" creationId="{981BAF03-575F-E688-7283-7208BD1ABE22}"/>
          </ac:spMkLst>
        </pc:spChg>
        <pc:spChg chg="mod topLvl replST">
          <ac:chgData name="Müller Laura" userId="8191ac63-0d49-4000-a34c-4f0f8c71d94d" providerId="ADAL" clId="{137F30C2-69FD-4310-9AE3-D46F1DD158AA}" dt="2024-06-21T12:14:35.157" v="40179" actId="20577"/>
          <ac:spMkLst>
            <pc:docMk/>
            <pc:sldMk cId="1876012065" sldId="550"/>
            <ac:spMk id="25" creationId="{7EE2F3A1-72D5-CBD2-F58E-2474E66FCD16}"/>
          </ac:spMkLst>
        </pc:spChg>
        <pc:spChg chg="add mod">
          <ac:chgData name="Müller Laura" userId="8191ac63-0d49-4000-a34c-4f0f8c71d94d" providerId="ADAL" clId="{137F30C2-69FD-4310-9AE3-D46F1DD158AA}" dt="2024-06-21T12:13:37.749" v="40142" actId="208"/>
          <ac:spMkLst>
            <pc:docMk/>
            <pc:sldMk cId="1876012065" sldId="550"/>
            <ac:spMk id="27" creationId="{8A04F744-5045-47B4-76A6-112C18AA5B8D}"/>
          </ac:spMkLst>
        </pc:spChg>
        <pc:spChg chg="mod topLvl replST">
          <ac:chgData name="Müller Laura" userId="8191ac63-0d49-4000-a34c-4f0f8c71d94d" providerId="ADAL" clId="{137F30C2-69FD-4310-9AE3-D46F1DD158AA}" dt="2024-06-20T19:45:12.096" v="35995" actId="408"/>
          <ac:spMkLst>
            <pc:docMk/>
            <pc:sldMk cId="1876012065" sldId="550"/>
            <ac:spMk id="29" creationId="{E12CDFE8-D6D0-0537-7785-EFD9D0848A9E}"/>
          </ac:spMkLst>
        </pc:spChg>
        <pc:spChg chg="mod topLvl replST">
          <ac:chgData name="Müller Laura" userId="8191ac63-0d49-4000-a34c-4f0f8c71d94d" providerId="ADAL" clId="{137F30C2-69FD-4310-9AE3-D46F1DD158AA}" dt="2024-06-20T19:45:12.096" v="35995" actId="408"/>
          <ac:spMkLst>
            <pc:docMk/>
            <pc:sldMk cId="1876012065" sldId="550"/>
            <ac:spMk id="31" creationId="{EE37E9BA-AA2E-5820-25B6-DF1D1507662D}"/>
          </ac:spMkLst>
        </pc:spChg>
        <pc:spChg chg="mod topLvl replST">
          <ac:chgData name="Müller Laura" userId="8191ac63-0d49-4000-a34c-4f0f8c71d94d" providerId="ADAL" clId="{137F30C2-69FD-4310-9AE3-D46F1DD158AA}" dt="2024-06-20T19:45:12.096" v="35995" actId="408"/>
          <ac:spMkLst>
            <pc:docMk/>
            <pc:sldMk cId="1876012065" sldId="550"/>
            <ac:spMk id="32" creationId="{377E3F2E-A583-EC85-4D68-E435263C3C25}"/>
          </ac:spMkLst>
        </pc:spChg>
        <pc:spChg chg="mod topLvl replST">
          <ac:chgData name="Müller Laura" userId="8191ac63-0d49-4000-a34c-4f0f8c71d94d" providerId="ADAL" clId="{137F30C2-69FD-4310-9AE3-D46F1DD158AA}" dt="2024-06-20T19:44:44.926" v="35992" actId="164"/>
          <ac:spMkLst>
            <pc:docMk/>
            <pc:sldMk cId="1876012065" sldId="550"/>
            <ac:spMk id="33" creationId="{D8909A64-EAFA-FB45-AABE-848920295E2A}"/>
          </ac:spMkLst>
        </pc:spChg>
        <pc:spChg chg="mod topLvl replST">
          <ac:chgData name="Müller Laura" userId="8191ac63-0d49-4000-a34c-4f0f8c71d94d" providerId="ADAL" clId="{137F30C2-69FD-4310-9AE3-D46F1DD158AA}" dt="2024-06-20T19:44:44.926" v="35992" actId="164"/>
          <ac:spMkLst>
            <pc:docMk/>
            <pc:sldMk cId="1876012065" sldId="550"/>
            <ac:spMk id="34" creationId="{48DBFE75-426B-6F04-0E49-5CD3FBDB2EA7}"/>
          </ac:spMkLst>
        </pc:spChg>
        <pc:spChg chg="mod topLvl replST">
          <ac:chgData name="Müller Laura" userId="8191ac63-0d49-4000-a34c-4f0f8c71d94d" providerId="ADAL" clId="{137F30C2-69FD-4310-9AE3-D46F1DD158AA}" dt="2024-06-20T19:44:44.926" v="35992" actId="164"/>
          <ac:spMkLst>
            <pc:docMk/>
            <pc:sldMk cId="1876012065" sldId="550"/>
            <ac:spMk id="35" creationId="{CFE07DDE-DEBA-5909-B9C8-3E7890D03DAF}"/>
          </ac:spMkLst>
        </pc:spChg>
        <pc:spChg chg="mod topLvl replST">
          <ac:chgData name="Müller Laura" userId="8191ac63-0d49-4000-a34c-4f0f8c71d94d" providerId="ADAL" clId="{137F30C2-69FD-4310-9AE3-D46F1DD158AA}" dt="2024-06-20T19:45:12.096" v="35995" actId="408"/>
          <ac:spMkLst>
            <pc:docMk/>
            <pc:sldMk cId="1876012065" sldId="550"/>
            <ac:spMk id="36" creationId="{BFB1E16F-B9A6-08C7-6700-51FFD8996903}"/>
          </ac:spMkLst>
        </pc:spChg>
        <pc:spChg chg="mod topLvl replST">
          <ac:chgData name="Müller Laura" userId="8191ac63-0d49-4000-a34c-4f0f8c71d94d" providerId="ADAL" clId="{137F30C2-69FD-4310-9AE3-D46F1DD158AA}" dt="2024-06-20T19:44:58.453" v="35994" actId="164"/>
          <ac:spMkLst>
            <pc:docMk/>
            <pc:sldMk cId="1876012065" sldId="550"/>
            <ac:spMk id="37" creationId="{9B32E41B-DB3A-9272-7053-4767811A5FF9}"/>
          </ac:spMkLst>
        </pc:spChg>
        <pc:spChg chg="mod topLvl replST">
          <ac:chgData name="Müller Laura" userId="8191ac63-0d49-4000-a34c-4f0f8c71d94d" providerId="ADAL" clId="{137F30C2-69FD-4310-9AE3-D46F1DD158AA}" dt="2024-06-20T19:44:44.926" v="35992" actId="164"/>
          <ac:spMkLst>
            <pc:docMk/>
            <pc:sldMk cId="1876012065" sldId="550"/>
            <ac:spMk id="38" creationId="{7885647C-2157-5D1A-C579-B6F51EE06EBA}"/>
          </ac:spMkLst>
        </pc:spChg>
        <pc:spChg chg="mod topLvl replST">
          <ac:chgData name="Müller Laura" userId="8191ac63-0d49-4000-a34c-4f0f8c71d94d" providerId="ADAL" clId="{137F30C2-69FD-4310-9AE3-D46F1DD158AA}" dt="2024-06-20T19:44:44.926" v="35992" actId="164"/>
          <ac:spMkLst>
            <pc:docMk/>
            <pc:sldMk cId="1876012065" sldId="550"/>
            <ac:spMk id="39" creationId="{EB1F6030-69F1-0A09-8A18-B88532C8CF74}"/>
          </ac:spMkLst>
        </pc:spChg>
        <pc:spChg chg="del">
          <ac:chgData name="Müller Laura" userId="8191ac63-0d49-4000-a34c-4f0f8c71d94d" providerId="ADAL" clId="{137F30C2-69FD-4310-9AE3-D46F1DD158AA}" dt="2024-06-19T10:46:10.569" v="26893" actId="478"/>
          <ac:spMkLst>
            <pc:docMk/>
            <pc:sldMk cId="1876012065" sldId="550"/>
            <ac:spMk id="40" creationId="{78075A1F-0AE0-9525-C357-9F69C0DF1A13}"/>
          </ac:spMkLst>
        </pc:spChg>
        <pc:spChg chg="add mod ord">
          <ac:chgData name="Müller Laura" userId="8191ac63-0d49-4000-a34c-4f0f8c71d94d" providerId="ADAL" clId="{137F30C2-69FD-4310-9AE3-D46F1DD158AA}" dt="2024-06-20T19:45:21.896" v="35997" actId="14100"/>
          <ac:spMkLst>
            <pc:docMk/>
            <pc:sldMk cId="1876012065" sldId="550"/>
            <ac:spMk id="41" creationId="{B8F27C9A-DE41-6627-B7EB-CD5EB787C339}"/>
          </ac:spMkLst>
        </pc:spChg>
        <pc:spChg chg="add mod">
          <ac:chgData name="Müller Laura" userId="8191ac63-0d49-4000-a34c-4f0f8c71d94d" providerId="ADAL" clId="{137F30C2-69FD-4310-9AE3-D46F1DD158AA}" dt="2024-06-21T12:13:59.384" v="40150" actId="14100"/>
          <ac:spMkLst>
            <pc:docMk/>
            <pc:sldMk cId="1876012065" sldId="550"/>
            <ac:spMk id="45" creationId="{68610F61-212F-FCE2-6FE0-30BB39570DEB}"/>
          </ac:spMkLst>
        </pc:spChg>
        <pc:spChg chg="add del mod">
          <ac:chgData name="Müller Laura" userId="8191ac63-0d49-4000-a34c-4f0f8c71d94d" providerId="ADAL" clId="{137F30C2-69FD-4310-9AE3-D46F1DD158AA}" dt="2024-06-21T12:14:01.854" v="40152" actId="478"/>
          <ac:spMkLst>
            <pc:docMk/>
            <pc:sldMk cId="1876012065" sldId="550"/>
            <ac:spMk id="46" creationId="{D5D8CBDC-BD4D-D49C-4614-5CD1289415B7}"/>
          </ac:spMkLst>
        </pc:spChg>
        <pc:spChg chg="add mod">
          <ac:chgData name="Müller Laura" userId="8191ac63-0d49-4000-a34c-4f0f8c71d94d" providerId="ADAL" clId="{137F30C2-69FD-4310-9AE3-D46F1DD158AA}" dt="2024-06-21T12:14:05.178" v="40154" actId="1076"/>
          <ac:spMkLst>
            <pc:docMk/>
            <pc:sldMk cId="1876012065" sldId="550"/>
            <ac:spMk id="48" creationId="{937A6425-50F3-7A89-688B-47BA617E4B98}"/>
          </ac:spMkLst>
        </pc:spChg>
        <pc:spChg chg="add mod">
          <ac:chgData name="Müller Laura" userId="8191ac63-0d49-4000-a34c-4f0f8c71d94d" providerId="ADAL" clId="{137F30C2-69FD-4310-9AE3-D46F1DD158AA}" dt="2024-06-21T12:21:16.493" v="40324" actId="20577"/>
          <ac:spMkLst>
            <pc:docMk/>
            <pc:sldMk cId="1876012065" sldId="550"/>
            <ac:spMk id="49" creationId="{D7DCE832-CBAA-8182-D468-855954B40C80}"/>
          </ac:spMkLst>
        </pc:spChg>
        <pc:spChg chg="add">
          <ac:chgData name="Müller Laura" userId="8191ac63-0d49-4000-a34c-4f0f8c71d94d" providerId="ADAL" clId="{137F30C2-69FD-4310-9AE3-D46F1DD158AA}" dt="2024-06-21T12:19:46.804" v="40183" actId="11529"/>
          <ac:spMkLst>
            <pc:docMk/>
            <pc:sldMk cId="1876012065" sldId="550"/>
            <ac:spMk id="50" creationId="{05BF9AF7-22E3-0135-9155-AF5B003FC7B7}"/>
          </ac:spMkLst>
        </pc:spChg>
        <pc:grpChg chg="add mod topLvl">
          <ac:chgData name="Müller Laura" userId="8191ac63-0d49-4000-a34c-4f0f8c71d94d" providerId="ADAL" clId="{137F30C2-69FD-4310-9AE3-D46F1DD158AA}" dt="2024-06-20T19:44:58.453" v="35994" actId="164"/>
          <ac:grpSpMkLst>
            <pc:docMk/>
            <pc:sldMk cId="1876012065" sldId="550"/>
            <ac:grpSpMk id="6" creationId="{23C4462C-64EE-9687-2173-92C90F7941AE}"/>
          </ac:grpSpMkLst>
        </pc:grpChg>
        <pc:grpChg chg="mod topLvl replST">
          <ac:chgData name="Müller Laura" userId="8191ac63-0d49-4000-a34c-4f0f8c71d94d" providerId="ADAL" clId="{137F30C2-69FD-4310-9AE3-D46F1DD158AA}" dt="2024-06-20T19:43:06.704" v="35981" actId="164"/>
          <ac:grpSpMkLst>
            <pc:docMk/>
            <pc:sldMk cId="1876012065" sldId="550"/>
            <ac:grpSpMk id="11" creationId="{077B12C7-A4A5-9B19-4744-16A71266F7CB}"/>
          </ac:grpSpMkLst>
        </pc:grpChg>
        <pc:grpChg chg="mod">
          <ac:chgData name="Müller Laura" userId="8191ac63-0d49-4000-a34c-4f0f8c71d94d" providerId="ADAL" clId="{137F30C2-69FD-4310-9AE3-D46F1DD158AA}" dt="2024-06-20T19:43:06.704" v="35981" actId="164"/>
          <ac:grpSpMkLst>
            <pc:docMk/>
            <pc:sldMk cId="1876012065" sldId="550"/>
            <ac:grpSpMk id="12" creationId="{FCB3411D-FB56-8130-741A-8EECF992918A}"/>
          </ac:grpSpMkLst>
        </pc:grpChg>
        <pc:grpChg chg="mod">
          <ac:chgData name="Müller Laura" userId="8191ac63-0d49-4000-a34c-4f0f8c71d94d" providerId="ADAL" clId="{137F30C2-69FD-4310-9AE3-D46F1DD158AA}" dt="2024-06-20T19:43:06.704" v="35981" actId="164"/>
          <ac:grpSpMkLst>
            <pc:docMk/>
            <pc:sldMk cId="1876012065" sldId="550"/>
            <ac:grpSpMk id="13" creationId="{738F9779-9617-2B2B-234A-7E224132B797}"/>
          </ac:grpSpMkLst>
        </pc:grpChg>
        <pc:grpChg chg="add mod">
          <ac:chgData name="Müller Laura" userId="8191ac63-0d49-4000-a34c-4f0f8c71d94d" providerId="ADAL" clId="{137F30C2-69FD-4310-9AE3-D46F1DD158AA}" dt="2024-06-20T19:43:06.704" v="35981" actId="164"/>
          <ac:grpSpMkLst>
            <pc:docMk/>
            <pc:sldMk cId="1876012065" sldId="550"/>
            <ac:grpSpMk id="20" creationId="{8CB9C572-A749-87EE-8101-C7344357DFCA}"/>
          </ac:grpSpMkLst>
        </pc:grpChg>
        <pc:grpChg chg="add del mod">
          <ac:chgData name="Müller Laura" userId="8191ac63-0d49-4000-a34c-4f0f8c71d94d" providerId="ADAL" clId="{137F30C2-69FD-4310-9AE3-D46F1DD158AA}" dt="2024-06-20T12:57:01.761" v="32380" actId="165"/>
          <ac:grpSpMkLst>
            <pc:docMk/>
            <pc:sldMk cId="1876012065" sldId="550"/>
            <ac:grpSpMk id="20" creationId="{FA49C928-0753-4B82-6351-EE6698931681}"/>
          </ac:grpSpMkLst>
        </pc:grpChg>
        <pc:grpChg chg="add mod topLvl">
          <ac:chgData name="Müller Laura" userId="8191ac63-0d49-4000-a34c-4f0f8c71d94d" providerId="ADAL" clId="{137F30C2-69FD-4310-9AE3-D46F1DD158AA}" dt="2024-06-20T19:45:12.096" v="35995" actId="408"/>
          <ac:grpSpMkLst>
            <pc:docMk/>
            <pc:sldMk cId="1876012065" sldId="550"/>
            <ac:grpSpMk id="26" creationId="{3A85D2FB-33F8-9B4E-E154-11A2B0A39616}"/>
          </ac:grpSpMkLst>
        </pc:grpChg>
        <pc:grpChg chg="add del mod">
          <ac:chgData name="Müller Laura" userId="8191ac63-0d49-4000-a34c-4f0f8c71d94d" providerId="ADAL" clId="{137F30C2-69FD-4310-9AE3-D46F1DD158AA}" dt="2024-06-20T12:57:05.051" v="32381" actId="165"/>
          <ac:grpSpMkLst>
            <pc:docMk/>
            <pc:sldMk cId="1876012065" sldId="550"/>
            <ac:grpSpMk id="27" creationId="{22FB2FA5-CCF2-740F-542D-38D41531712F}"/>
          </ac:grpSpMkLst>
        </pc:grpChg>
        <pc:grpChg chg="add mod">
          <ac:chgData name="Müller Laura" userId="8191ac63-0d49-4000-a34c-4f0f8c71d94d" providerId="ADAL" clId="{137F30C2-69FD-4310-9AE3-D46F1DD158AA}" dt="2024-06-20T19:43:05.869" v="35980" actId="164"/>
          <ac:grpSpMkLst>
            <pc:docMk/>
            <pc:sldMk cId="1876012065" sldId="550"/>
            <ac:grpSpMk id="27" creationId="{EB06CE01-E7F6-D03B-8385-A2A7B86AFCBC}"/>
          </ac:grpSpMkLst>
        </pc:grpChg>
        <pc:grpChg chg="add del mod">
          <ac:chgData name="Müller Laura" userId="8191ac63-0d49-4000-a34c-4f0f8c71d94d" providerId="ADAL" clId="{137F30C2-69FD-4310-9AE3-D46F1DD158AA}" dt="2024-06-20T12:57:08.305" v="32382" actId="165"/>
          <ac:grpSpMkLst>
            <pc:docMk/>
            <pc:sldMk cId="1876012065" sldId="550"/>
            <ac:grpSpMk id="28" creationId="{415319CC-9E5F-9917-28CC-20FAFD364D58}"/>
          </ac:grpSpMkLst>
        </pc:grpChg>
        <pc:grpChg chg="add mod">
          <ac:chgData name="Müller Laura" userId="8191ac63-0d49-4000-a34c-4f0f8c71d94d" providerId="ADAL" clId="{137F30C2-69FD-4310-9AE3-D46F1DD158AA}" dt="2024-06-20T19:43:04.158" v="35979" actId="164"/>
          <ac:grpSpMkLst>
            <pc:docMk/>
            <pc:sldMk cId="1876012065" sldId="550"/>
            <ac:grpSpMk id="28" creationId="{585E27DD-7357-C876-74C5-73CC912F40F3}"/>
          </ac:grpSpMkLst>
        </pc:grpChg>
        <pc:grpChg chg="add mod">
          <ac:chgData name="Müller Laura" userId="8191ac63-0d49-4000-a34c-4f0f8c71d94d" providerId="ADAL" clId="{137F30C2-69FD-4310-9AE3-D46F1DD158AA}" dt="2024-06-20T19:45:12.096" v="35995" actId="408"/>
          <ac:grpSpMkLst>
            <pc:docMk/>
            <pc:sldMk cId="1876012065" sldId="550"/>
            <ac:grpSpMk id="30" creationId="{6143A852-B8E6-63AC-C789-BCD1CB56C281}"/>
          </ac:grpSpMkLst>
        </pc:grpChg>
        <pc:grpChg chg="add mod">
          <ac:chgData name="Müller Laura" userId="8191ac63-0d49-4000-a34c-4f0f8c71d94d" providerId="ADAL" clId="{137F30C2-69FD-4310-9AE3-D46F1DD158AA}" dt="2024-06-20T19:45:12.096" v="35995" actId="408"/>
          <ac:grpSpMkLst>
            <pc:docMk/>
            <pc:sldMk cId="1876012065" sldId="550"/>
            <ac:grpSpMk id="40" creationId="{A3A7A10F-80D9-94B6-DDDB-6E98CADC65FA}"/>
          </ac:grpSpMkLst>
        </pc:grpChg>
        <pc:grpChg chg="add mod">
          <ac:chgData name="Müller Laura" userId="8191ac63-0d49-4000-a34c-4f0f8c71d94d" providerId="ADAL" clId="{137F30C2-69FD-4310-9AE3-D46F1DD158AA}" dt="2024-06-20T19:44:44.926" v="35992" actId="164"/>
          <ac:grpSpMkLst>
            <pc:docMk/>
            <pc:sldMk cId="1876012065" sldId="550"/>
            <ac:grpSpMk id="43" creationId="{64D93386-25DD-BA76-3B0F-3CC74C160527}"/>
          </ac:grpSpMkLst>
        </pc:grpChg>
        <pc:grpChg chg="add mod">
          <ac:chgData name="Müller Laura" userId="8191ac63-0d49-4000-a34c-4f0f8c71d94d" providerId="ADAL" clId="{137F30C2-69FD-4310-9AE3-D46F1DD158AA}" dt="2024-06-20T19:45:12.096" v="35995" actId="408"/>
          <ac:grpSpMkLst>
            <pc:docMk/>
            <pc:sldMk cId="1876012065" sldId="550"/>
            <ac:grpSpMk id="44" creationId="{B578CD76-20DF-1986-B371-8467A62F3E83}"/>
          </ac:grpSpMkLst>
        </pc:grpChg>
        <pc:picChg chg="replST">
          <ac:chgData name="Müller Laura" userId="8191ac63-0d49-4000-a34c-4f0f8c71d94d" providerId="ADAL" clId="{137F30C2-69FD-4310-9AE3-D46F1DD158AA}" dt="2024-06-19T19:23:17.502" v="30507"/>
          <ac:picMkLst>
            <pc:docMk/>
            <pc:sldMk cId="1876012065" sldId="550"/>
            <ac:picMk id="4" creationId="{A6497196-C297-0067-5221-698B80852319}"/>
          </ac:picMkLst>
        </pc:picChg>
        <pc:picChg chg="mod replST">
          <ac:chgData name="Müller Laura" userId="8191ac63-0d49-4000-a34c-4f0f8c71d94d" providerId="ADAL" clId="{137F30C2-69FD-4310-9AE3-D46F1DD158AA}" dt="2024-06-20T19:43:04.158" v="35979" actId="164"/>
          <ac:picMkLst>
            <pc:docMk/>
            <pc:sldMk cId="1876012065" sldId="550"/>
            <ac:picMk id="9" creationId="{6DF73052-E61E-D7D8-C149-FD0E4AD23C55}"/>
          </ac:picMkLst>
        </pc:picChg>
        <pc:picChg chg="add mod">
          <ac:chgData name="Müller Laura" userId="8191ac63-0d49-4000-a34c-4f0f8c71d94d" providerId="ADAL" clId="{137F30C2-69FD-4310-9AE3-D46F1DD158AA}" dt="2024-06-21T12:14:26.150" v="40156" actId="1076"/>
          <ac:picMkLst>
            <pc:docMk/>
            <pc:sldMk cId="1876012065" sldId="550"/>
            <ac:picMk id="20" creationId="{6A899D7A-A962-E513-2330-8DC2C397F0ED}"/>
          </ac:picMkLst>
        </pc:picChg>
        <pc:picChg chg="del">
          <ac:chgData name="Müller Laura" userId="8191ac63-0d49-4000-a34c-4f0f8c71d94d" providerId="ADAL" clId="{137F30C2-69FD-4310-9AE3-D46F1DD158AA}" dt="2024-06-19T18:55:04.946" v="29531" actId="478"/>
          <ac:picMkLst>
            <pc:docMk/>
            <pc:sldMk cId="1876012065" sldId="550"/>
            <ac:picMk id="28" creationId="{4065A02E-1CE9-46D3-A044-A85116FA05C2}"/>
          </ac:picMkLst>
        </pc:picChg>
        <pc:picChg chg="add mod">
          <ac:chgData name="Müller Laura" userId="8191ac63-0d49-4000-a34c-4f0f8c71d94d" providerId="ADAL" clId="{137F30C2-69FD-4310-9AE3-D46F1DD158AA}" dt="2024-06-21T08:17:54.237" v="38632"/>
          <ac:picMkLst>
            <pc:docMk/>
            <pc:sldMk cId="1876012065" sldId="550"/>
            <ac:picMk id="28" creationId="{A4776646-A45C-5ECD-79AE-5BE1674495C9}"/>
          </ac:picMkLst>
        </pc:picChg>
        <pc:picChg chg="add mod">
          <ac:chgData name="Müller Laura" userId="8191ac63-0d49-4000-a34c-4f0f8c71d94d" providerId="ADAL" clId="{137F30C2-69FD-4310-9AE3-D46F1DD158AA}" dt="2024-06-21T12:13:47.987" v="40148" actId="1076"/>
          <ac:picMkLst>
            <pc:docMk/>
            <pc:sldMk cId="1876012065" sldId="550"/>
            <ac:picMk id="42" creationId="{4A930E57-AAD9-DCC2-8DE9-4000398F54DE}"/>
          </ac:picMkLst>
        </pc:picChg>
        <pc:picChg chg="add del mod">
          <ac:chgData name="Müller Laura" userId="8191ac63-0d49-4000-a34c-4f0f8c71d94d" providerId="ADAL" clId="{137F30C2-69FD-4310-9AE3-D46F1DD158AA}" dt="2024-06-21T08:17:53.940" v="38631" actId="478"/>
          <ac:picMkLst>
            <pc:docMk/>
            <pc:sldMk cId="1876012065" sldId="550"/>
            <ac:picMk id="42" creationId="{6BD8C8D7-B77F-9AE3-634F-9990B9F89952}"/>
          </ac:picMkLst>
        </pc:picChg>
        <pc:picChg chg="add mod">
          <ac:chgData name="Müller Laura" userId="8191ac63-0d49-4000-a34c-4f0f8c71d94d" providerId="ADAL" clId="{137F30C2-69FD-4310-9AE3-D46F1DD158AA}" dt="2024-06-21T12:14:05.178" v="40154" actId="1076"/>
          <ac:picMkLst>
            <pc:docMk/>
            <pc:sldMk cId="1876012065" sldId="550"/>
            <ac:picMk id="47" creationId="{47EB3EF1-4A76-802B-183D-C89F99976A41}"/>
          </ac:picMkLst>
        </pc:picChg>
        <pc:picChg chg="mod replST">
          <ac:chgData name="Müller Laura" userId="8191ac63-0d49-4000-a34c-4f0f8c71d94d" providerId="ADAL" clId="{137F30C2-69FD-4310-9AE3-D46F1DD158AA}" dt="2024-06-20T19:45:12.096" v="35995" actId="408"/>
          <ac:picMkLst>
            <pc:docMk/>
            <pc:sldMk cId="1876012065" sldId="550"/>
            <ac:picMk id="1028" creationId="{0A96DC9F-4473-EC17-D0E9-18375612F114}"/>
          </ac:picMkLst>
        </pc:picChg>
        <pc:cxnChg chg="mod">
          <ac:chgData name="Müller Laura" userId="8191ac63-0d49-4000-a34c-4f0f8c71d94d" providerId="ADAL" clId="{137F30C2-69FD-4310-9AE3-D46F1DD158AA}" dt="2024-06-20T19:43:06.704" v="35981" actId="164"/>
          <ac:cxnSpMkLst>
            <pc:docMk/>
            <pc:sldMk cId="1876012065" sldId="550"/>
            <ac:cxnSpMk id="15" creationId="{E153F02D-B9BF-0AEA-C2DB-6A0FDBDC2353}"/>
          </ac:cxnSpMkLst>
        </pc:cxnChg>
        <pc:cxnChg chg="add del mod">
          <ac:chgData name="Müller Laura" userId="8191ac63-0d49-4000-a34c-4f0f8c71d94d" providerId="ADAL" clId="{137F30C2-69FD-4310-9AE3-D46F1DD158AA}" dt="2024-06-21T08:09:46.398" v="38403" actId="478"/>
          <ac:cxnSpMkLst>
            <pc:docMk/>
            <pc:sldMk cId="1876012065" sldId="550"/>
            <ac:cxnSpMk id="20" creationId="{F0B1CDB0-2283-908D-82F7-18AAA3A4B942}"/>
          </ac:cxnSpMkLst>
        </pc:cxnChg>
        <pc:cxnChg chg="add del mod">
          <ac:chgData name="Müller Laura" userId="8191ac63-0d49-4000-a34c-4f0f8c71d94d" providerId="ADAL" clId="{137F30C2-69FD-4310-9AE3-D46F1DD158AA}" dt="2024-06-19T18:35:49.237" v="28951" actId="478"/>
          <ac:cxnSpMkLst>
            <pc:docMk/>
            <pc:sldMk cId="1876012065" sldId="550"/>
            <ac:cxnSpMk id="26" creationId="{C6509AEF-9108-E927-B304-FC475E3C7C93}"/>
          </ac:cxnSpMkLst>
        </pc:cxnChg>
        <pc:cxnChg chg="add del mod">
          <ac:chgData name="Müller Laura" userId="8191ac63-0d49-4000-a34c-4f0f8c71d94d" providerId="ADAL" clId="{137F30C2-69FD-4310-9AE3-D46F1DD158AA}" dt="2024-06-21T08:09:46.398" v="38403" actId="478"/>
          <ac:cxnSpMkLst>
            <pc:docMk/>
            <pc:sldMk cId="1876012065" sldId="550"/>
            <ac:cxnSpMk id="27" creationId="{60096A8F-AD37-F940-0138-59E3C449B134}"/>
          </ac:cxnSpMkLst>
        </pc:cxnChg>
        <pc:cxnChg chg="add del mod replST">
          <ac:chgData name="Müller Laura" userId="8191ac63-0d49-4000-a34c-4f0f8c71d94d" providerId="ADAL" clId="{137F30C2-69FD-4310-9AE3-D46F1DD158AA}" dt="2024-06-20T12:32:52.181" v="32031" actId="478"/>
          <ac:cxnSpMkLst>
            <pc:docMk/>
            <pc:sldMk cId="1876012065" sldId="550"/>
            <ac:cxnSpMk id="30" creationId="{48CA22C6-D211-62B1-8E19-39E4C7281857}"/>
          </ac:cxnSpMkLst>
        </pc:cxnChg>
        <pc:cxnChg chg="add del mod replST">
          <ac:chgData name="Müller Laura" userId="8191ac63-0d49-4000-a34c-4f0f8c71d94d" providerId="ADAL" clId="{137F30C2-69FD-4310-9AE3-D46F1DD158AA}" dt="2024-06-20T12:32:52.181" v="32031" actId="478"/>
          <ac:cxnSpMkLst>
            <pc:docMk/>
            <pc:sldMk cId="1876012065" sldId="550"/>
            <ac:cxnSpMk id="40" creationId="{437FEBD9-E459-410E-6FE0-2876C7C00A4C}"/>
          </ac:cxnSpMkLst>
        </pc:cxnChg>
        <pc:cxnChg chg="add del">
          <ac:chgData name="Müller Laura" userId="8191ac63-0d49-4000-a34c-4f0f8c71d94d" providerId="ADAL" clId="{137F30C2-69FD-4310-9AE3-D46F1DD158AA}" dt="2024-06-19T19:02:14.178" v="29975" actId="478"/>
          <ac:cxnSpMkLst>
            <pc:docMk/>
            <pc:sldMk cId="1876012065" sldId="550"/>
            <ac:cxnSpMk id="42" creationId="{49584936-20B9-576A-4C7B-89877BC75FFF}"/>
          </ac:cxnSpMkLst>
        </pc:cxnChg>
        <pc:cxnChg chg="add del mod">
          <ac:chgData name="Müller Laura" userId="8191ac63-0d49-4000-a34c-4f0f8c71d94d" providerId="ADAL" clId="{137F30C2-69FD-4310-9AE3-D46F1DD158AA}" dt="2024-06-19T19:02:14.178" v="29975" actId="478"/>
          <ac:cxnSpMkLst>
            <pc:docMk/>
            <pc:sldMk cId="1876012065" sldId="550"/>
            <ac:cxnSpMk id="43" creationId="{32DE8E39-9A69-2389-DECC-63A945E96D5E}"/>
          </ac:cxnSpMkLst>
        </pc:cxnChg>
        <pc:cxnChg chg="add del mod">
          <ac:chgData name="Müller Laura" userId="8191ac63-0d49-4000-a34c-4f0f8c71d94d" providerId="ADAL" clId="{137F30C2-69FD-4310-9AE3-D46F1DD158AA}" dt="2024-06-20T19:45:40.396" v="35999" actId="478"/>
          <ac:cxnSpMkLst>
            <pc:docMk/>
            <pc:sldMk cId="1876012065" sldId="550"/>
            <ac:cxnSpMk id="45" creationId="{4207CD90-0307-A4A9-2546-D86FBCB6A1CC}"/>
          </ac:cxnSpMkLst>
        </pc:cxnChg>
        <pc:cxnChg chg="add del mod">
          <ac:chgData name="Müller Laura" userId="8191ac63-0d49-4000-a34c-4f0f8c71d94d" providerId="ADAL" clId="{137F30C2-69FD-4310-9AE3-D46F1DD158AA}" dt="2024-06-20T19:45:40.396" v="35999" actId="478"/>
          <ac:cxnSpMkLst>
            <pc:docMk/>
            <pc:sldMk cId="1876012065" sldId="550"/>
            <ac:cxnSpMk id="46" creationId="{4C08674E-E65C-0E0D-7B46-7955091BF797}"/>
          </ac:cxnSpMkLst>
        </pc:cxnChg>
      </pc:sldChg>
      <pc:sldChg chg="addSp delSp modSp add del mod">
        <pc:chgData name="Müller Laura" userId="8191ac63-0d49-4000-a34c-4f0f8c71d94d" providerId="ADAL" clId="{137F30C2-69FD-4310-9AE3-D46F1DD158AA}" dt="2024-06-20T18:56:02.956" v="32432" actId="47"/>
        <pc:sldMkLst>
          <pc:docMk/>
          <pc:sldMk cId="852504407" sldId="551"/>
        </pc:sldMkLst>
        <pc:spChg chg="replST">
          <ac:chgData name="Müller Laura" userId="8191ac63-0d49-4000-a34c-4f0f8c71d94d" providerId="ADAL" clId="{137F30C2-69FD-4310-9AE3-D46F1DD158AA}" dt="2024-06-19T19:23:19.136" v="30632"/>
          <ac:spMkLst>
            <pc:docMk/>
            <pc:sldMk cId="852504407" sldId="551"/>
            <ac:spMk id="2" creationId="{C690380B-2D91-E614-8B19-9D50A290BB70}"/>
          </ac:spMkLst>
        </pc:spChg>
        <pc:spChg chg="replST">
          <ac:chgData name="Müller Laura" userId="8191ac63-0d49-4000-a34c-4f0f8c71d94d" providerId="ADAL" clId="{137F30C2-69FD-4310-9AE3-D46F1DD158AA}" dt="2024-06-19T19:23:19.157" v="30633"/>
          <ac:spMkLst>
            <pc:docMk/>
            <pc:sldMk cId="852504407" sldId="551"/>
            <ac:spMk id="3" creationId="{4C1216A9-676A-1EA7-CB3C-74CEBB2BD66D}"/>
          </ac:spMkLst>
        </pc:spChg>
        <pc:spChg chg="replST">
          <ac:chgData name="Müller Laura" userId="8191ac63-0d49-4000-a34c-4f0f8c71d94d" providerId="ADAL" clId="{137F30C2-69FD-4310-9AE3-D46F1DD158AA}" dt="2024-06-19T19:23:19.166" v="30634"/>
          <ac:spMkLst>
            <pc:docMk/>
            <pc:sldMk cId="852504407" sldId="551"/>
            <ac:spMk id="5" creationId="{DEC87D0B-698F-4966-0745-FFBA35E8ED22}"/>
          </ac:spMkLst>
        </pc:spChg>
        <pc:spChg chg="replST">
          <ac:chgData name="Müller Laura" userId="8191ac63-0d49-4000-a34c-4f0f8c71d94d" providerId="ADAL" clId="{137F30C2-69FD-4310-9AE3-D46F1DD158AA}" dt="2024-06-19T19:23:19.124" v="30631"/>
          <ac:spMkLst>
            <pc:docMk/>
            <pc:sldMk cId="852504407" sldId="551"/>
            <ac:spMk id="7" creationId="{9AF5977E-A071-00B0-1B0B-D6BB62D03F2B}"/>
          </ac:spMkLst>
        </pc:spChg>
        <pc:spChg chg="replST">
          <ac:chgData name="Müller Laura" userId="8191ac63-0d49-4000-a34c-4f0f8c71d94d" providerId="ADAL" clId="{137F30C2-69FD-4310-9AE3-D46F1DD158AA}" dt="2024-06-19T19:23:19.096" v="30629"/>
          <ac:spMkLst>
            <pc:docMk/>
            <pc:sldMk cId="852504407" sldId="551"/>
            <ac:spMk id="10" creationId="{B913B4DB-2508-FA3A-41B8-07F7BAE2251E}"/>
          </ac:spMkLst>
        </pc:spChg>
        <pc:spChg chg="mod">
          <ac:chgData name="Müller Laura" userId="8191ac63-0d49-4000-a34c-4f0f8c71d94d" providerId="ADAL" clId="{137F30C2-69FD-4310-9AE3-D46F1DD158AA}" dt="2024-06-19T10:50:53.612" v="27090"/>
          <ac:spMkLst>
            <pc:docMk/>
            <pc:sldMk cId="852504407" sldId="551"/>
            <ac:spMk id="13" creationId="{65041FD4-C2F8-88E0-EA20-6436D114E96D}"/>
          </ac:spMkLst>
        </pc:spChg>
        <pc:spChg chg="mod">
          <ac:chgData name="Müller Laura" userId="8191ac63-0d49-4000-a34c-4f0f8c71d94d" providerId="ADAL" clId="{137F30C2-69FD-4310-9AE3-D46F1DD158AA}" dt="2024-06-19T10:50:53.612" v="27090"/>
          <ac:spMkLst>
            <pc:docMk/>
            <pc:sldMk cId="852504407" sldId="551"/>
            <ac:spMk id="15" creationId="{C1DAB396-7274-EE4B-A0AA-CD2D7A4699BB}"/>
          </ac:spMkLst>
        </pc:spChg>
        <pc:spChg chg="replST">
          <ac:chgData name="Müller Laura" userId="8191ac63-0d49-4000-a34c-4f0f8c71d94d" providerId="ADAL" clId="{137F30C2-69FD-4310-9AE3-D46F1DD158AA}" dt="2024-06-19T19:23:19.176" v="30635"/>
          <ac:spMkLst>
            <pc:docMk/>
            <pc:sldMk cId="852504407" sldId="551"/>
            <ac:spMk id="16" creationId="{FAFF511B-8CD3-47E6-2D65-9608F3A93748}"/>
          </ac:spMkLst>
        </pc:spChg>
        <pc:spChg chg="replST">
          <ac:chgData name="Müller Laura" userId="8191ac63-0d49-4000-a34c-4f0f8c71d94d" providerId="ADAL" clId="{137F30C2-69FD-4310-9AE3-D46F1DD158AA}" dt="2024-06-19T19:23:19.069" v="30627"/>
          <ac:spMkLst>
            <pc:docMk/>
            <pc:sldMk cId="852504407" sldId="551"/>
            <ac:spMk id="17" creationId="{06C0B115-6E92-81F6-A8A8-A252B02EFCCE}"/>
          </ac:spMkLst>
        </pc:spChg>
        <pc:spChg chg="mod">
          <ac:chgData name="Müller Laura" userId="8191ac63-0d49-4000-a34c-4f0f8c71d94d" providerId="ADAL" clId="{137F30C2-69FD-4310-9AE3-D46F1DD158AA}" dt="2024-06-19T10:50:53.612" v="27090"/>
          <ac:spMkLst>
            <pc:docMk/>
            <pc:sldMk cId="852504407" sldId="551"/>
            <ac:spMk id="19" creationId="{5B101D51-C699-EBE5-467E-4EFAF1268F4A}"/>
          </ac:spMkLst>
        </pc:spChg>
        <pc:spChg chg="mod">
          <ac:chgData name="Müller Laura" userId="8191ac63-0d49-4000-a34c-4f0f8c71d94d" providerId="ADAL" clId="{137F30C2-69FD-4310-9AE3-D46F1DD158AA}" dt="2024-06-19T10:50:53.612" v="27090"/>
          <ac:spMkLst>
            <pc:docMk/>
            <pc:sldMk cId="852504407" sldId="551"/>
            <ac:spMk id="20" creationId="{A90823F3-F41F-3BBD-D230-DE6F09CA4AB9}"/>
          </ac:spMkLst>
        </pc:spChg>
        <pc:spChg chg="replST">
          <ac:chgData name="Müller Laura" userId="8191ac63-0d49-4000-a34c-4f0f8c71d94d" providerId="ADAL" clId="{137F30C2-69FD-4310-9AE3-D46F1DD158AA}" dt="2024-06-19T19:23:19.252" v="30643"/>
          <ac:spMkLst>
            <pc:docMk/>
            <pc:sldMk cId="852504407" sldId="551"/>
            <ac:spMk id="21" creationId="{7248FFF4-AF97-CCFE-6911-4C28D1964C12}"/>
          </ac:spMkLst>
        </pc:spChg>
        <pc:spChg chg="replST">
          <ac:chgData name="Müller Laura" userId="8191ac63-0d49-4000-a34c-4f0f8c71d94d" providerId="ADAL" clId="{137F30C2-69FD-4310-9AE3-D46F1DD158AA}" dt="2024-06-19T19:23:19.261" v="30644"/>
          <ac:spMkLst>
            <pc:docMk/>
            <pc:sldMk cId="852504407" sldId="551"/>
            <ac:spMk id="22" creationId="{7C3DEDAB-05DC-84E1-D887-702F58EBE690}"/>
          </ac:spMkLst>
        </pc:spChg>
        <pc:spChg chg="replST">
          <ac:chgData name="Müller Laura" userId="8191ac63-0d49-4000-a34c-4f0f8c71d94d" providerId="ADAL" clId="{137F30C2-69FD-4310-9AE3-D46F1DD158AA}" dt="2024-06-19T19:23:19.268" v="30645"/>
          <ac:spMkLst>
            <pc:docMk/>
            <pc:sldMk cId="852504407" sldId="551"/>
            <ac:spMk id="23" creationId="{9DF5BA94-2BEA-EA07-72D6-B837647B6CA0}"/>
          </ac:spMkLst>
        </pc:spChg>
        <pc:spChg chg="mod">
          <ac:chgData name="Müller Laura" userId="8191ac63-0d49-4000-a34c-4f0f8c71d94d" providerId="ADAL" clId="{137F30C2-69FD-4310-9AE3-D46F1DD158AA}" dt="2024-06-19T10:50:53.612" v="27090"/>
          <ac:spMkLst>
            <pc:docMk/>
            <pc:sldMk cId="852504407" sldId="551"/>
            <ac:spMk id="24" creationId="{C6428034-62C6-0E5D-D7A7-1603AF22A449}"/>
          </ac:spMkLst>
        </pc:spChg>
        <pc:spChg chg="mod">
          <ac:chgData name="Müller Laura" userId="8191ac63-0d49-4000-a34c-4f0f8c71d94d" providerId="ADAL" clId="{137F30C2-69FD-4310-9AE3-D46F1DD158AA}" dt="2024-06-19T10:50:53.612" v="27090"/>
          <ac:spMkLst>
            <pc:docMk/>
            <pc:sldMk cId="852504407" sldId="551"/>
            <ac:spMk id="27" creationId="{CDAA92A0-3216-B959-DDB5-D662B181643A}"/>
          </ac:spMkLst>
        </pc:spChg>
        <pc:spChg chg="replST">
          <ac:chgData name="Müller Laura" userId="8191ac63-0d49-4000-a34c-4f0f8c71d94d" providerId="ADAL" clId="{137F30C2-69FD-4310-9AE3-D46F1DD158AA}" dt="2024-06-19T19:23:19.202" v="30638"/>
          <ac:spMkLst>
            <pc:docMk/>
            <pc:sldMk cId="852504407" sldId="551"/>
            <ac:spMk id="30" creationId="{70494B06-957E-1994-E0F2-995C3D130EA8}"/>
          </ac:spMkLst>
        </pc:spChg>
        <pc:spChg chg="mod">
          <ac:chgData name="Müller Laura" userId="8191ac63-0d49-4000-a34c-4f0f8c71d94d" providerId="ADAL" clId="{137F30C2-69FD-4310-9AE3-D46F1DD158AA}" dt="2024-06-19T10:50:53.612" v="27090"/>
          <ac:spMkLst>
            <pc:docMk/>
            <pc:sldMk cId="852504407" sldId="551"/>
            <ac:spMk id="31" creationId="{66424550-FCB5-9E24-83AE-80AB02893324}"/>
          </ac:spMkLst>
        </pc:spChg>
        <pc:spChg chg="add mod replST">
          <ac:chgData name="Müller Laura" userId="8191ac63-0d49-4000-a34c-4f0f8c71d94d" providerId="ADAL" clId="{137F30C2-69FD-4310-9AE3-D46F1DD158AA}" dt="2024-06-19T19:23:19.300" v="30648"/>
          <ac:spMkLst>
            <pc:docMk/>
            <pc:sldMk cId="852504407" sldId="551"/>
            <ac:spMk id="34" creationId="{0F388E28-1F9A-0698-3CED-D42A78C77A6E}"/>
          </ac:spMkLst>
        </pc:spChg>
        <pc:spChg chg="del">
          <ac:chgData name="Müller Laura" userId="8191ac63-0d49-4000-a34c-4f0f8c71d94d" providerId="ADAL" clId="{137F30C2-69FD-4310-9AE3-D46F1DD158AA}" dt="2024-06-19T10:50:56.833" v="27091" actId="478"/>
          <ac:spMkLst>
            <pc:docMk/>
            <pc:sldMk cId="852504407" sldId="551"/>
            <ac:spMk id="61" creationId="{FB02E64A-62EB-FB92-C90F-9F051BE85D31}"/>
          </ac:spMkLst>
        </pc:spChg>
        <pc:spChg chg="del">
          <ac:chgData name="Müller Laura" userId="8191ac63-0d49-4000-a34c-4f0f8c71d94d" providerId="ADAL" clId="{137F30C2-69FD-4310-9AE3-D46F1DD158AA}" dt="2024-06-19T10:50:56.833" v="27091" actId="478"/>
          <ac:spMkLst>
            <pc:docMk/>
            <pc:sldMk cId="852504407" sldId="551"/>
            <ac:spMk id="128" creationId="{3CC2D2AC-02EF-0FC1-A2DB-CBC73F20311E}"/>
          </ac:spMkLst>
        </pc:spChg>
        <pc:spChg chg="del">
          <ac:chgData name="Müller Laura" userId="8191ac63-0d49-4000-a34c-4f0f8c71d94d" providerId="ADAL" clId="{137F30C2-69FD-4310-9AE3-D46F1DD158AA}" dt="2024-06-19T10:50:56.833" v="27091" actId="478"/>
          <ac:spMkLst>
            <pc:docMk/>
            <pc:sldMk cId="852504407" sldId="551"/>
            <ac:spMk id="131" creationId="{01083220-7E65-3E0C-CA78-ADF6E41B0146}"/>
          </ac:spMkLst>
        </pc:spChg>
        <pc:spChg chg="del">
          <ac:chgData name="Müller Laura" userId="8191ac63-0d49-4000-a34c-4f0f8c71d94d" providerId="ADAL" clId="{137F30C2-69FD-4310-9AE3-D46F1DD158AA}" dt="2024-06-19T10:50:47.579" v="27089" actId="478"/>
          <ac:spMkLst>
            <pc:docMk/>
            <pc:sldMk cId="852504407" sldId="551"/>
            <ac:spMk id="134" creationId="{E3405236-938A-9BE1-EE8A-33F1A31BB299}"/>
          </ac:spMkLst>
        </pc:spChg>
        <pc:spChg chg="del">
          <ac:chgData name="Müller Laura" userId="8191ac63-0d49-4000-a34c-4f0f8c71d94d" providerId="ADAL" clId="{137F30C2-69FD-4310-9AE3-D46F1DD158AA}" dt="2024-06-19T10:50:47.579" v="27089" actId="478"/>
          <ac:spMkLst>
            <pc:docMk/>
            <pc:sldMk cId="852504407" sldId="551"/>
            <ac:spMk id="137" creationId="{66B029BE-09E0-A2CB-EE09-B4E9308AE07C}"/>
          </ac:spMkLst>
        </pc:spChg>
        <pc:spChg chg="del">
          <ac:chgData name="Müller Laura" userId="8191ac63-0d49-4000-a34c-4f0f8c71d94d" providerId="ADAL" clId="{137F30C2-69FD-4310-9AE3-D46F1DD158AA}" dt="2024-06-19T10:50:47.579" v="27089" actId="478"/>
          <ac:spMkLst>
            <pc:docMk/>
            <pc:sldMk cId="852504407" sldId="551"/>
            <ac:spMk id="141" creationId="{B8166B41-B192-FE53-2B8B-7B38ACA56EA8}"/>
          </ac:spMkLst>
        </pc:spChg>
        <pc:spChg chg="replST">
          <ac:chgData name="Müller Laura" userId="8191ac63-0d49-4000-a34c-4f0f8c71d94d" providerId="ADAL" clId="{137F30C2-69FD-4310-9AE3-D46F1DD158AA}" dt="2024-06-19T19:23:19.239" v="30642"/>
          <ac:spMkLst>
            <pc:docMk/>
            <pc:sldMk cId="852504407" sldId="551"/>
            <ac:spMk id="185" creationId="{102E5F3E-0588-9E8D-B1FF-6DD9380C923E}"/>
          </ac:spMkLst>
        </pc:spChg>
        <pc:grpChg chg="add mod replST">
          <ac:chgData name="Müller Laura" userId="8191ac63-0d49-4000-a34c-4f0f8c71d94d" providerId="ADAL" clId="{137F30C2-69FD-4310-9AE3-D46F1DD158AA}" dt="2024-06-19T19:23:19.279" v="30646"/>
          <ac:grpSpMkLst>
            <pc:docMk/>
            <pc:sldMk cId="852504407" sldId="551"/>
            <ac:grpSpMk id="8" creationId="{A08F5AFB-7B66-7CAA-ABF4-FCF5836DBDEE}"/>
          </ac:grpSpMkLst>
        </pc:grpChg>
        <pc:grpChg chg="mod">
          <ac:chgData name="Müller Laura" userId="8191ac63-0d49-4000-a34c-4f0f8c71d94d" providerId="ADAL" clId="{137F30C2-69FD-4310-9AE3-D46F1DD158AA}" dt="2024-06-19T10:50:53.612" v="27090"/>
          <ac:grpSpMkLst>
            <pc:docMk/>
            <pc:sldMk cId="852504407" sldId="551"/>
            <ac:grpSpMk id="9" creationId="{A7945917-886E-57AD-73B8-9EA6E6D0C183}"/>
          </ac:grpSpMkLst>
        </pc:grpChg>
        <pc:grpChg chg="mod">
          <ac:chgData name="Müller Laura" userId="8191ac63-0d49-4000-a34c-4f0f8c71d94d" providerId="ADAL" clId="{137F30C2-69FD-4310-9AE3-D46F1DD158AA}" dt="2024-06-19T10:50:53.612" v="27090"/>
          <ac:grpSpMkLst>
            <pc:docMk/>
            <pc:sldMk cId="852504407" sldId="551"/>
            <ac:grpSpMk id="11" creationId="{1A0E7C84-08E6-9BB8-0B19-66C19E8F9BD5}"/>
          </ac:grpSpMkLst>
        </pc:grpChg>
        <pc:grpChg chg="add mod replST">
          <ac:chgData name="Müller Laura" userId="8191ac63-0d49-4000-a34c-4f0f8c71d94d" providerId="ADAL" clId="{137F30C2-69FD-4310-9AE3-D46F1DD158AA}" dt="2024-06-19T19:23:19.294" v="30647"/>
          <ac:grpSpMkLst>
            <pc:docMk/>
            <pc:sldMk cId="852504407" sldId="551"/>
            <ac:grpSpMk id="25" creationId="{6C131966-2F1D-EB90-C3E2-B8AD6BA5F118}"/>
          </ac:grpSpMkLst>
        </pc:grpChg>
        <pc:grpChg chg="replST">
          <ac:chgData name="Müller Laura" userId="8191ac63-0d49-4000-a34c-4f0f8c71d94d" providerId="ADAL" clId="{137F30C2-69FD-4310-9AE3-D46F1DD158AA}" dt="2024-06-19T19:23:19.230" v="30641"/>
          <ac:grpSpMkLst>
            <pc:docMk/>
            <pc:sldMk cId="852504407" sldId="551"/>
            <ac:grpSpMk id="38" creationId="{9443A65B-0490-3E6D-3516-D979D6B12BDE}"/>
          </ac:grpSpMkLst>
        </pc:grpChg>
        <pc:picChg chg="replST">
          <ac:chgData name="Müller Laura" userId="8191ac63-0d49-4000-a34c-4f0f8c71d94d" providerId="ADAL" clId="{137F30C2-69FD-4310-9AE3-D46F1DD158AA}" dt="2024-06-19T19:23:19.079" v="30628"/>
          <ac:picMkLst>
            <pc:docMk/>
            <pc:sldMk cId="852504407" sldId="551"/>
            <ac:picMk id="4" creationId="{A6497196-C297-0067-5221-698B80852319}"/>
          </ac:picMkLst>
        </pc:picChg>
        <pc:picChg chg="mod replST modCrop">
          <ac:chgData name="Müller Laura" userId="8191ac63-0d49-4000-a34c-4f0f8c71d94d" providerId="ADAL" clId="{137F30C2-69FD-4310-9AE3-D46F1DD158AA}" dt="2024-06-20T12:41:38.018" v="32221" actId="732"/>
          <ac:picMkLst>
            <pc:docMk/>
            <pc:sldMk cId="852504407" sldId="551"/>
            <ac:picMk id="26" creationId="{B8F065AC-2E1C-F0D2-E32F-F56607194F41}"/>
          </ac:picMkLst>
        </pc:picChg>
        <pc:picChg chg="del">
          <ac:chgData name="Müller Laura" userId="8191ac63-0d49-4000-a34c-4f0f8c71d94d" providerId="ADAL" clId="{137F30C2-69FD-4310-9AE3-D46F1DD158AA}" dt="2024-06-19T18:55:22.738" v="29537" actId="478"/>
          <ac:picMkLst>
            <pc:docMk/>
            <pc:sldMk cId="852504407" sldId="551"/>
            <ac:picMk id="28" creationId="{4065A02E-1CE9-46D3-A044-A85116FA05C2}"/>
          </ac:picMkLst>
        </pc:picChg>
        <pc:picChg chg="replST">
          <ac:chgData name="Müller Laura" userId="8191ac63-0d49-4000-a34c-4f0f8c71d94d" providerId="ADAL" clId="{137F30C2-69FD-4310-9AE3-D46F1DD158AA}" dt="2024-06-19T19:23:19.195" v="30637"/>
          <ac:picMkLst>
            <pc:docMk/>
            <pc:sldMk cId="852504407" sldId="551"/>
            <ac:picMk id="29" creationId="{2CF43350-B4D7-A1FF-EB4E-83BC868A7D73}"/>
          </ac:picMkLst>
        </pc:picChg>
        <pc:picChg chg="add del mod">
          <ac:chgData name="Müller Laura" userId="8191ac63-0d49-4000-a34c-4f0f8c71d94d" providerId="ADAL" clId="{137F30C2-69FD-4310-9AE3-D46F1DD158AA}" dt="2024-06-19T11:00:56.154" v="27102" actId="478"/>
          <ac:picMkLst>
            <pc:docMk/>
            <pc:sldMk cId="852504407" sldId="551"/>
            <ac:picMk id="39" creationId="{B32C239A-D141-9E2C-6AE2-1574441C2D78}"/>
          </ac:picMkLst>
        </pc:picChg>
        <pc:picChg chg="add del mod">
          <ac:chgData name="Müller Laura" userId="8191ac63-0d49-4000-a34c-4f0f8c71d94d" providerId="ADAL" clId="{137F30C2-69FD-4310-9AE3-D46F1DD158AA}" dt="2024-06-19T11:00:56.154" v="27102" actId="478"/>
          <ac:picMkLst>
            <pc:docMk/>
            <pc:sldMk cId="852504407" sldId="551"/>
            <ac:picMk id="41" creationId="{3AFA140F-7C33-AF86-ED8A-DBB2321D6B16}"/>
          </ac:picMkLst>
        </pc:picChg>
        <pc:picChg chg="del">
          <ac:chgData name="Müller Laura" userId="8191ac63-0d49-4000-a34c-4f0f8c71d94d" providerId="ADAL" clId="{137F30C2-69FD-4310-9AE3-D46F1DD158AA}" dt="2024-06-19T10:50:56.833" v="27091" actId="478"/>
          <ac:picMkLst>
            <pc:docMk/>
            <pc:sldMk cId="852504407" sldId="551"/>
            <ac:picMk id="62" creationId="{BD7F8061-182E-4955-2A4A-8D6F45EC9EED}"/>
          </ac:picMkLst>
        </pc:picChg>
        <pc:picChg chg="del">
          <ac:chgData name="Müller Laura" userId="8191ac63-0d49-4000-a34c-4f0f8c71d94d" providerId="ADAL" clId="{137F30C2-69FD-4310-9AE3-D46F1DD158AA}" dt="2024-06-19T10:50:56.833" v="27091" actId="478"/>
          <ac:picMkLst>
            <pc:docMk/>
            <pc:sldMk cId="852504407" sldId="551"/>
            <ac:picMk id="63" creationId="{956538FC-5422-4F89-D0C7-FAC70DFA5B1E}"/>
          </ac:picMkLst>
        </pc:picChg>
        <pc:picChg chg="del">
          <ac:chgData name="Müller Laura" userId="8191ac63-0d49-4000-a34c-4f0f8c71d94d" providerId="ADAL" clId="{137F30C2-69FD-4310-9AE3-D46F1DD158AA}" dt="2024-06-19T10:50:47.579" v="27089" actId="478"/>
          <ac:picMkLst>
            <pc:docMk/>
            <pc:sldMk cId="852504407" sldId="551"/>
            <ac:picMk id="135" creationId="{96B5E9F8-9EC1-4234-F9CF-94978AE73F63}"/>
          </ac:picMkLst>
        </pc:picChg>
        <pc:picChg chg="del">
          <ac:chgData name="Müller Laura" userId="8191ac63-0d49-4000-a34c-4f0f8c71d94d" providerId="ADAL" clId="{137F30C2-69FD-4310-9AE3-D46F1DD158AA}" dt="2024-06-19T10:50:47.579" v="27089" actId="478"/>
          <ac:picMkLst>
            <pc:docMk/>
            <pc:sldMk cId="852504407" sldId="551"/>
            <ac:picMk id="136" creationId="{378CDDD8-9D8A-1C3A-A3AF-26A5BBB8BB60}"/>
          </ac:picMkLst>
        </pc:picChg>
        <pc:picChg chg="del">
          <ac:chgData name="Müller Laura" userId="8191ac63-0d49-4000-a34c-4f0f8c71d94d" providerId="ADAL" clId="{137F30C2-69FD-4310-9AE3-D46F1DD158AA}" dt="2024-06-19T10:50:47.579" v="27089" actId="478"/>
          <ac:picMkLst>
            <pc:docMk/>
            <pc:sldMk cId="852504407" sldId="551"/>
            <ac:picMk id="138" creationId="{B3840923-348E-0823-A81D-0194B08E35E5}"/>
          </ac:picMkLst>
        </pc:picChg>
        <pc:picChg chg="del">
          <ac:chgData name="Müller Laura" userId="8191ac63-0d49-4000-a34c-4f0f8c71d94d" providerId="ADAL" clId="{137F30C2-69FD-4310-9AE3-D46F1DD158AA}" dt="2024-06-19T10:50:47.579" v="27089" actId="478"/>
          <ac:picMkLst>
            <pc:docMk/>
            <pc:sldMk cId="852504407" sldId="551"/>
            <ac:picMk id="139" creationId="{DEB5712A-4EC4-43CF-A225-93A6023A1180}"/>
          </ac:picMkLst>
        </pc:picChg>
        <pc:cxnChg chg="replST">
          <ac:chgData name="Müller Laura" userId="8191ac63-0d49-4000-a34c-4f0f8c71d94d" providerId="ADAL" clId="{137F30C2-69FD-4310-9AE3-D46F1DD158AA}" dt="2024-06-19T19:23:19.110" v="30630"/>
          <ac:cxnSpMkLst>
            <pc:docMk/>
            <pc:sldMk cId="852504407" sldId="551"/>
            <ac:cxnSpMk id="6" creationId="{71E3867F-102B-12D6-2C41-F81A1A6609D7}"/>
          </ac:cxnSpMkLst>
        </pc:cxnChg>
        <pc:cxnChg chg="mod">
          <ac:chgData name="Müller Laura" userId="8191ac63-0d49-4000-a34c-4f0f8c71d94d" providerId="ADAL" clId="{137F30C2-69FD-4310-9AE3-D46F1DD158AA}" dt="2024-06-19T10:50:53.612" v="27090"/>
          <ac:cxnSpMkLst>
            <pc:docMk/>
            <pc:sldMk cId="852504407" sldId="551"/>
            <ac:cxnSpMk id="12" creationId="{1D52214C-3F21-FD73-EAD6-D2CCF2A01650}"/>
          </ac:cxnSpMkLst>
        </pc:cxnChg>
        <pc:cxnChg chg="replST">
          <ac:chgData name="Müller Laura" userId="8191ac63-0d49-4000-a34c-4f0f8c71d94d" providerId="ADAL" clId="{137F30C2-69FD-4310-9AE3-D46F1DD158AA}" dt="2024-06-19T19:23:19.210" v="30639"/>
          <ac:cxnSpMkLst>
            <pc:docMk/>
            <pc:sldMk cId="852504407" sldId="551"/>
            <ac:cxnSpMk id="32" creationId="{41DE8E27-10B4-EE3D-F45D-35BE0AA04E9D}"/>
          </ac:cxnSpMkLst>
        </pc:cxnChg>
        <pc:cxnChg chg="replST">
          <ac:chgData name="Müller Laura" userId="8191ac63-0d49-4000-a34c-4f0f8c71d94d" providerId="ADAL" clId="{137F30C2-69FD-4310-9AE3-D46F1DD158AA}" dt="2024-06-19T19:23:19.221" v="30640"/>
          <ac:cxnSpMkLst>
            <pc:docMk/>
            <pc:sldMk cId="852504407" sldId="551"/>
            <ac:cxnSpMk id="33" creationId="{E007D9F6-77AF-9EAF-6DA0-9CEB1E215D97}"/>
          </ac:cxnSpMkLst>
        </pc:cxnChg>
        <pc:cxnChg chg="add mod replST">
          <ac:chgData name="Müller Laura" userId="8191ac63-0d49-4000-a34c-4f0f8c71d94d" providerId="ADAL" clId="{137F30C2-69FD-4310-9AE3-D46F1DD158AA}" dt="2024-06-19T19:23:19.307" v="30649"/>
          <ac:cxnSpMkLst>
            <pc:docMk/>
            <pc:sldMk cId="852504407" sldId="551"/>
            <ac:cxnSpMk id="35" creationId="{A2B68D05-31F1-B160-AEDF-AA3CF4B9D763}"/>
          </ac:cxnSpMkLst>
        </pc:cxnChg>
        <pc:cxnChg chg="add mod replST">
          <ac:chgData name="Müller Laura" userId="8191ac63-0d49-4000-a34c-4f0f8c71d94d" providerId="ADAL" clId="{137F30C2-69FD-4310-9AE3-D46F1DD158AA}" dt="2024-06-19T19:23:19.316" v="30650"/>
          <ac:cxnSpMkLst>
            <pc:docMk/>
            <pc:sldMk cId="852504407" sldId="551"/>
            <ac:cxnSpMk id="36" creationId="{4E5D8C24-F6AB-0E01-E230-529DFF0BA72E}"/>
          </ac:cxnSpMkLst>
        </pc:cxnChg>
        <pc:cxnChg chg="add mod replST">
          <ac:chgData name="Müller Laura" userId="8191ac63-0d49-4000-a34c-4f0f8c71d94d" providerId="ADAL" clId="{137F30C2-69FD-4310-9AE3-D46F1DD158AA}" dt="2024-06-19T19:23:19.323" v="30651"/>
          <ac:cxnSpMkLst>
            <pc:docMk/>
            <pc:sldMk cId="852504407" sldId="551"/>
            <ac:cxnSpMk id="39" creationId="{96B29995-035A-7062-90E4-EAC7D25B7F27}"/>
          </ac:cxnSpMkLst>
        </pc:cxnChg>
        <pc:cxnChg chg="del">
          <ac:chgData name="Müller Laura" userId="8191ac63-0d49-4000-a34c-4f0f8c71d94d" providerId="ADAL" clId="{137F30C2-69FD-4310-9AE3-D46F1DD158AA}" dt="2024-06-19T10:50:56.833" v="27091" actId="478"/>
          <ac:cxnSpMkLst>
            <pc:docMk/>
            <pc:sldMk cId="852504407" sldId="551"/>
            <ac:cxnSpMk id="130" creationId="{88F8D116-18AD-8633-5CE3-A5EFFC53420B}"/>
          </ac:cxnSpMkLst>
        </pc:cxnChg>
        <pc:cxnChg chg="del">
          <ac:chgData name="Müller Laura" userId="8191ac63-0d49-4000-a34c-4f0f8c71d94d" providerId="ADAL" clId="{137F30C2-69FD-4310-9AE3-D46F1DD158AA}" dt="2024-06-19T10:50:47.579" v="27089" actId="478"/>
          <ac:cxnSpMkLst>
            <pc:docMk/>
            <pc:sldMk cId="852504407" sldId="551"/>
            <ac:cxnSpMk id="140" creationId="{D0B14C77-691F-6876-35FA-0F827794FDFF}"/>
          </ac:cxnSpMkLst>
        </pc:cxnChg>
      </pc:sldChg>
      <pc:sldChg chg="addSp delSp modSp add mod ord modShow modNotesTx">
        <pc:chgData name="Müller Laura" userId="8191ac63-0d49-4000-a34c-4f0f8c71d94d" providerId="ADAL" clId="{137F30C2-69FD-4310-9AE3-D46F1DD158AA}" dt="2024-06-21T20:16:25.297" v="43836"/>
        <pc:sldMkLst>
          <pc:docMk/>
          <pc:sldMk cId="2221680354" sldId="552"/>
        </pc:sldMkLst>
        <pc:spChg chg="mod">
          <ac:chgData name="Müller Laura" userId="8191ac63-0d49-4000-a34c-4f0f8c71d94d" providerId="ADAL" clId="{137F30C2-69FD-4310-9AE3-D46F1DD158AA}" dt="2024-06-19T11:03:47.583" v="27138" actId="164"/>
          <ac:spMkLst>
            <pc:docMk/>
            <pc:sldMk cId="2221680354" sldId="552"/>
            <ac:spMk id="2" creationId="{6E658B9C-F4D3-1A02-7D2D-731AB3663F33}"/>
          </ac:spMkLst>
        </pc:spChg>
        <pc:spChg chg="add del mod topLvl">
          <ac:chgData name="Müller Laura" userId="8191ac63-0d49-4000-a34c-4f0f8c71d94d" providerId="ADAL" clId="{137F30C2-69FD-4310-9AE3-D46F1DD158AA}" dt="2024-06-21T19:58:45.657" v="43764" actId="478"/>
          <ac:spMkLst>
            <pc:docMk/>
            <pc:sldMk cId="2221680354" sldId="552"/>
            <ac:spMk id="2" creationId="{DC21BE2C-7236-7377-CADA-86995EA8BB39}"/>
          </ac:spMkLst>
        </pc:spChg>
        <pc:spChg chg="add del mod">
          <ac:chgData name="Müller Laura" userId="8191ac63-0d49-4000-a34c-4f0f8c71d94d" providerId="ADAL" clId="{137F30C2-69FD-4310-9AE3-D46F1DD158AA}" dt="2024-06-21T08:15:50.211" v="38595" actId="478"/>
          <ac:spMkLst>
            <pc:docMk/>
            <pc:sldMk cId="2221680354" sldId="552"/>
            <ac:spMk id="3" creationId="{9941375D-5893-3D15-98CE-FA75B6747DD9}"/>
          </ac:spMkLst>
        </pc:spChg>
        <pc:spChg chg="add del mod topLvl">
          <ac:chgData name="Müller Laura" userId="8191ac63-0d49-4000-a34c-4f0f8c71d94d" providerId="ADAL" clId="{137F30C2-69FD-4310-9AE3-D46F1DD158AA}" dt="2024-06-21T20:01:30.295" v="43803" actId="478"/>
          <ac:spMkLst>
            <pc:docMk/>
            <pc:sldMk cId="2221680354" sldId="552"/>
            <ac:spMk id="3" creationId="{B6DA456D-E2D0-83A5-ED28-AA03DA06A21F}"/>
          </ac:spMkLst>
        </pc:spChg>
        <pc:spChg chg="mod">
          <ac:chgData name="Müller Laura" userId="8191ac63-0d49-4000-a34c-4f0f8c71d94d" providerId="ADAL" clId="{137F30C2-69FD-4310-9AE3-D46F1DD158AA}" dt="2024-06-19T11:06:29.978" v="27236" actId="1076"/>
          <ac:spMkLst>
            <pc:docMk/>
            <pc:sldMk cId="2221680354" sldId="552"/>
            <ac:spMk id="3" creationId="{DBC0DCA6-ACC6-C188-0844-84E063EEF609}"/>
          </ac:spMkLst>
        </pc:spChg>
        <pc:spChg chg="mod">
          <ac:chgData name="Müller Laura" userId="8191ac63-0d49-4000-a34c-4f0f8c71d94d" providerId="ADAL" clId="{137F30C2-69FD-4310-9AE3-D46F1DD158AA}" dt="2024-06-19T11:04:34.195" v="27190" actId="1036"/>
          <ac:spMkLst>
            <pc:docMk/>
            <pc:sldMk cId="2221680354" sldId="552"/>
            <ac:spMk id="5" creationId="{270A37C1-29ED-1F6A-EF6E-3AA0BCD73076}"/>
          </ac:spMkLst>
        </pc:spChg>
        <pc:spChg chg="add del mod topLvl replST">
          <ac:chgData name="Müller Laura" userId="8191ac63-0d49-4000-a34c-4f0f8c71d94d" providerId="ADAL" clId="{137F30C2-69FD-4310-9AE3-D46F1DD158AA}" dt="2024-06-21T19:56:08.607" v="43541" actId="478"/>
          <ac:spMkLst>
            <pc:docMk/>
            <pc:sldMk cId="2221680354" sldId="552"/>
            <ac:spMk id="6" creationId="{D1B34898-5BD4-72B4-9CBE-2757E6BE1403}"/>
          </ac:spMkLst>
        </pc:spChg>
        <pc:spChg chg="add del mod">
          <ac:chgData name="Müller Laura" userId="8191ac63-0d49-4000-a34c-4f0f8c71d94d" providerId="ADAL" clId="{137F30C2-69FD-4310-9AE3-D46F1DD158AA}" dt="2024-06-21T19:52:37.777" v="43518" actId="478"/>
          <ac:spMkLst>
            <pc:docMk/>
            <pc:sldMk cId="2221680354" sldId="552"/>
            <ac:spMk id="7" creationId="{34F50AB1-F7B0-3A64-A5CA-01F9E5DADFC8}"/>
          </ac:spMkLst>
        </pc:spChg>
        <pc:spChg chg="add del mod">
          <ac:chgData name="Müller Laura" userId="8191ac63-0d49-4000-a34c-4f0f8c71d94d" providerId="ADAL" clId="{137F30C2-69FD-4310-9AE3-D46F1DD158AA}" dt="2024-06-21T08:16:21.211" v="38600" actId="478"/>
          <ac:spMkLst>
            <pc:docMk/>
            <pc:sldMk cId="2221680354" sldId="552"/>
            <ac:spMk id="7" creationId="{7618BD99-358C-2833-FF03-C7AB7B1CBD6E}"/>
          </ac:spMkLst>
        </pc:spChg>
        <pc:spChg chg="del">
          <ac:chgData name="Müller Laura" userId="8191ac63-0d49-4000-a34c-4f0f8c71d94d" providerId="ADAL" clId="{137F30C2-69FD-4310-9AE3-D46F1DD158AA}" dt="2024-06-19T11:02:52.052" v="27104" actId="478"/>
          <ac:spMkLst>
            <pc:docMk/>
            <pc:sldMk cId="2221680354" sldId="552"/>
            <ac:spMk id="7" creationId="{82AF5DAE-7B33-94F1-00F2-46562C989B94}"/>
          </ac:spMkLst>
        </pc:spChg>
        <pc:spChg chg="del mod topLvl replST">
          <ac:chgData name="Müller Laura" userId="8191ac63-0d49-4000-a34c-4f0f8c71d94d" providerId="ADAL" clId="{137F30C2-69FD-4310-9AE3-D46F1DD158AA}" dt="2024-06-21T19:56:04.457" v="43540" actId="478"/>
          <ac:spMkLst>
            <pc:docMk/>
            <pc:sldMk cId="2221680354" sldId="552"/>
            <ac:spMk id="8" creationId="{9E9ED82A-F703-DD40-2BD9-97DF4084FB95}"/>
          </ac:spMkLst>
        </pc:spChg>
        <pc:spChg chg="add del mod topLvl">
          <ac:chgData name="Müller Laura" userId="8191ac63-0d49-4000-a34c-4f0f8c71d94d" providerId="ADAL" clId="{137F30C2-69FD-4310-9AE3-D46F1DD158AA}" dt="2024-06-21T19:58:45.657" v="43764" actId="478"/>
          <ac:spMkLst>
            <pc:docMk/>
            <pc:sldMk cId="2221680354" sldId="552"/>
            <ac:spMk id="9" creationId="{56D9FE17-1E9B-E92E-C723-050D59D6FF85}"/>
          </ac:spMkLst>
        </pc:spChg>
        <pc:spChg chg="mod replST">
          <ac:chgData name="Müller Laura" userId="8191ac63-0d49-4000-a34c-4f0f8c71d94d" providerId="ADAL" clId="{137F30C2-69FD-4310-9AE3-D46F1DD158AA}" dt="2024-06-21T20:15:44.093" v="43835" actId="20577"/>
          <ac:spMkLst>
            <pc:docMk/>
            <pc:sldMk cId="2221680354" sldId="552"/>
            <ac:spMk id="10" creationId="{B913B4DB-2508-FA3A-41B8-07F7BAE2251E}"/>
          </ac:spMkLst>
        </pc:spChg>
        <pc:spChg chg="add del mod topLvl">
          <ac:chgData name="Müller Laura" userId="8191ac63-0d49-4000-a34c-4f0f8c71d94d" providerId="ADAL" clId="{137F30C2-69FD-4310-9AE3-D46F1DD158AA}" dt="2024-06-21T19:55:16.457" v="43529" actId="478"/>
          <ac:spMkLst>
            <pc:docMk/>
            <pc:sldMk cId="2221680354" sldId="552"/>
            <ac:spMk id="11" creationId="{408397A4-6A99-361C-D8BF-A12ADD68392B}"/>
          </ac:spMkLst>
        </pc:spChg>
        <pc:spChg chg="add mod">
          <ac:chgData name="Müller Laura" userId="8191ac63-0d49-4000-a34c-4f0f8c71d94d" providerId="ADAL" clId="{137F30C2-69FD-4310-9AE3-D46F1DD158AA}" dt="2024-06-21T19:56:50.557" v="43568" actId="1038"/>
          <ac:spMkLst>
            <pc:docMk/>
            <pc:sldMk cId="2221680354" sldId="552"/>
            <ac:spMk id="13" creationId="{880D614F-93EA-910D-D29B-E6E06559754D}"/>
          </ac:spMkLst>
        </pc:spChg>
        <pc:spChg chg="del replST">
          <ac:chgData name="Müller Laura" userId="8191ac63-0d49-4000-a34c-4f0f8c71d94d" providerId="ADAL" clId="{137F30C2-69FD-4310-9AE3-D46F1DD158AA}" dt="2024-06-20T12:56:25.964" v="32376" actId="478"/>
          <ac:spMkLst>
            <pc:docMk/>
            <pc:sldMk cId="2221680354" sldId="552"/>
            <ac:spMk id="14" creationId="{62CBCC17-004B-813F-706E-D509634107F5}"/>
          </ac:spMkLst>
        </pc:spChg>
        <pc:spChg chg="add mod">
          <ac:chgData name="Müller Laura" userId="8191ac63-0d49-4000-a34c-4f0f8c71d94d" providerId="ADAL" clId="{137F30C2-69FD-4310-9AE3-D46F1DD158AA}" dt="2024-06-21T20:16:25.297" v="43836"/>
          <ac:spMkLst>
            <pc:docMk/>
            <pc:sldMk cId="2221680354" sldId="552"/>
            <ac:spMk id="14" creationId="{CE97E25A-D535-FB42-DEF4-D549F0526C7F}"/>
          </ac:spMkLst>
        </pc:spChg>
        <pc:spChg chg="add mod">
          <ac:chgData name="Müller Laura" userId="8191ac63-0d49-4000-a34c-4f0f8c71d94d" providerId="ADAL" clId="{137F30C2-69FD-4310-9AE3-D46F1DD158AA}" dt="2024-06-21T19:59:58.727" v="43780" actId="1076"/>
          <ac:spMkLst>
            <pc:docMk/>
            <pc:sldMk cId="2221680354" sldId="552"/>
            <ac:spMk id="15" creationId="{04F6E6D1-D3C9-D579-5B8B-40FAB37C57F7}"/>
          </ac:spMkLst>
        </pc:spChg>
        <pc:spChg chg="mod">
          <ac:chgData name="Müller Laura" userId="8191ac63-0d49-4000-a34c-4f0f8c71d94d" providerId="ADAL" clId="{137F30C2-69FD-4310-9AE3-D46F1DD158AA}" dt="2024-06-19T11:04:34.195" v="27190" actId="1036"/>
          <ac:spMkLst>
            <pc:docMk/>
            <pc:sldMk cId="2221680354" sldId="552"/>
            <ac:spMk id="16" creationId="{9B256978-1C35-1231-BB74-22B25F32D304}"/>
          </ac:spMkLst>
        </pc:spChg>
        <pc:spChg chg="replST">
          <ac:chgData name="Müller Laura" userId="8191ac63-0d49-4000-a34c-4f0f8c71d94d" providerId="ADAL" clId="{137F30C2-69FD-4310-9AE3-D46F1DD158AA}" dt="2024-06-19T19:23:21.602" v="30917"/>
          <ac:spMkLst>
            <pc:docMk/>
            <pc:sldMk cId="2221680354" sldId="552"/>
            <ac:spMk id="17" creationId="{06C0B115-6E92-81F6-A8A8-A252B02EFCCE}"/>
          </ac:spMkLst>
        </pc:spChg>
        <pc:spChg chg="mod replST">
          <ac:chgData name="Müller Laura" userId="8191ac63-0d49-4000-a34c-4f0f8c71d94d" providerId="ADAL" clId="{137F30C2-69FD-4310-9AE3-D46F1DD158AA}" dt="2024-06-21T08:18:54.245" v="38653" actId="20577"/>
          <ac:spMkLst>
            <pc:docMk/>
            <pc:sldMk cId="2221680354" sldId="552"/>
            <ac:spMk id="18" creationId="{75E345B8-5049-DEE0-574D-4DEA53ABE634}"/>
          </ac:spMkLst>
        </pc:spChg>
        <pc:spChg chg="mod">
          <ac:chgData name="Müller Laura" userId="8191ac63-0d49-4000-a34c-4f0f8c71d94d" providerId="ADAL" clId="{137F30C2-69FD-4310-9AE3-D46F1DD158AA}" dt="2024-06-19T11:04:34.195" v="27190" actId="1036"/>
          <ac:spMkLst>
            <pc:docMk/>
            <pc:sldMk cId="2221680354" sldId="552"/>
            <ac:spMk id="19" creationId="{065B6ADE-DDDC-CEDB-4C68-DF6AFED84E56}"/>
          </ac:spMkLst>
        </pc:spChg>
        <pc:spChg chg="add mod">
          <ac:chgData name="Müller Laura" userId="8191ac63-0d49-4000-a34c-4f0f8c71d94d" providerId="ADAL" clId="{137F30C2-69FD-4310-9AE3-D46F1DD158AA}" dt="2024-06-21T20:01:56.606" v="43810" actId="208"/>
          <ac:spMkLst>
            <pc:docMk/>
            <pc:sldMk cId="2221680354" sldId="552"/>
            <ac:spMk id="20" creationId="{0A695421-5454-EF4A-C6DE-B070D17D4F34}"/>
          </ac:spMkLst>
        </pc:spChg>
        <pc:spChg chg="mod">
          <ac:chgData name="Müller Laura" userId="8191ac63-0d49-4000-a34c-4f0f8c71d94d" providerId="ADAL" clId="{137F30C2-69FD-4310-9AE3-D46F1DD158AA}" dt="2024-06-19T11:04:34.195" v="27190" actId="1036"/>
          <ac:spMkLst>
            <pc:docMk/>
            <pc:sldMk cId="2221680354" sldId="552"/>
            <ac:spMk id="20" creationId="{6807EFF7-4879-8AA0-4BA6-D9881D894201}"/>
          </ac:spMkLst>
        </pc:spChg>
        <pc:spChg chg="mod">
          <ac:chgData name="Müller Laura" userId="8191ac63-0d49-4000-a34c-4f0f8c71d94d" providerId="ADAL" clId="{137F30C2-69FD-4310-9AE3-D46F1DD158AA}" dt="2024-06-19T11:04:34.195" v="27190" actId="1036"/>
          <ac:spMkLst>
            <pc:docMk/>
            <pc:sldMk cId="2221680354" sldId="552"/>
            <ac:spMk id="21" creationId="{C44636EF-16B6-4788-3ADF-FE22235F4CA2}"/>
          </ac:spMkLst>
        </pc:spChg>
        <pc:spChg chg="mod">
          <ac:chgData name="Müller Laura" userId="8191ac63-0d49-4000-a34c-4f0f8c71d94d" providerId="ADAL" clId="{137F30C2-69FD-4310-9AE3-D46F1DD158AA}" dt="2024-06-19T11:04:34.195" v="27190" actId="1036"/>
          <ac:spMkLst>
            <pc:docMk/>
            <pc:sldMk cId="2221680354" sldId="552"/>
            <ac:spMk id="22" creationId="{F2756719-38A4-8F6F-AF5B-9C676368DB2A}"/>
          </ac:spMkLst>
        </pc:spChg>
        <pc:spChg chg="del">
          <ac:chgData name="Müller Laura" userId="8191ac63-0d49-4000-a34c-4f0f8c71d94d" providerId="ADAL" clId="{137F30C2-69FD-4310-9AE3-D46F1DD158AA}" dt="2024-06-19T11:02:52.052" v="27104" actId="478"/>
          <ac:spMkLst>
            <pc:docMk/>
            <pc:sldMk cId="2221680354" sldId="552"/>
            <ac:spMk id="23" creationId="{01B4E28E-BC4A-B1BF-7495-9C78E7CCC179}"/>
          </ac:spMkLst>
        </pc:spChg>
        <pc:spChg chg="del">
          <ac:chgData name="Müller Laura" userId="8191ac63-0d49-4000-a34c-4f0f8c71d94d" providerId="ADAL" clId="{137F30C2-69FD-4310-9AE3-D46F1DD158AA}" dt="2024-06-19T11:02:52.052" v="27104" actId="478"/>
          <ac:spMkLst>
            <pc:docMk/>
            <pc:sldMk cId="2221680354" sldId="552"/>
            <ac:spMk id="24" creationId="{981BAF03-575F-E688-7283-7208BD1ABE22}"/>
          </ac:spMkLst>
        </pc:spChg>
        <pc:spChg chg="add del mod">
          <ac:chgData name="Müller Laura" userId="8191ac63-0d49-4000-a34c-4f0f8c71d94d" providerId="ADAL" clId="{137F30C2-69FD-4310-9AE3-D46F1DD158AA}" dt="2024-06-21T19:48:16.690" v="43468" actId="478"/>
          <ac:spMkLst>
            <pc:docMk/>
            <pc:sldMk cId="2221680354" sldId="552"/>
            <ac:spMk id="24" creationId="{AEF722B7-6BBF-D8CD-CCC9-B8A012750592}"/>
          </ac:spMkLst>
        </pc:spChg>
        <pc:spChg chg="del mod topLvl replST">
          <ac:chgData name="Müller Laura" userId="8191ac63-0d49-4000-a34c-4f0f8c71d94d" providerId="ADAL" clId="{137F30C2-69FD-4310-9AE3-D46F1DD158AA}" dt="2024-06-21T19:58:50.432" v="43766" actId="478"/>
          <ac:spMkLst>
            <pc:docMk/>
            <pc:sldMk cId="2221680354" sldId="552"/>
            <ac:spMk id="25" creationId="{7EE2F3A1-72D5-CBD2-F58E-2474E66FCD16}"/>
          </ac:spMkLst>
        </pc:spChg>
        <pc:spChg chg="add del mod replST">
          <ac:chgData name="Müller Laura" userId="8191ac63-0d49-4000-a34c-4f0f8c71d94d" providerId="ADAL" clId="{137F30C2-69FD-4310-9AE3-D46F1DD158AA}" dt="2024-06-21T08:14:20.770" v="38496" actId="478"/>
          <ac:spMkLst>
            <pc:docMk/>
            <pc:sldMk cId="2221680354" sldId="552"/>
            <ac:spMk id="26" creationId="{E9B59608-0F34-173C-6425-9025DA8E16F1}"/>
          </ac:spMkLst>
        </pc:spChg>
        <pc:spChg chg="del">
          <ac:chgData name="Müller Laura" userId="8191ac63-0d49-4000-a34c-4f0f8c71d94d" providerId="ADAL" clId="{137F30C2-69FD-4310-9AE3-D46F1DD158AA}" dt="2024-06-19T11:02:55.833" v="27105" actId="478"/>
          <ac:spMkLst>
            <pc:docMk/>
            <pc:sldMk cId="2221680354" sldId="552"/>
            <ac:spMk id="29" creationId="{E12CDFE8-D6D0-0537-7785-EFD9D0848A9E}"/>
          </ac:spMkLst>
        </pc:spChg>
        <pc:spChg chg="mod">
          <ac:chgData name="Müller Laura" userId="8191ac63-0d49-4000-a34c-4f0f8c71d94d" providerId="ADAL" clId="{137F30C2-69FD-4310-9AE3-D46F1DD158AA}" dt="2024-06-21T19:54:59.967" v="43525" actId="165"/>
          <ac:spMkLst>
            <pc:docMk/>
            <pc:sldMk cId="2221680354" sldId="552"/>
            <ac:spMk id="31" creationId="{808AED3C-918F-580B-7EF8-5C0BBE722964}"/>
          </ac:spMkLst>
        </pc:spChg>
        <pc:spChg chg="del">
          <ac:chgData name="Müller Laura" userId="8191ac63-0d49-4000-a34c-4f0f8c71d94d" providerId="ADAL" clId="{137F30C2-69FD-4310-9AE3-D46F1DD158AA}" dt="2024-06-19T11:02:55.833" v="27105" actId="478"/>
          <ac:spMkLst>
            <pc:docMk/>
            <pc:sldMk cId="2221680354" sldId="552"/>
            <ac:spMk id="31" creationId="{EE37E9BA-AA2E-5820-25B6-DF1D1507662D}"/>
          </ac:spMkLst>
        </pc:spChg>
        <pc:spChg chg="del">
          <ac:chgData name="Müller Laura" userId="8191ac63-0d49-4000-a34c-4f0f8c71d94d" providerId="ADAL" clId="{137F30C2-69FD-4310-9AE3-D46F1DD158AA}" dt="2024-06-19T11:02:55.833" v="27105" actId="478"/>
          <ac:spMkLst>
            <pc:docMk/>
            <pc:sldMk cId="2221680354" sldId="552"/>
            <ac:spMk id="32" creationId="{377E3F2E-A583-EC85-4D68-E435263C3C25}"/>
          </ac:spMkLst>
        </pc:spChg>
        <pc:spChg chg="del mod">
          <ac:chgData name="Müller Laura" userId="8191ac63-0d49-4000-a34c-4f0f8c71d94d" providerId="ADAL" clId="{137F30C2-69FD-4310-9AE3-D46F1DD158AA}" dt="2024-06-19T11:07:58.878" v="27310" actId="478"/>
          <ac:spMkLst>
            <pc:docMk/>
            <pc:sldMk cId="2221680354" sldId="552"/>
            <ac:spMk id="33" creationId="{D8909A64-EAFA-FB45-AABE-848920295E2A}"/>
          </ac:spMkLst>
        </pc:spChg>
        <pc:spChg chg="del mod">
          <ac:chgData name="Müller Laura" userId="8191ac63-0d49-4000-a34c-4f0f8c71d94d" providerId="ADAL" clId="{137F30C2-69FD-4310-9AE3-D46F1DD158AA}" dt="2024-06-19T11:07:58.878" v="27310" actId="478"/>
          <ac:spMkLst>
            <pc:docMk/>
            <pc:sldMk cId="2221680354" sldId="552"/>
            <ac:spMk id="34" creationId="{48DBFE75-426B-6F04-0E49-5CD3FBDB2EA7}"/>
          </ac:spMkLst>
        </pc:spChg>
        <pc:spChg chg="mod">
          <ac:chgData name="Müller Laura" userId="8191ac63-0d49-4000-a34c-4f0f8c71d94d" providerId="ADAL" clId="{137F30C2-69FD-4310-9AE3-D46F1DD158AA}" dt="2024-06-21T19:54:59.967" v="43525" actId="165"/>
          <ac:spMkLst>
            <pc:docMk/>
            <pc:sldMk cId="2221680354" sldId="552"/>
            <ac:spMk id="34" creationId="{6D8A0173-9519-4243-5606-960114193CCD}"/>
          </ac:spMkLst>
        </pc:spChg>
        <pc:spChg chg="del mod ord topLvl replST">
          <ac:chgData name="Müller Laura" userId="8191ac63-0d49-4000-a34c-4f0f8c71d94d" providerId="ADAL" clId="{137F30C2-69FD-4310-9AE3-D46F1DD158AA}" dt="2024-06-21T20:01:32.127" v="43804" actId="478"/>
          <ac:spMkLst>
            <pc:docMk/>
            <pc:sldMk cId="2221680354" sldId="552"/>
            <ac:spMk id="35" creationId="{CFE07DDE-DEBA-5909-B9C8-3E7890D03DAF}"/>
          </ac:spMkLst>
        </pc:spChg>
        <pc:spChg chg="del mod topLvl replST">
          <ac:chgData name="Müller Laura" userId="8191ac63-0d49-4000-a34c-4f0f8c71d94d" providerId="ADAL" clId="{137F30C2-69FD-4310-9AE3-D46F1DD158AA}" dt="2024-06-21T19:58:48.653" v="43765" actId="478"/>
          <ac:spMkLst>
            <pc:docMk/>
            <pc:sldMk cId="2221680354" sldId="552"/>
            <ac:spMk id="36" creationId="{BFB1E16F-B9A6-08C7-6700-51FFD8996903}"/>
          </ac:spMkLst>
        </pc:spChg>
        <pc:spChg chg="mod ord topLvl replST">
          <ac:chgData name="Müller Laura" userId="8191ac63-0d49-4000-a34c-4f0f8c71d94d" providerId="ADAL" clId="{137F30C2-69FD-4310-9AE3-D46F1DD158AA}" dt="2024-06-21T19:56:57.283" v="43577" actId="120"/>
          <ac:spMkLst>
            <pc:docMk/>
            <pc:sldMk cId="2221680354" sldId="552"/>
            <ac:spMk id="37" creationId="{9B32E41B-DB3A-9272-7053-4767811A5FF9}"/>
          </ac:spMkLst>
        </pc:spChg>
        <pc:spChg chg="add del mod topLvl replST">
          <ac:chgData name="Müller Laura" userId="8191ac63-0d49-4000-a34c-4f0f8c71d94d" providerId="ADAL" clId="{137F30C2-69FD-4310-9AE3-D46F1DD158AA}" dt="2024-06-21T19:58:48.653" v="43765" actId="478"/>
          <ac:spMkLst>
            <pc:docMk/>
            <pc:sldMk cId="2221680354" sldId="552"/>
            <ac:spMk id="38" creationId="{7885647C-2157-5D1A-C579-B6F51EE06EBA}"/>
          </ac:spMkLst>
        </pc:spChg>
        <pc:spChg chg="del mod">
          <ac:chgData name="Müller Laura" userId="8191ac63-0d49-4000-a34c-4f0f8c71d94d" providerId="ADAL" clId="{137F30C2-69FD-4310-9AE3-D46F1DD158AA}" dt="2024-06-19T11:07:58.878" v="27310" actId="478"/>
          <ac:spMkLst>
            <pc:docMk/>
            <pc:sldMk cId="2221680354" sldId="552"/>
            <ac:spMk id="39" creationId="{EB1F6030-69F1-0A09-8A18-B88532C8CF74}"/>
          </ac:spMkLst>
        </pc:spChg>
        <pc:spChg chg="del">
          <ac:chgData name="Müller Laura" userId="8191ac63-0d49-4000-a34c-4f0f8c71d94d" providerId="ADAL" clId="{137F30C2-69FD-4310-9AE3-D46F1DD158AA}" dt="2024-06-19T11:03:11.243" v="27132" actId="478"/>
          <ac:spMkLst>
            <pc:docMk/>
            <pc:sldMk cId="2221680354" sldId="552"/>
            <ac:spMk id="40" creationId="{78075A1F-0AE0-9525-C357-9F69C0DF1A13}"/>
          </ac:spMkLst>
        </pc:spChg>
        <pc:spChg chg="add del mod">
          <ac:chgData name="Müller Laura" userId="8191ac63-0d49-4000-a34c-4f0f8c71d94d" providerId="ADAL" clId="{137F30C2-69FD-4310-9AE3-D46F1DD158AA}" dt="2024-06-20T12:57:36.003" v="32405" actId="478"/>
          <ac:spMkLst>
            <pc:docMk/>
            <pc:sldMk cId="2221680354" sldId="552"/>
            <ac:spMk id="40" creationId="{BA931DD8-8572-8D0F-6AD2-7D8FC051C828}"/>
          </ac:spMkLst>
        </pc:spChg>
        <pc:spChg chg="add mod topLvl replST">
          <ac:chgData name="Müller Laura" userId="8191ac63-0d49-4000-a34c-4f0f8c71d94d" providerId="ADAL" clId="{137F30C2-69FD-4310-9AE3-D46F1DD158AA}" dt="2024-06-21T20:00:07.247" v="43792" actId="1035"/>
          <ac:spMkLst>
            <pc:docMk/>
            <pc:sldMk cId="2221680354" sldId="552"/>
            <ac:spMk id="42" creationId="{8AE36A2B-77FF-4910-518F-C6DDE131CC19}"/>
          </ac:spMkLst>
        </pc:spChg>
        <pc:spChg chg="add del mod">
          <ac:chgData name="Müller Laura" userId="8191ac63-0d49-4000-a34c-4f0f8c71d94d" providerId="ADAL" clId="{137F30C2-69FD-4310-9AE3-D46F1DD158AA}" dt="2024-06-19T11:07:49.630" v="27307" actId="478"/>
          <ac:spMkLst>
            <pc:docMk/>
            <pc:sldMk cId="2221680354" sldId="552"/>
            <ac:spMk id="43" creationId="{46B06835-A5C0-D2C3-C542-0CE0FD14EBFC}"/>
          </ac:spMkLst>
        </pc:spChg>
        <pc:spChg chg="mod">
          <ac:chgData name="Müller Laura" userId="8191ac63-0d49-4000-a34c-4f0f8c71d94d" providerId="ADAL" clId="{137F30C2-69FD-4310-9AE3-D46F1DD158AA}" dt="2024-06-21T19:54:59.967" v="43525" actId="165"/>
          <ac:spMkLst>
            <pc:docMk/>
            <pc:sldMk cId="2221680354" sldId="552"/>
            <ac:spMk id="44" creationId="{10FB7BC3-2AA1-C068-51E3-79DF6DA7D100}"/>
          </ac:spMkLst>
        </pc:spChg>
        <pc:spChg chg="add del mod">
          <ac:chgData name="Müller Laura" userId="8191ac63-0d49-4000-a34c-4f0f8c71d94d" providerId="ADAL" clId="{137F30C2-69FD-4310-9AE3-D46F1DD158AA}" dt="2024-06-19T11:07:58.878" v="27310" actId="478"/>
          <ac:spMkLst>
            <pc:docMk/>
            <pc:sldMk cId="2221680354" sldId="552"/>
            <ac:spMk id="44" creationId="{6B507FF6-120C-A145-FFDA-E7D7ECEC79E1}"/>
          </ac:spMkLst>
        </pc:spChg>
        <pc:spChg chg="add del mod topLvl replST">
          <ac:chgData name="Müller Laura" userId="8191ac63-0d49-4000-a34c-4f0f8c71d94d" providerId="ADAL" clId="{137F30C2-69FD-4310-9AE3-D46F1DD158AA}" dt="2024-06-21T19:55:10.877" v="43527" actId="478"/>
          <ac:spMkLst>
            <pc:docMk/>
            <pc:sldMk cId="2221680354" sldId="552"/>
            <ac:spMk id="46" creationId="{47108134-17FB-32F8-1388-055249A425F2}"/>
          </ac:spMkLst>
        </pc:spChg>
        <pc:spChg chg="mod">
          <ac:chgData name="Müller Laura" userId="8191ac63-0d49-4000-a34c-4f0f8c71d94d" providerId="ADAL" clId="{137F30C2-69FD-4310-9AE3-D46F1DD158AA}" dt="2024-06-21T19:54:59.967" v="43525" actId="165"/>
          <ac:spMkLst>
            <pc:docMk/>
            <pc:sldMk cId="2221680354" sldId="552"/>
            <ac:spMk id="50" creationId="{25DB3367-75E5-016E-BEAD-FB5CDB006964}"/>
          </ac:spMkLst>
        </pc:spChg>
        <pc:spChg chg="del mod">
          <ac:chgData name="Müller Laura" userId="8191ac63-0d49-4000-a34c-4f0f8c71d94d" providerId="ADAL" clId="{137F30C2-69FD-4310-9AE3-D46F1DD158AA}" dt="2024-06-19T11:08:44.057" v="27318" actId="478"/>
          <ac:spMkLst>
            <pc:docMk/>
            <pc:sldMk cId="2221680354" sldId="552"/>
            <ac:spMk id="51" creationId="{37A44836-6AAA-F59C-90EB-24443DBD5085}"/>
          </ac:spMkLst>
        </pc:spChg>
        <pc:spChg chg="mod">
          <ac:chgData name="Müller Laura" userId="8191ac63-0d49-4000-a34c-4f0f8c71d94d" providerId="ADAL" clId="{137F30C2-69FD-4310-9AE3-D46F1DD158AA}" dt="2024-06-21T19:54:59.967" v="43525" actId="165"/>
          <ac:spMkLst>
            <pc:docMk/>
            <pc:sldMk cId="2221680354" sldId="552"/>
            <ac:spMk id="51" creationId="{C4BBC32B-1518-8FF1-67CD-A6C92805F0BD}"/>
          </ac:spMkLst>
        </pc:spChg>
        <pc:spChg chg="mod">
          <ac:chgData name="Müller Laura" userId="8191ac63-0d49-4000-a34c-4f0f8c71d94d" providerId="ADAL" clId="{137F30C2-69FD-4310-9AE3-D46F1DD158AA}" dt="2024-06-19T11:08:56.952" v="27322" actId="165"/>
          <ac:spMkLst>
            <pc:docMk/>
            <pc:sldMk cId="2221680354" sldId="552"/>
            <ac:spMk id="52" creationId="{64B8F40B-F5E7-CE9A-8837-50B4B5038C9E}"/>
          </ac:spMkLst>
        </pc:spChg>
        <pc:spChg chg="mod">
          <ac:chgData name="Müller Laura" userId="8191ac63-0d49-4000-a34c-4f0f8c71d94d" providerId="ADAL" clId="{137F30C2-69FD-4310-9AE3-D46F1DD158AA}" dt="2024-06-21T19:54:59.967" v="43525" actId="165"/>
          <ac:spMkLst>
            <pc:docMk/>
            <pc:sldMk cId="2221680354" sldId="552"/>
            <ac:spMk id="52" creationId="{DA4E1706-AFDF-F8B5-5E28-973F11EE3DDA}"/>
          </ac:spMkLst>
        </pc:spChg>
        <pc:spChg chg="del mod">
          <ac:chgData name="Müller Laura" userId="8191ac63-0d49-4000-a34c-4f0f8c71d94d" providerId="ADAL" clId="{137F30C2-69FD-4310-9AE3-D46F1DD158AA}" dt="2024-06-19T11:08:46.510" v="27319" actId="478"/>
          <ac:spMkLst>
            <pc:docMk/>
            <pc:sldMk cId="2221680354" sldId="552"/>
            <ac:spMk id="53" creationId="{93317D93-50DA-9AF8-8D46-2F0B5CE7448E}"/>
          </ac:spMkLst>
        </pc:spChg>
        <pc:spChg chg="mod">
          <ac:chgData name="Müller Laura" userId="8191ac63-0d49-4000-a34c-4f0f8c71d94d" providerId="ADAL" clId="{137F30C2-69FD-4310-9AE3-D46F1DD158AA}" dt="2024-06-21T19:54:59.967" v="43525" actId="165"/>
          <ac:spMkLst>
            <pc:docMk/>
            <pc:sldMk cId="2221680354" sldId="552"/>
            <ac:spMk id="53" creationId="{DF511A3F-EE7B-EEA9-7D7A-E9ECC016B2C5}"/>
          </ac:spMkLst>
        </pc:spChg>
        <pc:spChg chg="mod">
          <ac:chgData name="Müller Laura" userId="8191ac63-0d49-4000-a34c-4f0f8c71d94d" providerId="ADAL" clId="{137F30C2-69FD-4310-9AE3-D46F1DD158AA}" dt="2024-06-19T11:08:56.952" v="27322" actId="165"/>
          <ac:spMkLst>
            <pc:docMk/>
            <pc:sldMk cId="2221680354" sldId="552"/>
            <ac:spMk id="54" creationId="{1E056BFC-9801-3DB9-4050-BC087AB24C64}"/>
          </ac:spMkLst>
        </pc:spChg>
        <pc:spChg chg="mod">
          <ac:chgData name="Müller Laura" userId="8191ac63-0d49-4000-a34c-4f0f8c71d94d" providerId="ADAL" clId="{137F30C2-69FD-4310-9AE3-D46F1DD158AA}" dt="2024-06-19T11:08:56.952" v="27322" actId="165"/>
          <ac:spMkLst>
            <pc:docMk/>
            <pc:sldMk cId="2221680354" sldId="552"/>
            <ac:spMk id="55" creationId="{2BA4F9CE-4CED-8CDE-03E3-3E167B977481}"/>
          </ac:spMkLst>
        </pc:spChg>
        <pc:spChg chg="add mod topLvl replST">
          <ac:chgData name="Müller Laura" userId="8191ac63-0d49-4000-a34c-4f0f8c71d94d" providerId="ADAL" clId="{137F30C2-69FD-4310-9AE3-D46F1DD158AA}" dt="2024-06-21T20:00:47.636" v="43798" actId="255"/>
          <ac:spMkLst>
            <pc:docMk/>
            <pc:sldMk cId="2221680354" sldId="552"/>
            <ac:spMk id="56" creationId="{E9E9950E-7DF5-3943-73CB-9B668AF1EBCE}"/>
          </ac:spMkLst>
        </pc:spChg>
        <pc:spChg chg="add del mod">
          <ac:chgData name="Müller Laura" userId="8191ac63-0d49-4000-a34c-4f0f8c71d94d" providerId="ADAL" clId="{137F30C2-69FD-4310-9AE3-D46F1DD158AA}" dt="2024-06-19T11:07:58.878" v="27310" actId="478"/>
          <ac:spMkLst>
            <pc:docMk/>
            <pc:sldMk cId="2221680354" sldId="552"/>
            <ac:spMk id="57" creationId="{859A07B7-FE31-3AAB-0711-5FAD63AFA7F1}"/>
          </ac:spMkLst>
        </pc:spChg>
        <pc:spChg chg="add del mod replST">
          <ac:chgData name="Müller Laura" userId="8191ac63-0d49-4000-a34c-4f0f8c71d94d" providerId="ADAL" clId="{137F30C2-69FD-4310-9AE3-D46F1DD158AA}" dt="2024-06-21T08:15:42.214" v="38592" actId="478"/>
          <ac:spMkLst>
            <pc:docMk/>
            <pc:sldMk cId="2221680354" sldId="552"/>
            <ac:spMk id="61" creationId="{CBC9BDCB-6E62-FF13-D5B8-37FA58E43DB9}"/>
          </ac:spMkLst>
        </pc:spChg>
        <pc:spChg chg="add del mod">
          <ac:chgData name="Müller Laura" userId="8191ac63-0d49-4000-a34c-4f0f8c71d94d" providerId="ADAL" clId="{137F30C2-69FD-4310-9AE3-D46F1DD158AA}" dt="2024-06-19T11:08:35.098" v="27317" actId="478"/>
          <ac:spMkLst>
            <pc:docMk/>
            <pc:sldMk cId="2221680354" sldId="552"/>
            <ac:spMk id="62" creationId="{AFBD5C41-49A4-B601-977A-2B6FCFA6CC79}"/>
          </ac:spMkLst>
        </pc:spChg>
        <pc:spChg chg="add del mod topLvl replST">
          <ac:chgData name="Müller Laura" userId="8191ac63-0d49-4000-a34c-4f0f8c71d94d" providerId="ADAL" clId="{137F30C2-69FD-4310-9AE3-D46F1DD158AA}" dt="2024-06-21T19:58:50.432" v="43766" actId="478"/>
          <ac:spMkLst>
            <pc:docMk/>
            <pc:sldMk cId="2221680354" sldId="552"/>
            <ac:spMk id="63" creationId="{572229E2-08C7-3A24-C8BD-51EB2B057C69}"/>
          </ac:spMkLst>
        </pc:spChg>
        <pc:grpChg chg="mod">
          <ac:chgData name="Müller Laura" userId="8191ac63-0d49-4000-a34c-4f0f8c71d94d" providerId="ADAL" clId="{137F30C2-69FD-4310-9AE3-D46F1DD158AA}" dt="2024-06-19T11:04:34.195" v="27190" actId="1036"/>
          <ac:grpSpMkLst>
            <pc:docMk/>
            <pc:sldMk cId="2221680354" sldId="552"/>
            <ac:grpSpMk id="11" creationId="{077B12C7-A4A5-9B19-4744-16A71266F7CB}"/>
          </ac:grpSpMkLst>
        </pc:grpChg>
        <pc:grpChg chg="add del mod">
          <ac:chgData name="Müller Laura" userId="8191ac63-0d49-4000-a34c-4f0f8c71d94d" providerId="ADAL" clId="{137F30C2-69FD-4310-9AE3-D46F1DD158AA}" dt="2024-06-21T19:54:58.406" v="43524" actId="165"/>
          <ac:grpSpMkLst>
            <pc:docMk/>
            <pc:sldMk cId="2221680354" sldId="552"/>
            <ac:grpSpMk id="12" creationId="{8729A072-2950-9313-379D-CF31B741C812}"/>
          </ac:grpSpMkLst>
        </pc:grpChg>
        <pc:grpChg chg="mod">
          <ac:chgData name="Müller Laura" userId="8191ac63-0d49-4000-a34c-4f0f8c71d94d" providerId="ADAL" clId="{137F30C2-69FD-4310-9AE3-D46F1DD158AA}" dt="2024-06-19T11:04:34.195" v="27190" actId="1036"/>
          <ac:grpSpMkLst>
            <pc:docMk/>
            <pc:sldMk cId="2221680354" sldId="552"/>
            <ac:grpSpMk id="12" creationId="{FCB3411D-FB56-8130-741A-8EECF992918A}"/>
          </ac:grpSpMkLst>
        </pc:grpChg>
        <pc:grpChg chg="mod">
          <ac:chgData name="Müller Laura" userId="8191ac63-0d49-4000-a34c-4f0f8c71d94d" providerId="ADAL" clId="{137F30C2-69FD-4310-9AE3-D46F1DD158AA}" dt="2024-06-19T11:04:34.195" v="27190" actId="1036"/>
          <ac:grpSpMkLst>
            <pc:docMk/>
            <pc:sldMk cId="2221680354" sldId="552"/>
            <ac:grpSpMk id="13" creationId="{738F9779-9617-2B2B-234A-7E224132B797}"/>
          </ac:grpSpMkLst>
        </pc:grpChg>
        <pc:grpChg chg="add del mod replST">
          <ac:chgData name="Müller Laura" userId="8191ac63-0d49-4000-a34c-4f0f8c71d94d" providerId="ADAL" clId="{137F30C2-69FD-4310-9AE3-D46F1DD158AA}" dt="2024-06-20T12:56:33.638" v="32379" actId="478"/>
          <ac:grpSpMkLst>
            <pc:docMk/>
            <pc:sldMk cId="2221680354" sldId="552"/>
            <ac:grpSpMk id="27" creationId="{36E4BF78-59C2-CCCF-C82B-35EC42FDB20A}"/>
          </ac:grpSpMkLst>
        </pc:grpChg>
        <pc:grpChg chg="add del mod topLvl">
          <ac:chgData name="Müller Laura" userId="8191ac63-0d49-4000-a34c-4f0f8c71d94d" providerId="ADAL" clId="{137F30C2-69FD-4310-9AE3-D46F1DD158AA}" dt="2024-06-21T19:55:09.826" v="43526" actId="478"/>
          <ac:grpSpMkLst>
            <pc:docMk/>
            <pc:sldMk cId="2221680354" sldId="552"/>
            <ac:grpSpMk id="29" creationId="{C14B92F7-3F83-7F0B-6B62-B130AD38BA60}"/>
          </ac:grpSpMkLst>
        </pc:grpChg>
        <pc:grpChg chg="add del mod replST">
          <ac:chgData name="Müller Laura" userId="8191ac63-0d49-4000-a34c-4f0f8c71d94d" providerId="ADAL" clId="{137F30C2-69FD-4310-9AE3-D46F1DD158AA}" dt="2024-06-20T12:56:32.861" v="32378" actId="478"/>
          <ac:grpSpMkLst>
            <pc:docMk/>
            <pc:sldMk cId="2221680354" sldId="552"/>
            <ac:grpSpMk id="30" creationId="{38E24A7B-2B10-7030-8E6B-86D635E635C0}"/>
          </ac:grpSpMkLst>
        </pc:grpChg>
        <pc:grpChg chg="add del mod topLvl">
          <ac:chgData name="Müller Laura" userId="8191ac63-0d49-4000-a34c-4f0f8c71d94d" providerId="ADAL" clId="{137F30C2-69FD-4310-9AE3-D46F1DD158AA}" dt="2024-06-21T19:55:09.826" v="43526" actId="478"/>
          <ac:grpSpMkLst>
            <pc:docMk/>
            <pc:sldMk cId="2221680354" sldId="552"/>
            <ac:grpSpMk id="33" creationId="{472674C5-587B-8D78-C40B-ADD654AE5925}"/>
          </ac:grpSpMkLst>
        </pc:grpChg>
        <pc:grpChg chg="add del mod replST">
          <ac:chgData name="Müller Laura" userId="8191ac63-0d49-4000-a34c-4f0f8c71d94d" providerId="ADAL" clId="{137F30C2-69FD-4310-9AE3-D46F1DD158AA}" dt="2024-06-20T12:56:30.856" v="32377" actId="478"/>
          <ac:grpSpMkLst>
            <pc:docMk/>
            <pc:sldMk cId="2221680354" sldId="552"/>
            <ac:grpSpMk id="41" creationId="{24E58982-28A4-0912-B4DA-336BAAAA8BD6}"/>
          </ac:grpSpMkLst>
        </pc:grpChg>
        <pc:grpChg chg="add del mod topLvl">
          <ac:chgData name="Müller Laura" userId="8191ac63-0d49-4000-a34c-4f0f8c71d94d" providerId="ADAL" clId="{137F30C2-69FD-4310-9AE3-D46F1DD158AA}" dt="2024-06-21T19:55:09.826" v="43526" actId="478"/>
          <ac:grpSpMkLst>
            <pc:docMk/>
            <pc:sldMk cId="2221680354" sldId="552"/>
            <ac:grpSpMk id="43" creationId="{5FA7B7E4-F463-B69D-43D4-6E88710D6A09}"/>
          </ac:grpSpMkLst>
        </pc:grpChg>
        <pc:grpChg chg="mod">
          <ac:chgData name="Müller Laura" userId="8191ac63-0d49-4000-a34c-4f0f8c71d94d" providerId="ADAL" clId="{137F30C2-69FD-4310-9AE3-D46F1DD158AA}" dt="2024-06-21T19:54:59.967" v="43525" actId="165"/>
          <ac:grpSpMkLst>
            <pc:docMk/>
            <pc:sldMk cId="2221680354" sldId="552"/>
            <ac:grpSpMk id="45" creationId="{77027EF9-A84C-03CA-D1D1-81E9166F1133}"/>
          </ac:grpSpMkLst>
        </pc:grpChg>
        <pc:grpChg chg="add del mod">
          <ac:chgData name="Müller Laura" userId="8191ac63-0d49-4000-a34c-4f0f8c71d94d" providerId="ADAL" clId="{137F30C2-69FD-4310-9AE3-D46F1DD158AA}" dt="2024-06-19T11:08:56.952" v="27322" actId="165"/>
          <ac:grpSpMkLst>
            <pc:docMk/>
            <pc:sldMk cId="2221680354" sldId="552"/>
            <ac:grpSpMk id="45" creationId="{79649F4B-2762-2DCA-004A-E705188A3D26}"/>
          </ac:grpSpMkLst>
        </pc:grpChg>
        <pc:grpChg chg="mod">
          <ac:chgData name="Müller Laura" userId="8191ac63-0d49-4000-a34c-4f0f8c71d94d" providerId="ADAL" clId="{137F30C2-69FD-4310-9AE3-D46F1DD158AA}" dt="2024-06-21T19:54:59.967" v="43525" actId="165"/>
          <ac:grpSpMkLst>
            <pc:docMk/>
            <pc:sldMk cId="2221680354" sldId="552"/>
            <ac:grpSpMk id="47" creationId="{3FAB0F19-4814-025E-052A-0C049B826433}"/>
          </ac:grpSpMkLst>
        </pc:grpChg>
        <pc:grpChg chg="del mod topLvl">
          <ac:chgData name="Müller Laura" userId="8191ac63-0d49-4000-a34c-4f0f8c71d94d" providerId="ADAL" clId="{137F30C2-69FD-4310-9AE3-D46F1DD158AA}" dt="2024-06-19T11:08:59.955" v="27323" actId="478"/>
          <ac:grpSpMkLst>
            <pc:docMk/>
            <pc:sldMk cId="2221680354" sldId="552"/>
            <ac:grpSpMk id="47" creationId="{E10176EA-5245-B1C3-3D94-3F8D1895E2C1}"/>
          </ac:grpSpMkLst>
        </pc:grpChg>
        <pc:grpChg chg="mod">
          <ac:chgData name="Müller Laura" userId="8191ac63-0d49-4000-a34c-4f0f8c71d94d" providerId="ADAL" clId="{137F30C2-69FD-4310-9AE3-D46F1DD158AA}" dt="2024-06-19T11:08:56.952" v="27322" actId="165"/>
          <ac:grpSpMkLst>
            <pc:docMk/>
            <pc:sldMk cId="2221680354" sldId="552"/>
            <ac:grpSpMk id="48" creationId="{B06A51A9-E7D9-4EBE-DAF2-F505EA4C126F}"/>
          </ac:grpSpMkLst>
        </pc:grpChg>
        <pc:grpChg chg="mod">
          <ac:chgData name="Müller Laura" userId="8191ac63-0d49-4000-a34c-4f0f8c71d94d" providerId="ADAL" clId="{137F30C2-69FD-4310-9AE3-D46F1DD158AA}" dt="2024-06-21T19:54:59.967" v="43525" actId="165"/>
          <ac:grpSpMkLst>
            <pc:docMk/>
            <pc:sldMk cId="2221680354" sldId="552"/>
            <ac:grpSpMk id="48" creationId="{F0FBF812-371B-5C00-0DF8-7FA20FE95B68}"/>
          </ac:grpSpMkLst>
        </pc:grpChg>
        <pc:grpChg chg="del mod">
          <ac:chgData name="Müller Laura" userId="8191ac63-0d49-4000-a34c-4f0f8c71d94d" providerId="ADAL" clId="{137F30C2-69FD-4310-9AE3-D46F1DD158AA}" dt="2024-06-19T11:08:44.057" v="27318" actId="478"/>
          <ac:grpSpMkLst>
            <pc:docMk/>
            <pc:sldMk cId="2221680354" sldId="552"/>
            <ac:grpSpMk id="49" creationId="{169359E4-1F24-D3C6-C576-07B8B38C581C}"/>
          </ac:grpSpMkLst>
        </pc:grpChg>
        <pc:grpChg chg="add del mod topLvl">
          <ac:chgData name="Müller Laura" userId="8191ac63-0d49-4000-a34c-4f0f8c71d94d" providerId="ADAL" clId="{137F30C2-69FD-4310-9AE3-D46F1DD158AA}" dt="2024-06-21T19:54:59.967" v="43525" actId="165"/>
          <ac:grpSpMkLst>
            <pc:docMk/>
            <pc:sldMk cId="2221680354" sldId="552"/>
            <ac:grpSpMk id="57" creationId="{F11609A5-1008-11B7-7C3D-65256E995376}"/>
          </ac:grpSpMkLst>
        </pc:grpChg>
        <pc:grpChg chg="add del mod topLvl">
          <ac:chgData name="Müller Laura" userId="8191ac63-0d49-4000-a34c-4f0f8c71d94d" providerId="ADAL" clId="{137F30C2-69FD-4310-9AE3-D46F1DD158AA}" dt="2024-06-21T19:54:59.967" v="43525" actId="165"/>
          <ac:grpSpMkLst>
            <pc:docMk/>
            <pc:sldMk cId="2221680354" sldId="552"/>
            <ac:grpSpMk id="58" creationId="{432A5E0F-4025-2C65-A227-4865F43D5BB5}"/>
          </ac:grpSpMkLst>
        </pc:grpChg>
        <pc:grpChg chg="add del mod topLvl">
          <ac:chgData name="Müller Laura" userId="8191ac63-0d49-4000-a34c-4f0f8c71d94d" providerId="ADAL" clId="{137F30C2-69FD-4310-9AE3-D46F1DD158AA}" dt="2024-06-21T19:54:59.967" v="43525" actId="165"/>
          <ac:grpSpMkLst>
            <pc:docMk/>
            <pc:sldMk cId="2221680354" sldId="552"/>
            <ac:grpSpMk id="59" creationId="{E34008E9-72E8-5A44-1B7E-049D53C07F80}"/>
          </ac:grpSpMkLst>
        </pc:grpChg>
        <pc:grpChg chg="add del mod ord topLvl">
          <ac:chgData name="Müller Laura" userId="8191ac63-0d49-4000-a34c-4f0f8c71d94d" providerId="ADAL" clId="{137F30C2-69FD-4310-9AE3-D46F1DD158AA}" dt="2024-06-21T19:54:59.967" v="43525" actId="165"/>
          <ac:grpSpMkLst>
            <pc:docMk/>
            <pc:sldMk cId="2221680354" sldId="552"/>
            <ac:grpSpMk id="60" creationId="{C3D8F7F0-5367-35A5-608F-ECD25371D73B}"/>
          </ac:grpSpMkLst>
        </pc:grpChg>
        <pc:picChg chg="replST">
          <ac:chgData name="Müller Laura" userId="8191ac63-0d49-4000-a34c-4f0f8c71d94d" providerId="ADAL" clId="{137F30C2-69FD-4310-9AE3-D46F1DD158AA}" dt="2024-06-19T19:23:21.610" v="30918"/>
          <ac:picMkLst>
            <pc:docMk/>
            <pc:sldMk cId="2221680354" sldId="552"/>
            <ac:picMk id="4" creationId="{A6497196-C297-0067-5221-698B80852319}"/>
          </ac:picMkLst>
        </pc:picChg>
        <pc:picChg chg="add mod topLvl">
          <ac:chgData name="Müller Laura" userId="8191ac63-0d49-4000-a34c-4f0f8c71d94d" providerId="ADAL" clId="{137F30C2-69FD-4310-9AE3-D46F1DD158AA}" dt="2024-06-21T20:00:54.197" v="43799" actId="1076"/>
          <ac:picMkLst>
            <pc:docMk/>
            <pc:sldMk cId="2221680354" sldId="552"/>
            <ac:picMk id="5" creationId="{E00E46EE-0F2D-4ACB-601A-68AD50F2ED95}"/>
          </ac:picMkLst>
        </pc:picChg>
        <pc:picChg chg="mod">
          <ac:chgData name="Müller Laura" userId="8191ac63-0d49-4000-a34c-4f0f8c71d94d" providerId="ADAL" clId="{137F30C2-69FD-4310-9AE3-D46F1DD158AA}" dt="2024-06-19T11:03:47.583" v="27138" actId="164"/>
          <ac:picMkLst>
            <pc:docMk/>
            <pc:sldMk cId="2221680354" sldId="552"/>
            <ac:picMk id="9" creationId="{6DF73052-E61E-D7D8-C149-FD0E4AD23C55}"/>
          </ac:picMkLst>
        </pc:picChg>
        <pc:picChg chg="add mod">
          <ac:chgData name="Müller Laura" userId="8191ac63-0d49-4000-a34c-4f0f8c71d94d" providerId="ADAL" clId="{137F30C2-69FD-4310-9AE3-D46F1DD158AA}" dt="2024-06-21T20:01:26.937" v="43802" actId="14100"/>
          <ac:picMkLst>
            <pc:docMk/>
            <pc:sldMk cId="2221680354" sldId="552"/>
            <ac:picMk id="16" creationId="{A9395034-4EE9-74F4-F6FF-92A57E338217}"/>
          </ac:picMkLst>
        </pc:picChg>
        <pc:picChg chg="add mod">
          <ac:chgData name="Müller Laura" userId="8191ac63-0d49-4000-a34c-4f0f8c71d94d" providerId="ADAL" clId="{137F30C2-69FD-4310-9AE3-D46F1DD158AA}" dt="2024-06-21T20:01:44.770" v="43807" actId="1076"/>
          <ac:picMkLst>
            <pc:docMk/>
            <pc:sldMk cId="2221680354" sldId="552"/>
            <ac:picMk id="19" creationId="{50BF3C4D-E609-5934-5EC8-7E7DD9DA604E}"/>
          </ac:picMkLst>
        </pc:picChg>
        <pc:picChg chg="add mod">
          <ac:chgData name="Müller Laura" userId="8191ac63-0d49-4000-a34c-4f0f8c71d94d" providerId="ADAL" clId="{137F30C2-69FD-4310-9AE3-D46F1DD158AA}" dt="2024-06-20T12:55:40.596" v="32369"/>
          <ac:picMkLst>
            <pc:docMk/>
            <pc:sldMk cId="2221680354" sldId="552"/>
            <ac:picMk id="23" creationId="{01D53DC4-664B-61D5-2D20-854EB3CE239F}"/>
          </ac:picMkLst>
        </pc:picChg>
        <pc:picChg chg="del replST">
          <ac:chgData name="Müller Laura" userId="8191ac63-0d49-4000-a34c-4f0f8c71d94d" providerId="ADAL" clId="{137F30C2-69FD-4310-9AE3-D46F1DD158AA}" dt="2024-06-20T12:55:27.864" v="32363" actId="478"/>
          <ac:picMkLst>
            <pc:docMk/>
            <pc:sldMk cId="2221680354" sldId="552"/>
            <ac:picMk id="28" creationId="{4065A02E-1CE9-46D3-A044-A85116FA05C2}"/>
          </ac:picMkLst>
        </pc:picChg>
        <pc:picChg chg="mod">
          <ac:chgData name="Müller Laura" userId="8191ac63-0d49-4000-a34c-4f0f8c71d94d" providerId="ADAL" clId="{137F30C2-69FD-4310-9AE3-D46F1DD158AA}" dt="2024-06-21T19:54:59.967" v="43525" actId="165"/>
          <ac:picMkLst>
            <pc:docMk/>
            <pc:sldMk cId="2221680354" sldId="552"/>
            <ac:picMk id="32" creationId="{A7E8C2E7-3B18-0320-BD7A-427C748E6966}"/>
          </ac:picMkLst>
        </pc:picChg>
        <pc:picChg chg="mod">
          <ac:chgData name="Müller Laura" userId="8191ac63-0d49-4000-a34c-4f0f8c71d94d" providerId="ADAL" clId="{137F30C2-69FD-4310-9AE3-D46F1DD158AA}" dt="2024-06-21T19:54:59.967" v="43525" actId="165"/>
          <ac:picMkLst>
            <pc:docMk/>
            <pc:sldMk cId="2221680354" sldId="552"/>
            <ac:picMk id="39" creationId="{2B3CD594-921C-1456-736B-4A046E7A7BFA}"/>
          </ac:picMkLst>
        </pc:picChg>
        <pc:picChg chg="add del mod topLvl replST">
          <ac:chgData name="Müller Laura" userId="8191ac63-0d49-4000-a34c-4f0f8c71d94d" providerId="ADAL" clId="{137F30C2-69FD-4310-9AE3-D46F1DD158AA}" dt="2024-06-21T19:55:09.826" v="43526" actId="478"/>
          <ac:picMkLst>
            <pc:docMk/>
            <pc:sldMk cId="2221680354" sldId="552"/>
            <ac:picMk id="1026" creationId="{DC76AB94-DAFC-CEA6-E846-E2A7EF392897}"/>
          </ac:picMkLst>
        </pc:picChg>
        <pc:picChg chg="mod">
          <ac:chgData name="Müller Laura" userId="8191ac63-0d49-4000-a34c-4f0f8c71d94d" providerId="ADAL" clId="{137F30C2-69FD-4310-9AE3-D46F1DD158AA}" dt="2024-06-19T11:06:29.978" v="27236" actId="1076"/>
          <ac:picMkLst>
            <pc:docMk/>
            <pc:sldMk cId="2221680354" sldId="552"/>
            <ac:picMk id="1028" creationId="{0A96DC9F-4473-EC17-D0E9-18375612F114}"/>
          </ac:picMkLst>
        </pc:picChg>
        <pc:cxnChg chg="mod">
          <ac:chgData name="Müller Laura" userId="8191ac63-0d49-4000-a34c-4f0f8c71d94d" providerId="ADAL" clId="{137F30C2-69FD-4310-9AE3-D46F1DD158AA}" dt="2024-06-19T11:04:34.195" v="27190" actId="1036"/>
          <ac:cxnSpMkLst>
            <pc:docMk/>
            <pc:sldMk cId="2221680354" sldId="552"/>
            <ac:cxnSpMk id="15" creationId="{E153F02D-B9BF-0AEA-C2DB-6A0FDBDC2353}"/>
          </ac:cxnSpMkLst>
        </pc:cxnChg>
        <pc:cxnChg chg="mod">
          <ac:chgData name="Müller Laura" userId="8191ac63-0d49-4000-a34c-4f0f8c71d94d" providerId="ADAL" clId="{137F30C2-69FD-4310-9AE3-D46F1DD158AA}" dt="2024-06-21T19:54:59.967" v="43525" actId="165"/>
          <ac:cxnSpMkLst>
            <pc:docMk/>
            <pc:sldMk cId="2221680354" sldId="552"/>
            <ac:cxnSpMk id="49" creationId="{4C15C2F1-CEF7-BD89-CA37-C9193F8F37A9}"/>
          </ac:cxnSpMkLst>
        </pc:cxnChg>
        <pc:cxnChg chg="mod">
          <ac:chgData name="Müller Laura" userId="8191ac63-0d49-4000-a34c-4f0f8c71d94d" providerId="ADAL" clId="{137F30C2-69FD-4310-9AE3-D46F1DD158AA}" dt="2024-06-19T11:08:56.952" v="27322" actId="165"/>
          <ac:cxnSpMkLst>
            <pc:docMk/>
            <pc:sldMk cId="2221680354" sldId="552"/>
            <ac:cxnSpMk id="50" creationId="{F8350DDA-4B97-8FA2-F630-485B0BC59483}"/>
          </ac:cxnSpMkLst>
        </pc:cxnChg>
        <pc:cxnChg chg="add del mod">
          <ac:chgData name="Müller Laura" userId="8191ac63-0d49-4000-a34c-4f0f8c71d94d" providerId="ADAL" clId="{137F30C2-69FD-4310-9AE3-D46F1DD158AA}" dt="2024-06-21T08:17:27.196" v="38620" actId="478"/>
          <ac:cxnSpMkLst>
            <pc:docMk/>
            <pc:sldMk cId="2221680354" sldId="552"/>
            <ac:cxnSpMk id="54" creationId="{F57CE016-D25D-5FAE-CB0F-37117EB3D51A}"/>
          </ac:cxnSpMkLst>
        </pc:cxnChg>
        <pc:cxnChg chg="add del mod">
          <ac:chgData name="Müller Laura" userId="8191ac63-0d49-4000-a34c-4f0f8c71d94d" providerId="ADAL" clId="{137F30C2-69FD-4310-9AE3-D46F1DD158AA}" dt="2024-06-21T08:17:27.196" v="38620" actId="478"/>
          <ac:cxnSpMkLst>
            <pc:docMk/>
            <pc:sldMk cId="2221680354" sldId="552"/>
            <ac:cxnSpMk id="55" creationId="{F5667C82-9109-AE88-2A29-098901A21ED1}"/>
          </ac:cxnSpMkLst>
        </pc:cxnChg>
        <pc:cxnChg chg="add del">
          <ac:chgData name="Müller Laura" userId="8191ac63-0d49-4000-a34c-4f0f8c71d94d" providerId="ADAL" clId="{137F30C2-69FD-4310-9AE3-D46F1DD158AA}" dt="2024-06-19T11:06:01.474" v="27230" actId="478"/>
          <ac:cxnSpMkLst>
            <pc:docMk/>
            <pc:sldMk cId="2221680354" sldId="552"/>
            <ac:cxnSpMk id="59" creationId="{23ECB18C-0F4B-4CBA-C68C-45EB3AE3829C}"/>
          </ac:cxnSpMkLst>
        </pc:cxnChg>
        <pc:cxnChg chg="add del mod">
          <ac:chgData name="Müller Laura" userId="8191ac63-0d49-4000-a34c-4f0f8c71d94d" providerId="ADAL" clId="{137F30C2-69FD-4310-9AE3-D46F1DD158AA}" dt="2024-06-19T11:05:59.403" v="27229" actId="478"/>
          <ac:cxnSpMkLst>
            <pc:docMk/>
            <pc:sldMk cId="2221680354" sldId="552"/>
            <ac:cxnSpMk id="60" creationId="{A4864BCA-5DEC-7BA9-6D2A-BA7F3EFE4618}"/>
          </ac:cxnSpMkLst>
        </pc:cxnChg>
      </pc:sldChg>
      <pc:sldChg chg="addSp delSp modSp add mod ord modNotesTx">
        <pc:chgData name="Müller Laura" userId="8191ac63-0d49-4000-a34c-4f0f8c71d94d" providerId="ADAL" clId="{137F30C2-69FD-4310-9AE3-D46F1DD158AA}" dt="2024-06-21T19:11:50.841" v="43065" actId="478"/>
        <pc:sldMkLst>
          <pc:docMk/>
          <pc:sldMk cId="4067007721" sldId="553"/>
        </pc:sldMkLst>
        <pc:spChg chg="add mod">
          <ac:chgData name="Müller Laura" userId="8191ac63-0d49-4000-a34c-4f0f8c71d94d" providerId="ADAL" clId="{137F30C2-69FD-4310-9AE3-D46F1DD158AA}" dt="2024-06-21T12:50:50.940" v="40794" actId="1076"/>
          <ac:spMkLst>
            <pc:docMk/>
            <pc:sldMk cId="4067007721" sldId="553"/>
            <ac:spMk id="2" creationId="{459AB008-364D-FF41-F8BE-0580966D8BA4}"/>
          </ac:spMkLst>
        </pc:spChg>
        <pc:spChg chg="add del mod">
          <ac:chgData name="Müller Laura" userId="8191ac63-0d49-4000-a34c-4f0f8c71d94d" providerId="ADAL" clId="{137F30C2-69FD-4310-9AE3-D46F1DD158AA}" dt="2024-06-21T08:31:26.595" v="39473" actId="478"/>
          <ac:spMkLst>
            <pc:docMk/>
            <pc:sldMk cId="4067007721" sldId="553"/>
            <ac:spMk id="2" creationId="{E90D68A3-9657-C8AD-C284-7BB2636B5CC4}"/>
          </ac:spMkLst>
        </pc:spChg>
        <pc:spChg chg="mod replST">
          <ac:chgData name="Müller Laura" userId="8191ac63-0d49-4000-a34c-4f0f8c71d94d" providerId="ADAL" clId="{137F30C2-69FD-4310-9AE3-D46F1DD158AA}" dt="2024-06-21T08:32:29.651" v="39504" actId="1035"/>
          <ac:spMkLst>
            <pc:docMk/>
            <pc:sldMk cId="4067007721" sldId="553"/>
            <ac:spMk id="3" creationId="{EE4BD0D2-01D3-18B1-483C-69F35B65793E}"/>
          </ac:spMkLst>
        </pc:spChg>
        <pc:spChg chg="mod replST">
          <ac:chgData name="Müller Laura" userId="8191ac63-0d49-4000-a34c-4f0f8c71d94d" providerId="ADAL" clId="{137F30C2-69FD-4310-9AE3-D46F1DD158AA}" dt="2024-06-21T08:32:29.651" v="39504" actId="1035"/>
          <ac:spMkLst>
            <pc:docMk/>
            <pc:sldMk cId="4067007721" sldId="553"/>
            <ac:spMk id="6" creationId="{59C96B12-B784-7E5C-988E-00415D4E0E51}"/>
          </ac:spMkLst>
        </pc:spChg>
        <pc:spChg chg="mod replST">
          <ac:chgData name="Müller Laura" userId="8191ac63-0d49-4000-a34c-4f0f8c71d94d" providerId="ADAL" clId="{137F30C2-69FD-4310-9AE3-D46F1DD158AA}" dt="2024-06-21T08:32:29.651" v="39504" actId="1035"/>
          <ac:spMkLst>
            <pc:docMk/>
            <pc:sldMk cId="4067007721" sldId="553"/>
            <ac:spMk id="8" creationId="{68DE1E12-9748-6F70-4922-5C551C621073}"/>
          </ac:spMkLst>
        </pc:spChg>
        <pc:spChg chg="mod">
          <ac:chgData name="Müller Laura" userId="8191ac63-0d49-4000-a34c-4f0f8c71d94d" providerId="ADAL" clId="{137F30C2-69FD-4310-9AE3-D46F1DD158AA}" dt="2024-06-19T19:38:07.010" v="31613"/>
          <ac:spMkLst>
            <pc:docMk/>
            <pc:sldMk cId="4067007721" sldId="553"/>
            <ac:spMk id="9" creationId="{6D81B479-2FC4-EE12-BC5C-FA10BC9554DB}"/>
          </ac:spMkLst>
        </pc:spChg>
        <pc:spChg chg="mod replST">
          <ac:chgData name="Müller Laura" userId="8191ac63-0d49-4000-a34c-4f0f8c71d94d" providerId="ADAL" clId="{137F30C2-69FD-4310-9AE3-D46F1DD158AA}" dt="2024-06-21T09:03:10.609" v="39845" actId="20577"/>
          <ac:spMkLst>
            <pc:docMk/>
            <pc:sldMk cId="4067007721" sldId="553"/>
            <ac:spMk id="10" creationId="{B913B4DB-2508-FA3A-41B8-07F7BAE2251E}"/>
          </ac:spMkLst>
        </pc:spChg>
        <pc:spChg chg="mod replST">
          <ac:chgData name="Müller Laura" userId="8191ac63-0d49-4000-a34c-4f0f8c71d94d" providerId="ADAL" clId="{137F30C2-69FD-4310-9AE3-D46F1DD158AA}" dt="2024-06-21T08:32:29.651" v="39504" actId="1035"/>
          <ac:spMkLst>
            <pc:docMk/>
            <pc:sldMk cId="4067007721" sldId="553"/>
            <ac:spMk id="11" creationId="{A1C1653D-665B-9439-1EBD-7747E3307C9B}"/>
          </ac:spMkLst>
        </pc:spChg>
        <pc:spChg chg="mod replST">
          <ac:chgData name="Müller Laura" userId="8191ac63-0d49-4000-a34c-4f0f8c71d94d" providerId="ADAL" clId="{137F30C2-69FD-4310-9AE3-D46F1DD158AA}" dt="2024-06-21T08:32:29.651" v="39504" actId="1035"/>
          <ac:spMkLst>
            <pc:docMk/>
            <pc:sldMk cId="4067007721" sldId="553"/>
            <ac:spMk id="12" creationId="{15B109FB-44F5-F4FB-805E-152ABC697219}"/>
          </ac:spMkLst>
        </pc:spChg>
        <pc:spChg chg="del mod replST">
          <ac:chgData name="Müller Laura" userId="8191ac63-0d49-4000-a34c-4f0f8c71d94d" providerId="ADAL" clId="{137F30C2-69FD-4310-9AE3-D46F1DD158AA}" dt="2024-06-21T12:56:13.142" v="40797" actId="478"/>
          <ac:spMkLst>
            <pc:docMk/>
            <pc:sldMk cId="4067007721" sldId="553"/>
            <ac:spMk id="13" creationId="{5F34873C-6613-6FE2-8034-D6A5C633A6C1}"/>
          </ac:spMkLst>
        </pc:spChg>
        <pc:spChg chg="mod replST">
          <ac:chgData name="Müller Laura" userId="8191ac63-0d49-4000-a34c-4f0f8c71d94d" providerId="ADAL" clId="{137F30C2-69FD-4310-9AE3-D46F1DD158AA}" dt="2024-06-21T08:32:29.651" v="39504" actId="1035"/>
          <ac:spMkLst>
            <pc:docMk/>
            <pc:sldMk cId="4067007721" sldId="553"/>
            <ac:spMk id="14" creationId="{24C7DCB4-6B0C-A059-D64A-7CA919932B02}"/>
          </ac:spMkLst>
        </pc:spChg>
        <pc:spChg chg="del mod replST">
          <ac:chgData name="Müller Laura" userId="8191ac63-0d49-4000-a34c-4f0f8c71d94d" providerId="ADAL" clId="{137F30C2-69FD-4310-9AE3-D46F1DD158AA}" dt="2024-06-21T12:56:13.142" v="40797" actId="478"/>
          <ac:spMkLst>
            <pc:docMk/>
            <pc:sldMk cId="4067007721" sldId="553"/>
            <ac:spMk id="15" creationId="{8B9320C0-D76A-93FF-A439-C83102DD235D}"/>
          </ac:spMkLst>
        </pc:spChg>
        <pc:spChg chg="mod replST">
          <ac:chgData name="Müller Laura" userId="8191ac63-0d49-4000-a34c-4f0f8c71d94d" providerId="ADAL" clId="{137F30C2-69FD-4310-9AE3-D46F1DD158AA}" dt="2024-06-21T08:32:29.651" v="39504" actId="1035"/>
          <ac:spMkLst>
            <pc:docMk/>
            <pc:sldMk cId="4067007721" sldId="553"/>
            <ac:spMk id="16" creationId="{D1DA76E1-D20F-EB52-C842-EF4D0317A6C0}"/>
          </ac:spMkLst>
        </pc:spChg>
        <pc:spChg chg="replST">
          <ac:chgData name="Müller Laura" userId="8191ac63-0d49-4000-a34c-4f0f8c71d94d" providerId="ADAL" clId="{137F30C2-69FD-4310-9AE3-D46F1DD158AA}" dt="2024-06-19T19:23:20.998" v="30842"/>
          <ac:spMkLst>
            <pc:docMk/>
            <pc:sldMk cId="4067007721" sldId="553"/>
            <ac:spMk id="17" creationId="{06C0B115-6E92-81F6-A8A8-A252B02EFCCE}"/>
          </ac:spMkLst>
        </pc:spChg>
        <pc:spChg chg="mod replST">
          <ac:chgData name="Müller Laura" userId="8191ac63-0d49-4000-a34c-4f0f8c71d94d" providerId="ADAL" clId="{137F30C2-69FD-4310-9AE3-D46F1DD158AA}" dt="2024-06-21T08:18:44.089" v="38649" actId="20577"/>
          <ac:spMkLst>
            <pc:docMk/>
            <pc:sldMk cId="4067007721" sldId="553"/>
            <ac:spMk id="18" creationId="{75E345B8-5049-DEE0-574D-4DEA53ABE634}"/>
          </ac:spMkLst>
        </pc:spChg>
        <pc:spChg chg="mod replST">
          <ac:chgData name="Müller Laura" userId="8191ac63-0d49-4000-a34c-4f0f8c71d94d" providerId="ADAL" clId="{137F30C2-69FD-4310-9AE3-D46F1DD158AA}" dt="2024-06-21T08:32:29.651" v="39504" actId="1035"/>
          <ac:spMkLst>
            <pc:docMk/>
            <pc:sldMk cId="4067007721" sldId="553"/>
            <ac:spMk id="19" creationId="{A227835F-1233-3599-325D-D663B8D5704D}"/>
          </ac:spMkLst>
        </pc:spChg>
        <pc:spChg chg="del mod replST">
          <ac:chgData name="Müller Laura" userId="8191ac63-0d49-4000-a34c-4f0f8c71d94d" providerId="ADAL" clId="{137F30C2-69FD-4310-9AE3-D46F1DD158AA}" dt="2024-06-21T12:56:13.142" v="40797" actId="478"/>
          <ac:spMkLst>
            <pc:docMk/>
            <pc:sldMk cId="4067007721" sldId="553"/>
            <ac:spMk id="20" creationId="{4F9E2640-665E-4A02-47AA-935750CA1CD2}"/>
          </ac:spMkLst>
        </pc:spChg>
        <pc:spChg chg="mod replST">
          <ac:chgData name="Müller Laura" userId="8191ac63-0d49-4000-a34c-4f0f8c71d94d" providerId="ADAL" clId="{137F30C2-69FD-4310-9AE3-D46F1DD158AA}" dt="2024-06-21T08:32:29.651" v="39504" actId="1035"/>
          <ac:spMkLst>
            <pc:docMk/>
            <pc:sldMk cId="4067007721" sldId="553"/>
            <ac:spMk id="21" creationId="{092967D3-6B3F-B35D-1767-08139F7A6837}"/>
          </ac:spMkLst>
        </pc:spChg>
        <pc:spChg chg="mod replST">
          <ac:chgData name="Müller Laura" userId="8191ac63-0d49-4000-a34c-4f0f8c71d94d" providerId="ADAL" clId="{137F30C2-69FD-4310-9AE3-D46F1DD158AA}" dt="2024-06-21T08:32:29.651" v="39504" actId="1035"/>
          <ac:spMkLst>
            <pc:docMk/>
            <pc:sldMk cId="4067007721" sldId="553"/>
            <ac:spMk id="22" creationId="{3935F11C-8D0C-13F7-4890-9ABE933BA607}"/>
          </ac:spMkLst>
        </pc:spChg>
        <pc:spChg chg="del mod replST">
          <ac:chgData name="Müller Laura" userId="8191ac63-0d49-4000-a34c-4f0f8c71d94d" providerId="ADAL" clId="{137F30C2-69FD-4310-9AE3-D46F1DD158AA}" dt="2024-06-21T12:56:13.142" v="40797" actId="478"/>
          <ac:spMkLst>
            <pc:docMk/>
            <pc:sldMk cId="4067007721" sldId="553"/>
            <ac:spMk id="24" creationId="{B8F45DB3-8BE4-EB3A-DA82-4EEDB9A8D4A7}"/>
          </ac:spMkLst>
        </pc:spChg>
        <pc:spChg chg="del">
          <ac:chgData name="Müller Laura" userId="8191ac63-0d49-4000-a34c-4f0f8c71d94d" providerId="ADAL" clId="{137F30C2-69FD-4310-9AE3-D46F1DD158AA}" dt="2024-06-19T11:31:26.596" v="27388" actId="478"/>
          <ac:spMkLst>
            <pc:docMk/>
            <pc:sldMk cId="4067007721" sldId="553"/>
            <ac:spMk id="25" creationId="{C915E82A-18B2-5D07-446E-A0237B726E0D}"/>
          </ac:spMkLst>
        </pc:spChg>
        <pc:spChg chg="mod">
          <ac:chgData name="Müller Laura" userId="8191ac63-0d49-4000-a34c-4f0f8c71d94d" providerId="ADAL" clId="{137F30C2-69FD-4310-9AE3-D46F1DD158AA}" dt="2024-06-20T19:40:29.624" v="35892"/>
          <ac:spMkLst>
            <pc:docMk/>
            <pc:sldMk cId="4067007721" sldId="553"/>
            <ac:spMk id="27" creationId="{F09C4AA9-CAFC-69D9-8A4B-C8D3C0219E5A}"/>
          </ac:spMkLst>
        </pc:spChg>
        <pc:spChg chg="add del mod replST">
          <ac:chgData name="Müller Laura" userId="8191ac63-0d49-4000-a34c-4f0f8c71d94d" providerId="ADAL" clId="{137F30C2-69FD-4310-9AE3-D46F1DD158AA}" dt="2024-06-21T08:29:30.471" v="39439" actId="478"/>
          <ac:spMkLst>
            <pc:docMk/>
            <pc:sldMk cId="4067007721" sldId="553"/>
            <ac:spMk id="32" creationId="{6F0C5EF9-15BA-278D-926D-81F1F300C955}"/>
          </ac:spMkLst>
        </pc:spChg>
        <pc:spChg chg="add del mod replST">
          <ac:chgData name="Müller Laura" userId="8191ac63-0d49-4000-a34c-4f0f8c71d94d" providerId="ADAL" clId="{137F30C2-69FD-4310-9AE3-D46F1DD158AA}" dt="2024-06-21T08:30:08.143" v="39456" actId="478"/>
          <ac:spMkLst>
            <pc:docMk/>
            <pc:sldMk cId="4067007721" sldId="553"/>
            <ac:spMk id="33" creationId="{A3811964-72A4-F921-6C3B-51C40FD6A047}"/>
          </ac:spMkLst>
        </pc:spChg>
        <pc:spChg chg="mod">
          <ac:chgData name="Müller Laura" userId="8191ac63-0d49-4000-a34c-4f0f8c71d94d" providerId="ADAL" clId="{137F30C2-69FD-4310-9AE3-D46F1DD158AA}" dt="2024-06-20T19:40:29.624" v="35892"/>
          <ac:spMkLst>
            <pc:docMk/>
            <pc:sldMk cId="4067007721" sldId="553"/>
            <ac:spMk id="34" creationId="{E76BCF52-CB95-9510-B6CC-C6DAD43861E7}"/>
          </ac:spMkLst>
        </pc:spChg>
        <pc:spChg chg="mod">
          <ac:chgData name="Müller Laura" userId="8191ac63-0d49-4000-a34c-4f0f8c71d94d" providerId="ADAL" clId="{137F30C2-69FD-4310-9AE3-D46F1DD158AA}" dt="2024-06-20T19:40:29.624" v="35892"/>
          <ac:spMkLst>
            <pc:docMk/>
            <pc:sldMk cId="4067007721" sldId="553"/>
            <ac:spMk id="35" creationId="{D3D2B8B9-98CB-207A-868D-D10E1BA71331}"/>
          </ac:spMkLst>
        </pc:spChg>
        <pc:spChg chg="mod">
          <ac:chgData name="Müller Laura" userId="8191ac63-0d49-4000-a34c-4f0f8c71d94d" providerId="ADAL" clId="{137F30C2-69FD-4310-9AE3-D46F1DD158AA}" dt="2024-06-20T19:40:29.624" v="35892"/>
          <ac:spMkLst>
            <pc:docMk/>
            <pc:sldMk cId="4067007721" sldId="553"/>
            <ac:spMk id="36" creationId="{56B2AB78-C2B0-5278-8398-B9D809F15C26}"/>
          </ac:spMkLst>
        </pc:spChg>
        <pc:spChg chg="mod">
          <ac:chgData name="Müller Laura" userId="8191ac63-0d49-4000-a34c-4f0f8c71d94d" providerId="ADAL" clId="{137F30C2-69FD-4310-9AE3-D46F1DD158AA}" dt="2024-06-20T19:40:29.624" v="35892"/>
          <ac:spMkLst>
            <pc:docMk/>
            <pc:sldMk cId="4067007721" sldId="553"/>
            <ac:spMk id="38" creationId="{FCCBD522-A607-CE30-E994-DA25F85F629E}"/>
          </ac:spMkLst>
        </pc:spChg>
        <pc:spChg chg="add mod replST">
          <ac:chgData name="Müller Laura" userId="8191ac63-0d49-4000-a34c-4f0f8c71d94d" providerId="ADAL" clId="{137F30C2-69FD-4310-9AE3-D46F1DD158AA}" dt="2024-06-21T08:32:51.878" v="39539" actId="1035"/>
          <ac:spMkLst>
            <pc:docMk/>
            <pc:sldMk cId="4067007721" sldId="553"/>
            <ac:spMk id="40" creationId="{7F32720B-60B1-4FA8-D14F-42566EA9BD0B}"/>
          </ac:spMkLst>
        </pc:spChg>
        <pc:spChg chg="add mod replST">
          <ac:chgData name="Müller Laura" userId="8191ac63-0d49-4000-a34c-4f0f8c71d94d" providerId="ADAL" clId="{137F30C2-69FD-4310-9AE3-D46F1DD158AA}" dt="2024-06-21T08:32:51.878" v="39539" actId="1035"/>
          <ac:spMkLst>
            <pc:docMk/>
            <pc:sldMk cId="4067007721" sldId="553"/>
            <ac:spMk id="41" creationId="{948011FD-1383-6FB0-D41C-EA7BA734F4AF}"/>
          </ac:spMkLst>
        </pc:spChg>
        <pc:spChg chg="add mod replST">
          <ac:chgData name="Müller Laura" userId="8191ac63-0d49-4000-a34c-4f0f8c71d94d" providerId="ADAL" clId="{137F30C2-69FD-4310-9AE3-D46F1DD158AA}" dt="2024-06-21T08:32:51.878" v="39539" actId="1035"/>
          <ac:spMkLst>
            <pc:docMk/>
            <pc:sldMk cId="4067007721" sldId="553"/>
            <ac:spMk id="42" creationId="{6BB1DA80-674F-52A6-DD93-22B9314F6A06}"/>
          </ac:spMkLst>
        </pc:spChg>
        <pc:spChg chg="add mod replST">
          <ac:chgData name="Müller Laura" userId="8191ac63-0d49-4000-a34c-4f0f8c71d94d" providerId="ADAL" clId="{137F30C2-69FD-4310-9AE3-D46F1DD158AA}" dt="2024-06-21T08:32:51.878" v="39539" actId="1035"/>
          <ac:spMkLst>
            <pc:docMk/>
            <pc:sldMk cId="4067007721" sldId="553"/>
            <ac:spMk id="43" creationId="{A2957773-066D-58D1-753A-9B86F9568826}"/>
          </ac:spMkLst>
        </pc:spChg>
        <pc:spChg chg="add mod replST">
          <ac:chgData name="Müller Laura" userId="8191ac63-0d49-4000-a34c-4f0f8c71d94d" providerId="ADAL" clId="{137F30C2-69FD-4310-9AE3-D46F1DD158AA}" dt="2024-06-21T08:32:51.878" v="39539" actId="1035"/>
          <ac:spMkLst>
            <pc:docMk/>
            <pc:sldMk cId="4067007721" sldId="553"/>
            <ac:spMk id="44" creationId="{C52C1A49-03B8-4B1B-44DC-9C39607E4723}"/>
          </ac:spMkLst>
        </pc:spChg>
        <pc:spChg chg="add mod replST">
          <ac:chgData name="Müller Laura" userId="8191ac63-0d49-4000-a34c-4f0f8c71d94d" providerId="ADAL" clId="{137F30C2-69FD-4310-9AE3-D46F1DD158AA}" dt="2024-06-21T08:32:51.878" v="39539" actId="1035"/>
          <ac:spMkLst>
            <pc:docMk/>
            <pc:sldMk cId="4067007721" sldId="553"/>
            <ac:spMk id="45" creationId="{35394D50-BA81-3D3D-5E9C-1910C52738C7}"/>
          </ac:spMkLst>
        </pc:spChg>
        <pc:spChg chg="add mod replST">
          <ac:chgData name="Müller Laura" userId="8191ac63-0d49-4000-a34c-4f0f8c71d94d" providerId="ADAL" clId="{137F30C2-69FD-4310-9AE3-D46F1DD158AA}" dt="2024-06-21T08:32:51.878" v="39539" actId="1035"/>
          <ac:spMkLst>
            <pc:docMk/>
            <pc:sldMk cId="4067007721" sldId="553"/>
            <ac:spMk id="46" creationId="{D37014E9-B14D-C251-5F27-97CAC9CAFD76}"/>
          </ac:spMkLst>
        </pc:spChg>
        <pc:spChg chg="add mod replST">
          <ac:chgData name="Müller Laura" userId="8191ac63-0d49-4000-a34c-4f0f8c71d94d" providerId="ADAL" clId="{137F30C2-69FD-4310-9AE3-D46F1DD158AA}" dt="2024-06-21T08:32:51.878" v="39539" actId="1035"/>
          <ac:spMkLst>
            <pc:docMk/>
            <pc:sldMk cId="4067007721" sldId="553"/>
            <ac:spMk id="47" creationId="{DBDCF872-DE95-8801-C33D-2F9D04F4669A}"/>
          </ac:spMkLst>
        </pc:spChg>
        <pc:spChg chg="add mod replST">
          <ac:chgData name="Müller Laura" userId="8191ac63-0d49-4000-a34c-4f0f8c71d94d" providerId="ADAL" clId="{137F30C2-69FD-4310-9AE3-D46F1DD158AA}" dt="2024-06-21T08:32:51.878" v="39539" actId="1035"/>
          <ac:spMkLst>
            <pc:docMk/>
            <pc:sldMk cId="4067007721" sldId="553"/>
            <ac:spMk id="48" creationId="{3829FA63-F58F-9FBE-C553-5C06347D9CE8}"/>
          </ac:spMkLst>
        </pc:spChg>
        <pc:spChg chg="add mod replST">
          <ac:chgData name="Müller Laura" userId="8191ac63-0d49-4000-a34c-4f0f8c71d94d" providerId="ADAL" clId="{137F30C2-69FD-4310-9AE3-D46F1DD158AA}" dt="2024-06-21T08:32:51.878" v="39539" actId="1035"/>
          <ac:spMkLst>
            <pc:docMk/>
            <pc:sldMk cId="4067007721" sldId="553"/>
            <ac:spMk id="49" creationId="{7549934F-ED37-1BA6-EBBD-0B4DE02E80F4}"/>
          </ac:spMkLst>
        </pc:spChg>
        <pc:spChg chg="mod">
          <ac:chgData name="Müller Laura" userId="8191ac63-0d49-4000-a34c-4f0f8c71d94d" providerId="ADAL" clId="{137F30C2-69FD-4310-9AE3-D46F1DD158AA}" dt="2024-06-21T08:29:20.750" v="39436"/>
          <ac:spMkLst>
            <pc:docMk/>
            <pc:sldMk cId="4067007721" sldId="553"/>
            <ac:spMk id="54" creationId="{77AE0935-E11F-BA04-F576-241A4418B7BB}"/>
          </ac:spMkLst>
        </pc:spChg>
        <pc:spChg chg="mod">
          <ac:chgData name="Müller Laura" userId="8191ac63-0d49-4000-a34c-4f0f8c71d94d" providerId="ADAL" clId="{137F30C2-69FD-4310-9AE3-D46F1DD158AA}" dt="2024-06-21T08:29:38.814" v="39446" actId="20577"/>
          <ac:spMkLst>
            <pc:docMk/>
            <pc:sldMk cId="4067007721" sldId="553"/>
            <ac:spMk id="55" creationId="{2432CE6C-CA53-E003-9FB6-0E2153F7E8DC}"/>
          </ac:spMkLst>
        </pc:spChg>
        <pc:spChg chg="mod">
          <ac:chgData name="Müller Laura" userId="8191ac63-0d49-4000-a34c-4f0f8c71d94d" providerId="ADAL" clId="{137F30C2-69FD-4310-9AE3-D46F1DD158AA}" dt="2024-06-21T08:29:46.319" v="39448"/>
          <ac:spMkLst>
            <pc:docMk/>
            <pc:sldMk cId="4067007721" sldId="553"/>
            <ac:spMk id="57" creationId="{14C25FB5-E067-C32C-6E63-FA27366EA8EF}"/>
          </ac:spMkLst>
        </pc:spChg>
        <pc:spChg chg="mod">
          <ac:chgData name="Müller Laura" userId="8191ac63-0d49-4000-a34c-4f0f8c71d94d" providerId="ADAL" clId="{137F30C2-69FD-4310-9AE3-D46F1DD158AA}" dt="2024-06-21T08:30:05.097" v="39455" actId="20577"/>
          <ac:spMkLst>
            <pc:docMk/>
            <pc:sldMk cId="4067007721" sldId="553"/>
            <ac:spMk id="58" creationId="{90A8646A-F941-748E-7520-ACF026C26E47}"/>
          </ac:spMkLst>
        </pc:spChg>
        <pc:spChg chg="add mod">
          <ac:chgData name="Müller Laura" userId="8191ac63-0d49-4000-a34c-4f0f8c71d94d" providerId="ADAL" clId="{137F30C2-69FD-4310-9AE3-D46F1DD158AA}" dt="2024-06-21T08:32:51.878" v="39539" actId="1035"/>
          <ac:spMkLst>
            <pc:docMk/>
            <pc:sldMk cId="4067007721" sldId="553"/>
            <ac:spMk id="59" creationId="{1C0C43C3-FB4C-7BF0-CEE7-7A2927E8A7F7}"/>
          </ac:spMkLst>
        </pc:spChg>
        <pc:spChg chg="add mod">
          <ac:chgData name="Müller Laura" userId="8191ac63-0d49-4000-a34c-4f0f8c71d94d" providerId="ADAL" clId="{137F30C2-69FD-4310-9AE3-D46F1DD158AA}" dt="2024-06-21T08:32:51.878" v="39539" actId="1035"/>
          <ac:spMkLst>
            <pc:docMk/>
            <pc:sldMk cId="4067007721" sldId="553"/>
            <ac:spMk id="60" creationId="{C1F0385C-0A84-CFFC-9C31-DEB9DA038CE9}"/>
          </ac:spMkLst>
        </pc:spChg>
        <pc:spChg chg="add mod">
          <ac:chgData name="Müller Laura" userId="8191ac63-0d49-4000-a34c-4f0f8c71d94d" providerId="ADAL" clId="{137F30C2-69FD-4310-9AE3-D46F1DD158AA}" dt="2024-06-21T08:32:51.878" v="39539" actId="1035"/>
          <ac:spMkLst>
            <pc:docMk/>
            <pc:sldMk cId="4067007721" sldId="553"/>
            <ac:spMk id="61" creationId="{E4897BA9-EF3F-48F3-DB1D-944C35C7AD74}"/>
          </ac:spMkLst>
        </pc:spChg>
        <pc:spChg chg="add mod">
          <ac:chgData name="Müller Laura" userId="8191ac63-0d49-4000-a34c-4f0f8c71d94d" providerId="ADAL" clId="{137F30C2-69FD-4310-9AE3-D46F1DD158AA}" dt="2024-06-21T08:32:51.878" v="39539" actId="1035"/>
          <ac:spMkLst>
            <pc:docMk/>
            <pc:sldMk cId="4067007721" sldId="553"/>
            <ac:spMk id="62" creationId="{65546CF2-31DF-FD2A-9294-F03D64F6D7AD}"/>
          </ac:spMkLst>
        </pc:spChg>
        <pc:grpChg chg="add del mod">
          <ac:chgData name="Müller Laura" userId="8191ac63-0d49-4000-a34c-4f0f8c71d94d" providerId="ADAL" clId="{137F30C2-69FD-4310-9AE3-D46F1DD158AA}" dt="2024-06-20T19:40:57.423" v="35946" actId="478"/>
          <ac:grpSpMkLst>
            <pc:docMk/>
            <pc:sldMk cId="4067007721" sldId="553"/>
            <ac:grpSpMk id="5" creationId="{47FD5080-ED24-07E1-C865-7E67798C0D17}"/>
          </ac:grpSpMkLst>
        </pc:grpChg>
        <pc:grpChg chg="add del mod ord">
          <ac:chgData name="Müller Laura" userId="8191ac63-0d49-4000-a34c-4f0f8c71d94d" providerId="ADAL" clId="{137F30C2-69FD-4310-9AE3-D46F1DD158AA}" dt="2024-06-21T19:11:50.841" v="43065" actId="478"/>
          <ac:grpSpMkLst>
            <pc:docMk/>
            <pc:sldMk cId="4067007721" sldId="553"/>
            <ac:grpSpMk id="26" creationId="{003EED5C-DEF5-C35E-0311-DCD96BCD970B}"/>
          </ac:grpSpMkLst>
        </pc:grpChg>
        <pc:grpChg chg="mod">
          <ac:chgData name="Müller Laura" userId="8191ac63-0d49-4000-a34c-4f0f8c71d94d" providerId="ADAL" clId="{137F30C2-69FD-4310-9AE3-D46F1DD158AA}" dt="2024-06-20T19:40:29.624" v="35892"/>
          <ac:grpSpMkLst>
            <pc:docMk/>
            <pc:sldMk cId="4067007721" sldId="553"/>
            <ac:grpSpMk id="28" creationId="{06D42E36-6116-C6DF-ED8F-68CCBCCE13AA}"/>
          </ac:grpSpMkLst>
        </pc:grpChg>
        <pc:grpChg chg="mod">
          <ac:chgData name="Müller Laura" userId="8191ac63-0d49-4000-a34c-4f0f8c71d94d" providerId="ADAL" clId="{137F30C2-69FD-4310-9AE3-D46F1DD158AA}" dt="2024-06-20T19:40:29.624" v="35892"/>
          <ac:grpSpMkLst>
            <pc:docMk/>
            <pc:sldMk cId="4067007721" sldId="553"/>
            <ac:grpSpMk id="29" creationId="{12AB2F75-78CF-F3E4-BAE8-5B4E015C9554}"/>
          </ac:grpSpMkLst>
        </pc:grpChg>
        <pc:grpChg chg="mod">
          <ac:chgData name="Müller Laura" userId="8191ac63-0d49-4000-a34c-4f0f8c71d94d" providerId="ADAL" clId="{137F30C2-69FD-4310-9AE3-D46F1DD158AA}" dt="2024-06-20T19:40:29.624" v="35892"/>
          <ac:grpSpMkLst>
            <pc:docMk/>
            <pc:sldMk cId="4067007721" sldId="553"/>
            <ac:grpSpMk id="30" creationId="{62D0A441-21C1-4BBD-E48F-C52FA69C57B6}"/>
          </ac:grpSpMkLst>
        </pc:grpChg>
        <pc:grpChg chg="add mod ord">
          <ac:chgData name="Müller Laura" userId="8191ac63-0d49-4000-a34c-4f0f8c71d94d" providerId="ADAL" clId="{137F30C2-69FD-4310-9AE3-D46F1DD158AA}" dt="2024-06-21T08:32:51.878" v="39539" actId="1035"/>
          <ac:grpSpMkLst>
            <pc:docMk/>
            <pc:sldMk cId="4067007721" sldId="553"/>
            <ac:grpSpMk id="53" creationId="{26747C7F-AE1F-3DF0-FF9A-0A0FC3EE0BA5}"/>
          </ac:grpSpMkLst>
        </pc:grpChg>
        <pc:grpChg chg="add mod">
          <ac:chgData name="Müller Laura" userId="8191ac63-0d49-4000-a34c-4f0f8c71d94d" providerId="ADAL" clId="{137F30C2-69FD-4310-9AE3-D46F1DD158AA}" dt="2024-06-21T08:32:51.878" v="39539" actId="1035"/>
          <ac:grpSpMkLst>
            <pc:docMk/>
            <pc:sldMk cId="4067007721" sldId="553"/>
            <ac:grpSpMk id="56" creationId="{D5937DC9-CC63-DE1F-1744-A2F9832DEA70}"/>
          </ac:grpSpMkLst>
        </pc:grpChg>
        <pc:picChg chg="replST">
          <ac:chgData name="Müller Laura" userId="8191ac63-0d49-4000-a34c-4f0f8c71d94d" providerId="ADAL" clId="{137F30C2-69FD-4310-9AE3-D46F1DD158AA}" dt="2024-06-19T19:23:21.002" v="30843"/>
          <ac:picMkLst>
            <pc:docMk/>
            <pc:sldMk cId="4067007721" sldId="553"/>
            <ac:picMk id="4" creationId="{A6497196-C297-0067-5221-698B80852319}"/>
          </ac:picMkLst>
        </pc:picChg>
        <pc:picChg chg="del">
          <ac:chgData name="Müller Laura" userId="8191ac63-0d49-4000-a34c-4f0f8c71d94d" providerId="ADAL" clId="{137F30C2-69FD-4310-9AE3-D46F1DD158AA}" dt="2024-06-19T11:31:26.596" v="27388" actId="478"/>
          <ac:picMkLst>
            <pc:docMk/>
            <pc:sldMk cId="4067007721" sldId="553"/>
            <ac:picMk id="5" creationId="{C57DA797-9620-E673-EBD5-117B25532268}"/>
          </ac:picMkLst>
        </pc:picChg>
        <pc:picChg chg="mod replST">
          <ac:chgData name="Müller Laura" userId="8191ac63-0d49-4000-a34c-4f0f8c71d94d" providerId="ADAL" clId="{137F30C2-69FD-4310-9AE3-D46F1DD158AA}" dt="2024-06-21T12:53:11.432" v="40796" actId="1076"/>
          <ac:picMkLst>
            <pc:docMk/>
            <pc:sldMk cId="4067007721" sldId="553"/>
            <ac:picMk id="7" creationId="{52D03797-079E-05E4-D2C5-FFD4F6950491}"/>
          </ac:picMkLst>
        </pc:picChg>
        <pc:picChg chg="add del mod">
          <ac:chgData name="Müller Laura" userId="8191ac63-0d49-4000-a34c-4f0f8c71d94d" providerId="ADAL" clId="{137F30C2-69FD-4310-9AE3-D46F1DD158AA}" dt="2024-06-19T11:37:49.922" v="27531" actId="478"/>
          <ac:picMkLst>
            <pc:docMk/>
            <pc:sldMk cId="4067007721" sldId="553"/>
            <ac:picMk id="9" creationId="{9213BC0B-D5DA-B7DB-F993-ACEA28FCE524}"/>
          </ac:picMkLst>
        </pc:picChg>
        <pc:picChg chg="mod">
          <ac:chgData name="Müller Laura" userId="8191ac63-0d49-4000-a34c-4f0f8c71d94d" providerId="ADAL" clId="{137F30C2-69FD-4310-9AE3-D46F1DD158AA}" dt="2024-06-19T19:38:07.010" v="31613"/>
          <ac:picMkLst>
            <pc:docMk/>
            <pc:sldMk cId="4067007721" sldId="553"/>
            <ac:picMk id="23" creationId="{5B46254C-12FC-6153-846D-C8442B10F354}"/>
          </ac:picMkLst>
        </pc:picChg>
        <pc:picChg chg="add mod">
          <ac:chgData name="Müller Laura" userId="8191ac63-0d49-4000-a34c-4f0f8c71d94d" providerId="ADAL" clId="{137F30C2-69FD-4310-9AE3-D46F1DD158AA}" dt="2024-06-20T12:55:39.466" v="32368"/>
          <ac:picMkLst>
            <pc:docMk/>
            <pc:sldMk cId="4067007721" sldId="553"/>
            <ac:picMk id="25" creationId="{7D7A9522-9D84-9C3F-9D28-72A606551AE2}"/>
          </ac:picMkLst>
        </pc:picChg>
        <pc:picChg chg="add del mod">
          <ac:chgData name="Müller Laura" userId="8191ac63-0d49-4000-a34c-4f0f8c71d94d" providerId="ADAL" clId="{137F30C2-69FD-4310-9AE3-D46F1DD158AA}" dt="2024-06-19T11:38:42.090" v="27547" actId="478"/>
          <ac:picMkLst>
            <pc:docMk/>
            <pc:sldMk cId="4067007721" sldId="553"/>
            <ac:picMk id="27" creationId="{6C570D64-7585-DEAC-2EC4-1A1ADA43BC92}"/>
          </ac:picMkLst>
        </pc:picChg>
        <pc:picChg chg="del replST">
          <ac:chgData name="Müller Laura" userId="8191ac63-0d49-4000-a34c-4f0f8c71d94d" providerId="ADAL" clId="{137F30C2-69FD-4310-9AE3-D46F1DD158AA}" dt="2024-06-19T19:37:59.975" v="31612" actId="478"/>
          <ac:picMkLst>
            <pc:docMk/>
            <pc:sldMk cId="4067007721" sldId="553"/>
            <ac:picMk id="28" creationId="{4065A02E-1CE9-46D3-A044-A85116FA05C2}"/>
          </ac:picMkLst>
        </pc:picChg>
        <pc:picChg chg="add del mod">
          <ac:chgData name="Müller Laura" userId="8191ac63-0d49-4000-a34c-4f0f8c71d94d" providerId="ADAL" clId="{137F30C2-69FD-4310-9AE3-D46F1DD158AA}" dt="2024-06-19T11:38:58.281" v="27560" actId="478"/>
          <ac:picMkLst>
            <pc:docMk/>
            <pc:sldMk cId="4067007721" sldId="553"/>
            <ac:picMk id="35" creationId="{4B6C80F3-45F8-4643-D9B6-55E16528B18F}"/>
          </ac:picMkLst>
        </pc:picChg>
        <pc:picChg chg="add del mod ord replST modCrop">
          <ac:chgData name="Müller Laura" userId="8191ac63-0d49-4000-a34c-4f0f8c71d94d" providerId="ADAL" clId="{137F30C2-69FD-4310-9AE3-D46F1DD158AA}" dt="2024-06-21T08:28:16.828" v="39418" actId="478"/>
          <ac:picMkLst>
            <pc:docMk/>
            <pc:sldMk cId="4067007721" sldId="553"/>
            <ac:picMk id="37" creationId="{01AB7AA0-4158-0FE8-F1B5-E019004973C0}"/>
          </ac:picMkLst>
        </pc:picChg>
        <pc:picChg chg="add del mod ord replST modCrop">
          <ac:chgData name="Müller Laura" userId="8191ac63-0d49-4000-a34c-4f0f8c71d94d" providerId="ADAL" clId="{137F30C2-69FD-4310-9AE3-D46F1DD158AA}" dt="2024-06-21T08:26:13.963" v="39148" actId="478"/>
          <ac:picMkLst>
            <pc:docMk/>
            <pc:sldMk cId="4067007721" sldId="553"/>
            <ac:picMk id="39" creationId="{0A74B675-8FE1-A3DD-D957-D7A8D76B68C0}"/>
          </ac:picMkLst>
        </pc:picChg>
        <pc:picChg chg="add mod ord modCrop">
          <ac:chgData name="Müller Laura" userId="8191ac63-0d49-4000-a34c-4f0f8c71d94d" providerId="ADAL" clId="{137F30C2-69FD-4310-9AE3-D46F1DD158AA}" dt="2024-06-21T08:32:51.878" v="39539" actId="1035"/>
          <ac:picMkLst>
            <pc:docMk/>
            <pc:sldMk cId="4067007721" sldId="553"/>
            <ac:picMk id="50" creationId="{F1C1F8C0-79B6-46C2-E1E8-17DCB9D5DA2C}"/>
          </ac:picMkLst>
        </pc:picChg>
        <pc:picChg chg="add mod ord modCrop">
          <ac:chgData name="Müller Laura" userId="8191ac63-0d49-4000-a34c-4f0f8c71d94d" providerId="ADAL" clId="{137F30C2-69FD-4310-9AE3-D46F1DD158AA}" dt="2024-06-21T08:32:51.878" v="39539" actId="1035"/>
          <ac:picMkLst>
            <pc:docMk/>
            <pc:sldMk cId="4067007721" sldId="553"/>
            <ac:picMk id="52" creationId="{CC0960FC-A38E-4A73-C2E2-E205C72DE190}"/>
          </ac:picMkLst>
        </pc:picChg>
        <pc:cxnChg chg="add del mod">
          <ac:chgData name="Müller Laura" userId="8191ac63-0d49-4000-a34c-4f0f8c71d94d" providerId="ADAL" clId="{137F30C2-69FD-4310-9AE3-D46F1DD158AA}" dt="2024-06-21T08:32:05.889" v="39489" actId="478"/>
          <ac:cxnSpMkLst>
            <pc:docMk/>
            <pc:sldMk cId="4067007721" sldId="553"/>
            <ac:cxnSpMk id="5" creationId="{1955FE38-8523-9CB7-4BE1-D3ADAFA88F86}"/>
          </ac:cxnSpMkLst>
        </pc:cxnChg>
        <pc:cxnChg chg="add del mod">
          <ac:chgData name="Müller Laura" userId="8191ac63-0d49-4000-a34c-4f0f8c71d94d" providerId="ADAL" clId="{137F30C2-69FD-4310-9AE3-D46F1DD158AA}" dt="2024-06-21T08:28:48.687" v="39431" actId="478"/>
          <ac:cxnSpMkLst>
            <pc:docMk/>
            <pc:sldMk cId="4067007721" sldId="553"/>
            <ac:cxnSpMk id="9" creationId="{547117C0-2558-9549-D5C9-9E92E516F845}"/>
          </ac:cxnSpMkLst>
        </pc:cxnChg>
        <pc:cxnChg chg="del">
          <ac:chgData name="Müller Laura" userId="8191ac63-0d49-4000-a34c-4f0f8c71d94d" providerId="ADAL" clId="{137F30C2-69FD-4310-9AE3-D46F1DD158AA}" dt="2024-06-19T11:31:26.596" v="27388" actId="478"/>
          <ac:cxnSpMkLst>
            <pc:docMk/>
            <pc:sldMk cId="4067007721" sldId="553"/>
            <ac:cxnSpMk id="23" creationId="{44C3814D-E670-F5F6-A503-7CD82C4596C4}"/>
          </ac:cxnSpMkLst>
        </pc:cxnChg>
        <pc:cxnChg chg="add del mod">
          <ac:chgData name="Müller Laura" userId="8191ac63-0d49-4000-a34c-4f0f8c71d94d" providerId="ADAL" clId="{137F30C2-69FD-4310-9AE3-D46F1DD158AA}" dt="2024-06-19T11:34:17.853" v="27463" actId="478"/>
          <ac:cxnSpMkLst>
            <pc:docMk/>
            <pc:sldMk cId="4067007721" sldId="553"/>
            <ac:cxnSpMk id="30" creationId="{EE055752-26AF-4D2E-9D0E-5E6433A1D287}"/>
          </ac:cxnSpMkLst>
        </pc:cxnChg>
        <pc:cxnChg chg="mod">
          <ac:chgData name="Müller Laura" userId="8191ac63-0d49-4000-a34c-4f0f8c71d94d" providerId="ADAL" clId="{137F30C2-69FD-4310-9AE3-D46F1DD158AA}" dt="2024-06-20T19:40:29.624" v="35892"/>
          <ac:cxnSpMkLst>
            <pc:docMk/>
            <pc:sldMk cId="4067007721" sldId="553"/>
            <ac:cxnSpMk id="31" creationId="{1B2EB280-04D7-9EB9-E4E9-283CA6090DAD}"/>
          </ac:cxnSpMkLst>
        </pc:cxnChg>
        <pc:cxnChg chg="add del mod">
          <ac:chgData name="Müller Laura" userId="8191ac63-0d49-4000-a34c-4f0f8c71d94d" providerId="ADAL" clId="{137F30C2-69FD-4310-9AE3-D46F1DD158AA}" dt="2024-06-19T11:34:15.835" v="27462" actId="478"/>
          <ac:cxnSpMkLst>
            <pc:docMk/>
            <pc:sldMk cId="4067007721" sldId="553"/>
            <ac:cxnSpMk id="31" creationId="{77168A7D-9E01-A729-9687-B413199BFD87}"/>
          </ac:cxnSpMkLst>
        </pc:cxnChg>
        <pc:cxnChg chg="add del mod">
          <ac:chgData name="Müller Laura" userId="8191ac63-0d49-4000-a34c-4f0f8c71d94d" providerId="ADAL" clId="{137F30C2-69FD-4310-9AE3-D46F1DD158AA}" dt="2024-06-21T08:32:03.412" v="39488" actId="478"/>
          <ac:cxnSpMkLst>
            <pc:docMk/>
            <pc:sldMk cId="4067007721" sldId="553"/>
            <ac:cxnSpMk id="63" creationId="{45928883-F22A-C4FA-B2FE-798817A83B12}"/>
          </ac:cxnSpMkLst>
        </pc:cxnChg>
      </pc:sldChg>
      <pc:sldChg chg="addSp delSp modSp add del mod ord modShow">
        <pc:chgData name="Müller Laura" userId="8191ac63-0d49-4000-a34c-4f0f8c71d94d" providerId="ADAL" clId="{137F30C2-69FD-4310-9AE3-D46F1DD158AA}" dt="2024-06-20T18:56:04.662" v="32437" actId="47"/>
        <pc:sldMkLst>
          <pc:docMk/>
          <pc:sldMk cId="561064839" sldId="554"/>
        </pc:sldMkLst>
        <pc:spChg chg="mod">
          <ac:chgData name="Müller Laura" userId="8191ac63-0d49-4000-a34c-4f0f8c71d94d" providerId="ADAL" clId="{137F30C2-69FD-4310-9AE3-D46F1DD158AA}" dt="2024-06-19T19:08:55.187" v="30060"/>
          <ac:spMkLst>
            <pc:docMk/>
            <pc:sldMk cId="561064839" sldId="554"/>
            <ac:spMk id="7" creationId="{E3B21A7A-B394-846B-335E-A73673E2E580}"/>
          </ac:spMkLst>
        </pc:spChg>
        <pc:spChg chg="del">
          <ac:chgData name="Müller Laura" userId="8191ac63-0d49-4000-a34c-4f0f8c71d94d" providerId="ADAL" clId="{137F30C2-69FD-4310-9AE3-D46F1DD158AA}" dt="2024-06-19T12:44:34.672" v="28072" actId="478"/>
          <ac:spMkLst>
            <pc:docMk/>
            <pc:sldMk cId="561064839" sldId="554"/>
            <ac:spMk id="10" creationId="{B913B4DB-2508-FA3A-41B8-07F7BAE2251E}"/>
          </ac:spMkLst>
        </pc:spChg>
        <pc:spChg chg="replST">
          <ac:chgData name="Müller Laura" userId="8191ac63-0d49-4000-a34c-4f0f8c71d94d" providerId="ADAL" clId="{137F30C2-69FD-4310-9AE3-D46F1DD158AA}" dt="2024-06-19T19:23:20.363" v="30772"/>
          <ac:spMkLst>
            <pc:docMk/>
            <pc:sldMk cId="561064839" sldId="554"/>
            <ac:spMk id="17" creationId="{06C0B115-6E92-81F6-A8A8-A252B02EFCCE}"/>
          </ac:spMkLst>
        </pc:spChg>
        <pc:spChg chg="replST">
          <ac:chgData name="Müller Laura" userId="8191ac63-0d49-4000-a34c-4f0f8c71d94d" providerId="ADAL" clId="{137F30C2-69FD-4310-9AE3-D46F1DD158AA}" dt="2024-06-19T19:23:20.387" v="30774"/>
          <ac:spMkLst>
            <pc:docMk/>
            <pc:sldMk cId="561064839" sldId="554"/>
            <ac:spMk id="18" creationId="{75E345B8-5049-DEE0-574D-4DEA53ABE634}"/>
          </ac:spMkLst>
        </pc:spChg>
        <pc:spChg chg="add del mod">
          <ac:chgData name="Müller Laura" userId="8191ac63-0d49-4000-a34c-4f0f8c71d94d" providerId="ADAL" clId="{137F30C2-69FD-4310-9AE3-D46F1DD158AA}" dt="2024-06-19T12:44:36.681" v="28073" actId="478"/>
          <ac:spMkLst>
            <pc:docMk/>
            <pc:sldMk cId="561064839" sldId="554"/>
            <ac:spMk id="19" creationId="{F19DEF3D-8787-08B1-8F1C-64E24B13F9DB}"/>
          </ac:spMkLst>
        </pc:spChg>
        <pc:spChg chg="add mod replST">
          <ac:chgData name="Müller Laura" userId="8191ac63-0d49-4000-a34c-4f0f8c71d94d" providerId="ADAL" clId="{137F30C2-69FD-4310-9AE3-D46F1DD158AA}" dt="2024-06-19T19:23:20.448" v="30781"/>
          <ac:spMkLst>
            <pc:docMk/>
            <pc:sldMk cId="561064839" sldId="554"/>
            <ac:spMk id="20" creationId="{6218A831-C51A-D365-1463-F4AB4138119C}"/>
          </ac:spMkLst>
        </pc:spChg>
        <pc:spChg chg="add del mod replST">
          <ac:chgData name="Müller Laura" userId="8191ac63-0d49-4000-a34c-4f0f8c71d94d" providerId="ADAL" clId="{137F30C2-69FD-4310-9AE3-D46F1DD158AA}" dt="2024-06-19T19:23:20.456" v="30782"/>
          <ac:spMkLst>
            <pc:docMk/>
            <pc:sldMk cId="561064839" sldId="554"/>
            <ac:spMk id="21" creationId="{FE5E6FEA-B728-4098-46DE-7E92485AA123}"/>
          </ac:spMkLst>
        </pc:spChg>
        <pc:spChg chg="add del mod">
          <ac:chgData name="Müller Laura" userId="8191ac63-0d49-4000-a34c-4f0f8c71d94d" providerId="ADAL" clId="{137F30C2-69FD-4310-9AE3-D46F1DD158AA}" dt="2024-06-19T12:58:04.867" v="28270" actId="478"/>
          <ac:spMkLst>
            <pc:docMk/>
            <pc:sldMk cId="561064839" sldId="554"/>
            <ac:spMk id="22" creationId="{8E0EB9EA-F83C-D998-F239-00E4ABDE8F76}"/>
          </ac:spMkLst>
        </pc:spChg>
        <pc:spChg chg="add del mod">
          <ac:chgData name="Müller Laura" userId="8191ac63-0d49-4000-a34c-4f0f8c71d94d" providerId="ADAL" clId="{137F30C2-69FD-4310-9AE3-D46F1DD158AA}" dt="2024-06-19T12:58:04.867" v="28270" actId="478"/>
          <ac:spMkLst>
            <pc:docMk/>
            <pc:sldMk cId="561064839" sldId="554"/>
            <ac:spMk id="23" creationId="{3C690DDC-395A-C491-9287-FFAB19D9C160}"/>
          </ac:spMkLst>
        </pc:spChg>
        <pc:spChg chg="add mod replST">
          <ac:chgData name="Müller Laura" userId="8191ac63-0d49-4000-a34c-4f0f8c71d94d" providerId="ADAL" clId="{137F30C2-69FD-4310-9AE3-D46F1DD158AA}" dt="2024-06-19T19:23:20.462" v="30783"/>
          <ac:spMkLst>
            <pc:docMk/>
            <pc:sldMk cId="561064839" sldId="554"/>
            <ac:spMk id="24" creationId="{D4F236DC-3F21-91ED-2B2F-992B1A3008C6}"/>
          </ac:spMkLst>
        </pc:spChg>
        <pc:spChg chg="mod topLvl">
          <ac:chgData name="Müller Laura" userId="8191ac63-0d49-4000-a34c-4f0f8c71d94d" providerId="ADAL" clId="{137F30C2-69FD-4310-9AE3-D46F1DD158AA}" dt="2024-06-19T12:49:08.809" v="28182" actId="255"/>
          <ac:spMkLst>
            <pc:docMk/>
            <pc:sldMk cId="561064839" sldId="554"/>
            <ac:spMk id="25" creationId="{D03D982F-A1BB-4066-1D51-EA47D13C4AE3}"/>
          </ac:spMkLst>
        </pc:spChg>
        <pc:spChg chg="mod topLvl">
          <ac:chgData name="Müller Laura" userId="8191ac63-0d49-4000-a34c-4f0f8c71d94d" providerId="ADAL" clId="{137F30C2-69FD-4310-9AE3-D46F1DD158AA}" dt="2024-06-19T12:49:08.809" v="28182" actId="255"/>
          <ac:spMkLst>
            <pc:docMk/>
            <pc:sldMk cId="561064839" sldId="554"/>
            <ac:spMk id="26" creationId="{240A65E5-7DF2-1B35-7ADB-3BE887B295CE}"/>
          </ac:spMkLst>
        </pc:spChg>
        <pc:spChg chg="mod topLvl">
          <ac:chgData name="Müller Laura" userId="8191ac63-0d49-4000-a34c-4f0f8c71d94d" providerId="ADAL" clId="{137F30C2-69FD-4310-9AE3-D46F1DD158AA}" dt="2024-06-19T12:49:08.809" v="28182" actId="255"/>
          <ac:spMkLst>
            <pc:docMk/>
            <pc:sldMk cId="561064839" sldId="554"/>
            <ac:spMk id="27" creationId="{8ABEAC80-DC10-6FC6-250B-504726D35884}"/>
          </ac:spMkLst>
        </pc:spChg>
        <pc:spChg chg="mod topLvl">
          <ac:chgData name="Müller Laura" userId="8191ac63-0d49-4000-a34c-4f0f8c71d94d" providerId="ADAL" clId="{137F30C2-69FD-4310-9AE3-D46F1DD158AA}" dt="2024-06-19T12:49:08.809" v="28182" actId="255"/>
          <ac:spMkLst>
            <pc:docMk/>
            <pc:sldMk cId="561064839" sldId="554"/>
            <ac:spMk id="29" creationId="{AF4CE5D1-0477-016A-FC97-C21FA6E1155F}"/>
          </ac:spMkLst>
        </pc:spChg>
        <pc:spChg chg="mod topLvl">
          <ac:chgData name="Müller Laura" userId="8191ac63-0d49-4000-a34c-4f0f8c71d94d" providerId="ADAL" clId="{137F30C2-69FD-4310-9AE3-D46F1DD158AA}" dt="2024-06-19T12:48:51.934" v="28181" actId="255"/>
          <ac:spMkLst>
            <pc:docMk/>
            <pc:sldMk cId="561064839" sldId="554"/>
            <ac:spMk id="30" creationId="{3F027A19-91DF-DCC4-A94F-EBB19BBAFBAD}"/>
          </ac:spMkLst>
        </pc:spChg>
        <pc:spChg chg="add mod replST">
          <ac:chgData name="Müller Laura" userId="8191ac63-0d49-4000-a34c-4f0f8c71d94d" providerId="ADAL" clId="{137F30C2-69FD-4310-9AE3-D46F1DD158AA}" dt="2024-06-19T19:23:20.471" v="30784"/>
          <ac:spMkLst>
            <pc:docMk/>
            <pc:sldMk cId="561064839" sldId="554"/>
            <ac:spMk id="31" creationId="{C8145EBD-5248-173D-A745-C731F76E1DEA}"/>
          </ac:spMkLst>
        </pc:spChg>
        <pc:spChg chg="mod topLvl">
          <ac:chgData name="Müller Laura" userId="8191ac63-0d49-4000-a34c-4f0f8c71d94d" providerId="ADAL" clId="{137F30C2-69FD-4310-9AE3-D46F1DD158AA}" dt="2024-06-19T12:49:16.720" v="28183" actId="255"/>
          <ac:spMkLst>
            <pc:docMk/>
            <pc:sldMk cId="561064839" sldId="554"/>
            <ac:spMk id="32" creationId="{465D011D-04F3-D94D-1BC6-AC492E2821C2}"/>
          </ac:spMkLst>
        </pc:spChg>
        <pc:spChg chg="mod topLvl">
          <ac:chgData name="Müller Laura" userId="8191ac63-0d49-4000-a34c-4f0f8c71d94d" providerId="ADAL" clId="{137F30C2-69FD-4310-9AE3-D46F1DD158AA}" dt="2024-06-19T12:49:16.720" v="28183" actId="255"/>
          <ac:spMkLst>
            <pc:docMk/>
            <pc:sldMk cId="561064839" sldId="554"/>
            <ac:spMk id="33" creationId="{2CA9FA47-A24C-5292-8453-D6BE64C2FEED}"/>
          </ac:spMkLst>
        </pc:spChg>
        <pc:spChg chg="mod topLvl">
          <ac:chgData name="Müller Laura" userId="8191ac63-0d49-4000-a34c-4f0f8c71d94d" providerId="ADAL" clId="{137F30C2-69FD-4310-9AE3-D46F1DD158AA}" dt="2024-06-19T12:49:16.720" v="28183" actId="255"/>
          <ac:spMkLst>
            <pc:docMk/>
            <pc:sldMk cId="561064839" sldId="554"/>
            <ac:spMk id="34" creationId="{9B984A4A-60BD-C334-8041-D584167CFA23}"/>
          </ac:spMkLst>
        </pc:spChg>
        <pc:spChg chg="mod topLvl">
          <ac:chgData name="Müller Laura" userId="8191ac63-0d49-4000-a34c-4f0f8c71d94d" providerId="ADAL" clId="{137F30C2-69FD-4310-9AE3-D46F1DD158AA}" dt="2024-06-19T12:49:16.720" v="28183" actId="255"/>
          <ac:spMkLst>
            <pc:docMk/>
            <pc:sldMk cId="561064839" sldId="554"/>
            <ac:spMk id="35" creationId="{5585D8E8-919A-2896-2B10-FE34CB769D17}"/>
          </ac:spMkLst>
        </pc:spChg>
        <pc:spChg chg="mod topLvl">
          <ac:chgData name="Müller Laura" userId="8191ac63-0d49-4000-a34c-4f0f8c71d94d" providerId="ADAL" clId="{137F30C2-69FD-4310-9AE3-D46F1DD158AA}" dt="2024-06-19T12:49:16.720" v="28183" actId="255"/>
          <ac:spMkLst>
            <pc:docMk/>
            <pc:sldMk cId="561064839" sldId="554"/>
            <ac:spMk id="36" creationId="{BE91BBC2-3409-557C-B32D-4D8E38AAFD8C}"/>
          </ac:spMkLst>
        </pc:spChg>
        <pc:spChg chg="mod replST">
          <ac:chgData name="Müller Laura" userId="8191ac63-0d49-4000-a34c-4f0f8c71d94d" providerId="ADAL" clId="{137F30C2-69FD-4310-9AE3-D46F1DD158AA}" dt="2024-06-19T19:23:20.405" v="30776"/>
          <ac:spMkLst>
            <pc:docMk/>
            <pc:sldMk cId="561064839" sldId="554"/>
            <ac:spMk id="37" creationId="{7AEC5D0E-D528-5A52-74DB-C16712BBEB16}"/>
          </ac:spMkLst>
        </pc:spChg>
        <pc:spChg chg="mod topLvl">
          <ac:chgData name="Müller Laura" userId="8191ac63-0d49-4000-a34c-4f0f8c71d94d" providerId="ADAL" clId="{137F30C2-69FD-4310-9AE3-D46F1DD158AA}" dt="2024-06-19T12:49:35.203" v="28186" actId="255"/>
          <ac:spMkLst>
            <pc:docMk/>
            <pc:sldMk cId="561064839" sldId="554"/>
            <ac:spMk id="38" creationId="{1DDA7AC8-C944-A92E-7D85-BA13A034F02E}"/>
          </ac:spMkLst>
        </pc:spChg>
        <pc:spChg chg="mod topLvl">
          <ac:chgData name="Müller Laura" userId="8191ac63-0d49-4000-a34c-4f0f8c71d94d" providerId="ADAL" clId="{137F30C2-69FD-4310-9AE3-D46F1DD158AA}" dt="2024-06-19T12:49:35.203" v="28186" actId="255"/>
          <ac:spMkLst>
            <pc:docMk/>
            <pc:sldMk cId="561064839" sldId="554"/>
            <ac:spMk id="39" creationId="{8B2E2C82-6CDD-415A-BEE1-DEB52B42C1B6}"/>
          </ac:spMkLst>
        </pc:spChg>
        <pc:spChg chg="mod topLvl">
          <ac:chgData name="Müller Laura" userId="8191ac63-0d49-4000-a34c-4f0f8c71d94d" providerId="ADAL" clId="{137F30C2-69FD-4310-9AE3-D46F1DD158AA}" dt="2024-06-19T12:49:35.203" v="28186" actId="255"/>
          <ac:spMkLst>
            <pc:docMk/>
            <pc:sldMk cId="561064839" sldId="554"/>
            <ac:spMk id="40" creationId="{AB7F7F95-81CC-7A51-5A70-8053F4DCF64E}"/>
          </ac:spMkLst>
        </pc:spChg>
        <pc:spChg chg="mod topLvl">
          <ac:chgData name="Müller Laura" userId="8191ac63-0d49-4000-a34c-4f0f8c71d94d" providerId="ADAL" clId="{137F30C2-69FD-4310-9AE3-D46F1DD158AA}" dt="2024-06-19T12:49:35.203" v="28186" actId="255"/>
          <ac:spMkLst>
            <pc:docMk/>
            <pc:sldMk cId="561064839" sldId="554"/>
            <ac:spMk id="41" creationId="{86116346-90C3-F321-4B91-A43160FE56D0}"/>
          </ac:spMkLst>
        </pc:spChg>
        <pc:spChg chg="mod topLvl">
          <ac:chgData name="Müller Laura" userId="8191ac63-0d49-4000-a34c-4f0f8c71d94d" providerId="ADAL" clId="{137F30C2-69FD-4310-9AE3-D46F1DD158AA}" dt="2024-06-19T12:48:36.667" v="28178" actId="255"/>
          <ac:spMkLst>
            <pc:docMk/>
            <pc:sldMk cId="561064839" sldId="554"/>
            <ac:spMk id="42" creationId="{918AFC8C-2F06-65F2-0D07-444BB31E4A28}"/>
          </ac:spMkLst>
        </pc:spChg>
        <pc:spChg chg="mod topLvl">
          <ac:chgData name="Müller Laura" userId="8191ac63-0d49-4000-a34c-4f0f8c71d94d" providerId="ADAL" clId="{137F30C2-69FD-4310-9AE3-D46F1DD158AA}" dt="2024-06-19T12:49:35.203" v="28186" actId="255"/>
          <ac:spMkLst>
            <pc:docMk/>
            <pc:sldMk cId="561064839" sldId="554"/>
            <ac:spMk id="43" creationId="{03DD8DEF-5520-F605-1037-AF713F352D42}"/>
          </ac:spMkLst>
        </pc:spChg>
        <pc:spChg chg="mod topLvl">
          <ac:chgData name="Müller Laura" userId="8191ac63-0d49-4000-a34c-4f0f8c71d94d" providerId="ADAL" clId="{137F30C2-69FD-4310-9AE3-D46F1DD158AA}" dt="2024-06-19T12:49:35.203" v="28186" actId="255"/>
          <ac:spMkLst>
            <pc:docMk/>
            <pc:sldMk cId="561064839" sldId="554"/>
            <ac:spMk id="44" creationId="{AE55815B-EAE4-CB13-A076-F4414F27AD40}"/>
          </ac:spMkLst>
        </pc:spChg>
        <pc:spChg chg="mod topLvl">
          <ac:chgData name="Müller Laura" userId="8191ac63-0d49-4000-a34c-4f0f8c71d94d" providerId="ADAL" clId="{137F30C2-69FD-4310-9AE3-D46F1DD158AA}" dt="2024-06-19T12:49:35.203" v="28186" actId="255"/>
          <ac:spMkLst>
            <pc:docMk/>
            <pc:sldMk cId="561064839" sldId="554"/>
            <ac:spMk id="45" creationId="{ACC79D28-AF10-B054-9FC2-34F27E3FF059}"/>
          </ac:spMkLst>
        </pc:spChg>
        <pc:spChg chg="mod topLvl">
          <ac:chgData name="Müller Laura" userId="8191ac63-0d49-4000-a34c-4f0f8c71d94d" providerId="ADAL" clId="{137F30C2-69FD-4310-9AE3-D46F1DD158AA}" dt="2024-06-19T12:49:35.203" v="28186" actId="255"/>
          <ac:spMkLst>
            <pc:docMk/>
            <pc:sldMk cId="561064839" sldId="554"/>
            <ac:spMk id="46" creationId="{CEE73415-559C-D742-688C-D4586F3E5465}"/>
          </ac:spMkLst>
        </pc:spChg>
        <pc:spChg chg="mod topLvl">
          <ac:chgData name="Müller Laura" userId="8191ac63-0d49-4000-a34c-4f0f8c71d94d" providerId="ADAL" clId="{137F30C2-69FD-4310-9AE3-D46F1DD158AA}" dt="2024-06-19T12:49:35.203" v="28186" actId="255"/>
          <ac:spMkLst>
            <pc:docMk/>
            <pc:sldMk cId="561064839" sldId="554"/>
            <ac:spMk id="47" creationId="{92237364-BE79-AA48-F4CF-38AF77074CD7}"/>
          </ac:spMkLst>
        </pc:spChg>
        <pc:spChg chg="mod topLvl">
          <ac:chgData name="Müller Laura" userId="8191ac63-0d49-4000-a34c-4f0f8c71d94d" providerId="ADAL" clId="{137F30C2-69FD-4310-9AE3-D46F1DD158AA}" dt="2024-06-19T12:48:41.404" v="28179" actId="255"/>
          <ac:spMkLst>
            <pc:docMk/>
            <pc:sldMk cId="561064839" sldId="554"/>
            <ac:spMk id="48" creationId="{F2FB32A8-5C7B-9BB0-5812-1D77E33B6E8B}"/>
          </ac:spMkLst>
        </pc:spChg>
        <pc:spChg chg="add mod replST">
          <ac:chgData name="Müller Laura" userId="8191ac63-0d49-4000-a34c-4f0f8c71d94d" providerId="ADAL" clId="{137F30C2-69FD-4310-9AE3-D46F1DD158AA}" dt="2024-06-19T19:23:20.482" v="30785"/>
          <ac:spMkLst>
            <pc:docMk/>
            <pc:sldMk cId="561064839" sldId="554"/>
            <ac:spMk id="51" creationId="{BD2DF713-AAD5-C3D9-6F86-9941846AE8BE}"/>
          </ac:spMkLst>
        </pc:spChg>
        <pc:spChg chg="mod replST">
          <ac:chgData name="Müller Laura" userId="8191ac63-0d49-4000-a34c-4f0f8c71d94d" providerId="ADAL" clId="{137F30C2-69FD-4310-9AE3-D46F1DD158AA}" dt="2024-06-19T19:23:20.413" v="30777"/>
          <ac:spMkLst>
            <pc:docMk/>
            <pc:sldMk cId="561064839" sldId="554"/>
            <ac:spMk id="52" creationId="{9505971F-3CD0-F8EF-A872-2D9F76ECD6FC}"/>
          </ac:spMkLst>
        </pc:spChg>
        <pc:spChg chg="mod replST">
          <ac:chgData name="Müller Laura" userId="8191ac63-0d49-4000-a34c-4f0f8c71d94d" providerId="ADAL" clId="{137F30C2-69FD-4310-9AE3-D46F1DD158AA}" dt="2024-06-19T19:23:20.419" v="30778"/>
          <ac:spMkLst>
            <pc:docMk/>
            <pc:sldMk cId="561064839" sldId="554"/>
            <ac:spMk id="53" creationId="{D7A4D64F-E8C0-100E-7DB3-C66EE21168D9}"/>
          </ac:spMkLst>
        </pc:spChg>
        <pc:spChg chg="add mod replST">
          <ac:chgData name="Müller Laura" userId="8191ac63-0d49-4000-a34c-4f0f8c71d94d" providerId="ADAL" clId="{137F30C2-69FD-4310-9AE3-D46F1DD158AA}" dt="2024-06-19T19:23:20.499" v="30786"/>
          <ac:spMkLst>
            <pc:docMk/>
            <pc:sldMk cId="561064839" sldId="554"/>
            <ac:spMk id="54" creationId="{A56BDDBD-74DB-319A-890E-A35CD2738776}"/>
          </ac:spMkLst>
        </pc:spChg>
        <pc:spChg chg="add mod replST">
          <ac:chgData name="Müller Laura" userId="8191ac63-0d49-4000-a34c-4f0f8c71d94d" providerId="ADAL" clId="{137F30C2-69FD-4310-9AE3-D46F1DD158AA}" dt="2024-06-19T19:23:20.540" v="30787"/>
          <ac:spMkLst>
            <pc:docMk/>
            <pc:sldMk cId="561064839" sldId="554"/>
            <ac:spMk id="55" creationId="{A564ABBC-26E9-4210-0574-E939554B0B1E}"/>
          </ac:spMkLst>
        </pc:spChg>
        <pc:spChg chg="add mod replST">
          <ac:chgData name="Müller Laura" userId="8191ac63-0d49-4000-a34c-4f0f8c71d94d" providerId="ADAL" clId="{137F30C2-69FD-4310-9AE3-D46F1DD158AA}" dt="2024-06-19T19:23:20.550" v="30788"/>
          <ac:spMkLst>
            <pc:docMk/>
            <pc:sldMk cId="561064839" sldId="554"/>
            <ac:spMk id="56" creationId="{544EA7FE-DC9F-58EB-E7FE-98E2CFA9F330}"/>
          </ac:spMkLst>
        </pc:spChg>
        <pc:spChg chg="add mod replST">
          <ac:chgData name="Müller Laura" userId="8191ac63-0d49-4000-a34c-4f0f8c71d94d" providerId="ADAL" clId="{137F30C2-69FD-4310-9AE3-D46F1DD158AA}" dt="2024-06-19T19:23:20.557" v="30789"/>
          <ac:spMkLst>
            <pc:docMk/>
            <pc:sldMk cId="561064839" sldId="554"/>
            <ac:spMk id="57" creationId="{95BED143-A081-FA6B-05AD-1CBA3A14E5A6}"/>
          </ac:spMkLst>
        </pc:spChg>
        <pc:spChg chg="add mod replST">
          <ac:chgData name="Müller Laura" userId="8191ac63-0d49-4000-a34c-4f0f8c71d94d" providerId="ADAL" clId="{137F30C2-69FD-4310-9AE3-D46F1DD158AA}" dt="2024-06-19T19:23:20.568" v="30790"/>
          <ac:spMkLst>
            <pc:docMk/>
            <pc:sldMk cId="561064839" sldId="554"/>
            <ac:spMk id="58" creationId="{8AD2B8A0-AA95-7B0C-B738-D84DACF30AF4}"/>
          </ac:spMkLst>
        </pc:spChg>
        <pc:spChg chg="add mod replST">
          <ac:chgData name="Müller Laura" userId="8191ac63-0d49-4000-a34c-4f0f8c71d94d" providerId="ADAL" clId="{137F30C2-69FD-4310-9AE3-D46F1DD158AA}" dt="2024-06-19T19:23:20.581" v="30791"/>
          <ac:spMkLst>
            <pc:docMk/>
            <pc:sldMk cId="561064839" sldId="554"/>
            <ac:spMk id="59" creationId="{70EF7B96-38B2-6147-19D6-39AAA990E601}"/>
          </ac:spMkLst>
        </pc:spChg>
        <pc:spChg chg="add mod replST">
          <ac:chgData name="Müller Laura" userId="8191ac63-0d49-4000-a34c-4f0f8c71d94d" providerId="ADAL" clId="{137F30C2-69FD-4310-9AE3-D46F1DD158AA}" dt="2024-06-19T19:23:20.606" v="30792"/>
          <ac:spMkLst>
            <pc:docMk/>
            <pc:sldMk cId="561064839" sldId="554"/>
            <ac:spMk id="60" creationId="{629736A3-19EF-105F-53C2-425465F671C0}"/>
          </ac:spMkLst>
        </pc:spChg>
        <pc:grpChg chg="add mod ord replST">
          <ac:chgData name="Müller Laura" userId="8191ac63-0d49-4000-a34c-4f0f8c71d94d" providerId="ADAL" clId="{137F30C2-69FD-4310-9AE3-D46F1DD158AA}" dt="2024-06-19T19:23:20.354" v="30771"/>
          <ac:grpSpMkLst>
            <pc:docMk/>
            <pc:sldMk cId="561064839" sldId="554"/>
            <ac:grpSpMk id="2" creationId="{DE5F9D9F-4BC7-0E07-3337-00ADFA317015}"/>
          </ac:grpSpMkLst>
        </pc:grpChg>
        <pc:grpChg chg="add mod">
          <ac:chgData name="Müller Laura" userId="8191ac63-0d49-4000-a34c-4f0f8c71d94d" providerId="ADAL" clId="{137F30C2-69FD-4310-9AE3-D46F1DD158AA}" dt="2024-06-19T19:08:55.187" v="30060"/>
          <ac:grpSpMkLst>
            <pc:docMk/>
            <pc:sldMk cId="561064839" sldId="554"/>
            <ac:grpSpMk id="5" creationId="{0475AA1F-33B8-D388-EAB1-887804B79FD9}"/>
          </ac:grpSpMkLst>
        </pc:grpChg>
        <pc:grpChg chg="del">
          <ac:chgData name="Müller Laura" userId="8191ac63-0d49-4000-a34c-4f0f8c71d94d" providerId="ADAL" clId="{137F30C2-69FD-4310-9AE3-D46F1DD158AA}" dt="2024-06-19T12:40:41.032" v="27935" actId="165"/>
          <ac:grpSpMkLst>
            <pc:docMk/>
            <pc:sldMk cId="561064839" sldId="554"/>
            <ac:grpSpMk id="5" creationId="{332A5745-7F5A-6AFA-771D-15FCC9CF0A82}"/>
          </ac:grpSpMkLst>
        </pc:grpChg>
        <pc:grpChg chg="del">
          <ac:chgData name="Müller Laura" userId="8191ac63-0d49-4000-a34c-4f0f8c71d94d" providerId="ADAL" clId="{137F30C2-69FD-4310-9AE3-D46F1DD158AA}" dt="2024-06-19T12:40:31.536" v="27933" actId="165"/>
          <ac:grpSpMkLst>
            <pc:docMk/>
            <pc:sldMk cId="561064839" sldId="554"/>
            <ac:grpSpMk id="7" creationId="{6E698F44-0DD1-826C-ADFA-A3CEAACB74B5}"/>
          </ac:grpSpMkLst>
        </pc:grpChg>
        <pc:grpChg chg="add mod ord replST">
          <ac:chgData name="Müller Laura" userId="8191ac63-0d49-4000-a34c-4f0f8c71d94d" providerId="ADAL" clId="{137F30C2-69FD-4310-9AE3-D46F1DD158AA}" dt="2024-06-19T19:23:20.345" v="30770"/>
          <ac:grpSpMkLst>
            <pc:docMk/>
            <pc:sldMk cId="561064839" sldId="554"/>
            <ac:grpSpMk id="12" creationId="{CFAA7195-92F2-21FD-2D01-F110AB6A6108}"/>
          </ac:grpSpMkLst>
        </pc:grpChg>
        <pc:grpChg chg="add mod replST">
          <ac:chgData name="Müller Laura" userId="8191ac63-0d49-4000-a34c-4f0f8c71d94d" providerId="ADAL" clId="{137F30C2-69FD-4310-9AE3-D46F1DD158AA}" dt="2024-06-19T19:23:20.428" v="30779"/>
          <ac:grpSpMkLst>
            <pc:docMk/>
            <pc:sldMk cId="561064839" sldId="554"/>
            <ac:grpSpMk id="14" creationId="{71900885-A62B-7875-FEF4-52EF6A3E14DC}"/>
          </ac:grpSpMkLst>
        </pc:grpChg>
        <pc:grpChg chg="add mod replST">
          <ac:chgData name="Müller Laura" userId="8191ac63-0d49-4000-a34c-4f0f8c71d94d" providerId="ADAL" clId="{137F30C2-69FD-4310-9AE3-D46F1DD158AA}" dt="2024-06-19T19:23:20.438" v="30780"/>
          <ac:grpSpMkLst>
            <pc:docMk/>
            <pc:sldMk cId="561064839" sldId="554"/>
            <ac:grpSpMk id="15" creationId="{BE9A2A64-F9CE-6F7D-F4BF-771D3D0FF16C}"/>
          </ac:grpSpMkLst>
        </pc:grpChg>
        <pc:picChg chg="mod topLvl">
          <ac:chgData name="Müller Laura" userId="8191ac63-0d49-4000-a34c-4f0f8c71d94d" providerId="ADAL" clId="{137F30C2-69FD-4310-9AE3-D46F1DD158AA}" dt="2024-06-19T12:40:38.207" v="27934" actId="164"/>
          <ac:picMkLst>
            <pc:docMk/>
            <pc:sldMk cId="561064839" sldId="554"/>
            <ac:picMk id="3" creationId="{D466C470-2031-7D63-6D66-2887CD9CC5DD}"/>
          </ac:picMkLst>
        </pc:picChg>
        <pc:picChg chg="replST">
          <ac:chgData name="Müller Laura" userId="8191ac63-0d49-4000-a34c-4f0f8c71d94d" providerId="ADAL" clId="{137F30C2-69FD-4310-9AE3-D46F1DD158AA}" dt="2024-06-19T19:23:20.376" v="30773"/>
          <ac:picMkLst>
            <pc:docMk/>
            <pc:sldMk cId="561064839" sldId="554"/>
            <ac:picMk id="4" creationId="{A6497196-C297-0067-5221-698B80852319}"/>
          </ac:picMkLst>
        </pc:picChg>
        <pc:picChg chg="mod">
          <ac:chgData name="Müller Laura" userId="8191ac63-0d49-4000-a34c-4f0f8c71d94d" providerId="ADAL" clId="{137F30C2-69FD-4310-9AE3-D46F1DD158AA}" dt="2024-06-19T19:08:55.187" v="30060"/>
          <ac:picMkLst>
            <pc:docMk/>
            <pc:sldMk cId="561064839" sldId="554"/>
            <ac:picMk id="10" creationId="{C05A62DF-0397-9318-F4B2-6A8CECE34654}"/>
          </ac:picMkLst>
        </pc:picChg>
        <pc:picChg chg="mod topLvl">
          <ac:chgData name="Müller Laura" userId="8191ac63-0d49-4000-a34c-4f0f8c71d94d" providerId="ADAL" clId="{137F30C2-69FD-4310-9AE3-D46F1DD158AA}" dt="2024-06-19T12:40:47.310" v="27936" actId="164"/>
          <ac:picMkLst>
            <pc:docMk/>
            <pc:sldMk cId="561064839" sldId="554"/>
            <ac:picMk id="13" creationId="{C6DFA0F2-2546-F443-7522-22C49D85F34C}"/>
          </ac:picMkLst>
        </pc:picChg>
        <pc:picChg chg="add del replST">
          <ac:chgData name="Müller Laura" userId="8191ac63-0d49-4000-a34c-4f0f8c71d94d" providerId="ADAL" clId="{137F30C2-69FD-4310-9AE3-D46F1DD158AA}" dt="2024-06-19T19:23:20.396" v="30775"/>
          <ac:picMkLst>
            <pc:docMk/>
            <pc:sldMk cId="561064839" sldId="554"/>
            <ac:picMk id="28" creationId="{4065A02E-1CE9-46D3-A044-A85116FA05C2}"/>
          </ac:picMkLst>
        </pc:picChg>
        <pc:picChg chg="mod topLvl">
          <ac:chgData name="Müller Laura" userId="8191ac63-0d49-4000-a34c-4f0f8c71d94d" providerId="ADAL" clId="{137F30C2-69FD-4310-9AE3-D46F1DD158AA}" dt="2024-06-19T12:43:51.939" v="28065" actId="164"/>
          <ac:picMkLst>
            <pc:docMk/>
            <pc:sldMk cId="561064839" sldId="554"/>
            <ac:picMk id="49" creationId="{85702B2E-44F6-982B-1FE1-81301F89CC0A}"/>
          </ac:picMkLst>
        </pc:picChg>
        <pc:picChg chg="mod topLvl">
          <ac:chgData name="Müller Laura" userId="8191ac63-0d49-4000-a34c-4f0f8c71d94d" providerId="ADAL" clId="{137F30C2-69FD-4310-9AE3-D46F1DD158AA}" dt="2024-06-19T12:43:42.768" v="28063" actId="164"/>
          <ac:picMkLst>
            <pc:docMk/>
            <pc:sldMk cId="561064839" sldId="554"/>
            <ac:picMk id="50" creationId="{D1924AC4-B62C-50A4-8DF5-FCCC7C6D7274}"/>
          </ac:picMkLst>
        </pc:picChg>
        <pc:cxnChg chg="mod topLvl">
          <ac:chgData name="Müller Laura" userId="8191ac63-0d49-4000-a34c-4f0f8c71d94d" providerId="ADAL" clId="{137F30C2-69FD-4310-9AE3-D46F1DD158AA}" dt="2024-06-19T12:44:07.368" v="28070" actId="692"/>
          <ac:cxnSpMkLst>
            <pc:docMk/>
            <pc:sldMk cId="561064839" sldId="554"/>
            <ac:cxnSpMk id="6" creationId="{01C18FB6-8E00-A6B6-B873-3E2E0E63BC80}"/>
          </ac:cxnSpMkLst>
        </pc:cxnChg>
        <pc:cxnChg chg="mod topLvl">
          <ac:chgData name="Müller Laura" userId="8191ac63-0d49-4000-a34c-4f0f8c71d94d" providerId="ADAL" clId="{137F30C2-69FD-4310-9AE3-D46F1DD158AA}" dt="2024-06-19T12:44:11.136" v="28071" actId="692"/>
          <ac:cxnSpMkLst>
            <pc:docMk/>
            <pc:sldMk cId="561064839" sldId="554"/>
            <ac:cxnSpMk id="8" creationId="{8963D20C-6130-F725-34F8-FE211B2F4CFA}"/>
          </ac:cxnSpMkLst>
        </pc:cxnChg>
        <pc:cxnChg chg="mod topLvl">
          <ac:chgData name="Müller Laura" userId="8191ac63-0d49-4000-a34c-4f0f8c71d94d" providerId="ADAL" clId="{137F30C2-69FD-4310-9AE3-D46F1DD158AA}" dt="2024-06-19T12:43:01.005" v="28033" actId="1035"/>
          <ac:cxnSpMkLst>
            <pc:docMk/>
            <pc:sldMk cId="561064839" sldId="554"/>
            <ac:cxnSpMk id="9" creationId="{1BBE8741-B508-8315-6B08-A01B1486799A}"/>
          </ac:cxnSpMkLst>
        </pc:cxnChg>
        <pc:cxnChg chg="mod topLvl">
          <ac:chgData name="Müller Laura" userId="8191ac63-0d49-4000-a34c-4f0f8c71d94d" providerId="ADAL" clId="{137F30C2-69FD-4310-9AE3-D46F1DD158AA}" dt="2024-06-19T12:41:37.498" v="27979" actId="1035"/>
          <ac:cxnSpMkLst>
            <pc:docMk/>
            <pc:sldMk cId="561064839" sldId="554"/>
            <ac:cxnSpMk id="11" creationId="{8F96C385-E7EE-475D-DBFE-E9F785CBBC0B}"/>
          </ac:cxnSpMkLst>
        </pc:cxnChg>
        <pc:cxnChg chg="mod topLvl">
          <ac:chgData name="Müller Laura" userId="8191ac63-0d49-4000-a34c-4f0f8c71d94d" providerId="ADAL" clId="{137F30C2-69FD-4310-9AE3-D46F1DD158AA}" dt="2024-06-19T12:42:22.060" v="27998" actId="1036"/>
          <ac:cxnSpMkLst>
            <pc:docMk/>
            <pc:sldMk cId="561064839" sldId="554"/>
            <ac:cxnSpMk id="64" creationId="{E79E477F-4975-D9DF-96C3-6DBE3498BE6B}"/>
          </ac:cxnSpMkLst>
        </pc:cxnChg>
        <pc:cxnChg chg="mod topLvl">
          <ac:chgData name="Müller Laura" userId="8191ac63-0d49-4000-a34c-4f0f8c71d94d" providerId="ADAL" clId="{137F30C2-69FD-4310-9AE3-D46F1DD158AA}" dt="2024-06-19T12:42:22.060" v="27998" actId="1036"/>
          <ac:cxnSpMkLst>
            <pc:docMk/>
            <pc:sldMk cId="561064839" sldId="554"/>
            <ac:cxnSpMk id="65" creationId="{45786897-5597-1FF1-9AE7-23A931340020}"/>
          </ac:cxnSpMkLst>
        </pc:cxnChg>
        <pc:cxnChg chg="mod topLvl">
          <ac:chgData name="Müller Laura" userId="8191ac63-0d49-4000-a34c-4f0f8c71d94d" providerId="ADAL" clId="{137F30C2-69FD-4310-9AE3-D46F1DD158AA}" dt="2024-06-19T12:42:41.578" v="28029" actId="14100"/>
          <ac:cxnSpMkLst>
            <pc:docMk/>
            <pc:sldMk cId="561064839" sldId="554"/>
            <ac:cxnSpMk id="66" creationId="{29C84FD5-87B4-E840-88A1-05FC870B4EB8}"/>
          </ac:cxnSpMkLst>
        </pc:cxnChg>
        <pc:cxnChg chg="mod topLvl">
          <ac:chgData name="Müller Laura" userId="8191ac63-0d49-4000-a34c-4f0f8c71d94d" providerId="ADAL" clId="{137F30C2-69FD-4310-9AE3-D46F1DD158AA}" dt="2024-06-19T12:42:41.578" v="28029" actId="14100"/>
          <ac:cxnSpMkLst>
            <pc:docMk/>
            <pc:sldMk cId="561064839" sldId="554"/>
            <ac:cxnSpMk id="67" creationId="{6969DFAC-8839-CB7E-0CC9-86B6B7DCE2CD}"/>
          </ac:cxnSpMkLst>
        </pc:cxnChg>
        <pc:cxnChg chg="mod topLvl">
          <ac:chgData name="Müller Laura" userId="8191ac63-0d49-4000-a34c-4f0f8c71d94d" providerId="ADAL" clId="{137F30C2-69FD-4310-9AE3-D46F1DD158AA}" dt="2024-06-19T12:42:12.676" v="27992" actId="1076"/>
          <ac:cxnSpMkLst>
            <pc:docMk/>
            <pc:sldMk cId="561064839" sldId="554"/>
            <ac:cxnSpMk id="69" creationId="{0AE03FEA-56C5-9919-574B-88FCC4756FDB}"/>
          </ac:cxnSpMkLst>
        </pc:cxnChg>
        <pc:cxnChg chg="mod topLvl">
          <ac:chgData name="Müller Laura" userId="8191ac63-0d49-4000-a34c-4f0f8c71d94d" providerId="ADAL" clId="{137F30C2-69FD-4310-9AE3-D46F1DD158AA}" dt="2024-06-19T12:42:28.395" v="28015" actId="1036"/>
          <ac:cxnSpMkLst>
            <pc:docMk/>
            <pc:sldMk cId="561064839" sldId="554"/>
            <ac:cxnSpMk id="73" creationId="{4A512680-87EC-D15A-912E-69B32B6CA6BC}"/>
          </ac:cxnSpMkLst>
        </pc:cxnChg>
      </pc:sldChg>
      <pc:sldChg chg="addSp delSp modSp add del mod ord modShow">
        <pc:chgData name="Müller Laura" userId="8191ac63-0d49-4000-a34c-4f0f8c71d94d" providerId="ADAL" clId="{137F30C2-69FD-4310-9AE3-D46F1DD158AA}" dt="2024-06-20T18:55:45.392" v="32428" actId="47"/>
        <pc:sldMkLst>
          <pc:docMk/>
          <pc:sldMk cId="2367436709" sldId="555"/>
        </pc:sldMkLst>
        <pc:spChg chg="add del">
          <ac:chgData name="Müller Laura" userId="8191ac63-0d49-4000-a34c-4f0f8c71d94d" providerId="ADAL" clId="{137F30C2-69FD-4310-9AE3-D46F1DD158AA}" dt="2024-06-19T18:28:51.821" v="28439" actId="478"/>
          <ac:spMkLst>
            <pc:docMk/>
            <pc:sldMk cId="2367436709" sldId="555"/>
            <ac:spMk id="3" creationId="{419C2225-ADE1-D4A6-D6F2-AAE1F4949560}"/>
          </ac:spMkLst>
        </pc:spChg>
        <pc:spChg chg="replST">
          <ac:chgData name="Müller Laura" userId="8191ac63-0d49-4000-a34c-4f0f8c71d94d" providerId="ADAL" clId="{137F30C2-69FD-4310-9AE3-D46F1DD158AA}" dt="2024-06-19T19:23:17.220" v="30485"/>
          <ac:spMkLst>
            <pc:docMk/>
            <pc:sldMk cId="2367436709" sldId="555"/>
            <ac:spMk id="10" creationId="{B913B4DB-2508-FA3A-41B8-07F7BAE2251E}"/>
          </ac:spMkLst>
        </pc:spChg>
        <pc:spChg chg="replST">
          <ac:chgData name="Müller Laura" userId="8191ac63-0d49-4000-a34c-4f0f8c71d94d" providerId="ADAL" clId="{137F30C2-69FD-4310-9AE3-D46F1DD158AA}" dt="2024-06-19T19:23:17.191" v="30483"/>
          <ac:spMkLst>
            <pc:docMk/>
            <pc:sldMk cId="2367436709" sldId="555"/>
            <ac:spMk id="17" creationId="{06C0B115-6E92-81F6-A8A8-A252B02EFCCE}"/>
          </ac:spMkLst>
        </pc:spChg>
        <pc:spChg chg="mod replST">
          <ac:chgData name="Müller Laura" userId="8191ac63-0d49-4000-a34c-4f0f8c71d94d" providerId="ADAL" clId="{137F30C2-69FD-4310-9AE3-D46F1DD158AA}" dt="2024-06-19T19:23:17.255" v="30488"/>
          <ac:spMkLst>
            <pc:docMk/>
            <pc:sldMk cId="2367436709" sldId="555"/>
            <ac:spMk id="33" creationId="{0385FDD4-F2C3-1D5E-AA50-417EDAFF5BFC}"/>
          </ac:spMkLst>
        </pc:spChg>
        <pc:spChg chg="mod replST">
          <ac:chgData name="Müller Laura" userId="8191ac63-0d49-4000-a34c-4f0f8c71d94d" providerId="ADAL" clId="{137F30C2-69FD-4310-9AE3-D46F1DD158AA}" dt="2024-06-19T19:23:17.263" v="30489"/>
          <ac:spMkLst>
            <pc:docMk/>
            <pc:sldMk cId="2367436709" sldId="555"/>
            <ac:spMk id="41" creationId="{E7527A85-B814-7D6C-7247-B8C7C8C79D88}"/>
          </ac:spMkLst>
        </pc:spChg>
        <pc:spChg chg="mod replST">
          <ac:chgData name="Müller Laura" userId="8191ac63-0d49-4000-a34c-4f0f8c71d94d" providerId="ADAL" clId="{137F30C2-69FD-4310-9AE3-D46F1DD158AA}" dt="2024-06-19T19:23:17.272" v="30490"/>
          <ac:spMkLst>
            <pc:docMk/>
            <pc:sldMk cId="2367436709" sldId="555"/>
            <ac:spMk id="42" creationId="{BC9F1CF1-E37D-3240-A66B-5012AFF1D98A}"/>
          </ac:spMkLst>
        </pc:spChg>
        <pc:spChg chg="mod replST">
          <ac:chgData name="Müller Laura" userId="8191ac63-0d49-4000-a34c-4f0f8c71d94d" providerId="ADAL" clId="{137F30C2-69FD-4310-9AE3-D46F1DD158AA}" dt="2024-06-19T19:23:17.283" v="30491"/>
          <ac:spMkLst>
            <pc:docMk/>
            <pc:sldMk cId="2367436709" sldId="555"/>
            <ac:spMk id="43" creationId="{EC8D2E9A-1F49-BD37-84EC-84183A7E7090}"/>
          </ac:spMkLst>
        </pc:spChg>
        <pc:spChg chg="mod replST">
          <ac:chgData name="Müller Laura" userId="8191ac63-0d49-4000-a34c-4f0f8c71d94d" providerId="ADAL" clId="{137F30C2-69FD-4310-9AE3-D46F1DD158AA}" dt="2024-06-19T19:23:17.294" v="30492"/>
          <ac:spMkLst>
            <pc:docMk/>
            <pc:sldMk cId="2367436709" sldId="555"/>
            <ac:spMk id="44" creationId="{D0ECA925-EAAE-BE44-8041-5D0F30DE679E}"/>
          </ac:spMkLst>
        </pc:spChg>
        <pc:spChg chg="mod replST">
          <ac:chgData name="Müller Laura" userId="8191ac63-0d49-4000-a34c-4f0f8c71d94d" providerId="ADAL" clId="{137F30C2-69FD-4310-9AE3-D46F1DD158AA}" dt="2024-06-19T19:23:17.305" v="30493"/>
          <ac:spMkLst>
            <pc:docMk/>
            <pc:sldMk cId="2367436709" sldId="555"/>
            <ac:spMk id="45" creationId="{82F73253-C522-CC3E-0CB8-E56C1D88DA4B}"/>
          </ac:spMkLst>
        </pc:spChg>
        <pc:spChg chg="mod replST">
          <ac:chgData name="Müller Laura" userId="8191ac63-0d49-4000-a34c-4f0f8c71d94d" providerId="ADAL" clId="{137F30C2-69FD-4310-9AE3-D46F1DD158AA}" dt="2024-06-19T19:23:17.314" v="30494"/>
          <ac:spMkLst>
            <pc:docMk/>
            <pc:sldMk cId="2367436709" sldId="555"/>
            <ac:spMk id="46" creationId="{B322CA53-BDBD-E328-78B9-2FF4FE4292BB}"/>
          </ac:spMkLst>
        </pc:spChg>
        <pc:spChg chg="mod replST">
          <ac:chgData name="Müller Laura" userId="8191ac63-0d49-4000-a34c-4f0f8c71d94d" providerId="ADAL" clId="{137F30C2-69FD-4310-9AE3-D46F1DD158AA}" dt="2024-06-19T19:23:17.327" v="30495"/>
          <ac:spMkLst>
            <pc:docMk/>
            <pc:sldMk cId="2367436709" sldId="555"/>
            <ac:spMk id="49" creationId="{514805E6-B3A2-30F3-C444-9A22EDFCD640}"/>
          </ac:spMkLst>
        </pc:spChg>
        <pc:spChg chg="mod replST">
          <ac:chgData name="Müller Laura" userId="8191ac63-0d49-4000-a34c-4f0f8c71d94d" providerId="ADAL" clId="{137F30C2-69FD-4310-9AE3-D46F1DD158AA}" dt="2024-06-19T19:23:17.340" v="30496"/>
          <ac:spMkLst>
            <pc:docMk/>
            <pc:sldMk cId="2367436709" sldId="555"/>
            <ac:spMk id="52" creationId="{E8A60AF0-9458-2071-C046-10AA67885A4F}"/>
          </ac:spMkLst>
        </pc:spChg>
        <pc:spChg chg="mod replST">
          <ac:chgData name="Müller Laura" userId="8191ac63-0d49-4000-a34c-4f0f8c71d94d" providerId="ADAL" clId="{137F30C2-69FD-4310-9AE3-D46F1DD158AA}" dt="2024-06-19T19:23:17.351" v="30497"/>
          <ac:spMkLst>
            <pc:docMk/>
            <pc:sldMk cId="2367436709" sldId="555"/>
            <ac:spMk id="53" creationId="{2946DC8A-B3C9-DCD2-8AB5-047D0D377A97}"/>
          </ac:spMkLst>
        </pc:spChg>
        <pc:spChg chg="mod replST">
          <ac:chgData name="Müller Laura" userId="8191ac63-0d49-4000-a34c-4f0f8c71d94d" providerId="ADAL" clId="{137F30C2-69FD-4310-9AE3-D46F1DD158AA}" dt="2024-06-19T19:23:17.365" v="30498"/>
          <ac:spMkLst>
            <pc:docMk/>
            <pc:sldMk cId="2367436709" sldId="555"/>
            <ac:spMk id="54" creationId="{2D4010E3-7ECC-F8BB-2BB1-D3638068907A}"/>
          </ac:spMkLst>
        </pc:spChg>
        <pc:spChg chg="mod replST">
          <ac:chgData name="Müller Laura" userId="8191ac63-0d49-4000-a34c-4f0f8c71d94d" providerId="ADAL" clId="{137F30C2-69FD-4310-9AE3-D46F1DD158AA}" dt="2024-06-19T19:23:17.378" v="30499"/>
          <ac:spMkLst>
            <pc:docMk/>
            <pc:sldMk cId="2367436709" sldId="555"/>
            <ac:spMk id="55" creationId="{A927F82D-AAB4-3AE4-932B-9AC309BD3600}"/>
          </ac:spMkLst>
        </pc:spChg>
        <pc:spChg chg="mod replST">
          <ac:chgData name="Müller Laura" userId="8191ac63-0d49-4000-a34c-4f0f8c71d94d" providerId="ADAL" clId="{137F30C2-69FD-4310-9AE3-D46F1DD158AA}" dt="2024-06-19T19:23:17.391" v="30500"/>
          <ac:spMkLst>
            <pc:docMk/>
            <pc:sldMk cId="2367436709" sldId="555"/>
            <ac:spMk id="56" creationId="{92A39123-0EFF-D009-05DF-B3EFEAE00D53}"/>
          </ac:spMkLst>
        </pc:spChg>
        <pc:spChg chg="mod replST">
          <ac:chgData name="Müller Laura" userId="8191ac63-0d49-4000-a34c-4f0f8c71d94d" providerId="ADAL" clId="{137F30C2-69FD-4310-9AE3-D46F1DD158AA}" dt="2024-06-19T19:23:17.426" v="30501"/>
          <ac:spMkLst>
            <pc:docMk/>
            <pc:sldMk cId="2367436709" sldId="555"/>
            <ac:spMk id="57" creationId="{D5DD69BD-7FF7-E823-E431-36554D0E7BFA}"/>
          </ac:spMkLst>
        </pc:spChg>
        <pc:spChg chg="mod replST">
          <ac:chgData name="Müller Laura" userId="8191ac63-0d49-4000-a34c-4f0f8c71d94d" providerId="ADAL" clId="{137F30C2-69FD-4310-9AE3-D46F1DD158AA}" dt="2024-06-19T19:23:17.440" v="30502"/>
          <ac:spMkLst>
            <pc:docMk/>
            <pc:sldMk cId="2367436709" sldId="555"/>
            <ac:spMk id="58" creationId="{B7F92A02-F0C7-BD37-2767-3F92F9A6F15B}"/>
          </ac:spMkLst>
        </pc:spChg>
        <pc:spChg chg="mod replST">
          <ac:chgData name="Müller Laura" userId="8191ac63-0d49-4000-a34c-4f0f8c71d94d" providerId="ADAL" clId="{137F30C2-69FD-4310-9AE3-D46F1DD158AA}" dt="2024-06-19T19:23:17.449" v="30503"/>
          <ac:spMkLst>
            <pc:docMk/>
            <pc:sldMk cId="2367436709" sldId="555"/>
            <ac:spMk id="62" creationId="{CE91A96E-7A0A-B598-0E41-87D99002963E}"/>
          </ac:spMkLst>
        </pc:spChg>
        <pc:picChg chg="replST">
          <ac:chgData name="Müller Laura" userId="8191ac63-0d49-4000-a34c-4f0f8c71d94d" providerId="ADAL" clId="{137F30C2-69FD-4310-9AE3-D46F1DD158AA}" dt="2024-06-19T19:23:17.201" v="30484"/>
          <ac:picMkLst>
            <pc:docMk/>
            <pc:sldMk cId="2367436709" sldId="555"/>
            <ac:picMk id="4" creationId="{A6497196-C297-0067-5221-698B80852319}"/>
          </ac:picMkLst>
        </pc:picChg>
        <pc:picChg chg="del">
          <ac:chgData name="Müller Laura" userId="8191ac63-0d49-4000-a34c-4f0f8c71d94d" providerId="ADAL" clId="{137F30C2-69FD-4310-9AE3-D46F1DD158AA}" dt="2024-06-19T18:55:10.546" v="29533" actId="478"/>
          <ac:picMkLst>
            <pc:docMk/>
            <pc:sldMk cId="2367436709" sldId="555"/>
            <ac:picMk id="28" creationId="{4065A02E-1CE9-46D3-A044-A85116FA05C2}"/>
          </ac:picMkLst>
        </pc:picChg>
        <pc:picChg chg="mod replST">
          <ac:chgData name="Müller Laura" userId="8191ac63-0d49-4000-a34c-4f0f8c71d94d" providerId="ADAL" clId="{137F30C2-69FD-4310-9AE3-D46F1DD158AA}" dt="2024-06-19T19:23:17.230" v="30486"/>
          <ac:picMkLst>
            <pc:docMk/>
            <pc:sldMk cId="2367436709" sldId="555"/>
            <ac:picMk id="30" creationId="{8DBEF768-F647-863C-A8BC-7C2AC3880077}"/>
          </ac:picMkLst>
        </pc:picChg>
        <pc:picChg chg="mod replST">
          <ac:chgData name="Müller Laura" userId="8191ac63-0d49-4000-a34c-4f0f8c71d94d" providerId="ADAL" clId="{137F30C2-69FD-4310-9AE3-D46F1DD158AA}" dt="2024-06-19T19:23:17.243" v="30487"/>
          <ac:picMkLst>
            <pc:docMk/>
            <pc:sldMk cId="2367436709" sldId="555"/>
            <ac:picMk id="32" creationId="{37661554-2435-820D-9035-FCA1ED4C267D}"/>
          </ac:picMkLst>
        </pc:picChg>
        <pc:cxnChg chg="add del mod">
          <ac:chgData name="Müller Laura" userId="8191ac63-0d49-4000-a34c-4f0f8c71d94d" providerId="ADAL" clId="{137F30C2-69FD-4310-9AE3-D46F1DD158AA}" dt="2024-06-19T18:31:12.607" v="28689" actId="11529"/>
          <ac:cxnSpMkLst>
            <pc:docMk/>
            <pc:sldMk cId="2367436709" sldId="555"/>
            <ac:cxnSpMk id="6" creationId="{D03C1A2E-6336-1E31-12B9-5E98EAD068C1}"/>
          </ac:cxnSpMkLst>
        </pc:cxnChg>
        <pc:cxnChg chg="add del mod">
          <ac:chgData name="Müller Laura" userId="8191ac63-0d49-4000-a34c-4f0f8c71d94d" providerId="ADAL" clId="{137F30C2-69FD-4310-9AE3-D46F1DD158AA}" dt="2024-06-19T18:33:34.460" v="28820" actId="478"/>
          <ac:cxnSpMkLst>
            <pc:docMk/>
            <pc:sldMk cId="2367436709" sldId="555"/>
            <ac:cxnSpMk id="8" creationId="{941BB6BE-6EBC-DC06-6B51-D486A6BD7B54}"/>
          </ac:cxnSpMkLst>
        </pc:cxnChg>
        <pc:cxnChg chg="del">
          <ac:chgData name="Müller Laura" userId="8191ac63-0d49-4000-a34c-4f0f8c71d94d" providerId="ADAL" clId="{137F30C2-69FD-4310-9AE3-D46F1DD158AA}" dt="2024-06-19T18:21:21.997" v="28284" actId="478"/>
          <ac:cxnSpMkLst>
            <pc:docMk/>
            <pc:sldMk cId="2367436709" sldId="555"/>
            <ac:cxnSpMk id="35" creationId="{75726F2A-4813-7389-F7B6-17691F6E5BDB}"/>
          </ac:cxnSpMkLst>
        </pc:cxnChg>
        <pc:cxnChg chg="del">
          <ac:chgData name="Müller Laura" userId="8191ac63-0d49-4000-a34c-4f0f8c71d94d" providerId="ADAL" clId="{137F30C2-69FD-4310-9AE3-D46F1DD158AA}" dt="2024-06-19T18:21:20.590" v="28283" actId="478"/>
          <ac:cxnSpMkLst>
            <pc:docMk/>
            <pc:sldMk cId="2367436709" sldId="555"/>
            <ac:cxnSpMk id="36" creationId="{36DCF49C-D59D-A723-B845-59612B2DFA76}"/>
          </ac:cxnSpMkLst>
        </pc:cxnChg>
        <pc:cxnChg chg="add del mod">
          <ac:chgData name="Müller Laura" userId="8191ac63-0d49-4000-a34c-4f0f8c71d94d" providerId="ADAL" clId="{137F30C2-69FD-4310-9AE3-D46F1DD158AA}" dt="2024-06-19T18:26:52.744" v="28427" actId="478"/>
          <ac:cxnSpMkLst>
            <pc:docMk/>
            <pc:sldMk cId="2367436709" sldId="555"/>
            <ac:cxnSpMk id="60" creationId="{28F11AE7-AEC2-CBA9-C0FF-949AE983D712}"/>
          </ac:cxnSpMkLst>
        </pc:cxnChg>
      </pc:sldChg>
      <pc:sldChg chg="addSp delSp modSp add del mod">
        <pc:chgData name="Müller Laura" userId="8191ac63-0d49-4000-a34c-4f0f8c71d94d" providerId="ADAL" clId="{137F30C2-69FD-4310-9AE3-D46F1DD158AA}" dt="2024-06-19T12:55:42.623" v="28228" actId="47"/>
        <pc:sldMkLst>
          <pc:docMk/>
          <pc:sldMk cId="4263141895" sldId="555"/>
        </pc:sldMkLst>
        <pc:spChg chg="add mod">
          <ac:chgData name="Müller Laura" userId="8191ac63-0d49-4000-a34c-4f0f8c71d94d" providerId="ADAL" clId="{137F30C2-69FD-4310-9AE3-D46F1DD158AA}" dt="2024-06-19T12:52:52.694" v="28208" actId="14100"/>
          <ac:spMkLst>
            <pc:docMk/>
            <pc:sldMk cId="4263141895" sldId="555"/>
            <ac:spMk id="6" creationId="{66BD9801-6CD8-59CB-0159-35A124C61F87}"/>
          </ac:spMkLst>
        </pc:spChg>
        <pc:spChg chg="mod ord">
          <ac:chgData name="Müller Laura" userId="8191ac63-0d49-4000-a34c-4f0f8c71d94d" providerId="ADAL" clId="{137F30C2-69FD-4310-9AE3-D46F1DD158AA}" dt="2024-06-19T12:53:15.975" v="28224" actId="1036"/>
          <ac:spMkLst>
            <pc:docMk/>
            <pc:sldMk cId="4263141895" sldId="555"/>
            <ac:spMk id="13" creationId="{186D2A58-2A59-3CB0-C624-BAE2ABB8A599}"/>
          </ac:spMkLst>
        </pc:spChg>
        <pc:spChg chg="del">
          <ac:chgData name="Müller Laura" userId="8191ac63-0d49-4000-a34c-4f0f8c71d94d" providerId="ADAL" clId="{137F30C2-69FD-4310-9AE3-D46F1DD158AA}" dt="2024-06-19T12:52:29.712" v="28200" actId="478"/>
          <ac:spMkLst>
            <pc:docMk/>
            <pc:sldMk cId="4263141895" sldId="555"/>
            <ac:spMk id="36" creationId="{3A78D6A8-7966-A6AE-0854-A7D121474AA2}"/>
          </ac:spMkLst>
        </pc:spChg>
        <pc:spChg chg="add del">
          <ac:chgData name="Müller Laura" userId="8191ac63-0d49-4000-a34c-4f0f8c71d94d" providerId="ADAL" clId="{137F30C2-69FD-4310-9AE3-D46F1DD158AA}" dt="2024-06-19T12:52:25.387" v="28199" actId="478"/>
          <ac:spMkLst>
            <pc:docMk/>
            <pc:sldMk cId="4263141895" sldId="555"/>
            <ac:spMk id="38" creationId="{6618A40A-E110-8DFE-2899-3EE5E6B58656}"/>
          </ac:spMkLst>
        </pc:spChg>
        <pc:cxnChg chg="mod ord">
          <ac:chgData name="Müller Laura" userId="8191ac63-0d49-4000-a34c-4f0f8c71d94d" providerId="ADAL" clId="{137F30C2-69FD-4310-9AE3-D46F1DD158AA}" dt="2024-06-19T12:53:15.975" v="28224" actId="1036"/>
          <ac:cxnSpMkLst>
            <pc:docMk/>
            <pc:sldMk cId="4263141895" sldId="555"/>
            <ac:cxnSpMk id="9" creationId="{7FF21984-CE1D-F2D5-6583-927DCFA226FF}"/>
          </ac:cxnSpMkLst>
        </pc:cxnChg>
        <pc:cxnChg chg="del">
          <ac:chgData name="Müller Laura" userId="8191ac63-0d49-4000-a34c-4f0f8c71d94d" providerId="ADAL" clId="{137F30C2-69FD-4310-9AE3-D46F1DD158AA}" dt="2024-06-19T12:52:32.883" v="28201" actId="478"/>
          <ac:cxnSpMkLst>
            <pc:docMk/>
            <pc:sldMk cId="4263141895" sldId="555"/>
            <ac:cxnSpMk id="39" creationId="{AE5B9A2F-7255-3A1E-6A98-1B84C601AC0F}"/>
          </ac:cxnSpMkLst>
        </pc:cxnChg>
        <pc:cxnChg chg="add del">
          <ac:chgData name="Müller Laura" userId="8191ac63-0d49-4000-a34c-4f0f8c71d94d" providerId="ADAL" clId="{137F30C2-69FD-4310-9AE3-D46F1DD158AA}" dt="2024-06-19T12:52:25.131" v="28198" actId="478"/>
          <ac:cxnSpMkLst>
            <pc:docMk/>
            <pc:sldMk cId="4263141895" sldId="555"/>
            <ac:cxnSpMk id="40" creationId="{955983C3-0850-AFF4-426B-6FD3308622FA}"/>
          </ac:cxnSpMkLst>
        </pc:cxnChg>
      </pc:sldChg>
      <pc:sldChg chg="delSp modSp add del mod modAnim">
        <pc:chgData name="Müller Laura" userId="8191ac63-0d49-4000-a34c-4f0f8c71d94d" providerId="ADAL" clId="{137F30C2-69FD-4310-9AE3-D46F1DD158AA}" dt="2024-06-20T18:56:02.514" v="32431" actId="47"/>
        <pc:sldMkLst>
          <pc:docMk/>
          <pc:sldMk cId="2202269969" sldId="556"/>
        </pc:sldMkLst>
        <pc:spChg chg="replST">
          <ac:chgData name="Müller Laura" userId="8191ac63-0d49-4000-a34c-4f0f8c71d94d" providerId="ADAL" clId="{137F30C2-69FD-4310-9AE3-D46F1DD158AA}" dt="2024-06-19T19:23:18.791" v="30599"/>
          <ac:spMkLst>
            <pc:docMk/>
            <pc:sldMk cId="2202269969" sldId="556"/>
            <ac:spMk id="2" creationId="{C690380B-2D91-E614-8B19-9D50A290BB70}"/>
          </ac:spMkLst>
        </pc:spChg>
        <pc:spChg chg="replST">
          <ac:chgData name="Müller Laura" userId="8191ac63-0d49-4000-a34c-4f0f8c71d94d" providerId="ADAL" clId="{137F30C2-69FD-4310-9AE3-D46F1DD158AA}" dt="2024-06-19T19:23:18.802" v="30600"/>
          <ac:spMkLst>
            <pc:docMk/>
            <pc:sldMk cId="2202269969" sldId="556"/>
            <ac:spMk id="3" creationId="{4C1216A9-676A-1EA7-CB3C-74CEBB2BD66D}"/>
          </ac:spMkLst>
        </pc:spChg>
        <pc:spChg chg="replST">
          <ac:chgData name="Müller Laura" userId="8191ac63-0d49-4000-a34c-4f0f8c71d94d" providerId="ADAL" clId="{137F30C2-69FD-4310-9AE3-D46F1DD158AA}" dt="2024-06-19T19:23:18.813" v="30601"/>
          <ac:spMkLst>
            <pc:docMk/>
            <pc:sldMk cId="2202269969" sldId="556"/>
            <ac:spMk id="5" creationId="{DEC87D0B-698F-4966-0745-FFBA35E8ED22}"/>
          </ac:spMkLst>
        </pc:spChg>
        <pc:spChg chg="replST">
          <ac:chgData name="Müller Laura" userId="8191ac63-0d49-4000-a34c-4f0f8c71d94d" providerId="ADAL" clId="{137F30C2-69FD-4310-9AE3-D46F1DD158AA}" dt="2024-06-19T19:23:18.781" v="30598"/>
          <ac:spMkLst>
            <pc:docMk/>
            <pc:sldMk cId="2202269969" sldId="556"/>
            <ac:spMk id="7" creationId="{9AF5977E-A071-00B0-1B0B-D6BB62D03F2B}"/>
          </ac:spMkLst>
        </pc:spChg>
        <pc:spChg chg="replST">
          <ac:chgData name="Müller Laura" userId="8191ac63-0d49-4000-a34c-4f0f8c71d94d" providerId="ADAL" clId="{137F30C2-69FD-4310-9AE3-D46F1DD158AA}" dt="2024-06-19T19:23:18.768" v="30596"/>
          <ac:spMkLst>
            <pc:docMk/>
            <pc:sldMk cId="2202269969" sldId="556"/>
            <ac:spMk id="10" creationId="{B913B4DB-2508-FA3A-41B8-07F7BAE2251E}"/>
          </ac:spMkLst>
        </pc:spChg>
        <pc:spChg chg="replST">
          <ac:chgData name="Müller Laura" userId="8191ac63-0d49-4000-a34c-4f0f8c71d94d" providerId="ADAL" clId="{137F30C2-69FD-4310-9AE3-D46F1DD158AA}" dt="2024-06-19T19:23:18.821" v="30602"/>
          <ac:spMkLst>
            <pc:docMk/>
            <pc:sldMk cId="2202269969" sldId="556"/>
            <ac:spMk id="16" creationId="{FAFF511B-8CD3-47E6-2D65-9608F3A93748}"/>
          </ac:spMkLst>
        </pc:spChg>
        <pc:spChg chg="replST">
          <ac:chgData name="Müller Laura" userId="8191ac63-0d49-4000-a34c-4f0f8c71d94d" providerId="ADAL" clId="{137F30C2-69FD-4310-9AE3-D46F1DD158AA}" dt="2024-06-19T19:23:18.714" v="30594"/>
          <ac:spMkLst>
            <pc:docMk/>
            <pc:sldMk cId="2202269969" sldId="556"/>
            <ac:spMk id="17" creationId="{06C0B115-6E92-81F6-A8A8-A252B02EFCCE}"/>
          </ac:spMkLst>
        </pc:spChg>
        <pc:spChg chg="replST">
          <ac:chgData name="Müller Laura" userId="8191ac63-0d49-4000-a34c-4f0f8c71d94d" providerId="ADAL" clId="{137F30C2-69FD-4310-9AE3-D46F1DD158AA}" dt="2024-06-19T19:23:18.901" v="30610"/>
          <ac:spMkLst>
            <pc:docMk/>
            <pc:sldMk cId="2202269969" sldId="556"/>
            <ac:spMk id="21" creationId="{7248FFF4-AF97-CCFE-6911-4C28D1964C12}"/>
          </ac:spMkLst>
        </pc:spChg>
        <pc:spChg chg="replST">
          <ac:chgData name="Müller Laura" userId="8191ac63-0d49-4000-a34c-4f0f8c71d94d" providerId="ADAL" clId="{137F30C2-69FD-4310-9AE3-D46F1DD158AA}" dt="2024-06-19T19:23:18.906" v="30611"/>
          <ac:spMkLst>
            <pc:docMk/>
            <pc:sldMk cId="2202269969" sldId="556"/>
            <ac:spMk id="22" creationId="{7C3DEDAB-05DC-84E1-D887-702F58EBE690}"/>
          </ac:spMkLst>
        </pc:spChg>
        <pc:spChg chg="replST">
          <ac:chgData name="Müller Laura" userId="8191ac63-0d49-4000-a34c-4f0f8c71d94d" providerId="ADAL" clId="{137F30C2-69FD-4310-9AE3-D46F1DD158AA}" dt="2024-06-19T19:23:18.916" v="30612"/>
          <ac:spMkLst>
            <pc:docMk/>
            <pc:sldMk cId="2202269969" sldId="556"/>
            <ac:spMk id="23" creationId="{9DF5BA94-2BEA-EA07-72D6-B837647B6CA0}"/>
          </ac:spMkLst>
        </pc:spChg>
        <pc:spChg chg="replST">
          <ac:chgData name="Müller Laura" userId="8191ac63-0d49-4000-a34c-4f0f8c71d94d" providerId="ADAL" clId="{137F30C2-69FD-4310-9AE3-D46F1DD158AA}" dt="2024-06-19T19:23:18.849" v="30605"/>
          <ac:spMkLst>
            <pc:docMk/>
            <pc:sldMk cId="2202269969" sldId="556"/>
            <ac:spMk id="30" creationId="{70494B06-957E-1994-E0F2-995C3D130EA8}"/>
          </ac:spMkLst>
        </pc:spChg>
        <pc:spChg chg="replST">
          <ac:chgData name="Müller Laura" userId="8191ac63-0d49-4000-a34c-4f0f8c71d94d" providerId="ADAL" clId="{137F30C2-69FD-4310-9AE3-D46F1DD158AA}" dt="2024-06-19T19:23:18.921" v="30613"/>
          <ac:spMkLst>
            <pc:docMk/>
            <pc:sldMk cId="2202269969" sldId="556"/>
            <ac:spMk id="61" creationId="{FB02E64A-62EB-FB92-C90F-9F051BE85D31}"/>
          </ac:spMkLst>
        </pc:spChg>
        <pc:spChg chg="replST">
          <ac:chgData name="Müller Laura" userId="8191ac63-0d49-4000-a34c-4f0f8c71d94d" providerId="ADAL" clId="{137F30C2-69FD-4310-9AE3-D46F1DD158AA}" dt="2024-06-19T19:23:18.946" v="30616"/>
          <ac:spMkLst>
            <pc:docMk/>
            <pc:sldMk cId="2202269969" sldId="556"/>
            <ac:spMk id="128" creationId="{3CC2D2AC-02EF-0FC1-A2DB-CBC73F20311E}"/>
          </ac:spMkLst>
        </pc:spChg>
        <pc:spChg chg="replST">
          <ac:chgData name="Müller Laura" userId="8191ac63-0d49-4000-a34c-4f0f8c71d94d" providerId="ADAL" clId="{137F30C2-69FD-4310-9AE3-D46F1DD158AA}" dt="2024-06-19T19:23:18.963" v="30618"/>
          <ac:spMkLst>
            <pc:docMk/>
            <pc:sldMk cId="2202269969" sldId="556"/>
            <ac:spMk id="131" creationId="{01083220-7E65-3E0C-CA78-ADF6E41B0146}"/>
          </ac:spMkLst>
        </pc:spChg>
        <pc:spChg chg="replST">
          <ac:chgData name="Müller Laura" userId="8191ac63-0d49-4000-a34c-4f0f8c71d94d" providerId="ADAL" clId="{137F30C2-69FD-4310-9AE3-D46F1DD158AA}" dt="2024-06-19T19:23:18.973" v="30619"/>
          <ac:spMkLst>
            <pc:docMk/>
            <pc:sldMk cId="2202269969" sldId="556"/>
            <ac:spMk id="134" creationId="{E3405236-938A-9BE1-EE8A-33F1A31BB299}"/>
          </ac:spMkLst>
        </pc:spChg>
        <pc:spChg chg="replST">
          <ac:chgData name="Müller Laura" userId="8191ac63-0d49-4000-a34c-4f0f8c71d94d" providerId="ADAL" clId="{137F30C2-69FD-4310-9AE3-D46F1DD158AA}" dt="2024-06-19T19:23:18.995" v="30622"/>
          <ac:spMkLst>
            <pc:docMk/>
            <pc:sldMk cId="2202269969" sldId="556"/>
            <ac:spMk id="137" creationId="{66B029BE-09E0-A2CB-EE09-B4E9308AE07C}"/>
          </ac:spMkLst>
        </pc:spChg>
        <pc:spChg chg="replST">
          <ac:chgData name="Müller Laura" userId="8191ac63-0d49-4000-a34c-4f0f8c71d94d" providerId="ADAL" clId="{137F30C2-69FD-4310-9AE3-D46F1DD158AA}" dt="2024-06-19T19:23:19.024" v="30626"/>
          <ac:spMkLst>
            <pc:docMk/>
            <pc:sldMk cId="2202269969" sldId="556"/>
            <ac:spMk id="141" creationId="{B8166B41-B192-FE53-2B8B-7B38ACA56EA8}"/>
          </ac:spMkLst>
        </pc:spChg>
        <pc:spChg chg="replST">
          <ac:chgData name="Müller Laura" userId="8191ac63-0d49-4000-a34c-4f0f8c71d94d" providerId="ADAL" clId="{137F30C2-69FD-4310-9AE3-D46F1DD158AA}" dt="2024-06-19T19:23:18.896" v="30609"/>
          <ac:spMkLst>
            <pc:docMk/>
            <pc:sldMk cId="2202269969" sldId="556"/>
            <ac:spMk id="185" creationId="{102E5F3E-0588-9E8D-B1FF-6DD9380C923E}"/>
          </ac:spMkLst>
        </pc:spChg>
        <pc:grpChg chg="replST">
          <ac:chgData name="Müller Laura" userId="8191ac63-0d49-4000-a34c-4f0f8c71d94d" providerId="ADAL" clId="{137F30C2-69FD-4310-9AE3-D46F1DD158AA}" dt="2024-06-19T19:23:18.889" v="30608"/>
          <ac:grpSpMkLst>
            <pc:docMk/>
            <pc:sldMk cId="2202269969" sldId="556"/>
            <ac:grpSpMk id="38" creationId="{9443A65B-0490-3E6D-3516-D979D6B12BDE}"/>
          </ac:grpSpMkLst>
        </pc:grpChg>
        <pc:picChg chg="replST">
          <ac:chgData name="Müller Laura" userId="8191ac63-0d49-4000-a34c-4f0f8c71d94d" providerId="ADAL" clId="{137F30C2-69FD-4310-9AE3-D46F1DD158AA}" dt="2024-06-19T19:23:18.747" v="30595"/>
          <ac:picMkLst>
            <pc:docMk/>
            <pc:sldMk cId="2202269969" sldId="556"/>
            <ac:picMk id="4" creationId="{A6497196-C297-0067-5221-698B80852319}"/>
          </ac:picMkLst>
        </pc:picChg>
        <pc:picChg chg="replST">
          <ac:chgData name="Müller Laura" userId="8191ac63-0d49-4000-a34c-4f0f8c71d94d" providerId="ADAL" clId="{137F30C2-69FD-4310-9AE3-D46F1DD158AA}" dt="2024-06-19T19:23:18.833" v="30603"/>
          <ac:picMkLst>
            <pc:docMk/>
            <pc:sldMk cId="2202269969" sldId="556"/>
            <ac:picMk id="26" creationId="{B8F065AC-2E1C-F0D2-E32F-F56607194F41}"/>
          </ac:picMkLst>
        </pc:picChg>
        <pc:picChg chg="del">
          <ac:chgData name="Müller Laura" userId="8191ac63-0d49-4000-a34c-4f0f8c71d94d" providerId="ADAL" clId="{137F30C2-69FD-4310-9AE3-D46F1DD158AA}" dt="2024-06-19T18:55:19.976" v="29536" actId="478"/>
          <ac:picMkLst>
            <pc:docMk/>
            <pc:sldMk cId="2202269969" sldId="556"/>
            <ac:picMk id="28" creationId="{4065A02E-1CE9-46D3-A044-A85116FA05C2}"/>
          </ac:picMkLst>
        </pc:picChg>
        <pc:picChg chg="replST">
          <ac:chgData name="Müller Laura" userId="8191ac63-0d49-4000-a34c-4f0f8c71d94d" providerId="ADAL" clId="{137F30C2-69FD-4310-9AE3-D46F1DD158AA}" dt="2024-06-19T19:23:18.840" v="30604"/>
          <ac:picMkLst>
            <pc:docMk/>
            <pc:sldMk cId="2202269969" sldId="556"/>
            <ac:picMk id="29" creationId="{2CF43350-B4D7-A1FF-EB4E-83BC868A7D73}"/>
          </ac:picMkLst>
        </pc:picChg>
        <pc:picChg chg="replST">
          <ac:chgData name="Müller Laura" userId="8191ac63-0d49-4000-a34c-4f0f8c71d94d" providerId="ADAL" clId="{137F30C2-69FD-4310-9AE3-D46F1DD158AA}" dt="2024-06-19T19:23:18.928" v="30614"/>
          <ac:picMkLst>
            <pc:docMk/>
            <pc:sldMk cId="2202269969" sldId="556"/>
            <ac:picMk id="62" creationId="{BD7F8061-182E-4955-2A4A-8D6F45EC9EED}"/>
          </ac:picMkLst>
        </pc:picChg>
        <pc:picChg chg="replST">
          <ac:chgData name="Müller Laura" userId="8191ac63-0d49-4000-a34c-4f0f8c71d94d" providerId="ADAL" clId="{137F30C2-69FD-4310-9AE3-D46F1DD158AA}" dt="2024-06-19T19:23:18.937" v="30615"/>
          <ac:picMkLst>
            <pc:docMk/>
            <pc:sldMk cId="2202269969" sldId="556"/>
            <ac:picMk id="63" creationId="{956538FC-5422-4F89-D0C7-FAC70DFA5B1E}"/>
          </ac:picMkLst>
        </pc:picChg>
        <pc:picChg chg="replST">
          <ac:chgData name="Müller Laura" userId="8191ac63-0d49-4000-a34c-4f0f8c71d94d" providerId="ADAL" clId="{137F30C2-69FD-4310-9AE3-D46F1DD158AA}" dt="2024-06-19T19:23:18.979" v="30620"/>
          <ac:picMkLst>
            <pc:docMk/>
            <pc:sldMk cId="2202269969" sldId="556"/>
            <ac:picMk id="135" creationId="{96B5E9F8-9EC1-4234-F9CF-94978AE73F63}"/>
          </ac:picMkLst>
        </pc:picChg>
        <pc:picChg chg="replST">
          <ac:chgData name="Müller Laura" userId="8191ac63-0d49-4000-a34c-4f0f8c71d94d" providerId="ADAL" clId="{137F30C2-69FD-4310-9AE3-D46F1DD158AA}" dt="2024-06-19T19:23:18.987" v="30621"/>
          <ac:picMkLst>
            <pc:docMk/>
            <pc:sldMk cId="2202269969" sldId="556"/>
            <ac:picMk id="136" creationId="{378CDDD8-9D8A-1C3A-A3AF-26A5BBB8BB60}"/>
          </ac:picMkLst>
        </pc:picChg>
        <pc:picChg chg="replST">
          <ac:chgData name="Müller Laura" userId="8191ac63-0d49-4000-a34c-4f0f8c71d94d" providerId="ADAL" clId="{137F30C2-69FD-4310-9AE3-D46F1DD158AA}" dt="2024-06-19T19:23:19.005" v="30623"/>
          <ac:picMkLst>
            <pc:docMk/>
            <pc:sldMk cId="2202269969" sldId="556"/>
            <ac:picMk id="138" creationId="{B3840923-348E-0823-A81D-0194B08E35E5}"/>
          </ac:picMkLst>
        </pc:picChg>
        <pc:picChg chg="replST">
          <ac:chgData name="Müller Laura" userId="8191ac63-0d49-4000-a34c-4f0f8c71d94d" providerId="ADAL" clId="{137F30C2-69FD-4310-9AE3-D46F1DD158AA}" dt="2024-06-19T19:23:19.012" v="30624"/>
          <ac:picMkLst>
            <pc:docMk/>
            <pc:sldMk cId="2202269969" sldId="556"/>
            <ac:picMk id="139" creationId="{DEB5712A-4EC4-43CF-A225-93A6023A1180}"/>
          </ac:picMkLst>
        </pc:picChg>
        <pc:cxnChg chg="replST">
          <ac:chgData name="Müller Laura" userId="8191ac63-0d49-4000-a34c-4f0f8c71d94d" providerId="ADAL" clId="{137F30C2-69FD-4310-9AE3-D46F1DD158AA}" dt="2024-06-19T19:23:18.773" v="30597"/>
          <ac:cxnSpMkLst>
            <pc:docMk/>
            <pc:sldMk cId="2202269969" sldId="556"/>
            <ac:cxnSpMk id="6" creationId="{71E3867F-102B-12D6-2C41-F81A1A6609D7}"/>
          </ac:cxnSpMkLst>
        </pc:cxnChg>
        <pc:cxnChg chg="replST">
          <ac:chgData name="Müller Laura" userId="8191ac63-0d49-4000-a34c-4f0f8c71d94d" providerId="ADAL" clId="{137F30C2-69FD-4310-9AE3-D46F1DD158AA}" dt="2024-06-19T19:23:18.858" v="30606"/>
          <ac:cxnSpMkLst>
            <pc:docMk/>
            <pc:sldMk cId="2202269969" sldId="556"/>
            <ac:cxnSpMk id="32" creationId="{41DE8E27-10B4-EE3D-F45D-35BE0AA04E9D}"/>
          </ac:cxnSpMkLst>
        </pc:cxnChg>
        <pc:cxnChg chg="replST">
          <ac:chgData name="Müller Laura" userId="8191ac63-0d49-4000-a34c-4f0f8c71d94d" providerId="ADAL" clId="{137F30C2-69FD-4310-9AE3-D46F1DD158AA}" dt="2024-06-19T19:23:18.879" v="30607"/>
          <ac:cxnSpMkLst>
            <pc:docMk/>
            <pc:sldMk cId="2202269969" sldId="556"/>
            <ac:cxnSpMk id="33" creationId="{E007D9F6-77AF-9EAF-6DA0-9CEB1E215D97}"/>
          </ac:cxnSpMkLst>
        </pc:cxnChg>
        <pc:cxnChg chg="replST">
          <ac:chgData name="Müller Laura" userId="8191ac63-0d49-4000-a34c-4f0f8c71d94d" providerId="ADAL" clId="{137F30C2-69FD-4310-9AE3-D46F1DD158AA}" dt="2024-06-19T19:23:18.953" v="30617"/>
          <ac:cxnSpMkLst>
            <pc:docMk/>
            <pc:sldMk cId="2202269969" sldId="556"/>
            <ac:cxnSpMk id="130" creationId="{88F8D116-18AD-8633-5CE3-A5EFFC53420B}"/>
          </ac:cxnSpMkLst>
        </pc:cxnChg>
        <pc:cxnChg chg="replST">
          <ac:chgData name="Müller Laura" userId="8191ac63-0d49-4000-a34c-4f0f8c71d94d" providerId="ADAL" clId="{137F30C2-69FD-4310-9AE3-D46F1DD158AA}" dt="2024-06-19T19:23:19.017" v="30625"/>
          <ac:cxnSpMkLst>
            <pc:docMk/>
            <pc:sldMk cId="2202269969" sldId="556"/>
            <ac:cxnSpMk id="140" creationId="{D0B14C77-691F-6876-35FA-0F827794FDFF}"/>
          </ac:cxnSpMkLst>
        </pc:cxnChg>
      </pc:sldChg>
      <pc:sldChg chg="addSp delSp modSp add mod ord modNotesTx">
        <pc:chgData name="Müller Laura" userId="8191ac63-0d49-4000-a34c-4f0f8c71d94d" providerId="ADAL" clId="{137F30C2-69FD-4310-9AE3-D46F1DD158AA}" dt="2024-06-21T19:08:32.304" v="43037" actId="1036"/>
        <pc:sldMkLst>
          <pc:docMk/>
          <pc:sldMk cId="3183188429" sldId="557"/>
        </pc:sldMkLst>
        <pc:spChg chg="mod replST">
          <ac:chgData name="Müller Laura" userId="8191ac63-0d49-4000-a34c-4f0f8c71d94d" providerId="ADAL" clId="{137F30C2-69FD-4310-9AE3-D46F1DD158AA}" dt="2024-06-21T19:08:16.229" v="43030" actId="1035"/>
          <ac:spMkLst>
            <pc:docMk/>
            <pc:sldMk cId="3183188429" sldId="557"/>
            <ac:spMk id="2" creationId="{E13D25BF-CB21-85FC-806E-82B33E2C5EA9}"/>
          </ac:spMkLst>
        </pc:spChg>
        <pc:spChg chg="mod replST">
          <ac:chgData name="Müller Laura" userId="8191ac63-0d49-4000-a34c-4f0f8c71d94d" providerId="ADAL" clId="{137F30C2-69FD-4310-9AE3-D46F1DD158AA}" dt="2024-06-21T19:08:16.229" v="43030" actId="1035"/>
          <ac:spMkLst>
            <pc:docMk/>
            <pc:sldMk cId="3183188429" sldId="557"/>
            <ac:spMk id="3" creationId="{6B5B8CA5-FE80-0A6C-59C5-9EEF68FA567D}"/>
          </ac:spMkLst>
        </pc:spChg>
        <pc:spChg chg="mod">
          <ac:chgData name="Müller Laura" userId="8191ac63-0d49-4000-a34c-4f0f8c71d94d" providerId="ADAL" clId="{137F30C2-69FD-4310-9AE3-D46F1DD158AA}" dt="2024-06-19T19:03:55.137" v="29986" actId="1036"/>
          <ac:spMkLst>
            <pc:docMk/>
            <pc:sldMk cId="3183188429" sldId="557"/>
            <ac:spMk id="7" creationId="{D1969A42-D4E5-7535-CA60-A2520305A520}"/>
          </ac:spMkLst>
        </pc:spChg>
        <pc:spChg chg="mod replST">
          <ac:chgData name="Müller Laura" userId="8191ac63-0d49-4000-a34c-4f0f8c71d94d" providerId="ADAL" clId="{137F30C2-69FD-4310-9AE3-D46F1DD158AA}" dt="2024-06-21T09:01:12.921" v="39753" actId="20577"/>
          <ac:spMkLst>
            <pc:docMk/>
            <pc:sldMk cId="3183188429" sldId="557"/>
            <ac:spMk id="10" creationId="{B913B4DB-2508-FA3A-41B8-07F7BAE2251E}"/>
          </ac:spMkLst>
        </pc:spChg>
        <pc:spChg chg="add mod">
          <ac:chgData name="Müller Laura" userId="8191ac63-0d49-4000-a34c-4f0f8c71d94d" providerId="ADAL" clId="{137F30C2-69FD-4310-9AE3-D46F1DD158AA}" dt="2024-06-21T19:07:50.719" v="43027" actId="1035"/>
          <ac:spMkLst>
            <pc:docMk/>
            <pc:sldMk cId="3183188429" sldId="557"/>
            <ac:spMk id="11" creationId="{5BC44EB3-3DFF-D2FD-7293-C098D5937DFB}"/>
          </ac:spMkLst>
        </pc:spChg>
        <pc:spChg chg="add del mod">
          <ac:chgData name="Müller Laura" userId="8191ac63-0d49-4000-a34c-4f0f8c71d94d" providerId="ADAL" clId="{137F30C2-69FD-4310-9AE3-D46F1DD158AA}" dt="2024-06-20T12:50:29.752" v="32344" actId="478"/>
          <ac:spMkLst>
            <pc:docMk/>
            <pc:sldMk cId="3183188429" sldId="557"/>
            <ac:spMk id="12" creationId="{7557B372-F74A-AC8A-B83E-07F103A096EF}"/>
          </ac:spMkLst>
        </pc:spChg>
        <pc:spChg chg="mod ord replST">
          <ac:chgData name="Müller Laura" userId="8191ac63-0d49-4000-a34c-4f0f8c71d94d" providerId="ADAL" clId="{137F30C2-69FD-4310-9AE3-D46F1DD158AA}" dt="2024-06-21T16:15:44.967" v="42628" actId="255"/>
          <ac:spMkLst>
            <pc:docMk/>
            <pc:sldMk cId="3183188429" sldId="557"/>
            <ac:spMk id="13" creationId="{186D2A58-2A59-3CB0-C624-BAE2ABB8A599}"/>
          </ac:spMkLst>
        </pc:spChg>
        <pc:spChg chg="replST">
          <ac:chgData name="Müller Laura" userId="8191ac63-0d49-4000-a34c-4f0f8c71d94d" providerId="ADAL" clId="{137F30C2-69FD-4310-9AE3-D46F1DD158AA}" dt="2024-06-19T19:23:19.508" v="30670"/>
          <ac:spMkLst>
            <pc:docMk/>
            <pc:sldMk cId="3183188429" sldId="557"/>
            <ac:spMk id="17" creationId="{06C0B115-6E92-81F6-A8A8-A252B02EFCCE}"/>
          </ac:spMkLst>
        </pc:spChg>
        <pc:spChg chg="mod">
          <ac:chgData name="Müller Laura" userId="8191ac63-0d49-4000-a34c-4f0f8c71d94d" providerId="ADAL" clId="{137F30C2-69FD-4310-9AE3-D46F1DD158AA}" dt="2024-06-21T08:17:42.345" v="38626" actId="20577"/>
          <ac:spMkLst>
            <pc:docMk/>
            <pc:sldMk cId="3183188429" sldId="557"/>
            <ac:spMk id="18" creationId="{75E345B8-5049-DEE0-574D-4DEA53ABE634}"/>
          </ac:spMkLst>
        </pc:spChg>
        <pc:spChg chg="add mod">
          <ac:chgData name="Müller Laura" userId="8191ac63-0d49-4000-a34c-4f0f8c71d94d" providerId="ADAL" clId="{137F30C2-69FD-4310-9AE3-D46F1DD158AA}" dt="2024-06-21T16:15:02.659" v="42617" actId="164"/>
          <ac:spMkLst>
            <pc:docMk/>
            <pc:sldMk cId="3183188429" sldId="557"/>
            <ac:spMk id="22" creationId="{DE43A45E-3843-46E2-8B3D-70906D1DC5B7}"/>
          </ac:spMkLst>
        </pc:spChg>
        <pc:spChg chg="mod">
          <ac:chgData name="Müller Laura" userId="8191ac63-0d49-4000-a34c-4f0f8c71d94d" providerId="ADAL" clId="{137F30C2-69FD-4310-9AE3-D46F1DD158AA}" dt="2024-06-21T16:20:05.439" v="42689" actId="207"/>
          <ac:spMkLst>
            <pc:docMk/>
            <pc:sldMk cId="3183188429" sldId="557"/>
            <ac:spMk id="25" creationId="{7C88A388-F5D0-F9A9-CDD6-409CBAE04114}"/>
          </ac:spMkLst>
        </pc:spChg>
        <pc:spChg chg="mod">
          <ac:chgData name="Müller Laura" userId="8191ac63-0d49-4000-a34c-4f0f8c71d94d" providerId="ADAL" clId="{137F30C2-69FD-4310-9AE3-D46F1DD158AA}" dt="2024-06-21T16:16:22.396" v="42644" actId="1036"/>
          <ac:spMkLst>
            <pc:docMk/>
            <pc:sldMk cId="3183188429" sldId="557"/>
            <ac:spMk id="26" creationId="{E9CBF1D5-8932-CE27-8A74-4076321484E0}"/>
          </ac:spMkLst>
        </pc:spChg>
        <pc:spChg chg="mod">
          <ac:chgData name="Müller Laura" userId="8191ac63-0d49-4000-a34c-4f0f8c71d94d" providerId="ADAL" clId="{137F30C2-69FD-4310-9AE3-D46F1DD158AA}" dt="2024-06-21T16:19:59.838" v="42688" actId="207"/>
          <ac:spMkLst>
            <pc:docMk/>
            <pc:sldMk cId="3183188429" sldId="557"/>
            <ac:spMk id="29" creationId="{EA9D1504-4FFC-A2BD-3C50-E8F2405A2E95}"/>
          </ac:spMkLst>
        </pc:spChg>
        <pc:spChg chg="mod replST">
          <ac:chgData name="Müller Laura" userId="8191ac63-0d49-4000-a34c-4f0f8c71d94d" providerId="ADAL" clId="{137F30C2-69FD-4310-9AE3-D46F1DD158AA}" dt="2024-06-21T19:07:50.719" v="43027" actId="1035"/>
          <ac:spMkLst>
            <pc:docMk/>
            <pc:sldMk cId="3183188429" sldId="557"/>
            <ac:spMk id="30" creationId="{8AA1A681-7FA1-1265-00EA-2554B9D55E74}"/>
          </ac:spMkLst>
        </pc:spChg>
        <pc:spChg chg="mod replST">
          <ac:chgData name="Müller Laura" userId="8191ac63-0d49-4000-a34c-4f0f8c71d94d" providerId="ADAL" clId="{137F30C2-69FD-4310-9AE3-D46F1DD158AA}" dt="2024-06-21T19:07:50.719" v="43027" actId="1035"/>
          <ac:spMkLst>
            <pc:docMk/>
            <pc:sldMk cId="3183188429" sldId="557"/>
            <ac:spMk id="31" creationId="{7371F1B0-713B-F327-ACDE-230B39593293}"/>
          </ac:spMkLst>
        </pc:spChg>
        <pc:spChg chg="mod replST">
          <ac:chgData name="Müller Laura" userId="8191ac63-0d49-4000-a34c-4f0f8c71d94d" providerId="ADAL" clId="{137F30C2-69FD-4310-9AE3-D46F1DD158AA}" dt="2024-06-21T19:07:50.719" v="43027" actId="1035"/>
          <ac:spMkLst>
            <pc:docMk/>
            <pc:sldMk cId="3183188429" sldId="557"/>
            <ac:spMk id="32" creationId="{E9E3B3F2-0116-E937-B29C-72D3111B936D}"/>
          </ac:spMkLst>
        </pc:spChg>
        <pc:spChg chg="mod replST">
          <ac:chgData name="Müller Laura" userId="8191ac63-0d49-4000-a34c-4f0f8c71d94d" providerId="ADAL" clId="{137F30C2-69FD-4310-9AE3-D46F1DD158AA}" dt="2024-06-21T19:08:32.304" v="43037" actId="1036"/>
          <ac:spMkLst>
            <pc:docMk/>
            <pc:sldMk cId="3183188429" sldId="557"/>
            <ac:spMk id="34" creationId="{988A1B53-0600-4064-A629-977DA129724C}"/>
          </ac:spMkLst>
        </pc:spChg>
        <pc:spChg chg="mod">
          <ac:chgData name="Müller Laura" userId="8191ac63-0d49-4000-a34c-4f0f8c71d94d" providerId="ADAL" clId="{137F30C2-69FD-4310-9AE3-D46F1DD158AA}" dt="2024-06-21T16:16:48.880" v="42650"/>
          <ac:spMkLst>
            <pc:docMk/>
            <pc:sldMk cId="3183188429" sldId="557"/>
            <ac:spMk id="35" creationId="{F029EA1F-EDC8-3949-6A48-50595A03094B}"/>
          </ac:spMkLst>
        </pc:spChg>
        <pc:spChg chg="mod replST">
          <ac:chgData name="Müller Laura" userId="8191ac63-0d49-4000-a34c-4f0f8c71d94d" providerId="ADAL" clId="{137F30C2-69FD-4310-9AE3-D46F1DD158AA}" dt="2024-06-21T19:08:20.929" v="43031" actId="1035"/>
          <ac:spMkLst>
            <pc:docMk/>
            <pc:sldMk cId="3183188429" sldId="557"/>
            <ac:spMk id="36" creationId="{3A78D6A8-7966-A6AE-0854-A7D121474AA2}"/>
          </ac:spMkLst>
        </pc:spChg>
        <pc:spChg chg="mod replST">
          <ac:chgData name="Müller Laura" userId="8191ac63-0d49-4000-a34c-4f0f8c71d94d" providerId="ADAL" clId="{137F30C2-69FD-4310-9AE3-D46F1DD158AA}" dt="2024-06-21T19:08:20.929" v="43031" actId="1035"/>
          <ac:spMkLst>
            <pc:docMk/>
            <pc:sldMk cId="3183188429" sldId="557"/>
            <ac:spMk id="38" creationId="{6618A40A-E110-8DFE-2899-3EE5E6B58656}"/>
          </ac:spMkLst>
        </pc:spChg>
        <pc:spChg chg="add del mod">
          <ac:chgData name="Müller Laura" userId="8191ac63-0d49-4000-a34c-4f0f8c71d94d" providerId="ADAL" clId="{137F30C2-69FD-4310-9AE3-D46F1DD158AA}" dt="2024-06-21T16:20:41.232" v="42696" actId="478"/>
          <ac:spMkLst>
            <pc:docMk/>
            <pc:sldMk cId="3183188429" sldId="557"/>
            <ac:spMk id="41" creationId="{82C8BDD3-530C-5F6E-2F15-47880D676631}"/>
          </ac:spMkLst>
        </pc:spChg>
        <pc:grpChg chg="del mod replST">
          <ac:chgData name="Müller Laura" userId="8191ac63-0d49-4000-a34c-4f0f8c71d94d" providerId="ADAL" clId="{137F30C2-69FD-4310-9AE3-D46F1DD158AA}" dt="2024-06-21T16:25:06.385" v="42763" actId="478"/>
          <ac:grpSpMkLst>
            <pc:docMk/>
            <pc:sldMk cId="3183188429" sldId="557"/>
            <ac:grpSpMk id="6" creationId="{0F53769B-2C56-237F-C2C7-E33E6FAE29B0}"/>
          </ac:grpSpMkLst>
        </pc:grpChg>
        <pc:grpChg chg="add del mod">
          <ac:chgData name="Müller Laura" userId="8191ac63-0d49-4000-a34c-4f0f8c71d94d" providerId="ADAL" clId="{137F30C2-69FD-4310-9AE3-D46F1DD158AA}" dt="2024-06-21T16:16:44.527" v="42649" actId="478"/>
          <ac:grpSpMkLst>
            <pc:docMk/>
            <pc:sldMk cId="3183188429" sldId="557"/>
            <ac:grpSpMk id="23" creationId="{54876C8F-A20E-C7C2-91B7-F5A5A925884D}"/>
          </ac:grpSpMkLst>
        </pc:grpChg>
        <pc:grpChg chg="add mod">
          <ac:chgData name="Müller Laura" userId="8191ac63-0d49-4000-a34c-4f0f8c71d94d" providerId="ADAL" clId="{137F30C2-69FD-4310-9AE3-D46F1DD158AA}" dt="2024-06-21T19:08:20.929" v="43031" actId="1035"/>
          <ac:grpSpMkLst>
            <pc:docMk/>
            <pc:sldMk cId="3183188429" sldId="557"/>
            <ac:grpSpMk id="24" creationId="{14CA2F0D-5887-63E2-45DF-A66A6CFEF5A2}"/>
          </ac:grpSpMkLst>
        </pc:grpChg>
        <pc:grpChg chg="add mod">
          <ac:chgData name="Müller Laura" userId="8191ac63-0d49-4000-a34c-4f0f8c71d94d" providerId="ADAL" clId="{137F30C2-69FD-4310-9AE3-D46F1DD158AA}" dt="2024-06-21T19:08:20.929" v="43031" actId="1035"/>
          <ac:grpSpMkLst>
            <pc:docMk/>
            <pc:sldMk cId="3183188429" sldId="557"/>
            <ac:grpSpMk id="28" creationId="{1E7FAD23-9082-88C8-1A61-0895E08D9DF3}"/>
          </ac:grpSpMkLst>
        </pc:grpChg>
        <pc:picChg chg="replST">
          <ac:chgData name="Müller Laura" userId="8191ac63-0d49-4000-a34c-4f0f8c71d94d" providerId="ADAL" clId="{137F30C2-69FD-4310-9AE3-D46F1DD158AA}" dt="2024-06-19T19:23:19.521" v="30671"/>
          <ac:picMkLst>
            <pc:docMk/>
            <pc:sldMk cId="3183188429" sldId="557"/>
            <ac:picMk id="4" creationId="{A6497196-C297-0067-5221-698B80852319}"/>
          </ac:picMkLst>
        </pc:picChg>
        <pc:picChg chg="add mod">
          <ac:chgData name="Müller Laura" userId="8191ac63-0d49-4000-a34c-4f0f8c71d94d" providerId="ADAL" clId="{137F30C2-69FD-4310-9AE3-D46F1DD158AA}" dt="2024-06-21T08:17:51.178" v="38630"/>
          <ac:picMkLst>
            <pc:docMk/>
            <pc:sldMk cId="3183188429" sldId="557"/>
            <ac:picMk id="5" creationId="{00EA517F-65DC-E1A3-22C5-A49799C41ECE}"/>
          </ac:picMkLst>
        </pc:picChg>
        <pc:picChg chg="mod">
          <ac:chgData name="Müller Laura" userId="8191ac63-0d49-4000-a34c-4f0f8c71d94d" providerId="ADAL" clId="{137F30C2-69FD-4310-9AE3-D46F1DD158AA}" dt="2024-06-19T19:03:55.137" v="29986" actId="1036"/>
          <ac:picMkLst>
            <pc:docMk/>
            <pc:sldMk cId="3183188429" sldId="557"/>
            <ac:picMk id="8" creationId="{00690B98-F86F-9FDD-87D7-82C446EE44FC}"/>
          </ac:picMkLst>
        </pc:picChg>
        <pc:picChg chg="add del mod">
          <ac:chgData name="Müller Laura" userId="8191ac63-0d49-4000-a34c-4f0f8c71d94d" providerId="ADAL" clId="{137F30C2-69FD-4310-9AE3-D46F1DD158AA}" dt="2024-06-21T08:17:50.791" v="38629" actId="478"/>
          <ac:picMkLst>
            <pc:docMk/>
            <pc:sldMk cId="3183188429" sldId="557"/>
            <ac:picMk id="14" creationId="{739CBCAF-51C1-3F35-89FC-1E73EAF10D97}"/>
          </ac:picMkLst>
        </pc:picChg>
        <pc:picChg chg="mod replST">
          <ac:chgData name="Müller Laura" userId="8191ac63-0d49-4000-a34c-4f0f8c71d94d" providerId="ADAL" clId="{137F30C2-69FD-4310-9AE3-D46F1DD158AA}" dt="2024-06-21T19:08:20.929" v="43031" actId="1035"/>
          <ac:picMkLst>
            <pc:docMk/>
            <pc:sldMk cId="3183188429" sldId="557"/>
            <ac:picMk id="21" creationId="{568E23ED-50FC-91DA-9501-8BC423AA1FD3}"/>
          </ac:picMkLst>
        </pc:picChg>
        <pc:picChg chg="mod replST">
          <ac:chgData name="Müller Laura" userId="8191ac63-0d49-4000-a34c-4f0f8c71d94d" providerId="ADAL" clId="{137F30C2-69FD-4310-9AE3-D46F1DD158AA}" dt="2024-06-21T19:08:20.929" v="43031" actId="1035"/>
          <ac:picMkLst>
            <pc:docMk/>
            <pc:sldMk cId="3183188429" sldId="557"/>
            <ac:picMk id="33" creationId="{AE767597-F2AB-4146-1F72-38DA82F405D6}"/>
          </ac:picMkLst>
        </pc:picChg>
        <pc:cxnChg chg="add del mod replST">
          <ac:chgData name="Müller Laura" userId="8191ac63-0d49-4000-a34c-4f0f8c71d94d" providerId="ADAL" clId="{137F30C2-69FD-4310-9AE3-D46F1DD158AA}" dt="2024-06-20T12:48:10.769" v="32251" actId="478"/>
          <ac:cxnSpMkLst>
            <pc:docMk/>
            <pc:sldMk cId="3183188429" sldId="557"/>
            <ac:cxnSpMk id="5" creationId="{065AD3DD-0880-3784-7827-6CF51130EB7E}"/>
          </ac:cxnSpMkLst>
        </pc:cxnChg>
        <pc:cxnChg chg="mod ord replST">
          <ac:chgData name="Müller Laura" userId="8191ac63-0d49-4000-a34c-4f0f8c71d94d" providerId="ADAL" clId="{137F30C2-69FD-4310-9AE3-D46F1DD158AA}" dt="2024-06-21T16:15:56.731" v="42632" actId="692"/>
          <ac:cxnSpMkLst>
            <pc:docMk/>
            <pc:sldMk cId="3183188429" sldId="557"/>
            <ac:cxnSpMk id="9" creationId="{7FF21984-CE1D-F2D5-6583-927DCFA226FF}"/>
          </ac:cxnSpMkLst>
        </pc:cxnChg>
        <pc:cxnChg chg="add del mod replST">
          <ac:chgData name="Müller Laura" userId="8191ac63-0d49-4000-a34c-4f0f8c71d94d" providerId="ADAL" clId="{137F30C2-69FD-4310-9AE3-D46F1DD158AA}" dt="2024-06-20T12:48:11.951" v="32252" actId="478"/>
          <ac:cxnSpMkLst>
            <pc:docMk/>
            <pc:sldMk cId="3183188429" sldId="557"/>
            <ac:cxnSpMk id="11" creationId="{51C2443F-670A-0582-C758-B156DD01ED7B}"/>
          </ac:cxnSpMkLst>
        </pc:cxnChg>
        <pc:cxnChg chg="add del mod">
          <ac:chgData name="Müller Laura" userId="8191ac63-0d49-4000-a34c-4f0f8c71d94d" providerId="ADAL" clId="{137F30C2-69FD-4310-9AE3-D46F1DD158AA}" dt="2024-06-21T12:24:43.271" v="40357" actId="478"/>
          <ac:cxnSpMkLst>
            <pc:docMk/>
            <pc:sldMk cId="3183188429" sldId="557"/>
            <ac:cxnSpMk id="12" creationId="{B659F7D1-B052-C3B4-3233-82AD084E1FB4}"/>
          </ac:cxnSpMkLst>
        </pc:cxnChg>
        <pc:cxnChg chg="add del mod">
          <ac:chgData name="Müller Laura" userId="8191ac63-0d49-4000-a34c-4f0f8c71d94d" providerId="ADAL" clId="{137F30C2-69FD-4310-9AE3-D46F1DD158AA}" dt="2024-06-21T16:10:11.090" v="42556" actId="478"/>
          <ac:cxnSpMkLst>
            <pc:docMk/>
            <pc:sldMk cId="3183188429" sldId="557"/>
            <ac:cxnSpMk id="14" creationId="{E31CCCF5-044D-5DD4-972D-5DBF5DB17FEF}"/>
          </ac:cxnSpMkLst>
        </pc:cxnChg>
        <pc:cxnChg chg="add del mod">
          <ac:chgData name="Müller Laura" userId="8191ac63-0d49-4000-a34c-4f0f8c71d94d" providerId="ADAL" clId="{137F30C2-69FD-4310-9AE3-D46F1DD158AA}" dt="2024-06-21T16:11:22.060" v="42569" actId="478"/>
          <ac:cxnSpMkLst>
            <pc:docMk/>
            <pc:sldMk cId="3183188429" sldId="557"/>
            <ac:cxnSpMk id="16" creationId="{3CA43EA7-F467-A01E-7719-B655CDEEC80A}"/>
          </ac:cxnSpMkLst>
        </pc:cxnChg>
        <pc:cxnChg chg="add del mod">
          <ac:chgData name="Müller Laura" userId="8191ac63-0d49-4000-a34c-4f0f8c71d94d" providerId="ADAL" clId="{137F30C2-69FD-4310-9AE3-D46F1DD158AA}" dt="2024-06-21T16:11:22.060" v="42569" actId="478"/>
          <ac:cxnSpMkLst>
            <pc:docMk/>
            <pc:sldMk cId="3183188429" sldId="557"/>
            <ac:cxnSpMk id="19" creationId="{9D959921-6914-B75B-10FC-D69E1EB385E6}"/>
          </ac:cxnSpMkLst>
        </pc:cxnChg>
        <pc:cxnChg chg="add del mod">
          <ac:chgData name="Müller Laura" userId="8191ac63-0d49-4000-a34c-4f0f8c71d94d" providerId="ADAL" clId="{137F30C2-69FD-4310-9AE3-D46F1DD158AA}" dt="2024-06-21T16:11:22.060" v="42569" actId="478"/>
          <ac:cxnSpMkLst>
            <pc:docMk/>
            <pc:sldMk cId="3183188429" sldId="557"/>
            <ac:cxnSpMk id="20" creationId="{FE799907-9030-A0DC-8CEF-40DC2BFBE675}"/>
          </ac:cxnSpMkLst>
        </pc:cxnChg>
        <pc:cxnChg chg="mod">
          <ac:chgData name="Müller Laura" userId="8191ac63-0d49-4000-a34c-4f0f8c71d94d" providerId="ADAL" clId="{137F30C2-69FD-4310-9AE3-D46F1DD158AA}" dt="2024-06-21T16:16:40.688" v="42647" actId="1035"/>
          <ac:cxnSpMkLst>
            <pc:docMk/>
            <pc:sldMk cId="3183188429" sldId="557"/>
            <ac:cxnSpMk id="27" creationId="{1E3DC8DB-494B-1D58-BA81-089E3FA36448}"/>
          </ac:cxnSpMkLst>
        </pc:cxnChg>
        <pc:cxnChg chg="mod">
          <ac:chgData name="Müller Laura" userId="8191ac63-0d49-4000-a34c-4f0f8c71d94d" providerId="ADAL" clId="{137F30C2-69FD-4310-9AE3-D46F1DD158AA}" dt="2024-06-21T16:16:48.880" v="42650"/>
          <ac:cxnSpMkLst>
            <pc:docMk/>
            <pc:sldMk cId="3183188429" sldId="557"/>
            <ac:cxnSpMk id="37" creationId="{61963FC2-8D7D-277E-2507-A070F1B683A6}"/>
          </ac:cxnSpMkLst>
        </pc:cxnChg>
        <pc:cxnChg chg="mod replST">
          <ac:chgData name="Müller Laura" userId="8191ac63-0d49-4000-a34c-4f0f8c71d94d" providerId="ADAL" clId="{137F30C2-69FD-4310-9AE3-D46F1DD158AA}" dt="2024-06-21T19:08:20.929" v="43031" actId="1035"/>
          <ac:cxnSpMkLst>
            <pc:docMk/>
            <pc:sldMk cId="3183188429" sldId="557"/>
            <ac:cxnSpMk id="39" creationId="{AE5B9A2F-7255-3A1E-6A98-1B84C601AC0F}"/>
          </ac:cxnSpMkLst>
        </pc:cxnChg>
        <pc:cxnChg chg="mod replST">
          <ac:chgData name="Müller Laura" userId="8191ac63-0d49-4000-a34c-4f0f8c71d94d" providerId="ADAL" clId="{137F30C2-69FD-4310-9AE3-D46F1DD158AA}" dt="2024-06-21T19:08:20.929" v="43031" actId="1035"/>
          <ac:cxnSpMkLst>
            <pc:docMk/>
            <pc:sldMk cId="3183188429" sldId="557"/>
            <ac:cxnSpMk id="40" creationId="{955983C3-0850-AFF4-426B-6FD3308622FA}"/>
          </ac:cxnSpMkLst>
        </pc:cxnChg>
      </pc:sldChg>
      <pc:sldChg chg="addSp delSp modSp new mod ord modNotesTx">
        <pc:chgData name="Müller Laura" userId="8191ac63-0d49-4000-a34c-4f0f8c71d94d" providerId="ADAL" clId="{137F30C2-69FD-4310-9AE3-D46F1DD158AA}" dt="2024-06-21T19:35:52.950" v="43463" actId="1035"/>
        <pc:sldMkLst>
          <pc:docMk/>
          <pc:sldMk cId="3568273602" sldId="558"/>
        </pc:sldMkLst>
        <pc:spChg chg="del">
          <ac:chgData name="Müller Laura" userId="8191ac63-0d49-4000-a34c-4f0f8c71d94d" providerId="ADAL" clId="{137F30C2-69FD-4310-9AE3-D46F1DD158AA}" dt="2024-06-19T19:09:39.867" v="30086" actId="478"/>
          <ac:spMkLst>
            <pc:docMk/>
            <pc:sldMk cId="3568273602" sldId="558"/>
            <ac:spMk id="2" creationId="{70557315-62C1-294A-943D-286AA04D7BD4}"/>
          </ac:spMkLst>
        </pc:spChg>
        <pc:spChg chg="add mod">
          <ac:chgData name="Müller Laura" userId="8191ac63-0d49-4000-a34c-4f0f8c71d94d" providerId="ADAL" clId="{137F30C2-69FD-4310-9AE3-D46F1DD158AA}" dt="2024-06-21T19:35:52.950" v="43463" actId="1035"/>
          <ac:spMkLst>
            <pc:docMk/>
            <pc:sldMk cId="3568273602" sldId="558"/>
            <ac:spMk id="2" creationId="{DCE453BD-6FC1-3557-0C17-AA9C4EA69042}"/>
          </ac:spMkLst>
        </pc:spChg>
        <pc:spChg chg="add mod">
          <ac:chgData name="Müller Laura" userId="8191ac63-0d49-4000-a34c-4f0f8c71d94d" providerId="ADAL" clId="{137F30C2-69FD-4310-9AE3-D46F1DD158AA}" dt="2024-06-21T19:35:52.950" v="43463" actId="1035"/>
          <ac:spMkLst>
            <pc:docMk/>
            <pc:sldMk cId="3568273602" sldId="558"/>
            <ac:spMk id="3" creationId="{7120CCDA-8C79-A79E-E69D-2478855C4FCD}"/>
          </ac:spMkLst>
        </pc:spChg>
        <pc:spChg chg="del">
          <ac:chgData name="Müller Laura" userId="8191ac63-0d49-4000-a34c-4f0f8c71d94d" providerId="ADAL" clId="{137F30C2-69FD-4310-9AE3-D46F1DD158AA}" dt="2024-06-19T19:09:39.867" v="30086" actId="478"/>
          <ac:spMkLst>
            <pc:docMk/>
            <pc:sldMk cId="3568273602" sldId="558"/>
            <ac:spMk id="3" creationId="{FD8BC959-6F4C-9843-A1DB-785D255F2C26}"/>
          </ac:spMkLst>
        </pc:spChg>
        <pc:spChg chg="mod">
          <ac:chgData name="Müller Laura" userId="8191ac63-0d49-4000-a34c-4f0f8c71d94d" providerId="ADAL" clId="{137F30C2-69FD-4310-9AE3-D46F1DD158AA}" dt="2024-06-20T20:03:28.943" v="36303" actId="255"/>
          <ac:spMkLst>
            <pc:docMk/>
            <pc:sldMk cId="3568273602" sldId="558"/>
            <ac:spMk id="7" creationId="{8ED15F57-1E20-64A3-777A-3DAF6B4762D8}"/>
          </ac:spMkLst>
        </pc:spChg>
        <pc:spChg chg="mod">
          <ac:chgData name="Müller Laura" userId="8191ac63-0d49-4000-a34c-4f0f8c71d94d" providerId="ADAL" clId="{137F30C2-69FD-4310-9AE3-D46F1DD158AA}" dt="2024-06-20T20:03:28.943" v="36303" actId="255"/>
          <ac:spMkLst>
            <pc:docMk/>
            <pc:sldMk cId="3568273602" sldId="558"/>
            <ac:spMk id="8" creationId="{300C7913-9D8A-EF6A-8EF6-B8F166220795}"/>
          </ac:spMkLst>
        </pc:spChg>
        <pc:spChg chg="mod">
          <ac:chgData name="Müller Laura" userId="8191ac63-0d49-4000-a34c-4f0f8c71d94d" providerId="ADAL" clId="{137F30C2-69FD-4310-9AE3-D46F1DD158AA}" dt="2024-06-20T20:03:28.943" v="36303" actId="255"/>
          <ac:spMkLst>
            <pc:docMk/>
            <pc:sldMk cId="3568273602" sldId="558"/>
            <ac:spMk id="9" creationId="{F40AD07A-03DD-E732-2E87-DAADE61DA0DB}"/>
          </ac:spMkLst>
        </pc:spChg>
        <pc:spChg chg="mod">
          <ac:chgData name="Müller Laura" userId="8191ac63-0d49-4000-a34c-4f0f8c71d94d" providerId="ADAL" clId="{137F30C2-69FD-4310-9AE3-D46F1DD158AA}" dt="2024-06-20T20:03:28.943" v="36303" actId="255"/>
          <ac:spMkLst>
            <pc:docMk/>
            <pc:sldMk cId="3568273602" sldId="558"/>
            <ac:spMk id="10" creationId="{6B7D21ED-FB7D-FF84-983D-C231AFA77173}"/>
          </ac:spMkLst>
        </pc:spChg>
        <pc:spChg chg="mod">
          <ac:chgData name="Müller Laura" userId="8191ac63-0d49-4000-a34c-4f0f8c71d94d" providerId="ADAL" clId="{137F30C2-69FD-4310-9AE3-D46F1DD158AA}" dt="2024-06-20T20:03:36.145" v="36304" actId="255"/>
          <ac:spMkLst>
            <pc:docMk/>
            <pc:sldMk cId="3568273602" sldId="558"/>
            <ac:spMk id="11" creationId="{6189F504-76CA-27BB-C261-4C9029362622}"/>
          </ac:spMkLst>
        </pc:spChg>
        <pc:spChg chg="mod">
          <ac:chgData name="Müller Laura" userId="8191ac63-0d49-4000-a34c-4f0f8c71d94d" providerId="ADAL" clId="{137F30C2-69FD-4310-9AE3-D46F1DD158AA}" dt="2024-06-20T20:03:28.943" v="36303" actId="255"/>
          <ac:spMkLst>
            <pc:docMk/>
            <pc:sldMk cId="3568273602" sldId="558"/>
            <ac:spMk id="12" creationId="{50C06F81-CE93-3681-3B18-018D83305E03}"/>
          </ac:spMkLst>
        </pc:spChg>
        <pc:spChg chg="mod">
          <ac:chgData name="Müller Laura" userId="8191ac63-0d49-4000-a34c-4f0f8c71d94d" providerId="ADAL" clId="{137F30C2-69FD-4310-9AE3-D46F1DD158AA}" dt="2024-06-20T20:03:28.943" v="36303" actId="255"/>
          <ac:spMkLst>
            <pc:docMk/>
            <pc:sldMk cId="3568273602" sldId="558"/>
            <ac:spMk id="13" creationId="{AB1B05A2-A685-0B53-48D0-A384922F864E}"/>
          </ac:spMkLst>
        </pc:spChg>
        <pc:spChg chg="mod">
          <ac:chgData name="Müller Laura" userId="8191ac63-0d49-4000-a34c-4f0f8c71d94d" providerId="ADAL" clId="{137F30C2-69FD-4310-9AE3-D46F1DD158AA}" dt="2024-06-20T20:03:28.943" v="36303" actId="255"/>
          <ac:spMkLst>
            <pc:docMk/>
            <pc:sldMk cId="3568273602" sldId="558"/>
            <ac:spMk id="14" creationId="{BBF66F70-8BC8-98EB-4ECA-4B6BF7DDF9BD}"/>
          </ac:spMkLst>
        </pc:spChg>
        <pc:spChg chg="mod">
          <ac:chgData name="Müller Laura" userId="8191ac63-0d49-4000-a34c-4f0f8c71d94d" providerId="ADAL" clId="{137F30C2-69FD-4310-9AE3-D46F1DD158AA}" dt="2024-06-20T20:03:28.943" v="36303" actId="255"/>
          <ac:spMkLst>
            <pc:docMk/>
            <pc:sldMk cId="3568273602" sldId="558"/>
            <ac:spMk id="15" creationId="{97D6EE83-E952-B2C6-A2D2-0A86780B3EFA}"/>
          </ac:spMkLst>
        </pc:spChg>
        <pc:spChg chg="mod">
          <ac:chgData name="Müller Laura" userId="8191ac63-0d49-4000-a34c-4f0f8c71d94d" providerId="ADAL" clId="{137F30C2-69FD-4310-9AE3-D46F1DD158AA}" dt="2024-06-20T20:03:28.943" v="36303" actId="255"/>
          <ac:spMkLst>
            <pc:docMk/>
            <pc:sldMk cId="3568273602" sldId="558"/>
            <ac:spMk id="16" creationId="{5A5015F8-995B-E751-8C43-9210C92BF5EB}"/>
          </ac:spMkLst>
        </pc:spChg>
        <pc:spChg chg="mod">
          <ac:chgData name="Müller Laura" userId="8191ac63-0d49-4000-a34c-4f0f8c71d94d" providerId="ADAL" clId="{137F30C2-69FD-4310-9AE3-D46F1DD158AA}" dt="2024-06-20T20:03:43.147" v="36305" actId="255"/>
          <ac:spMkLst>
            <pc:docMk/>
            <pc:sldMk cId="3568273602" sldId="558"/>
            <ac:spMk id="17" creationId="{29A263CC-EBE7-04C9-E7AC-672A34D5259A}"/>
          </ac:spMkLst>
        </pc:spChg>
        <pc:spChg chg="mod">
          <ac:chgData name="Müller Laura" userId="8191ac63-0d49-4000-a34c-4f0f8c71d94d" providerId="ADAL" clId="{137F30C2-69FD-4310-9AE3-D46F1DD158AA}" dt="2024-06-20T20:03:11.440" v="36302" actId="255"/>
          <ac:spMkLst>
            <pc:docMk/>
            <pc:sldMk cId="3568273602" sldId="558"/>
            <ac:spMk id="24" creationId="{B6149FE7-1B36-E878-1B55-01323EA33433}"/>
          </ac:spMkLst>
        </pc:spChg>
        <pc:spChg chg="mod">
          <ac:chgData name="Müller Laura" userId="8191ac63-0d49-4000-a34c-4f0f8c71d94d" providerId="ADAL" clId="{137F30C2-69FD-4310-9AE3-D46F1DD158AA}" dt="2024-06-20T20:03:11.440" v="36302" actId="255"/>
          <ac:spMkLst>
            <pc:docMk/>
            <pc:sldMk cId="3568273602" sldId="558"/>
            <ac:spMk id="25" creationId="{5BA5BFB0-1807-A22D-BF5E-2E99AC3EE30D}"/>
          </ac:spMkLst>
        </pc:spChg>
        <pc:spChg chg="mod">
          <ac:chgData name="Müller Laura" userId="8191ac63-0d49-4000-a34c-4f0f8c71d94d" providerId="ADAL" clId="{137F30C2-69FD-4310-9AE3-D46F1DD158AA}" dt="2024-06-20T20:03:11.440" v="36302" actId="255"/>
          <ac:spMkLst>
            <pc:docMk/>
            <pc:sldMk cId="3568273602" sldId="558"/>
            <ac:spMk id="26" creationId="{6D10CE15-0992-BB38-1FFE-AC076FEAFA80}"/>
          </ac:spMkLst>
        </pc:spChg>
        <pc:spChg chg="mod">
          <ac:chgData name="Müller Laura" userId="8191ac63-0d49-4000-a34c-4f0f8c71d94d" providerId="ADAL" clId="{137F30C2-69FD-4310-9AE3-D46F1DD158AA}" dt="2024-06-20T20:03:11.440" v="36302" actId="255"/>
          <ac:spMkLst>
            <pc:docMk/>
            <pc:sldMk cId="3568273602" sldId="558"/>
            <ac:spMk id="27" creationId="{CC60692B-EF0C-E6AD-AF57-32B9CD53DBBD}"/>
          </ac:spMkLst>
        </pc:spChg>
        <pc:spChg chg="mod">
          <ac:chgData name="Müller Laura" userId="8191ac63-0d49-4000-a34c-4f0f8c71d94d" providerId="ADAL" clId="{137F30C2-69FD-4310-9AE3-D46F1DD158AA}" dt="2024-06-20T20:03:11.440" v="36302" actId="255"/>
          <ac:spMkLst>
            <pc:docMk/>
            <pc:sldMk cId="3568273602" sldId="558"/>
            <ac:spMk id="28" creationId="{C16AFDA9-83DB-4C34-9A78-C6B90C23648B}"/>
          </ac:spMkLst>
        </pc:spChg>
        <pc:spChg chg="mod">
          <ac:chgData name="Müller Laura" userId="8191ac63-0d49-4000-a34c-4f0f8c71d94d" providerId="ADAL" clId="{137F30C2-69FD-4310-9AE3-D46F1DD158AA}" dt="2024-06-20T20:03:11.440" v="36302" actId="255"/>
          <ac:spMkLst>
            <pc:docMk/>
            <pc:sldMk cId="3568273602" sldId="558"/>
            <ac:spMk id="29" creationId="{61DC9472-D471-1DBE-1B77-B4FABB360ECD}"/>
          </ac:spMkLst>
        </pc:spChg>
        <pc:spChg chg="mod">
          <ac:chgData name="Müller Laura" userId="8191ac63-0d49-4000-a34c-4f0f8c71d94d" providerId="ADAL" clId="{137F30C2-69FD-4310-9AE3-D46F1DD158AA}" dt="2024-06-20T20:03:11.440" v="36302" actId="255"/>
          <ac:spMkLst>
            <pc:docMk/>
            <pc:sldMk cId="3568273602" sldId="558"/>
            <ac:spMk id="30" creationId="{3CE0271A-6557-2CC2-1CC6-6C103A739E45}"/>
          </ac:spMkLst>
        </pc:spChg>
        <pc:spChg chg="mod">
          <ac:chgData name="Müller Laura" userId="8191ac63-0d49-4000-a34c-4f0f8c71d94d" providerId="ADAL" clId="{137F30C2-69FD-4310-9AE3-D46F1DD158AA}" dt="2024-06-20T20:03:11.440" v="36302" actId="255"/>
          <ac:spMkLst>
            <pc:docMk/>
            <pc:sldMk cId="3568273602" sldId="558"/>
            <ac:spMk id="31" creationId="{4489AB9A-5666-55CB-AD5A-2F4EB3269352}"/>
          </ac:spMkLst>
        </pc:spChg>
        <pc:spChg chg="mod">
          <ac:chgData name="Müller Laura" userId="8191ac63-0d49-4000-a34c-4f0f8c71d94d" providerId="ADAL" clId="{137F30C2-69FD-4310-9AE3-D46F1DD158AA}" dt="2024-06-20T20:03:11.440" v="36302" actId="255"/>
          <ac:spMkLst>
            <pc:docMk/>
            <pc:sldMk cId="3568273602" sldId="558"/>
            <ac:spMk id="32" creationId="{A34CB2FE-94AF-F0D1-4B4A-951BA1C7C713}"/>
          </ac:spMkLst>
        </pc:spChg>
        <pc:spChg chg="mod">
          <ac:chgData name="Müller Laura" userId="8191ac63-0d49-4000-a34c-4f0f8c71d94d" providerId="ADAL" clId="{137F30C2-69FD-4310-9AE3-D46F1DD158AA}" dt="2024-06-20T20:03:11.440" v="36302" actId="255"/>
          <ac:spMkLst>
            <pc:docMk/>
            <pc:sldMk cId="3568273602" sldId="558"/>
            <ac:spMk id="33" creationId="{B814B27C-6497-9E06-5574-A4478A24F684}"/>
          </ac:spMkLst>
        </pc:spChg>
        <pc:spChg chg="add mod replST">
          <ac:chgData name="Müller Laura" userId="8191ac63-0d49-4000-a34c-4f0f8c71d94d" providerId="ADAL" clId="{137F30C2-69FD-4310-9AE3-D46F1DD158AA}" dt="2024-06-19T19:23:20.633" v="30795"/>
          <ac:spMkLst>
            <pc:docMk/>
            <pc:sldMk cId="3568273602" sldId="558"/>
            <ac:spMk id="37" creationId="{3BDFD5AF-AEFF-E3AB-87A8-B66FE7A2B1C8}"/>
          </ac:spMkLst>
        </pc:spChg>
        <pc:spChg chg="add mod replST">
          <ac:chgData name="Müller Laura" userId="8191ac63-0d49-4000-a34c-4f0f8c71d94d" providerId="ADAL" clId="{137F30C2-69FD-4310-9AE3-D46F1DD158AA}" dt="2024-06-19T19:23:20.645" v="30797"/>
          <ac:spMkLst>
            <pc:docMk/>
            <pc:sldMk cId="3568273602" sldId="558"/>
            <ac:spMk id="39" creationId="{5F6EF8AB-A75D-DA7A-E562-22238AA2E77C}"/>
          </ac:spMkLst>
        </pc:spChg>
        <pc:spChg chg="add mod replST">
          <ac:chgData name="Müller Laura" userId="8191ac63-0d49-4000-a34c-4f0f8c71d94d" providerId="ADAL" clId="{137F30C2-69FD-4310-9AE3-D46F1DD158AA}" dt="2024-06-21T19:35:52.950" v="43463" actId="1035"/>
          <ac:spMkLst>
            <pc:docMk/>
            <pc:sldMk cId="3568273602" sldId="558"/>
            <ac:spMk id="40" creationId="{85DD34BD-E0DD-F73B-F8FD-1B26AF2DBCCF}"/>
          </ac:spMkLst>
        </pc:spChg>
        <pc:spChg chg="add del mod replST">
          <ac:chgData name="Müller Laura" userId="8191ac63-0d49-4000-a34c-4f0f8c71d94d" providerId="ADAL" clId="{137F30C2-69FD-4310-9AE3-D46F1DD158AA}" dt="2024-06-19T19:29:44.069" v="31385" actId="478"/>
          <ac:spMkLst>
            <pc:docMk/>
            <pc:sldMk cId="3568273602" sldId="558"/>
            <ac:spMk id="41" creationId="{6B6C0614-C09A-E084-1E8E-0DA572BE5A84}"/>
          </ac:spMkLst>
        </pc:spChg>
        <pc:spChg chg="add del mod replST">
          <ac:chgData name="Müller Laura" userId="8191ac63-0d49-4000-a34c-4f0f8c71d94d" providerId="ADAL" clId="{137F30C2-69FD-4310-9AE3-D46F1DD158AA}" dt="2024-06-19T19:29:44.069" v="31385" actId="478"/>
          <ac:spMkLst>
            <pc:docMk/>
            <pc:sldMk cId="3568273602" sldId="558"/>
            <ac:spMk id="42" creationId="{8D99EA53-15AE-8E7B-FBCA-9A031E92D6D7}"/>
          </ac:spMkLst>
        </pc:spChg>
        <pc:spChg chg="add mod replST">
          <ac:chgData name="Müller Laura" userId="8191ac63-0d49-4000-a34c-4f0f8c71d94d" providerId="ADAL" clId="{137F30C2-69FD-4310-9AE3-D46F1DD158AA}" dt="2024-06-21T09:02:03.609" v="39794" actId="5793"/>
          <ac:spMkLst>
            <pc:docMk/>
            <pc:sldMk cId="3568273602" sldId="558"/>
            <ac:spMk id="49" creationId="{54AA938A-FFCD-789E-FA9F-A5F4692E1F1C}"/>
          </ac:spMkLst>
        </pc:spChg>
        <pc:spChg chg="add mod replST">
          <ac:chgData name="Müller Laura" userId="8191ac63-0d49-4000-a34c-4f0f8c71d94d" providerId="ADAL" clId="{137F30C2-69FD-4310-9AE3-D46F1DD158AA}" dt="2024-06-21T19:35:52.950" v="43463" actId="1035"/>
          <ac:spMkLst>
            <pc:docMk/>
            <pc:sldMk cId="3568273602" sldId="558"/>
            <ac:spMk id="50" creationId="{8A858221-2226-ADA6-A76E-0795E37CA724}"/>
          </ac:spMkLst>
        </pc:spChg>
        <pc:spChg chg="add mod replST">
          <ac:chgData name="Müller Laura" userId="8191ac63-0d49-4000-a34c-4f0f8c71d94d" providerId="ADAL" clId="{137F30C2-69FD-4310-9AE3-D46F1DD158AA}" dt="2024-06-21T19:35:52.950" v="43463" actId="1035"/>
          <ac:spMkLst>
            <pc:docMk/>
            <pc:sldMk cId="3568273602" sldId="558"/>
            <ac:spMk id="51" creationId="{B3808E68-0561-2D8F-E82F-A86DECD48FA1}"/>
          </ac:spMkLst>
        </pc:spChg>
        <pc:spChg chg="add mod replST">
          <ac:chgData name="Müller Laura" userId="8191ac63-0d49-4000-a34c-4f0f8c71d94d" providerId="ADAL" clId="{137F30C2-69FD-4310-9AE3-D46F1DD158AA}" dt="2024-06-21T19:35:52.950" v="43463" actId="1035"/>
          <ac:spMkLst>
            <pc:docMk/>
            <pc:sldMk cId="3568273602" sldId="558"/>
            <ac:spMk id="52" creationId="{BE66C26B-3D6E-ACD2-91E5-BB82838F9419}"/>
          </ac:spMkLst>
        </pc:spChg>
        <pc:spChg chg="add mod replST">
          <ac:chgData name="Müller Laura" userId="8191ac63-0d49-4000-a34c-4f0f8c71d94d" providerId="ADAL" clId="{137F30C2-69FD-4310-9AE3-D46F1DD158AA}" dt="2024-06-21T19:35:52.950" v="43463" actId="1035"/>
          <ac:spMkLst>
            <pc:docMk/>
            <pc:sldMk cId="3568273602" sldId="558"/>
            <ac:spMk id="53" creationId="{818EA592-BC40-C614-10C0-A422409A5C18}"/>
          </ac:spMkLst>
        </pc:spChg>
        <pc:spChg chg="add mod replST">
          <ac:chgData name="Müller Laura" userId="8191ac63-0d49-4000-a34c-4f0f8c71d94d" providerId="ADAL" clId="{137F30C2-69FD-4310-9AE3-D46F1DD158AA}" dt="2024-06-21T19:35:52.950" v="43463" actId="1035"/>
          <ac:spMkLst>
            <pc:docMk/>
            <pc:sldMk cId="3568273602" sldId="558"/>
            <ac:spMk id="54" creationId="{FDC5048B-1216-8C93-9CDF-61E31C964501}"/>
          </ac:spMkLst>
        </pc:spChg>
        <pc:spChg chg="add mod replST">
          <ac:chgData name="Müller Laura" userId="8191ac63-0d49-4000-a34c-4f0f8c71d94d" providerId="ADAL" clId="{137F30C2-69FD-4310-9AE3-D46F1DD158AA}" dt="2024-06-21T19:35:52.950" v="43463" actId="1035"/>
          <ac:spMkLst>
            <pc:docMk/>
            <pc:sldMk cId="3568273602" sldId="558"/>
            <ac:spMk id="55" creationId="{297DE9C0-6D98-7DF3-6877-403AB5D6108D}"/>
          </ac:spMkLst>
        </pc:spChg>
        <pc:spChg chg="add mod replST">
          <ac:chgData name="Müller Laura" userId="8191ac63-0d49-4000-a34c-4f0f8c71d94d" providerId="ADAL" clId="{137F30C2-69FD-4310-9AE3-D46F1DD158AA}" dt="2024-06-21T19:35:52.950" v="43463" actId="1035"/>
          <ac:spMkLst>
            <pc:docMk/>
            <pc:sldMk cId="3568273602" sldId="558"/>
            <ac:spMk id="56" creationId="{455B7FA4-BA12-6A8A-AAD6-D29FA6868B33}"/>
          </ac:spMkLst>
        </pc:spChg>
        <pc:spChg chg="add mod replST">
          <ac:chgData name="Müller Laura" userId="8191ac63-0d49-4000-a34c-4f0f8c71d94d" providerId="ADAL" clId="{137F30C2-69FD-4310-9AE3-D46F1DD158AA}" dt="2024-06-21T19:35:52.950" v="43463" actId="1035"/>
          <ac:spMkLst>
            <pc:docMk/>
            <pc:sldMk cId="3568273602" sldId="558"/>
            <ac:spMk id="57" creationId="{D1A5FC2D-51C5-58EE-7D54-F478DFB9EBDA}"/>
          </ac:spMkLst>
        </pc:spChg>
        <pc:spChg chg="add mod replST">
          <ac:chgData name="Müller Laura" userId="8191ac63-0d49-4000-a34c-4f0f8c71d94d" providerId="ADAL" clId="{137F30C2-69FD-4310-9AE3-D46F1DD158AA}" dt="2024-06-21T19:35:52.950" v="43463" actId="1035"/>
          <ac:spMkLst>
            <pc:docMk/>
            <pc:sldMk cId="3568273602" sldId="558"/>
            <ac:spMk id="58" creationId="{B13DD0E2-3533-FCC1-1C3D-28F7845E97D6}"/>
          </ac:spMkLst>
        </pc:spChg>
        <pc:spChg chg="add mod replST">
          <ac:chgData name="Müller Laura" userId="8191ac63-0d49-4000-a34c-4f0f8c71d94d" providerId="ADAL" clId="{137F30C2-69FD-4310-9AE3-D46F1DD158AA}" dt="2024-06-21T19:35:52.950" v="43463" actId="1035"/>
          <ac:spMkLst>
            <pc:docMk/>
            <pc:sldMk cId="3568273602" sldId="558"/>
            <ac:spMk id="59" creationId="{C5F2FC08-04A7-E786-B565-43090AF027EA}"/>
          </ac:spMkLst>
        </pc:spChg>
        <pc:spChg chg="mod">
          <ac:chgData name="Müller Laura" userId="8191ac63-0d49-4000-a34c-4f0f8c71d94d" providerId="ADAL" clId="{137F30C2-69FD-4310-9AE3-D46F1DD158AA}" dt="2024-06-19T19:10:41.836" v="30088"/>
          <ac:spMkLst>
            <pc:docMk/>
            <pc:sldMk cId="3568273602" sldId="558"/>
            <ac:spMk id="61" creationId="{9539A1F5-2C65-DB5C-FB42-AB75A5E5E305}"/>
          </ac:spMkLst>
        </pc:spChg>
        <pc:grpChg chg="add mod replST">
          <ac:chgData name="Müller Laura" userId="8191ac63-0d49-4000-a34c-4f0f8c71d94d" providerId="ADAL" clId="{137F30C2-69FD-4310-9AE3-D46F1DD158AA}" dt="2024-06-21T19:35:52.950" v="43463" actId="1035"/>
          <ac:grpSpMkLst>
            <pc:docMk/>
            <pc:sldMk cId="3568273602" sldId="558"/>
            <ac:grpSpMk id="4" creationId="{4A38C8FB-323B-B4E5-0569-C6AB7706DFF1}"/>
          </ac:grpSpMkLst>
        </pc:grpChg>
        <pc:grpChg chg="add mod replST">
          <ac:chgData name="Müller Laura" userId="8191ac63-0d49-4000-a34c-4f0f8c71d94d" providerId="ADAL" clId="{137F30C2-69FD-4310-9AE3-D46F1DD158AA}" dt="2024-06-21T19:35:52.950" v="43463" actId="1035"/>
          <ac:grpSpMkLst>
            <pc:docMk/>
            <pc:sldMk cId="3568273602" sldId="558"/>
            <ac:grpSpMk id="21" creationId="{40246F62-D48A-BAEA-98FC-AC16A447A723}"/>
          </ac:grpSpMkLst>
        </pc:grpChg>
        <pc:grpChg chg="add mod replST">
          <ac:chgData name="Müller Laura" userId="8191ac63-0d49-4000-a34c-4f0f8c71d94d" providerId="ADAL" clId="{137F30C2-69FD-4310-9AE3-D46F1DD158AA}" dt="2024-06-21T19:35:52.950" v="43463" actId="1035"/>
          <ac:grpSpMkLst>
            <pc:docMk/>
            <pc:sldMk cId="3568273602" sldId="558"/>
            <ac:grpSpMk id="43" creationId="{23A3F320-8D8C-94D0-1489-C8F3D48745ED}"/>
          </ac:grpSpMkLst>
        </pc:grpChg>
        <pc:grpChg chg="add mod replST">
          <ac:chgData name="Müller Laura" userId="8191ac63-0d49-4000-a34c-4f0f8c71d94d" providerId="ADAL" clId="{137F30C2-69FD-4310-9AE3-D46F1DD158AA}" dt="2024-06-21T19:35:52.950" v="43463" actId="1035"/>
          <ac:grpSpMkLst>
            <pc:docMk/>
            <pc:sldMk cId="3568273602" sldId="558"/>
            <ac:grpSpMk id="46" creationId="{B70F31ED-3460-E6BB-D357-1E541EBAA18C}"/>
          </ac:grpSpMkLst>
        </pc:grpChg>
        <pc:grpChg chg="add del mod replST">
          <ac:chgData name="Müller Laura" userId="8191ac63-0d49-4000-a34c-4f0f8c71d94d" providerId="ADAL" clId="{137F30C2-69FD-4310-9AE3-D46F1DD158AA}" dt="2024-06-21T19:11:40.129" v="43058" actId="478"/>
          <ac:grpSpMkLst>
            <pc:docMk/>
            <pc:sldMk cId="3568273602" sldId="558"/>
            <ac:grpSpMk id="60" creationId="{31C49292-1995-2398-9D7B-A43AA7E698A7}"/>
          </ac:grpSpMkLst>
        </pc:grpChg>
        <pc:picChg chg="mod">
          <ac:chgData name="Müller Laura" userId="8191ac63-0d49-4000-a34c-4f0f8c71d94d" providerId="ADAL" clId="{137F30C2-69FD-4310-9AE3-D46F1DD158AA}" dt="2024-06-19T19:09:40.489" v="30087"/>
          <ac:picMkLst>
            <pc:docMk/>
            <pc:sldMk cId="3568273602" sldId="558"/>
            <ac:picMk id="5" creationId="{DFCBB3FA-70E2-7B1B-793A-7537CA49F914}"/>
          </ac:picMkLst>
        </pc:picChg>
        <pc:picChg chg="mod">
          <ac:chgData name="Müller Laura" userId="8191ac63-0d49-4000-a34c-4f0f8c71d94d" providerId="ADAL" clId="{137F30C2-69FD-4310-9AE3-D46F1DD158AA}" dt="2024-06-19T19:09:40.489" v="30087"/>
          <ac:picMkLst>
            <pc:docMk/>
            <pc:sldMk cId="3568273602" sldId="558"/>
            <ac:picMk id="22" creationId="{AC6BAC81-8B84-8ABE-EFA4-DC34E6B2A1C7}"/>
          </ac:picMkLst>
        </pc:picChg>
        <pc:picChg chg="add mod replST">
          <ac:chgData name="Müller Laura" userId="8191ac63-0d49-4000-a34c-4f0f8c71d94d" providerId="ADAL" clId="{137F30C2-69FD-4310-9AE3-D46F1DD158AA}" dt="2024-06-19T19:23:20.641" v="30796"/>
          <ac:picMkLst>
            <pc:docMk/>
            <pc:sldMk cId="3568273602" sldId="558"/>
            <ac:picMk id="38" creationId="{36A13B13-F904-218F-C97D-50EB605138D1}"/>
          </ac:picMkLst>
        </pc:picChg>
        <pc:picChg chg="add del mod">
          <ac:chgData name="Müller Laura" userId="8191ac63-0d49-4000-a34c-4f0f8c71d94d" providerId="ADAL" clId="{137F30C2-69FD-4310-9AE3-D46F1DD158AA}" dt="2024-06-21T08:18:19.165" v="38641" actId="478"/>
          <ac:picMkLst>
            <pc:docMk/>
            <pc:sldMk cId="3568273602" sldId="558"/>
            <ac:picMk id="41" creationId="{C6705845-724F-F000-56E8-8B8E20A0C398}"/>
          </ac:picMkLst>
        </pc:picChg>
        <pc:picChg chg="mod">
          <ac:chgData name="Müller Laura" userId="8191ac63-0d49-4000-a34c-4f0f8c71d94d" providerId="ADAL" clId="{137F30C2-69FD-4310-9AE3-D46F1DD158AA}" dt="2024-06-19T19:09:40.489" v="30087"/>
          <ac:picMkLst>
            <pc:docMk/>
            <pc:sldMk cId="3568273602" sldId="558"/>
            <ac:picMk id="44" creationId="{1E075B39-17B3-8A52-5EF6-E2497AA8C3DF}"/>
          </ac:picMkLst>
        </pc:picChg>
        <pc:picChg chg="mod">
          <ac:chgData name="Müller Laura" userId="8191ac63-0d49-4000-a34c-4f0f8c71d94d" providerId="ADAL" clId="{137F30C2-69FD-4310-9AE3-D46F1DD158AA}" dt="2024-06-19T19:09:40.489" v="30087"/>
          <ac:picMkLst>
            <pc:docMk/>
            <pc:sldMk cId="3568273602" sldId="558"/>
            <ac:picMk id="47" creationId="{8C46E2AD-05E3-623C-E508-C0C2CA2FF9D8}"/>
          </ac:picMkLst>
        </pc:picChg>
        <pc:picChg chg="mod">
          <ac:chgData name="Müller Laura" userId="8191ac63-0d49-4000-a34c-4f0f8c71d94d" providerId="ADAL" clId="{137F30C2-69FD-4310-9AE3-D46F1DD158AA}" dt="2024-06-19T19:10:41.836" v="30088"/>
          <ac:picMkLst>
            <pc:docMk/>
            <pc:sldMk cId="3568273602" sldId="558"/>
            <ac:picMk id="62" creationId="{BB219E8A-1C2B-8B18-390F-587A7206BDA0}"/>
          </ac:picMkLst>
        </pc:picChg>
        <pc:picChg chg="add del mod">
          <ac:chgData name="Müller Laura" userId="8191ac63-0d49-4000-a34c-4f0f8c71d94d" providerId="ADAL" clId="{137F30C2-69FD-4310-9AE3-D46F1DD158AA}" dt="2024-06-21T08:18:20.456" v="38643" actId="478"/>
          <ac:picMkLst>
            <pc:docMk/>
            <pc:sldMk cId="3568273602" sldId="558"/>
            <ac:picMk id="64" creationId="{5F14EE24-E380-187D-76F1-537E7CC81F03}"/>
          </ac:picMkLst>
        </pc:picChg>
        <pc:picChg chg="add mod">
          <ac:chgData name="Müller Laura" userId="8191ac63-0d49-4000-a34c-4f0f8c71d94d" providerId="ADAL" clId="{137F30C2-69FD-4310-9AE3-D46F1DD158AA}" dt="2024-06-21T08:18:25.149" v="38644"/>
          <ac:picMkLst>
            <pc:docMk/>
            <pc:sldMk cId="3568273602" sldId="558"/>
            <ac:picMk id="65" creationId="{FC0E0B30-D34A-0624-C019-132E3D2D116A}"/>
          </ac:picMkLst>
        </pc:picChg>
        <pc:cxnChg chg="mod">
          <ac:chgData name="Müller Laura" userId="8191ac63-0d49-4000-a34c-4f0f8c71d94d" providerId="ADAL" clId="{137F30C2-69FD-4310-9AE3-D46F1DD158AA}" dt="2024-06-19T19:09:40.489" v="30087"/>
          <ac:cxnSpMkLst>
            <pc:docMk/>
            <pc:sldMk cId="3568273602" sldId="558"/>
            <ac:cxnSpMk id="6" creationId="{3C5E87A0-946E-A20B-5FF0-363CBADD4386}"/>
          </ac:cxnSpMkLst>
        </pc:cxnChg>
        <pc:cxnChg chg="mod">
          <ac:chgData name="Müller Laura" userId="8191ac63-0d49-4000-a34c-4f0f8c71d94d" providerId="ADAL" clId="{137F30C2-69FD-4310-9AE3-D46F1DD158AA}" dt="2024-06-19T19:09:40.489" v="30087"/>
          <ac:cxnSpMkLst>
            <pc:docMk/>
            <pc:sldMk cId="3568273602" sldId="558"/>
            <ac:cxnSpMk id="18" creationId="{817469C4-38E9-0243-2C41-FFB5364DA7F4}"/>
          </ac:cxnSpMkLst>
        </pc:cxnChg>
        <pc:cxnChg chg="mod">
          <ac:chgData name="Müller Laura" userId="8191ac63-0d49-4000-a34c-4f0f8c71d94d" providerId="ADAL" clId="{137F30C2-69FD-4310-9AE3-D46F1DD158AA}" dt="2024-06-19T19:09:40.489" v="30087"/>
          <ac:cxnSpMkLst>
            <pc:docMk/>
            <pc:sldMk cId="3568273602" sldId="558"/>
            <ac:cxnSpMk id="19" creationId="{E3D414F7-736F-28CE-EDC9-9A2559843DFB}"/>
          </ac:cxnSpMkLst>
        </pc:cxnChg>
        <pc:cxnChg chg="mod">
          <ac:chgData name="Müller Laura" userId="8191ac63-0d49-4000-a34c-4f0f8c71d94d" providerId="ADAL" clId="{137F30C2-69FD-4310-9AE3-D46F1DD158AA}" dt="2024-06-19T19:09:40.489" v="30087"/>
          <ac:cxnSpMkLst>
            <pc:docMk/>
            <pc:sldMk cId="3568273602" sldId="558"/>
            <ac:cxnSpMk id="20" creationId="{DC6CCA17-3A48-70FD-21C1-2479EA69277A}"/>
          </ac:cxnSpMkLst>
        </pc:cxnChg>
        <pc:cxnChg chg="mod">
          <ac:chgData name="Müller Laura" userId="8191ac63-0d49-4000-a34c-4f0f8c71d94d" providerId="ADAL" clId="{137F30C2-69FD-4310-9AE3-D46F1DD158AA}" dt="2024-06-19T19:09:40.489" v="30087"/>
          <ac:cxnSpMkLst>
            <pc:docMk/>
            <pc:sldMk cId="3568273602" sldId="558"/>
            <ac:cxnSpMk id="23" creationId="{094D0669-D816-50AB-CD94-99CCB4798D12}"/>
          </ac:cxnSpMkLst>
        </pc:cxnChg>
        <pc:cxnChg chg="mod">
          <ac:chgData name="Müller Laura" userId="8191ac63-0d49-4000-a34c-4f0f8c71d94d" providerId="ADAL" clId="{137F30C2-69FD-4310-9AE3-D46F1DD158AA}" dt="2024-06-19T19:09:40.489" v="30087"/>
          <ac:cxnSpMkLst>
            <pc:docMk/>
            <pc:sldMk cId="3568273602" sldId="558"/>
            <ac:cxnSpMk id="34" creationId="{DC5F56E5-F2CA-4578-A9E5-EAEC2B6B2CE9}"/>
          </ac:cxnSpMkLst>
        </pc:cxnChg>
        <pc:cxnChg chg="mod">
          <ac:chgData name="Müller Laura" userId="8191ac63-0d49-4000-a34c-4f0f8c71d94d" providerId="ADAL" clId="{137F30C2-69FD-4310-9AE3-D46F1DD158AA}" dt="2024-06-19T19:09:40.489" v="30087"/>
          <ac:cxnSpMkLst>
            <pc:docMk/>
            <pc:sldMk cId="3568273602" sldId="558"/>
            <ac:cxnSpMk id="35" creationId="{4ECD6E32-A249-F279-62F2-BAC1F28BB252}"/>
          </ac:cxnSpMkLst>
        </pc:cxnChg>
        <pc:cxnChg chg="mod">
          <ac:chgData name="Müller Laura" userId="8191ac63-0d49-4000-a34c-4f0f8c71d94d" providerId="ADAL" clId="{137F30C2-69FD-4310-9AE3-D46F1DD158AA}" dt="2024-06-19T19:09:40.489" v="30087"/>
          <ac:cxnSpMkLst>
            <pc:docMk/>
            <pc:sldMk cId="3568273602" sldId="558"/>
            <ac:cxnSpMk id="36" creationId="{C6B43502-4598-F899-82C1-AA616F35A46D}"/>
          </ac:cxnSpMkLst>
        </pc:cxnChg>
        <pc:cxnChg chg="add del mod">
          <ac:chgData name="Müller Laura" userId="8191ac63-0d49-4000-a34c-4f0f8c71d94d" providerId="ADAL" clId="{137F30C2-69FD-4310-9AE3-D46F1DD158AA}" dt="2024-06-21T08:09:30.828" v="38397" actId="478"/>
          <ac:cxnSpMkLst>
            <pc:docMk/>
            <pc:sldMk cId="3568273602" sldId="558"/>
            <ac:cxnSpMk id="42" creationId="{C235414C-3CB6-C9EB-6AFF-FC940094A28F}"/>
          </ac:cxnSpMkLst>
        </pc:cxnChg>
        <pc:cxnChg chg="mod">
          <ac:chgData name="Müller Laura" userId="8191ac63-0d49-4000-a34c-4f0f8c71d94d" providerId="ADAL" clId="{137F30C2-69FD-4310-9AE3-D46F1DD158AA}" dt="2024-06-19T19:09:40.489" v="30087"/>
          <ac:cxnSpMkLst>
            <pc:docMk/>
            <pc:sldMk cId="3568273602" sldId="558"/>
            <ac:cxnSpMk id="45" creationId="{C98E8E65-D34F-1459-A2CB-384470B53C38}"/>
          </ac:cxnSpMkLst>
        </pc:cxnChg>
        <pc:cxnChg chg="mod">
          <ac:chgData name="Müller Laura" userId="8191ac63-0d49-4000-a34c-4f0f8c71d94d" providerId="ADAL" clId="{137F30C2-69FD-4310-9AE3-D46F1DD158AA}" dt="2024-06-19T19:09:40.489" v="30087"/>
          <ac:cxnSpMkLst>
            <pc:docMk/>
            <pc:sldMk cId="3568273602" sldId="558"/>
            <ac:cxnSpMk id="48" creationId="{407A610E-3A4F-DC7F-8C69-038E2F6F2410}"/>
          </ac:cxnSpMkLst>
        </pc:cxnChg>
        <pc:cxnChg chg="add del mod">
          <ac:chgData name="Müller Laura" userId="8191ac63-0d49-4000-a34c-4f0f8c71d94d" providerId="ADAL" clId="{137F30C2-69FD-4310-9AE3-D46F1DD158AA}" dt="2024-06-21T08:09:30.828" v="38397" actId="478"/>
          <ac:cxnSpMkLst>
            <pc:docMk/>
            <pc:sldMk cId="3568273602" sldId="558"/>
            <ac:cxnSpMk id="63" creationId="{21124D0F-4BE2-021B-0411-4F9BD3CA91BD}"/>
          </ac:cxnSpMkLst>
        </pc:cxnChg>
      </pc:sldChg>
      <pc:sldChg chg="add del">
        <pc:chgData name="Müller Laura" userId="8191ac63-0d49-4000-a34c-4f0f8c71d94d" providerId="ADAL" clId="{137F30C2-69FD-4310-9AE3-D46F1DD158AA}" dt="2024-06-19T19:39:25.855" v="31652"/>
        <pc:sldMkLst>
          <pc:docMk/>
          <pc:sldMk cId="1023208135" sldId="559"/>
        </pc:sldMkLst>
      </pc:sldChg>
      <pc:sldChg chg="addSp delSp modSp add del mod modNotesTx">
        <pc:chgData name="Müller Laura" userId="8191ac63-0d49-4000-a34c-4f0f8c71d94d" providerId="ADAL" clId="{137F30C2-69FD-4310-9AE3-D46F1DD158AA}" dt="2024-06-21T16:05:46.467" v="42485" actId="47"/>
        <pc:sldMkLst>
          <pc:docMk/>
          <pc:sldMk cId="3409345528" sldId="559"/>
        </pc:sldMkLst>
        <pc:spChg chg="mod">
          <ac:chgData name="Müller Laura" userId="8191ac63-0d49-4000-a34c-4f0f8c71d94d" providerId="ADAL" clId="{137F30C2-69FD-4310-9AE3-D46F1DD158AA}" dt="2024-06-20T19:21:57.885" v="34379" actId="1038"/>
          <ac:spMkLst>
            <pc:docMk/>
            <pc:sldMk cId="3409345528" sldId="559"/>
            <ac:spMk id="2" creationId="{C690380B-2D91-E614-8B19-9D50A290BB70}"/>
          </ac:spMkLst>
        </pc:spChg>
        <pc:spChg chg="mod">
          <ac:chgData name="Müller Laura" userId="8191ac63-0d49-4000-a34c-4f0f8c71d94d" providerId="ADAL" clId="{137F30C2-69FD-4310-9AE3-D46F1DD158AA}" dt="2024-06-20T12:47:26.603" v="32248" actId="1035"/>
          <ac:spMkLst>
            <pc:docMk/>
            <pc:sldMk cId="3409345528" sldId="559"/>
            <ac:spMk id="3" creationId="{4C1216A9-676A-1EA7-CB3C-74CEBB2BD66D}"/>
          </ac:spMkLst>
        </pc:spChg>
        <pc:spChg chg="mod">
          <ac:chgData name="Müller Laura" userId="8191ac63-0d49-4000-a34c-4f0f8c71d94d" providerId="ADAL" clId="{137F30C2-69FD-4310-9AE3-D46F1DD158AA}" dt="2024-06-20T12:47:26.603" v="32248" actId="1035"/>
          <ac:spMkLst>
            <pc:docMk/>
            <pc:sldMk cId="3409345528" sldId="559"/>
            <ac:spMk id="5" creationId="{DEC87D0B-698F-4966-0745-FFBA35E8ED22}"/>
          </ac:spMkLst>
        </pc:spChg>
        <pc:spChg chg="mod">
          <ac:chgData name="Müller Laura" userId="8191ac63-0d49-4000-a34c-4f0f8c71d94d" providerId="ADAL" clId="{137F30C2-69FD-4310-9AE3-D46F1DD158AA}" dt="2024-06-20T12:47:26.603" v="32248" actId="1035"/>
          <ac:spMkLst>
            <pc:docMk/>
            <pc:sldMk cId="3409345528" sldId="559"/>
            <ac:spMk id="7" creationId="{9AF5977E-A071-00B0-1B0B-D6BB62D03F2B}"/>
          </ac:spMkLst>
        </pc:spChg>
        <pc:spChg chg="mod">
          <ac:chgData name="Müller Laura" userId="8191ac63-0d49-4000-a34c-4f0f8c71d94d" providerId="ADAL" clId="{137F30C2-69FD-4310-9AE3-D46F1DD158AA}" dt="2024-06-19T19:45:47.906" v="31853" actId="1076"/>
          <ac:spMkLst>
            <pc:docMk/>
            <pc:sldMk cId="3409345528" sldId="559"/>
            <ac:spMk id="9" creationId="{19794759-8544-7780-0C26-FD8872EAB84C}"/>
          </ac:spMkLst>
        </pc:spChg>
        <pc:spChg chg="mod">
          <ac:chgData name="Müller Laura" userId="8191ac63-0d49-4000-a34c-4f0f8c71d94d" providerId="ADAL" clId="{137F30C2-69FD-4310-9AE3-D46F1DD158AA}" dt="2024-06-21T09:03:53.555" v="39864" actId="404"/>
          <ac:spMkLst>
            <pc:docMk/>
            <pc:sldMk cId="3409345528" sldId="559"/>
            <ac:spMk id="10" creationId="{B913B4DB-2508-FA3A-41B8-07F7BAE2251E}"/>
          </ac:spMkLst>
        </pc:spChg>
        <pc:spChg chg="mod">
          <ac:chgData name="Müller Laura" userId="8191ac63-0d49-4000-a34c-4f0f8c71d94d" providerId="ADAL" clId="{137F30C2-69FD-4310-9AE3-D46F1DD158AA}" dt="2024-06-20T19:21:44.141" v="34375" actId="20577"/>
          <ac:spMkLst>
            <pc:docMk/>
            <pc:sldMk cId="3409345528" sldId="559"/>
            <ac:spMk id="16" creationId="{FAFF511B-8CD3-47E6-2D65-9608F3A93748}"/>
          </ac:spMkLst>
        </pc:spChg>
        <pc:spChg chg="mod">
          <ac:chgData name="Müller Laura" userId="8191ac63-0d49-4000-a34c-4f0f8c71d94d" providerId="ADAL" clId="{137F30C2-69FD-4310-9AE3-D46F1DD158AA}" dt="2024-06-21T08:17:39.160" v="38624" actId="20577"/>
          <ac:spMkLst>
            <pc:docMk/>
            <pc:sldMk cId="3409345528" sldId="559"/>
            <ac:spMk id="18" creationId="{75E345B8-5049-DEE0-574D-4DEA53ABE634}"/>
          </ac:spMkLst>
        </pc:spChg>
        <pc:spChg chg="mod">
          <ac:chgData name="Müller Laura" userId="8191ac63-0d49-4000-a34c-4f0f8c71d94d" providerId="ADAL" clId="{137F30C2-69FD-4310-9AE3-D46F1DD158AA}" dt="2024-06-20T12:46:26.402" v="32230" actId="1035"/>
          <ac:spMkLst>
            <pc:docMk/>
            <pc:sldMk cId="3409345528" sldId="559"/>
            <ac:spMk id="21" creationId="{7248FFF4-AF97-CCFE-6911-4C28D1964C12}"/>
          </ac:spMkLst>
        </pc:spChg>
        <pc:spChg chg="mod">
          <ac:chgData name="Müller Laura" userId="8191ac63-0d49-4000-a34c-4f0f8c71d94d" providerId="ADAL" clId="{137F30C2-69FD-4310-9AE3-D46F1DD158AA}" dt="2024-06-20T12:46:28.110" v="32233" actId="1036"/>
          <ac:spMkLst>
            <pc:docMk/>
            <pc:sldMk cId="3409345528" sldId="559"/>
            <ac:spMk id="22" creationId="{7C3DEDAB-05DC-84E1-D887-702F58EBE690}"/>
          </ac:spMkLst>
        </pc:spChg>
        <pc:spChg chg="mod">
          <ac:chgData name="Müller Laura" userId="8191ac63-0d49-4000-a34c-4f0f8c71d94d" providerId="ADAL" clId="{137F30C2-69FD-4310-9AE3-D46F1DD158AA}" dt="2024-06-20T12:46:16.187" v="32224" actId="255"/>
          <ac:spMkLst>
            <pc:docMk/>
            <pc:sldMk cId="3409345528" sldId="559"/>
            <ac:spMk id="23" creationId="{9DF5BA94-2BEA-EA07-72D6-B837647B6CA0}"/>
          </ac:spMkLst>
        </pc:spChg>
        <pc:spChg chg="mod">
          <ac:chgData name="Müller Laura" userId="8191ac63-0d49-4000-a34c-4f0f8c71d94d" providerId="ADAL" clId="{137F30C2-69FD-4310-9AE3-D46F1DD158AA}" dt="2024-06-20T12:35:28.576" v="32077" actId="208"/>
          <ac:spMkLst>
            <pc:docMk/>
            <pc:sldMk cId="3409345528" sldId="559"/>
            <ac:spMk id="30" creationId="{70494B06-957E-1994-E0F2-995C3D130EA8}"/>
          </ac:spMkLst>
        </pc:spChg>
        <pc:spChg chg="mod">
          <ac:chgData name="Müller Laura" userId="8191ac63-0d49-4000-a34c-4f0f8c71d94d" providerId="ADAL" clId="{137F30C2-69FD-4310-9AE3-D46F1DD158AA}" dt="2024-06-20T20:47:27.167" v="37631" actId="692"/>
          <ac:spMkLst>
            <pc:docMk/>
            <pc:sldMk cId="3409345528" sldId="559"/>
            <ac:spMk id="31" creationId="{3F572756-3EB7-17CC-7E30-3E21324DA112}"/>
          </ac:spMkLst>
        </pc:spChg>
        <pc:spChg chg="mod">
          <ac:chgData name="Müller Laura" userId="8191ac63-0d49-4000-a34c-4f0f8c71d94d" providerId="ADAL" clId="{137F30C2-69FD-4310-9AE3-D46F1DD158AA}" dt="2024-06-20T20:47:27.167" v="37631" actId="692"/>
          <ac:spMkLst>
            <pc:docMk/>
            <pc:sldMk cId="3409345528" sldId="559"/>
            <ac:spMk id="34" creationId="{29FE0A00-5DDD-90F3-014B-6101D057554D}"/>
          </ac:spMkLst>
        </pc:spChg>
        <pc:spChg chg="mod">
          <ac:chgData name="Müller Laura" userId="8191ac63-0d49-4000-a34c-4f0f8c71d94d" providerId="ADAL" clId="{137F30C2-69FD-4310-9AE3-D46F1DD158AA}" dt="2024-06-20T12:47:26.603" v="32248" actId="1035"/>
          <ac:spMkLst>
            <pc:docMk/>
            <pc:sldMk cId="3409345528" sldId="559"/>
            <ac:spMk id="40" creationId="{E75833AC-E8EC-C9F3-4D35-EDF5F50E6011}"/>
          </ac:spMkLst>
        </pc:spChg>
        <pc:spChg chg="mod">
          <ac:chgData name="Müller Laura" userId="8191ac63-0d49-4000-a34c-4f0f8c71d94d" providerId="ADAL" clId="{137F30C2-69FD-4310-9AE3-D46F1DD158AA}" dt="2024-06-20T12:47:26.603" v="32248" actId="1035"/>
          <ac:spMkLst>
            <pc:docMk/>
            <pc:sldMk cId="3409345528" sldId="559"/>
            <ac:spMk id="45" creationId="{DDEBED33-48C8-C066-5C69-51A9B62A60A6}"/>
          </ac:spMkLst>
        </pc:spChg>
        <pc:spChg chg="mod">
          <ac:chgData name="Müller Laura" userId="8191ac63-0d49-4000-a34c-4f0f8c71d94d" providerId="ADAL" clId="{137F30C2-69FD-4310-9AE3-D46F1DD158AA}" dt="2024-06-20T12:47:26.603" v="32248" actId="1035"/>
          <ac:spMkLst>
            <pc:docMk/>
            <pc:sldMk cId="3409345528" sldId="559"/>
            <ac:spMk id="46" creationId="{1DC1816F-DE11-E69F-3EDD-72A844F3C6AA}"/>
          </ac:spMkLst>
        </pc:spChg>
        <pc:spChg chg="mod">
          <ac:chgData name="Müller Laura" userId="8191ac63-0d49-4000-a34c-4f0f8c71d94d" providerId="ADAL" clId="{137F30C2-69FD-4310-9AE3-D46F1DD158AA}" dt="2024-06-20T12:47:26.603" v="32248" actId="1035"/>
          <ac:spMkLst>
            <pc:docMk/>
            <pc:sldMk cId="3409345528" sldId="559"/>
            <ac:spMk id="47" creationId="{66E5C0BD-E9BC-345F-11C2-748C3B06A9C4}"/>
          </ac:spMkLst>
        </pc:spChg>
        <pc:spChg chg="mod">
          <ac:chgData name="Müller Laura" userId="8191ac63-0d49-4000-a34c-4f0f8c71d94d" providerId="ADAL" clId="{137F30C2-69FD-4310-9AE3-D46F1DD158AA}" dt="2024-06-20T12:47:26.603" v="32248" actId="1035"/>
          <ac:spMkLst>
            <pc:docMk/>
            <pc:sldMk cId="3409345528" sldId="559"/>
            <ac:spMk id="48" creationId="{BE807BBA-3D3D-F1F9-6B3C-3224F0A47233}"/>
          </ac:spMkLst>
        </pc:spChg>
        <pc:spChg chg="mod">
          <ac:chgData name="Müller Laura" userId="8191ac63-0d49-4000-a34c-4f0f8c71d94d" providerId="ADAL" clId="{137F30C2-69FD-4310-9AE3-D46F1DD158AA}" dt="2024-06-20T12:47:26.603" v="32248" actId="1035"/>
          <ac:spMkLst>
            <pc:docMk/>
            <pc:sldMk cId="3409345528" sldId="559"/>
            <ac:spMk id="49" creationId="{7D00192F-F815-C29F-8406-8C96F0FF01ED}"/>
          </ac:spMkLst>
        </pc:spChg>
        <pc:spChg chg="del">
          <ac:chgData name="Müller Laura" userId="8191ac63-0d49-4000-a34c-4f0f8c71d94d" providerId="ADAL" clId="{137F30C2-69FD-4310-9AE3-D46F1DD158AA}" dt="2024-06-20T12:47:08.756" v="32243" actId="478"/>
          <ac:spMkLst>
            <pc:docMk/>
            <pc:sldMk cId="3409345528" sldId="559"/>
            <ac:spMk id="52" creationId="{CC02F821-189F-86B2-7114-DB1B0D505C69}"/>
          </ac:spMkLst>
        </pc:spChg>
        <pc:spChg chg="mod">
          <ac:chgData name="Müller Laura" userId="8191ac63-0d49-4000-a34c-4f0f8c71d94d" providerId="ADAL" clId="{137F30C2-69FD-4310-9AE3-D46F1DD158AA}" dt="2024-06-20T12:47:26.603" v="32248" actId="1035"/>
          <ac:spMkLst>
            <pc:docMk/>
            <pc:sldMk cId="3409345528" sldId="559"/>
            <ac:spMk id="61" creationId="{FB02E64A-62EB-FB92-C90F-9F051BE85D31}"/>
          </ac:spMkLst>
        </pc:spChg>
        <pc:spChg chg="mod">
          <ac:chgData name="Müller Laura" userId="8191ac63-0d49-4000-a34c-4f0f8c71d94d" providerId="ADAL" clId="{137F30C2-69FD-4310-9AE3-D46F1DD158AA}" dt="2024-06-20T12:47:26.603" v="32248" actId="1035"/>
          <ac:spMkLst>
            <pc:docMk/>
            <pc:sldMk cId="3409345528" sldId="559"/>
            <ac:spMk id="128" creationId="{3CC2D2AC-02EF-0FC1-A2DB-CBC73F20311E}"/>
          </ac:spMkLst>
        </pc:spChg>
        <pc:spChg chg="mod">
          <ac:chgData name="Müller Laura" userId="8191ac63-0d49-4000-a34c-4f0f8c71d94d" providerId="ADAL" clId="{137F30C2-69FD-4310-9AE3-D46F1DD158AA}" dt="2024-06-20T12:47:26.603" v="32248" actId="1035"/>
          <ac:spMkLst>
            <pc:docMk/>
            <pc:sldMk cId="3409345528" sldId="559"/>
            <ac:spMk id="131" creationId="{01083220-7E65-3E0C-CA78-ADF6E41B0146}"/>
          </ac:spMkLst>
        </pc:spChg>
        <pc:spChg chg="mod">
          <ac:chgData name="Müller Laura" userId="8191ac63-0d49-4000-a34c-4f0f8c71d94d" providerId="ADAL" clId="{137F30C2-69FD-4310-9AE3-D46F1DD158AA}" dt="2024-06-20T12:47:26.603" v="32248" actId="1035"/>
          <ac:spMkLst>
            <pc:docMk/>
            <pc:sldMk cId="3409345528" sldId="559"/>
            <ac:spMk id="134" creationId="{E3405236-938A-9BE1-EE8A-33F1A31BB299}"/>
          </ac:spMkLst>
        </pc:spChg>
        <pc:spChg chg="mod">
          <ac:chgData name="Müller Laura" userId="8191ac63-0d49-4000-a34c-4f0f8c71d94d" providerId="ADAL" clId="{137F30C2-69FD-4310-9AE3-D46F1DD158AA}" dt="2024-06-20T12:47:26.603" v="32248" actId="1035"/>
          <ac:spMkLst>
            <pc:docMk/>
            <pc:sldMk cId="3409345528" sldId="559"/>
            <ac:spMk id="137" creationId="{66B029BE-09E0-A2CB-EE09-B4E9308AE07C}"/>
          </ac:spMkLst>
        </pc:spChg>
        <pc:spChg chg="mod">
          <ac:chgData name="Müller Laura" userId="8191ac63-0d49-4000-a34c-4f0f8c71d94d" providerId="ADAL" clId="{137F30C2-69FD-4310-9AE3-D46F1DD158AA}" dt="2024-06-20T12:47:26.603" v="32248" actId="1035"/>
          <ac:spMkLst>
            <pc:docMk/>
            <pc:sldMk cId="3409345528" sldId="559"/>
            <ac:spMk id="141" creationId="{B8166B41-B192-FE53-2B8B-7B38ACA56EA8}"/>
          </ac:spMkLst>
        </pc:spChg>
        <pc:spChg chg="mod">
          <ac:chgData name="Müller Laura" userId="8191ac63-0d49-4000-a34c-4f0f8c71d94d" providerId="ADAL" clId="{137F30C2-69FD-4310-9AE3-D46F1DD158AA}" dt="2024-06-20T12:35:25.991" v="32076" actId="1582"/>
          <ac:spMkLst>
            <pc:docMk/>
            <pc:sldMk cId="3409345528" sldId="559"/>
            <ac:spMk id="185" creationId="{102E5F3E-0588-9E8D-B1FF-6DD9380C923E}"/>
          </ac:spMkLst>
        </pc:spChg>
        <pc:grpChg chg="add mod">
          <ac:chgData name="Müller Laura" userId="8191ac63-0d49-4000-a34c-4f0f8c71d94d" providerId="ADAL" clId="{137F30C2-69FD-4310-9AE3-D46F1DD158AA}" dt="2024-06-19T19:45:47.906" v="31853" actId="1076"/>
          <ac:grpSpMkLst>
            <pc:docMk/>
            <pc:sldMk cId="3409345528" sldId="559"/>
            <ac:grpSpMk id="6" creationId="{42287D40-7B60-DAFB-C4E7-E66079710092}"/>
          </ac:grpSpMkLst>
        </pc:grpChg>
        <pc:grpChg chg="mod">
          <ac:chgData name="Müller Laura" userId="8191ac63-0d49-4000-a34c-4f0f8c71d94d" providerId="ADAL" clId="{137F30C2-69FD-4310-9AE3-D46F1DD158AA}" dt="2024-06-20T12:47:26.603" v="32248" actId="1035"/>
          <ac:grpSpMkLst>
            <pc:docMk/>
            <pc:sldMk cId="3409345528" sldId="559"/>
            <ac:grpSpMk id="36" creationId="{3D3FE281-D1FC-B18D-4E4B-E2701BC13A77}"/>
          </ac:grpSpMkLst>
        </pc:grpChg>
        <pc:grpChg chg="del">
          <ac:chgData name="Müller Laura" userId="8191ac63-0d49-4000-a34c-4f0f8c71d94d" providerId="ADAL" clId="{137F30C2-69FD-4310-9AE3-D46F1DD158AA}" dt="2024-06-19T19:44:52.396" v="31772" actId="478"/>
          <ac:grpSpMkLst>
            <pc:docMk/>
            <pc:sldMk cId="3409345528" sldId="559"/>
            <ac:grpSpMk id="38" creationId="{9443A65B-0490-3E6D-3516-D979D6B12BDE}"/>
          </ac:grpSpMkLst>
        </pc:grpChg>
        <pc:grpChg chg="mod">
          <ac:chgData name="Müller Laura" userId="8191ac63-0d49-4000-a34c-4f0f8c71d94d" providerId="ADAL" clId="{137F30C2-69FD-4310-9AE3-D46F1DD158AA}" dt="2024-06-20T12:47:26.603" v="32248" actId="1035"/>
          <ac:grpSpMkLst>
            <pc:docMk/>
            <pc:sldMk cId="3409345528" sldId="559"/>
            <ac:grpSpMk id="39" creationId="{70AD4BD3-454E-BEEB-DA5D-095D46B9F056}"/>
          </ac:grpSpMkLst>
        </pc:grpChg>
        <pc:grpChg chg="mod">
          <ac:chgData name="Müller Laura" userId="8191ac63-0d49-4000-a34c-4f0f8c71d94d" providerId="ADAL" clId="{137F30C2-69FD-4310-9AE3-D46F1DD158AA}" dt="2024-06-20T12:47:26.603" v="32248" actId="1035"/>
          <ac:grpSpMkLst>
            <pc:docMk/>
            <pc:sldMk cId="3409345528" sldId="559"/>
            <ac:grpSpMk id="41" creationId="{AB8F0179-D67C-2EDC-9FE8-A7A5C22AA5D9}"/>
          </ac:grpSpMkLst>
        </pc:grpChg>
        <pc:grpChg chg="mod">
          <ac:chgData name="Müller Laura" userId="8191ac63-0d49-4000-a34c-4f0f8c71d94d" providerId="ADAL" clId="{137F30C2-69FD-4310-9AE3-D46F1DD158AA}" dt="2024-06-20T12:47:26.603" v="32248" actId="1035"/>
          <ac:grpSpMkLst>
            <pc:docMk/>
            <pc:sldMk cId="3409345528" sldId="559"/>
            <ac:grpSpMk id="42" creationId="{FA069936-7576-FF07-1E9E-7CD5AEF7AC03}"/>
          </ac:grpSpMkLst>
        </pc:grpChg>
        <pc:grpChg chg="mod">
          <ac:chgData name="Müller Laura" userId="8191ac63-0d49-4000-a34c-4f0f8c71d94d" providerId="ADAL" clId="{137F30C2-69FD-4310-9AE3-D46F1DD158AA}" dt="2024-06-20T12:47:26.603" v="32248" actId="1035"/>
          <ac:grpSpMkLst>
            <pc:docMk/>
            <pc:sldMk cId="3409345528" sldId="559"/>
            <ac:grpSpMk id="43" creationId="{E7361817-1B38-A7A1-001C-63E442EAAACD}"/>
          </ac:grpSpMkLst>
        </pc:grpChg>
        <pc:grpChg chg="mod">
          <ac:chgData name="Müller Laura" userId="8191ac63-0d49-4000-a34c-4f0f8c71d94d" providerId="ADAL" clId="{137F30C2-69FD-4310-9AE3-D46F1DD158AA}" dt="2024-06-20T12:47:26.603" v="32248" actId="1035"/>
          <ac:grpSpMkLst>
            <pc:docMk/>
            <pc:sldMk cId="3409345528" sldId="559"/>
            <ac:grpSpMk id="51" creationId="{64D3A61B-C65F-7008-927F-D6D3B58B2397}"/>
          </ac:grpSpMkLst>
        </pc:grpChg>
        <pc:picChg chg="mod">
          <ac:chgData name="Müller Laura" userId="8191ac63-0d49-4000-a34c-4f0f8c71d94d" providerId="ADAL" clId="{137F30C2-69FD-4310-9AE3-D46F1DD158AA}" dt="2024-06-19T19:45:47.906" v="31853" actId="1076"/>
          <ac:picMkLst>
            <pc:docMk/>
            <pc:sldMk cId="3409345528" sldId="559"/>
            <ac:picMk id="8" creationId="{41891750-D519-808F-DF52-87EB2A457D1F}"/>
          </ac:picMkLst>
        </pc:picChg>
        <pc:picChg chg="add del mod">
          <ac:chgData name="Müller Laura" userId="8191ac63-0d49-4000-a34c-4f0f8c71d94d" providerId="ADAL" clId="{137F30C2-69FD-4310-9AE3-D46F1DD158AA}" dt="2024-06-21T08:18:02.825" v="38635" actId="478"/>
          <ac:picMkLst>
            <pc:docMk/>
            <pc:sldMk cId="3409345528" sldId="559"/>
            <ac:picMk id="11" creationId="{1F587972-D70B-CD68-B2FB-3FA9ACAFBAAF}"/>
          </ac:picMkLst>
        </pc:picChg>
        <pc:picChg chg="add mod">
          <ac:chgData name="Müller Laura" userId="8191ac63-0d49-4000-a34c-4f0f8c71d94d" providerId="ADAL" clId="{137F30C2-69FD-4310-9AE3-D46F1DD158AA}" dt="2024-06-21T08:18:03.110" v="38636"/>
          <ac:picMkLst>
            <pc:docMk/>
            <pc:sldMk cId="3409345528" sldId="559"/>
            <ac:picMk id="14" creationId="{03ED3C24-4548-23BA-5DCE-A17733A8B320}"/>
          </ac:picMkLst>
        </pc:picChg>
        <pc:picChg chg="mod">
          <ac:chgData name="Müller Laura" userId="8191ac63-0d49-4000-a34c-4f0f8c71d94d" providerId="ADAL" clId="{137F30C2-69FD-4310-9AE3-D46F1DD158AA}" dt="2024-06-20T12:41:01.377" v="32218"/>
          <ac:picMkLst>
            <pc:docMk/>
            <pc:sldMk cId="3409345528" sldId="559"/>
            <ac:picMk id="26" creationId="{B8F065AC-2E1C-F0D2-E32F-F56607194F41}"/>
          </ac:picMkLst>
        </pc:picChg>
        <pc:picChg chg="mod">
          <ac:chgData name="Müller Laura" userId="8191ac63-0d49-4000-a34c-4f0f8c71d94d" providerId="ADAL" clId="{137F30C2-69FD-4310-9AE3-D46F1DD158AA}" dt="2024-06-19T19:45:31.146" v="31824" actId="1037"/>
          <ac:picMkLst>
            <pc:docMk/>
            <pc:sldMk cId="3409345528" sldId="559"/>
            <ac:picMk id="29" creationId="{2CF43350-B4D7-A1FF-EB4E-83BC868A7D73}"/>
          </ac:picMkLst>
        </pc:picChg>
        <pc:picChg chg="mod">
          <ac:chgData name="Müller Laura" userId="8191ac63-0d49-4000-a34c-4f0f8c71d94d" providerId="ADAL" clId="{137F30C2-69FD-4310-9AE3-D46F1DD158AA}" dt="2024-06-20T12:47:26.603" v="32248" actId="1035"/>
          <ac:picMkLst>
            <pc:docMk/>
            <pc:sldMk cId="3409345528" sldId="559"/>
            <ac:picMk id="50" creationId="{494FBC2A-76C4-2F11-AA7A-676142BE8831}"/>
          </ac:picMkLst>
        </pc:picChg>
        <pc:picChg chg="mod">
          <ac:chgData name="Müller Laura" userId="8191ac63-0d49-4000-a34c-4f0f8c71d94d" providerId="ADAL" clId="{137F30C2-69FD-4310-9AE3-D46F1DD158AA}" dt="2024-06-20T12:47:26.603" v="32248" actId="1035"/>
          <ac:picMkLst>
            <pc:docMk/>
            <pc:sldMk cId="3409345528" sldId="559"/>
            <ac:picMk id="62" creationId="{BD7F8061-182E-4955-2A4A-8D6F45EC9EED}"/>
          </ac:picMkLst>
        </pc:picChg>
        <pc:picChg chg="mod">
          <ac:chgData name="Müller Laura" userId="8191ac63-0d49-4000-a34c-4f0f8c71d94d" providerId="ADAL" clId="{137F30C2-69FD-4310-9AE3-D46F1DD158AA}" dt="2024-06-20T12:47:26.603" v="32248" actId="1035"/>
          <ac:picMkLst>
            <pc:docMk/>
            <pc:sldMk cId="3409345528" sldId="559"/>
            <ac:picMk id="63" creationId="{956538FC-5422-4F89-D0C7-FAC70DFA5B1E}"/>
          </ac:picMkLst>
        </pc:picChg>
        <pc:picChg chg="mod">
          <ac:chgData name="Müller Laura" userId="8191ac63-0d49-4000-a34c-4f0f8c71d94d" providerId="ADAL" clId="{137F30C2-69FD-4310-9AE3-D46F1DD158AA}" dt="2024-06-20T12:47:26.603" v="32248" actId="1035"/>
          <ac:picMkLst>
            <pc:docMk/>
            <pc:sldMk cId="3409345528" sldId="559"/>
            <ac:picMk id="135" creationId="{96B5E9F8-9EC1-4234-F9CF-94978AE73F63}"/>
          </ac:picMkLst>
        </pc:picChg>
        <pc:picChg chg="mod">
          <ac:chgData name="Müller Laura" userId="8191ac63-0d49-4000-a34c-4f0f8c71d94d" providerId="ADAL" clId="{137F30C2-69FD-4310-9AE3-D46F1DD158AA}" dt="2024-06-20T12:47:26.603" v="32248" actId="1035"/>
          <ac:picMkLst>
            <pc:docMk/>
            <pc:sldMk cId="3409345528" sldId="559"/>
            <ac:picMk id="136" creationId="{378CDDD8-9D8A-1C3A-A3AF-26A5BBB8BB60}"/>
          </ac:picMkLst>
        </pc:picChg>
        <pc:picChg chg="mod">
          <ac:chgData name="Müller Laura" userId="8191ac63-0d49-4000-a34c-4f0f8c71d94d" providerId="ADAL" clId="{137F30C2-69FD-4310-9AE3-D46F1DD158AA}" dt="2024-06-20T12:47:26.603" v="32248" actId="1035"/>
          <ac:picMkLst>
            <pc:docMk/>
            <pc:sldMk cId="3409345528" sldId="559"/>
            <ac:picMk id="138" creationId="{B3840923-348E-0823-A81D-0194B08E35E5}"/>
          </ac:picMkLst>
        </pc:picChg>
        <pc:picChg chg="mod">
          <ac:chgData name="Müller Laura" userId="8191ac63-0d49-4000-a34c-4f0f8c71d94d" providerId="ADAL" clId="{137F30C2-69FD-4310-9AE3-D46F1DD158AA}" dt="2024-06-20T12:47:26.603" v="32248" actId="1035"/>
          <ac:picMkLst>
            <pc:docMk/>
            <pc:sldMk cId="3409345528" sldId="559"/>
            <ac:picMk id="139" creationId="{DEB5712A-4EC4-43CF-A225-93A6023A1180}"/>
          </ac:picMkLst>
        </pc:picChg>
        <pc:cxnChg chg="add del mod">
          <ac:chgData name="Müller Laura" userId="8191ac63-0d49-4000-a34c-4f0f8c71d94d" providerId="ADAL" clId="{137F30C2-69FD-4310-9AE3-D46F1DD158AA}" dt="2024-06-21T08:09:41.697" v="38401" actId="478"/>
          <ac:cxnSpMkLst>
            <pc:docMk/>
            <pc:sldMk cId="3409345528" sldId="559"/>
            <ac:cxnSpMk id="12" creationId="{D93E472C-A06A-5FD2-39AF-C0F40DA7B8BC}"/>
          </ac:cxnSpMkLst>
        </pc:cxnChg>
        <pc:cxnChg chg="add del mod">
          <ac:chgData name="Müller Laura" userId="8191ac63-0d49-4000-a34c-4f0f8c71d94d" providerId="ADAL" clId="{137F30C2-69FD-4310-9AE3-D46F1DD158AA}" dt="2024-06-21T08:09:41.697" v="38401" actId="478"/>
          <ac:cxnSpMkLst>
            <pc:docMk/>
            <pc:sldMk cId="3409345528" sldId="559"/>
            <ac:cxnSpMk id="13" creationId="{78F0A964-B782-9C20-D4EE-5BAC6DF02FA8}"/>
          </ac:cxnSpMkLst>
        </pc:cxnChg>
        <pc:cxnChg chg="mod">
          <ac:chgData name="Müller Laura" userId="8191ac63-0d49-4000-a34c-4f0f8c71d94d" providerId="ADAL" clId="{137F30C2-69FD-4310-9AE3-D46F1DD158AA}" dt="2024-06-20T12:47:26.603" v="32248" actId="1035"/>
          <ac:cxnSpMkLst>
            <pc:docMk/>
            <pc:sldMk cId="3409345528" sldId="559"/>
            <ac:cxnSpMk id="44" creationId="{F548D476-30EA-18BA-4E03-E422CFCC4096}"/>
          </ac:cxnSpMkLst>
        </pc:cxnChg>
        <pc:cxnChg chg="del">
          <ac:chgData name="Müller Laura" userId="8191ac63-0d49-4000-a34c-4f0f8c71d94d" providerId="ADAL" clId="{137F30C2-69FD-4310-9AE3-D46F1DD158AA}" dt="2024-06-20T12:47:07.744" v="32242" actId="478"/>
          <ac:cxnSpMkLst>
            <pc:docMk/>
            <pc:sldMk cId="3409345528" sldId="559"/>
            <ac:cxnSpMk id="53" creationId="{A2EEAEE6-B74A-BDB0-A8D6-4D494F185685}"/>
          </ac:cxnSpMkLst>
        </pc:cxnChg>
        <pc:cxnChg chg="del">
          <ac:chgData name="Müller Laura" userId="8191ac63-0d49-4000-a34c-4f0f8c71d94d" providerId="ADAL" clId="{137F30C2-69FD-4310-9AE3-D46F1DD158AA}" dt="2024-06-20T12:47:09.877" v="32244" actId="478"/>
          <ac:cxnSpMkLst>
            <pc:docMk/>
            <pc:sldMk cId="3409345528" sldId="559"/>
            <ac:cxnSpMk id="54" creationId="{631AD81E-7D45-7BCA-54A0-A704D94034C9}"/>
          </ac:cxnSpMkLst>
        </pc:cxnChg>
        <pc:cxnChg chg="mod">
          <ac:chgData name="Müller Laura" userId="8191ac63-0d49-4000-a34c-4f0f8c71d94d" providerId="ADAL" clId="{137F30C2-69FD-4310-9AE3-D46F1DD158AA}" dt="2024-06-20T12:47:26.603" v="32248" actId="1035"/>
          <ac:cxnSpMkLst>
            <pc:docMk/>
            <pc:sldMk cId="3409345528" sldId="559"/>
            <ac:cxnSpMk id="130" creationId="{88F8D116-18AD-8633-5CE3-A5EFFC53420B}"/>
          </ac:cxnSpMkLst>
        </pc:cxnChg>
        <pc:cxnChg chg="mod">
          <ac:chgData name="Müller Laura" userId="8191ac63-0d49-4000-a34c-4f0f8c71d94d" providerId="ADAL" clId="{137F30C2-69FD-4310-9AE3-D46F1DD158AA}" dt="2024-06-20T12:47:26.603" v="32248" actId="1035"/>
          <ac:cxnSpMkLst>
            <pc:docMk/>
            <pc:sldMk cId="3409345528" sldId="559"/>
            <ac:cxnSpMk id="140" creationId="{D0B14C77-691F-6876-35FA-0F827794FDFF}"/>
          </ac:cxnSpMkLst>
        </pc:cxnChg>
      </pc:sldChg>
      <pc:sldChg chg="addSp delSp modSp add mod modNotesTx">
        <pc:chgData name="Müller Laura" userId="8191ac63-0d49-4000-a34c-4f0f8c71d94d" providerId="ADAL" clId="{137F30C2-69FD-4310-9AE3-D46F1DD158AA}" dt="2024-06-22T10:30:51.659" v="44132" actId="20577"/>
        <pc:sldMkLst>
          <pc:docMk/>
          <pc:sldMk cId="190091333" sldId="560"/>
        </pc:sldMkLst>
        <pc:spChg chg="add mod ord">
          <ac:chgData name="Müller Laura" userId="8191ac63-0d49-4000-a34c-4f0f8c71d94d" providerId="ADAL" clId="{137F30C2-69FD-4310-9AE3-D46F1DD158AA}" dt="2024-06-20T12:30:50.987" v="31978" actId="14100"/>
          <ac:spMkLst>
            <pc:docMk/>
            <pc:sldMk cId="190091333" sldId="560"/>
            <ac:spMk id="2" creationId="{0D329904-BF5C-A511-5821-BE43F4571467}"/>
          </ac:spMkLst>
        </pc:spChg>
        <pc:spChg chg="mod">
          <ac:chgData name="Müller Laura" userId="8191ac63-0d49-4000-a34c-4f0f8c71d94d" providerId="ADAL" clId="{137F30C2-69FD-4310-9AE3-D46F1DD158AA}" dt="2024-06-21T08:58:40.267" v="39706" actId="27636"/>
          <ac:spMkLst>
            <pc:docMk/>
            <pc:sldMk cId="190091333" sldId="560"/>
            <ac:spMk id="10" creationId="{B913B4DB-2508-FA3A-41B8-07F7BAE2251E}"/>
          </ac:spMkLst>
        </pc:spChg>
        <pc:spChg chg="mod">
          <ac:chgData name="Müller Laura" userId="8191ac63-0d49-4000-a34c-4f0f8c71d94d" providerId="ADAL" clId="{137F30C2-69FD-4310-9AE3-D46F1DD158AA}" dt="2024-06-20T12:34:27.115" v="32073" actId="1076"/>
          <ac:spMkLst>
            <pc:docMk/>
            <pc:sldMk cId="190091333" sldId="560"/>
            <ac:spMk id="41" creationId="{E7527A85-B814-7D6C-7247-B8C7C8C79D88}"/>
          </ac:spMkLst>
        </pc:spChg>
        <pc:spChg chg="mod">
          <ac:chgData name="Müller Laura" userId="8191ac63-0d49-4000-a34c-4f0f8c71d94d" providerId="ADAL" clId="{137F30C2-69FD-4310-9AE3-D46F1DD158AA}" dt="2024-06-21T15:43:05.675" v="41453" actId="20577"/>
          <ac:spMkLst>
            <pc:docMk/>
            <pc:sldMk cId="190091333" sldId="560"/>
            <ac:spMk id="44" creationId="{D0ECA925-EAAE-BE44-8041-5D0F30DE679E}"/>
          </ac:spMkLst>
        </pc:spChg>
        <pc:spChg chg="mod">
          <ac:chgData name="Müller Laura" userId="8191ac63-0d49-4000-a34c-4f0f8c71d94d" providerId="ADAL" clId="{137F30C2-69FD-4310-9AE3-D46F1DD158AA}" dt="2024-06-21T15:43:20.807" v="41465" actId="20577"/>
          <ac:spMkLst>
            <pc:docMk/>
            <pc:sldMk cId="190091333" sldId="560"/>
            <ac:spMk id="45" creationId="{82F73253-C522-CC3E-0CB8-E56C1D88DA4B}"/>
          </ac:spMkLst>
        </pc:spChg>
        <pc:spChg chg="mod">
          <ac:chgData name="Müller Laura" userId="8191ac63-0d49-4000-a34c-4f0f8c71d94d" providerId="ADAL" clId="{137F30C2-69FD-4310-9AE3-D46F1DD158AA}" dt="2024-06-21T15:43:09.530" v="41458" actId="20577"/>
          <ac:spMkLst>
            <pc:docMk/>
            <pc:sldMk cId="190091333" sldId="560"/>
            <ac:spMk id="46" creationId="{B322CA53-BDBD-E328-78B9-2FF4FE4292BB}"/>
          </ac:spMkLst>
        </pc:spChg>
        <pc:spChg chg="mod">
          <ac:chgData name="Müller Laura" userId="8191ac63-0d49-4000-a34c-4f0f8c71d94d" providerId="ADAL" clId="{137F30C2-69FD-4310-9AE3-D46F1DD158AA}" dt="2024-06-22T10:26:08.055" v="44101" actId="20577"/>
          <ac:spMkLst>
            <pc:docMk/>
            <pc:sldMk cId="190091333" sldId="560"/>
            <ac:spMk id="49" creationId="{514805E6-B3A2-30F3-C444-9A22EDFCD640}"/>
          </ac:spMkLst>
        </pc:spChg>
        <pc:spChg chg="mod">
          <ac:chgData name="Müller Laura" userId="8191ac63-0d49-4000-a34c-4f0f8c71d94d" providerId="ADAL" clId="{137F30C2-69FD-4310-9AE3-D46F1DD158AA}" dt="2024-06-21T12:09:32.804" v="40131" actId="20577"/>
          <ac:spMkLst>
            <pc:docMk/>
            <pc:sldMk cId="190091333" sldId="560"/>
            <ac:spMk id="56" creationId="{92A39123-0EFF-D009-05DF-B3EFEAE00D53}"/>
          </ac:spMkLst>
        </pc:spChg>
        <pc:spChg chg="mod">
          <ac:chgData name="Müller Laura" userId="8191ac63-0d49-4000-a34c-4f0f8c71d94d" providerId="ADAL" clId="{137F30C2-69FD-4310-9AE3-D46F1DD158AA}" dt="2024-06-21T15:43:34.583" v="41468" actId="14100"/>
          <ac:spMkLst>
            <pc:docMk/>
            <pc:sldMk cId="190091333" sldId="560"/>
            <ac:spMk id="57" creationId="{D5DD69BD-7FF7-E823-E431-36554D0E7BFA}"/>
          </ac:spMkLst>
        </pc:spChg>
        <pc:spChg chg="mod">
          <ac:chgData name="Müller Laura" userId="8191ac63-0d49-4000-a34c-4f0f8c71d94d" providerId="ADAL" clId="{137F30C2-69FD-4310-9AE3-D46F1DD158AA}" dt="2024-06-21T15:43:32.669" v="41467" actId="14100"/>
          <ac:spMkLst>
            <pc:docMk/>
            <pc:sldMk cId="190091333" sldId="560"/>
            <ac:spMk id="58" creationId="{B7F92A02-F0C7-BD37-2767-3F92F9A6F15B}"/>
          </ac:spMkLst>
        </pc:spChg>
        <pc:spChg chg="mod">
          <ac:chgData name="Müller Laura" userId="8191ac63-0d49-4000-a34c-4f0f8c71d94d" providerId="ADAL" clId="{137F30C2-69FD-4310-9AE3-D46F1DD158AA}" dt="2024-06-20T12:34:23.149" v="32072" actId="1035"/>
          <ac:spMkLst>
            <pc:docMk/>
            <pc:sldMk cId="190091333" sldId="560"/>
            <ac:spMk id="62" creationId="{CE91A96E-7A0A-B598-0E41-87D99002963E}"/>
          </ac:spMkLst>
        </pc:spChg>
        <pc:picChg chg="add del mod">
          <ac:chgData name="Müller Laura" userId="8191ac63-0d49-4000-a34c-4f0f8c71d94d" providerId="ADAL" clId="{137F30C2-69FD-4310-9AE3-D46F1DD158AA}" dt="2024-06-21T08:17:56.816" v="38633" actId="478"/>
          <ac:picMkLst>
            <pc:docMk/>
            <pc:sldMk cId="190091333" sldId="560"/>
            <ac:picMk id="3" creationId="{52C4C0AC-E593-066C-C331-DD988BB97EC0}"/>
          </ac:picMkLst>
        </pc:picChg>
        <pc:picChg chg="add mod">
          <ac:chgData name="Müller Laura" userId="8191ac63-0d49-4000-a34c-4f0f8c71d94d" providerId="ADAL" clId="{137F30C2-69FD-4310-9AE3-D46F1DD158AA}" dt="2024-06-21T08:17:57.140" v="38634"/>
          <ac:picMkLst>
            <pc:docMk/>
            <pc:sldMk cId="190091333" sldId="560"/>
            <ac:picMk id="7" creationId="{E85334F0-0033-86A5-B260-CA1D23D096AE}"/>
          </ac:picMkLst>
        </pc:picChg>
        <pc:picChg chg="mod">
          <ac:chgData name="Müller Laura" userId="8191ac63-0d49-4000-a34c-4f0f8c71d94d" providerId="ADAL" clId="{137F30C2-69FD-4310-9AE3-D46F1DD158AA}" dt="2024-06-20T12:34:23.149" v="32072" actId="1035"/>
          <ac:picMkLst>
            <pc:docMk/>
            <pc:sldMk cId="190091333" sldId="560"/>
            <ac:picMk id="30" creationId="{8DBEF768-F647-863C-A8BC-7C2AC3880077}"/>
          </ac:picMkLst>
        </pc:picChg>
        <pc:cxnChg chg="add del mod">
          <ac:chgData name="Müller Laura" userId="8191ac63-0d49-4000-a34c-4f0f8c71d94d" providerId="ADAL" clId="{137F30C2-69FD-4310-9AE3-D46F1DD158AA}" dt="2024-06-21T08:09:50.597" v="38405" actId="478"/>
          <ac:cxnSpMkLst>
            <pc:docMk/>
            <pc:sldMk cId="190091333" sldId="560"/>
            <ac:cxnSpMk id="5" creationId="{618B2447-84FC-EB57-B761-F466E7861793}"/>
          </ac:cxnSpMkLst>
        </pc:cxnChg>
        <pc:cxnChg chg="add del mod">
          <ac:chgData name="Müller Laura" userId="8191ac63-0d49-4000-a34c-4f0f8c71d94d" providerId="ADAL" clId="{137F30C2-69FD-4310-9AE3-D46F1DD158AA}" dt="2024-06-21T08:09:50.597" v="38405" actId="478"/>
          <ac:cxnSpMkLst>
            <pc:docMk/>
            <pc:sldMk cId="190091333" sldId="560"/>
            <ac:cxnSpMk id="6" creationId="{550502D0-9CB1-D977-8B57-55742974A62B}"/>
          </ac:cxnSpMkLst>
        </pc:cxnChg>
      </pc:sldChg>
      <pc:sldChg chg="addSp delSp modSp add mod modNotesTx">
        <pc:chgData name="Müller Laura" userId="8191ac63-0d49-4000-a34c-4f0f8c71d94d" providerId="ADAL" clId="{137F30C2-69FD-4310-9AE3-D46F1DD158AA}" dt="2024-06-21T19:11:29.704" v="43053" actId="478"/>
        <pc:sldMkLst>
          <pc:docMk/>
          <pc:sldMk cId="3509047206" sldId="561"/>
        </pc:sldMkLst>
        <pc:spChg chg="add mod">
          <ac:chgData name="Müller Laura" userId="8191ac63-0d49-4000-a34c-4f0f8c71d94d" providerId="ADAL" clId="{137F30C2-69FD-4310-9AE3-D46F1DD158AA}" dt="2024-06-21T16:27:24.782" v="42806" actId="1076"/>
          <ac:spMkLst>
            <pc:docMk/>
            <pc:sldMk cId="3509047206" sldId="561"/>
            <ac:spMk id="3" creationId="{3C061A4D-7FD7-DFC2-643B-1E093A10517E}"/>
          </ac:spMkLst>
        </pc:spChg>
        <pc:spChg chg="mod">
          <ac:chgData name="Müller Laura" userId="8191ac63-0d49-4000-a34c-4f0f8c71d94d" providerId="ADAL" clId="{137F30C2-69FD-4310-9AE3-D46F1DD158AA}" dt="2024-06-21T08:18:08.982" v="38638" actId="20577"/>
          <ac:spMkLst>
            <pc:docMk/>
            <pc:sldMk cId="3509047206" sldId="561"/>
            <ac:spMk id="95" creationId="{D74A5FFA-445E-A5EA-8152-62F0C8A3B438}"/>
          </ac:spMkLst>
        </pc:spChg>
        <pc:spChg chg="mod">
          <ac:chgData name="Müller Laura" userId="8191ac63-0d49-4000-a34c-4f0f8c71d94d" providerId="ADAL" clId="{137F30C2-69FD-4310-9AE3-D46F1DD158AA}" dt="2024-06-21T09:01:50.636" v="39783"/>
          <ac:spMkLst>
            <pc:docMk/>
            <pc:sldMk cId="3509047206" sldId="561"/>
            <ac:spMk id="96" creationId="{974CD2FE-E100-F3D2-4391-5103840A2A57}"/>
          </ac:spMkLst>
        </pc:spChg>
        <pc:spChg chg="mod">
          <ac:chgData name="Müller Laura" userId="8191ac63-0d49-4000-a34c-4f0f8c71d94d" providerId="ADAL" clId="{137F30C2-69FD-4310-9AE3-D46F1DD158AA}" dt="2024-06-21T16:27:31.306" v="42808" actId="1076"/>
          <ac:spMkLst>
            <pc:docMk/>
            <pc:sldMk cId="3509047206" sldId="561"/>
            <ac:spMk id="97" creationId="{03BF34E1-303A-2F69-B44D-2D16A68C29DF}"/>
          </ac:spMkLst>
        </pc:spChg>
        <pc:spChg chg="del">
          <ac:chgData name="Müller Laura" userId="8191ac63-0d49-4000-a34c-4f0f8c71d94d" providerId="ADAL" clId="{137F30C2-69FD-4310-9AE3-D46F1DD158AA}" dt="2024-06-20T20:46:35.939" v="37627" actId="478"/>
          <ac:spMkLst>
            <pc:docMk/>
            <pc:sldMk cId="3509047206" sldId="561"/>
            <ac:spMk id="113" creationId="{7DE15F27-967B-0800-9FD8-54CCE28CEE00}"/>
          </ac:spMkLst>
        </pc:spChg>
        <pc:spChg chg="mod">
          <ac:chgData name="Müller Laura" userId="8191ac63-0d49-4000-a34c-4f0f8c71d94d" providerId="ADAL" clId="{137F30C2-69FD-4310-9AE3-D46F1DD158AA}" dt="2024-06-21T19:11:29.040" v="43052" actId="1036"/>
          <ac:spMkLst>
            <pc:docMk/>
            <pc:sldMk cId="3509047206" sldId="561"/>
            <ac:spMk id="117" creationId="{4E64A889-05BF-C784-CCAB-25725EF42F23}"/>
          </ac:spMkLst>
        </pc:spChg>
        <pc:spChg chg="del">
          <ac:chgData name="Müller Laura" userId="8191ac63-0d49-4000-a34c-4f0f8c71d94d" providerId="ADAL" clId="{137F30C2-69FD-4310-9AE3-D46F1DD158AA}" dt="2024-06-20T20:46:40.245" v="37628" actId="478"/>
          <ac:spMkLst>
            <pc:docMk/>
            <pc:sldMk cId="3509047206" sldId="561"/>
            <ac:spMk id="120" creationId="{7CAC4713-7BF2-FDA3-8470-0739F2E70B3A}"/>
          </ac:spMkLst>
        </pc:spChg>
        <pc:spChg chg="del">
          <ac:chgData name="Müller Laura" userId="8191ac63-0d49-4000-a34c-4f0f8c71d94d" providerId="ADAL" clId="{137F30C2-69FD-4310-9AE3-D46F1DD158AA}" dt="2024-06-20T20:46:40.245" v="37628" actId="478"/>
          <ac:spMkLst>
            <pc:docMk/>
            <pc:sldMk cId="3509047206" sldId="561"/>
            <ac:spMk id="133" creationId="{1900870F-55B7-3675-7E13-AD2F8243BF6F}"/>
          </ac:spMkLst>
        </pc:spChg>
        <pc:spChg chg="del">
          <ac:chgData name="Müller Laura" userId="8191ac63-0d49-4000-a34c-4f0f8c71d94d" providerId="ADAL" clId="{137F30C2-69FD-4310-9AE3-D46F1DD158AA}" dt="2024-06-20T20:46:40.245" v="37628" actId="478"/>
          <ac:spMkLst>
            <pc:docMk/>
            <pc:sldMk cId="3509047206" sldId="561"/>
            <ac:spMk id="134" creationId="{D7600BE7-F8E5-092A-238E-5C7D88097A80}"/>
          </ac:spMkLst>
        </pc:spChg>
        <pc:spChg chg="del">
          <ac:chgData name="Müller Laura" userId="8191ac63-0d49-4000-a34c-4f0f8c71d94d" providerId="ADAL" clId="{137F30C2-69FD-4310-9AE3-D46F1DD158AA}" dt="2024-06-20T20:46:40.245" v="37628" actId="478"/>
          <ac:spMkLst>
            <pc:docMk/>
            <pc:sldMk cId="3509047206" sldId="561"/>
            <ac:spMk id="135" creationId="{CAD6B946-575D-3BC1-3516-393171394D2B}"/>
          </ac:spMkLst>
        </pc:spChg>
        <pc:spChg chg="del">
          <ac:chgData name="Müller Laura" userId="8191ac63-0d49-4000-a34c-4f0f8c71d94d" providerId="ADAL" clId="{137F30C2-69FD-4310-9AE3-D46F1DD158AA}" dt="2024-06-20T20:46:40.245" v="37628" actId="478"/>
          <ac:spMkLst>
            <pc:docMk/>
            <pc:sldMk cId="3509047206" sldId="561"/>
            <ac:spMk id="136" creationId="{0436EDCA-FBFD-D064-4190-55A9A1A6A109}"/>
          </ac:spMkLst>
        </pc:spChg>
        <pc:spChg chg="del">
          <ac:chgData name="Müller Laura" userId="8191ac63-0d49-4000-a34c-4f0f8c71d94d" providerId="ADAL" clId="{137F30C2-69FD-4310-9AE3-D46F1DD158AA}" dt="2024-06-20T20:46:35.939" v="37627" actId="478"/>
          <ac:spMkLst>
            <pc:docMk/>
            <pc:sldMk cId="3509047206" sldId="561"/>
            <ac:spMk id="147" creationId="{17018423-B19F-34C4-111C-BDD9CEBD6C14}"/>
          </ac:spMkLst>
        </pc:spChg>
        <pc:spChg chg="del">
          <ac:chgData name="Müller Laura" userId="8191ac63-0d49-4000-a34c-4f0f8c71d94d" providerId="ADAL" clId="{137F30C2-69FD-4310-9AE3-D46F1DD158AA}" dt="2024-06-20T20:46:35.939" v="37627" actId="478"/>
          <ac:spMkLst>
            <pc:docMk/>
            <pc:sldMk cId="3509047206" sldId="561"/>
            <ac:spMk id="148" creationId="{DCFBC8F9-1F3E-4610-F5E1-50D13A80DF4E}"/>
          </ac:spMkLst>
        </pc:spChg>
        <pc:spChg chg="del">
          <ac:chgData name="Müller Laura" userId="8191ac63-0d49-4000-a34c-4f0f8c71d94d" providerId="ADAL" clId="{137F30C2-69FD-4310-9AE3-D46F1DD158AA}" dt="2024-06-20T20:46:35.939" v="37627" actId="478"/>
          <ac:spMkLst>
            <pc:docMk/>
            <pc:sldMk cId="3509047206" sldId="561"/>
            <ac:spMk id="149" creationId="{264925DE-9963-3F54-5C39-966569696349}"/>
          </ac:spMkLst>
        </pc:spChg>
        <pc:spChg chg="del">
          <ac:chgData name="Müller Laura" userId="8191ac63-0d49-4000-a34c-4f0f8c71d94d" providerId="ADAL" clId="{137F30C2-69FD-4310-9AE3-D46F1DD158AA}" dt="2024-06-20T20:46:35.939" v="37627" actId="478"/>
          <ac:spMkLst>
            <pc:docMk/>
            <pc:sldMk cId="3509047206" sldId="561"/>
            <ac:spMk id="150" creationId="{C86060FB-4FF0-12C4-0963-1F2915FEB3C3}"/>
          </ac:spMkLst>
        </pc:spChg>
        <pc:spChg chg="del">
          <ac:chgData name="Müller Laura" userId="8191ac63-0d49-4000-a34c-4f0f8c71d94d" providerId="ADAL" clId="{137F30C2-69FD-4310-9AE3-D46F1DD158AA}" dt="2024-06-20T20:46:35.939" v="37627" actId="478"/>
          <ac:spMkLst>
            <pc:docMk/>
            <pc:sldMk cId="3509047206" sldId="561"/>
            <ac:spMk id="153" creationId="{CA3B6AED-887A-FEF4-6331-936D21A38CB1}"/>
          </ac:spMkLst>
        </pc:spChg>
        <pc:spChg chg="del">
          <ac:chgData name="Müller Laura" userId="8191ac63-0d49-4000-a34c-4f0f8c71d94d" providerId="ADAL" clId="{137F30C2-69FD-4310-9AE3-D46F1DD158AA}" dt="2024-06-20T20:46:35.939" v="37627" actId="478"/>
          <ac:spMkLst>
            <pc:docMk/>
            <pc:sldMk cId="3509047206" sldId="561"/>
            <ac:spMk id="154" creationId="{9EBCF6B1-EAFE-328B-2D1D-E62D5F33CD13}"/>
          </ac:spMkLst>
        </pc:spChg>
        <pc:spChg chg="del">
          <ac:chgData name="Müller Laura" userId="8191ac63-0d49-4000-a34c-4f0f8c71d94d" providerId="ADAL" clId="{137F30C2-69FD-4310-9AE3-D46F1DD158AA}" dt="2024-06-20T20:46:35.939" v="37627" actId="478"/>
          <ac:spMkLst>
            <pc:docMk/>
            <pc:sldMk cId="3509047206" sldId="561"/>
            <ac:spMk id="155" creationId="{0FE4D362-CE00-8D17-2BAB-88578981F48C}"/>
          </ac:spMkLst>
        </pc:spChg>
        <pc:spChg chg="del">
          <ac:chgData name="Müller Laura" userId="8191ac63-0d49-4000-a34c-4f0f8c71d94d" providerId="ADAL" clId="{137F30C2-69FD-4310-9AE3-D46F1DD158AA}" dt="2024-06-20T20:46:35.939" v="37627" actId="478"/>
          <ac:spMkLst>
            <pc:docMk/>
            <pc:sldMk cId="3509047206" sldId="561"/>
            <ac:spMk id="156" creationId="{54A8198C-970F-0441-E100-8FC051646F1E}"/>
          </ac:spMkLst>
        </pc:spChg>
        <pc:grpChg chg="del">
          <ac:chgData name="Müller Laura" userId="8191ac63-0d49-4000-a34c-4f0f8c71d94d" providerId="ADAL" clId="{137F30C2-69FD-4310-9AE3-D46F1DD158AA}" dt="2024-06-20T20:46:35.939" v="37627" actId="478"/>
          <ac:grpSpMkLst>
            <pc:docMk/>
            <pc:sldMk cId="3509047206" sldId="561"/>
            <ac:grpSpMk id="110" creationId="{35BCDBEB-89F3-8ED9-B964-F1AFAD927E00}"/>
          </ac:grpSpMkLst>
        </pc:grpChg>
        <pc:grpChg chg="del mod">
          <ac:chgData name="Müller Laura" userId="8191ac63-0d49-4000-a34c-4f0f8c71d94d" providerId="ADAL" clId="{137F30C2-69FD-4310-9AE3-D46F1DD158AA}" dt="2024-06-21T19:11:29.704" v="43053" actId="478"/>
          <ac:grpSpMkLst>
            <pc:docMk/>
            <pc:sldMk cId="3509047206" sldId="561"/>
            <ac:grpSpMk id="116" creationId="{A798CB3D-D2AE-5065-E10A-F196A526EC58}"/>
          </ac:grpSpMkLst>
        </pc:grpChg>
        <pc:grpChg chg="del">
          <ac:chgData name="Müller Laura" userId="8191ac63-0d49-4000-a34c-4f0f8c71d94d" providerId="ADAL" clId="{137F30C2-69FD-4310-9AE3-D46F1DD158AA}" dt="2024-06-20T20:46:35.939" v="37627" actId="478"/>
          <ac:grpSpMkLst>
            <pc:docMk/>
            <pc:sldMk cId="3509047206" sldId="561"/>
            <ac:grpSpMk id="130" creationId="{27C659C0-960F-8295-BE6A-C57897EFE246}"/>
          </ac:grpSpMkLst>
        </pc:grpChg>
        <pc:grpChg chg="del">
          <ac:chgData name="Müller Laura" userId="8191ac63-0d49-4000-a34c-4f0f8c71d94d" providerId="ADAL" clId="{137F30C2-69FD-4310-9AE3-D46F1DD158AA}" dt="2024-06-20T20:46:35.939" v="37627" actId="478"/>
          <ac:grpSpMkLst>
            <pc:docMk/>
            <pc:sldMk cId="3509047206" sldId="561"/>
            <ac:grpSpMk id="140" creationId="{25963E56-ACEC-33DC-1163-4B682A25282F}"/>
          </ac:grpSpMkLst>
        </pc:grpChg>
        <pc:grpChg chg="del">
          <ac:chgData name="Müller Laura" userId="8191ac63-0d49-4000-a34c-4f0f8c71d94d" providerId="ADAL" clId="{137F30C2-69FD-4310-9AE3-D46F1DD158AA}" dt="2024-06-20T20:46:35.939" v="37627" actId="478"/>
          <ac:grpSpMkLst>
            <pc:docMk/>
            <pc:sldMk cId="3509047206" sldId="561"/>
            <ac:grpSpMk id="143" creationId="{814B95E3-DF18-1297-3683-84E55888D66C}"/>
          </ac:grpSpMkLst>
        </pc:grpChg>
        <pc:grpChg chg="del">
          <ac:chgData name="Müller Laura" userId="8191ac63-0d49-4000-a34c-4f0f8c71d94d" providerId="ADAL" clId="{137F30C2-69FD-4310-9AE3-D46F1DD158AA}" dt="2024-06-20T20:46:35.939" v="37627" actId="478"/>
          <ac:grpSpMkLst>
            <pc:docMk/>
            <pc:sldMk cId="3509047206" sldId="561"/>
            <ac:grpSpMk id="146" creationId="{92A29CB9-C1E3-71E9-AA0F-3A272E3C6A84}"/>
          </ac:grpSpMkLst>
        </pc:grpChg>
        <pc:picChg chg="del">
          <ac:chgData name="Müller Laura" userId="8191ac63-0d49-4000-a34c-4f0f8c71d94d" providerId="ADAL" clId="{137F30C2-69FD-4310-9AE3-D46F1DD158AA}" dt="2024-06-20T20:46:35.939" v="37627" actId="478"/>
          <ac:picMkLst>
            <pc:docMk/>
            <pc:sldMk cId="3509047206" sldId="561"/>
            <ac:picMk id="76" creationId="{DEA57C90-C5A2-B8D6-B2CC-1383F529C3E2}"/>
          </ac:picMkLst>
        </pc:picChg>
        <pc:picChg chg="mod">
          <ac:chgData name="Müller Laura" userId="8191ac63-0d49-4000-a34c-4f0f8c71d94d" providerId="ADAL" clId="{137F30C2-69FD-4310-9AE3-D46F1DD158AA}" dt="2024-06-21T19:11:29.040" v="43052" actId="1036"/>
          <ac:picMkLst>
            <pc:docMk/>
            <pc:sldMk cId="3509047206" sldId="561"/>
            <ac:picMk id="118" creationId="{4F1B9645-E963-AF93-C626-1561519D8492}"/>
          </ac:picMkLst>
        </pc:picChg>
        <pc:picChg chg="del">
          <ac:chgData name="Müller Laura" userId="8191ac63-0d49-4000-a34c-4f0f8c71d94d" providerId="ADAL" clId="{137F30C2-69FD-4310-9AE3-D46F1DD158AA}" dt="2024-06-20T20:46:35.939" v="37627" actId="478"/>
          <ac:picMkLst>
            <pc:docMk/>
            <pc:sldMk cId="3509047206" sldId="561"/>
            <ac:picMk id="122" creationId="{33C592AD-E2DC-E4B5-E69C-A4A2908493EC}"/>
          </ac:picMkLst>
        </pc:picChg>
        <pc:picChg chg="del">
          <ac:chgData name="Müller Laura" userId="8191ac63-0d49-4000-a34c-4f0f8c71d94d" providerId="ADAL" clId="{137F30C2-69FD-4310-9AE3-D46F1DD158AA}" dt="2024-06-20T20:46:35.939" v="37627" actId="478"/>
          <ac:picMkLst>
            <pc:docMk/>
            <pc:sldMk cId="3509047206" sldId="561"/>
            <ac:picMk id="123" creationId="{7B9A4A88-6813-F4D3-BE2E-E6BEDAE1964A}"/>
          </ac:picMkLst>
        </pc:picChg>
        <pc:picChg chg="del">
          <ac:chgData name="Müller Laura" userId="8191ac63-0d49-4000-a34c-4f0f8c71d94d" providerId="ADAL" clId="{137F30C2-69FD-4310-9AE3-D46F1DD158AA}" dt="2024-06-20T20:46:35.939" v="37627" actId="478"/>
          <ac:picMkLst>
            <pc:docMk/>
            <pc:sldMk cId="3509047206" sldId="561"/>
            <ac:picMk id="124" creationId="{BDFC03D6-F0C1-CAF2-74C1-6F5C92DE6F70}"/>
          </ac:picMkLst>
        </pc:picChg>
        <pc:picChg chg="del">
          <ac:chgData name="Müller Laura" userId="8191ac63-0d49-4000-a34c-4f0f8c71d94d" providerId="ADAL" clId="{137F30C2-69FD-4310-9AE3-D46F1DD158AA}" dt="2024-06-20T20:46:35.939" v="37627" actId="478"/>
          <ac:picMkLst>
            <pc:docMk/>
            <pc:sldMk cId="3509047206" sldId="561"/>
            <ac:picMk id="125" creationId="{6096D3F2-BFB7-A1BA-1E99-1F5F23AF1BF2}"/>
          </ac:picMkLst>
        </pc:picChg>
        <pc:picChg chg="del">
          <ac:chgData name="Müller Laura" userId="8191ac63-0d49-4000-a34c-4f0f8c71d94d" providerId="ADAL" clId="{137F30C2-69FD-4310-9AE3-D46F1DD158AA}" dt="2024-06-20T20:46:35.939" v="37627" actId="478"/>
          <ac:picMkLst>
            <pc:docMk/>
            <pc:sldMk cId="3509047206" sldId="561"/>
            <ac:picMk id="139" creationId="{05720B25-97B5-4236-2F90-04B06428979F}"/>
          </ac:picMkLst>
        </pc:picChg>
      </pc:sldChg>
      <pc:sldChg chg="add del">
        <pc:chgData name="Müller Laura" userId="8191ac63-0d49-4000-a34c-4f0f8c71d94d" providerId="ADAL" clId="{137F30C2-69FD-4310-9AE3-D46F1DD158AA}" dt="2024-06-20T12:56:11.050" v="32372"/>
        <pc:sldMkLst>
          <pc:docMk/>
          <pc:sldMk cId="3662874784" sldId="561"/>
        </pc:sldMkLst>
      </pc:sldChg>
      <pc:sldChg chg="addSp delSp modSp add mod modNotesTx">
        <pc:chgData name="Müller Laura" userId="8191ac63-0d49-4000-a34c-4f0f8c71d94d" providerId="ADAL" clId="{137F30C2-69FD-4310-9AE3-D46F1DD158AA}" dt="2024-06-21T19:11:31.719" v="43054" actId="478"/>
        <pc:sldMkLst>
          <pc:docMk/>
          <pc:sldMk cId="2602073094" sldId="562"/>
        </pc:sldMkLst>
        <pc:spChg chg="add mod">
          <ac:chgData name="Müller Laura" userId="8191ac63-0d49-4000-a34c-4f0f8c71d94d" providerId="ADAL" clId="{137F30C2-69FD-4310-9AE3-D46F1DD158AA}" dt="2024-06-21T16:26:04.251" v="42788" actId="1038"/>
          <ac:spMkLst>
            <pc:docMk/>
            <pc:sldMk cId="2602073094" sldId="562"/>
            <ac:spMk id="2" creationId="{6611F6CF-0DCE-3231-1BCB-C4B0CBE3946D}"/>
          </ac:spMkLst>
        </pc:spChg>
        <pc:spChg chg="add del mod">
          <ac:chgData name="Müller Laura" userId="8191ac63-0d49-4000-a34c-4f0f8c71d94d" providerId="ADAL" clId="{137F30C2-69FD-4310-9AE3-D46F1DD158AA}" dt="2024-06-21T16:23:44.568" v="42716" actId="478"/>
          <ac:spMkLst>
            <pc:docMk/>
            <pc:sldMk cId="2602073094" sldId="562"/>
            <ac:spMk id="3" creationId="{87EB3AB8-E342-CFE5-3B5A-A4A94C484867}"/>
          </ac:spMkLst>
        </pc:spChg>
        <pc:spChg chg="add mod">
          <ac:chgData name="Müller Laura" userId="8191ac63-0d49-4000-a34c-4f0f8c71d94d" providerId="ADAL" clId="{137F30C2-69FD-4310-9AE3-D46F1DD158AA}" dt="2024-06-21T16:25:57.297" v="42779" actId="1035"/>
          <ac:spMkLst>
            <pc:docMk/>
            <pc:sldMk cId="2602073094" sldId="562"/>
            <ac:spMk id="4" creationId="{4631B44F-3BD3-1A16-CF31-6885DCEBC194}"/>
          </ac:spMkLst>
        </pc:spChg>
        <pc:spChg chg="add del mod">
          <ac:chgData name="Müller Laura" userId="8191ac63-0d49-4000-a34c-4f0f8c71d94d" providerId="ADAL" clId="{137F30C2-69FD-4310-9AE3-D46F1DD158AA}" dt="2024-06-21T16:24:48.782" v="42750" actId="478"/>
          <ac:spMkLst>
            <pc:docMk/>
            <pc:sldMk cId="2602073094" sldId="562"/>
            <ac:spMk id="5" creationId="{8218C92D-0B48-04B1-1AB8-33A4382095C3}"/>
          </ac:spMkLst>
        </pc:spChg>
        <pc:spChg chg="add mod">
          <ac:chgData name="Müller Laura" userId="8191ac63-0d49-4000-a34c-4f0f8c71d94d" providerId="ADAL" clId="{137F30C2-69FD-4310-9AE3-D46F1DD158AA}" dt="2024-06-21T16:27:44.782" v="42809"/>
          <ac:spMkLst>
            <pc:docMk/>
            <pc:sldMk cId="2602073094" sldId="562"/>
            <ac:spMk id="6" creationId="{BEC88BD0-B094-C419-FEF2-7AAB1893284B}"/>
          </ac:spMkLst>
        </pc:spChg>
        <pc:spChg chg="add mod">
          <ac:chgData name="Müller Laura" userId="8191ac63-0d49-4000-a34c-4f0f8c71d94d" providerId="ADAL" clId="{137F30C2-69FD-4310-9AE3-D46F1DD158AA}" dt="2024-06-21T16:27:44.782" v="42809"/>
          <ac:spMkLst>
            <pc:docMk/>
            <pc:sldMk cId="2602073094" sldId="562"/>
            <ac:spMk id="7" creationId="{2AEA1308-EC88-5F4D-3696-AC96D91B2A4F}"/>
          </ac:spMkLst>
        </pc:spChg>
        <pc:spChg chg="mod">
          <ac:chgData name="Müller Laura" userId="8191ac63-0d49-4000-a34c-4f0f8c71d94d" providerId="ADAL" clId="{137F30C2-69FD-4310-9AE3-D46F1DD158AA}" dt="2024-06-21T16:28:25.595" v="42820"/>
          <ac:spMkLst>
            <pc:docMk/>
            <pc:sldMk cId="2602073094" sldId="562"/>
            <ac:spMk id="9" creationId="{5EF0F25C-2940-B850-15AF-2C695F87E484}"/>
          </ac:spMkLst>
        </pc:spChg>
        <pc:spChg chg="mod">
          <ac:chgData name="Müller Laura" userId="8191ac63-0d49-4000-a34c-4f0f8c71d94d" providerId="ADAL" clId="{137F30C2-69FD-4310-9AE3-D46F1DD158AA}" dt="2024-06-21T08:18:13.273" v="38640" actId="20577"/>
          <ac:spMkLst>
            <pc:docMk/>
            <pc:sldMk cId="2602073094" sldId="562"/>
            <ac:spMk id="95" creationId="{D74A5FFA-445E-A5EA-8152-62F0C8A3B438}"/>
          </ac:spMkLst>
        </pc:spChg>
        <pc:spChg chg="mod">
          <ac:chgData name="Müller Laura" userId="8191ac63-0d49-4000-a34c-4f0f8c71d94d" providerId="ADAL" clId="{137F30C2-69FD-4310-9AE3-D46F1DD158AA}" dt="2024-06-21T09:01:54.098" v="39784"/>
          <ac:spMkLst>
            <pc:docMk/>
            <pc:sldMk cId="2602073094" sldId="562"/>
            <ac:spMk id="96" creationId="{974CD2FE-E100-F3D2-4391-5103840A2A57}"/>
          </ac:spMkLst>
        </pc:spChg>
        <pc:spChg chg="del mod">
          <ac:chgData name="Müller Laura" userId="8191ac63-0d49-4000-a34c-4f0f8c71d94d" providerId="ADAL" clId="{137F30C2-69FD-4310-9AE3-D46F1DD158AA}" dt="2024-06-21T16:23:46.081" v="42717" actId="478"/>
          <ac:spMkLst>
            <pc:docMk/>
            <pc:sldMk cId="2602073094" sldId="562"/>
            <ac:spMk id="97" creationId="{03BF34E1-303A-2F69-B44D-2D16A68C29DF}"/>
          </ac:spMkLst>
        </pc:spChg>
        <pc:spChg chg="mod">
          <ac:chgData name="Müller Laura" userId="8191ac63-0d49-4000-a34c-4f0f8c71d94d" providerId="ADAL" clId="{137F30C2-69FD-4310-9AE3-D46F1DD158AA}" dt="2024-06-21T16:25:48.664" v="42776" actId="1036"/>
          <ac:spMkLst>
            <pc:docMk/>
            <pc:sldMk cId="2602073094" sldId="562"/>
            <ac:spMk id="113" creationId="{7DE15F27-967B-0800-9FD8-54CCE28CEE00}"/>
          </ac:spMkLst>
        </pc:spChg>
        <pc:spChg chg="mod">
          <ac:chgData name="Müller Laura" userId="8191ac63-0d49-4000-a34c-4f0f8c71d94d" providerId="ADAL" clId="{137F30C2-69FD-4310-9AE3-D46F1DD158AA}" dt="2024-06-21T16:25:48.664" v="42776" actId="1036"/>
          <ac:spMkLst>
            <pc:docMk/>
            <pc:sldMk cId="2602073094" sldId="562"/>
            <ac:spMk id="120" creationId="{7CAC4713-7BF2-FDA3-8470-0739F2E70B3A}"/>
          </ac:spMkLst>
        </pc:spChg>
        <pc:spChg chg="mod">
          <ac:chgData name="Müller Laura" userId="8191ac63-0d49-4000-a34c-4f0f8c71d94d" providerId="ADAL" clId="{137F30C2-69FD-4310-9AE3-D46F1DD158AA}" dt="2024-06-21T16:25:48.664" v="42776" actId="1036"/>
          <ac:spMkLst>
            <pc:docMk/>
            <pc:sldMk cId="2602073094" sldId="562"/>
            <ac:spMk id="133" creationId="{1900870F-55B7-3675-7E13-AD2F8243BF6F}"/>
          </ac:spMkLst>
        </pc:spChg>
        <pc:spChg chg="mod">
          <ac:chgData name="Müller Laura" userId="8191ac63-0d49-4000-a34c-4f0f8c71d94d" providerId="ADAL" clId="{137F30C2-69FD-4310-9AE3-D46F1DD158AA}" dt="2024-06-21T16:25:48.664" v="42776" actId="1036"/>
          <ac:spMkLst>
            <pc:docMk/>
            <pc:sldMk cId="2602073094" sldId="562"/>
            <ac:spMk id="134" creationId="{D7600BE7-F8E5-092A-238E-5C7D88097A80}"/>
          </ac:spMkLst>
        </pc:spChg>
        <pc:spChg chg="mod">
          <ac:chgData name="Müller Laura" userId="8191ac63-0d49-4000-a34c-4f0f8c71d94d" providerId="ADAL" clId="{137F30C2-69FD-4310-9AE3-D46F1DD158AA}" dt="2024-06-21T16:25:48.664" v="42776" actId="1036"/>
          <ac:spMkLst>
            <pc:docMk/>
            <pc:sldMk cId="2602073094" sldId="562"/>
            <ac:spMk id="135" creationId="{CAD6B946-575D-3BC1-3516-393171394D2B}"/>
          </ac:spMkLst>
        </pc:spChg>
        <pc:spChg chg="mod">
          <ac:chgData name="Müller Laura" userId="8191ac63-0d49-4000-a34c-4f0f8c71d94d" providerId="ADAL" clId="{137F30C2-69FD-4310-9AE3-D46F1DD158AA}" dt="2024-06-21T16:25:48.664" v="42776" actId="1036"/>
          <ac:spMkLst>
            <pc:docMk/>
            <pc:sldMk cId="2602073094" sldId="562"/>
            <ac:spMk id="136" creationId="{0436EDCA-FBFD-D064-4190-55A9A1A6A109}"/>
          </ac:spMkLst>
        </pc:spChg>
        <pc:spChg chg="mod">
          <ac:chgData name="Müller Laura" userId="8191ac63-0d49-4000-a34c-4f0f8c71d94d" providerId="ADAL" clId="{137F30C2-69FD-4310-9AE3-D46F1DD158AA}" dt="2024-06-21T16:25:48.664" v="42776" actId="1036"/>
          <ac:spMkLst>
            <pc:docMk/>
            <pc:sldMk cId="2602073094" sldId="562"/>
            <ac:spMk id="147" creationId="{17018423-B19F-34C4-111C-BDD9CEBD6C14}"/>
          </ac:spMkLst>
        </pc:spChg>
        <pc:spChg chg="mod">
          <ac:chgData name="Müller Laura" userId="8191ac63-0d49-4000-a34c-4f0f8c71d94d" providerId="ADAL" clId="{137F30C2-69FD-4310-9AE3-D46F1DD158AA}" dt="2024-06-21T16:25:48.664" v="42776" actId="1036"/>
          <ac:spMkLst>
            <pc:docMk/>
            <pc:sldMk cId="2602073094" sldId="562"/>
            <ac:spMk id="148" creationId="{DCFBC8F9-1F3E-4610-F5E1-50D13A80DF4E}"/>
          </ac:spMkLst>
        </pc:spChg>
        <pc:spChg chg="mod">
          <ac:chgData name="Müller Laura" userId="8191ac63-0d49-4000-a34c-4f0f8c71d94d" providerId="ADAL" clId="{137F30C2-69FD-4310-9AE3-D46F1DD158AA}" dt="2024-06-21T16:25:48.664" v="42776" actId="1036"/>
          <ac:spMkLst>
            <pc:docMk/>
            <pc:sldMk cId="2602073094" sldId="562"/>
            <ac:spMk id="149" creationId="{264925DE-9963-3F54-5C39-966569696349}"/>
          </ac:spMkLst>
        </pc:spChg>
        <pc:spChg chg="mod">
          <ac:chgData name="Müller Laura" userId="8191ac63-0d49-4000-a34c-4f0f8c71d94d" providerId="ADAL" clId="{137F30C2-69FD-4310-9AE3-D46F1DD158AA}" dt="2024-06-21T16:25:48.664" v="42776" actId="1036"/>
          <ac:spMkLst>
            <pc:docMk/>
            <pc:sldMk cId="2602073094" sldId="562"/>
            <ac:spMk id="150" creationId="{C86060FB-4FF0-12C4-0963-1F2915FEB3C3}"/>
          </ac:spMkLst>
        </pc:spChg>
        <pc:spChg chg="mod">
          <ac:chgData name="Müller Laura" userId="8191ac63-0d49-4000-a34c-4f0f8c71d94d" providerId="ADAL" clId="{137F30C2-69FD-4310-9AE3-D46F1DD158AA}" dt="2024-06-21T16:25:48.664" v="42776" actId="1036"/>
          <ac:spMkLst>
            <pc:docMk/>
            <pc:sldMk cId="2602073094" sldId="562"/>
            <ac:spMk id="153" creationId="{CA3B6AED-887A-FEF4-6331-936D21A38CB1}"/>
          </ac:spMkLst>
        </pc:spChg>
        <pc:spChg chg="mod">
          <ac:chgData name="Müller Laura" userId="8191ac63-0d49-4000-a34c-4f0f8c71d94d" providerId="ADAL" clId="{137F30C2-69FD-4310-9AE3-D46F1DD158AA}" dt="2024-06-21T16:25:48.664" v="42776" actId="1036"/>
          <ac:spMkLst>
            <pc:docMk/>
            <pc:sldMk cId="2602073094" sldId="562"/>
            <ac:spMk id="154" creationId="{9EBCF6B1-EAFE-328B-2D1D-E62D5F33CD13}"/>
          </ac:spMkLst>
        </pc:spChg>
        <pc:spChg chg="mod">
          <ac:chgData name="Müller Laura" userId="8191ac63-0d49-4000-a34c-4f0f8c71d94d" providerId="ADAL" clId="{137F30C2-69FD-4310-9AE3-D46F1DD158AA}" dt="2024-06-21T16:25:48.664" v="42776" actId="1036"/>
          <ac:spMkLst>
            <pc:docMk/>
            <pc:sldMk cId="2602073094" sldId="562"/>
            <ac:spMk id="155" creationId="{0FE4D362-CE00-8D17-2BAB-88578981F48C}"/>
          </ac:spMkLst>
        </pc:spChg>
        <pc:spChg chg="mod">
          <ac:chgData name="Müller Laura" userId="8191ac63-0d49-4000-a34c-4f0f8c71d94d" providerId="ADAL" clId="{137F30C2-69FD-4310-9AE3-D46F1DD158AA}" dt="2024-06-21T16:25:48.664" v="42776" actId="1036"/>
          <ac:spMkLst>
            <pc:docMk/>
            <pc:sldMk cId="2602073094" sldId="562"/>
            <ac:spMk id="156" creationId="{54A8198C-970F-0441-E100-8FC051646F1E}"/>
          </ac:spMkLst>
        </pc:spChg>
        <pc:grpChg chg="add del mod">
          <ac:chgData name="Müller Laura" userId="8191ac63-0d49-4000-a34c-4f0f8c71d94d" providerId="ADAL" clId="{137F30C2-69FD-4310-9AE3-D46F1DD158AA}" dt="2024-06-21T19:11:31.719" v="43054" actId="478"/>
          <ac:grpSpMkLst>
            <pc:docMk/>
            <pc:sldMk cId="2602073094" sldId="562"/>
            <ac:grpSpMk id="8" creationId="{5335762A-03EA-340B-7EC1-D5EF20B06DC8}"/>
          </ac:grpSpMkLst>
        </pc:grpChg>
        <pc:grpChg chg="mod">
          <ac:chgData name="Müller Laura" userId="8191ac63-0d49-4000-a34c-4f0f8c71d94d" providerId="ADAL" clId="{137F30C2-69FD-4310-9AE3-D46F1DD158AA}" dt="2024-06-21T16:25:48.664" v="42776" actId="1036"/>
          <ac:grpSpMkLst>
            <pc:docMk/>
            <pc:sldMk cId="2602073094" sldId="562"/>
            <ac:grpSpMk id="110" creationId="{35BCDBEB-89F3-8ED9-B964-F1AFAD927E00}"/>
          </ac:grpSpMkLst>
        </pc:grpChg>
        <pc:grpChg chg="del">
          <ac:chgData name="Müller Laura" userId="8191ac63-0d49-4000-a34c-4f0f8c71d94d" providerId="ADAL" clId="{137F30C2-69FD-4310-9AE3-D46F1DD158AA}" dt="2024-06-21T16:25:04.011" v="42762" actId="478"/>
          <ac:grpSpMkLst>
            <pc:docMk/>
            <pc:sldMk cId="2602073094" sldId="562"/>
            <ac:grpSpMk id="116" creationId="{A798CB3D-D2AE-5065-E10A-F196A526EC58}"/>
          </ac:grpSpMkLst>
        </pc:grpChg>
        <pc:grpChg chg="mod">
          <ac:chgData name="Müller Laura" userId="8191ac63-0d49-4000-a34c-4f0f8c71d94d" providerId="ADAL" clId="{137F30C2-69FD-4310-9AE3-D46F1DD158AA}" dt="2024-06-21T16:25:48.664" v="42776" actId="1036"/>
          <ac:grpSpMkLst>
            <pc:docMk/>
            <pc:sldMk cId="2602073094" sldId="562"/>
            <ac:grpSpMk id="130" creationId="{27C659C0-960F-8295-BE6A-C57897EFE246}"/>
          </ac:grpSpMkLst>
        </pc:grpChg>
        <pc:grpChg chg="mod">
          <ac:chgData name="Müller Laura" userId="8191ac63-0d49-4000-a34c-4f0f8c71d94d" providerId="ADAL" clId="{137F30C2-69FD-4310-9AE3-D46F1DD158AA}" dt="2024-06-21T16:25:48.664" v="42776" actId="1036"/>
          <ac:grpSpMkLst>
            <pc:docMk/>
            <pc:sldMk cId="2602073094" sldId="562"/>
            <ac:grpSpMk id="140" creationId="{25963E56-ACEC-33DC-1163-4B682A25282F}"/>
          </ac:grpSpMkLst>
        </pc:grpChg>
        <pc:grpChg chg="mod">
          <ac:chgData name="Müller Laura" userId="8191ac63-0d49-4000-a34c-4f0f8c71d94d" providerId="ADAL" clId="{137F30C2-69FD-4310-9AE3-D46F1DD158AA}" dt="2024-06-21T16:25:48.664" v="42776" actId="1036"/>
          <ac:grpSpMkLst>
            <pc:docMk/>
            <pc:sldMk cId="2602073094" sldId="562"/>
            <ac:grpSpMk id="143" creationId="{814B95E3-DF18-1297-3683-84E55888D66C}"/>
          </ac:grpSpMkLst>
        </pc:grpChg>
        <pc:grpChg chg="mod">
          <ac:chgData name="Müller Laura" userId="8191ac63-0d49-4000-a34c-4f0f8c71d94d" providerId="ADAL" clId="{137F30C2-69FD-4310-9AE3-D46F1DD158AA}" dt="2024-06-21T16:25:48.664" v="42776" actId="1036"/>
          <ac:grpSpMkLst>
            <pc:docMk/>
            <pc:sldMk cId="2602073094" sldId="562"/>
            <ac:grpSpMk id="146" creationId="{92A29CB9-C1E3-71E9-AA0F-3A272E3C6A84}"/>
          </ac:grpSpMkLst>
        </pc:grpChg>
        <pc:picChg chg="mod">
          <ac:chgData name="Müller Laura" userId="8191ac63-0d49-4000-a34c-4f0f8c71d94d" providerId="ADAL" clId="{137F30C2-69FD-4310-9AE3-D46F1DD158AA}" dt="2024-06-21T16:28:25.595" v="42820"/>
          <ac:picMkLst>
            <pc:docMk/>
            <pc:sldMk cId="2602073094" sldId="562"/>
            <ac:picMk id="10" creationId="{4D157AA0-7AE6-4050-3D46-3A7931C838E9}"/>
          </ac:picMkLst>
        </pc:picChg>
        <pc:picChg chg="mod">
          <ac:chgData name="Müller Laura" userId="8191ac63-0d49-4000-a34c-4f0f8c71d94d" providerId="ADAL" clId="{137F30C2-69FD-4310-9AE3-D46F1DD158AA}" dt="2024-06-21T16:25:48.664" v="42776" actId="1036"/>
          <ac:picMkLst>
            <pc:docMk/>
            <pc:sldMk cId="2602073094" sldId="562"/>
            <ac:picMk id="76" creationId="{DEA57C90-C5A2-B8D6-B2CC-1383F529C3E2}"/>
          </ac:picMkLst>
        </pc:picChg>
        <pc:picChg chg="mod">
          <ac:chgData name="Müller Laura" userId="8191ac63-0d49-4000-a34c-4f0f8c71d94d" providerId="ADAL" clId="{137F30C2-69FD-4310-9AE3-D46F1DD158AA}" dt="2024-06-21T16:25:48.664" v="42776" actId="1036"/>
          <ac:picMkLst>
            <pc:docMk/>
            <pc:sldMk cId="2602073094" sldId="562"/>
            <ac:picMk id="122" creationId="{33C592AD-E2DC-E4B5-E69C-A4A2908493EC}"/>
          </ac:picMkLst>
        </pc:picChg>
        <pc:picChg chg="mod">
          <ac:chgData name="Müller Laura" userId="8191ac63-0d49-4000-a34c-4f0f8c71d94d" providerId="ADAL" clId="{137F30C2-69FD-4310-9AE3-D46F1DD158AA}" dt="2024-06-21T16:25:48.664" v="42776" actId="1036"/>
          <ac:picMkLst>
            <pc:docMk/>
            <pc:sldMk cId="2602073094" sldId="562"/>
            <ac:picMk id="123" creationId="{7B9A4A88-6813-F4D3-BE2E-E6BEDAE1964A}"/>
          </ac:picMkLst>
        </pc:picChg>
        <pc:picChg chg="mod">
          <ac:chgData name="Müller Laura" userId="8191ac63-0d49-4000-a34c-4f0f8c71d94d" providerId="ADAL" clId="{137F30C2-69FD-4310-9AE3-D46F1DD158AA}" dt="2024-06-21T16:25:48.664" v="42776" actId="1036"/>
          <ac:picMkLst>
            <pc:docMk/>
            <pc:sldMk cId="2602073094" sldId="562"/>
            <ac:picMk id="124" creationId="{BDFC03D6-F0C1-CAF2-74C1-6F5C92DE6F70}"/>
          </ac:picMkLst>
        </pc:picChg>
        <pc:picChg chg="mod">
          <ac:chgData name="Müller Laura" userId="8191ac63-0d49-4000-a34c-4f0f8c71d94d" providerId="ADAL" clId="{137F30C2-69FD-4310-9AE3-D46F1DD158AA}" dt="2024-06-21T16:25:48.664" v="42776" actId="1036"/>
          <ac:picMkLst>
            <pc:docMk/>
            <pc:sldMk cId="2602073094" sldId="562"/>
            <ac:picMk id="125" creationId="{6096D3F2-BFB7-A1BA-1E99-1F5F23AF1BF2}"/>
          </ac:picMkLst>
        </pc:picChg>
        <pc:picChg chg="mod">
          <ac:chgData name="Müller Laura" userId="8191ac63-0d49-4000-a34c-4f0f8c71d94d" providerId="ADAL" clId="{137F30C2-69FD-4310-9AE3-D46F1DD158AA}" dt="2024-06-21T16:25:48.664" v="42776" actId="1036"/>
          <ac:picMkLst>
            <pc:docMk/>
            <pc:sldMk cId="2602073094" sldId="562"/>
            <ac:picMk id="139" creationId="{05720B25-97B5-4236-2F90-04B06428979F}"/>
          </ac:picMkLst>
        </pc:picChg>
        <pc:cxnChg chg="add del mod">
          <ac:chgData name="Müller Laura" userId="8191ac63-0d49-4000-a34c-4f0f8c71d94d" providerId="ADAL" clId="{137F30C2-69FD-4310-9AE3-D46F1DD158AA}" dt="2024-06-21T08:09:34.866" v="38399" actId="478"/>
          <ac:cxnSpMkLst>
            <pc:docMk/>
            <pc:sldMk cId="2602073094" sldId="562"/>
            <ac:cxnSpMk id="2" creationId="{54348FBC-FA0E-F5D8-72D3-2F5427449DF6}"/>
          </ac:cxnSpMkLst>
        </pc:cxnChg>
        <pc:cxnChg chg="add del mod">
          <ac:chgData name="Müller Laura" userId="8191ac63-0d49-4000-a34c-4f0f8c71d94d" providerId="ADAL" clId="{137F30C2-69FD-4310-9AE3-D46F1DD158AA}" dt="2024-06-21T08:09:34.866" v="38399" actId="478"/>
          <ac:cxnSpMkLst>
            <pc:docMk/>
            <pc:sldMk cId="2602073094" sldId="562"/>
            <ac:cxnSpMk id="3" creationId="{2839C2C6-F053-F877-1F7F-AE03E258BBEC}"/>
          </ac:cxnSpMkLst>
        </pc:cxnChg>
      </pc:sldChg>
      <pc:sldChg chg="delSp modSp add del mod">
        <pc:chgData name="Müller Laura" userId="8191ac63-0d49-4000-a34c-4f0f8c71d94d" providerId="ADAL" clId="{137F30C2-69FD-4310-9AE3-D46F1DD158AA}" dt="2024-06-21T15:29:12.697" v="41090" actId="47"/>
        <pc:sldMkLst>
          <pc:docMk/>
          <pc:sldMk cId="2023519730" sldId="563"/>
        </pc:sldMkLst>
        <pc:spChg chg="mod">
          <ac:chgData name="Müller Laura" userId="8191ac63-0d49-4000-a34c-4f0f8c71d94d" providerId="ADAL" clId="{137F30C2-69FD-4310-9AE3-D46F1DD158AA}" dt="2024-06-21T15:21:40.076" v="40880" actId="165"/>
          <ac:spMkLst>
            <pc:docMk/>
            <pc:sldMk cId="2023519730" sldId="563"/>
            <ac:spMk id="2" creationId="{6E658B9C-F4D3-1A02-7D2D-731AB3663F33}"/>
          </ac:spMkLst>
        </pc:spChg>
        <pc:spChg chg="mod">
          <ac:chgData name="Müller Laura" userId="8191ac63-0d49-4000-a34c-4f0f8c71d94d" providerId="ADAL" clId="{137F30C2-69FD-4310-9AE3-D46F1DD158AA}" dt="2024-06-21T15:21:57.349" v="40894" actId="14100"/>
          <ac:spMkLst>
            <pc:docMk/>
            <pc:sldMk cId="2023519730" sldId="563"/>
            <ac:spMk id="3" creationId="{DBC0DCA6-ACC6-C188-0844-84E063EEF609}"/>
          </ac:spMkLst>
        </pc:spChg>
        <pc:spChg chg="mod">
          <ac:chgData name="Müller Laura" userId="8191ac63-0d49-4000-a34c-4f0f8c71d94d" providerId="ADAL" clId="{137F30C2-69FD-4310-9AE3-D46F1DD158AA}" dt="2024-06-21T15:21:47.364" v="40882" actId="165"/>
          <ac:spMkLst>
            <pc:docMk/>
            <pc:sldMk cId="2023519730" sldId="563"/>
            <ac:spMk id="5" creationId="{270A37C1-29ED-1F6A-EF6E-3AA0BCD73076}"/>
          </ac:spMkLst>
        </pc:spChg>
        <pc:spChg chg="mod topLvl">
          <ac:chgData name="Müller Laura" userId="8191ac63-0d49-4000-a34c-4f0f8c71d94d" providerId="ADAL" clId="{137F30C2-69FD-4310-9AE3-D46F1DD158AA}" dt="2024-06-21T15:23:45.706" v="40969" actId="1036"/>
          <ac:spMkLst>
            <pc:docMk/>
            <pc:sldMk cId="2023519730" sldId="563"/>
            <ac:spMk id="8" creationId="{9E9ED82A-F703-DD40-2BD9-97DF4084FB95}"/>
          </ac:spMkLst>
        </pc:spChg>
        <pc:spChg chg="mod">
          <ac:chgData name="Müller Laura" userId="8191ac63-0d49-4000-a34c-4f0f8c71d94d" providerId="ADAL" clId="{137F30C2-69FD-4310-9AE3-D46F1DD158AA}" dt="2024-06-21T15:21:47.364" v="40882" actId="165"/>
          <ac:spMkLst>
            <pc:docMk/>
            <pc:sldMk cId="2023519730" sldId="563"/>
            <ac:spMk id="16" creationId="{9B256978-1C35-1231-BB74-22B25F32D304}"/>
          </ac:spMkLst>
        </pc:spChg>
        <pc:spChg chg="mod">
          <ac:chgData name="Müller Laura" userId="8191ac63-0d49-4000-a34c-4f0f8c71d94d" providerId="ADAL" clId="{137F30C2-69FD-4310-9AE3-D46F1DD158AA}" dt="2024-06-21T15:21:47.364" v="40882" actId="165"/>
          <ac:spMkLst>
            <pc:docMk/>
            <pc:sldMk cId="2023519730" sldId="563"/>
            <ac:spMk id="19" creationId="{065B6ADE-DDDC-CEDB-4C68-DF6AFED84E56}"/>
          </ac:spMkLst>
        </pc:spChg>
        <pc:spChg chg="mod">
          <ac:chgData name="Müller Laura" userId="8191ac63-0d49-4000-a34c-4f0f8c71d94d" providerId="ADAL" clId="{137F30C2-69FD-4310-9AE3-D46F1DD158AA}" dt="2024-06-21T15:21:47.364" v="40882" actId="165"/>
          <ac:spMkLst>
            <pc:docMk/>
            <pc:sldMk cId="2023519730" sldId="563"/>
            <ac:spMk id="21" creationId="{C44636EF-16B6-4788-3ADF-FE22235F4CA2}"/>
          </ac:spMkLst>
        </pc:spChg>
        <pc:spChg chg="mod">
          <ac:chgData name="Müller Laura" userId="8191ac63-0d49-4000-a34c-4f0f8c71d94d" providerId="ADAL" clId="{137F30C2-69FD-4310-9AE3-D46F1DD158AA}" dt="2024-06-21T15:21:47.364" v="40882" actId="165"/>
          <ac:spMkLst>
            <pc:docMk/>
            <pc:sldMk cId="2023519730" sldId="563"/>
            <ac:spMk id="22" creationId="{F2756719-38A4-8F6F-AF5B-9C676368DB2A}"/>
          </ac:spMkLst>
        </pc:spChg>
        <pc:spChg chg="mod topLvl">
          <ac:chgData name="Müller Laura" userId="8191ac63-0d49-4000-a34c-4f0f8c71d94d" providerId="ADAL" clId="{137F30C2-69FD-4310-9AE3-D46F1DD158AA}" dt="2024-06-21T15:23:45.706" v="40969" actId="1036"/>
          <ac:spMkLst>
            <pc:docMk/>
            <pc:sldMk cId="2023519730" sldId="563"/>
            <ac:spMk id="23" creationId="{01B4E28E-BC4A-B1BF-7495-9C78E7CCC179}"/>
          </ac:spMkLst>
        </pc:spChg>
        <pc:spChg chg="del mod">
          <ac:chgData name="Müller Laura" userId="8191ac63-0d49-4000-a34c-4f0f8c71d94d" providerId="ADAL" clId="{137F30C2-69FD-4310-9AE3-D46F1DD158AA}" dt="2024-06-21T15:20:18.184" v="40848" actId="478"/>
          <ac:spMkLst>
            <pc:docMk/>
            <pc:sldMk cId="2023519730" sldId="563"/>
            <ac:spMk id="24" creationId="{981BAF03-575F-E688-7283-7208BD1ABE22}"/>
          </ac:spMkLst>
        </pc:spChg>
        <pc:spChg chg="mod topLvl">
          <ac:chgData name="Müller Laura" userId="8191ac63-0d49-4000-a34c-4f0f8c71d94d" providerId="ADAL" clId="{137F30C2-69FD-4310-9AE3-D46F1DD158AA}" dt="2024-06-21T15:21:42.336" v="40881" actId="165"/>
          <ac:spMkLst>
            <pc:docMk/>
            <pc:sldMk cId="2023519730" sldId="563"/>
            <ac:spMk id="25" creationId="{7EE2F3A1-72D5-CBD2-F58E-2474E66FCD16}"/>
          </ac:spMkLst>
        </pc:spChg>
        <pc:spChg chg="mod">
          <ac:chgData name="Müller Laura" userId="8191ac63-0d49-4000-a34c-4f0f8c71d94d" providerId="ADAL" clId="{137F30C2-69FD-4310-9AE3-D46F1DD158AA}" dt="2024-06-21T15:22:12.969" v="40903" actId="1076"/>
          <ac:spMkLst>
            <pc:docMk/>
            <pc:sldMk cId="2023519730" sldId="563"/>
            <ac:spMk id="27" creationId="{8A04F744-5045-47B4-76A6-112C18AA5B8D}"/>
          </ac:spMkLst>
        </pc:spChg>
        <pc:spChg chg="mod topLvl">
          <ac:chgData name="Müller Laura" userId="8191ac63-0d49-4000-a34c-4f0f8c71d94d" providerId="ADAL" clId="{137F30C2-69FD-4310-9AE3-D46F1DD158AA}" dt="2024-06-21T15:21:42.336" v="40881" actId="165"/>
          <ac:spMkLst>
            <pc:docMk/>
            <pc:sldMk cId="2023519730" sldId="563"/>
            <ac:spMk id="29" creationId="{E12CDFE8-D6D0-0537-7785-EFD9D0848A9E}"/>
          </ac:spMkLst>
        </pc:spChg>
        <pc:spChg chg="mod topLvl">
          <ac:chgData name="Müller Laura" userId="8191ac63-0d49-4000-a34c-4f0f8c71d94d" providerId="ADAL" clId="{137F30C2-69FD-4310-9AE3-D46F1DD158AA}" dt="2024-06-21T15:21:42.336" v="40881" actId="165"/>
          <ac:spMkLst>
            <pc:docMk/>
            <pc:sldMk cId="2023519730" sldId="563"/>
            <ac:spMk id="31" creationId="{EE37E9BA-AA2E-5820-25B6-DF1D1507662D}"/>
          </ac:spMkLst>
        </pc:spChg>
        <pc:spChg chg="mod topLvl">
          <ac:chgData name="Müller Laura" userId="8191ac63-0d49-4000-a34c-4f0f8c71d94d" providerId="ADAL" clId="{137F30C2-69FD-4310-9AE3-D46F1DD158AA}" dt="2024-06-21T15:21:42.336" v="40881" actId="165"/>
          <ac:spMkLst>
            <pc:docMk/>
            <pc:sldMk cId="2023519730" sldId="563"/>
            <ac:spMk id="32" creationId="{377E3F2E-A583-EC85-4D68-E435263C3C25}"/>
          </ac:spMkLst>
        </pc:spChg>
        <pc:spChg chg="mod topLvl">
          <ac:chgData name="Müller Laura" userId="8191ac63-0d49-4000-a34c-4f0f8c71d94d" providerId="ADAL" clId="{137F30C2-69FD-4310-9AE3-D46F1DD158AA}" dt="2024-06-21T15:21:47.364" v="40882" actId="165"/>
          <ac:spMkLst>
            <pc:docMk/>
            <pc:sldMk cId="2023519730" sldId="563"/>
            <ac:spMk id="33" creationId="{D8909A64-EAFA-FB45-AABE-848920295E2A}"/>
          </ac:spMkLst>
        </pc:spChg>
        <pc:spChg chg="mod topLvl">
          <ac:chgData name="Müller Laura" userId="8191ac63-0d49-4000-a34c-4f0f8c71d94d" providerId="ADAL" clId="{137F30C2-69FD-4310-9AE3-D46F1DD158AA}" dt="2024-06-21T15:21:47.364" v="40882" actId="165"/>
          <ac:spMkLst>
            <pc:docMk/>
            <pc:sldMk cId="2023519730" sldId="563"/>
            <ac:spMk id="34" creationId="{48DBFE75-426B-6F04-0E49-5CD3FBDB2EA7}"/>
          </ac:spMkLst>
        </pc:spChg>
        <pc:spChg chg="mod topLvl">
          <ac:chgData name="Müller Laura" userId="8191ac63-0d49-4000-a34c-4f0f8c71d94d" providerId="ADAL" clId="{137F30C2-69FD-4310-9AE3-D46F1DD158AA}" dt="2024-06-21T15:21:47.364" v="40882" actId="165"/>
          <ac:spMkLst>
            <pc:docMk/>
            <pc:sldMk cId="2023519730" sldId="563"/>
            <ac:spMk id="35" creationId="{CFE07DDE-DEBA-5909-B9C8-3E7890D03DAF}"/>
          </ac:spMkLst>
        </pc:spChg>
        <pc:spChg chg="mod topLvl">
          <ac:chgData name="Müller Laura" userId="8191ac63-0d49-4000-a34c-4f0f8c71d94d" providerId="ADAL" clId="{137F30C2-69FD-4310-9AE3-D46F1DD158AA}" dt="2024-06-21T15:21:42.336" v="40881" actId="165"/>
          <ac:spMkLst>
            <pc:docMk/>
            <pc:sldMk cId="2023519730" sldId="563"/>
            <ac:spMk id="36" creationId="{BFB1E16F-B9A6-08C7-6700-51FFD8996903}"/>
          </ac:spMkLst>
        </pc:spChg>
        <pc:spChg chg="mod topLvl">
          <ac:chgData name="Müller Laura" userId="8191ac63-0d49-4000-a34c-4f0f8c71d94d" providerId="ADAL" clId="{137F30C2-69FD-4310-9AE3-D46F1DD158AA}" dt="2024-06-21T15:23:12.077" v="40950" actId="14100"/>
          <ac:spMkLst>
            <pc:docMk/>
            <pc:sldMk cId="2023519730" sldId="563"/>
            <ac:spMk id="37" creationId="{9B32E41B-DB3A-9272-7053-4767811A5FF9}"/>
          </ac:spMkLst>
        </pc:spChg>
        <pc:spChg chg="mod topLvl">
          <ac:chgData name="Müller Laura" userId="8191ac63-0d49-4000-a34c-4f0f8c71d94d" providerId="ADAL" clId="{137F30C2-69FD-4310-9AE3-D46F1DD158AA}" dt="2024-06-21T15:21:47.364" v="40882" actId="165"/>
          <ac:spMkLst>
            <pc:docMk/>
            <pc:sldMk cId="2023519730" sldId="563"/>
            <ac:spMk id="38" creationId="{7885647C-2157-5D1A-C579-B6F51EE06EBA}"/>
          </ac:spMkLst>
        </pc:spChg>
        <pc:spChg chg="mod topLvl">
          <ac:chgData name="Müller Laura" userId="8191ac63-0d49-4000-a34c-4f0f8c71d94d" providerId="ADAL" clId="{137F30C2-69FD-4310-9AE3-D46F1DD158AA}" dt="2024-06-21T15:21:47.364" v="40882" actId="165"/>
          <ac:spMkLst>
            <pc:docMk/>
            <pc:sldMk cId="2023519730" sldId="563"/>
            <ac:spMk id="39" creationId="{EB1F6030-69F1-0A09-8A18-B88532C8CF74}"/>
          </ac:spMkLst>
        </pc:spChg>
        <pc:spChg chg="mod">
          <ac:chgData name="Müller Laura" userId="8191ac63-0d49-4000-a34c-4f0f8c71d94d" providerId="ADAL" clId="{137F30C2-69FD-4310-9AE3-D46F1DD158AA}" dt="2024-06-21T15:23:42.225" v="40965" actId="1036"/>
          <ac:spMkLst>
            <pc:docMk/>
            <pc:sldMk cId="2023519730" sldId="563"/>
            <ac:spMk id="49" creationId="{D7DCE832-CBAA-8182-D468-855954B40C80}"/>
          </ac:spMkLst>
        </pc:spChg>
        <pc:spChg chg="mod">
          <ac:chgData name="Müller Laura" userId="8191ac63-0d49-4000-a34c-4f0f8c71d94d" providerId="ADAL" clId="{137F30C2-69FD-4310-9AE3-D46F1DD158AA}" dt="2024-06-21T15:19:49.519" v="40840" actId="208"/>
          <ac:spMkLst>
            <pc:docMk/>
            <pc:sldMk cId="2023519730" sldId="563"/>
            <ac:spMk id="50" creationId="{05BF9AF7-22E3-0135-9155-AF5B003FC7B7}"/>
          </ac:spMkLst>
        </pc:spChg>
        <pc:grpChg chg="mod topLvl">
          <ac:chgData name="Müller Laura" userId="8191ac63-0d49-4000-a34c-4f0f8c71d94d" providerId="ADAL" clId="{137F30C2-69FD-4310-9AE3-D46F1DD158AA}" dt="2024-06-21T15:23:21.472" v="40951" actId="1076"/>
          <ac:grpSpMkLst>
            <pc:docMk/>
            <pc:sldMk cId="2023519730" sldId="563"/>
            <ac:grpSpMk id="6" creationId="{23C4462C-64EE-9687-2173-92C90F7941AE}"/>
          </ac:grpSpMkLst>
        </pc:grpChg>
        <pc:grpChg chg="mod">
          <ac:chgData name="Müller Laura" userId="8191ac63-0d49-4000-a34c-4f0f8c71d94d" providerId="ADAL" clId="{137F30C2-69FD-4310-9AE3-D46F1DD158AA}" dt="2024-06-21T15:21:47.364" v="40882" actId="165"/>
          <ac:grpSpMkLst>
            <pc:docMk/>
            <pc:sldMk cId="2023519730" sldId="563"/>
            <ac:grpSpMk id="11" creationId="{077B12C7-A4A5-9B19-4744-16A71266F7CB}"/>
          </ac:grpSpMkLst>
        </pc:grpChg>
        <pc:grpChg chg="mod">
          <ac:chgData name="Müller Laura" userId="8191ac63-0d49-4000-a34c-4f0f8c71d94d" providerId="ADAL" clId="{137F30C2-69FD-4310-9AE3-D46F1DD158AA}" dt="2024-06-21T15:21:47.364" v="40882" actId="165"/>
          <ac:grpSpMkLst>
            <pc:docMk/>
            <pc:sldMk cId="2023519730" sldId="563"/>
            <ac:grpSpMk id="12" creationId="{FCB3411D-FB56-8130-741A-8EECF992918A}"/>
          </ac:grpSpMkLst>
        </pc:grpChg>
        <pc:grpChg chg="mod">
          <ac:chgData name="Müller Laura" userId="8191ac63-0d49-4000-a34c-4f0f8c71d94d" providerId="ADAL" clId="{137F30C2-69FD-4310-9AE3-D46F1DD158AA}" dt="2024-06-21T15:21:47.364" v="40882" actId="165"/>
          <ac:grpSpMkLst>
            <pc:docMk/>
            <pc:sldMk cId="2023519730" sldId="563"/>
            <ac:grpSpMk id="13" creationId="{738F9779-9617-2B2B-234A-7E224132B797}"/>
          </ac:grpSpMkLst>
        </pc:grpChg>
        <pc:grpChg chg="mod topLvl">
          <ac:chgData name="Müller Laura" userId="8191ac63-0d49-4000-a34c-4f0f8c71d94d" providerId="ADAL" clId="{137F30C2-69FD-4310-9AE3-D46F1DD158AA}" dt="2024-06-21T15:21:57.349" v="40894" actId="14100"/>
          <ac:grpSpMkLst>
            <pc:docMk/>
            <pc:sldMk cId="2023519730" sldId="563"/>
            <ac:grpSpMk id="26" creationId="{3A85D2FB-33F8-9B4E-E154-11A2B0A39616}"/>
          </ac:grpSpMkLst>
        </pc:grpChg>
        <pc:grpChg chg="del">
          <ac:chgData name="Müller Laura" userId="8191ac63-0d49-4000-a34c-4f0f8c71d94d" providerId="ADAL" clId="{137F30C2-69FD-4310-9AE3-D46F1DD158AA}" dt="2024-06-21T15:21:47.364" v="40882" actId="165"/>
          <ac:grpSpMkLst>
            <pc:docMk/>
            <pc:sldMk cId="2023519730" sldId="563"/>
            <ac:grpSpMk id="30" creationId="{6143A852-B8E6-63AC-C789-BCD1CB56C281}"/>
          </ac:grpSpMkLst>
        </pc:grpChg>
        <pc:grpChg chg="del">
          <ac:chgData name="Müller Laura" userId="8191ac63-0d49-4000-a34c-4f0f8c71d94d" providerId="ADAL" clId="{137F30C2-69FD-4310-9AE3-D46F1DD158AA}" dt="2024-06-21T15:21:42.336" v="40881" actId="165"/>
          <ac:grpSpMkLst>
            <pc:docMk/>
            <pc:sldMk cId="2023519730" sldId="563"/>
            <ac:grpSpMk id="40" creationId="{A3A7A10F-80D9-94B6-DDDB-6E98CADC65FA}"/>
          </ac:grpSpMkLst>
        </pc:grpChg>
        <pc:grpChg chg="mod topLvl">
          <ac:chgData name="Müller Laura" userId="8191ac63-0d49-4000-a34c-4f0f8c71d94d" providerId="ADAL" clId="{137F30C2-69FD-4310-9AE3-D46F1DD158AA}" dt="2024-06-21T15:21:52.781" v="40888" actId="14100"/>
          <ac:grpSpMkLst>
            <pc:docMk/>
            <pc:sldMk cId="2023519730" sldId="563"/>
            <ac:grpSpMk id="43" creationId="{64D93386-25DD-BA76-3B0F-3CC74C160527}"/>
          </ac:grpSpMkLst>
        </pc:grpChg>
        <pc:grpChg chg="del">
          <ac:chgData name="Müller Laura" userId="8191ac63-0d49-4000-a34c-4f0f8c71d94d" providerId="ADAL" clId="{137F30C2-69FD-4310-9AE3-D46F1DD158AA}" dt="2024-06-21T15:21:40.076" v="40880" actId="165"/>
          <ac:grpSpMkLst>
            <pc:docMk/>
            <pc:sldMk cId="2023519730" sldId="563"/>
            <ac:grpSpMk id="44" creationId="{B578CD76-20DF-1986-B371-8467A62F3E83}"/>
          </ac:grpSpMkLst>
        </pc:grpChg>
        <pc:picChg chg="mod">
          <ac:chgData name="Müller Laura" userId="8191ac63-0d49-4000-a34c-4f0f8c71d94d" providerId="ADAL" clId="{137F30C2-69FD-4310-9AE3-D46F1DD158AA}" dt="2024-06-21T15:21:40.076" v="40880" actId="165"/>
          <ac:picMkLst>
            <pc:docMk/>
            <pc:sldMk cId="2023519730" sldId="563"/>
            <ac:picMk id="9" creationId="{6DF73052-E61E-D7D8-C149-FD0E4AD23C55}"/>
          </ac:picMkLst>
        </pc:picChg>
        <pc:picChg chg="mod">
          <ac:chgData name="Müller Laura" userId="8191ac63-0d49-4000-a34c-4f0f8c71d94d" providerId="ADAL" clId="{137F30C2-69FD-4310-9AE3-D46F1DD158AA}" dt="2024-06-21T15:23:38.571" v="40958" actId="1076"/>
          <ac:picMkLst>
            <pc:docMk/>
            <pc:sldMk cId="2023519730" sldId="563"/>
            <ac:picMk id="20" creationId="{6A899D7A-A962-E513-2330-8DC2C397F0ED}"/>
          </ac:picMkLst>
        </pc:picChg>
        <pc:picChg chg="mod">
          <ac:chgData name="Müller Laura" userId="8191ac63-0d49-4000-a34c-4f0f8c71d94d" providerId="ADAL" clId="{137F30C2-69FD-4310-9AE3-D46F1DD158AA}" dt="2024-06-21T15:21:57.349" v="40894" actId="14100"/>
          <ac:picMkLst>
            <pc:docMk/>
            <pc:sldMk cId="2023519730" sldId="563"/>
            <ac:picMk id="1028" creationId="{0A96DC9F-4473-EC17-D0E9-18375612F114}"/>
          </ac:picMkLst>
        </pc:picChg>
        <pc:cxnChg chg="mod">
          <ac:chgData name="Müller Laura" userId="8191ac63-0d49-4000-a34c-4f0f8c71d94d" providerId="ADAL" clId="{137F30C2-69FD-4310-9AE3-D46F1DD158AA}" dt="2024-06-21T15:21:47.364" v="40882" actId="165"/>
          <ac:cxnSpMkLst>
            <pc:docMk/>
            <pc:sldMk cId="2023519730" sldId="563"/>
            <ac:cxnSpMk id="15" creationId="{E153F02D-B9BF-0AEA-C2DB-6A0FDBDC2353}"/>
          </ac:cxnSpMkLst>
        </pc:cxnChg>
      </pc:sldChg>
      <pc:sldChg chg="addSp delSp modSp add mod modNotesTx">
        <pc:chgData name="Müller Laura" userId="8191ac63-0d49-4000-a34c-4f0f8c71d94d" providerId="ADAL" clId="{137F30C2-69FD-4310-9AE3-D46F1DD158AA}" dt="2024-06-22T10:52:22.487" v="44271" actId="6549"/>
        <pc:sldMkLst>
          <pc:docMk/>
          <pc:sldMk cId="2796344010" sldId="563"/>
        </pc:sldMkLst>
        <pc:spChg chg="del">
          <ac:chgData name="Müller Laura" userId="8191ac63-0d49-4000-a34c-4f0f8c71d94d" providerId="ADAL" clId="{137F30C2-69FD-4310-9AE3-D46F1DD158AA}" dt="2024-06-21T15:34:40.358" v="41203" actId="478"/>
          <ac:spMkLst>
            <pc:docMk/>
            <pc:sldMk cId="2796344010" sldId="563"/>
            <ac:spMk id="2" creationId="{6E658B9C-F4D3-1A02-7D2D-731AB3663F33}"/>
          </ac:spMkLst>
        </pc:spChg>
        <pc:spChg chg="del mod">
          <ac:chgData name="Müller Laura" userId="8191ac63-0d49-4000-a34c-4f0f8c71d94d" providerId="ADAL" clId="{137F30C2-69FD-4310-9AE3-D46F1DD158AA}" dt="2024-06-21T15:34:43.912" v="41204" actId="478"/>
          <ac:spMkLst>
            <pc:docMk/>
            <pc:sldMk cId="2796344010" sldId="563"/>
            <ac:spMk id="3" creationId="{DBC0DCA6-ACC6-C188-0844-84E063EEF609}"/>
          </ac:spMkLst>
        </pc:spChg>
        <pc:spChg chg="del">
          <ac:chgData name="Müller Laura" userId="8191ac63-0d49-4000-a34c-4f0f8c71d94d" providerId="ADAL" clId="{137F30C2-69FD-4310-9AE3-D46F1DD158AA}" dt="2024-06-21T15:34:47.742" v="41205" actId="478"/>
          <ac:spMkLst>
            <pc:docMk/>
            <pc:sldMk cId="2796344010" sldId="563"/>
            <ac:spMk id="5" creationId="{270A37C1-29ED-1F6A-EF6E-3AA0BCD73076}"/>
          </ac:spMkLst>
        </pc:spChg>
        <pc:spChg chg="mod topLvl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8" creationId="{9E9ED82A-F703-DD40-2BD9-97DF4084FB95}"/>
          </ac:spMkLst>
        </pc:spChg>
        <pc:spChg chg="mod">
          <ac:chgData name="Müller Laura" userId="8191ac63-0d49-4000-a34c-4f0f8c71d94d" providerId="ADAL" clId="{137F30C2-69FD-4310-9AE3-D46F1DD158AA}" dt="2024-06-21T20:13:55.875" v="43823" actId="1076"/>
          <ac:spMkLst>
            <pc:docMk/>
            <pc:sldMk cId="2796344010" sldId="563"/>
            <ac:spMk id="10" creationId="{B913B4DB-2508-FA3A-41B8-07F7BAE2251E}"/>
          </ac:spMkLst>
        </pc:spChg>
        <pc:spChg chg="mod">
          <ac:chgData name="Müller Laura" userId="8191ac63-0d49-4000-a34c-4f0f8c71d94d" providerId="ADAL" clId="{137F30C2-69FD-4310-9AE3-D46F1DD158AA}" dt="2024-06-22T10:52:22.487" v="44271" actId="6549"/>
          <ac:spMkLst>
            <pc:docMk/>
            <pc:sldMk cId="2796344010" sldId="563"/>
            <ac:spMk id="14" creationId="{62CBCC17-004B-813F-706E-D509634107F5}"/>
          </ac:spMkLst>
        </pc:spChg>
        <pc:spChg chg="del">
          <ac:chgData name="Müller Laura" userId="8191ac63-0d49-4000-a34c-4f0f8c71d94d" providerId="ADAL" clId="{137F30C2-69FD-4310-9AE3-D46F1DD158AA}" dt="2024-06-21T15:34:50.181" v="41206" actId="478"/>
          <ac:spMkLst>
            <pc:docMk/>
            <pc:sldMk cId="2796344010" sldId="563"/>
            <ac:spMk id="16" creationId="{9B256978-1C35-1231-BB74-22B25F32D304}"/>
          </ac:spMkLst>
        </pc:spChg>
        <pc:spChg chg="mod">
          <ac:chgData name="Müller Laura" userId="8191ac63-0d49-4000-a34c-4f0f8c71d94d" providerId="ADAL" clId="{137F30C2-69FD-4310-9AE3-D46F1DD158AA}" dt="2024-06-21T15:34:58.606" v="41211" actId="165"/>
          <ac:spMkLst>
            <pc:docMk/>
            <pc:sldMk cId="2796344010" sldId="563"/>
            <ac:spMk id="19" creationId="{065B6ADE-DDDC-CEDB-4C68-DF6AFED84E56}"/>
          </ac:spMkLst>
        </pc:spChg>
        <pc:spChg chg="mod">
          <ac:chgData name="Müller Laura" userId="8191ac63-0d49-4000-a34c-4f0f8c71d94d" providerId="ADAL" clId="{137F30C2-69FD-4310-9AE3-D46F1DD158AA}" dt="2024-06-21T15:34:58.606" v="41211" actId="165"/>
          <ac:spMkLst>
            <pc:docMk/>
            <pc:sldMk cId="2796344010" sldId="563"/>
            <ac:spMk id="21" creationId="{C44636EF-16B6-4788-3ADF-FE22235F4CA2}"/>
          </ac:spMkLst>
        </pc:spChg>
        <pc:spChg chg="mod">
          <ac:chgData name="Müller Laura" userId="8191ac63-0d49-4000-a34c-4f0f8c71d94d" providerId="ADAL" clId="{137F30C2-69FD-4310-9AE3-D46F1DD158AA}" dt="2024-06-21T15:34:58.606" v="41211" actId="165"/>
          <ac:spMkLst>
            <pc:docMk/>
            <pc:sldMk cId="2796344010" sldId="563"/>
            <ac:spMk id="22" creationId="{F2756719-38A4-8F6F-AF5B-9C676368DB2A}"/>
          </ac:spMkLst>
        </pc:spChg>
        <pc:spChg chg="mod topLvl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23" creationId="{01B4E28E-BC4A-B1BF-7495-9C78E7CCC179}"/>
          </ac:spMkLst>
        </pc:spChg>
        <pc:spChg chg="del mod topLvl">
          <ac:chgData name="Müller Laura" userId="8191ac63-0d49-4000-a34c-4f0f8c71d94d" providerId="ADAL" clId="{137F30C2-69FD-4310-9AE3-D46F1DD158AA}" dt="2024-06-21T15:40:25.834" v="41368" actId="478"/>
          <ac:spMkLst>
            <pc:docMk/>
            <pc:sldMk cId="2796344010" sldId="563"/>
            <ac:spMk id="24" creationId="{981BAF03-575F-E688-7283-7208BD1ABE22}"/>
          </ac:spMkLst>
        </pc:spChg>
        <pc:spChg chg="del mod topLvl">
          <ac:chgData name="Müller Laura" userId="8191ac63-0d49-4000-a34c-4f0f8c71d94d" providerId="ADAL" clId="{137F30C2-69FD-4310-9AE3-D46F1DD158AA}" dt="2024-06-21T15:38:58.493" v="41318" actId="478"/>
          <ac:spMkLst>
            <pc:docMk/>
            <pc:sldMk cId="2796344010" sldId="563"/>
            <ac:spMk id="25" creationId="{7EE2F3A1-72D5-CBD2-F58E-2474E66FCD16}"/>
          </ac:spMkLst>
        </pc:spChg>
        <pc:spChg chg="del">
          <ac:chgData name="Müller Laura" userId="8191ac63-0d49-4000-a34c-4f0f8c71d94d" providerId="ADAL" clId="{137F30C2-69FD-4310-9AE3-D46F1DD158AA}" dt="2024-06-21T15:42:31.191" v="41439" actId="478"/>
          <ac:spMkLst>
            <pc:docMk/>
            <pc:sldMk cId="2796344010" sldId="563"/>
            <ac:spMk id="27" creationId="{8A04F744-5045-47B4-76A6-112C18AA5B8D}"/>
          </ac:spMkLst>
        </pc:spChg>
        <pc:spChg chg="del mod topLvl">
          <ac:chgData name="Müller Laura" userId="8191ac63-0d49-4000-a34c-4f0f8c71d94d" providerId="ADAL" clId="{137F30C2-69FD-4310-9AE3-D46F1DD158AA}" dt="2024-06-21T15:41:05.297" v="41402" actId="478"/>
          <ac:spMkLst>
            <pc:docMk/>
            <pc:sldMk cId="2796344010" sldId="563"/>
            <ac:spMk id="29" creationId="{E12CDFE8-D6D0-0537-7785-EFD9D0848A9E}"/>
          </ac:spMkLst>
        </pc:spChg>
        <pc:spChg chg="del mod topLvl">
          <ac:chgData name="Müller Laura" userId="8191ac63-0d49-4000-a34c-4f0f8c71d94d" providerId="ADAL" clId="{137F30C2-69FD-4310-9AE3-D46F1DD158AA}" dt="2024-06-21T15:41:12.324" v="41405" actId="478"/>
          <ac:spMkLst>
            <pc:docMk/>
            <pc:sldMk cId="2796344010" sldId="563"/>
            <ac:spMk id="31" creationId="{EE37E9BA-AA2E-5820-25B6-DF1D1507662D}"/>
          </ac:spMkLst>
        </pc:spChg>
        <pc:spChg chg="del mod topLvl">
          <ac:chgData name="Müller Laura" userId="8191ac63-0d49-4000-a34c-4f0f8c71d94d" providerId="ADAL" clId="{137F30C2-69FD-4310-9AE3-D46F1DD158AA}" dt="2024-06-21T15:41:09.016" v="41403" actId="478"/>
          <ac:spMkLst>
            <pc:docMk/>
            <pc:sldMk cId="2796344010" sldId="563"/>
            <ac:spMk id="32" creationId="{377E3F2E-A583-EC85-4D68-E435263C3C25}"/>
          </ac:spMkLst>
        </pc:spChg>
        <pc:spChg chg="del mod topLvl">
          <ac:chgData name="Müller Laura" userId="8191ac63-0d49-4000-a34c-4f0f8c71d94d" providerId="ADAL" clId="{137F30C2-69FD-4310-9AE3-D46F1DD158AA}" dt="2024-06-21T15:41:42.203" v="41412" actId="478"/>
          <ac:spMkLst>
            <pc:docMk/>
            <pc:sldMk cId="2796344010" sldId="563"/>
            <ac:spMk id="33" creationId="{D8909A64-EAFA-FB45-AABE-848920295E2A}"/>
          </ac:spMkLst>
        </pc:spChg>
        <pc:spChg chg="del mod topLvl">
          <ac:chgData name="Müller Laura" userId="8191ac63-0d49-4000-a34c-4f0f8c71d94d" providerId="ADAL" clId="{137F30C2-69FD-4310-9AE3-D46F1DD158AA}" dt="2024-06-21T15:41:44.174" v="41413" actId="478"/>
          <ac:spMkLst>
            <pc:docMk/>
            <pc:sldMk cId="2796344010" sldId="563"/>
            <ac:spMk id="34" creationId="{48DBFE75-426B-6F04-0E49-5CD3FBDB2EA7}"/>
          </ac:spMkLst>
        </pc:spChg>
        <pc:spChg chg="del mod topLvl">
          <ac:chgData name="Müller Laura" userId="8191ac63-0d49-4000-a34c-4f0f8c71d94d" providerId="ADAL" clId="{137F30C2-69FD-4310-9AE3-D46F1DD158AA}" dt="2024-06-21T15:39:08.068" v="41321" actId="478"/>
          <ac:spMkLst>
            <pc:docMk/>
            <pc:sldMk cId="2796344010" sldId="563"/>
            <ac:spMk id="35" creationId="{CFE07DDE-DEBA-5909-B9C8-3E7890D03DAF}"/>
          </ac:spMkLst>
        </pc:spChg>
        <pc:spChg chg="mod topLvl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36" creationId="{BFB1E16F-B9A6-08C7-6700-51FFD8996903}"/>
          </ac:spMkLst>
        </pc:spChg>
        <pc:spChg chg="mod topLvl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37" creationId="{9B32E41B-DB3A-9272-7053-4767811A5FF9}"/>
          </ac:spMkLst>
        </pc:spChg>
        <pc:spChg chg="mod topLvl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38" creationId="{7885647C-2157-5D1A-C579-B6F51EE06EBA}"/>
          </ac:spMkLst>
        </pc:spChg>
        <pc:spChg chg="del mod topLvl">
          <ac:chgData name="Müller Laura" userId="8191ac63-0d49-4000-a34c-4f0f8c71d94d" providerId="ADAL" clId="{137F30C2-69FD-4310-9AE3-D46F1DD158AA}" dt="2024-06-21T15:41:45.616" v="41414" actId="478"/>
          <ac:spMkLst>
            <pc:docMk/>
            <pc:sldMk cId="2796344010" sldId="563"/>
            <ac:spMk id="39" creationId="{EB1F6030-69F1-0A09-8A18-B88532C8CF74}"/>
          </ac:spMkLst>
        </pc:spChg>
        <pc:spChg chg="mod">
          <ac:chgData name="Müller Laura" userId="8191ac63-0d49-4000-a34c-4f0f8c71d94d" providerId="ADAL" clId="{137F30C2-69FD-4310-9AE3-D46F1DD158AA}" dt="2024-06-21T19:07:19.266" v="43024" actId="1036"/>
          <ac:spMkLst>
            <pc:docMk/>
            <pc:sldMk cId="2796344010" sldId="563"/>
            <ac:spMk id="41" creationId="{B8F27C9A-DE41-6627-B7EB-CD5EB787C339}"/>
          </ac:spMkLst>
        </pc:spChg>
        <pc:spChg chg="del">
          <ac:chgData name="Müller Laura" userId="8191ac63-0d49-4000-a34c-4f0f8c71d94d" providerId="ADAL" clId="{137F30C2-69FD-4310-9AE3-D46F1DD158AA}" dt="2024-06-21T15:42:32.821" v="41440" actId="478"/>
          <ac:spMkLst>
            <pc:docMk/>
            <pc:sldMk cId="2796344010" sldId="563"/>
            <ac:spMk id="45" creationId="{68610F61-212F-FCE2-6FE0-30BB39570DEB}"/>
          </ac:spMkLst>
        </pc:spChg>
        <pc:spChg chg="del">
          <ac:chgData name="Müller Laura" userId="8191ac63-0d49-4000-a34c-4f0f8c71d94d" providerId="ADAL" clId="{137F30C2-69FD-4310-9AE3-D46F1DD158AA}" dt="2024-06-21T15:42:34.083" v="41441" actId="478"/>
          <ac:spMkLst>
            <pc:docMk/>
            <pc:sldMk cId="2796344010" sldId="563"/>
            <ac:spMk id="48" creationId="{937A6425-50F3-7A89-688B-47BA617E4B98}"/>
          </ac:spMkLst>
        </pc:spChg>
        <pc:spChg chg="mod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49" creationId="{D7DCE832-CBAA-8182-D468-855954B40C80}"/>
          </ac:spMkLst>
        </pc:spChg>
        <pc:spChg chg="mod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50" creationId="{05BF9AF7-22E3-0135-9155-AF5B003FC7B7}"/>
          </ac:spMkLst>
        </pc:spChg>
        <pc:spChg chg="add mod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51" creationId="{9F52679D-41DF-D2A0-D913-3FA8171658CE}"/>
          </ac:spMkLst>
        </pc:spChg>
        <pc:spChg chg="add del mod">
          <ac:chgData name="Müller Laura" userId="8191ac63-0d49-4000-a34c-4f0f8c71d94d" providerId="ADAL" clId="{137F30C2-69FD-4310-9AE3-D46F1DD158AA}" dt="2024-06-21T15:38:48.871" v="41316" actId="478"/>
          <ac:spMkLst>
            <pc:docMk/>
            <pc:sldMk cId="2796344010" sldId="563"/>
            <ac:spMk id="52" creationId="{64796EE1-7A7C-7992-6CC1-B4EDD7BA7DE7}"/>
          </ac:spMkLst>
        </pc:spChg>
        <pc:spChg chg="add mod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53" creationId="{566AEA94-2EEA-FFBA-2902-D4ED33C5C713}"/>
          </ac:spMkLst>
        </pc:spChg>
        <pc:spChg chg="add mod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54" creationId="{8CBDB6EE-71AC-9D37-5100-DF99A7A33E24}"/>
          </ac:spMkLst>
        </pc:spChg>
        <pc:spChg chg="add mod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55" creationId="{EF81C029-4430-7EC8-6983-90C26EFF888F}"/>
          </ac:spMkLst>
        </pc:spChg>
        <pc:spChg chg="add del mod">
          <ac:chgData name="Müller Laura" userId="8191ac63-0d49-4000-a34c-4f0f8c71d94d" providerId="ADAL" clId="{137F30C2-69FD-4310-9AE3-D46F1DD158AA}" dt="2024-06-21T15:47:24.122" v="41575" actId="478"/>
          <ac:spMkLst>
            <pc:docMk/>
            <pc:sldMk cId="2796344010" sldId="563"/>
            <ac:spMk id="57" creationId="{18AC0896-D8F6-A977-344D-362D54B2529B}"/>
          </ac:spMkLst>
        </pc:spChg>
        <pc:spChg chg="add del mod">
          <ac:chgData name="Müller Laura" userId="8191ac63-0d49-4000-a34c-4f0f8c71d94d" providerId="ADAL" clId="{137F30C2-69FD-4310-9AE3-D46F1DD158AA}" dt="2024-06-21T15:47:17.738" v="41573" actId="478"/>
          <ac:spMkLst>
            <pc:docMk/>
            <pc:sldMk cId="2796344010" sldId="563"/>
            <ac:spMk id="60" creationId="{26680470-6EFC-0446-4B1B-B0CB33780975}"/>
          </ac:spMkLst>
        </pc:spChg>
        <pc:spChg chg="add del mod">
          <ac:chgData name="Müller Laura" userId="8191ac63-0d49-4000-a34c-4f0f8c71d94d" providerId="ADAL" clId="{137F30C2-69FD-4310-9AE3-D46F1DD158AA}" dt="2024-06-21T15:47:17.738" v="41573" actId="478"/>
          <ac:spMkLst>
            <pc:docMk/>
            <pc:sldMk cId="2796344010" sldId="563"/>
            <ac:spMk id="63" creationId="{E39681EB-8A36-9D9B-3C7C-A4EB9308D08E}"/>
          </ac:spMkLst>
        </pc:spChg>
        <pc:spChg chg="add del mod">
          <ac:chgData name="Müller Laura" userId="8191ac63-0d49-4000-a34c-4f0f8c71d94d" providerId="ADAL" clId="{137F30C2-69FD-4310-9AE3-D46F1DD158AA}" dt="2024-06-21T15:47:36.823" v="41590" actId="478"/>
          <ac:spMkLst>
            <pc:docMk/>
            <pc:sldMk cId="2796344010" sldId="563"/>
            <ac:spMk id="1026" creationId="{CB40C8F1-EC74-743E-9434-90E79BDE315C}"/>
          </ac:spMkLst>
        </pc:spChg>
        <pc:spChg chg="add del mod">
          <ac:chgData name="Müller Laura" userId="8191ac63-0d49-4000-a34c-4f0f8c71d94d" providerId="ADAL" clId="{137F30C2-69FD-4310-9AE3-D46F1DD158AA}" dt="2024-06-21T15:47:35.853" v="41588" actId="478"/>
          <ac:spMkLst>
            <pc:docMk/>
            <pc:sldMk cId="2796344010" sldId="563"/>
            <ac:spMk id="1027" creationId="{F87F80FA-1879-8AAB-93BB-2278F240778F}"/>
          </ac:spMkLst>
        </pc:spChg>
        <pc:spChg chg="add del mod">
          <ac:chgData name="Müller Laura" userId="8191ac63-0d49-4000-a34c-4f0f8c71d94d" providerId="ADAL" clId="{137F30C2-69FD-4310-9AE3-D46F1DD158AA}" dt="2024-06-21T15:47:31.391" v="41583" actId="478"/>
          <ac:spMkLst>
            <pc:docMk/>
            <pc:sldMk cId="2796344010" sldId="563"/>
            <ac:spMk id="1029" creationId="{2DA237C3-7C21-7D08-0E7C-D90939B19C81}"/>
          </ac:spMkLst>
        </pc:spChg>
        <pc:spChg chg="add del mod">
          <ac:chgData name="Müller Laura" userId="8191ac63-0d49-4000-a34c-4f0f8c71d94d" providerId="ADAL" clId="{137F30C2-69FD-4310-9AE3-D46F1DD158AA}" dt="2024-06-21T15:47:30.296" v="41582" actId="478"/>
          <ac:spMkLst>
            <pc:docMk/>
            <pc:sldMk cId="2796344010" sldId="563"/>
            <ac:spMk id="1030" creationId="{0C6D2993-3330-E7AA-465A-603A50F6AFB4}"/>
          </ac:spMkLst>
        </pc:spChg>
        <pc:spChg chg="add del mod">
          <ac:chgData name="Müller Laura" userId="8191ac63-0d49-4000-a34c-4f0f8c71d94d" providerId="ADAL" clId="{137F30C2-69FD-4310-9AE3-D46F1DD158AA}" dt="2024-06-21T15:47:22.964" v="41574" actId="478"/>
          <ac:spMkLst>
            <pc:docMk/>
            <pc:sldMk cId="2796344010" sldId="563"/>
            <ac:spMk id="1031" creationId="{BF4C5CAB-2BA7-066E-3737-4B74F5F37454}"/>
          </ac:spMkLst>
        </pc:spChg>
        <pc:spChg chg="add del mod">
          <ac:chgData name="Müller Laura" userId="8191ac63-0d49-4000-a34c-4f0f8c71d94d" providerId="ADAL" clId="{137F30C2-69FD-4310-9AE3-D46F1DD158AA}" dt="2024-06-21T15:47:38.004" v="41591" actId="478"/>
          <ac:spMkLst>
            <pc:docMk/>
            <pc:sldMk cId="2796344010" sldId="563"/>
            <ac:spMk id="1032" creationId="{25D77629-F19B-B116-9649-4F3E354C40A8}"/>
          </ac:spMkLst>
        </pc:spChg>
        <pc:spChg chg="add mod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1033" creationId="{9D3F392E-731E-6EA0-00D7-8A199B400D21}"/>
          </ac:spMkLst>
        </pc:spChg>
        <pc:spChg chg="add del mod">
          <ac:chgData name="Müller Laura" userId="8191ac63-0d49-4000-a34c-4f0f8c71d94d" providerId="ADAL" clId="{137F30C2-69FD-4310-9AE3-D46F1DD158AA}" dt="2024-06-21T15:47:34.268" v="41586" actId="478"/>
          <ac:spMkLst>
            <pc:docMk/>
            <pc:sldMk cId="2796344010" sldId="563"/>
            <ac:spMk id="1035" creationId="{6F56EEA0-991E-921B-1527-B3F00F181D50}"/>
          </ac:spMkLst>
        </pc:spChg>
        <pc:spChg chg="add del mod">
          <ac:chgData name="Müller Laura" userId="8191ac63-0d49-4000-a34c-4f0f8c71d94d" providerId="ADAL" clId="{137F30C2-69FD-4310-9AE3-D46F1DD158AA}" dt="2024-06-21T15:47:27.332" v="41579" actId="478"/>
          <ac:spMkLst>
            <pc:docMk/>
            <pc:sldMk cId="2796344010" sldId="563"/>
            <ac:spMk id="1037" creationId="{C9912A33-4848-F023-A890-3897DFB19BFE}"/>
          </ac:spMkLst>
        </pc:spChg>
        <pc:spChg chg="add del mod">
          <ac:chgData name="Müller Laura" userId="8191ac63-0d49-4000-a34c-4f0f8c71d94d" providerId="ADAL" clId="{137F30C2-69FD-4310-9AE3-D46F1DD158AA}" dt="2024-06-21T15:47:17.738" v="41573" actId="478"/>
          <ac:spMkLst>
            <pc:docMk/>
            <pc:sldMk cId="2796344010" sldId="563"/>
            <ac:spMk id="1039" creationId="{4ADF4B8B-414C-85D7-97D7-1667AEFE231D}"/>
          </ac:spMkLst>
        </pc:spChg>
        <pc:spChg chg="add del mod">
          <ac:chgData name="Müller Laura" userId="8191ac63-0d49-4000-a34c-4f0f8c71d94d" providerId="ADAL" clId="{137F30C2-69FD-4310-9AE3-D46F1DD158AA}" dt="2024-06-21T15:47:22.964" v="41574" actId="478"/>
          <ac:spMkLst>
            <pc:docMk/>
            <pc:sldMk cId="2796344010" sldId="563"/>
            <ac:spMk id="1040" creationId="{099998A9-F338-D85C-F427-F1CC46CF1BE5}"/>
          </ac:spMkLst>
        </pc:spChg>
        <pc:spChg chg="add mod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1042" creationId="{4234CD06-016C-A31B-B440-557F8144C078}"/>
          </ac:spMkLst>
        </pc:spChg>
        <pc:spChg chg="add mod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1043" creationId="{A680002B-FF80-7155-2B1E-E7838AAF2117}"/>
          </ac:spMkLst>
        </pc:spChg>
        <pc:spChg chg="add del mod">
          <ac:chgData name="Müller Laura" userId="8191ac63-0d49-4000-a34c-4f0f8c71d94d" providerId="ADAL" clId="{137F30C2-69FD-4310-9AE3-D46F1DD158AA}" dt="2024-06-21T15:52:29.379" v="41724" actId="478"/>
          <ac:spMkLst>
            <pc:docMk/>
            <pc:sldMk cId="2796344010" sldId="563"/>
            <ac:spMk id="1044" creationId="{C02C604D-7999-429F-E56D-E2E1BD0D25B6}"/>
          </ac:spMkLst>
        </pc:spChg>
        <pc:spChg chg="add mod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1046" creationId="{017B223E-0782-6EBF-2B8B-94AF3D5E7958}"/>
          </ac:spMkLst>
        </pc:spChg>
        <pc:spChg chg="mod">
          <ac:chgData name="Müller Laura" userId="8191ac63-0d49-4000-a34c-4f0f8c71d94d" providerId="ADAL" clId="{137F30C2-69FD-4310-9AE3-D46F1DD158AA}" dt="2024-06-21T19:48:36.321" v="43485" actId="1037"/>
          <ac:spMkLst>
            <pc:docMk/>
            <pc:sldMk cId="2796344010" sldId="563"/>
            <ac:spMk id="1049" creationId="{C9334AFC-723B-8D4C-E0AC-D508CDE4F9D7}"/>
          </ac:spMkLst>
        </pc:spChg>
        <pc:spChg chg="add mod">
          <ac:chgData name="Müller Laura" userId="8191ac63-0d49-4000-a34c-4f0f8c71d94d" providerId="ADAL" clId="{137F30C2-69FD-4310-9AE3-D46F1DD158AA}" dt="2024-06-21T19:49:02.611" v="43506" actId="1076"/>
          <ac:spMkLst>
            <pc:docMk/>
            <pc:sldMk cId="2796344010" sldId="563"/>
            <ac:spMk id="1052" creationId="{482745E8-2B6A-3C32-AB19-1F03774C16EB}"/>
          </ac:spMkLst>
        </pc:spChg>
        <pc:spChg chg="add mod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1054" creationId="{D57EF856-0AC3-8F6D-DD45-E62A6BB38FAC}"/>
          </ac:spMkLst>
        </pc:spChg>
        <pc:spChg chg="add mod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1055" creationId="{7D63F18E-34CF-1BF3-4448-A18E46527567}"/>
          </ac:spMkLst>
        </pc:spChg>
        <pc:spChg chg="add mod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1058" creationId="{2C28A622-6ED9-274B-DF3C-86C20B39E006}"/>
          </ac:spMkLst>
        </pc:spChg>
        <pc:spChg chg="add mod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1062" creationId="{8AF542EE-9742-04FD-819C-6743EDE2565D}"/>
          </ac:spMkLst>
        </pc:spChg>
        <pc:spChg chg="add mod">
          <ac:chgData name="Müller Laura" userId="8191ac63-0d49-4000-a34c-4f0f8c71d94d" providerId="ADAL" clId="{137F30C2-69FD-4310-9AE3-D46F1DD158AA}" dt="2024-06-21T19:48:45.171" v="43505" actId="1036"/>
          <ac:spMkLst>
            <pc:docMk/>
            <pc:sldMk cId="2796344010" sldId="563"/>
            <ac:spMk id="1063" creationId="{CE0E30E0-5A3B-7944-DBFE-157F8B9537A5}"/>
          </ac:spMkLst>
        </pc:spChg>
        <pc:spChg chg="add mod">
          <ac:chgData name="Müller Laura" userId="8191ac63-0d49-4000-a34c-4f0f8c71d94d" providerId="ADAL" clId="{137F30C2-69FD-4310-9AE3-D46F1DD158AA}" dt="2024-06-21T19:48:45.171" v="43505" actId="1036"/>
          <ac:spMkLst>
            <pc:docMk/>
            <pc:sldMk cId="2796344010" sldId="563"/>
            <ac:spMk id="1064" creationId="{916539CC-98E2-51BF-663E-DD209C3CA8C0}"/>
          </ac:spMkLst>
        </pc:spChg>
        <pc:spChg chg="add del mod">
          <ac:chgData name="Müller Laura" userId="8191ac63-0d49-4000-a34c-4f0f8c71d94d" providerId="ADAL" clId="{137F30C2-69FD-4310-9AE3-D46F1DD158AA}" dt="2024-06-21T15:59:05.588" v="42313" actId="478"/>
          <ac:spMkLst>
            <pc:docMk/>
            <pc:sldMk cId="2796344010" sldId="563"/>
            <ac:spMk id="1065" creationId="{3BB65DC9-A7F8-9398-1E9C-DF2AE6F100C7}"/>
          </ac:spMkLst>
        </pc:spChg>
        <pc:spChg chg="add del mod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1066" creationId="{AFCAE833-4A9D-7758-69BF-366F4BA394DC}"/>
          </ac:spMkLst>
        </pc:spChg>
        <pc:spChg chg="add del mod">
          <ac:chgData name="Müller Laura" userId="8191ac63-0d49-4000-a34c-4f0f8c71d94d" providerId="ADAL" clId="{137F30C2-69FD-4310-9AE3-D46F1DD158AA}" dt="2024-06-21T16:00:25.323" v="42391" actId="478"/>
          <ac:spMkLst>
            <pc:docMk/>
            <pc:sldMk cId="2796344010" sldId="563"/>
            <ac:spMk id="1067" creationId="{94CC5223-0F6D-ED4F-14D8-95BB27D8D81B}"/>
          </ac:spMkLst>
        </pc:spChg>
        <pc:spChg chg="add del mod">
          <ac:chgData name="Müller Laura" userId="8191ac63-0d49-4000-a34c-4f0f8c71d94d" providerId="ADAL" clId="{137F30C2-69FD-4310-9AE3-D46F1DD158AA}" dt="2024-06-21T19:07:09.621" v="43016" actId="1036"/>
          <ac:spMkLst>
            <pc:docMk/>
            <pc:sldMk cId="2796344010" sldId="563"/>
            <ac:spMk id="1068" creationId="{2F66D00F-F21F-55AC-ABFE-6646E484A27B}"/>
          </ac:spMkLst>
        </pc:spChg>
        <pc:spChg chg="add del">
          <ac:chgData name="Müller Laura" userId="8191ac63-0d49-4000-a34c-4f0f8c71d94d" providerId="ADAL" clId="{137F30C2-69FD-4310-9AE3-D46F1DD158AA}" dt="2024-06-21T16:02:19.691" v="42466" actId="478"/>
          <ac:spMkLst>
            <pc:docMk/>
            <pc:sldMk cId="2796344010" sldId="563"/>
            <ac:spMk id="1069" creationId="{342567E3-C0F1-A781-D5CB-554D439D84F0}"/>
          </ac:spMkLst>
        </pc:spChg>
        <pc:grpChg chg="del">
          <ac:chgData name="Müller Laura" userId="8191ac63-0d49-4000-a34c-4f0f8c71d94d" providerId="ADAL" clId="{137F30C2-69FD-4310-9AE3-D46F1DD158AA}" dt="2024-06-21T15:34:40.358" v="41203" actId="478"/>
          <ac:grpSpMkLst>
            <pc:docMk/>
            <pc:sldMk cId="2796344010" sldId="563"/>
            <ac:grpSpMk id="6" creationId="{23C4462C-64EE-9687-2173-92C90F7941AE}"/>
          </ac:grpSpMkLst>
        </pc:grpChg>
        <pc:grpChg chg="del mod topLvl">
          <ac:chgData name="Müller Laura" userId="8191ac63-0d49-4000-a34c-4f0f8c71d94d" providerId="ADAL" clId="{137F30C2-69FD-4310-9AE3-D46F1DD158AA}" dt="2024-06-21T15:35:02.753" v="41212" actId="478"/>
          <ac:grpSpMkLst>
            <pc:docMk/>
            <pc:sldMk cId="2796344010" sldId="563"/>
            <ac:grpSpMk id="11" creationId="{077B12C7-A4A5-9B19-4744-16A71266F7CB}"/>
          </ac:grpSpMkLst>
        </pc:grpChg>
        <pc:grpChg chg="mod">
          <ac:chgData name="Müller Laura" userId="8191ac63-0d49-4000-a34c-4f0f8c71d94d" providerId="ADAL" clId="{137F30C2-69FD-4310-9AE3-D46F1DD158AA}" dt="2024-06-21T15:34:58.606" v="41211" actId="165"/>
          <ac:grpSpMkLst>
            <pc:docMk/>
            <pc:sldMk cId="2796344010" sldId="563"/>
            <ac:grpSpMk id="12" creationId="{FCB3411D-FB56-8130-741A-8EECF992918A}"/>
          </ac:grpSpMkLst>
        </pc:grpChg>
        <pc:grpChg chg="del">
          <ac:chgData name="Müller Laura" userId="8191ac63-0d49-4000-a34c-4f0f8c71d94d" providerId="ADAL" clId="{137F30C2-69FD-4310-9AE3-D46F1DD158AA}" dt="2024-06-21T15:34:50.181" v="41206" actId="478"/>
          <ac:grpSpMkLst>
            <pc:docMk/>
            <pc:sldMk cId="2796344010" sldId="563"/>
            <ac:grpSpMk id="13" creationId="{738F9779-9617-2B2B-234A-7E224132B797}"/>
          </ac:grpSpMkLst>
        </pc:grpChg>
        <pc:grpChg chg="del mod">
          <ac:chgData name="Müller Laura" userId="8191ac63-0d49-4000-a34c-4f0f8c71d94d" providerId="ADAL" clId="{137F30C2-69FD-4310-9AE3-D46F1DD158AA}" dt="2024-06-21T15:34:43.912" v="41204" actId="478"/>
          <ac:grpSpMkLst>
            <pc:docMk/>
            <pc:sldMk cId="2796344010" sldId="563"/>
            <ac:grpSpMk id="26" creationId="{3A85D2FB-33F8-9B4E-E154-11A2B0A39616}"/>
          </ac:grpSpMkLst>
        </pc:grpChg>
        <pc:grpChg chg="add del mod">
          <ac:chgData name="Müller Laura" userId="8191ac63-0d49-4000-a34c-4f0f8c71d94d" providerId="ADAL" clId="{137F30C2-69FD-4310-9AE3-D46F1DD158AA}" dt="2024-06-21T15:34:58.606" v="41211" actId="165"/>
          <ac:grpSpMkLst>
            <pc:docMk/>
            <pc:sldMk cId="2796344010" sldId="563"/>
            <ac:grpSpMk id="30" creationId="{6143A852-B8E6-63AC-C789-BCD1CB56C281}"/>
          </ac:grpSpMkLst>
        </pc:grpChg>
        <pc:grpChg chg="del mod">
          <ac:chgData name="Müller Laura" userId="8191ac63-0d49-4000-a34c-4f0f8c71d94d" providerId="ADAL" clId="{137F30C2-69FD-4310-9AE3-D46F1DD158AA}" dt="2024-06-21T15:36:38.016" v="41263" actId="165"/>
          <ac:grpSpMkLst>
            <pc:docMk/>
            <pc:sldMk cId="2796344010" sldId="563"/>
            <ac:grpSpMk id="40" creationId="{A3A7A10F-80D9-94B6-DDDB-6E98CADC65FA}"/>
          </ac:grpSpMkLst>
        </pc:grpChg>
        <pc:grpChg chg="del">
          <ac:chgData name="Müller Laura" userId="8191ac63-0d49-4000-a34c-4f0f8c71d94d" providerId="ADAL" clId="{137F30C2-69FD-4310-9AE3-D46F1DD158AA}" dt="2024-06-21T15:34:47.742" v="41205" actId="478"/>
          <ac:grpSpMkLst>
            <pc:docMk/>
            <pc:sldMk cId="2796344010" sldId="563"/>
            <ac:grpSpMk id="43" creationId="{64D93386-25DD-BA76-3B0F-3CC74C160527}"/>
          </ac:grpSpMkLst>
        </pc:grpChg>
        <pc:grpChg chg="del mod">
          <ac:chgData name="Müller Laura" userId="8191ac63-0d49-4000-a34c-4f0f8c71d94d" providerId="ADAL" clId="{137F30C2-69FD-4310-9AE3-D46F1DD158AA}" dt="2024-06-21T15:36:44.020" v="41264" actId="165"/>
          <ac:grpSpMkLst>
            <pc:docMk/>
            <pc:sldMk cId="2796344010" sldId="563"/>
            <ac:grpSpMk id="44" creationId="{B578CD76-20DF-1986-B371-8467A62F3E83}"/>
          </ac:grpSpMkLst>
        </pc:grpChg>
        <pc:grpChg chg="add del mod">
          <ac:chgData name="Müller Laura" userId="8191ac63-0d49-4000-a34c-4f0f8c71d94d" providerId="ADAL" clId="{137F30C2-69FD-4310-9AE3-D46F1DD158AA}" dt="2024-06-21T15:37:52.781" v="41293" actId="165"/>
          <ac:grpSpMkLst>
            <pc:docMk/>
            <pc:sldMk cId="2796344010" sldId="563"/>
            <ac:grpSpMk id="46" creationId="{B694CABD-B6A0-DF2F-13A6-43E456CC7B6D}"/>
          </ac:grpSpMkLst>
        </pc:grpChg>
        <pc:grpChg chg="add mod">
          <ac:chgData name="Müller Laura" userId="8191ac63-0d49-4000-a34c-4f0f8c71d94d" providerId="ADAL" clId="{137F30C2-69FD-4310-9AE3-D46F1DD158AA}" dt="2024-06-21T19:48:36.321" v="43485" actId="1037"/>
          <ac:grpSpMkLst>
            <pc:docMk/>
            <pc:sldMk cId="2796344010" sldId="563"/>
            <ac:grpSpMk id="1048" creationId="{6CA20871-441E-7ECD-E0DE-014568DC36BB}"/>
          </ac:grpSpMkLst>
        </pc:grpChg>
        <pc:picChg chg="add mod">
          <ac:chgData name="Müller Laura" userId="8191ac63-0d49-4000-a34c-4f0f8c71d94d" providerId="ADAL" clId="{137F30C2-69FD-4310-9AE3-D46F1DD158AA}" dt="2024-06-21T19:49:55.491" v="43515" actId="14100"/>
          <ac:picMkLst>
            <pc:docMk/>
            <pc:sldMk cId="2796344010" sldId="563"/>
            <ac:picMk id="2" creationId="{47D553A2-FDC1-2496-195E-8EB5FB1B90B2}"/>
          </ac:picMkLst>
        </pc:picChg>
        <pc:picChg chg="add del mod">
          <ac:chgData name="Müller Laura" userId="8191ac63-0d49-4000-a34c-4f0f8c71d94d" providerId="ADAL" clId="{137F30C2-69FD-4310-9AE3-D46F1DD158AA}" dt="2024-06-21T19:09:16.982" v="43044" actId="478"/>
          <ac:picMkLst>
            <pc:docMk/>
            <pc:sldMk cId="2796344010" sldId="563"/>
            <ac:picMk id="7" creationId="{C83D8FF3-DEB2-4D5B-BE1D-EA77FC1AA30E}"/>
          </ac:picMkLst>
        </pc:picChg>
        <pc:picChg chg="del">
          <ac:chgData name="Müller Laura" userId="8191ac63-0d49-4000-a34c-4f0f8c71d94d" providerId="ADAL" clId="{137F30C2-69FD-4310-9AE3-D46F1DD158AA}" dt="2024-06-21T15:34:40.358" v="41203" actId="478"/>
          <ac:picMkLst>
            <pc:docMk/>
            <pc:sldMk cId="2796344010" sldId="563"/>
            <ac:picMk id="9" creationId="{6DF73052-E61E-D7D8-C149-FD0E4AD23C55}"/>
          </ac:picMkLst>
        </pc:picChg>
        <pc:picChg chg="del">
          <ac:chgData name="Müller Laura" userId="8191ac63-0d49-4000-a34c-4f0f8c71d94d" providerId="ADAL" clId="{137F30C2-69FD-4310-9AE3-D46F1DD158AA}" dt="2024-06-21T15:42:36.089" v="41444" actId="478"/>
          <ac:picMkLst>
            <pc:docMk/>
            <pc:sldMk cId="2796344010" sldId="563"/>
            <ac:picMk id="20" creationId="{6A899D7A-A962-E513-2330-8DC2C397F0ED}"/>
          </ac:picMkLst>
        </pc:picChg>
        <pc:picChg chg="del">
          <ac:chgData name="Müller Laura" userId="8191ac63-0d49-4000-a34c-4f0f8c71d94d" providerId="ADAL" clId="{137F30C2-69FD-4310-9AE3-D46F1DD158AA}" dt="2024-06-21T15:42:35.511" v="41443" actId="478"/>
          <ac:picMkLst>
            <pc:docMk/>
            <pc:sldMk cId="2796344010" sldId="563"/>
            <ac:picMk id="42" creationId="{4A930E57-AAD9-DCC2-8DE9-4000398F54DE}"/>
          </ac:picMkLst>
        </pc:picChg>
        <pc:picChg chg="del">
          <ac:chgData name="Müller Laura" userId="8191ac63-0d49-4000-a34c-4f0f8c71d94d" providerId="ADAL" clId="{137F30C2-69FD-4310-9AE3-D46F1DD158AA}" dt="2024-06-21T15:42:34.821" v="41442" actId="478"/>
          <ac:picMkLst>
            <pc:docMk/>
            <pc:sldMk cId="2796344010" sldId="563"/>
            <ac:picMk id="47" creationId="{47EB3EF1-4A76-802B-183D-C89F99976A41}"/>
          </ac:picMkLst>
        </pc:picChg>
        <pc:picChg chg="add del mod">
          <ac:chgData name="Müller Laura" userId="8191ac63-0d49-4000-a34c-4f0f8c71d94d" providerId="ADAL" clId="{137F30C2-69FD-4310-9AE3-D46F1DD158AA}" dt="2024-06-21T15:47:32.476" v="41584" actId="478"/>
          <ac:picMkLst>
            <pc:docMk/>
            <pc:sldMk cId="2796344010" sldId="563"/>
            <ac:picMk id="56" creationId="{8058BE39-5933-146B-92C4-C6FA6FD01328}"/>
          </ac:picMkLst>
        </pc:picChg>
        <pc:picChg chg="add del mod">
          <ac:chgData name="Müller Laura" userId="8191ac63-0d49-4000-a34c-4f0f8c71d94d" providerId="ADAL" clId="{137F30C2-69FD-4310-9AE3-D46F1DD158AA}" dt="2024-06-21T15:47:27.812" v="41580" actId="478"/>
          <ac:picMkLst>
            <pc:docMk/>
            <pc:sldMk cId="2796344010" sldId="563"/>
            <ac:picMk id="58" creationId="{9D7CFAEB-2B0D-A5F8-E8DE-5E7DDA8C9904}"/>
          </ac:picMkLst>
        </pc:picChg>
        <pc:picChg chg="add del mod">
          <ac:chgData name="Müller Laura" userId="8191ac63-0d49-4000-a34c-4f0f8c71d94d" providerId="ADAL" clId="{137F30C2-69FD-4310-9AE3-D46F1DD158AA}" dt="2024-06-21T15:47:22.964" v="41574" actId="478"/>
          <ac:picMkLst>
            <pc:docMk/>
            <pc:sldMk cId="2796344010" sldId="563"/>
            <ac:picMk id="59" creationId="{D9E34031-8B26-1DD7-02A1-ABA14FFA471F}"/>
          </ac:picMkLst>
        </pc:picChg>
        <pc:picChg chg="add del mod">
          <ac:chgData name="Müller Laura" userId="8191ac63-0d49-4000-a34c-4f0f8c71d94d" providerId="ADAL" clId="{137F30C2-69FD-4310-9AE3-D46F1DD158AA}" dt="2024-06-21T15:47:17.738" v="41573" actId="478"/>
          <ac:picMkLst>
            <pc:docMk/>
            <pc:sldMk cId="2796344010" sldId="563"/>
            <ac:picMk id="61" creationId="{070E169E-399C-26D7-E9D2-A6BC2A04D69B}"/>
          </ac:picMkLst>
        </pc:picChg>
        <pc:picChg chg="add del mod">
          <ac:chgData name="Müller Laura" userId="8191ac63-0d49-4000-a34c-4f0f8c71d94d" providerId="ADAL" clId="{137F30C2-69FD-4310-9AE3-D46F1DD158AA}" dt="2024-06-21T15:47:17.738" v="41573" actId="478"/>
          <ac:picMkLst>
            <pc:docMk/>
            <pc:sldMk cId="2796344010" sldId="563"/>
            <ac:picMk id="62" creationId="{2EC43B5B-EAC7-9F55-2BE9-55AA711D630D}"/>
          </ac:picMkLst>
        </pc:picChg>
        <pc:picChg chg="add del mod">
          <ac:chgData name="Müller Laura" userId="8191ac63-0d49-4000-a34c-4f0f8c71d94d" providerId="ADAL" clId="{137F30C2-69FD-4310-9AE3-D46F1DD158AA}" dt="2024-06-21T15:47:17.738" v="41573" actId="478"/>
          <ac:picMkLst>
            <pc:docMk/>
            <pc:sldMk cId="2796344010" sldId="563"/>
            <ac:picMk id="1024" creationId="{4BA18835-0862-2AC8-389B-E243B24D8CA0}"/>
          </ac:picMkLst>
        </pc:picChg>
        <pc:picChg chg="add del mod">
          <ac:chgData name="Müller Laura" userId="8191ac63-0d49-4000-a34c-4f0f8c71d94d" providerId="ADAL" clId="{137F30C2-69FD-4310-9AE3-D46F1DD158AA}" dt="2024-06-21T15:47:17.738" v="41573" actId="478"/>
          <ac:picMkLst>
            <pc:docMk/>
            <pc:sldMk cId="2796344010" sldId="563"/>
            <ac:picMk id="1025" creationId="{53E525C6-9694-0D0F-A890-106CCB3395AE}"/>
          </ac:picMkLst>
        </pc:picChg>
        <pc:picChg chg="del">
          <ac:chgData name="Müller Laura" userId="8191ac63-0d49-4000-a34c-4f0f8c71d94d" providerId="ADAL" clId="{137F30C2-69FD-4310-9AE3-D46F1DD158AA}" dt="2024-06-21T15:34:43.912" v="41204" actId="478"/>
          <ac:picMkLst>
            <pc:docMk/>
            <pc:sldMk cId="2796344010" sldId="563"/>
            <ac:picMk id="1028" creationId="{0A96DC9F-4473-EC17-D0E9-18375612F114}"/>
          </ac:picMkLst>
        </pc:picChg>
        <pc:picChg chg="add mod">
          <ac:chgData name="Müller Laura" userId="8191ac63-0d49-4000-a34c-4f0f8c71d94d" providerId="ADAL" clId="{137F30C2-69FD-4310-9AE3-D46F1DD158AA}" dt="2024-06-21T19:07:09.621" v="43016" actId="1036"/>
          <ac:picMkLst>
            <pc:docMk/>
            <pc:sldMk cId="2796344010" sldId="563"/>
            <ac:picMk id="1041" creationId="{7B962AD2-F0F3-1046-A155-B304A4952C41}"/>
          </ac:picMkLst>
        </pc:picChg>
        <pc:picChg chg="mod">
          <ac:chgData name="Müller Laura" userId="8191ac63-0d49-4000-a34c-4f0f8c71d94d" providerId="ADAL" clId="{137F30C2-69FD-4310-9AE3-D46F1DD158AA}" dt="2024-06-21T19:48:36.321" v="43485" actId="1037"/>
          <ac:picMkLst>
            <pc:docMk/>
            <pc:sldMk cId="2796344010" sldId="563"/>
            <ac:picMk id="1050" creationId="{A4DF4B0A-E400-DD74-EC90-B782FCDFB02C}"/>
          </ac:picMkLst>
        </pc:picChg>
        <pc:picChg chg="mod">
          <ac:chgData name="Müller Laura" userId="8191ac63-0d49-4000-a34c-4f0f8c71d94d" providerId="ADAL" clId="{137F30C2-69FD-4310-9AE3-D46F1DD158AA}" dt="2024-06-21T19:48:36.321" v="43485" actId="1037"/>
          <ac:picMkLst>
            <pc:docMk/>
            <pc:sldMk cId="2796344010" sldId="563"/>
            <ac:picMk id="1051" creationId="{6E62F0B0-302A-7367-51E2-F02728125F3B}"/>
          </ac:picMkLst>
        </pc:picChg>
        <pc:picChg chg="add mod">
          <ac:chgData name="Müller Laura" userId="8191ac63-0d49-4000-a34c-4f0f8c71d94d" providerId="ADAL" clId="{137F30C2-69FD-4310-9AE3-D46F1DD158AA}" dt="2024-06-21T19:07:09.621" v="43016" actId="1036"/>
          <ac:picMkLst>
            <pc:docMk/>
            <pc:sldMk cId="2796344010" sldId="563"/>
            <ac:picMk id="1056" creationId="{034FA75F-E6BE-AEC8-92FA-0615E321F875}"/>
          </ac:picMkLst>
        </pc:picChg>
        <pc:picChg chg="add mod">
          <ac:chgData name="Müller Laura" userId="8191ac63-0d49-4000-a34c-4f0f8c71d94d" providerId="ADAL" clId="{137F30C2-69FD-4310-9AE3-D46F1DD158AA}" dt="2024-06-21T19:07:09.621" v="43016" actId="1036"/>
          <ac:picMkLst>
            <pc:docMk/>
            <pc:sldMk cId="2796344010" sldId="563"/>
            <ac:picMk id="1057" creationId="{24D88A2F-D2A6-7CC0-2D37-64EAFFAAFF3B}"/>
          </ac:picMkLst>
        </pc:picChg>
        <pc:picChg chg="add mod">
          <ac:chgData name="Müller Laura" userId="8191ac63-0d49-4000-a34c-4f0f8c71d94d" providerId="ADAL" clId="{137F30C2-69FD-4310-9AE3-D46F1DD158AA}" dt="2024-06-21T19:07:09.621" v="43016" actId="1036"/>
          <ac:picMkLst>
            <pc:docMk/>
            <pc:sldMk cId="2796344010" sldId="563"/>
            <ac:picMk id="1059" creationId="{E33DC1EC-775C-0837-C4AD-9D823F36FE19}"/>
          </ac:picMkLst>
        </pc:picChg>
        <pc:picChg chg="add mod">
          <ac:chgData name="Müller Laura" userId="8191ac63-0d49-4000-a34c-4f0f8c71d94d" providerId="ADAL" clId="{137F30C2-69FD-4310-9AE3-D46F1DD158AA}" dt="2024-06-21T19:07:09.621" v="43016" actId="1036"/>
          <ac:picMkLst>
            <pc:docMk/>
            <pc:sldMk cId="2796344010" sldId="563"/>
            <ac:picMk id="1060" creationId="{D0E006D6-CC67-76DF-D912-888B1A55E238}"/>
          </ac:picMkLst>
        </pc:picChg>
        <pc:cxnChg chg="mod">
          <ac:chgData name="Müller Laura" userId="8191ac63-0d49-4000-a34c-4f0f8c71d94d" providerId="ADAL" clId="{137F30C2-69FD-4310-9AE3-D46F1DD158AA}" dt="2024-06-21T15:34:58.606" v="41211" actId="165"/>
          <ac:cxnSpMkLst>
            <pc:docMk/>
            <pc:sldMk cId="2796344010" sldId="563"/>
            <ac:cxnSpMk id="15" creationId="{E153F02D-B9BF-0AEA-C2DB-6A0FDBDC2353}"/>
          </ac:cxnSpMkLst>
        </pc:cxnChg>
        <pc:cxnChg chg="add del mod">
          <ac:chgData name="Müller Laura" userId="8191ac63-0d49-4000-a34c-4f0f8c71d94d" providerId="ADAL" clId="{137F30C2-69FD-4310-9AE3-D46F1DD158AA}" dt="2024-06-21T15:47:34.914" v="41587" actId="478"/>
          <ac:cxnSpMkLst>
            <pc:docMk/>
            <pc:sldMk cId="2796344010" sldId="563"/>
            <ac:cxnSpMk id="1034" creationId="{67AA3E58-142D-F167-C84D-D81386538861}"/>
          </ac:cxnSpMkLst>
        </pc:cxnChg>
        <pc:cxnChg chg="add del mod">
          <ac:chgData name="Müller Laura" userId="8191ac63-0d49-4000-a34c-4f0f8c71d94d" providerId="ADAL" clId="{137F30C2-69FD-4310-9AE3-D46F1DD158AA}" dt="2024-06-21T15:47:25.611" v="41577" actId="478"/>
          <ac:cxnSpMkLst>
            <pc:docMk/>
            <pc:sldMk cId="2796344010" sldId="563"/>
            <ac:cxnSpMk id="1036" creationId="{F4AB06B2-8B30-7367-F503-32BECF8C81FD}"/>
          </ac:cxnSpMkLst>
        </pc:cxnChg>
        <pc:cxnChg chg="add del mod">
          <ac:chgData name="Müller Laura" userId="8191ac63-0d49-4000-a34c-4f0f8c71d94d" providerId="ADAL" clId="{137F30C2-69FD-4310-9AE3-D46F1DD158AA}" dt="2024-06-21T15:47:17.738" v="41573" actId="478"/>
          <ac:cxnSpMkLst>
            <pc:docMk/>
            <pc:sldMk cId="2796344010" sldId="563"/>
            <ac:cxnSpMk id="1038" creationId="{322D648A-AA58-9E7F-C75D-89AA5CEB425E}"/>
          </ac:cxnSpMkLst>
        </pc:cxnChg>
        <pc:cxnChg chg="add mod ord">
          <ac:chgData name="Müller Laura" userId="8191ac63-0d49-4000-a34c-4f0f8c71d94d" providerId="ADAL" clId="{137F30C2-69FD-4310-9AE3-D46F1DD158AA}" dt="2024-06-21T19:07:09.621" v="43016" actId="1036"/>
          <ac:cxnSpMkLst>
            <pc:docMk/>
            <pc:sldMk cId="2796344010" sldId="563"/>
            <ac:cxnSpMk id="1045" creationId="{B7E53ABD-9038-9A68-6D48-D954A7067C8F}"/>
          </ac:cxnSpMkLst>
        </pc:cxnChg>
        <pc:cxnChg chg="add mod ord">
          <ac:chgData name="Müller Laura" userId="8191ac63-0d49-4000-a34c-4f0f8c71d94d" providerId="ADAL" clId="{137F30C2-69FD-4310-9AE3-D46F1DD158AA}" dt="2024-06-21T19:07:09.621" v="43016" actId="1036"/>
          <ac:cxnSpMkLst>
            <pc:docMk/>
            <pc:sldMk cId="2796344010" sldId="563"/>
            <ac:cxnSpMk id="1053" creationId="{3D338028-49F9-F430-7645-B031FDB9A25D}"/>
          </ac:cxnSpMkLst>
        </pc:cxnChg>
        <pc:cxnChg chg="add mod">
          <ac:chgData name="Müller Laura" userId="8191ac63-0d49-4000-a34c-4f0f8c71d94d" providerId="ADAL" clId="{137F30C2-69FD-4310-9AE3-D46F1DD158AA}" dt="2024-06-21T19:07:09.621" v="43016" actId="1036"/>
          <ac:cxnSpMkLst>
            <pc:docMk/>
            <pc:sldMk cId="2796344010" sldId="563"/>
            <ac:cxnSpMk id="1061" creationId="{D0CDEF09-BBE0-6EA2-1707-42299351ACCA}"/>
          </ac:cxnSpMkLst>
        </pc:cxnChg>
      </pc:sldChg>
      <pc:sldChg chg="addSp delSp modSp add mod">
        <pc:chgData name="Müller Laura" userId="8191ac63-0d49-4000-a34c-4f0f8c71d94d" providerId="ADAL" clId="{137F30C2-69FD-4310-9AE3-D46F1DD158AA}" dt="2024-06-21T19:11:33.839" v="43055" actId="478"/>
        <pc:sldMkLst>
          <pc:docMk/>
          <pc:sldMk cId="2088304202" sldId="564"/>
        </pc:sldMkLst>
        <pc:spChg chg="add mod">
          <ac:chgData name="Müller Laura" userId="8191ac63-0d49-4000-a34c-4f0f8c71d94d" providerId="ADAL" clId="{137F30C2-69FD-4310-9AE3-D46F1DD158AA}" dt="2024-06-21T16:29:04.570" v="42829" actId="14100"/>
          <ac:spMkLst>
            <pc:docMk/>
            <pc:sldMk cId="2088304202" sldId="564"/>
            <ac:spMk id="3" creationId="{13EA16E4-A464-DEB4-62F6-93D45F1F2861}"/>
          </ac:spMkLst>
        </pc:spChg>
        <pc:grpChg chg="del">
          <ac:chgData name="Müller Laura" userId="8191ac63-0d49-4000-a34c-4f0f8c71d94d" providerId="ADAL" clId="{137F30C2-69FD-4310-9AE3-D46F1DD158AA}" dt="2024-06-21T19:11:33.839" v="43055" actId="478"/>
          <ac:grpSpMkLst>
            <pc:docMk/>
            <pc:sldMk cId="2088304202" sldId="564"/>
            <ac:grpSpMk id="8" creationId="{5335762A-03EA-340B-7EC1-D5EF20B06DC8}"/>
          </ac:grpSpMkLst>
        </pc:grpChg>
      </pc:sldChg>
      <pc:sldChg chg="addSp delSp modSp add del mod">
        <pc:chgData name="Müller Laura" userId="8191ac63-0d49-4000-a34c-4f0f8c71d94d" providerId="ADAL" clId="{137F30C2-69FD-4310-9AE3-D46F1DD158AA}" dt="2024-06-21T15:29:12.697" v="41090" actId="47"/>
        <pc:sldMkLst>
          <pc:docMk/>
          <pc:sldMk cId="2242105939" sldId="564"/>
        </pc:sldMkLst>
        <pc:spChg chg="mod">
          <ac:chgData name="Müller Laura" userId="8191ac63-0d49-4000-a34c-4f0f8c71d94d" providerId="ADAL" clId="{137F30C2-69FD-4310-9AE3-D46F1DD158AA}" dt="2024-06-21T15:24:32.056" v="40978" actId="1076"/>
          <ac:spMkLst>
            <pc:docMk/>
            <pc:sldMk cId="2242105939" sldId="564"/>
            <ac:spMk id="2" creationId="{6E658B9C-F4D3-1A02-7D2D-731AB3663F33}"/>
          </ac:spMkLst>
        </pc:spChg>
        <pc:spChg chg="mod">
          <ac:chgData name="Müller Laura" userId="8191ac63-0d49-4000-a34c-4f0f8c71d94d" providerId="ADAL" clId="{137F30C2-69FD-4310-9AE3-D46F1DD158AA}" dt="2024-06-21T15:24:51.574" v="40980" actId="1076"/>
          <ac:spMkLst>
            <pc:docMk/>
            <pc:sldMk cId="2242105939" sldId="564"/>
            <ac:spMk id="3" creationId="{DBC0DCA6-ACC6-C188-0844-84E063EEF609}"/>
          </ac:spMkLst>
        </pc:spChg>
        <pc:spChg chg="mod">
          <ac:chgData name="Müller Laura" userId="8191ac63-0d49-4000-a34c-4f0f8c71d94d" providerId="ADAL" clId="{137F30C2-69FD-4310-9AE3-D46F1DD158AA}" dt="2024-06-21T15:24:32.056" v="40978" actId="1076"/>
          <ac:spMkLst>
            <pc:docMk/>
            <pc:sldMk cId="2242105939" sldId="564"/>
            <ac:spMk id="5" creationId="{270A37C1-29ED-1F6A-EF6E-3AA0BCD73076}"/>
          </ac:spMkLst>
        </pc:spChg>
        <pc:spChg chg="mod topLvl">
          <ac:chgData name="Müller Laura" userId="8191ac63-0d49-4000-a34c-4f0f8c71d94d" providerId="ADAL" clId="{137F30C2-69FD-4310-9AE3-D46F1DD158AA}" dt="2024-06-21T15:25:59.675" v="41023" actId="1035"/>
          <ac:spMkLst>
            <pc:docMk/>
            <pc:sldMk cId="2242105939" sldId="564"/>
            <ac:spMk id="8" creationId="{9E9ED82A-F703-DD40-2BD9-97DF4084FB95}"/>
          </ac:spMkLst>
        </pc:spChg>
        <pc:spChg chg="mod">
          <ac:chgData name="Müller Laura" userId="8191ac63-0d49-4000-a34c-4f0f8c71d94d" providerId="ADAL" clId="{137F30C2-69FD-4310-9AE3-D46F1DD158AA}" dt="2024-06-21T15:24:32.056" v="40978" actId="1076"/>
          <ac:spMkLst>
            <pc:docMk/>
            <pc:sldMk cId="2242105939" sldId="564"/>
            <ac:spMk id="16" creationId="{9B256978-1C35-1231-BB74-22B25F32D304}"/>
          </ac:spMkLst>
        </pc:spChg>
        <pc:spChg chg="mod">
          <ac:chgData name="Müller Laura" userId="8191ac63-0d49-4000-a34c-4f0f8c71d94d" providerId="ADAL" clId="{137F30C2-69FD-4310-9AE3-D46F1DD158AA}" dt="2024-06-21T15:24:32.056" v="40978" actId="1076"/>
          <ac:spMkLst>
            <pc:docMk/>
            <pc:sldMk cId="2242105939" sldId="564"/>
            <ac:spMk id="19" creationId="{065B6ADE-DDDC-CEDB-4C68-DF6AFED84E56}"/>
          </ac:spMkLst>
        </pc:spChg>
        <pc:spChg chg="mod">
          <ac:chgData name="Müller Laura" userId="8191ac63-0d49-4000-a34c-4f0f8c71d94d" providerId="ADAL" clId="{137F30C2-69FD-4310-9AE3-D46F1DD158AA}" dt="2024-06-21T15:24:32.056" v="40978" actId="1076"/>
          <ac:spMkLst>
            <pc:docMk/>
            <pc:sldMk cId="2242105939" sldId="564"/>
            <ac:spMk id="21" creationId="{C44636EF-16B6-4788-3ADF-FE22235F4CA2}"/>
          </ac:spMkLst>
        </pc:spChg>
        <pc:spChg chg="mod">
          <ac:chgData name="Müller Laura" userId="8191ac63-0d49-4000-a34c-4f0f8c71d94d" providerId="ADAL" clId="{137F30C2-69FD-4310-9AE3-D46F1DD158AA}" dt="2024-06-21T15:24:32.056" v="40978" actId="1076"/>
          <ac:spMkLst>
            <pc:docMk/>
            <pc:sldMk cId="2242105939" sldId="564"/>
            <ac:spMk id="22" creationId="{F2756719-38A4-8F6F-AF5B-9C676368DB2A}"/>
          </ac:spMkLst>
        </pc:spChg>
        <pc:spChg chg="mod topLvl">
          <ac:chgData name="Müller Laura" userId="8191ac63-0d49-4000-a34c-4f0f8c71d94d" providerId="ADAL" clId="{137F30C2-69FD-4310-9AE3-D46F1DD158AA}" dt="2024-06-21T15:26:02.940" v="41025" actId="1036"/>
          <ac:spMkLst>
            <pc:docMk/>
            <pc:sldMk cId="2242105939" sldId="564"/>
            <ac:spMk id="23" creationId="{01B4E28E-BC4A-B1BF-7495-9C78E7CCC179}"/>
          </ac:spMkLst>
        </pc:spChg>
        <pc:spChg chg="del mod topLvl">
          <ac:chgData name="Müller Laura" userId="8191ac63-0d49-4000-a34c-4f0f8c71d94d" providerId="ADAL" clId="{137F30C2-69FD-4310-9AE3-D46F1DD158AA}" dt="2024-06-21T15:25:32.763" v="41009" actId="478"/>
          <ac:spMkLst>
            <pc:docMk/>
            <pc:sldMk cId="2242105939" sldId="564"/>
            <ac:spMk id="24" creationId="{981BAF03-575F-E688-7283-7208BD1ABE22}"/>
          </ac:spMkLst>
        </pc:spChg>
        <pc:spChg chg="mod topLvl">
          <ac:chgData name="Müller Laura" userId="8191ac63-0d49-4000-a34c-4f0f8c71d94d" providerId="ADAL" clId="{137F30C2-69FD-4310-9AE3-D46F1DD158AA}" dt="2024-06-21T15:25:11.718" v="40982" actId="255"/>
          <ac:spMkLst>
            <pc:docMk/>
            <pc:sldMk cId="2242105939" sldId="564"/>
            <ac:spMk id="25" creationId="{7EE2F3A1-72D5-CBD2-F58E-2474E66FCD16}"/>
          </ac:spMkLst>
        </pc:spChg>
        <pc:spChg chg="del">
          <ac:chgData name="Müller Laura" userId="8191ac63-0d49-4000-a34c-4f0f8c71d94d" providerId="ADAL" clId="{137F30C2-69FD-4310-9AE3-D46F1DD158AA}" dt="2024-06-21T15:25:51.676" v="41015" actId="478"/>
          <ac:spMkLst>
            <pc:docMk/>
            <pc:sldMk cId="2242105939" sldId="564"/>
            <ac:spMk id="27" creationId="{8A04F744-5045-47B4-76A6-112C18AA5B8D}"/>
          </ac:spMkLst>
        </pc:spChg>
        <pc:spChg chg="mod topLvl">
          <ac:chgData name="Müller Laura" userId="8191ac63-0d49-4000-a34c-4f0f8c71d94d" providerId="ADAL" clId="{137F30C2-69FD-4310-9AE3-D46F1DD158AA}" dt="2024-06-21T15:27:44.783" v="41055" actId="1076"/>
          <ac:spMkLst>
            <pc:docMk/>
            <pc:sldMk cId="2242105939" sldId="564"/>
            <ac:spMk id="29" creationId="{E12CDFE8-D6D0-0537-7785-EFD9D0848A9E}"/>
          </ac:spMkLst>
        </pc:spChg>
        <pc:spChg chg="del mod topLvl">
          <ac:chgData name="Müller Laura" userId="8191ac63-0d49-4000-a34c-4f0f8c71d94d" providerId="ADAL" clId="{137F30C2-69FD-4310-9AE3-D46F1DD158AA}" dt="2024-06-21T15:27:09.973" v="41044" actId="478"/>
          <ac:spMkLst>
            <pc:docMk/>
            <pc:sldMk cId="2242105939" sldId="564"/>
            <ac:spMk id="31" creationId="{EE37E9BA-AA2E-5820-25B6-DF1D1507662D}"/>
          </ac:spMkLst>
        </pc:spChg>
        <pc:spChg chg="mod topLvl">
          <ac:chgData name="Müller Laura" userId="8191ac63-0d49-4000-a34c-4f0f8c71d94d" providerId="ADAL" clId="{137F30C2-69FD-4310-9AE3-D46F1DD158AA}" dt="2024-06-21T15:27:29.449" v="41048" actId="1076"/>
          <ac:spMkLst>
            <pc:docMk/>
            <pc:sldMk cId="2242105939" sldId="564"/>
            <ac:spMk id="32" creationId="{377E3F2E-A583-EC85-4D68-E435263C3C25}"/>
          </ac:spMkLst>
        </pc:spChg>
        <pc:spChg chg="mod topLvl">
          <ac:chgData name="Müller Laura" userId="8191ac63-0d49-4000-a34c-4f0f8c71d94d" providerId="ADAL" clId="{137F30C2-69FD-4310-9AE3-D46F1DD158AA}" dt="2024-06-21T15:24:17.084" v="40972" actId="165"/>
          <ac:spMkLst>
            <pc:docMk/>
            <pc:sldMk cId="2242105939" sldId="564"/>
            <ac:spMk id="33" creationId="{D8909A64-EAFA-FB45-AABE-848920295E2A}"/>
          </ac:spMkLst>
        </pc:spChg>
        <pc:spChg chg="mod topLvl">
          <ac:chgData name="Müller Laura" userId="8191ac63-0d49-4000-a34c-4f0f8c71d94d" providerId="ADAL" clId="{137F30C2-69FD-4310-9AE3-D46F1DD158AA}" dt="2024-06-21T15:24:17.084" v="40972" actId="165"/>
          <ac:spMkLst>
            <pc:docMk/>
            <pc:sldMk cId="2242105939" sldId="564"/>
            <ac:spMk id="34" creationId="{48DBFE75-426B-6F04-0E49-5CD3FBDB2EA7}"/>
          </ac:spMkLst>
        </pc:spChg>
        <pc:spChg chg="mod topLvl">
          <ac:chgData name="Müller Laura" userId="8191ac63-0d49-4000-a34c-4f0f8c71d94d" providerId="ADAL" clId="{137F30C2-69FD-4310-9AE3-D46F1DD158AA}" dt="2024-06-21T15:25:11.718" v="40982" actId="255"/>
          <ac:spMkLst>
            <pc:docMk/>
            <pc:sldMk cId="2242105939" sldId="564"/>
            <ac:spMk id="35" creationId="{CFE07DDE-DEBA-5909-B9C8-3E7890D03DAF}"/>
          </ac:spMkLst>
        </pc:spChg>
        <pc:spChg chg="mod topLvl">
          <ac:chgData name="Müller Laura" userId="8191ac63-0d49-4000-a34c-4f0f8c71d94d" providerId="ADAL" clId="{137F30C2-69FD-4310-9AE3-D46F1DD158AA}" dt="2024-06-21T15:24:11.649" v="40971" actId="165"/>
          <ac:spMkLst>
            <pc:docMk/>
            <pc:sldMk cId="2242105939" sldId="564"/>
            <ac:spMk id="36" creationId="{BFB1E16F-B9A6-08C7-6700-51FFD8996903}"/>
          </ac:spMkLst>
        </pc:spChg>
        <pc:spChg chg="mod topLvl">
          <ac:chgData name="Müller Laura" userId="8191ac63-0d49-4000-a34c-4f0f8c71d94d" providerId="ADAL" clId="{137F30C2-69FD-4310-9AE3-D46F1DD158AA}" dt="2024-06-21T15:24:20.595" v="40973" actId="165"/>
          <ac:spMkLst>
            <pc:docMk/>
            <pc:sldMk cId="2242105939" sldId="564"/>
            <ac:spMk id="37" creationId="{9B32E41B-DB3A-9272-7053-4767811A5FF9}"/>
          </ac:spMkLst>
        </pc:spChg>
        <pc:spChg chg="add del mod topLvl">
          <ac:chgData name="Müller Laura" userId="8191ac63-0d49-4000-a34c-4f0f8c71d94d" providerId="ADAL" clId="{137F30C2-69FD-4310-9AE3-D46F1DD158AA}" dt="2024-06-21T15:27:49.705" v="41060" actId="478"/>
          <ac:spMkLst>
            <pc:docMk/>
            <pc:sldMk cId="2242105939" sldId="564"/>
            <ac:spMk id="38" creationId="{7885647C-2157-5D1A-C579-B6F51EE06EBA}"/>
          </ac:spMkLst>
        </pc:spChg>
        <pc:spChg chg="mod topLvl">
          <ac:chgData name="Müller Laura" userId="8191ac63-0d49-4000-a34c-4f0f8c71d94d" providerId="ADAL" clId="{137F30C2-69FD-4310-9AE3-D46F1DD158AA}" dt="2024-06-21T15:24:17.084" v="40972" actId="165"/>
          <ac:spMkLst>
            <pc:docMk/>
            <pc:sldMk cId="2242105939" sldId="564"/>
            <ac:spMk id="39" creationId="{EB1F6030-69F1-0A09-8A18-B88532C8CF74}"/>
          </ac:spMkLst>
        </pc:spChg>
        <pc:spChg chg="del mod">
          <ac:chgData name="Müller Laura" userId="8191ac63-0d49-4000-a34c-4f0f8c71d94d" providerId="ADAL" clId="{137F30C2-69FD-4310-9AE3-D46F1DD158AA}" dt="2024-06-21T15:26:56.052" v="41042" actId="478"/>
          <ac:spMkLst>
            <pc:docMk/>
            <pc:sldMk cId="2242105939" sldId="564"/>
            <ac:spMk id="45" creationId="{68610F61-212F-FCE2-6FE0-30BB39570DEB}"/>
          </ac:spMkLst>
        </pc:spChg>
        <pc:spChg chg="add mod">
          <ac:chgData name="Müller Laura" userId="8191ac63-0d49-4000-a34c-4f0f8c71d94d" providerId="ADAL" clId="{137F30C2-69FD-4310-9AE3-D46F1DD158AA}" dt="2024-06-21T15:28:17.996" v="41067" actId="208"/>
          <ac:spMkLst>
            <pc:docMk/>
            <pc:sldMk cId="2242105939" sldId="564"/>
            <ac:spMk id="46" creationId="{0D487B1D-6EB7-1586-A18F-04CC2A20BDF1}"/>
          </ac:spMkLst>
        </pc:spChg>
        <pc:spChg chg="del">
          <ac:chgData name="Müller Laura" userId="8191ac63-0d49-4000-a34c-4f0f8c71d94d" providerId="ADAL" clId="{137F30C2-69FD-4310-9AE3-D46F1DD158AA}" dt="2024-06-21T15:27:51.102" v="41061" actId="478"/>
          <ac:spMkLst>
            <pc:docMk/>
            <pc:sldMk cId="2242105939" sldId="564"/>
            <ac:spMk id="48" creationId="{937A6425-50F3-7A89-688B-47BA617E4B98}"/>
          </ac:spMkLst>
        </pc:spChg>
        <pc:spChg chg="mod">
          <ac:chgData name="Müller Laura" userId="8191ac63-0d49-4000-a34c-4f0f8c71d94d" providerId="ADAL" clId="{137F30C2-69FD-4310-9AE3-D46F1DD158AA}" dt="2024-06-21T15:26:05.056" v="41026" actId="1035"/>
          <ac:spMkLst>
            <pc:docMk/>
            <pc:sldMk cId="2242105939" sldId="564"/>
            <ac:spMk id="49" creationId="{D7DCE832-CBAA-8182-D468-855954B40C80}"/>
          </ac:spMkLst>
        </pc:spChg>
        <pc:spChg chg="mod">
          <ac:chgData name="Müller Laura" userId="8191ac63-0d49-4000-a34c-4f0f8c71d94d" providerId="ADAL" clId="{137F30C2-69FD-4310-9AE3-D46F1DD158AA}" dt="2024-06-21T15:27:31.644" v="41050" actId="208"/>
          <ac:spMkLst>
            <pc:docMk/>
            <pc:sldMk cId="2242105939" sldId="564"/>
            <ac:spMk id="50" creationId="{05BF9AF7-22E3-0135-9155-AF5B003FC7B7}"/>
          </ac:spMkLst>
        </pc:spChg>
        <pc:spChg chg="mod">
          <ac:chgData name="Müller Laura" userId="8191ac63-0d49-4000-a34c-4f0f8c71d94d" providerId="ADAL" clId="{137F30C2-69FD-4310-9AE3-D46F1DD158AA}" dt="2024-06-21T15:28:45.078" v="41087" actId="1076"/>
          <ac:spMkLst>
            <pc:docMk/>
            <pc:sldMk cId="2242105939" sldId="564"/>
            <ac:spMk id="52" creationId="{E82C43F1-82BF-63A9-EAF1-7E15ED7589EB}"/>
          </ac:spMkLst>
        </pc:spChg>
        <pc:spChg chg="add del mod">
          <ac:chgData name="Müller Laura" userId="8191ac63-0d49-4000-a34c-4f0f8c71d94d" providerId="ADAL" clId="{137F30C2-69FD-4310-9AE3-D46F1DD158AA}" dt="2024-06-21T15:28:52.723" v="41088" actId="478"/>
          <ac:spMkLst>
            <pc:docMk/>
            <pc:sldMk cId="2242105939" sldId="564"/>
            <ac:spMk id="55" creationId="{E3064719-B526-1C2A-F2C7-49A6EF92E621}"/>
          </ac:spMkLst>
        </pc:spChg>
        <pc:grpChg chg="mod topLvl">
          <ac:chgData name="Müller Laura" userId="8191ac63-0d49-4000-a34c-4f0f8c71d94d" providerId="ADAL" clId="{137F30C2-69FD-4310-9AE3-D46F1DD158AA}" dt="2024-06-21T15:24:36.443" v="40979" actId="1076"/>
          <ac:grpSpMkLst>
            <pc:docMk/>
            <pc:sldMk cId="2242105939" sldId="564"/>
            <ac:grpSpMk id="6" creationId="{23C4462C-64EE-9687-2173-92C90F7941AE}"/>
          </ac:grpSpMkLst>
        </pc:grpChg>
        <pc:grpChg chg="mod">
          <ac:chgData name="Müller Laura" userId="8191ac63-0d49-4000-a34c-4f0f8c71d94d" providerId="ADAL" clId="{137F30C2-69FD-4310-9AE3-D46F1DD158AA}" dt="2024-06-21T15:24:32.056" v="40978" actId="1076"/>
          <ac:grpSpMkLst>
            <pc:docMk/>
            <pc:sldMk cId="2242105939" sldId="564"/>
            <ac:grpSpMk id="11" creationId="{077B12C7-A4A5-9B19-4744-16A71266F7CB}"/>
          </ac:grpSpMkLst>
        </pc:grpChg>
        <pc:grpChg chg="mod">
          <ac:chgData name="Müller Laura" userId="8191ac63-0d49-4000-a34c-4f0f8c71d94d" providerId="ADAL" clId="{137F30C2-69FD-4310-9AE3-D46F1DD158AA}" dt="2024-06-21T15:24:32.056" v="40978" actId="1076"/>
          <ac:grpSpMkLst>
            <pc:docMk/>
            <pc:sldMk cId="2242105939" sldId="564"/>
            <ac:grpSpMk id="12" creationId="{FCB3411D-FB56-8130-741A-8EECF992918A}"/>
          </ac:grpSpMkLst>
        </pc:grpChg>
        <pc:grpChg chg="mod">
          <ac:chgData name="Müller Laura" userId="8191ac63-0d49-4000-a34c-4f0f8c71d94d" providerId="ADAL" clId="{137F30C2-69FD-4310-9AE3-D46F1DD158AA}" dt="2024-06-21T15:24:32.056" v="40978" actId="1076"/>
          <ac:grpSpMkLst>
            <pc:docMk/>
            <pc:sldMk cId="2242105939" sldId="564"/>
            <ac:grpSpMk id="13" creationId="{738F9779-9617-2B2B-234A-7E224132B797}"/>
          </ac:grpSpMkLst>
        </pc:grpChg>
        <pc:grpChg chg="mod topLvl">
          <ac:chgData name="Müller Laura" userId="8191ac63-0d49-4000-a34c-4f0f8c71d94d" providerId="ADAL" clId="{137F30C2-69FD-4310-9AE3-D46F1DD158AA}" dt="2024-06-21T15:24:51.574" v="40980" actId="1076"/>
          <ac:grpSpMkLst>
            <pc:docMk/>
            <pc:sldMk cId="2242105939" sldId="564"/>
            <ac:grpSpMk id="26" creationId="{3A85D2FB-33F8-9B4E-E154-11A2B0A39616}"/>
          </ac:grpSpMkLst>
        </pc:grpChg>
        <pc:grpChg chg="del">
          <ac:chgData name="Müller Laura" userId="8191ac63-0d49-4000-a34c-4f0f8c71d94d" providerId="ADAL" clId="{137F30C2-69FD-4310-9AE3-D46F1DD158AA}" dt="2024-06-21T15:24:17.084" v="40972" actId="165"/>
          <ac:grpSpMkLst>
            <pc:docMk/>
            <pc:sldMk cId="2242105939" sldId="564"/>
            <ac:grpSpMk id="30" creationId="{6143A852-B8E6-63AC-C789-BCD1CB56C281}"/>
          </ac:grpSpMkLst>
        </pc:grpChg>
        <pc:grpChg chg="del">
          <ac:chgData name="Müller Laura" userId="8191ac63-0d49-4000-a34c-4f0f8c71d94d" providerId="ADAL" clId="{137F30C2-69FD-4310-9AE3-D46F1DD158AA}" dt="2024-06-21T15:24:11.649" v="40971" actId="165"/>
          <ac:grpSpMkLst>
            <pc:docMk/>
            <pc:sldMk cId="2242105939" sldId="564"/>
            <ac:grpSpMk id="40" creationId="{A3A7A10F-80D9-94B6-DDDB-6E98CADC65FA}"/>
          </ac:grpSpMkLst>
        </pc:grpChg>
        <pc:grpChg chg="mod topLvl">
          <ac:chgData name="Müller Laura" userId="8191ac63-0d49-4000-a34c-4f0f8c71d94d" providerId="ADAL" clId="{137F30C2-69FD-4310-9AE3-D46F1DD158AA}" dt="2024-06-21T15:24:58.662" v="40981" actId="1076"/>
          <ac:grpSpMkLst>
            <pc:docMk/>
            <pc:sldMk cId="2242105939" sldId="564"/>
            <ac:grpSpMk id="43" creationId="{64D93386-25DD-BA76-3B0F-3CC74C160527}"/>
          </ac:grpSpMkLst>
        </pc:grpChg>
        <pc:grpChg chg="del">
          <ac:chgData name="Müller Laura" userId="8191ac63-0d49-4000-a34c-4f0f8c71d94d" providerId="ADAL" clId="{137F30C2-69FD-4310-9AE3-D46F1DD158AA}" dt="2024-06-21T15:24:20.595" v="40973" actId="165"/>
          <ac:grpSpMkLst>
            <pc:docMk/>
            <pc:sldMk cId="2242105939" sldId="564"/>
            <ac:grpSpMk id="44" creationId="{B578CD76-20DF-1986-B371-8467A62F3E83}"/>
          </ac:grpSpMkLst>
        </pc:grpChg>
        <pc:grpChg chg="add del mod">
          <ac:chgData name="Müller Laura" userId="8191ac63-0d49-4000-a34c-4f0f8c71d94d" providerId="ADAL" clId="{137F30C2-69FD-4310-9AE3-D46F1DD158AA}" dt="2024-06-21T15:28:53.420" v="41089" actId="478"/>
          <ac:grpSpMkLst>
            <pc:docMk/>
            <pc:sldMk cId="2242105939" sldId="564"/>
            <ac:grpSpMk id="51" creationId="{B6ADA90F-4D47-0D11-A763-0E4728D5B951}"/>
          </ac:grpSpMkLst>
        </pc:grpChg>
        <pc:grpChg chg="add mod">
          <ac:chgData name="Müller Laura" userId="8191ac63-0d49-4000-a34c-4f0f8c71d94d" providerId="ADAL" clId="{137F30C2-69FD-4310-9AE3-D46F1DD158AA}" dt="2024-06-21T15:28:44.855" v="41086" actId="164"/>
          <ac:grpSpMkLst>
            <pc:docMk/>
            <pc:sldMk cId="2242105939" sldId="564"/>
            <ac:grpSpMk id="56" creationId="{3868654D-F4CE-70D6-842F-F3FC488FA1C0}"/>
          </ac:grpSpMkLst>
        </pc:grpChg>
        <pc:picChg chg="add mod">
          <ac:chgData name="Müller Laura" userId="8191ac63-0d49-4000-a34c-4f0f8c71d94d" providerId="ADAL" clId="{137F30C2-69FD-4310-9AE3-D46F1DD158AA}" dt="2024-06-21T15:27:59.555" v="41064" actId="1076"/>
          <ac:picMkLst>
            <pc:docMk/>
            <pc:sldMk cId="2242105939" sldId="564"/>
            <ac:picMk id="7" creationId="{C363D5B6-A753-C914-DED8-FE528F238285}"/>
          </ac:picMkLst>
        </pc:picChg>
        <pc:picChg chg="mod">
          <ac:chgData name="Müller Laura" userId="8191ac63-0d49-4000-a34c-4f0f8c71d94d" providerId="ADAL" clId="{137F30C2-69FD-4310-9AE3-D46F1DD158AA}" dt="2024-06-21T15:24:32.056" v="40978" actId="1076"/>
          <ac:picMkLst>
            <pc:docMk/>
            <pc:sldMk cId="2242105939" sldId="564"/>
            <ac:picMk id="9" creationId="{6DF73052-E61E-D7D8-C149-FD0E4AD23C55}"/>
          </ac:picMkLst>
        </pc:picChg>
        <pc:picChg chg="mod">
          <ac:chgData name="Müller Laura" userId="8191ac63-0d49-4000-a34c-4f0f8c71d94d" providerId="ADAL" clId="{137F30C2-69FD-4310-9AE3-D46F1DD158AA}" dt="2024-06-21T15:27:02.404" v="41043" actId="1076"/>
          <ac:picMkLst>
            <pc:docMk/>
            <pc:sldMk cId="2242105939" sldId="564"/>
            <ac:picMk id="20" creationId="{6A899D7A-A962-E513-2330-8DC2C397F0ED}"/>
          </ac:picMkLst>
        </pc:picChg>
        <pc:picChg chg="del mod">
          <ac:chgData name="Müller Laura" userId="8191ac63-0d49-4000-a34c-4f0f8c71d94d" providerId="ADAL" clId="{137F30C2-69FD-4310-9AE3-D46F1DD158AA}" dt="2024-06-21T15:27:46.944" v="41057" actId="478"/>
          <ac:picMkLst>
            <pc:docMk/>
            <pc:sldMk cId="2242105939" sldId="564"/>
            <ac:picMk id="42" creationId="{4A930E57-AAD9-DCC2-8DE9-4000398F54DE}"/>
          </ac:picMkLst>
        </pc:picChg>
        <pc:picChg chg="del">
          <ac:chgData name="Müller Laura" userId="8191ac63-0d49-4000-a34c-4f0f8c71d94d" providerId="ADAL" clId="{137F30C2-69FD-4310-9AE3-D46F1DD158AA}" dt="2024-06-21T15:27:47.867" v="41058" actId="478"/>
          <ac:picMkLst>
            <pc:docMk/>
            <pc:sldMk cId="2242105939" sldId="564"/>
            <ac:picMk id="47" creationId="{47EB3EF1-4A76-802B-183D-C89F99976A41}"/>
          </ac:picMkLst>
        </pc:picChg>
        <pc:picChg chg="mod">
          <ac:chgData name="Müller Laura" userId="8191ac63-0d49-4000-a34c-4f0f8c71d94d" providerId="ADAL" clId="{137F30C2-69FD-4310-9AE3-D46F1DD158AA}" dt="2024-06-21T15:28:45.078" v="41087" actId="1076"/>
          <ac:picMkLst>
            <pc:docMk/>
            <pc:sldMk cId="2242105939" sldId="564"/>
            <ac:picMk id="53" creationId="{39F443B1-28D2-8637-9193-2B6D25D9A004}"/>
          </ac:picMkLst>
        </pc:picChg>
        <pc:picChg chg="mod">
          <ac:chgData name="Müller Laura" userId="8191ac63-0d49-4000-a34c-4f0f8c71d94d" providerId="ADAL" clId="{137F30C2-69FD-4310-9AE3-D46F1DD158AA}" dt="2024-06-21T15:28:45.078" v="41087" actId="1076"/>
          <ac:picMkLst>
            <pc:docMk/>
            <pc:sldMk cId="2242105939" sldId="564"/>
            <ac:picMk id="54" creationId="{560A9BEC-3D93-86B4-3A3F-306584B87785}"/>
          </ac:picMkLst>
        </pc:picChg>
        <pc:picChg chg="mod">
          <ac:chgData name="Müller Laura" userId="8191ac63-0d49-4000-a34c-4f0f8c71d94d" providerId="ADAL" clId="{137F30C2-69FD-4310-9AE3-D46F1DD158AA}" dt="2024-06-21T15:24:51.574" v="40980" actId="1076"/>
          <ac:picMkLst>
            <pc:docMk/>
            <pc:sldMk cId="2242105939" sldId="564"/>
            <ac:picMk id="1028" creationId="{0A96DC9F-4473-EC17-D0E9-18375612F114}"/>
          </ac:picMkLst>
        </pc:picChg>
        <pc:cxnChg chg="mod">
          <ac:chgData name="Müller Laura" userId="8191ac63-0d49-4000-a34c-4f0f8c71d94d" providerId="ADAL" clId="{137F30C2-69FD-4310-9AE3-D46F1DD158AA}" dt="2024-06-21T15:24:32.056" v="40978" actId="1076"/>
          <ac:cxnSpMkLst>
            <pc:docMk/>
            <pc:sldMk cId="2242105939" sldId="564"/>
            <ac:cxnSpMk id="15" creationId="{E153F02D-B9BF-0AEA-C2DB-6A0FDBDC2353}"/>
          </ac:cxnSpMkLst>
        </pc:cxnChg>
      </pc:sldChg>
      <pc:sldChg chg="addSp delSp modSp add del mod ord">
        <pc:chgData name="Müller Laura" userId="8191ac63-0d49-4000-a34c-4f0f8c71d94d" providerId="ADAL" clId="{137F30C2-69FD-4310-9AE3-D46F1DD158AA}" dt="2024-06-21T16:23:18.355" v="42715" actId="47"/>
        <pc:sldMkLst>
          <pc:docMk/>
          <pc:sldMk cId="2937633182" sldId="564"/>
        </pc:sldMkLst>
        <pc:spChg chg="add del mod">
          <ac:chgData name="Müller Laura" userId="8191ac63-0d49-4000-a34c-4f0f8c71d94d" providerId="ADAL" clId="{137F30C2-69FD-4310-9AE3-D46F1DD158AA}" dt="2024-06-21T16:22:53.237" v="42712" actId="478"/>
          <ac:spMkLst>
            <pc:docMk/>
            <pc:sldMk cId="2937633182" sldId="564"/>
            <ac:spMk id="9" creationId="{2B42CB89-FDFC-6F14-8E4C-9B5FD84C6EA8}"/>
          </ac:spMkLst>
        </pc:spChg>
      </pc:sldChg>
      <pc:sldChg chg="modSp add del mod">
        <pc:chgData name="Müller Laura" userId="8191ac63-0d49-4000-a34c-4f0f8c71d94d" providerId="ADAL" clId="{137F30C2-69FD-4310-9AE3-D46F1DD158AA}" dt="2024-06-21T16:05:46.467" v="42485" actId="47"/>
        <pc:sldMkLst>
          <pc:docMk/>
          <pc:sldMk cId="4185841918" sldId="564"/>
        </pc:sldMkLst>
        <pc:spChg chg="mod">
          <ac:chgData name="Müller Laura" userId="8191ac63-0d49-4000-a34c-4f0f8c71d94d" providerId="ADAL" clId="{137F30C2-69FD-4310-9AE3-D46F1DD158AA}" dt="2024-06-21T15:49:11.340" v="41644" actId="552"/>
          <ac:spMkLst>
            <pc:docMk/>
            <pc:sldMk cId="4185841918" sldId="564"/>
            <ac:spMk id="8" creationId="{9E9ED82A-F703-DD40-2BD9-97DF4084FB95}"/>
          </ac:spMkLst>
        </pc:spChg>
        <pc:spChg chg="mod">
          <ac:chgData name="Müller Laura" userId="8191ac63-0d49-4000-a34c-4f0f8c71d94d" providerId="ADAL" clId="{137F30C2-69FD-4310-9AE3-D46F1DD158AA}" dt="2024-06-21T15:49:11.340" v="41644" actId="552"/>
          <ac:spMkLst>
            <pc:docMk/>
            <pc:sldMk cId="4185841918" sldId="564"/>
            <ac:spMk id="23" creationId="{01B4E28E-BC4A-B1BF-7495-9C78E7CCC179}"/>
          </ac:spMkLst>
        </pc:spChg>
        <pc:spChg chg="mod">
          <ac:chgData name="Müller Laura" userId="8191ac63-0d49-4000-a34c-4f0f8c71d94d" providerId="ADAL" clId="{137F30C2-69FD-4310-9AE3-D46F1DD158AA}" dt="2024-06-21T15:49:11.340" v="41644" actId="552"/>
          <ac:spMkLst>
            <pc:docMk/>
            <pc:sldMk cId="4185841918" sldId="564"/>
            <ac:spMk id="49" creationId="{D7DCE832-CBAA-8182-D468-855954B40C80}"/>
          </ac:spMkLst>
        </pc:spChg>
        <pc:spChg chg="mod">
          <ac:chgData name="Müller Laura" userId="8191ac63-0d49-4000-a34c-4f0f8c71d94d" providerId="ADAL" clId="{137F30C2-69FD-4310-9AE3-D46F1DD158AA}" dt="2024-06-21T15:49:00.817" v="41642" actId="552"/>
          <ac:spMkLst>
            <pc:docMk/>
            <pc:sldMk cId="4185841918" sldId="564"/>
            <ac:spMk id="51" creationId="{9F52679D-41DF-D2A0-D913-3FA8171658CE}"/>
          </ac:spMkLst>
        </pc:spChg>
        <pc:spChg chg="mod">
          <ac:chgData name="Müller Laura" userId="8191ac63-0d49-4000-a34c-4f0f8c71d94d" providerId="ADAL" clId="{137F30C2-69FD-4310-9AE3-D46F1DD158AA}" dt="2024-06-21T15:49:04.385" v="41643" actId="552"/>
          <ac:spMkLst>
            <pc:docMk/>
            <pc:sldMk cId="4185841918" sldId="564"/>
            <ac:spMk id="53" creationId="{566AEA94-2EEA-FFBA-2902-D4ED33C5C713}"/>
          </ac:spMkLst>
        </pc:spChg>
        <pc:spChg chg="mod">
          <ac:chgData name="Müller Laura" userId="8191ac63-0d49-4000-a34c-4f0f8c71d94d" providerId="ADAL" clId="{137F30C2-69FD-4310-9AE3-D46F1DD158AA}" dt="2024-06-21T15:49:00.817" v="41642" actId="552"/>
          <ac:spMkLst>
            <pc:docMk/>
            <pc:sldMk cId="4185841918" sldId="564"/>
            <ac:spMk id="54" creationId="{8CBDB6EE-71AC-9D37-5100-DF99A7A33E24}"/>
          </ac:spMkLst>
        </pc:spChg>
        <pc:spChg chg="mod">
          <ac:chgData name="Müller Laura" userId="8191ac63-0d49-4000-a34c-4f0f8c71d94d" providerId="ADAL" clId="{137F30C2-69FD-4310-9AE3-D46F1DD158AA}" dt="2024-06-21T15:49:04.385" v="41643" actId="552"/>
          <ac:spMkLst>
            <pc:docMk/>
            <pc:sldMk cId="4185841918" sldId="564"/>
            <ac:spMk id="55" creationId="{EF81C029-4430-7EC8-6983-90C26EFF888F}"/>
          </ac:spMkLst>
        </pc:spChg>
      </pc:sldChg>
      <pc:sldChg chg="addSp delSp modSp add mod">
        <pc:chgData name="Müller Laura" userId="8191ac63-0d49-4000-a34c-4f0f8c71d94d" providerId="ADAL" clId="{137F30C2-69FD-4310-9AE3-D46F1DD158AA}" dt="2024-06-21T19:11:35.659" v="43056" actId="478"/>
        <pc:sldMkLst>
          <pc:docMk/>
          <pc:sldMk cId="1932218807" sldId="565"/>
        </pc:sldMkLst>
        <pc:spChg chg="mod">
          <ac:chgData name="Müller Laura" userId="8191ac63-0d49-4000-a34c-4f0f8c71d94d" providerId="ADAL" clId="{137F30C2-69FD-4310-9AE3-D46F1DD158AA}" dt="2024-06-21T16:29:28.928" v="42834" actId="14100"/>
          <ac:spMkLst>
            <pc:docMk/>
            <pc:sldMk cId="1932218807" sldId="565"/>
            <ac:spMk id="3" creationId="{13EA16E4-A464-DEB4-62F6-93D45F1F2861}"/>
          </ac:spMkLst>
        </pc:spChg>
        <pc:spChg chg="add del mod">
          <ac:chgData name="Müller Laura" userId="8191ac63-0d49-4000-a34c-4f0f8c71d94d" providerId="ADAL" clId="{137F30C2-69FD-4310-9AE3-D46F1DD158AA}" dt="2024-06-21T16:29:32.610" v="42835" actId="478"/>
          <ac:spMkLst>
            <pc:docMk/>
            <pc:sldMk cId="1932218807" sldId="565"/>
            <ac:spMk id="5" creationId="{3B3EA263-3B03-8218-3C60-4E99926A159E}"/>
          </ac:spMkLst>
        </pc:spChg>
        <pc:grpChg chg="del">
          <ac:chgData name="Müller Laura" userId="8191ac63-0d49-4000-a34c-4f0f8c71d94d" providerId="ADAL" clId="{137F30C2-69FD-4310-9AE3-D46F1DD158AA}" dt="2024-06-21T19:11:35.659" v="43056" actId="478"/>
          <ac:grpSpMkLst>
            <pc:docMk/>
            <pc:sldMk cId="1932218807" sldId="565"/>
            <ac:grpSpMk id="8" creationId="{5335762A-03EA-340B-7EC1-D5EF20B06DC8}"/>
          </ac:grpSpMkLst>
        </pc:grpChg>
      </pc:sldChg>
      <pc:sldChg chg="delSp modSp add mod">
        <pc:chgData name="Müller Laura" userId="8191ac63-0d49-4000-a34c-4f0f8c71d94d" providerId="ADAL" clId="{137F30C2-69FD-4310-9AE3-D46F1DD158AA}" dt="2024-06-21T19:11:38.279" v="43057" actId="478"/>
        <pc:sldMkLst>
          <pc:docMk/>
          <pc:sldMk cId="3236485301" sldId="566"/>
        </pc:sldMkLst>
        <pc:spChg chg="mod">
          <ac:chgData name="Müller Laura" userId="8191ac63-0d49-4000-a34c-4f0f8c71d94d" providerId="ADAL" clId="{137F30C2-69FD-4310-9AE3-D46F1DD158AA}" dt="2024-06-21T16:29:53.194" v="42891" actId="14100"/>
          <ac:spMkLst>
            <pc:docMk/>
            <pc:sldMk cId="3236485301" sldId="566"/>
            <ac:spMk id="3" creationId="{13EA16E4-A464-DEB4-62F6-93D45F1F2861}"/>
          </ac:spMkLst>
        </pc:spChg>
        <pc:grpChg chg="del">
          <ac:chgData name="Müller Laura" userId="8191ac63-0d49-4000-a34c-4f0f8c71d94d" providerId="ADAL" clId="{137F30C2-69FD-4310-9AE3-D46F1DD158AA}" dt="2024-06-21T19:11:38.279" v="43057" actId="478"/>
          <ac:grpSpMkLst>
            <pc:docMk/>
            <pc:sldMk cId="3236485301" sldId="566"/>
            <ac:grpSpMk id="8" creationId="{5335762A-03EA-340B-7EC1-D5EF20B06DC8}"/>
          </ac:grpSpMkLst>
        </pc:grpChg>
      </pc:sldChg>
      <pc:sldChg chg="addSp delSp modSp add del mod">
        <pc:chgData name="Müller Laura" userId="8191ac63-0d49-4000-a34c-4f0f8c71d94d" providerId="ADAL" clId="{137F30C2-69FD-4310-9AE3-D46F1DD158AA}" dt="2024-06-21T20:17:36.326" v="43841" actId="1036"/>
        <pc:sldMkLst>
          <pc:docMk/>
          <pc:sldMk cId="1173838513" sldId="567"/>
        </pc:sldMkLst>
        <pc:spChg chg="del mod topLvl">
          <ac:chgData name="Müller Laura" userId="8191ac63-0d49-4000-a34c-4f0f8c71d94d" providerId="ADAL" clId="{137F30C2-69FD-4310-9AE3-D46F1DD158AA}" dt="2024-06-21T16:35:16.461" v="42974" actId="478"/>
          <ac:spMkLst>
            <pc:docMk/>
            <pc:sldMk cId="1173838513" sldId="567"/>
            <ac:spMk id="2" creationId="{7A71B23C-DD6B-6D65-886C-C40B35ACA642}"/>
          </ac:spMkLst>
        </pc:spChg>
        <pc:spChg chg="del mod">
          <ac:chgData name="Müller Laura" userId="8191ac63-0d49-4000-a34c-4f0f8c71d94d" providerId="ADAL" clId="{137F30C2-69FD-4310-9AE3-D46F1DD158AA}" dt="2024-06-21T16:30:33.156" v="42894" actId="478"/>
          <ac:spMkLst>
            <pc:docMk/>
            <pc:sldMk cId="1173838513" sldId="567"/>
            <ac:spMk id="6" creationId="{3B19A5BB-CFBC-288A-5F02-2E75F48AEFD9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8" creationId="{F908BB6A-6953-966A-171B-D8FE93EC585A}"/>
          </ac:spMkLst>
        </pc:spChg>
        <pc:spChg chg="mod">
          <ac:chgData name="Müller Laura" userId="8191ac63-0d49-4000-a34c-4f0f8c71d94d" providerId="ADAL" clId="{137F30C2-69FD-4310-9AE3-D46F1DD158AA}" dt="2024-06-21T19:36:18.206" v="43466" actId="14100"/>
          <ac:spMkLst>
            <pc:docMk/>
            <pc:sldMk cId="1173838513" sldId="567"/>
            <ac:spMk id="10" creationId="{B913B4DB-2508-FA3A-41B8-07F7BAE2251E}"/>
          </ac:spMkLst>
        </pc:spChg>
        <pc:spChg chg="del mod">
          <ac:chgData name="Müller Laura" userId="8191ac63-0d49-4000-a34c-4f0f8c71d94d" providerId="ADAL" clId="{137F30C2-69FD-4310-9AE3-D46F1DD158AA}" dt="2024-06-21T19:31:38.235" v="43344" actId="478"/>
          <ac:spMkLst>
            <pc:docMk/>
            <pc:sldMk cId="1173838513" sldId="567"/>
            <ac:spMk id="14" creationId="{F20CD6F1-94EC-F209-8ABC-21F6444F7BCE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19" creationId="{700FA6CC-EA67-D547-D7FE-54315A2FA413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23" creationId="{5237AA83-132B-EA50-3CB5-7F0BB6AA8631}"/>
          </ac:spMkLst>
        </pc:spChg>
        <pc:spChg chg="add 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25" creationId="{FC3220AB-855A-9B51-4536-615E5CE8FED2}"/>
          </ac:spMkLst>
        </pc:spChg>
        <pc:spChg chg="del mod topLvl">
          <ac:chgData name="Müller Laura" userId="8191ac63-0d49-4000-a34c-4f0f8c71d94d" providerId="ADAL" clId="{137F30C2-69FD-4310-9AE3-D46F1DD158AA}" dt="2024-06-21T19:26:49.401" v="43155" actId="478"/>
          <ac:spMkLst>
            <pc:docMk/>
            <pc:sldMk cId="1173838513" sldId="567"/>
            <ac:spMk id="43" creationId="{E8AA60B8-B84E-AADD-C687-B20348C1078E}"/>
          </ac:spMkLst>
        </pc:spChg>
        <pc:spChg chg="mod">
          <ac:chgData name="Müller Laura" userId="8191ac63-0d49-4000-a34c-4f0f8c71d94d" providerId="ADAL" clId="{137F30C2-69FD-4310-9AE3-D46F1DD158AA}" dt="2024-06-21T19:35:58.725" v="43464" actId="1035"/>
          <ac:spMkLst>
            <pc:docMk/>
            <pc:sldMk cId="1173838513" sldId="567"/>
            <ac:spMk id="45" creationId="{5F9385EA-5365-B50B-C904-D0D5166236D3}"/>
          </ac:spMkLst>
        </pc:spChg>
        <pc:spChg chg="mod">
          <ac:chgData name="Müller Laura" userId="8191ac63-0d49-4000-a34c-4f0f8c71d94d" providerId="ADAL" clId="{137F30C2-69FD-4310-9AE3-D46F1DD158AA}" dt="2024-06-21T19:35:58.725" v="43464" actId="1035"/>
          <ac:spMkLst>
            <pc:docMk/>
            <pc:sldMk cId="1173838513" sldId="567"/>
            <ac:spMk id="46" creationId="{D7AC3608-D075-3FD8-8876-B4929A708F1D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52" creationId="{99BAE204-48A3-09EA-D969-F10757F3FA20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54" creationId="{7C6FC870-1088-F874-BCD8-20F7295BCC66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55" creationId="{51F5F57B-C5B6-7376-EFD4-A126AFC8A4CD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56" creationId="{C4BAFC35-37CE-05B3-6447-58EBF8940380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57" creationId="{20AF9594-C944-4CA1-0C17-9E2CBF4082D0}"/>
          </ac:spMkLst>
        </pc:spChg>
        <pc:spChg chg="add 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58" creationId="{5259697C-DC8E-0906-8AA2-D6A71ACBE1D9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1024" creationId="{68C85307-C722-B1B5-E123-A7E93FEFE687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1025" creationId="{309336B7-F979-DEFD-E145-5F74A5B30875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1026" creationId="{E5094BD1-00C3-E080-5E44-909E0FE930FD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1027" creationId="{4D29D4F8-8615-88CB-F627-160415A08D56}"/>
          </ac:spMkLst>
        </pc:spChg>
        <pc:spChg chg="add del mod">
          <ac:chgData name="Müller Laura" userId="8191ac63-0d49-4000-a34c-4f0f8c71d94d" providerId="ADAL" clId="{137F30C2-69FD-4310-9AE3-D46F1DD158AA}" dt="2024-06-21T19:32:42.128" v="43351" actId="478"/>
          <ac:spMkLst>
            <pc:docMk/>
            <pc:sldMk cId="1173838513" sldId="567"/>
            <ac:spMk id="1029" creationId="{6E79F856-0566-79A8-AD92-42AF7E12F767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1030" creationId="{CC3FEFCF-542F-560E-C226-8FFB93B79318}"/>
          </ac:spMkLst>
        </pc:spChg>
        <pc:spChg chg="add del mod">
          <ac:chgData name="Müller Laura" userId="8191ac63-0d49-4000-a34c-4f0f8c71d94d" providerId="ADAL" clId="{137F30C2-69FD-4310-9AE3-D46F1DD158AA}" dt="2024-06-21T19:35:22.713" v="43445" actId="478"/>
          <ac:spMkLst>
            <pc:docMk/>
            <pc:sldMk cId="1173838513" sldId="567"/>
            <ac:spMk id="1031" creationId="{AD03A87B-7E7C-3581-0A88-F14255DF3BAC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1032" creationId="{4F55BC18-11CF-10B3-DDF0-C3F01F81F7BA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1033" creationId="{8F1927CD-6F5F-9FFF-9B93-7863830FF9B2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1034" creationId="{BABC19A3-234A-654E-C940-F44C741B09C5}"/>
          </ac:spMkLst>
        </pc:spChg>
        <pc:spChg chg="add del mod">
          <ac:chgData name="Müller Laura" userId="8191ac63-0d49-4000-a34c-4f0f8c71d94d" providerId="ADAL" clId="{137F30C2-69FD-4310-9AE3-D46F1DD158AA}" dt="2024-06-21T19:35:37.051" v="43457" actId="478"/>
          <ac:spMkLst>
            <pc:docMk/>
            <pc:sldMk cId="1173838513" sldId="567"/>
            <ac:spMk id="1035" creationId="{DA04BC1E-6A48-C586-6DD1-EF0028FAD96E}"/>
          </ac:spMkLst>
        </pc:spChg>
        <pc:spChg chg="add del mod">
          <ac:chgData name="Müller Laura" userId="8191ac63-0d49-4000-a34c-4f0f8c71d94d" providerId="ADAL" clId="{137F30C2-69FD-4310-9AE3-D46F1DD158AA}" dt="2024-06-21T19:35:37.051" v="43457" actId="478"/>
          <ac:spMkLst>
            <pc:docMk/>
            <pc:sldMk cId="1173838513" sldId="567"/>
            <ac:spMk id="1036" creationId="{DA21671B-FB0A-CF76-CCD6-AF7920279EC1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1046" creationId="{7922B419-8DE9-55DB-1BD6-A4B8FD300DC3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1047" creationId="{E9B29409-C747-118B-4061-EC692A91C0AD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1048" creationId="{F10D9A95-E87F-03CC-6788-7F67B516E06F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1049" creationId="{9D46278F-F614-16AC-3A06-4CA8098C339D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1050" creationId="{821313F4-6AD9-71FE-4F93-F2EAE323F9FA}"/>
          </ac:spMkLst>
        </pc:spChg>
        <pc:spChg chg="mod">
          <ac:chgData name="Müller Laura" userId="8191ac63-0d49-4000-a34c-4f0f8c71d94d" providerId="ADAL" clId="{137F30C2-69FD-4310-9AE3-D46F1DD158AA}" dt="2024-06-21T20:17:36.326" v="43841" actId="1036"/>
          <ac:spMkLst>
            <pc:docMk/>
            <pc:sldMk cId="1173838513" sldId="567"/>
            <ac:spMk id="1068" creationId="{33213396-B28E-25C2-EF1B-480AEF4AC849}"/>
          </ac:spMkLst>
        </pc:spChg>
        <pc:grpChg chg="add del mod">
          <ac:chgData name="Müller Laura" userId="8191ac63-0d49-4000-a34c-4f0f8c71d94d" providerId="ADAL" clId="{137F30C2-69FD-4310-9AE3-D46F1DD158AA}" dt="2024-06-21T16:35:16.461" v="42974" actId="478"/>
          <ac:grpSpMkLst>
            <pc:docMk/>
            <pc:sldMk cId="1173838513" sldId="567"/>
            <ac:grpSpMk id="12" creationId="{B94E6FFF-ED97-9678-E47E-1805AC083067}"/>
          </ac:grpSpMkLst>
        </pc:grpChg>
        <pc:grpChg chg="mod">
          <ac:chgData name="Müller Laura" userId="8191ac63-0d49-4000-a34c-4f0f8c71d94d" providerId="ADAL" clId="{137F30C2-69FD-4310-9AE3-D46F1DD158AA}" dt="2024-06-21T20:17:36.326" v="43841" actId="1036"/>
          <ac:grpSpMkLst>
            <pc:docMk/>
            <pc:sldMk cId="1173838513" sldId="567"/>
            <ac:grpSpMk id="26" creationId="{D550EE73-CACC-A575-21DD-1DEF6BDDB576}"/>
          </ac:grpSpMkLst>
        </pc:grpChg>
        <pc:grpChg chg="mod topLvl">
          <ac:chgData name="Müller Laura" userId="8191ac63-0d49-4000-a34c-4f0f8c71d94d" providerId="ADAL" clId="{137F30C2-69FD-4310-9AE3-D46F1DD158AA}" dt="2024-06-21T20:17:36.326" v="43841" actId="1036"/>
          <ac:grpSpMkLst>
            <pc:docMk/>
            <pc:sldMk cId="1173838513" sldId="567"/>
            <ac:grpSpMk id="27" creationId="{A59311BC-FE0A-331F-9F3A-B8009D613A5A}"/>
          </ac:grpSpMkLst>
        </pc:grpChg>
        <pc:grpChg chg="add del mod">
          <ac:chgData name="Müller Laura" userId="8191ac63-0d49-4000-a34c-4f0f8c71d94d" providerId="ADAL" clId="{137F30C2-69FD-4310-9AE3-D46F1DD158AA}" dt="2024-06-21T19:26:44.368" v="43154" actId="165"/>
          <ac:grpSpMkLst>
            <pc:docMk/>
            <pc:sldMk cId="1173838513" sldId="567"/>
            <ac:grpSpMk id="28" creationId="{C307837E-2E82-08C4-A37B-84F5E15B7A87}"/>
          </ac:grpSpMkLst>
        </pc:grpChg>
        <pc:grpChg chg="del mod">
          <ac:chgData name="Müller Laura" userId="8191ac63-0d49-4000-a34c-4f0f8c71d94d" providerId="ADAL" clId="{137F30C2-69FD-4310-9AE3-D46F1DD158AA}" dt="2024-06-21T19:11:48.439" v="43064" actId="478"/>
          <ac:grpSpMkLst>
            <pc:docMk/>
            <pc:sldMk cId="1173838513" sldId="567"/>
            <ac:grpSpMk id="29" creationId="{EA3D00A0-82E8-3A2C-1627-7F1CAD821D55}"/>
          </ac:grpSpMkLst>
        </pc:grpChg>
        <pc:grpChg chg="del">
          <ac:chgData name="Müller Laura" userId="8191ac63-0d49-4000-a34c-4f0f8c71d94d" providerId="ADAL" clId="{137F30C2-69FD-4310-9AE3-D46F1DD158AA}" dt="2024-06-21T19:11:46.069" v="43061" actId="478"/>
          <ac:grpSpMkLst>
            <pc:docMk/>
            <pc:sldMk cId="1173838513" sldId="567"/>
            <ac:grpSpMk id="40" creationId="{4856BB7D-57AF-19D9-03AF-897A6E3C080C}"/>
          </ac:grpSpMkLst>
        </pc:grpChg>
        <pc:grpChg chg="mod">
          <ac:chgData name="Müller Laura" userId="8191ac63-0d49-4000-a34c-4f0f8c71d94d" providerId="ADAL" clId="{137F30C2-69FD-4310-9AE3-D46F1DD158AA}" dt="2024-06-21T20:17:36.326" v="43841" actId="1036"/>
          <ac:grpSpMkLst>
            <pc:docMk/>
            <pc:sldMk cId="1173838513" sldId="567"/>
            <ac:grpSpMk id="61" creationId="{5C779E8A-3406-AFA4-FACE-B3CAEE2EFC87}"/>
          </ac:grpSpMkLst>
        </pc:grpChg>
        <pc:grpChg chg="mod">
          <ac:chgData name="Müller Laura" userId="8191ac63-0d49-4000-a34c-4f0f8c71d94d" providerId="ADAL" clId="{137F30C2-69FD-4310-9AE3-D46F1DD158AA}" dt="2024-06-21T20:17:36.326" v="43841" actId="1036"/>
          <ac:grpSpMkLst>
            <pc:docMk/>
            <pc:sldMk cId="1173838513" sldId="567"/>
            <ac:grpSpMk id="62" creationId="{8C3857B7-432C-1DA6-7B91-961A1D6F9C3D}"/>
          </ac:grpSpMkLst>
        </pc:grpChg>
        <pc:grpChg chg="mod">
          <ac:chgData name="Müller Laura" userId="8191ac63-0d49-4000-a34c-4f0f8c71d94d" providerId="ADAL" clId="{137F30C2-69FD-4310-9AE3-D46F1DD158AA}" dt="2024-06-21T20:17:36.326" v="43841" actId="1036"/>
          <ac:grpSpMkLst>
            <pc:docMk/>
            <pc:sldMk cId="1173838513" sldId="567"/>
            <ac:grpSpMk id="63" creationId="{3B07B10A-2633-4878-C1AB-8BE2AE926881}"/>
          </ac:grpSpMkLst>
        </pc:grpChg>
        <pc:grpChg chg="mod">
          <ac:chgData name="Müller Laura" userId="8191ac63-0d49-4000-a34c-4f0f8c71d94d" providerId="ADAL" clId="{137F30C2-69FD-4310-9AE3-D46F1DD158AA}" dt="2024-06-21T20:17:36.326" v="43841" actId="1036"/>
          <ac:grpSpMkLst>
            <pc:docMk/>
            <pc:sldMk cId="1173838513" sldId="567"/>
            <ac:grpSpMk id="1044" creationId="{5F548AD9-1A6B-339F-8E43-A98762F78F67}"/>
          </ac:grpSpMkLst>
        </pc:grpChg>
        <pc:picChg chg="mod modCrop">
          <ac:chgData name="Müller Laura" userId="8191ac63-0d49-4000-a34c-4f0f8c71d94d" providerId="ADAL" clId="{137F30C2-69FD-4310-9AE3-D46F1DD158AA}" dt="2024-06-21T20:17:36.326" v="43841" actId="1036"/>
          <ac:picMkLst>
            <pc:docMk/>
            <pc:sldMk cId="1173838513" sldId="567"/>
            <ac:picMk id="5" creationId="{ABA10AEA-2C9A-5FEA-53A7-9FFB25500491}"/>
          </ac:picMkLst>
        </pc:picChg>
        <pc:picChg chg="mod modCrop">
          <ac:chgData name="Müller Laura" userId="8191ac63-0d49-4000-a34c-4f0f8c71d94d" providerId="ADAL" clId="{137F30C2-69FD-4310-9AE3-D46F1DD158AA}" dt="2024-06-21T20:17:36.326" v="43841" actId="1036"/>
          <ac:picMkLst>
            <pc:docMk/>
            <pc:sldMk cId="1173838513" sldId="567"/>
            <ac:picMk id="7" creationId="{26BEC112-D5E3-C19D-8636-1AF35AD28AF0}"/>
          </ac:picMkLst>
        </pc:picChg>
        <pc:picChg chg="add del mod">
          <ac:chgData name="Müller Laura" userId="8191ac63-0d49-4000-a34c-4f0f8c71d94d" providerId="ADAL" clId="{137F30C2-69FD-4310-9AE3-D46F1DD158AA}" dt="2024-06-21T16:35:54.663" v="42985" actId="478"/>
          <ac:picMkLst>
            <pc:docMk/>
            <pc:sldMk cId="1173838513" sldId="567"/>
            <ac:picMk id="20" creationId="{57AD29D5-9587-220D-6100-E262C475AF97}"/>
          </ac:picMkLst>
        </pc:picChg>
        <pc:picChg chg="del mod topLvl modCrop">
          <ac:chgData name="Müller Laura" userId="8191ac63-0d49-4000-a34c-4f0f8c71d94d" providerId="ADAL" clId="{137F30C2-69FD-4310-9AE3-D46F1DD158AA}" dt="2024-06-21T19:28:06.099" v="43164" actId="478"/>
          <ac:picMkLst>
            <pc:docMk/>
            <pc:sldMk cId="1173838513" sldId="567"/>
            <ac:picMk id="33" creationId="{632B7911-39DF-1EFC-3E43-E6871803E7F8}"/>
          </ac:picMkLst>
        </pc:picChg>
        <pc:picChg chg="mod">
          <ac:chgData name="Müller Laura" userId="8191ac63-0d49-4000-a34c-4f0f8c71d94d" providerId="ADAL" clId="{137F30C2-69FD-4310-9AE3-D46F1DD158AA}" dt="2024-06-21T20:17:36.326" v="43841" actId="1036"/>
          <ac:picMkLst>
            <pc:docMk/>
            <pc:sldMk cId="1173838513" sldId="567"/>
            <ac:picMk id="50" creationId="{6E345C15-5796-AA56-B461-57C5E450BF9D}"/>
          </ac:picMkLst>
        </pc:picChg>
        <pc:picChg chg="mod">
          <ac:chgData name="Müller Laura" userId="8191ac63-0d49-4000-a34c-4f0f8c71d94d" providerId="ADAL" clId="{137F30C2-69FD-4310-9AE3-D46F1DD158AA}" dt="2024-06-21T20:17:36.326" v="43841" actId="1036"/>
          <ac:picMkLst>
            <pc:docMk/>
            <pc:sldMk cId="1173838513" sldId="567"/>
            <ac:picMk id="59" creationId="{C1763A19-CA6B-6BC4-31EC-699DB500983D}"/>
          </ac:picMkLst>
        </pc:picChg>
        <pc:picChg chg="mod">
          <ac:chgData name="Müller Laura" userId="8191ac63-0d49-4000-a34c-4f0f8c71d94d" providerId="ADAL" clId="{137F30C2-69FD-4310-9AE3-D46F1DD158AA}" dt="2024-06-21T20:17:36.326" v="43841" actId="1036"/>
          <ac:picMkLst>
            <pc:docMk/>
            <pc:sldMk cId="1173838513" sldId="567"/>
            <ac:picMk id="1028" creationId="{1A90B5C4-7B90-D09C-2DE4-C30551B5BEF5}"/>
          </ac:picMkLst>
        </pc:picChg>
        <pc:picChg chg="mod">
          <ac:chgData name="Müller Laura" userId="8191ac63-0d49-4000-a34c-4f0f8c71d94d" providerId="ADAL" clId="{137F30C2-69FD-4310-9AE3-D46F1DD158AA}" dt="2024-06-21T20:17:36.326" v="43841" actId="1036"/>
          <ac:picMkLst>
            <pc:docMk/>
            <pc:sldMk cId="1173838513" sldId="567"/>
            <ac:picMk id="1039" creationId="{F20D5D36-B37A-1160-F073-F008CEDB5F03}"/>
          </ac:picMkLst>
        </pc:picChg>
        <pc:picChg chg="mod">
          <ac:chgData name="Müller Laura" userId="8191ac63-0d49-4000-a34c-4f0f8c71d94d" providerId="ADAL" clId="{137F30C2-69FD-4310-9AE3-D46F1DD158AA}" dt="2024-06-21T20:17:36.326" v="43841" actId="1036"/>
          <ac:picMkLst>
            <pc:docMk/>
            <pc:sldMk cId="1173838513" sldId="567"/>
            <ac:picMk id="1043" creationId="{5540DDCE-0482-6288-5AC1-37886A5D7C5C}"/>
          </ac:picMkLst>
        </pc:picChg>
        <pc:picChg chg="mod">
          <ac:chgData name="Müller Laura" userId="8191ac63-0d49-4000-a34c-4f0f8c71d94d" providerId="ADAL" clId="{137F30C2-69FD-4310-9AE3-D46F1DD158AA}" dt="2024-06-21T20:17:36.326" v="43841" actId="1036"/>
          <ac:picMkLst>
            <pc:docMk/>
            <pc:sldMk cId="1173838513" sldId="567"/>
            <ac:picMk id="1045" creationId="{AEE8A480-7289-BFC8-EA52-F6F8CFAB3185}"/>
          </ac:picMkLst>
        </pc:picChg>
        <pc:cxnChg chg="add del mod">
          <ac:chgData name="Müller Laura" userId="8191ac63-0d49-4000-a34c-4f0f8c71d94d" providerId="ADAL" clId="{137F30C2-69FD-4310-9AE3-D46F1DD158AA}" dt="2024-06-21T19:15:37.360" v="43131" actId="478"/>
          <ac:cxnSpMkLst>
            <pc:docMk/>
            <pc:sldMk cId="1173838513" sldId="567"/>
            <ac:cxnSpMk id="3" creationId="{B988C278-F570-8895-A5BC-7EC08FAE9551}"/>
          </ac:cxnSpMkLst>
        </pc:cxnChg>
        <pc:cxnChg chg="add del mod">
          <ac:chgData name="Müller Laura" userId="8191ac63-0d49-4000-a34c-4f0f8c71d94d" providerId="ADAL" clId="{137F30C2-69FD-4310-9AE3-D46F1DD158AA}" dt="2024-06-21T19:14:36.689" v="43107" actId="478"/>
          <ac:cxnSpMkLst>
            <pc:docMk/>
            <pc:sldMk cId="1173838513" sldId="567"/>
            <ac:cxnSpMk id="11" creationId="{908F1A60-A8E4-FF4F-D8F4-861459A925F0}"/>
          </ac:cxnSpMkLst>
        </pc:cxnChg>
        <pc:cxnChg chg="del">
          <ac:chgData name="Müller Laura" userId="8191ac63-0d49-4000-a34c-4f0f8c71d94d" providerId="ADAL" clId="{137F30C2-69FD-4310-9AE3-D46F1DD158AA}" dt="2024-06-21T19:31:39.129" v="43345" actId="478"/>
          <ac:cxnSpMkLst>
            <pc:docMk/>
            <pc:sldMk cId="1173838513" sldId="567"/>
            <ac:cxnSpMk id="13" creationId="{F44A9EC6-07A4-09ED-76D9-97FFEB1AFE18}"/>
          </ac:cxnSpMkLst>
        </pc:cxnChg>
        <pc:cxnChg chg="add del mod">
          <ac:chgData name="Müller Laura" userId="8191ac63-0d49-4000-a34c-4f0f8c71d94d" providerId="ADAL" clId="{137F30C2-69FD-4310-9AE3-D46F1DD158AA}" dt="2024-06-21T19:15:33.903" v="43130" actId="478"/>
          <ac:cxnSpMkLst>
            <pc:docMk/>
            <pc:sldMk cId="1173838513" sldId="567"/>
            <ac:cxnSpMk id="15" creationId="{14DD18D1-1A59-878F-7F32-B15BF396AE6B}"/>
          </ac:cxnSpMkLst>
        </pc:cxnChg>
        <pc:cxnChg chg="add del mod">
          <ac:chgData name="Müller Laura" userId="8191ac63-0d49-4000-a34c-4f0f8c71d94d" providerId="ADAL" clId="{137F30C2-69FD-4310-9AE3-D46F1DD158AA}" dt="2024-06-21T19:15:28.029" v="43128" actId="478"/>
          <ac:cxnSpMkLst>
            <pc:docMk/>
            <pc:sldMk cId="1173838513" sldId="567"/>
            <ac:cxnSpMk id="16" creationId="{47FA9E34-774A-F5D2-1B42-C6718ECC05C3}"/>
          </ac:cxnSpMkLst>
        </pc:cxnChg>
        <pc:cxnChg chg="add del">
          <ac:chgData name="Müller Laura" userId="8191ac63-0d49-4000-a34c-4f0f8c71d94d" providerId="ADAL" clId="{137F30C2-69FD-4310-9AE3-D46F1DD158AA}" dt="2024-06-21T16:34:04.933" v="42964" actId="478"/>
          <ac:cxnSpMkLst>
            <pc:docMk/>
            <pc:sldMk cId="1173838513" sldId="567"/>
            <ac:cxnSpMk id="16" creationId="{7BF920B4-02FF-45C0-E64F-654D4F0CC6C1}"/>
          </ac:cxnSpMkLst>
        </pc:cxnChg>
        <pc:cxnChg chg="add mod">
          <ac:chgData name="Müller Laura" userId="8191ac63-0d49-4000-a34c-4f0f8c71d94d" providerId="ADAL" clId="{137F30C2-69FD-4310-9AE3-D46F1DD158AA}" dt="2024-06-21T20:17:36.326" v="43841" actId="1036"/>
          <ac:cxnSpMkLst>
            <pc:docMk/>
            <pc:sldMk cId="1173838513" sldId="567"/>
            <ac:cxnSpMk id="24" creationId="{A047A5FB-0C29-61BA-C824-0C12B4285560}"/>
          </ac:cxnSpMkLst>
        </pc:cxnChg>
        <pc:cxnChg chg="add del mod">
          <ac:chgData name="Müller Laura" userId="8191ac63-0d49-4000-a34c-4f0f8c71d94d" providerId="ADAL" clId="{137F30C2-69FD-4310-9AE3-D46F1DD158AA}" dt="2024-06-21T19:29:47.558" v="43303" actId="478"/>
          <ac:cxnSpMkLst>
            <pc:docMk/>
            <pc:sldMk cId="1173838513" sldId="567"/>
            <ac:cxnSpMk id="47" creationId="{F3C15291-A03A-AC82-352D-B0496E16900C}"/>
          </ac:cxnSpMkLst>
        </pc:cxnChg>
        <pc:cxnChg chg="add del mod">
          <ac:chgData name="Müller Laura" userId="8191ac63-0d49-4000-a34c-4f0f8c71d94d" providerId="ADAL" clId="{137F30C2-69FD-4310-9AE3-D46F1DD158AA}" dt="2024-06-21T19:31:14.056" v="43339" actId="478"/>
          <ac:cxnSpMkLst>
            <pc:docMk/>
            <pc:sldMk cId="1173838513" sldId="567"/>
            <ac:cxnSpMk id="51" creationId="{82ABEE3D-FAA3-972E-AD03-5203B037AA26}"/>
          </ac:cxnSpMkLst>
        </pc:cxnChg>
        <pc:cxnChg chg="add mod">
          <ac:chgData name="Müller Laura" userId="8191ac63-0d49-4000-a34c-4f0f8c71d94d" providerId="ADAL" clId="{137F30C2-69FD-4310-9AE3-D46F1DD158AA}" dt="2024-06-21T20:17:36.326" v="43841" actId="1036"/>
          <ac:cxnSpMkLst>
            <pc:docMk/>
            <pc:sldMk cId="1173838513" sldId="567"/>
            <ac:cxnSpMk id="53" creationId="{38412EE9-BE17-F142-E25B-D1BBB2CC4B08}"/>
          </ac:cxnSpMkLst>
        </pc:cxnChg>
        <pc:cxnChg chg="add del mod">
          <ac:chgData name="Müller Laura" userId="8191ac63-0d49-4000-a34c-4f0f8c71d94d" providerId="ADAL" clId="{137F30C2-69FD-4310-9AE3-D46F1DD158AA}" dt="2024-06-21T19:33:09.806" v="43353" actId="478"/>
          <ac:cxnSpMkLst>
            <pc:docMk/>
            <pc:sldMk cId="1173838513" sldId="567"/>
            <ac:cxnSpMk id="60" creationId="{9188F356-D4A5-A9E6-74AF-6B49BD382FEB}"/>
          </ac:cxnSpMkLst>
        </pc:cxnChg>
      </pc:sldChg>
      <pc:sldChg chg="addSp delSp add del mod">
        <pc:chgData name="Müller Laura" userId="8191ac63-0d49-4000-a34c-4f0f8c71d94d" providerId="ADAL" clId="{137F30C2-69FD-4310-9AE3-D46F1DD158AA}" dt="2024-06-21T19:03:33.191" v="43000" actId="47"/>
        <pc:sldMkLst>
          <pc:docMk/>
          <pc:sldMk cId="3716193201" sldId="568"/>
        </pc:sldMkLst>
        <pc:spChg chg="del">
          <ac:chgData name="Müller Laura" userId="8191ac63-0d49-4000-a34c-4f0f8c71d94d" providerId="ADAL" clId="{137F30C2-69FD-4310-9AE3-D46F1DD158AA}" dt="2024-06-21T19:03:21.137" v="42997" actId="478"/>
          <ac:spMkLst>
            <pc:docMk/>
            <pc:sldMk cId="3716193201" sldId="568"/>
            <ac:spMk id="36" creationId="{BFB1E16F-B9A6-08C7-6700-51FFD8996903}"/>
          </ac:spMkLst>
        </pc:spChg>
        <pc:spChg chg="del">
          <ac:chgData name="Müller Laura" userId="8191ac63-0d49-4000-a34c-4f0f8c71d94d" providerId="ADAL" clId="{137F30C2-69FD-4310-9AE3-D46F1DD158AA}" dt="2024-06-21T19:03:21.137" v="42997" actId="478"/>
          <ac:spMkLst>
            <pc:docMk/>
            <pc:sldMk cId="3716193201" sldId="568"/>
            <ac:spMk id="38" creationId="{7885647C-2157-5D1A-C579-B6F51EE06EBA}"/>
          </ac:spMkLst>
        </pc:spChg>
        <pc:spChg chg="del">
          <ac:chgData name="Müller Laura" userId="8191ac63-0d49-4000-a34c-4f0f8c71d94d" providerId="ADAL" clId="{137F30C2-69FD-4310-9AE3-D46F1DD158AA}" dt="2024-06-21T19:03:21.137" v="42997" actId="478"/>
          <ac:spMkLst>
            <pc:docMk/>
            <pc:sldMk cId="3716193201" sldId="568"/>
            <ac:spMk id="41" creationId="{B8F27C9A-DE41-6627-B7EB-CD5EB787C339}"/>
          </ac:spMkLst>
        </pc:spChg>
        <pc:spChg chg="add del">
          <ac:chgData name="Müller Laura" userId="8191ac63-0d49-4000-a34c-4f0f8c71d94d" providerId="ADAL" clId="{137F30C2-69FD-4310-9AE3-D46F1DD158AA}" dt="2024-06-21T19:03:30.371" v="42999" actId="478"/>
          <ac:spMkLst>
            <pc:docMk/>
            <pc:sldMk cId="3716193201" sldId="568"/>
            <ac:spMk id="50" creationId="{05BF9AF7-22E3-0135-9155-AF5B003FC7B7}"/>
          </ac:spMkLst>
        </pc:spChg>
        <pc:spChg chg="del">
          <ac:chgData name="Müller Laura" userId="8191ac63-0d49-4000-a34c-4f0f8c71d94d" providerId="ADAL" clId="{137F30C2-69FD-4310-9AE3-D46F1DD158AA}" dt="2024-06-21T19:03:21.137" v="42997" actId="478"/>
          <ac:spMkLst>
            <pc:docMk/>
            <pc:sldMk cId="3716193201" sldId="568"/>
            <ac:spMk id="51" creationId="{9F52679D-41DF-D2A0-D913-3FA8171658CE}"/>
          </ac:spMkLst>
        </pc:spChg>
        <pc:spChg chg="del">
          <ac:chgData name="Müller Laura" userId="8191ac63-0d49-4000-a34c-4f0f8c71d94d" providerId="ADAL" clId="{137F30C2-69FD-4310-9AE3-D46F1DD158AA}" dt="2024-06-21T19:03:21.137" v="42997" actId="478"/>
          <ac:spMkLst>
            <pc:docMk/>
            <pc:sldMk cId="3716193201" sldId="568"/>
            <ac:spMk id="53" creationId="{566AEA94-2EEA-FFBA-2902-D4ED33C5C713}"/>
          </ac:spMkLst>
        </pc:spChg>
        <pc:spChg chg="del">
          <ac:chgData name="Müller Laura" userId="8191ac63-0d49-4000-a34c-4f0f8c71d94d" providerId="ADAL" clId="{137F30C2-69FD-4310-9AE3-D46F1DD158AA}" dt="2024-06-21T19:03:21.137" v="42997" actId="478"/>
          <ac:spMkLst>
            <pc:docMk/>
            <pc:sldMk cId="3716193201" sldId="568"/>
            <ac:spMk id="54" creationId="{8CBDB6EE-71AC-9D37-5100-DF99A7A33E24}"/>
          </ac:spMkLst>
        </pc:spChg>
        <pc:spChg chg="del">
          <ac:chgData name="Müller Laura" userId="8191ac63-0d49-4000-a34c-4f0f8c71d94d" providerId="ADAL" clId="{137F30C2-69FD-4310-9AE3-D46F1DD158AA}" dt="2024-06-21T19:03:21.137" v="42997" actId="478"/>
          <ac:spMkLst>
            <pc:docMk/>
            <pc:sldMk cId="3716193201" sldId="568"/>
            <ac:spMk id="55" creationId="{EF81C029-4430-7EC8-6983-90C26EFF888F}"/>
          </ac:spMkLst>
        </pc:spChg>
        <pc:spChg chg="del">
          <ac:chgData name="Müller Laura" userId="8191ac63-0d49-4000-a34c-4f0f8c71d94d" providerId="ADAL" clId="{137F30C2-69FD-4310-9AE3-D46F1DD158AA}" dt="2024-06-21T19:03:21.137" v="42997" actId="478"/>
          <ac:spMkLst>
            <pc:docMk/>
            <pc:sldMk cId="3716193201" sldId="568"/>
            <ac:spMk id="1033" creationId="{9D3F392E-731E-6EA0-00D7-8A199B400D21}"/>
          </ac:spMkLst>
        </pc:spChg>
        <pc:spChg chg="del">
          <ac:chgData name="Müller Laura" userId="8191ac63-0d49-4000-a34c-4f0f8c71d94d" providerId="ADAL" clId="{137F30C2-69FD-4310-9AE3-D46F1DD158AA}" dt="2024-06-21T19:03:21.137" v="42997" actId="478"/>
          <ac:spMkLst>
            <pc:docMk/>
            <pc:sldMk cId="3716193201" sldId="568"/>
            <ac:spMk id="1052" creationId="{482745E8-2B6A-3C32-AB19-1F03774C16EB}"/>
          </ac:spMkLst>
        </pc:spChg>
        <pc:spChg chg="del">
          <ac:chgData name="Müller Laura" userId="8191ac63-0d49-4000-a34c-4f0f8c71d94d" providerId="ADAL" clId="{137F30C2-69FD-4310-9AE3-D46F1DD158AA}" dt="2024-06-21T19:03:21.137" v="42997" actId="478"/>
          <ac:spMkLst>
            <pc:docMk/>
            <pc:sldMk cId="3716193201" sldId="568"/>
            <ac:spMk id="1054" creationId="{D57EF856-0AC3-8F6D-DD45-E62A6BB38FAC}"/>
          </ac:spMkLst>
        </pc:spChg>
        <pc:spChg chg="del">
          <ac:chgData name="Müller Laura" userId="8191ac63-0d49-4000-a34c-4f0f8c71d94d" providerId="ADAL" clId="{137F30C2-69FD-4310-9AE3-D46F1DD158AA}" dt="2024-06-21T19:03:21.137" v="42997" actId="478"/>
          <ac:spMkLst>
            <pc:docMk/>
            <pc:sldMk cId="3716193201" sldId="568"/>
            <ac:spMk id="1055" creationId="{7D63F18E-34CF-1BF3-4448-A18E46527567}"/>
          </ac:spMkLst>
        </pc:spChg>
        <pc:spChg chg="del">
          <ac:chgData name="Müller Laura" userId="8191ac63-0d49-4000-a34c-4f0f8c71d94d" providerId="ADAL" clId="{137F30C2-69FD-4310-9AE3-D46F1DD158AA}" dt="2024-06-21T19:03:21.137" v="42997" actId="478"/>
          <ac:spMkLst>
            <pc:docMk/>
            <pc:sldMk cId="3716193201" sldId="568"/>
            <ac:spMk id="1058" creationId="{2C28A622-6ED9-274B-DF3C-86C20B39E006}"/>
          </ac:spMkLst>
        </pc:spChg>
        <pc:spChg chg="del">
          <ac:chgData name="Müller Laura" userId="8191ac63-0d49-4000-a34c-4f0f8c71d94d" providerId="ADAL" clId="{137F30C2-69FD-4310-9AE3-D46F1DD158AA}" dt="2024-06-21T19:03:21.137" v="42997" actId="478"/>
          <ac:spMkLst>
            <pc:docMk/>
            <pc:sldMk cId="3716193201" sldId="568"/>
            <ac:spMk id="1062" creationId="{8AF542EE-9742-04FD-819C-6743EDE2565D}"/>
          </ac:spMkLst>
        </pc:spChg>
        <pc:spChg chg="add del">
          <ac:chgData name="Müller Laura" userId="8191ac63-0d49-4000-a34c-4f0f8c71d94d" providerId="ADAL" clId="{137F30C2-69FD-4310-9AE3-D46F1DD158AA}" dt="2024-06-21T19:03:30.371" v="42999" actId="478"/>
          <ac:spMkLst>
            <pc:docMk/>
            <pc:sldMk cId="3716193201" sldId="568"/>
            <ac:spMk id="1063" creationId="{CE0E30E0-5A3B-7944-DBFE-157F8B9537A5}"/>
          </ac:spMkLst>
        </pc:spChg>
        <pc:spChg chg="add del">
          <ac:chgData name="Müller Laura" userId="8191ac63-0d49-4000-a34c-4f0f8c71d94d" providerId="ADAL" clId="{137F30C2-69FD-4310-9AE3-D46F1DD158AA}" dt="2024-06-21T19:03:30.371" v="42999" actId="478"/>
          <ac:spMkLst>
            <pc:docMk/>
            <pc:sldMk cId="3716193201" sldId="568"/>
            <ac:spMk id="1064" creationId="{916539CC-98E2-51BF-663E-DD209C3CA8C0}"/>
          </ac:spMkLst>
        </pc:spChg>
        <pc:spChg chg="del">
          <ac:chgData name="Müller Laura" userId="8191ac63-0d49-4000-a34c-4f0f8c71d94d" providerId="ADAL" clId="{137F30C2-69FD-4310-9AE3-D46F1DD158AA}" dt="2024-06-21T19:03:21.137" v="42997" actId="478"/>
          <ac:spMkLst>
            <pc:docMk/>
            <pc:sldMk cId="3716193201" sldId="568"/>
            <ac:spMk id="1066" creationId="{AFCAE833-4A9D-7758-69BF-366F4BA394DC}"/>
          </ac:spMkLst>
        </pc:spChg>
        <pc:grpChg chg="del">
          <ac:chgData name="Müller Laura" userId="8191ac63-0d49-4000-a34c-4f0f8c71d94d" providerId="ADAL" clId="{137F30C2-69FD-4310-9AE3-D46F1DD158AA}" dt="2024-06-21T19:03:21.137" v="42997" actId="478"/>
          <ac:grpSpMkLst>
            <pc:docMk/>
            <pc:sldMk cId="3716193201" sldId="568"/>
            <ac:grpSpMk id="1048" creationId="{6CA20871-441E-7ECD-E0DE-014568DC36BB}"/>
          </ac:grpSpMkLst>
        </pc:grpChg>
        <pc:picChg chg="del">
          <ac:chgData name="Müller Laura" userId="8191ac63-0d49-4000-a34c-4f0f8c71d94d" providerId="ADAL" clId="{137F30C2-69FD-4310-9AE3-D46F1DD158AA}" dt="2024-06-21T19:03:21.137" v="42997" actId="478"/>
          <ac:picMkLst>
            <pc:docMk/>
            <pc:sldMk cId="3716193201" sldId="568"/>
            <ac:picMk id="1056" creationId="{034FA75F-E6BE-AEC8-92FA-0615E321F875}"/>
          </ac:picMkLst>
        </pc:picChg>
        <pc:picChg chg="del">
          <ac:chgData name="Müller Laura" userId="8191ac63-0d49-4000-a34c-4f0f8c71d94d" providerId="ADAL" clId="{137F30C2-69FD-4310-9AE3-D46F1DD158AA}" dt="2024-06-21T19:03:21.137" v="42997" actId="478"/>
          <ac:picMkLst>
            <pc:docMk/>
            <pc:sldMk cId="3716193201" sldId="568"/>
            <ac:picMk id="1057" creationId="{24D88A2F-D2A6-7CC0-2D37-64EAFFAAFF3B}"/>
          </ac:picMkLst>
        </pc:picChg>
        <pc:picChg chg="del">
          <ac:chgData name="Müller Laura" userId="8191ac63-0d49-4000-a34c-4f0f8c71d94d" providerId="ADAL" clId="{137F30C2-69FD-4310-9AE3-D46F1DD158AA}" dt="2024-06-21T19:03:21.137" v="42997" actId="478"/>
          <ac:picMkLst>
            <pc:docMk/>
            <pc:sldMk cId="3716193201" sldId="568"/>
            <ac:picMk id="1059" creationId="{E33DC1EC-775C-0837-C4AD-9D823F36FE19}"/>
          </ac:picMkLst>
        </pc:picChg>
        <pc:picChg chg="del">
          <ac:chgData name="Müller Laura" userId="8191ac63-0d49-4000-a34c-4f0f8c71d94d" providerId="ADAL" clId="{137F30C2-69FD-4310-9AE3-D46F1DD158AA}" dt="2024-06-21T19:03:21.137" v="42997" actId="478"/>
          <ac:picMkLst>
            <pc:docMk/>
            <pc:sldMk cId="3716193201" sldId="568"/>
            <ac:picMk id="1060" creationId="{D0E006D6-CC67-76DF-D912-888B1A55E238}"/>
          </ac:picMkLst>
        </pc:picChg>
        <pc:cxnChg chg="del">
          <ac:chgData name="Müller Laura" userId="8191ac63-0d49-4000-a34c-4f0f8c71d94d" providerId="ADAL" clId="{137F30C2-69FD-4310-9AE3-D46F1DD158AA}" dt="2024-06-21T19:03:21.137" v="42997" actId="478"/>
          <ac:cxnSpMkLst>
            <pc:docMk/>
            <pc:sldMk cId="3716193201" sldId="568"/>
            <ac:cxnSpMk id="1053" creationId="{3D338028-49F9-F430-7645-B031FDB9A25D}"/>
          </ac:cxnSpMkLst>
        </pc:cxnChg>
        <pc:cxnChg chg="del">
          <ac:chgData name="Müller Laura" userId="8191ac63-0d49-4000-a34c-4f0f8c71d94d" providerId="ADAL" clId="{137F30C2-69FD-4310-9AE3-D46F1DD158AA}" dt="2024-06-21T19:03:21.137" v="42997" actId="478"/>
          <ac:cxnSpMkLst>
            <pc:docMk/>
            <pc:sldMk cId="3716193201" sldId="568"/>
            <ac:cxnSpMk id="1061" creationId="{D0CDEF09-BBE0-6EA2-1707-42299351ACCA}"/>
          </ac:cxnSpMkLst>
        </pc:cxnChg>
      </pc:sldChg>
    </pc:docChg>
  </pc:docChgLst>
  <pc:docChgLst>
    <pc:chgData name="Müller Laura" userId="8191ac63-0d49-4000-a34c-4f0f8c71d94d" providerId="ADAL" clId="{A6BAD677-387D-4B0B-83C8-78C92732C864}"/>
    <pc:docChg chg="undo custSel addSld delSld modSld sldOrd">
      <pc:chgData name="Müller Laura" userId="8191ac63-0d49-4000-a34c-4f0f8c71d94d" providerId="ADAL" clId="{A6BAD677-387D-4B0B-83C8-78C92732C864}" dt="2024-09-10T07:34:49.933" v="64"/>
      <pc:docMkLst>
        <pc:docMk/>
      </pc:docMkLst>
      <pc:sldChg chg="modNotesTx">
        <pc:chgData name="Müller Laura" userId="8191ac63-0d49-4000-a34c-4f0f8c71d94d" providerId="ADAL" clId="{A6BAD677-387D-4B0B-83C8-78C92732C864}" dt="2024-09-10T07:33:31.603" v="43" actId="20577"/>
        <pc:sldMkLst>
          <pc:docMk/>
          <pc:sldMk cId="3709463851" sldId="256"/>
        </pc:sldMkLst>
      </pc:sldChg>
      <pc:sldChg chg="modSp mod">
        <pc:chgData name="Müller Laura" userId="8191ac63-0d49-4000-a34c-4f0f8c71d94d" providerId="ADAL" clId="{A6BAD677-387D-4B0B-83C8-78C92732C864}" dt="2024-09-10T07:30:28.760" v="27" actId="20577"/>
        <pc:sldMkLst>
          <pc:docMk/>
          <pc:sldMk cId="1202261014" sldId="289"/>
        </pc:sldMkLst>
        <pc:spChg chg="mod">
          <ac:chgData name="Müller Laura" userId="8191ac63-0d49-4000-a34c-4f0f8c71d94d" providerId="ADAL" clId="{A6BAD677-387D-4B0B-83C8-78C92732C864}" dt="2024-09-10T07:30:28.760" v="27" actId="20577"/>
          <ac:spMkLst>
            <pc:docMk/>
            <pc:sldMk cId="1202261014" sldId="289"/>
            <ac:spMk id="232" creationId="{00000000-0000-0000-0000-000000000000}"/>
          </ac:spMkLst>
        </pc:spChg>
      </pc:sldChg>
      <pc:sldChg chg="modNotesTx">
        <pc:chgData name="Müller Laura" userId="8191ac63-0d49-4000-a34c-4f0f8c71d94d" providerId="ADAL" clId="{A6BAD677-387D-4B0B-83C8-78C92732C864}" dt="2024-09-10T07:33:37.892" v="45" actId="20577"/>
        <pc:sldMkLst>
          <pc:docMk/>
          <pc:sldMk cId="2796344010" sldId="563"/>
        </pc:sldMkLst>
      </pc:sldChg>
      <pc:sldChg chg="add del">
        <pc:chgData name="Müller Laura" userId="8191ac63-0d49-4000-a34c-4f0f8c71d94d" providerId="ADAL" clId="{A6BAD677-387D-4B0B-83C8-78C92732C864}" dt="2024-09-10T07:34:39.896" v="60" actId="47"/>
        <pc:sldMkLst>
          <pc:docMk/>
          <pc:sldMk cId="2986767042" sldId="576"/>
        </pc:sldMkLst>
      </pc:sldChg>
      <pc:sldChg chg="ord modNotesTx">
        <pc:chgData name="Müller Laura" userId="8191ac63-0d49-4000-a34c-4f0f8c71d94d" providerId="ADAL" clId="{A6BAD677-387D-4B0B-83C8-78C92732C864}" dt="2024-09-10T07:34:46.692" v="62"/>
        <pc:sldMkLst>
          <pc:docMk/>
          <pc:sldMk cId="2570287197" sldId="590"/>
        </pc:sldMkLst>
      </pc:sldChg>
      <pc:sldChg chg="modNotesTx">
        <pc:chgData name="Müller Laura" userId="8191ac63-0d49-4000-a34c-4f0f8c71d94d" providerId="ADAL" clId="{A6BAD677-387D-4B0B-83C8-78C92732C864}" dt="2024-09-10T07:33:43.139" v="47" actId="20577"/>
        <pc:sldMkLst>
          <pc:docMk/>
          <pc:sldMk cId="3280854844" sldId="598"/>
        </pc:sldMkLst>
      </pc:sldChg>
      <pc:sldChg chg="modNotesTx">
        <pc:chgData name="Müller Laura" userId="8191ac63-0d49-4000-a34c-4f0f8c71d94d" providerId="ADAL" clId="{A6BAD677-387D-4B0B-83C8-78C92732C864}" dt="2024-09-10T07:33:45.505" v="48" actId="20577"/>
        <pc:sldMkLst>
          <pc:docMk/>
          <pc:sldMk cId="1710587913" sldId="599"/>
        </pc:sldMkLst>
      </pc:sldChg>
      <pc:sldChg chg="modSp mod modNotesTx">
        <pc:chgData name="Müller Laura" userId="8191ac63-0d49-4000-a34c-4f0f8c71d94d" providerId="ADAL" clId="{A6BAD677-387D-4B0B-83C8-78C92732C864}" dt="2024-09-10T07:33:51.161" v="50" actId="20577"/>
        <pc:sldMkLst>
          <pc:docMk/>
          <pc:sldMk cId="731199947" sldId="604"/>
        </pc:sldMkLst>
        <pc:spChg chg="mod">
          <ac:chgData name="Müller Laura" userId="8191ac63-0d49-4000-a34c-4f0f8c71d94d" providerId="ADAL" clId="{A6BAD677-387D-4B0B-83C8-78C92732C864}" dt="2024-09-10T07:25:57.902" v="21" actId="20577"/>
          <ac:spMkLst>
            <pc:docMk/>
            <pc:sldMk cId="731199947" sldId="604"/>
            <ac:spMk id="37" creationId="{7532065A-227A-AE9F-B36B-89C37E0D91E6}"/>
          </ac:spMkLst>
        </pc:spChg>
      </pc:sldChg>
      <pc:sldChg chg="ord modNotesTx">
        <pc:chgData name="Müller Laura" userId="8191ac63-0d49-4000-a34c-4f0f8c71d94d" providerId="ADAL" clId="{A6BAD677-387D-4B0B-83C8-78C92732C864}" dt="2024-09-10T07:34:49.933" v="64"/>
        <pc:sldMkLst>
          <pc:docMk/>
          <pc:sldMk cId="1440523477" sldId="607"/>
        </pc:sldMkLst>
      </pc:sldChg>
      <pc:sldChg chg="modNotesTx">
        <pc:chgData name="Müller Laura" userId="8191ac63-0d49-4000-a34c-4f0f8c71d94d" providerId="ADAL" clId="{A6BAD677-387D-4B0B-83C8-78C92732C864}" dt="2024-09-10T07:33:56.601" v="52" actId="20577"/>
        <pc:sldMkLst>
          <pc:docMk/>
          <pc:sldMk cId="2161354589" sldId="611"/>
        </pc:sldMkLst>
      </pc:sldChg>
      <pc:sldChg chg="addSp delSp modSp mod modNotesTx">
        <pc:chgData name="Müller Laura" userId="8191ac63-0d49-4000-a34c-4f0f8c71d94d" providerId="ADAL" clId="{A6BAD677-387D-4B0B-83C8-78C92732C864}" dt="2024-09-10T07:34:00.736" v="54" actId="20577"/>
        <pc:sldMkLst>
          <pc:docMk/>
          <pc:sldMk cId="336874605" sldId="614"/>
        </pc:sldMkLst>
        <pc:spChg chg="add mod">
          <ac:chgData name="Müller Laura" userId="8191ac63-0d49-4000-a34c-4f0f8c71d94d" providerId="ADAL" clId="{A6BAD677-387D-4B0B-83C8-78C92732C864}" dt="2024-09-10T07:29:41.417" v="23"/>
          <ac:spMkLst>
            <pc:docMk/>
            <pc:sldMk cId="336874605" sldId="614"/>
            <ac:spMk id="14" creationId="{D24ABCDD-0B43-4986-6559-EA95809BE1DD}"/>
          </ac:spMkLst>
        </pc:spChg>
        <pc:spChg chg="del">
          <ac:chgData name="Müller Laura" userId="8191ac63-0d49-4000-a34c-4f0f8c71d94d" providerId="ADAL" clId="{A6BAD677-387D-4B0B-83C8-78C92732C864}" dt="2024-09-10T07:29:41.091" v="22" actId="478"/>
          <ac:spMkLst>
            <pc:docMk/>
            <pc:sldMk cId="336874605" sldId="614"/>
            <ac:spMk id="40" creationId="{31F8D219-C640-1555-27DD-175945625005}"/>
          </ac:spMkLst>
        </pc:spChg>
      </pc:sldChg>
      <pc:sldChg chg="modSp mod modNotesTx">
        <pc:chgData name="Müller Laura" userId="8191ac63-0d49-4000-a34c-4f0f8c71d94d" providerId="ADAL" clId="{A6BAD677-387D-4B0B-83C8-78C92732C864}" dt="2024-09-10T07:33:47.952" v="49" actId="20577"/>
        <pc:sldMkLst>
          <pc:docMk/>
          <pc:sldMk cId="2664249854" sldId="615"/>
        </pc:sldMkLst>
        <pc:spChg chg="mod">
          <ac:chgData name="Müller Laura" userId="8191ac63-0d49-4000-a34c-4f0f8c71d94d" providerId="ADAL" clId="{A6BAD677-387D-4B0B-83C8-78C92732C864}" dt="2024-09-10T07:16:16.961" v="8" actId="20577"/>
          <ac:spMkLst>
            <pc:docMk/>
            <pc:sldMk cId="2664249854" sldId="615"/>
            <ac:spMk id="1027" creationId="{842967C6-F47F-DCB6-5D5A-62AB789AC322}"/>
          </ac:spMkLst>
        </pc:spChg>
      </pc:sldChg>
      <pc:sldChg chg="modNotesTx">
        <pc:chgData name="Müller Laura" userId="8191ac63-0d49-4000-a34c-4f0f8c71d94d" providerId="ADAL" clId="{A6BAD677-387D-4B0B-83C8-78C92732C864}" dt="2024-09-10T07:33:40.666" v="46" actId="20577"/>
        <pc:sldMkLst>
          <pc:docMk/>
          <pc:sldMk cId="1402020833" sldId="617"/>
        </pc:sldMkLst>
      </pc:sldChg>
      <pc:sldChg chg="modSp mod">
        <pc:chgData name="Müller Laura" userId="8191ac63-0d49-4000-a34c-4f0f8c71d94d" providerId="ADAL" clId="{A6BAD677-387D-4B0B-83C8-78C92732C864}" dt="2024-09-10T07:32:44.455" v="42" actId="20577"/>
        <pc:sldMkLst>
          <pc:docMk/>
          <pc:sldMk cId="3288968094" sldId="618"/>
        </pc:sldMkLst>
        <pc:spChg chg="mod">
          <ac:chgData name="Müller Laura" userId="8191ac63-0d49-4000-a34c-4f0f8c71d94d" providerId="ADAL" clId="{A6BAD677-387D-4B0B-83C8-78C92732C864}" dt="2024-09-10T07:30:42.079" v="31" actId="20577"/>
          <ac:spMkLst>
            <pc:docMk/>
            <pc:sldMk cId="3288968094" sldId="618"/>
            <ac:spMk id="10" creationId="{F8A7E60C-7E94-2574-244D-96A4B7884999}"/>
          </ac:spMkLst>
        </pc:spChg>
        <pc:spChg chg="mod">
          <ac:chgData name="Müller Laura" userId="8191ac63-0d49-4000-a34c-4f0f8c71d94d" providerId="ADAL" clId="{A6BAD677-387D-4B0B-83C8-78C92732C864}" dt="2024-09-10T07:32:44.455" v="42" actId="20577"/>
          <ac:spMkLst>
            <pc:docMk/>
            <pc:sldMk cId="3288968094" sldId="618"/>
            <ac:spMk id="11" creationId="{D096B237-0D44-805B-AF82-BBE7EE3E378E}"/>
          </ac:spMkLst>
        </pc:spChg>
        <pc:spChg chg="mod">
          <ac:chgData name="Müller Laura" userId="8191ac63-0d49-4000-a34c-4f0f8c71d94d" providerId="ADAL" clId="{A6BAD677-387D-4B0B-83C8-78C92732C864}" dt="2024-09-10T07:32:35.454" v="41" actId="108"/>
          <ac:spMkLst>
            <pc:docMk/>
            <pc:sldMk cId="3288968094" sldId="618"/>
            <ac:spMk id="29" creationId="{D34ECB3F-B513-A9FC-A079-8AE5C2AC2D4F}"/>
          </ac:spMkLst>
        </pc:spChg>
        <pc:spChg chg="mod">
          <ac:chgData name="Müller Laura" userId="8191ac63-0d49-4000-a34c-4f0f8c71d94d" providerId="ADAL" clId="{A6BAD677-387D-4B0B-83C8-78C92732C864}" dt="2024-09-10T07:30:44.713" v="35" actId="20577"/>
          <ac:spMkLst>
            <pc:docMk/>
            <pc:sldMk cId="3288968094" sldId="618"/>
            <ac:spMk id="33" creationId="{8ACED62B-30CE-6A53-FD75-A988F8B8D5F9}"/>
          </ac:spMkLst>
        </pc:spChg>
        <pc:spChg chg="mod">
          <ac:chgData name="Müller Laura" userId="8191ac63-0d49-4000-a34c-4f0f8c71d94d" providerId="ADAL" clId="{A6BAD677-387D-4B0B-83C8-78C92732C864}" dt="2024-09-10T07:30:47.540" v="39" actId="20577"/>
          <ac:spMkLst>
            <pc:docMk/>
            <pc:sldMk cId="3288968094" sldId="618"/>
            <ac:spMk id="34" creationId="{138A6286-2ADF-1D8B-D34C-E5EA2B56E7F1}"/>
          </ac:spMkLst>
        </pc:spChg>
      </pc:sldChg>
      <pc:sldChg chg="modSp mod modNotesTx">
        <pc:chgData name="Müller Laura" userId="8191ac63-0d49-4000-a34c-4f0f8c71d94d" providerId="ADAL" clId="{A6BAD677-387D-4B0B-83C8-78C92732C864}" dt="2024-09-10T07:33:35.297" v="44" actId="20577"/>
        <pc:sldMkLst>
          <pc:docMk/>
          <pc:sldMk cId="467715582" sldId="620"/>
        </pc:sldMkLst>
        <pc:spChg chg="mod">
          <ac:chgData name="Müller Laura" userId="8191ac63-0d49-4000-a34c-4f0f8c71d94d" providerId="ADAL" clId="{A6BAD677-387D-4B0B-83C8-78C92732C864}" dt="2024-09-10T07:15:47.158" v="7" actId="20577"/>
          <ac:spMkLst>
            <pc:docMk/>
            <pc:sldMk cId="467715582" sldId="620"/>
            <ac:spMk id="10" creationId="{B913B4DB-2508-FA3A-41B8-07F7BAE2251E}"/>
          </ac:spMkLst>
        </pc:spChg>
      </pc:sldChg>
      <pc:sldChg chg="modSp mod modNotesTx">
        <pc:chgData name="Müller Laura" userId="8191ac63-0d49-4000-a34c-4f0f8c71d94d" providerId="ADAL" clId="{A6BAD677-387D-4B0B-83C8-78C92732C864}" dt="2024-09-10T07:33:54.284" v="51" actId="20577"/>
        <pc:sldMkLst>
          <pc:docMk/>
          <pc:sldMk cId="92495825" sldId="624"/>
        </pc:sldMkLst>
        <pc:spChg chg="mod">
          <ac:chgData name="Müller Laura" userId="8191ac63-0d49-4000-a34c-4f0f8c71d94d" providerId="ADAL" clId="{A6BAD677-387D-4B0B-83C8-78C92732C864}" dt="2024-09-10T07:16:21.096" v="9" actId="20577"/>
          <ac:spMkLst>
            <pc:docMk/>
            <pc:sldMk cId="92495825" sldId="624"/>
            <ac:spMk id="1027" creationId="{842967C6-F47F-DCB6-5D5A-62AB789AC322}"/>
          </ac:spMkLst>
        </pc:spChg>
      </pc:sldChg>
      <pc:sldChg chg="modNotesTx">
        <pc:chgData name="Müller Laura" userId="8191ac63-0d49-4000-a34c-4f0f8c71d94d" providerId="ADAL" clId="{A6BAD677-387D-4B0B-83C8-78C92732C864}" dt="2024-09-10T07:33:58.767" v="53" actId="20577"/>
        <pc:sldMkLst>
          <pc:docMk/>
          <pc:sldMk cId="2572417348" sldId="625"/>
        </pc:sldMkLst>
      </pc:sldChg>
      <pc:sldChg chg="modNotesTx">
        <pc:chgData name="Müller Laura" userId="8191ac63-0d49-4000-a34c-4f0f8c71d94d" providerId="ADAL" clId="{A6BAD677-387D-4B0B-83C8-78C92732C864}" dt="2024-09-10T07:34:27.836" v="56" actId="20577"/>
        <pc:sldMkLst>
          <pc:docMk/>
          <pc:sldMk cId="1275505211" sldId="626"/>
        </pc:sldMkLst>
      </pc:sldChg>
      <pc:sldChg chg="addSp delSp modSp mod modNotesTx">
        <pc:chgData name="Müller Laura" userId="8191ac63-0d49-4000-a34c-4f0f8c71d94d" providerId="ADAL" clId="{A6BAD677-387D-4B0B-83C8-78C92732C864}" dt="2024-09-10T07:34:02.952" v="55" actId="20577"/>
        <pc:sldMkLst>
          <pc:docMk/>
          <pc:sldMk cId="638867217" sldId="627"/>
        </pc:sldMkLst>
        <pc:spChg chg="add mod">
          <ac:chgData name="Müller Laura" userId="8191ac63-0d49-4000-a34c-4f0f8c71d94d" providerId="ADAL" clId="{A6BAD677-387D-4B0B-83C8-78C92732C864}" dt="2024-09-10T07:29:44.963" v="25"/>
          <ac:spMkLst>
            <pc:docMk/>
            <pc:sldMk cId="638867217" sldId="627"/>
            <ac:spMk id="14" creationId="{2924C141-C5BF-508F-AC3F-8F72EC4CCC1C}"/>
          </ac:spMkLst>
        </pc:spChg>
        <pc:spChg chg="del">
          <ac:chgData name="Müller Laura" userId="8191ac63-0d49-4000-a34c-4f0f8c71d94d" providerId="ADAL" clId="{A6BAD677-387D-4B0B-83C8-78C92732C864}" dt="2024-09-10T07:29:44.682" v="24" actId="478"/>
          <ac:spMkLst>
            <pc:docMk/>
            <pc:sldMk cId="638867217" sldId="627"/>
            <ac:spMk id="66" creationId="{8F6C7BC3-EC50-5685-669D-9B1E1275655B}"/>
          </ac:spMkLst>
        </pc:spChg>
      </pc:sldChg>
    </pc:docChg>
  </pc:docChgLst>
  <pc:docChgLst>
    <pc:chgData name="Cantamessa Astrid" userId="25f9f48d-85bc-43a4-947a-61da0b1c16f5" providerId="ADAL" clId="{49021BD5-7EF0-4C97-829D-B6454330BC5B}"/>
    <pc:docChg chg="undo custSel addSld delSld modSld sldOrd">
      <pc:chgData name="Cantamessa Astrid" userId="25f9f48d-85bc-43a4-947a-61da0b1c16f5" providerId="ADAL" clId="{49021BD5-7EF0-4C97-829D-B6454330BC5B}" dt="2023-07-06T09:10:40.439" v="19656" actId="113"/>
      <pc:docMkLst>
        <pc:docMk/>
      </pc:docMkLst>
      <pc:sldChg chg="modSp mod">
        <pc:chgData name="Cantamessa Astrid" userId="25f9f48d-85bc-43a4-947a-61da0b1c16f5" providerId="ADAL" clId="{49021BD5-7EF0-4C97-829D-B6454330BC5B}" dt="2023-07-06T06:16:36.704" v="19362" actId="1076"/>
        <pc:sldMkLst>
          <pc:docMk/>
          <pc:sldMk cId="3709463851" sldId="256"/>
        </pc:sldMkLst>
        <pc:spChg chg="mod">
          <ac:chgData name="Cantamessa Astrid" userId="25f9f48d-85bc-43a4-947a-61da0b1c16f5" providerId="ADAL" clId="{49021BD5-7EF0-4C97-829D-B6454330BC5B}" dt="2023-07-06T06:16:36.704" v="19362" actId="1076"/>
          <ac:spMkLst>
            <pc:docMk/>
            <pc:sldMk cId="3709463851" sldId="256"/>
            <ac:spMk id="14" creationId="{A3DE153D-5786-4DE1-BF64-93007C9D9E6D}"/>
          </ac:spMkLst>
        </pc:spChg>
      </pc:sldChg>
      <pc:sldChg chg="addSp delSp modSp add del mod">
        <pc:chgData name="Cantamessa Astrid" userId="25f9f48d-85bc-43a4-947a-61da0b1c16f5" providerId="ADAL" clId="{49021BD5-7EF0-4C97-829D-B6454330BC5B}" dt="2023-07-04T15:07:09.461" v="4694" actId="47"/>
        <pc:sldMkLst>
          <pc:docMk/>
          <pc:sldMk cId="1035927218" sldId="258"/>
        </pc:sldMkLst>
        <pc:spChg chg="add del">
          <ac:chgData name="Cantamessa Astrid" userId="25f9f48d-85bc-43a4-947a-61da0b1c16f5" providerId="ADAL" clId="{49021BD5-7EF0-4C97-829D-B6454330BC5B}" dt="2023-07-04T14:43:49.167" v="4225" actId="478"/>
          <ac:spMkLst>
            <pc:docMk/>
            <pc:sldMk cId="1035927218" sldId="258"/>
            <ac:spMk id="4" creationId="{C784BD57-79C2-878A-A768-AAE8D1BD1B46}"/>
          </ac:spMkLst>
        </pc:spChg>
        <pc:spChg chg="mod">
          <ac:chgData name="Cantamessa Astrid" userId="25f9f48d-85bc-43a4-947a-61da0b1c16f5" providerId="ADAL" clId="{49021BD5-7EF0-4C97-829D-B6454330BC5B}" dt="2023-07-04T14:40:02.384" v="4219" actId="20577"/>
          <ac:spMkLst>
            <pc:docMk/>
            <pc:sldMk cId="1035927218" sldId="258"/>
            <ac:spMk id="31" creationId="{23AEB155-CBB8-41A4-86DD-20803DDB2141}"/>
          </ac:spMkLst>
        </pc:spChg>
      </pc:sldChg>
      <pc:sldChg chg="addSp delSp modSp add mod">
        <pc:chgData name="Cantamessa Astrid" userId="25f9f48d-85bc-43a4-947a-61da0b1c16f5" providerId="ADAL" clId="{49021BD5-7EF0-4C97-829D-B6454330BC5B}" dt="2023-07-04T16:17:53.154" v="5744" actId="208"/>
        <pc:sldMkLst>
          <pc:docMk/>
          <pc:sldMk cId="4191016288" sldId="259"/>
        </pc:sldMkLst>
        <pc:spChg chg="mod">
          <ac:chgData name="Cantamessa Astrid" userId="25f9f48d-85bc-43a4-947a-61da0b1c16f5" providerId="ADAL" clId="{49021BD5-7EF0-4C97-829D-B6454330BC5B}" dt="2023-07-04T15:47:16.491" v="5194" actId="20577"/>
          <ac:spMkLst>
            <pc:docMk/>
            <pc:sldMk cId="4191016288" sldId="259"/>
            <ac:spMk id="2" creationId="{19FB2BC9-8EAE-466E-BF85-797572A8E22E}"/>
          </ac:spMkLst>
        </pc:spChg>
        <pc:spChg chg="add mod">
          <ac:chgData name="Cantamessa Astrid" userId="25f9f48d-85bc-43a4-947a-61da0b1c16f5" providerId="ADAL" clId="{49021BD5-7EF0-4C97-829D-B6454330BC5B}" dt="2023-07-04T16:17:25.979" v="5740" actId="1036"/>
          <ac:spMkLst>
            <pc:docMk/>
            <pc:sldMk cId="4191016288" sldId="259"/>
            <ac:spMk id="3" creationId="{F2A77908-F84C-4019-C21A-CDCA868811DA}"/>
          </ac:spMkLst>
        </pc:spChg>
        <pc:spChg chg="add mod">
          <ac:chgData name="Cantamessa Astrid" userId="25f9f48d-85bc-43a4-947a-61da0b1c16f5" providerId="ADAL" clId="{49021BD5-7EF0-4C97-829D-B6454330BC5B}" dt="2023-07-04T16:17:53.154" v="5744" actId="208"/>
          <ac:spMkLst>
            <pc:docMk/>
            <pc:sldMk cId="4191016288" sldId="259"/>
            <ac:spMk id="7" creationId="{826C7E17-E003-6E40-0498-050950AA5CC0}"/>
          </ac:spMkLst>
        </pc:spChg>
        <pc:spChg chg="add mod">
          <ac:chgData name="Cantamessa Astrid" userId="25f9f48d-85bc-43a4-947a-61da0b1c16f5" providerId="ADAL" clId="{49021BD5-7EF0-4C97-829D-B6454330BC5B}" dt="2023-07-04T16:17:53.154" v="5744" actId="208"/>
          <ac:spMkLst>
            <pc:docMk/>
            <pc:sldMk cId="4191016288" sldId="259"/>
            <ac:spMk id="8" creationId="{84073BCF-6C1F-CC69-80A7-EB6DBF8AC54C}"/>
          </ac:spMkLst>
        </pc:spChg>
        <pc:spChg chg="mod">
          <ac:chgData name="Cantamessa Astrid" userId="25f9f48d-85bc-43a4-947a-61da0b1c16f5" providerId="ADAL" clId="{49021BD5-7EF0-4C97-829D-B6454330BC5B}" dt="2023-07-04T16:11:50.247" v="5722" actId="14100"/>
          <ac:spMkLst>
            <pc:docMk/>
            <pc:sldMk cId="4191016288" sldId="259"/>
            <ac:spMk id="9" creationId="{46A56B5D-1913-4C9E-9ECF-E71150C8D1FC}"/>
          </ac:spMkLst>
        </pc:spChg>
        <pc:spChg chg="del mod">
          <ac:chgData name="Cantamessa Astrid" userId="25f9f48d-85bc-43a4-947a-61da0b1c16f5" providerId="ADAL" clId="{49021BD5-7EF0-4C97-829D-B6454330BC5B}" dt="2023-07-04T16:01:28.963" v="5334" actId="478"/>
          <ac:spMkLst>
            <pc:docMk/>
            <pc:sldMk cId="4191016288" sldId="259"/>
            <ac:spMk id="10" creationId="{46948A34-3210-4799-A6CC-D8A39C8FE908}"/>
          </ac:spMkLst>
        </pc:spChg>
        <pc:spChg chg="del mod">
          <ac:chgData name="Cantamessa Astrid" userId="25f9f48d-85bc-43a4-947a-61da0b1c16f5" providerId="ADAL" clId="{49021BD5-7EF0-4C97-829D-B6454330BC5B}" dt="2023-07-04T16:04:59.011" v="5427" actId="478"/>
          <ac:spMkLst>
            <pc:docMk/>
            <pc:sldMk cId="4191016288" sldId="259"/>
            <ac:spMk id="11" creationId="{597BEBDC-E307-4765-9DB8-60F001E8C967}"/>
          </ac:spMkLst>
        </pc:spChg>
        <pc:spChg chg="mod">
          <ac:chgData name="Cantamessa Astrid" userId="25f9f48d-85bc-43a4-947a-61da0b1c16f5" providerId="ADAL" clId="{49021BD5-7EF0-4C97-829D-B6454330BC5B}" dt="2023-07-04T16:17:25.979" v="5740" actId="1036"/>
          <ac:spMkLst>
            <pc:docMk/>
            <pc:sldMk cId="4191016288" sldId="259"/>
            <ac:spMk id="12" creationId="{0C134B89-76B2-43EE-949C-57551881688F}"/>
          </ac:spMkLst>
        </pc:spChg>
        <pc:spChg chg="mod">
          <ac:chgData name="Cantamessa Astrid" userId="25f9f48d-85bc-43a4-947a-61da0b1c16f5" providerId="ADAL" clId="{49021BD5-7EF0-4C97-829D-B6454330BC5B}" dt="2023-07-04T16:11:44.984" v="5720" actId="1037"/>
          <ac:spMkLst>
            <pc:docMk/>
            <pc:sldMk cId="4191016288" sldId="259"/>
            <ac:spMk id="13" creationId="{BF36EBE3-36EC-42F5-A3A5-32ADDC87DAF4}"/>
          </ac:spMkLst>
        </pc:spChg>
        <pc:spChg chg="add mod">
          <ac:chgData name="Cantamessa Astrid" userId="25f9f48d-85bc-43a4-947a-61da0b1c16f5" providerId="ADAL" clId="{49021BD5-7EF0-4C97-829D-B6454330BC5B}" dt="2023-07-04T16:17:53.154" v="5744" actId="208"/>
          <ac:spMkLst>
            <pc:docMk/>
            <pc:sldMk cId="4191016288" sldId="259"/>
            <ac:spMk id="17" creationId="{C07D211D-F6F4-31E7-C41A-7FC5658D6E92}"/>
          </ac:spMkLst>
        </pc:spChg>
        <pc:spChg chg="add mod">
          <ac:chgData name="Cantamessa Astrid" userId="25f9f48d-85bc-43a4-947a-61da0b1c16f5" providerId="ADAL" clId="{49021BD5-7EF0-4C97-829D-B6454330BC5B}" dt="2023-07-04T16:17:53.154" v="5744" actId="208"/>
          <ac:spMkLst>
            <pc:docMk/>
            <pc:sldMk cId="4191016288" sldId="259"/>
            <ac:spMk id="18" creationId="{3FD7860C-2DA7-0D03-54A1-74B31EF84AD8}"/>
          </ac:spMkLst>
        </pc:spChg>
        <pc:spChg chg="mod">
          <ac:chgData name="Cantamessa Astrid" userId="25f9f48d-85bc-43a4-947a-61da0b1c16f5" providerId="ADAL" clId="{49021BD5-7EF0-4C97-829D-B6454330BC5B}" dt="2023-07-04T16:11:31.243" v="5687" actId="20577"/>
          <ac:spMkLst>
            <pc:docMk/>
            <pc:sldMk cId="4191016288" sldId="259"/>
            <ac:spMk id="31" creationId="{23AEB155-CBB8-41A4-86DD-20803DDB2141}"/>
          </ac:spMkLst>
        </pc:spChg>
        <pc:picChg chg="add mod">
          <ac:chgData name="Cantamessa Astrid" userId="25f9f48d-85bc-43a4-947a-61da0b1c16f5" providerId="ADAL" clId="{49021BD5-7EF0-4C97-829D-B6454330BC5B}" dt="2023-07-04T16:02:13.915" v="5356" actId="1076"/>
          <ac:picMkLst>
            <pc:docMk/>
            <pc:sldMk cId="4191016288" sldId="259"/>
            <ac:picMk id="5" creationId="{7C993FD0-C3DA-89BB-9941-CA3776619155}"/>
          </ac:picMkLst>
        </pc:picChg>
        <pc:picChg chg="mod ord">
          <ac:chgData name="Cantamessa Astrid" userId="25f9f48d-85bc-43a4-947a-61da0b1c16f5" providerId="ADAL" clId="{49021BD5-7EF0-4C97-829D-B6454330BC5B}" dt="2023-07-04T16:05:03.642" v="5428" actId="1076"/>
          <ac:picMkLst>
            <pc:docMk/>
            <pc:sldMk cId="4191016288" sldId="259"/>
            <ac:picMk id="6" creationId="{FFD1B6AB-1FD2-41A5-955E-F95D78EAE591}"/>
          </ac:picMkLst>
        </pc:picChg>
      </pc:sldChg>
      <pc:sldChg chg="modSp mod modAnim">
        <pc:chgData name="Cantamessa Astrid" userId="25f9f48d-85bc-43a4-947a-61da0b1c16f5" providerId="ADAL" clId="{49021BD5-7EF0-4C97-829D-B6454330BC5B}" dt="2023-07-05T10:17:46.280" v="17713"/>
        <pc:sldMkLst>
          <pc:docMk/>
          <pc:sldMk cId="3136973224" sldId="265"/>
        </pc:sldMkLst>
        <pc:spChg chg="mod">
          <ac:chgData name="Cantamessa Astrid" userId="25f9f48d-85bc-43a4-947a-61da0b1c16f5" providerId="ADAL" clId="{49021BD5-7EF0-4C97-829D-B6454330BC5B}" dt="2023-07-04T08:02:43.958" v="3383" actId="20577"/>
          <ac:spMkLst>
            <pc:docMk/>
            <pc:sldMk cId="3136973224" sldId="265"/>
            <ac:spMk id="54" creationId="{1DBB6065-5460-4FB2-B8D0-00D923A9C52C}"/>
          </ac:spMkLst>
        </pc:spChg>
        <pc:picChg chg="mod modCrop">
          <ac:chgData name="Cantamessa Astrid" userId="25f9f48d-85bc-43a4-947a-61da0b1c16f5" providerId="ADAL" clId="{49021BD5-7EF0-4C97-829D-B6454330BC5B}" dt="2023-07-05T07:20:07.807" v="6268" actId="1076"/>
          <ac:picMkLst>
            <pc:docMk/>
            <pc:sldMk cId="3136973224" sldId="265"/>
            <ac:picMk id="6" creationId="{85D12709-5E0A-E9DE-436A-8A6267FF9CCE}"/>
          </ac:picMkLst>
        </pc:picChg>
      </pc:sldChg>
      <pc:sldChg chg="addSp delSp modSp mod delAnim modAnim modNotesTx">
        <pc:chgData name="Cantamessa Astrid" userId="25f9f48d-85bc-43a4-947a-61da0b1c16f5" providerId="ADAL" clId="{49021BD5-7EF0-4C97-829D-B6454330BC5B}" dt="2023-07-05T17:15:54.500" v="19351"/>
        <pc:sldMkLst>
          <pc:docMk/>
          <pc:sldMk cId="15413622" sldId="266"/>
        </pc:sldMkLst>
        <pc:spChg chg="ord">
          <ac:chgData name="Cantamessa Astrid" userId="25f9f48d-85bc-43a4-947a-61da0b1c16f5" providerId="ADAL" clId="{49021BD5-7EF0-4C97-829D-B6454330BC5B}" dt="2023-07-03T10:54:01.918" v="109" actId="167"/>
          <ac:spMkLst>
            <pc:docMk/>
            <pc:sldMk cId="15413622" sldId="266"/>
            <ac:spMk id="2" creationId="{6ED25561-669A-88C4-D5F4-231EF624A628}"/>
          </ac:spMkLst>
        </pc:spChg>
        <pc:spChg chg="add mod">
          <ac:chgData name="Cantamessa Astrid" userId="25f9f48d-85bc-43a4-947a-61da0b1c16f5" providerId="ADAL" clId="{49021BD5-7EF0-4C97-829D-B6454330BC5B}" dt="2023-07-05T06:38:42.743" v="5752" actId="1076"/>
          <ac:spMkLst>
            <pc:docMk/>
            <pc:sldMk cId="15413622" sldId="266"/>
            <ac:spMk id="7" creationId="{5681A30A-1845-412C-124D-DE578DFD487B}"/>
          </ac:spMkLst>
        </pc:spChg>
        <pc:spChg chg="mod">
          <ac:chgData name="Cantamessa Astrid" userId="25f9f48d-85bc-43a4-947a-61da0b1c16f5" providerId="ADAL" clId="{49021BD5-7EF0-4C97-829D-B6454330BC5B}" dt="2023-07-04T07:17:24.160" v="1912" actId="20577"/>
          <ac:spMkLst>
            <pc:docMk/>
            <pc:sldMk cId="15413622" sldId="266"/>
            <ac:spMk id="8" creationId="{9FECD468-D859-490E-9795-74DDD441B13C}"/>
          </ac:spMkLst>
        </pc:spChg>
        <pc:spChg chg="mod">
          <ac:chgData name="Cantamessa Astrid" userId="25f9f48d-85bc-43a4-947a-61da0b1c16f5" providerId="ADAL" clId="{49021BD5-7EF0-4C97-829D-B6454330BC5B}" dt="2023-07-05T09:16:17.995" v="9463" actId="1076"/>
          <ac:spMkLst>
            <pc:docMk/>
            <pc:sldMk cId="15413622" sldId="266"/>
            <ac:spMk id="10" creationId="{0722A0F0-5139-BA59-F7BD-EB3B8724BE22}"/>
          </ac:spMkLst>
        </pc:spChg>
        <pc:spChg chg="del">
          <ac:chgData name="Cantamessa Astrid" userId="25f9f48d-85bc-43a4-947a-61da0b1c16f5" providerId="ADAL" clId="{49021BD5-7EF0-4C97-829D-B6454330BC5B}" dt="2023-07-04T07:15:02.135" v="1883" actId="478"/>
          <ac:spMkLst>
            <pc:docMk/>
            <pc:sldMk cId="15413622" sldId="266"/>
            <ac:spMk id="11" creationId="{1B38F988-B0BA-4EA0-6E36-E0886CE02913}"/>
          </ac:spMkLst>
        </pc:spChg>
        <pc:spChg chg="mod">
          <ac:chgData name="Cantamessa Astrid" userId="25f9f48d-85bc-43a4-947a-61da0b1c16f5" providerId="ADAL" clId="{49021BD5-7EF0-4C97-829D-B6454330BC5B}" dt="2023-07-04T07:05:09.566" v="1826" actId="20577"/>
          <ac:spMkLst>
            <pc:docMk/>
            <pc:sldMk cId="15413622" sldId="266"/>
            <ac:spMk id="15" creationId="{85CCC723-2C93-A34E-DB14-D27D2618EAA6}"/>
          </ac:spMkLst>
        </pc:spChg>
        <pc:spChg chg="mod">
          <ac:chgData name="Cantamessa Astrid" userId="25f9f48d-85bc-43a4-947a-61da0b1c16f5" providerId="ADAL" clId="{49021BD5-7EF0-4C97-829D-B6454330BC5B}" dt="2023-07-04T07:04:36.887" v="1815" actId="1038"/>
          <ac:spMkLst>
            <pc:docMk/>
            <pc:sldMk cId="15413622" sldId="266"/>
            <ac:spMk id="16" creationId="{1E437816-EAB6-BA85-C261-A59D3BC38E0D}"/>
          </ac:spMkLst>
        </pc:spChg>
        <pc:spChg chg="del mod">
          <ac:chgData name="Cantamessa Astrid" userId="25f9f48d-85bc-43a4-947a-61da0b1c16f5" providerId="ADAL" clId="{49021BD5-7EF0-4C97-829D-B6454330BC5B}" dt="2023-07-05T06:47:40.856" v="5781" actId="478"/>
          <ac:spMkLst>
            <pc:docMk/>
            <pc:sldMk cId="15413622" sldId="266"/>
            <ac:spMk id="17" creationId="{E9B8445C-4762-5725-470C-916104C5E7AE}"/>
          </ac:spMkLst>
        </pc:spChg>
        <pc:spChg chg="mod">
          <ac:chgData name="Cantamessa Astrid" userId="25f9f48d-85bc-43a4-947a-61da0b1c16f5" providerId="ADAL" clId="{49021BD5-7EF0-4C97-829D-B6454330BC5B}" dt="2023-07-04T07:04:21.407" v="1804" actId="1037"/>
          <ac:spMkLst>
            <pc:docMk/>
            <pc:sldMk cId="15413622" sldId="266"/>
            <ac:spMk id="19" creationId="{0273721F-579C-EDC8-D123-2679F02FD87D}"/>
          </ac:spMkLst>
        </pc:spChg>
        <pc:spChg chg="mod">
          <ac:chgData name="Cantamessa Astrid" userId="25f9f48d-85bc-43a4-947a-61da0b1c16f5" providerId="ADAL" clId="{49021BD5-7EF0-4C97-829D-B6454330BC5B}" dt="2023-07-04T07:04:07.255" v="1801" actId="14100"/>
          <ac:spMkLst>
            <pc:docMk/>
            <pc:sldMk cId="15413622" sldId="266"/>
            <ac:spMk id="22" creationId="{E63935E7-6BC5-493B-AA8E-57CC07298B11}"/>
          </ac:spMkLst>
        </pc:spChg>
        <pc:spChg chg="mod topLvl">
          <ac:chgData name="Cantamessa Astrid" userId="25f9f48d-85bc-43a4-947a-61da0b1c16f5" providerId="ADAL" clId="{49021BD5-7EF0-4C97-829D-B6454330BC5B}" dt="2023-07-05T07:00:48.673" v="5944" actId="1037"/>
          <ac:spMkLst>
            <pc:docMk/>
            <pc:sldMk cId="15413622" sldId="266"/>
            <ac:spMk id="28" creationId="{8594B0DB-A012-4D30-3081-242B42C35589}"/>
          </ac:spMkLst>
        </pc:spChg>
        <pc:spChg chg="add mod">
          <ac:chgData name="Cantamessa Astrid" userId="25f9f48d-85bc-43a4-947a-61da0b1c16f5" providerId="ADAL" clId="{49021BD5-7EF0-4C97-829D-B6454330BC5B}" dt="2023-07-05T07:00:48.673" v="5944" actId="1037"/>
          <ac:spMkLst>
            <pc:docMk/>
            <pc:sldMk cId="15413622" sldId="266"/>
            <ac:spMk id="30" creationId="{F1C2D380-CF6B-8602-63AD-27F7B57990F4}"/>
          </ac:spMkLst>
        </pc:spChg>
        <pc:spChg chg="mod ord">
          <ac:chgData name="Cantamessa Astrid" userId="25f9f48d-85bc-43a4-947a-61da0b1c16f5" providerId="ADAL" clId="{49021BD5-7EF0-4C97-829D-B6454330BC5B}" dt="2023-07-03T10:54:10.910" v="125" actId="167"/>
          <ac:spMkLst>
            <pc:docMk/>
            <pc:sldMk cId="15413622" sldId="266"/>
            <ac:spMk id="32" creationId="{B520C9EB-AF64-FD9F-39E6-52CA6A7736F1}"/>
          </ac:spMkLst>
        </pc:spChg>
        <pc:spChg chg="add mod ord">
          <ac:chgData name="Cantamessa Astrid" userId="25f9f48d-85bc-43a4-947a-61da0b1c16f5" providerId="ADAL" clId="{49021BD5-7EF0-4C97-829D-B6454330BC5B}" dt="2023-07-04T13:42:02.309" v="4032" actId="20577"/>
          <ac:spMkLst>
            <pc:docMk/>
            <pc:sldMk cId="15413622" sldId="266"/>
            <ac:spMk id="34" creationId="{811A7CFE-B854-A1D3-E978-50BA8C3B11FF}"/>
          </ac:spMkLst>
        </pc:spChg>
        <pc:spChg chg="add mod">
          <ac:chgData name="Cantamessa Astrid" userId="25f9f48d-85bc-43a4-947a-61da0b1c16f5" providerId="ADAL" clId="{49021BD5-7EF0-4C97-829D-B6454330BC5B}" dt="2023-07-05T07:00:48.673" v="5944" actId="1037"/>
          <ac:spMkLst>
            <pc:docMk/>
            <pc:sldMk cId="15413622" sldId="266"/>
            <ac:spMk id="38" creationId="{FD67BBC7-0747-C306-5C5E-C50E55D2DD85}"/>
          </ac:spMkLst>
        </pc:spChg>
        <pc:spChg chg="mod">
          <ac:chgData name="Cantamessa Astrid" userId="25f9f48d-85bc-43a4-947a-61da0b1c16f5" providerId="ADAL" clId="{49021BD5-7EF0-4C97-829D-B6454330BC5B}" dt="2023-07-05T12:52:43.984" v="18543" actId="20577"/>
          <ac:spMkLst>
            <pc:docMk/>
            <pc:sldMk cId="15413622" sldId="266"/>
            <ac:spMk id="43" creationId="{BF3FAA43-D3E7-704E-8C8B-AE9057D9F44D}"/>
          </ac:spMkLst>
        </pc:spChg>
        <pc:spChg chg="mod">
          <ac:chgData name="Cantamessa Astrid" userId="25f9f48d-85bc-43a4-947a-61da0b1c16f5" providerId="ADAL" clId="{49021BD5-7EF0-4C97-829D-B6454330BC5B}" dt="2023-07-04T07:57:12.936" v="3253" actId="122"/>
          <ac:spMkLst>
            <pc:docMk/>
            <pc:sldMk cId="15413622" sldId="266"/>
            <ac:spMk id="44" creationId="{DEA1DC79-DE17-381B-CE64-1AA344D6EE3C}"/>
          </ac:spMkLst>
        </pc:spChg>
        <pc:spChg chg="mod">
          <ac:chgData name="Cantamessa Astrid" userId="25f9f48d-85bc-43a4-947a-61da0b1c16f5" providerId="ADAL" clId="{49021BD5-7EF0-4C97-829D-B6454330BC5B}" dt="2023-07-04T07:57:12.936" v="3253" actId="122"/>
          <ac:spMkLst>
            <pc:docMk/>
            <pc:sldMk cId="15413622" sldId="266"/>
            <ac:spMk id="46" creationId="{80CEE6C5-0DC3-11B1-57D5-665E7B9AF75F}"/>
          </ac:spMkLst>
        </pc:spChg>
        <pc:spChg chg="mod">
          <ac:chgData name="Cantamessa Astrid" userId="25f9f48d-85bc-43a4-947a-61da0b1c16f5" providerId="ADAL" clId="{49021BD5-7EF0-4C97-829D-B6454330BC5B}" dt="2023-07-04T07:57:12.936" v="3253" actId="122"/>
          <ac:spMkLst>
            <pc:docMk/>
            <pc:sldMk cId="15413622" sldId="266"/>
            <ac:spMk id="47" creationId="{082CCFFC-F10C-D817-926F-F7469E48EEAD}"/>
          </ac:spMkLst>
        </pc:spChg>
        <pc:spChg chg="mod">
          <ac:chgData name="Cantamessa Astrid" userId="25f9f48d-85bc-43a4-947a-61da0b1c16f5" providerId="ADAL" clId="{49021BD5-7EF0-4C97-829D-B6454330BC5B}" dt="2023-07-04T07:57:12.936" v="3253" actId="122"/>
          <ac:spMkLst>
            <pc:docMk/>
            <pc:sldMk cId="15413622" sldId="266"/>
            <ac:spMk id="48" creationId="{D7B9F770-1E69-F6FA-6D2B-FAC41D433E9D}"/>
          </ac:spMkLst>
        </pc:spChg>
        <pc:spChg chg="mod">
          <ac:chgData name="Cantamessa Astrid" userId="25f9f48d-85bc-43a4-947a-61da0b1c16f5" providerId="ADAL" clId="{49021BD5-7EF0-4C97-829D-B6454330BC5B}" dt="2023-07-04T07:57:12.936" v="3253" actId="122"/>
          <ac:spMkLst>
            <pc:docMk/>
            <pc:sldMk cId="15413622" sldId="266"/>
            <ac:spMk id="49" creationId="{0BE7755F-0070-8047-DCD2-B1080D08E0A1}"/>
          </ac:spMkLst>
        </pc:spChg>
        <pc:spChg chg="mod">
          <ac:chgData name="Cantamessa Astrid" userId="25f9f48d-85bc-43a4-947a-61da0b1c16f5" providerId="ADAL" clId="{49021BD5-7EF0-4C97-829D-B6454330BC5B}" dt="2023-07-04T07:57:12.936" v="3253" actId="122"/>
          <ac:spMkLst>
            <pc:docMk/>
            <pc:sldMk cId="15413622" sldId="266"/>
            <ac:spMk id="50" creationId="{D7C97B38-687B-61E5-ED6E-CE9E51770F82}"/>
          </ac:spMkLst>
        </pc:spChg>
        <pc:spChg chg="mod">
          <ac:chgData name="Cantamessa Astrid" userId="25f9f48d-85bc-43a4-947a-61da0b1c16f5" providerId="ADAL" clId="{49021BD5-7EF0-4C97-829D-B6454330BC5B}" dt="2023-07-04T07:57:12.936" v="3253" actId="122"/>
          <ac:spMkLst>
            <pc:docMk/>
            <pc:sldMk cId="15413622" sldId="266"/>
            <ac:spMk id="51" creationId="{D0A02E0F-7EB8-457F-E55C-8FE6C4B6F5AB}"/>
          </ac:spMkLst>
        </pc:spChg>
        <pc:spChg chg="mod">
          <ac:chgData name="Cantamessa Astrid" userId="25f9f48d-85bc-43a4-947a-61da0b1c16f5" providerId="ADAL" clId="{49021BD5-7EF0-4C97-829D-B6454330BC5B}" dt="2023-07-04T07:57:12.936" v="3253" actId="122"/>
          <ac:spMkLst>
            <pc:docMk/>
            <pc:sldMk cId="15413622" sldId="266"/>
            <ac:spMk id="52" creationId="{9F323DF9-E8B2-F49F-CC2D-7C1AEC4210A5}"/>
          </ac:spMkLst>
        </pc:spChg>
        <pc:grpChg chg="add del mod">
          <ac:chgData name="Cantamessa Astrid" userId="25f9f48d-85bc-43a4-947a-61da0b1c16f5" providerId="ADAL" clId="{49021BD5-7EF0-4C97-829D-B6454330BC5B}" dt="2023-07-05T06:47:42.533" v="5782" actId="478"/>
          <ac:grpSpMkLst>
            <pc:docMk/>
            <pc:sldMk cId="15413622" sldId="266"/>
            <ac:grpSpMk id="11" creationId="{E17876F6-40F6-DC0F-E976-22B0DC49A5DE}"/>
          </ac:grpSpMkLst>
        </pc:grpChg>
        <pc:grpChg chg="del mod topLvl">
          <ac:chgData name="Cantamessa Astrid" userId="25f9f48d-85bc-43a4-947a-61da0b1c16f5" providerId="ADAL" clId="{49021BD5-7EF0-4C97-829D-B6454330BC5B}" dt="2023-07-05T06:49:23.947" v="5821" actId="165"/>
          <ac:grpSpMkLst>
            <pc:docMk/>
            <pc:sldMk cId="15413622" sldId="266"/>
            <ac:grpSpMk id="13" creationId="{B039324B-ED15-4E38-00C0-97726E7EE0B2}"/>
          </ac:grpSpMkLst>
        </pc:grpChg>
        <pc:picChg chg="ord">
          <ac:chgData name="Cantamessa Astrid" userId="25f9f48d-85bc-43a4-947a-61da0b1c16f5" providerId="ADAL" clId="{49021BD5-7EF0-4C97-829D-B6454330BC5B}" dt="2023-07-04T14:34:36.454" v="4061" actId="167"/>
          <ac:picMkLst>
            <pc:docMk/>
            <pc:sldMk cId="15413622" sldId="266"/>
            <ac:picMk id="5" creationId="{1A390EA0-2ABC-B397-0B48-EFAE806E05D0}"/>
          </ac:picMkLst>
        </pc:picChg>
        <pc:picChg chg="mod ord modCrop">
          <ac:chgData name="Cantamessa Astrid" userId="25f9f48d-85bc-43a4-947a-61da0b1c16f5" providerId="ADAL" clId="{49021BD5-7EF0-4C97-829D-B6454330BC5B}" dt="2023-07-04T14:34:33.248" v="4060" actId="167"/>
          <ac:picMkLst>
            <pc:docMk/>
            <pc:sldMk cId="15413622" sldId="266"/>
            <ac:picMk id="9" creationId="{20E7E2E6-3F2E-93F0-C785-AE89000D6BD5}"/>
          </ac:picMkLst>
        </pc:picChg>
        <pc:picChg chg="del mod">
          <ac:chgData name="Cantamessa Astrid" userId="25f9f48d-85bc-43a4-947a-61da0b1c16f5" providerId="ADAL" clId="{49021BD5-7EF0-4C97-829D-B6454330BC5B}" dt="2023-07-05T06:49:10.568" v="5819" actId="478"/>
          <ac:picMkLst>
            <pc:docMk/>
            <pc:sldMk cId="15413622" sldId="266"/>
            <ac:picMk id="25" creationId="{10B1CB5A-26DD-796D-3E24-A18545CC62C7}"/>
          </ac:picMkLst>
        </pc:picChg>
        <pc:picChg chg="add mod ord modCrop">
          <ac:chgData name="Cantamessa Astrid" userId="25f9f48d-85bc-43a4-947a-61da0b1c16f5" providerId="ADAL" clId="{49021BD5-7EF0-4C97-829D-B6454330BC5B}" dt="2023-07-05T06:38:37.664" v="5751" actId="14100"/>
          <ac:picMkLst>
            <pc:docMk/>
            <pc:sldMk cId="15413622" sldId="266"/>
            <ac:picMk id="33" creationId="{084B7F60-3F93-9F7B-2D52-A02D3719D118}"/>
          </ac:picMkLst>
        </pc:picChg>
        <pc:picChg chg="add del mod">
          <ac:chgData name="Cantamessa Astrid" userId="25f9f48d-85bc-43a4-947a-61da0b1c16f5" providerId="ADAL" clId="{49021BD5-7EF0-4C97-829D-B6454330BC5B}" dt="2023-07-04T07:15:56.342" v="1893" actId="478"/>
          <ac:picMkLst>
            <pc:docMk/>
            <pc:sldMk cId="15413622" sldId="266"/>
            <ac:picMk id="35" creationId="{B54D768A-2CD5-08D2-1C33-58BB4629D1C7}"/>
          </ac:picMkLst>
        </pc:picChg>
        <pc:picChg chg="add del mod">
          <ac:chgData name="Cantamessa Astrid" userId="25f9f48d-85bc-43a4-947a-61da0b1c16f5" providerId="ADAL" clId="{49021BD5-7EF0-4C97-829D-B6454330BC5B}" dt="2023-07-05T06:59:01.262" v="5931" actId="478"/>
          <ac:picMkLst>
            <pc:docMk/>
            <pc:sldMk cId="15413622" sldId="266"/>
            <ac:picMk id="36" creationId="{7616BB13-5064-BC80-A035-AFE76A1FDFF6}"/>
          </ac:picMkLst>
        </pc:picChg>
        <pc:picChg chg="del">
          <ac:chgData name="Cantamessa Astrid" userId="25f9f48d-85bc-43a4-947a-61da0b1c16f5" providerId="ADAL" clId="{49021BD5-7EF0-4C97-829D-B6454330BC5B}" dt="2023-07-04T07:15:01.528" v="1882" actId="478"/>
          <ac:picMkLst>
            <pc:docMk/>
            <pc:sldMk cId="15413622" sldId="266"/>
            <ac:picMk id="42" creationId="{84C19BD9-ED6B-2DF7-87EC-477ED97F5352}"/>
          </ac:picMkLst>
        </pc:picChg>
        <pc:cxnChg chg="add del mod">
          <ac:chgData name="Cantamessa Astrid" userId="25f9f48d-85bc-43a4-947a-61da0b1c16f5" providerId="ADAL" clId="{49021BD5-7EF0-4C97-829D-B6454330BC5B}" dt="2023-07-04T07:05:20.671" v="1827" actId="478"/>
          <ac:cxnSpMkLst>
            <pc:docMk/>
            <pc:sldMk cId="15413622" sldId="266"/>
            <ac:cxnSpMk id="13" creationId="{7392D682-1BFF-8F92-DB28-3A61D1375CEF}"/>
          </ac:cxnSpMkLst>
        </pc:cxnChg>
        <pc:cxnChg chg="del mod topLvl">
          <ac:chgData name="Cantamessa Astrid" userId="25f9f48d-85bc-43a4-947a-61da0b1c16f5" providerId="ADAL" clId="{49021BD5-7EF0-4C97-829D-B6454330BC5B}" dt="2023-07-05T06:47:42.533" v="5782" actId="478"/>
          <ac:cxnSpMkLst>
            <pc:docMk/>
            <pc:sldMk cId="15413622" sldId="266"/>
            <ac:cxnSpMk id="23" creationId="{6DB3B310-A6A3-A229-30C8-A7B48C1FA458}"/>
          </ac:cxnSpMkLst>
        </pc:cxnChg>
        <pc:cxnChg chg="add del mod">
          <ac:chgData name="Cantamessa Astrid" userId="25f9f48d-85bc-43a4-947a-61da0b1c16f5" providerId="ADAL" clId="{49021BD5-7EF0-4C97-829D-B6454330BC5B}" dt="2023-07-04T07:05:20.671" v="1827" actId="478"/>
          <ac:cxnSpMkLst>
            <pc:docMk/>
            <pc:sldMk cId="15413622" sldId="266"/>
            <ac:cxnSpMk id="24" creationId="{856456FF-97A6-947E-1F4D-77B37EB42410}"/>
          </ac:cxnSpMkLst>
        </pc:cxnChg>
        <pc:cxnChg chg="del mod">
          <ac:chgData name="Cantamessa Astrid" userId="25f9f48d-85bc-43a4-947a-61da0b1c16f5" providerId="ADAL" clId="{49021BD5-7EF0-4C97-829D-B6454330BC5B}" dt="2023-07-05T06:47:38.726" v="5780" actId="478"/>
          <ac:cxnSpMkLst>
            <pc:docMk/>
            <pc:sldMk cId="15413622" sldId="266"/>
            <ac:cxnSpMk id="24" creationId="{FC1910F2-5E1A-D6DD-2EA1-9FEF5BC3FEA5}"/>
          </ac:cxnSpMkLst>
        </pc:cxnChg>
        <pc:cxnChg chg="add del mod">
          <ac:chgData name="Cantamessa Astrid" userId="25f9f48d-85bc-43a4-947a-61da0b1c16f5" providerId="ADAL" clId="{49021BD5-7EF0-4C97-829D-B6454330BC5B}" dt="2023-07-04T07:05:20.671" v="1827" actId="478"/>
          <ac:cxnSpMkLst>
            <pc:docMk/>
            <pc:sldMk cId="15413622" sldId="266"/>
            <ac:cxnSpMk id="25" creationId="{DB0E5324-BAC3-D186-F706-01EAA76EA022}"/>
          </ac:cxnSpMkLst>
        </pc:cxnChg>
        <pc:cxnChg chg="add del mod">
          <ac:chgData name="Cantamessa Astrid" userId="25f9f48d-85bc-43a4-947a-61da0b1c16f5" providerId="ADAL" clId="{49021BD5-7EF0-4C97-829D-B6454330BC5B}" dt="2023-07-04T07:05:20.671" v="1827" actId="478"/>
          <ac:cxnSpMkLst>
            <pc:docMk/>
            <pc:sldMk cId="15413622" sldId="266"/>
            <ac:cxnSpMk id="27" creationId="{57DDA484-DC1C-77EF-A207-53373ECF75DF}"/>
          </ac:cxnSpMkLst>
        </pc:cxnChg>
        <pc:cxnChg chg="mod topLvl">
          <ac:chgData name="Cantamessa Astrid" userId="25f9f48d-85bc-43a4-947a-61da0b1c16f5" providerId="ADAL" clId="{49021BD5-7EF0-4C97-829D-B6454330BC5B}" dt="2023-07-05T06:50:44.176" v="5847" actId="1037"/>
          <ac:cxnSpMkLst>
            <pc:docMk/>
            <pc:sldMk cId="15413622" sldId="266"/>
            <ac:cxnSpMk id="27" creationId="{76B609E7-83DE-34F9-802E-22DF4A6BB60D}"/>
          </ac:cxnSpMkLst>
        </pc:cxnChg>
        <pc:cxnChg chg="add del mod">
          <ac:chgData name="Cantamessa Astrid" userId="25f9f48d-85bc-43a4-947a-61da0b1c16f5" providerId="ADAL" clId="{49021BD5-7EF0-4C97-829D-B6454330BC5B}" dt="2023-07-04T07:05:20.671" v="1827" actId="478"/>
          <ac:cxnSpMkLst>
            <pc:docMk/>
            <pc:sldMk cId="15413622" sldId="266"/>
            <ac:cxnSpMk id="28" creationId="{3254312F-8E73-1999-662D-EF28AB892983}"/>
          </ac:cxnSpMkLst>
        </pc:cxnChg>
        <pc:cxnChg chg="add del mod">
          <ac:chgData name="Cantamessa Astrid" userId="25f9f48d-85bc-43a4-947a-61da0b1c16f5" providerId="ADAL" clId="{49021BD5-7EF0-4C97-829D-B6454330BC5B}" dt="2023-07-04T07:05:20.671" v="1827" actId="478"/>
          <ac:cxnSpMkLst>
            <pc:docMk/>
            <pc:sldMk cId="15413622" sldId="266"/>
            <ac:cxnSpMk id="29" creationId="{8A546D21-B7FD-62E8-517A-46672AFF0780}"/>
          </ac:cxnSpMkLst>
        </pc:cxnChg>
        <pc:cxnChg chg="add mod">
          <ac:chgData name="Cantamessa Astrid" userId="25f9f48d-85bc-43a4-947a-61da0b1c16f5" providerId="ADAL" clId="{49021BD5-7EF0-4C97-829D-B6454330BC5B}" dt="2023-07-05T06:52:09.448" v="5869" actId="1036"/>
          <ac:cxnSpMkLst>
            <pc:docMk/>
            <pc:sldMk cId="15413622" sldId="266"/>
            <ac:cxnSpMk id="29" creationId="{EC7E7846-62B4-D48F-6B78-8929D36D42BA}"/>
          </ac:cxnSpMkLst>
        </pc:cxnChg>
        <pc:cxnChg chg="add del mod">
          <ac:chgData name="Cantamessa Astrid" userId="25f9f48d-85bc-43a4-947a-61da0b1c16f5" providerId="ADAL" clId="{49021BD5-7EF0-4C97-829D-B6454330BC5B}" dt="2023-07-04T07:05:20.671" v="1827" actId="478"/>
          <ac:cxnSpMkLst>
            <pc:docMk/>
            <pc:sldMk cId="15413622" sldId="266"/>
            <ac:cxnSpMk id="30" creationId="{48EDD474-1AEF-BC7D-3C90-19234CB3346B}"/>
          </ac:cxnSpMkLst>
        </pc:cxnChg>
        <pc:cxnChg chg="add del mod">
          <ac:chgData name="Cantamessa Astrid" userId="25f9f48d-85bc-43a4-947a-61da0b1c16f5" providerId="ADAL" clId="{49021BD5-7EF0-4C97-829D-B6454330BC5B}" dt="2023-07-05T06:52:12.208" v="5870" actId="478"/>
          <ac:cxnSpMkLst>
            <pc:docMk/>
            <pc:sldMk cId="15413622" sldId="266"/>
            <ac:cxnSpMk id="35" creationId="{B37607D0-0706-5DCC-AFF6-886D39898604}"/>
          </ac:cxnSpMkLst>
        </pc:cxnChg>
        <pc:cxnChg chg="add mod">
          <ac:chgData name="Cantamessa Astrid" userId="25f9f48d-85bc-43a4-947a-61da0b1c16f5" providerId="ADAL" clId="{49021BD5-7EF0-4C97-829D-B6454330BC5B}" dt="2023-07-05T06:58:59.050" v="5930" actId="1076"/>
          <ac:cxnSpMkLst>
            <pc:docMk/>
            <pc:sldMk cId="15413622" sldId="266"/>
            <ac:cxnSpMk id="37" creationId="{DD5EBFA3-5211-69FD-BA67-963FA8208DFE}"/>
          </ac:cxnSpMkLst>
        </pc:cxnChg>
        <pc:cxnChg chg="add del">
          <ac:chgData name="Cantamessa Astrid" userId="25f9f48d-85bc-43a4-947a-61da0b1c16f5" providerId="ADAL" clId="{49021BD5-7EF0-4C97-829D-B6454330BC5B}" dt="2023-07-05T06:59:15.183" v="5933" actId="478"/>
          <ac:cxnSpMkLst>
            <pc:docMk/>
            <pc:sldMk cId="15413622" sldId="266"/>
            <ac:cxnSpMk id="40" creationId="{D1ABD62A-B92B-E5CD-29FA-6ABFB15758F0}"/>
          </ac:cxnSpMkLst>
        </pc:cxnChg>
      </pc:sldChg>
      <pc:sldChg chg="addSp delSp modSp del mod addAnim delAnim modAnim">
        <pc:chgData name="Cantamessa Astrid" userId="25f9f48d-85bc-43a4-947a-61da0b1c16f5" providerId="ADAL" clId="{49021BD5-7EF0-4C97-829D-B6454330BC5B}" dt="2023-07-04T08:02:31.123" v="3375" actId="47"/>
        <pc:sldMkLst>
          <pc:docMk/>
          <pc:sldMk cId="1170015861" sldId="273"/>
        </pc:sldMkLst>
        <pc:spChg chg="mod">
          <ac:chgData name="Cantamessa Astrid" userId="25f9f48d-85bc-43a4-947a-61da0b1c16f5" providerId="ADAL" clId="{49021BD5-7EF0-4C97-829D-B6454330BC5B}" dt="2023-07-04T08:02:22.701" v="3374" actId="20577"/>
          <ac:spMkLst>
            <pc:docMk/>
            <pc:sldMk cId="1170015861" sldId="273"/>
            <ac:spMk id="8" creationId="{17AE17F6-ABD7-427A-AFCD-DDEDC8BDF89F}"/>
          </ac:spMkLst>
        </pc:spChg>
        <pc:spChg chg="mod">
          <ac:chgData name="Cantamessa Astrid" userId="25f9f48d-85bc-43a4-947a-61da0b1c16f5" providerId="ADAL" clId="{49021BD5-7EF0-4C97-829D-B6454330BC5B}" dt="2023-07-03T11:39:55.121" v="389" actId="1076"/>
          <ac:spMkLst>
            <pc:docMk/>
            <pc:sldMk cId="1170015861" sldId="273"/>
            <ac:spMk id="29" creationId="{5E2D9894-154B-3015-D049-DF4BA2189F5A}"/>
          </ac:spMkLst>
        </pc:spChg>
        <pc:spChg chg="mod">
          <ac:chgData name="Cantamessa Astrid" userId="25f9f48d-85bc-43a4-947a-61da0b1c16f5" providerId="ADAL" clId="{49021BD5-7EF0-4C97-829D-B6454330BC5B}" dt="2023-07-03T11:39:46.953" v="388" actId="1076"/>
          <ac:spMkLst>
            <pc:docMk/>
            <pc:sldMk cId="1170015861" sldId="273"/>
            <ac:spMk id="30" creationId="{5CFAFFA5-CAD6-3BA8-2D6F-BAEE070D35C9}"/>
          </ac:spMkLst>
        </pc:spChg>
        <pc:spChg chg="mod">
          <ac:chgData name="Cantamessa Astrid" userId="25f9f48d-85bc-43a4-947a-61da0b1c16f5" providerId="ADAL" clId="{49021BD5-7EF0-4C97-829D-B6454330BC5B}" dt="2023-07-03T11:48:03.764" v="390" actId="1076"/>
          <ac:spMkLst>
            <pc:docMk/>
            <pc:sldMk cId="1170015861" sldId="273"/>
            <ac:spMk id="32" creationId="{043E2F43-C0A8-1751-6786-27CA3642BE29}"/>
          </ac:spMkLst>
        </pc:spChg>
        <pc:spChg chg="mod">
          <ac:chgData name="Cantamessa Astrid" userId="25f9f48d-85bc-43a4-947a-61da0b1c16f5" providerId="ADAL" clId="{49021BD5-7EF0-4C97-829D-B6454330BC5B}" dt="2023-07-03T11:48:19.833" v="408" actId="1038"/>
          <ac:spMkLst>
            <pc:docMk/>
            <pc:sldMk cId="1170015861" sldId="273"/>
            <ac:spMk id="49" creationId="{8C36F107-FFF6-76BB-13CF-9931D595DDB5}"/>
          </ac:spMkLst>
        </pc:spChg>
        <pc:spChg chg="mod">
          <ac:chgData name="Cantamessa Astrid" userId="25f9f48d-85bc-43a4-947a-61da0b1c16f5" providerId="ADAL" clId="{49021BD5-7EF0-4C97-829D-B6454330BC5B}" dt="2023-07-03T11:48:31.672" v="419" actId="1038"/>
          <ac:spMkLst>
            <pc:docMk/>
            <pc:sldMk cId="1170015861" sldId="273"/>
            <ac:spMk id="51" creationId="{20231540-DA89-3A68-E497-AF92EBEB517E}"/>
          </ac:spMkLst>
        </pc:spChg>
        <pc:picChg chg="add del">
          <ac:chgData name="Cantamessa Astrid" userId="25f9f48d-85bc-43a4-947a-61da0b1c16f5" providerId="ADAL" clId="{49021BD5-7EF0-4C97-829D-B6454330BC5B}" dt="2023-07-03T14:35:59.776" v="800" actId="478"/>
          <ac:picMkLst>
            <pc:docMk/>
            <pc:sldMk cId="1170015861" sldId="273"/>
            <ac:picMk id="5" creationId="{9F1F030B-E7B3-5D7A-2718-576074B71D91}"/>
          </ac:picMkLst>
        </pc:picChg>
      </pc:sldChg>
      <pc:sldChg chg="addSp delSp mod">
        <pc:chgData name="Cantamessa Astrid" userId="25f9f48d-85bc-43a4-947a-61da0b1c16f5" providerId="ADAL" clId="{49021BD5-7EF0-4C97-829D-B6454330BC5B}" dt="2023-07-04T14:43:34.191" v="4223" actId="478"/>
        <pc:sldMkLst>
          <pc:docMk/>
          <pc:sldMk cId="62297344" sldId="282"/>
        </pc:sldMkLst>
        <pc:spChg chg="add del">
          <ac:chgData name="Cantamessa Astrid" userId="25f9f48d-85bc-43a4-947a-61da0b1c16f5" providerId="ADAL" clId="{49021BD5-7EF0-4C97-829D-B6454330BC5B}" dt="2023-07-04T14:43:30.946" v="4221" actId="478"/>
          <ac:spMkLst>
            <pc:docMk/>
            <pc:sldMk cId="62297344" sldId="282"/>
            <ac:spMk id="4" creationId="{201EFD32-9489-35E8-902E-AB48EB686579}"/>
          </ac:spMkLst>
        </pc:spChg>
        <pc:spChg chg="add del">
          <ac:chgData name="Cantamessa Astrid" userId="25f9f48d-85bc-43a4-947a-61da0b1c16f5" providerId="ADAL" clId="{49021BD5-7EF0-4C97-829D-B6454330BC5B}" dt="2023-07-04T14:43:34.191" v="4223" actId="478"/>
          <ac:spMkLst>
            <pc:docMk/>
            <pc:sldMk cId="62297344" sldId="282"/>
            <ac:spMk id="6" creationId="{4FE33889-D496-2E65-6525-7F88A43CF011}"/>
          </ac:spMkLst>
        </pc:spChg>
      </pc:sldChg>
      <pc:sldChg chg="addSp delSp modSp mod delAnim modAnim modNotesTx">
        <pc:chgData name="Cantamessa Astrid" userId="25f9f48d-85bc-43a4-947a-61da0b1c16f5" providerId="ADAL" clId="{49021BD5-7EF0-4C97-829D-B6454330BC5B}" dt="2023-07-05T12:52:36.061" v="18540" actId="20577"/>
        <pc:sldMkLst>
          <pc:docMk/>
          <pc:sldMk cId="974682664" sldId="286"/>
        </pc:sldMkLst>
        <pc:spChg chg="add del mod">
          <ac:chgData name="Cantamessa Astrid" userId="25f9f48d-85bc-43a4-947a-61da0b1c16f5" providerId="ADAL" clId="{49021BD5-7EF0-4C97-829D-B6454330BC5B}" dt="2023-07-05T06:38:07" v="5746"/>
          <ac:spMkLst>
            <pc:docMk/>
            <pc:sldMk cId="974682664" sldId="286"/>
            <ac:spMk id="2" creationId="{9F1406ED-31E0-3970-CC58-ADE8D2DF0911}"/>
          </ac:spMkLst>
        </pc:spChg>
        <pc:spChg chg="mod">
          <ac:chgData name="Cantamessa Astrid" userId="25f9f48d-85bc-43a4-947a-61da0b1c16f5" providerId="ADAL" clId="{49021BD5-7EF0-4C97-829D-B6454330BC5B}" dt="2023-07-04T07:02:51.991" v="1770" actId="20577"/>
          <ac:spMkLst>
            <pc:docMk/>
            <pc:sldMk cId="974682664" sldId="286"/>
            <ac:spMk id="5" creationId="{8DAB7C62-97D7-8A2C-5FD5-2D6392B7F053}"/>
          </ac:spMkLst>
        </pc:spChg>
        <pc:spChg chg="mod">
          <ac:chgData name="Cantamessa Astrid" userId="25f9f48d-85bc-43a4-947a-61da0b1c16f5" providerId="ADAL" clId="{49021BD5-7EF0-4C97-829D-B6454330BC5B}" dt="2023-07-04T07:17:21.166" v="1910" actId="20577"/>
          <ac:spMkLst>
            <pc:docMk/>
            <pc:sldMk cId="974682664" sldId="286"/>
            <ac:spMk id="8" creationId="{9FECD468-D859-490E-9795-74DDD441B13C}"/>
          </ac:spMkLst>
        </pc:spChg>
        <pc:spChg chg="mod">
          <ac:chgData name="Cantamessa Astrid" userId="25f9f48d-85bc-43a4-947a-61da0b1c16f5" providerId="ADAL" clId="{49021BD5-7EF0-4C97-829D-B6454330BC5B}" dt="2023-07-04T07:02:51.256" v="1769" actId="20577"/>
          <ac:spMkLst>
            <pc:docMk/>
            <pc:sldMk cId="974682664" sldId="286"/>
            <ac:spMk id="10" creationId="{D2C2DAF5-9C93-C3E8-FDE2-DE7105A02792}"/>
          </ac:spMkLst>
        </pc:spChg>
        <pc:spChg chg="mod">
          <ac:chgData name="Cantamessa Astrid" userId="25f9f48d-85bc-43a4-947a-61da0b1c16f5" providerId="ADAL" clId="{49021BD5-7EF0-4C97-829D-B6454330BC5B}" dt="2023-07-04T07:02:50.550" v="1768" actId="20577"/>
          <ac:spMkLst>
            <pc:docMk/>
            <pc:sldMk cId="974682664" sldId="286"/>
            <ac:spMk id="12" creationId="{ADA511F7-6DFA-510C-6C18-5A15FE6D6378}"/>
          </ac:spMkLst>
        </pc:spChg>
        <pc:spChg chg="mod">
          <ac:chgData name="Cantamessa Astrid" userId="25f9f48d-85bc-43a4-947a-61da0b1c16f5" providerId="ADAL" clId="{49021BD5-7EF0-4C97-829D-B6454330BC5B}" dt="2023-07-04T07:02:49.686" v="1767" actId="20577"/>
          <ac:spMkLst>
            <pc:docMk/>
            <pc:sldMk cId="974682664" sldId="286"/>
            <ac:spMk id="14" creationId="{8F8184EC-1E17-3EDE-126C-05F20874AA7D}"/>
          </ac:spMkLst>
        </pc:spChg>
        <pc:spChg chg="mod">
          <ac:chgData name="Cantamessa Astrid" userId="25f9f48d-85bc-43a4-947a-61da0b1c16f5" providerId="ADAL" clId="{49021BD5-7EF0-4C97-829D-B6454330BC5B}" dt="2023-07-04T07:02:49.009" v="1766" actId="20577"/>
          <ac:spMkLst>
            <pc:docMk/>
            <pc:sldMk cId="974682664" sldId="286"/>
            <ac:spMk id="16" creationId="{0951EC53-CA11-666F-225A-F04EB58968C6}"/>
          </ac:spMkLst>
        </pc:spChg>
        <pc:spChg chg="mod">
          <ac:chgData name="Cantamessa Astrid" userId="25f9f48d-85bc-43a4-947a-61da0b1c16f5" providerId="ADAL" clId="{49021BD5-7EF0-4C97-829D-B6454330BC5B}" dt="2023-07-04T07:02:47.863" v="1765" actId="20577"/>
          <ac:spMkLst>
            <pc:docMk/>
            <pc:sldMk cId="974682664" sldId="286"/>
            <ac:spMk id="17" creationId="{F4BAF09E-27DD-DD8D-45CA-F913384E4E99}"/>
          </ac:spMkLst>
        </pc:spChg>
        <pc:spChg chg="mod">
          <ac:chgData name="Cantamessa Astrid" userId="25f9f48d-85bc-43a4-947a-61da0b1c16f5" providerId="ADAL" clId="{49021BD5-7EF0-4C97-829D-B6454330BC5B}" dt="2023-07-04T07:03:02.393" v="1772" actId="14100"/>
          <ac:spMkLst>
            <pc:docMk/>
            <pc:sldMk cId="974682664" sldId="286"/>
            <ac:spMk id="21" creationId="{1A1154FA-28A4-79DC-F6CA-E7B5AE9C7F8C}"/>
          </ac:spMkLst>
        </pc:spChg>
        <pc:spChg chg="mod">
          <ac:chgData name="Cantamessa Astrid" userId="25f9f48d-85bc-43a4-947a-61da0b1c16f5" providerId="ADAL" clId="{49021BD5-7EF0-4C97-829D-B6454330BC5B}" dt="2023-07-05T12:52:36.061" v="18540" actId="20577"/>
          <ac:spMkLst>
            <pc:docMk/>
            <pc:sldMk cId="974682664" sldId="286"/>
            <ac:spMk id="27" creationId="{E26B8492-A118-4646-F9A3-7903A11A5D83}"/>
          </ac:spMkLst>
        </pc:spChg>
        <pc:spChg chg="add mod">
          <ac:chgData name="Cantamessa Astrid" userId="25f9f48d-85bc-43a4-947a-61da0b1c16f5" providerId="ADAL" clId="{49021BD5-7EF0-4C97-829D-B6454330BC5B}" dt="2023-07-04T06:51:54.816" v="1729" actId="207"/>
          <ac:spMkLst>
            <pc:docMk/>
            <pc:sldMk cId="974682664" sldId="286"/>
            <ac:spMk id="30" creationId="{E8CD9DD8-4B8E-B1AE-1D55-D5575C30ABFC}"/>
          </ac:spMkLst>
        </pc:spChg>
        <pc:spChg chg="mod">
          <ac:chgData name="Cantamessa Astrid" userId="25f9f48d-85bc-43a4-947a-61da0b1c16f5" providerId="ADAL" clId="{49021BD5-7EF0-4C97-829D-B6454330BC5B}" dt="2023-07-04T13:41:54.784" v="4029" actId="20577"/>
          <ac:spMkLst>
            <pc:docMk/>
            <pc:sldMk cId="974682664" sldId="286"/>
            <ac:spMk id="33" creationId="{668D4429-BBAB-033B-97EE-6F2B02711478}"/>
          </ac:spMkLst>
        </pc:spChg>
        <pc:spChg chg="mod">
          <ac:chgData name="Cantamessa Astrid" userId="25f9f48d-85bc-43a4-947a-61da0b1c16f5" providerId="ADAL" clId="{49021BD5-7EF0-4C97-829D-B6454330BC5B}" dt="2023-07-04T13:41:57.101" v="4030" actId="20577"/>
          <ac:spMkLst>
            <pc:docMk/>
            <pc:sldMk cId="974682664" sldId="286"/>
            <ac:spMk id="34" creationId="{5EDA7DF3-2F76-99C2-C272-9A0522C3AC5A}"/>
          </ac:spMkLst>
        </pc:spChg>
        <pc:spChg chg="mod">
          <ac:chgData name="Cantamessa Astrid" userId="25f9f48d-85bc-43a4-947a-61da0b1c16f5" providerId="ADAL" clId="{49021BD5-7EF0-4C97-829D-B6454330BC5B}" dt="2023-07-03T13:35:42.565" v="798" actId="1035"/>
          <ac:spMkLst>
            <pc:docMk/>
            <pc:sldMk cId="974682664" sldId="286"/>
            <ac:spMk id="593" creationId="{1713F305-1DB8-2C15-4BFE-2C5C4A40E8FA}"/>
          </ac:spMkLst>
        </pc:spChg>
        <pc:spChg chg="mod">
          <ac:chgData name="Cantamessa Astrid" userId="25f9f48d-85bc-43a4-947a-61da0b1c16f5" providerId="ADAL" clId="{49021BD5-7EF0-4C97-829D-B6454330BC5B}" dt="2023-07-04T06:52:40.833" v="1742" actId="404"/>
          <ac:spMkLst>
            <pc:docMk/>
            <pc:sldMk cId="974682664" sldId="286"/>
            <ac:spMk id="594" creationId="{E1655D87-410B-95F3-F7D4-96DFE2417D29}"/>
          </ac:spMkLst>
        </pc:spChg>
        <pc:spChg chg="mod">
          <ac:chgData name="Cantamessa Astrid" userId="25f9f48d-85bc-43a4-947a-61da0b1c16f5" providerId="ADAL" clId="{49021BD5-7EF0-4C97-829D-B6454330BC5B}" dt="2023-07-04T06:52:06.775" v="1731" actId="1076"/>
          <ac:spMkLst>
            <pc:docMk/>
            <pc:sldMk cId="974682664" sldId="286"/>
            <ac:spMk id="604" creationId="{2A617A69-7C06-9E09-3D98-990D74469487}"/>
          </ac:spMkLst>
        </pc:spChg>
        <pc:spChg chg="mod">
          <ac:chgData name="Cantamessa Astrid" userId="25f9f48d-85bc-43a4-947a-61da0b1c16f5" providerId="ADAL" clId="{49021BD5-7EF0-4C97-829D-B6454330BC5B}" dt="2023-07-04T06:52:20.537" v="1735" actId="1036"/>
          <ac:spMkLst>
            <pc:docMk/>
            <pc:sldMk cId="974682664" sldId="286"/>
            <ac:spMk id="605" creationId="{25055DF1-8EAA-C77A-623F-0A2309F16FD7}"/>
          </ac:spMkLst>
        </pc:spChg>
        <pc:spChg chg="mod">
          <ac:chgData name="Cantamessa Astrid" userId="25f9f48d-85bc-43a4-947a-61da0b1c16f5" providerId="ADAL" clId="{49021BD5-7EF0-4C97-829D-B6454330BC5B}" dt="2023-07-03T13:35:42.565" v="798" actId="1035"/>
          <ac:spMkLst>
            <pc:docMk/>
            <pc:sldMk cId="974682664" sldId="286"/>
            <ac:spMk id="610" creationId="{DAFD7F5A-E8B7-D77C-4420-2FB29AAF433E}"/>
          </ac:spMkLst>
        </pc:spChg>
        <pc:spChg chg="mod">
          <ac:chgData name="Cantamessa Astrid" userId="25f9f48d-85bc-43a4-947a-61da0b1c16f5" providerId="ADAL" clId="{49021BD5-7EF0-4C97-829D-B6454330BC5B}" dt="2023-07-04T06:52:35.876" v="1741" actId="1035"/>
          <ac:spMkLst>
            <pc:docMk/>
            <pc:sldMk cId="974682664" sldId="286"/>
            <ac:spMk id="616" creationId="{D0D9A823-C91F-07B6-0726-8FC4AA1862E9}"/>
          </ac:spMkLst>
        </pc:spChg>
        <pc:picChg chg="mod">
          <ac:chgData name="Cantamessa Astrid" userId="25f9f48d-85bc-43a4-947a-61da0b1c16f5" providerId="ADAL" clId="{49021BD5-7EF0-4C97-829D-B6454330BC5B}" dt="2023-07-03T13:35:42.565" v="798" actId="1035"/>
          <ac:picMkLst>
            <pc:docMk/>
            <pc:sldMk cId="974682664" sldId="286"/>
            <ac:picMk id="3" creationId="{2BF532CD-F48C-193F-386C-9BD7A3ACA57E}"/>
          </ac:picMkLst>
        </pc:picChg>
        <pc:picChg chg="mod">
          <ac:chgData name="Cantamessa Astrid" userId="25f9f48d-85bc-43a4-947a-61da0b1c16f5" providerId="ADAL" clId="{49021BD5-7EF0-4C97-829D-B6454330BC5B}" dt="2023-07-03T13:35:42.565" v="798" actId="1035"/>
          <ac:picMkLst>
            <pc:docMk/>
            <pc:sldMk cId="974682664" sldId="286"/>
            <ac:picMk id="7" creationId="{DC41EC60-FEFD-C748-2DDF-BC9D33CCD5CE}"/>
          </ac:picMkLst>
        </pc:picChg>
        <pc:picChg chg="mod">
          <ac:chgData name="Cantamessa Astrid" userId="25f9f48d-85bc-43a4-947a-61da0b1c16f5" providerId="ADAL" clId="{49021BD5-7EF0-4C97-829D-B6454330BC5B}" dt="2023-07-03T13:35:42.565" v="798" actId="1035"/>
          <ac:picMkLst>
            <pc:docMk/>
            <pc:sldMk cId="974682664" sldId="286"/>
            <ac:picMk id="11" creationId="{E09E7652-B5FE-7DC6-14C4-4B5F39FE9565}"/>
          </ac:picMkLst>
        </pc:picChg>
        <pc:picChg chg="mod">
          <ac:chgData name="Cantamessa Astrid" userId="25f9f48d-85bc-43a4-947a-61da0b1c16f5" providerId="ADAL" clId="{49021BD5-7EF0-4C97-829D-B6454330BC5B}" dt="2023-07-03T13:35:42.565" v="798" actId="1035"/>
          <ac:picMkLst>
            <pc:docMk/>
            <pc:sldMk cId="974682664" sldId="286"/>
            <ac:picMk id="13" creationId="{94DBA14B-316A-DB4C-87E2-A0E68079A621}"/>
          </ac:picMkLst>
        </pc:picChg>
        <pc:picChg chg="mod">
          <ac:chgData name="Cantamessa Astrid" userId="25f9f48d-85bc-43a4-947a-61da0b1c16f5" providerId="ADAL" clId="{49021BD5-7EF0-4C97-829D-B6454330BC5B}" dt="2023-07-03T13:35:42.565" v="798" actId="1035"/>
          <ac:picMkLst>
            <pc:docMk/>
            <pc:sldMk cId="974682664" sldId="286"/>
            <ac:picMk id="15" creationId="{DCE32083-5D90-AE55-5790-B827201E48CD}"/>
          </ac:picMkLst>
        </pc:picChg>
        <pc:picChg chg="mod">
          <ac:chgData name="Cantamessa Astrid" userId="25f9f48d-85bc-43a4-947a-61da0b1c16f5" providerId="ADAL" clId="{49021BD5-7EF0-4C97-829D-B6454330BC5B}" dt="2023-07-03T13:35:42.565" v="798" actId="1035"/>
          <ac:picMkLst>
            <pc:docMk/>
            <pc:sldMk cId="974682664" sldId="286"/>
            <ac:picMk id="18" creationId="{A5511694-26FF-ACF5-0B61-44AF675B7C2C}"/>
          </ac:picMkLst>
        </pc:picChg>
        <pc:picChg chg="mod">
          <ac:chgData name="Cantamessa Astrid" userId="25f9f48d-85bc-43a4-947a-61da0b1c16f5" providerId="ADAL" clId="{49021BD5-7EF0-4C97-829D-B6454330BC5B}" dt="2023-07-03T13:35:42.565" v="798" actId="1035"/>
          <ac:picMkLst>
            <pc:docMk/>
            <pc:sldMk cId="974682664" sldId="286"/>
            <ac:picMk id="20" creationId="{64F4B6A1-7F50-F6EA-37EC-07E0554D31FA}"/>
          </ac:picMkLst>
        </pc:picChg>
        <pc:picChg chg="mod">
          <ac:chgData name="Cantamessa Astrid" userId="25f9f48d-85bc-43a4-947a-61da0b1c16f5" providerId="ADAL" clId="{49021BD5-7EF0-4C97-829D-B6454330BC5B}" dt="2023-07-03T13:35:42.565" v="798" actId="1035"/>
          <ac:picMkLst>
            <pc:docMk/>
            <pc:sldMk cId="974682664" sldId="286"/>
            <ac:picMk id="22" creationId="{9F76336D-7409-7740-E621-FFDCB106A2C7}"/>
          </ac:picMkLst>
        </pc:picChg>
        <pc:picChg chg="del mod">
          <ac:chgData name="Cantamessa Astrid" userId="25f9f48d-85bc-43a4-947a-61da0b1c16f5" providerId="ADAL" clId="{49021BD5-7EF0-4C97-829D-B6454330BC5B}" dt="2023-07-04T06:50:23" v="1693" actId="478"/>
          <ac:picMkLst>
            <pc:docMk/>
            <pc:sldMk cId="974682664" sldId="286"/>
            <ac:picMk id="23" creationId="{9C7C361E-8EE3-91FF-CBA1-DBCCA815C341}"/>
          </ac:picMkLst>
        </pc:picChg>
        <pc:picChg chg="mod">
          <ac:chgData name="Cantamessa Astrid" userId="25f9f48d-85bc-43a4-947a-61da0b1c16f5" providerId="ADAL" clId="{49021BD5-7EF0-4C97-829D-B6454330BC5B}" dt="2023-07-03T13:35:42.565" v="798" actId="1035"/>
          <ac:picMkLst>
            <pc:docMk/>
            <pc:sldMk cId="974682664" sldId="286"/>
            <ac:picMk id="24" creationId="{2408BA46-947A-4E73-E94A-49C09468D63B}"/>
          </ac:picMkLst>
        </pc:picChg>
        <pc:picChg chg="mod">
          <ac:chgData name="Cantamessa Astrid" userId="25f9f48d-85bc-43a4-947a-61da0b1c16f5" providerId="ADAL" clId="{49021BD5-7EF0-4C97-829D-B6454330BC5B}" dt="2023-07-03T13:35:42.565" v="798" actId="1035"/>
          <ac:picMkLst>
            <pc:docMk/>
            <pc:sldMk cId="974682664" sldId="286"/>
            <ac:picMk id="26" creationId="{F5CF4215-9CD1-7060-3606-213BBC5996F6}"/>
          </ac:picMkLst>
        </pc:picChg>
        <pc:picChg chg="add del mod modCrop">
          <ac:chgData name="Cantamessa Astrid" userId="25f9f48d-85bc-43a4-947a-61da0b1c16f5" providerId="ADAL" clId="{49021BD5-7EF0-4C97-829D-B6454330BC5B}" dt="2023-07-04T07:11:37.080" v="1853" actId="478"/>
          <ac:picMkLst>
            <pc:docMk/>
            <pc:sldMk cId="974682664" sldId="286"/>
            <ac:picMk id="29" creationId="{73512108-5155-1D71-E711-FF3CE230BC50}"/>
          </ac:picMkLst>
        </pc:picChg>
        <pc:picChg chg="add mod ord modCrop">
          <ac:chgData name="Cantamessa Astrid" userId="25f9f48d-85bc-43a4-947a-61da0b1c16f5" providerId="ADAL" clId="{49021BD5-7EF0-4C97-829D-B6454330BC5B}" dt="2023-07-04T07:11:44.984" v="1860" actId="1036"/>
          <ac:picMkLst>
            <pc:docMk/>
            <pc:sldMk cId="974682664" sldId="286"/>
            <ac:picMk id="35" creationId="{8B9BBFDD-0E02-21C0-DBFF-303061B88A0F}"/>
          </ac:picMkLst>
        </pc:picChg>
        <pc:cxnChg chg="mod">
          <ac:chgData name="Cantamessa Astrid" userId="25f9f48d-85bc-43a4-947a-61da0b1c16f5" providerId="ADAL" clId="{49021BD5-7EF0-4C97-829D-B6454330BC5B}" dt="2023-07-04T06:50:06.961" v="1689" actId="1582"/>
          <ac:cxnSpMkLst>
            <pc:docMk/>
            <pc:sldMk cId="974682664" sldId="286"/>
            <ac:cxnSpMk id="28" creationId="{8B3B3EB9-8CA4-ACCE-5B3C-B9002B6C6F7E}"/>
          </ac:cxnSpMkLst>
        </pc:cxnChg>
        <pc:cxnChg chg="mod">
          <ac:chgData name="Cantamessa Astrid" userId="25f9f48d-85bc-43a4-947a-61da0b1c16f5" providerId="ADAL" clId="{49021BD5-7EF0-4C97-829D-B6454330BC5B}" dt="2023-07-04T06:50:06.961" v="1689" actId="1582"/>
          <ac:cxnSpMkLst>
            <pc:docMk/>
            <pc:sldMk cId="974682664" sldId="286"/>
            <ac:cxnSpMk id="32" creationId="{309528B9-EFF0-80CD-8A24-8E1A8986AB67}"/>
          </ac:cxnSpMkLst>
        </pc:cxnChg>
        <pc:cxnChg chg="mod">
          <ac:chgData name="Cantamessa Astrid" userId="25f9f48d-85bc-43a4-947a-61da0b1c16f5" providerId="ADAL" clId="{49021BD5-7EF0-4C97-829D-B6454330BC5B}" dt="2023-07-04T06:50:06.961" v="1689" actId="1582"/>
          <ac:cxnSpMkLst>
            <pc:docMk/>
            <pc:sldMk cId="974682664" sldId="286"/>
            <ac:cxnSpMk id="39" creationId="{E2C3C3A4-E76B-0893-F41A-C77B5675F2F8}"/>
          </ac:cxnSpMkLst>
        </pc:cxnChg>
        <pc:cxnChg chg="mod">
          <ac:chgData name="Cantamessa Astrid" userId="25f9f48d-85bc-43a4-947a-61da0b1c16f5" providerId="ADAL" clId="{49021BD5-7EF0-4C97-829D-B6454330BC5B}" dt="2023-07-04T06:50:06.961" v="1689" actId="1582"/>
          <ac:cxnSpMkLst>
            <pc:docMk/>
            <pc:sldMk cId="974682664" sldId="286"/>
            <ac:cxnSpMk id="50" creationId="{96048B27-637D-687F-27FC-586027307C02}"/>
          </ac:cxnSpMkLst>
        </pc:cxnChg>
        <pc:cxnChg chg="mod">
          <ac:chgData name="Cantamessa Astrid" userId="25f9f48d-85bc-43a4-947a-61da0b1c16f5" providerId="ADAL" clId="{49021BD5-7EF0-4C97-829D-B6454330BC5B}" dt="2023-07-04T06:50:06.961" v="1689" actId="1582"/>
          <ac:cxnSpMkLst>
            <pc:docMk/>
            <pc:sldMk cId="974682664" sldId="286"/>
            <ac:cxnSpMk id="60" creationId="{523B7767-6380-CD44-C50A-4116A3D41440}"/>
          </ac:cxnSpMkLst>
        </pc:cxnChg>
        <pc:cxnChg chg="mod">
          <ac:chgData name="Cantamessa Astrid" userId="25f9f48d-85bc-43a4-947a-61da0b1c16f5" providerId="ADAL" clId="{49021BD5-7EF0-4C97-829D-B6454330BC5B}" dt="2023-07-04T06:50:06.961" v="1689" actId="1582"/>
          <ac:cxnSpMkLst>
            <pc:docMk/>
            <pc:sldMk cId="974682664" sldId="286"/>
            <ac:cxnSpMk id="63" creationId="{DDE7C4A1-069F-A684-8D6C-5C8B16E34F2A}"/>
          </ac:cxnSpMkLst>
        </pc:cxnChg>
        <pc:cxnChg chg="mod">
          <ac:chgData name="Cantamessa Astrid" userId="25f9f48d-85bc-43a4-947a-61da0b1c16f5" providerId="ADAL" clId="{49021BD5-7EF0-4C97-829D-B6454330BC5B}" dt="2023-07-04T06:50:06.961" v="1689" actId="1582"/>
          <ac:cxnSpMkLst>
            <pc:docMk/>
            <pc:sldMk cId="974682664" sldId="286"/>
            <ac:cxnSpMk id="514" creationId="{2EC87EF0-0A27-30A4-6CEA-3A5DD75486C1}"/>
          </ac:cxnSpMkLst>
        </pc:cxnChg>
        <pc:cxnChg chg="mod">
          <ac:chgData name="Cantamessa Astrid" userId="25f9f48d-85bc-43a4-947a-61da0b1c16f5" providerId="ADAL" clId="{49021BD5-7EF0-4C97-829D-B6454330BC5B}" dt="2023-07-04T06:50:06.961" v="1689" actId="1582"/>
          <ac:cxnSpMkLst>
            <pc:docMk/>
            <pc:sldMk cId="974682664" sldId="286"/>
            <ac:cxnSpMk id="517" creationId="{F1E4DEAF-AEE0-95EA-F3A4-1194541E4F86}"/>
          </ac:cxnSpMkLst>
        </pc:cxnChg>
        <pc:cxnChg chg="mod">
          <ac:chgData name="Cantamessa Astrid" userId="25f9f48d-85bc-43a4-947a-61da0b1c16f5" providerId="ADAL" clId="{49021BD5-7EF0-4C97-829D-B6454330BC5B}" dt="2023-07-03T13:35:42.565" v="798" actId="1035"/>
          <ac:cxnSpMkLst>
            <pc:docMk/>
            <pc:sldMk cId="974682664" sldId="286"/>
            <ac:cxnSpMk id="596" creationId="{1A1568C5-2C43-F412-B01F-9D9EDFF5C4EB}"/>
          </ac:cxnSpMkLst>
        </pc:cxnChg>
        <pc:cxnChg chg="mod">
          <ac:chgData name="Cantamessa Astrid" userId="25f9f48d-85bc-43a4-947a-61da0b1c16f5" providerId="ADAL" clId="{49021BD5-7EF0-4C97-829D-B6454330BC5B}" dt="2023-07-03T13:35:42.565" v="798" actId="1035"/>
          <ac:cxnSpMkLst>
            <pc:docMk/>
            <pc:sldMk cId="974682664" sldId="286"/>
            <ac:cxnSpMk id="598" creationId="{D2776832-A1CC-55B4-0417-362DB743DDA0}"/>
          </ac:cxnSpMkLst>
        </pc:cxnChg>
        <pc:cxnChg chg="mod">
          <ac:chgData name="Cantamessa Astrid" userId="25f9f48d-85bc-43a4-947a-61da0b1c16f5" providerId="ADAL" clId="{49021BD5-7EF0-4C97-829D-B6454330BC5B}" dt="2023-07-03T13:35:42.565" v="798" actId="1035"/>
          <ac:cxnSpMkLst>
            <pc:docMk/>
            <pc:sldMk cId="974682664" sldId="286"/>
            <ac:cxnSpMk id="609" creationId="{1BF1B17D-A11B-0BE1-4162-C033ADE19A57}"/>
          </ac:cxnSpMkLst>
        </pc:cxnChg>
        <pc:cxnChg chg="mod">
          <ac:chgData name="Cantamessa Astrid" userId="25f9f48d-85bc-43a4-947a-61da0b1c16f5" providerId="ADAL" clId="{49021BD5-7EF0-4C97-829D-B6454330BC5B}" dt="2023-07-04T06:43:49.433" v="1685" actId="1035"/>
          <ac:cxnSpMkLst>
            <pc:docMk/>
            <pc:sldMk cId="974682664" sldId="286"/>
            <ac:cxnSpMk id="614" creationId="{4791011F-96E5-0F91-68D1-A7A489ECE656}"/>
          </ac:cxnSpMkLst>
        </pc:cxnChg>
      </pc:sldChg>
      <pc:sldChg chg="addSp modSp mod modAnim modNotesTx">
        <pc:chgData name="Cantamessa Astrid" userId="25f9f48d-85bc-43a4-947a-61da0b1c16f5" providerId="ADAL" clId="{49021BD5-7EF0-4C97-829D-B6454330BC5B}" dt="2023-07-05T12:53:15.758" v="18553" actId="20577"/>
        <pc:sldMkLst>
          <pc:docMk/>
          <pc:sldMk cId="2899610716" sldId="287"/>
        </pc:sldMkLst>
        <pc:spChg chg="mod ord">
          <ac:chgData name="Cantamessa Astrid" userId="25f9f48d-85bc-43a4-947a-61da0b1c16f5" providerId="ADAL" clId="{49021BD5-7EF0-4C97-829D-B6454330BC5B}" dt="2023-07-05T11:33:45.728" v="18343" actId="166"/>
          <ac:spMkLst>
            <pc:docMk/>
            <pc:sldMk cId="2899610716" sldId="287"/>
            <ac:spMk id="5" creationId="{8757A24F-0DFA-9481-224B-20D287497A04}"/>
          </ac:spMkLst>
        </pc:spChg>
        <pc:spChg chg="mod">
          <ac:chgData name="Cantamessa Astrid" userId="25f9f48d-85bc-43a4-947a-61da0b1c16f5" providerId="ADAL" clId="{49021BD5-7EF0-4C97-829D-B6454330BC5B}" dt="2023-07-04T08:02:05.947" v="3362" actId="20577"/>
          <ac:spMkLst>
            <pc:docMk/>
            <pc:sldMk cId="2899610716" sldId="287"/>
            <ac:spMk id="8" creationId="{9FECD468-D859-490E-9795-74DDD441B13C}"/>
          </ac:spMkLst>
        </pc:spChg>
        <pc:spChg chg="mod">
          <ac:chgData name="Cantamessa Astrid" userId="25f9f48d-85bc-43a4-947a-61da0b1c16f5" providerId="ADAL" clId="{49021BD5-7EF0-4C97-829D-B6454330BC5B}" dt="2023-07-05T12:53:15.758" v="18553" actId="20577"/>
          <ac:spMkLst>
            <pc:docMk/>
            <pc:sldMk cId="2899610716" sldId="287"/>
            <ac:spMk id="12" creationId="{050AEFB3-F00B-0F15-D66B-7344C7E9144B}"/>
          </ac:spMkLst>
        </pc:spChg>
        <pc:spChg chg="add mod">
          <ac:chgData name="Cantamessa Astrid" userId="25f9f48d-85bc-43a4-947a-61da0b1c16f5" providerId="ADAL" clId="{49021BD5-7EF0-4C97-829D-B6454330BC5B}" dt="2023-07-04T08:04:05.817" v="3390" actId="1076"/>
          <ac:spMkLst>
            <pc:docMk/>
            <pc:sldMk cId="2899610716" sldId="287"/>
            <ac:spMk id="13" creationId="{6326D6A2-1F6C-500A-385F-77B89B953BFF}"/>
          </ac:spMkLst>
        </pc:spChg>
        <pc:spChg chg="mod">
          <ac:chgData name="Cantamessa Astrid" userId="25f9f48d-85bc-43a4-947a-61da0b1c16f5" providerId="ADAL" clId="{49021BD5-7EF0-4C97-829D-B6454330BC5B}" dt="2023-07-05T10:44:15.142" v="17918" actId="1076"/>
          <ac:spMkLst>
            <pc:docMk/>
            <pc:sldMk cId="2899610716" sldId="287"/>
            <ac:spMk id="914" creationId="{6926A660-CA3C-DDB2-A8D0-8C5E48040A48}"/>
          </ac:spMkLst>
        </pc:spChg>
        <pc:spChg chg="mod">
          <ac:chgData name="Cantamessa Astrid" userId="25f9f48d-85bc-43a4-947a-61da0b1c16f5" providerId="ADAL" clId="{49021BD5-7EF0-4C97-829D-B6454330BC5B}" dt="2023-07-05T10:49:23.349" v="17960" actId="1076"/>
          <ac:spMkLst>
            <pc:docMk/>
            <pc:sldMk cId="2899610716" sldId="287"/>
            <ac:spMk id="915" creationId="{5B640C29-AE76-B1C2-3D26-DF39F06D0B5F}"/>
          </ac:spMkLst>
        </pc:spChg>
        <pc:spChg chg="mod">
          <ac:chgData name="Cantamessa Astrid" userId="25f9f48d-85bc-43a4-947a-61da0b1c16f5" providerId="ADAL" clId="{49021BD5-7EF0-4C97-829D-B6454330BC5B}" dt="2023-07-05T10:45:49.967" v="17935" actId="1076"/>
          <ac:spMkLst>
            <pc:docMk/>
            <pc:sldMk cId="2899610716" sldId="287"/>
            <ac:spMk id="916" creationId="{F46E0A63-A30C-478A-0CFD-A8DBB889E50E}"/>
          </ac:spMkLst>
        </pc:spChg>
        <pc:spChg chg="mod">
          <ac:chgData name="Cantamessa Astrid" userId="25f9f48d-85bc-43a4-947a-61da0b1c16f5" providerId="ADAL" clId="{49021BD5-7EF0-4C97-829D-B6454330BC5B}" dt="2023-07-05T10:44:20.077" v="17919" actId="1076"/>
          <ac:spMkLst>
            <pc:docMk/>
            <pc:sldMk cId="2899610716" sldId="287"/>
            <ac:spMk id="917" creationId="{20F1C099-8816-4231-9727-C161914E2F5E}"/>
          </ac:spMkLst>
        </pc:spChg>
        <pc:spChg chg="mod">
          <ac:chgData name="Cantamessa Astrid" userId="25f9f48d-85bc-43a4-947a-61da0b1c16f5" providerId="ADAL" clId="{49021BD5-7EF0-4C97-829D-B6454330BC5B}" dt="2023-07-05T10:45:55.797" v="17936" actId="1076"/>
          <ac:spMkLst>
            <pc:docMk/>
            <pc:sldMk cId="2899610716" sldId="287"/>
            <ac:spMk id="918" creationId="{994896E0-216C-9055-E8ED-240EF0F8D2DC}"/>
          </ac:spMkLst>
        </pc:spChg>
        <pc:spChg chg="mod">
          <ac:chgData name="Cantamessa Astrid" userId="25f9f48d-85bc-43a4-947a-61da0b1c16f5" providerId="ADAL" clId="{49021BD5-7EF0-4C97-829D-B6454330BC5B}" dt="2023-07-05T10:44:24.375" v="17920" actId="1076"/>
          <ac:spMkLst>
            <pc:docMk/>
            <pc:sldMk cId="2899610716" sldId="287"/>
            <ac:spMk id="919" creationId="{C884EC23-87EF-81ED-787E-04226CDEC133}"/>
          </ac:spMkLst>
        </pc:spChg>
        <pc:spChg chg="mod">
          <ac:chgData name="Cantamessa Astrid" userId="25f9f48d-85bc-43a4-947a-61da0b1c16f5" providerId="ADAL" clId="{49021BD5-7EF0-4C97-829D-B6454330BC5B}" dt="2023-07-05T10:49:11.982" v="17958" actId="1076"/>
          <ac:spMkLst>
            <pc:docMk/>
            <pc:sldMk cId="2899610716" sldId="287"/>
            <ac:spMk id="920" creationId="{FE14CD7A-45B5-DFC4-71D8-04256C9B54D6}"/>
          </ac:spMkLst>
        </pc:spChg>
        <pc:spChg chg="mod">
          <ac:chgData name="Cantamessa Astrid" userId="25f9f48d-85bc-43a4-947a-61da0b1c16f5" providerId="ADAL" clId="{49021BD5-7EF0-4C97-829D-B6454330BC5B}" dt="2023-07-05T10:45:45.086" v="17934" actId="1076"/>
          <ac:spMkLst>
            <pc:docMk/>
            <pc:sldMk cId="2899610716" sldId="287"/>
            <ac:spMk id="921" creationId="{50DD46B0-69A5-07D1-1145-84C79203435E}"/>
          </ac:spMkLst>
        </pc:spChg>
        <pc:spChg chg="mod">
          <ac:chgData name="Cantamessa Astrid" userId="25f9f48d-85bc-43a4-947a-61da0b1c16f5" providerId="ADAL" clId="{49021BD5-7EF0-4C97-829D-B6454330BC5B}" dt="2023-07-05T10:49:17.870" v="17959" actId="1076"/>
          <ac:spMkLst>
            <pc:docMk/>
            <pc:sldMk cId="2899610716" sldId="287"/>
            <ac:spMk id="922" creationId="{0B4D3481-5CC7-25A6-8D64-6C52DA48031F}"/>
          </ac:spMkLst>
        </pc:spChg>
        <pc:spChg chg="mod">
          <ac:chgData name="Cantamessa Astrid" userId="25f9f48d-85bc-43a4-947a-61da0b1c16f5" providerId="ADAL" clId="{49021BD5-7EF0-4C97-829D-B6454330BC5B}" dt="2023-07-05T10:50:16.477" v="17971" actId="1076"/>
          <ac:spMkLst>
            <pc:docMk/>
            <pc:sldMk cId="2899610716" sldId="287"/>
            <ac:spMk id="923" creationId="{0EDE6445-A928-78A5-7E65-C08F3E2C5F54}"/>
          </ac:spMkLst>
        </pc:spChg>
        <pc:spChg chg="mod">
          <ac:chgData name="Cantamessa Astrid" userId="25f9f48d-85bc-43a4-947a-61da0b1c16f5" providerId="ADAL" clId="{49021BD5-7EF0-4C97-829D-B6454330BC5B}" dt="2023-07-05T10:50:21.110" v="17972" actId="1076"/>
          <ac:spMkLst>
            <pc:docMk/>
            <pc:sldMk cId="2899610716" sldId="287"/>
            <ac:spMk id="924" creationId="{C3BA5034-A827-9B39-BD92-DE50A1957142}"/>
          </ac:spMkLst>
        </pc:spChg>
        <pc:spChg chg="mod">
          <ac:chgData name="Cantamessa Astrid" userId="25f9f48d-85bc-43a4-947a-61da0b1c16f5" providerId="ADAL" clId="{49021BD5-7EF0-4C97-829D-B6454330BC5B}" dt="2023-07-05T10:50:12.542" v="17970" actId="1076"/>
          <ac:spMkLst>
            <pc:docMk/>
            <pc:sldMk cId="2899610716" sldId="287"/>
            <ac:spMk id="925" creationId="{70C839B2-EA09-6467-1EBA-87B846BC0415}"/>
          </ac:spMkLst>
        </pc:spChg>
        <pc:spChg chg="mod">
          <ac:chgData name="Cantamessa Astrid" userId="25f9f48d-85bc-43a4-947a-61da0b1c16f5" providerId="ADAL" clId="{49021BD5-7EF0-4C97-829D-B6454330BC5B}" dt="2023-07-05T10:52:39.550" v="17991" actId="1076"/>
          <ac:spMkLst>
            <pc:docMk/>
            <pc:sldMk cId="2899610716" sldId="287"/>
            <ac:spMk id="926" creationId="{BE55170F-2B12-3E8D-A80E-83BB4D05E41C}"/>
          </ac:spMkLst>
        </pc:spChg>
        <pc:spChg chg="mod">
          <ac:chgData name="Cantamessa Astrid" userId="25f9f48d-85bc-43a4-947a-61da0b1c16f5" providerId="ADAL" clId="{49021BD5-7EF0-4C97-829D-B6454330BC5B}" dt="2023-07-05T10:52:15.837" v="17990" actId="1076"/>
          <ac:spMkLst>
            <pc:docMk/>
            <pc:sldMk cId="2899610716" sldId="287"/>
            <ac:spMk id="927" creationId="{67C02653-D125-7CB3-0AC1-D5DF23C79D48}"/>
          </ac:spMkLst>
        </pc:spChg>
        <pc:spChg chg="mod">
          <ac:chgData name="Cantamessa Astrid" userId="25f9f48d-85bc-43a4-947a-61da0b1c16f5" providerId="ADAL" clId="{49021BD5-7EF0-4C97-829D-B6454330BC5B}" dt="2023-07-05T10:54:56.855" v="18027" actId="1076"/>
          <ac:spMkLst>
            <pc:docMk/>
            <pc:sldMk cId="2899610716" sldId="287"/>
            <ac:spMk id="928" creationId="{513CF740-DADB-5F8C-11C3-308EA9C38269}"/>
          </ac:spMkLst>
        </pc:spChg>
        <pc:spChg chg="mod">
          <ac:chgData name="Cantamessa Astrid" userId="25f9f48d-85bc-43a4-947a-61da0b1c16f5" providerId="ADAL" clId="{49021BD5-7EF0-4C97-829D-B6454330BC5B}" dt="2023-07-05T10:54:05.845" v="18009" actId="1076"/>
          <ac:spMkLst>
            <pc:docMk/>
            <pc:sldMk cId="2899610716" sldId="287"/>
            <ac:spMk id="929" creationId="{11E32425-9CDD-7072-8697-E565ADE7EB6C}"/>
          </ac:spMkLst>
        </pc:spChg>
        <pc:spChg chg="mod">
          <ac:chgData name="Cantamessa Astrid" userId="25f9f48d-85bc-43a4-947a-61da0b1c16f5" providerId="ADAL" clId="{49021BD5-7EF0-4C97-829D-B6454330BC5B}" dt="2023-07-05T10:52:12.237" v="17989" actId="1076"/>
          <ac:spMkLst>
            <pc:docMk/>
            <pc:sldMk cId="2899610716" sldId="287"/>
            <ac:spMk id="930" creationId="{AA9BEB49-26BC-64DE-84D6-56AA28D018CC}"/>
          </ac:spMkLst>
        </pc:spChg>
        <pc:spChg chg="mod">
          <ac:chgData name="Cantamessa Astrid" userId="25f9f48d-85bc-43a4-947a-61da0b1c16f5" providerId="ADAL" clId="{49021BD5-7EF0-4C97-829D-B6454330BC5B}" dt="2023-07-05T10:51:47.837" v="17986" actId="1076"/>
          <ac:spMkLst>
            <pc:docMk/>
            <pc:sldMk cId="2899610716" sldId="287"/>
            <ac:spMk id="931" creationId="{66CA91D5-438A-3A3B-020D-C1EC15F6896B}"/>
          </ac:spMkLst>
        </pc:spChg>
        <pc:spChg chg="mod">
          <ac:chgData name="Cantamessa Astrid" userId="25f9f48d-85bc-43a4-947a-61da0b1c16f5" providerId="ADAL" clId="{49021BD5-7EF0-4C97-829D-B6454330BC5B}" dt="2023-07-05T10:50:28.022" v="17973" actId="1076"/>
          <ac:spMkLst>
            <pc:docMk/>
            <pc:sldMk cId="2899610716" sldId="287"/>
            <ac:spMk id="932" creationId="{63A8BE4B-582B-7451-CCB0-B59CB62D0966}"/>
          </ac:spMkLst>
        </pc:spChg>
        <pc:spChg chg="mod">
          <ac:chgData name="Cantamessa Astrid" userId="25f9f48d-85bc-43a4-947a-61da0b1c16f5" providerId="ADAL" clId="{49021BD5-7EF0-4C97-829D-B6454330BC5B}" dt="2023-07-05T10:52:08.022" v="17988" actId="1076"/>
          <ac:spMkLst>
            <pc:docMk/>
            <pc:sldMk cId="2899610716" sldId="287"/>
            <ac:spMk id="933" creationId="{578FEDAD-117C-6F70-7DBB-28756A106924}"/>
          </ac:spMkLst>
        </pc:spChg>
        <pc:spChg chg="mod">
          <ac:chgData name="Cantamessa Astrid" userId="25f9f48d-85bc-43a4-947a-61da0b1c16f5" providerId="ADAL" clId="{49021BD5-7EF0-4C97-829D-B6454330BC5B}" dt="2023-07-05T10:50:31.670" v="17974" actId="1076"/>
          <ac:spMkLst>
            <pc:docMk/>
            <pc:sldMk cId="2899610716" sldId="287"/>
            <ac:spMk id="934" creationId="{5EE8F59A-49F7-144B-D77D-7B206DE9C7A0}"/>
          </ac:spMkLst>
        </pc:spChg>
        <pc:spChg chg="mod">
          <ac:chgData name="Cantamessa Astrid" userId="25f9f48d-85bc-43a4-947a-61da0b1c16f5" providerId="ADAL" clId="{49021BD5-7EF0-4C97-829D-B6454330BC5B}" dt="2023-07-05T10:54:00.942" v="18008" actId="1076"/>
          <ac:spMkLst>
            <pc:docMk/>
            <pc:sldMk cId="2899610716" sldId="287"/>
            <ac:spMk id="935" creationId="{80BAEE61-C453-43D3-9F93-082814286781}"/>
          </ac:spMkLst>
        </pc:spChg>
        <pc:spChg chg="mod">
          <ac:chgData name="Cantamessa Astrid" userId="25f9f48d-85bc-43a4-947a-61da0b1c16f5" providerId="ADAL" clId="{49021BD5-7EF0-4C97-829D-B6454330BC5B}" dt="2023-07-05T10:55:25.845" v="18033" actId="1076"/>
          <ac:spMkLst>
            <pc:docMk/>
            <pc:sldMk cId="2899610716" sldId="287"/>
            <ac:spMk id="936" creationId="{6E82E1B9-70A4-F180-703B-8D5CE0FFD2CE}"/>
          </ac:spMkLst>
        </pc:spChg>
        <pc:spChg chg="mod">
          <ac:chgData name="Cantamessa Astrid" userId="25f9f48d-85bc-43a4-947a-61da0b1c16f5" providerId="ADAL" clId="{49021BD5-7EF0-4C97-829D-B6454330BC5B}" dt="2023-07-05T10:55:22.515" v="18032" actId="1076"/>
          <ac:spMkLst>
            <pc:docMk/>
            <pc:sldMk cId="2899610716" sldId="287"/>
            <ac:spMk id="937" creationId="{E33CB85D-1D11-3B84-C6EF-BA9494FAF461}"/>
          </ac:spMkLst>
        </pc:spChg>
        <pc:spChg chg="mod">
          <ac:chgData name="Cantamessa Astrid" userId="25f9f48d-85bc-43a4-947a-61da0b1c16f5" providerId="ADAL" clId="{49021BD5-7EF0-4C97-829D-B6454330BC5B}" dt="2023-07-05T10:53:54.062" v="18006" actId="1076"/>
          <ac:spMkLst>
            <pc:docMk/>
            <pc:sldMk cId="2899610716" sldId="287"/>
            <ac:spMk id="938" creationId="{AC34B0A0-DD6D-7867-CC36-69F8EEA07336}"/>
          </ac:spMkLst>
        </pc:spChg>
        <pc:spChg chg="mod">
          <ac:chgData name="Cantamessa Astrid" userId="25f9f48d-85bc-43a4-947a-61da0b1c16f5" providerId="ADAL" clId="{49021BD5-7EF0-4C97-829D-B6454330BC5B}" dt="2023-07-05T10:53:57.421" v="18007" actId="1076"/>
          <ac:spMkLst>
            <pc:docMk/>
            <pc:sldMk cId="2899610716" sldId="287"/>
            <ac:spMk id="939" creationId="{65304B83-8396-4D32-3911-15BAB6FE9D86}"/>
          </ac:spMkLst>
        </pc:spChg>
        <pc:spChg chg="mod">
          <ac:chgData name="Cantamessa Astrid" userId="25f9f48d-85bc-43a4-947a-61da0b1c16f5" providerId="ADAL" clId="{49021BD5-7EF0-4C97-829D-B6454330BC5B}" dt="2023-07-05T10:55:18.133" v="18031" actId="1076"/>
          <ac:spMkLst>
            <pc:docMk/>
            <pc:sldMk cId="2899610716" sldId="287"/>
            <ac:spMk id="940" creationId="{05D4D2A7-BBB7-127A-35FB-6E1C0368ABEF}"/>
          </ac:spMkLst>
        </pc:spChg>
        <pc:spChg chg="mod">
          <ac:chgData name="Cantamessa Astrid" userId="25f9f48d-85bc-43a4-947a-61da0b1c16f5" providerId="ADAL" clId="{49021BD5-7EF0-4C97-829D-B6454330BC5B}" dt="2023-07-05T10:51:36.902" v="17985" actId="1076"/>
          <ac:spMkLst>
            <pc:docMk/>
            <pc:sldMk cId="2899610716" sldId="287"/>
            <ac:spMk id="941" creationId="{E6225F39-E7F4-781A-4471-195425FA3923}"/>
          </ac:spMkLst>
        </pc:spChg>
        <pc:spChg chg="mod">
          <ac:chgData name="Cantamessa Astrid" userId="25f9f48d-85bc-43a4-947a-61da0b1c16f5" providerId="ADAL" clId="{49021BD5-7EF0-4C97-829D-B6454330BC5B}" dt="2023-07-05T10:53:46.957" v="18005" actId="1076"/>
          <ac:spMkLst>
            <pc:docMk/>
            <pc:sldMk cId="2899610716" sldId="287"/>
            <ac:spMk id="942" creationId="{393D3780-DBC5-EDA6-817D-2D287F00644E}"/>
          </ac:spMkLst>
        </pc:spChg>
        <pc:spChg chg="mod">
          <ac:chgData name="Cantamessa Astrid" userId="25f9f48d-85bc-43a4-947a-61da0b1c16f5" providerId="ADAL" clId="{49021BD5-7EF0-4C97-829D-B6454330BC5B}" dt="2023-07-05T10:55:13.869" v="18030" actId="1076"/>
          <ac:spMkLst>
            <pc:docMk/>
            <pc:sldMk cId="2899610716" sldId="287"/>
            <ac:spMk id="943" creationId="{50BAA1E7-FF3A-870A-B1A0-8857F7CC93A5}"/>
          </ac:spMkLst>
        </pc:spChg>
        <pc:spChg chg="mod">
          <ac:chgData name="Cantamessa Astrid" userId="25f9f48d-85bc-43a4-947a-61da0b1c16f5" providerId="ADAL" clId="{49021BD5-7EF0-4C97-829D-B6454330BC5B}" dt="2023-07-05T10:59:13.733" v="18057" actId="1076"/>
          <ac:spMkLst>
            <pc:docMk/>
            <pc:sldMk cId="2899610716" sldId="287"/>
            <ac:spMk id="944" creationId="{AA5B3940-08AA-8F9A-656F-0C0EE6D9DC1C}"/>
          </ac:spMkLst>
        </pc:spChg>
        <pc:spChg chg="mod">
          <ac:chgData name="Cantamessa Astrid" userId="25f9f48d-85bc-43a4-947a-61da0b1c16f5" providerId="ADAL" clId="{49021BD5-7EF0-4C97-829D-B6454330BC5B}" dt="2023-07-05T11:02:10.613" v="18084" actId="1076"/>
          <ac:spMkLst>
            <pc:docMk/>
            <pc:sldMk cId="2899610716" sldId="287"/>
            <ac:spMk id="945" creationId="{11FACD93-B8D9-0D3A-7036-9AA43FBE713D}"/>
          </ac:spMkLst>
        </pc:spChg>
        <pc:spChg chg="mod">
          <ac:chgData name="Cantamessa Astrid" userId="25f9f48d-85bc-43a4-947a-61da0b1c16f5" providerId="ADAL" clId="{49021BD5-7EF0-4C97-829D-B6454330BC5B}" dt="2023-07-05T11:03:04.214" v="18092" actId="1076"/>
          <ac:spMkLst>
            <pc:docMk/>
            <pc:sldMk cId="2899610716" sldId="287"/>
            <ac:spMk id="946" creationId="{F7270EB6-D3B3-6D30-E660-2DF7D339C922}"/>
          </ac:spMkLst>
        </pc:spChg>
        <pc:spChg chg="mod">
          <ac:chgData name="Cantamessa Astrid" userId="25f9f48d-85bc-43a4-947a-61da0b1c16f5" providerId="ADAL" clId="{49021BD5-7EF0-4C97-829D-B6454330BC5B}" dt="2023-07-05T11:03:27.661" v="18094" actId="1076"/>
          <ac:spMkLst>
            <pc:docMk/>
            <pc:sldMk cId="2899610716" sldId="287"/>
            <ac:spMk id="947" creationId="{BAA108C0-3DDA-F8EF-B11F-9499E0B15E11}"/>
          </ac:spMkLst>
        </pc:spChg>
        <pc:spChg chg="mod">
          <ac:chgData name="Cantamessa Astrid" userId="25f9f48d-85bc-43a4-947a-61da0b1c16f5" providerId="ADAL" clId="{49021BD5-7EF0-4C97-829D-B6454330BC5B}" dt="2023-07-05T10:59:58.989" v="18059" actId="1076"/>
          <ac:spMkLst>
            <pc:docMk/>
            <pc:sldMk cId="2899610716" sldId="287"/>
            <ac:spMk id="948" creationId="{25F4349F-FDFA-6219-D3B4-56A3D4442DAA}"/>
          </ac:spMkLst>
        </pc:spChg>
        <pc:spChg chg="mod">
          <ac:chgData name="Cantamessa Astrid" userId="25f9f48d-85bc-43a4-947a-61da0b1c16f5" providerId="ADAL" clId="{49021BD5-7EF0-4C97-829D-B6454330BC5B}" dt="2023-07-05T11:02:19.182" v="18086" actId="1076"/>
          <ac:spMkLst>
            <pc:docMk/>
            <pc:sldMk cId="2899610716" sldId="287"/>
            <ac:spMk id="949" creationId="{E3F6416D-B55F-E8D5-1AA3-C1F0FC7E1B99}"/>
          </ac:spMkLst>
        </pc:spChg>
        <pc:spChg chg="mod">
          <ac:chgData name="Cantamessa Astrid" userId="25f9f48d-85bc-43a4-947a-61da0b1c16f5" providerId="ADAL" clId="{49021BD5-7EF0-4C97-829D-B6454330BC5B}" dt="2023-07-05T11:02:15.173" v="18085" actId="1076"/>
          <ac:spMkLst>
            <pc:docMk/>
            <pc:sldMk cId="2899610716" sldId="287"/>
            <ac:spMk id="950" creationId="{1D11385B-CE8E-0A2B-1CCA-E7AB13CF0D9E}"/>
          </ac:spMkLst>
        </pc:spChg>
        <pc:spChg chg="mod">
          <ac:chgData name="Cantamessa Astrid" userId="25f9f48d-85bc-43a4-947a-61da0b1c16f5" providerId="ADAL" clId="{49021BD5-7EF0-4C97-829D-B6454330BC5B}" dt="2023-07-05T11:03:07.694" v="18093" actId="1076"/>
          <ac:spMkLst>
            <pc:docMk/>
            <pc:sldMk cId="2899610716" sldId="287"/>
            <ac:spMk id="951" creationId="{D6F090A6-C85B-2063-3282-98E50F4D3164}"/>
          </ac:spMkLst>
        </pc:spChg>
        <pc:spChg chg="mod">
          <ac:chgData name="Cantamessa Astrid" userId="25f9f48d-85bc-43a4-947a-61da0b1c16f5" providerId="ADAL" clId="{49021BD5-7EF0-4C97-829D-B6454330BC5B}" dt="2023-07-05T11:04:57.997" v="18117" actId="1076"/>
          <ac:spMkLst>
            <pc:docMk/>
            <pc:sldMk cId="2899610716" sldId="287"/>
            <ac:spMk id="952" creationId="{BFBD4788-D90F-E5DC-9AD4-A5132F0CA8C2}"/>
          </ac:spMkLst>
        </pc:spChg>
        <pc:spChg chg="mod">
          <ac:chgData name="Cantamessa Astrid" userId="25f9f48d-85bc-43a4-947a-61da0b1c16f5" providerId="ADAL" clId="{49021BD5-7EF0-4C97-829D-B6454330BC5B}" dt="2023-07-05T11:05:01.613" v="18118" actId="1076"/>
          <ac:spMkLst>
            <pc:docMk/>
            <pc:sldMk cId="2899610716" sldId="287"/>
            <ac:spMk id="953" creationId="{98AEBF88-88B1-5DC8-1240-82D597397C40}"/>
          </ac:spMkLst>
        </pc:spChg>
        <pc:spChg chg="mod">
          <ac:chgData name="Cantamessa Astrid" userId="25f9f48d-85bc-43a4-947a-61da0b1c16f5" providerId="ADAL" clId="{49021BD5-7EF0-4C97-829D-B6454330BC5B}" dt="2023-07-05T11:03:37.701" v="18097" actId="1076"/>
          <ac:spMkLst>
            <pc:docMk/>
            <pc:sldMk cId="2899610716" sldId="287"/>
            <ac:spMk id="954" creationId="{EE79E0C4-CC14-F790-73E6-BDE19291524C}"/>
          </ac:spMkLst>
        </pc:spChg>
        <pc:spChg chg="mod">
          <ac:chgData name="Cantamessa Astrid" userId="25f9f48d-85bc-43a4-947a-61da0b1c16f5" providerId="ADAL" clId="{49021BD5-7EF0-4C97-829D-B6454330BC5B}" dt="2023-07-05T10:59:42.294" v="18058" actId="1076"/>
          <ac:spMkLst>
            <pc:docMk/>
            <pc:sldMk cId="2899610716" sldId="287"/>
            <ac:spMk id="955" creationId="{D151F164-32E8-825B-C021-38740AFF55A9}"/>
          </ac:spMkLst>
        </pc:spChg>
        <pc:spChg chg="mod">
          <ac:chgData name="Cantamessa Astrid" userId="25f9f48d-85bc-43a4-947a-61da0b1c16f5" providerId="ADAL" clId="{49021BD5-7EF0-4C97-829D-B6454330BC5B}" dt="2023-07-05T11:13:16.124" v="18141" actId="1076"/>
          <ac:spMkLst>
            <pc:docMk/>
            <pc:sldMk cId="2899610716" sldId="287"/>
            <ac:spMk id="956" creationId="{6D155C03-9A0B-AEDF-9E55-EB2D726FCC7E}"/>
          </ac:spMkLst>
        </pc:spChg>
        <pc:spChg chg="mod">
          <ac:chgData name="Cantamessa Astrid" userId="25f9f48d-85bc-43a4-947a-61da0b1c16f5" providerId="ADAL" clId="{49021BD5-7EF0-4C97-829D-B6454330BC5B}" dt="2023-07-05T11:02:06.205" v="18083" actId="1076"/>
          <ac:spMkLst>
            <pc:docMk/>
            <pc:sldMk cId="2899610716" sldId="287"/>
            <ac:spMk id="957" creationId="{619886A1-6D32-2358-704B-C1ADA7BF4FD9}"/>
          </ac:spMkLst>
        </pc:spChg>
        <pc:spChg chg="mod">
          <ac:chgData name="Cantamessa Astrid" userId="25f9f48d-85bc-43a4-947a-61da0b1c16f5" providerId="ADAL" clId="{49021BD5-7EF0-4C97-829D-B6454330BC5B}" dt="2023-07-05T10:59:09.158" v="18056" actId="1076"/>
          <ac:spMkLst>
            <pc:docMk/>
            <pc:sldMk cId="2899610716" sldId="287"/>
            <ac:spMk id="958" creationId="{83863493-CD0C-E117-B1CF-F2E275988DB3}"/>
          </ac:spMkLst>
        </pc:spChg>
        <pc:spChg chg="mod">
          <ac:chgData name="Cantamessa Astrid" userId="25f9f48d-85bc-43a4-947a-61da0b1c16f5" providerId="ADAL" clId="{49021BD5-7EF0-4C97-829D-B6454330BC5B}" dt="2023-07-05T10:49:04.845" v="17956" actId="1076"/>
          <ac:spMkLst>
            <pc:docMk/>
            <pc:sldMk cId="2899610716" sldId="287"/>
            <ac:spMk id="959" creationId="{C4D06ED2-A522-1A33-35C0-DCB6C34F3E5B}"/>
          </ac:spMkLst>
        </pc:spChg>
        <pc:spChg chg="mod">
          <ac:chgData name="Cantamessa Astrid" userId="25f9f48d-85bc-43a4-947a-61da0b1c16f5" providerId="ADAL" clId="{49021BD5-7EF0-4C97-829D-B6454330BC5B}" dt="2023-07-05T10:49:08.334" v="17957" actId="1076"/>
          <ac:spMkLst>
            <pc:docMk/>
            <pc:sldMk cId="2899610716" sldId="287"/>
            <ac:spMk id="960" creationId="{A8BD16C8-A65B-F456-57F9-C02A7A4D165B}"/>
          </ac:spMkLst>
        </pc:spChg>
        <pc:spChg chg="mod">
          <ac:chgData name="Cantamessa Astrid" userId="25f9f48d-85bc-43a4-947a-61da0b1c16f5" providerId="ADAL" clId="{49021BD5-7EF0-4C97-829D-B6454330BC5B}" dt="2023-07-05T11:29:42.061" v="18294" actId="1076"/>
          <ac:spMkLst>
            <pc:docMk/>
            <pc:sldMk cId="2899610716" sldId="287"/>
            <ac:spMk id="961" creationId="{DDB980D2-46FD-D632-AFBA-988676881AFD}"/>
          </ac:spMkLst>
        </pc:spChg>
        <pc:spChg chg="mod">
          <ac:chgData name="Cantamessa Astrid" userId="25f9f48d-85bc-43a4-947a-61da0b1c16f5" providerId="ADAL" clId="{49021BD5-7EF0-4C97-829D-B6454330BC5B}" dt="2023-07-05T11:28:18.892" v="18274" actId="1076"/>
          <ac:spMkLst>
            <pc:docMk/>
            <pc:sldMk cId="2899610716" sldId="287"/>
            <ac:spMk id="962" creationId="{CB8C0CF7-0449-07A2-4D4E-3BF4B19EF69A}"/>
          </ac:spMkLst>
        </pc:spChg>
        <pc:spChg chg="mod">
          <ac:chgData name="Cantamessa Astrid" userId="25f9f48d-85bc-43a4-947a-61da0b1c16f5" providerId="ADAL" clId="{49021BD5-7EF0-4C97-829D-B6454330BC5B}" dt="2023-07-05T11:23:15.081" v="18209" actId="1076"/>
          <ac:spMkLst>
            <pc:docMk/>
            <pc:sldMk cId="2899610716" sldId="287"/>
            <ac:spMk id="963" creationId="{374EBAAE-A256-4F95-DBCC-CB3CACF3AFC5}"/>
          </ac:spMkLst>
        </pc:spChg>
        <pc:spChg chg="mod">
          <ac:chgData name="Cantamessa Astrid" userId="25f9f48d-85bc-43a4-947a-61da0b1c16f5" providerId="ADAL" clId="{49021BD5-7EF0-4C97-829D-B6454330BC5B}" dt="2023-07-05T11:21:17.605" v="18182" actId="1076"/>
          <ac:spMkLst>
            <pc:docMk/>
            <pc:sldMk cId="2899610716" sldId="287"/>
            <ac:spMk id="964" creationId="{CF521233-7092-9DB0-81B3-06918F53590D}"/>
          </ac:spMkLst>
        </pc:spChg>
        <pc:spChg chg="mod">
          <ac:chgData name="Cantamessa Astrid" userId="25f9f48d-85bc-43a4-947a-61da0b1c16f5" providerId="ADAL" clId="{49021BD5-7EF0-4C97-829D-B6454330BC5B}" dt="2023-07-05T11:24:57.352" v="18232" actId="1076"/>
          <ac:spMkLst>
            <pc:docMk/>
            <pc:sldMk cId="2899610716" sldId="287"/>
            <ac:spMk id="967" creationId="{E21386B2-60C2-E76D-B6A7-6696E18EFAA7}"/>
          </ac:spMkLst>
        </pc:spChg>
        <pc:spChg chg="mod">
          <ac:chgData name="Cantamessa Astrid" userId="25f9f48d-85bc-43a4-947a-61da0b1c16f5" providerId="ADAL" clId="{49021BD5-7EF0-4C97-829D-B6454330BC5B}" dt="2023-07-05T10:59:05.126" v="18055" actId="1076"/>
          <ac:spMkLst>
            <pc:docMk/>
            <pc:sldMk cId="2899610716" sldId="287"/>
            <ac:spMk id="970" creationId="{C3D22DC1-094B-41FA-6927-46AA928D622F}"/>
          </ac:spMkLst>
        </pc:spChg>
        <pc:spChg chg="mod">
          <ac:chgData name="Cantamessa Astrid" userId="25f9f48d-85bc-43a4-947a-61da0b1c16f5" providerId="ADAL" clId="{49021BD5-7EF0-4C97-829D-B6454330BC5B}" dt="2023-07-05T10:55:06.963" v="18028" actId="1076"/>
          <ac:spMkLst>
            <pc:docMk/>
            <pc:sldMk cId="2899610716" sldId="287"/>
            <ac:spMk id="971" creationId="{CE50CAC6-B4A8-051A-5B7B-42656F774253}"/>
          </ac:spMkLst>
        </pc:spChg>
        <pc:spChg chg="mod">
          <ac:chgData name="Cantamessa Astrid" userId="25f9f48d-85bc-43a4-947a-61da0b1c16f5" providerId="ADAL" clId="{49021BD5-7EF0-4C97-829D-B6454330BC5B}" dt="2023-07-05T10:53:32.622" v="18002" actId="1076"/>
          <ac:spMkLst>
            <pc:docMk/>
            <pc:sldMk cId="2899610716" sldId="287"/>
            <ac:spMk id="972" creationId="{C582D2EC-6C60-7CFC-431F-BFEC7C472D24}"/>
          </ac:spMkLst>
        </pc:spChg>
        <pc:spChg chg="mod">
          <ac:chgData name="Cantamessa Astrid" userId="25f9f48d-85bc-43a4-947a-61da0b1c16f5" providerId="ADAL" clId="{49021BD5-7EF0-4C97-829D-B6454330BC5B}" dt="2023-07-05T10:51:10.412" v="17981" actId="1076"/>
          <ac:spMkLst>
            <pc:docMk/>
            <pc:sldMk cId="2899610716" sldId="287"/>
            <ac:spMk id="973" creationId="{6BE5575D-0CAA-B9F1-A51A-27A98BF0F59C}"/>
          </ac:spMkLst>
        </pc:spChg>
        <pc:spChg chg="mod">
          <ac:chgData name="Cantamessa Astrid" userId="25f9f48d-85bc-43a4-947a-61da0b1c16f5" providerId="ADAL" clId="{49021BD5-7EF0-4C97-829D-B6454330BC5B}" dt="2023-07-05T10:51:04.118" v="17980" actId="1076"/>
          <ac:spMkLst>
            <pc:docMk/>
            <pc:sldMk cId="2899610716" sldId="287"/>
            <ac:spMk id="974" creationId="{8FF2566B-3C47-F856-C840-AB7871119898}"/>
          </ac:spMkLst>
        </pc:spChg>
        <pc:spChg chg="mod">
          <ac:chgData name="Cantamessa Astrid" userId="25f9f48d-85bc-43a4-947a-61da0b1c16f5" providerId="ADAL" clId="{49021BD5-7EF0-4C97-829D-B6454330BC5B}" dt="2023-07-05T10:48:37.014" v="17950" actId="1076"/>
          <ac:spMkLst>
            <pc:docMk/>
            <pc:sldMk cId="2899610716" sldId="287"/>
            <ac:spMk id="975" creationId="{01ED1CFE-5C82-01BA-15BA-FF3B25B1A24C}"/>
          </ac:spMkLst>
        </pc:spChg>
        <pc:spChg chg="mod">
          <ac:chgData name="Cantamessa Astrid" userId="25f9f48d-85bc-43a4-947a-61da0b1c16f5" providerId="ADAL" clId="{49021BD5-7EF0-4C97-829D-B6454330BC5B}" dt="2023-07-05T10:45:07.742" v="17925" actId="1076"/>
          <ac:spMkLst>
            <pc:docMk/>
            <pc:sldMk cId="2899610716" sldId="287"/>
            <ac:spMk id="976" creationId="{F1F6C37E-35BB-6AC8-3708-E5B06F01B3E9}"/>
          </ac:spMkLst>
        </pc:spChg>
        <pc:spChg chg="mod">
          <ac:chgData name="Cantamessa Astrid" userId="25f9f48d-85bc-43a4-947a-61da0b1c16f5" providerId="ADAL" clId="{49021BD5-7EF0-4C97-829D-B6454330BC5B}" dt="2023-07-05T10:43:34.966" v="17909" actId="1076"/>
          <ac:spMkLst>
            <pc:docMk/>
            <pc:sldMk cId="2899610716" sldId="287"/>
            <ac:spMk id="977" creationId="{78551297-AB83-6E05-99D7-FABC565E2F17}"/>
          </ac:spMkLst>
        </pc:spChg>
        <pc:spChg chg="mod">
          <ac:chgData name="Cantamessa Astrid" userId="25f9f48d-85bc-43a4-947a-61da0b1c16f5" providerId="ADAL" clId="{49021BD5-7EF0-4C97-829D-B6454330BC5B}" dt="2023-07-05T10:55:10.197" v="18029" actId="1076"/>
          <ac:spMkLst>
            <pc:docMk/>
            <pc:sldMk cId="2899610716" sldId="287"/>
            <ac:spMk id="978" creationId="{CD3FFC6D-49A9-6CC6-3811-9E7EAC6CCA3C}"/>
          </ac:spMkLst>
        </pc:spChg>
        <pc:spChg chg="mod">
          <ac:chgData name="Cantamessa Astrid" userId="25f9f48d-85bc-43a4-947a-61da0b1c16f5" providerId="ADAL" clId="{49021BD5-7EF0-4C97-829D-B6454330BC5B}" dt="2023-07-05T10:53:35.869" v="18003" actId="1076"/>
          <ac:spMkLst>
            <pc:docMk/>
            <pc:sldMk cId="2899610716" sldId="287"/>
            <ac:spMk id="979" creationId="{93DF09D7-F20B-6A74-BCE8-084C562C9947}"/>
          </ac:spMkLst>
        </pc:spChg>
        <pc:spChg chg="mod">
          <ac:chgData name="Cantamessa Astrid" userId="25f9f48d-85bc-43a4-947a-61da0b1c16f5" providerId="ADAL" clId="{49021BD5-7EF0-4C97-829D-B6454330BC5B}" dt="2023-07-05T10:53:41.789" v="18004" actId="1076"/>
          <ac:spMkLst>
            <pc:docMk/>
            <pc:sldMk cId="2899610716" sldId="287"/>
            <ac:spMk id="980" creationId="{9BE35F7F-14E8-E547-7CE2-B8FA497FB54E}"/>
          </ac:spMkLst>
        </pc:spChg>
        <pc:spChg chg="mod">
          <ac:chgData name="Cantamessa Astrid" userId="25f9f48d-85bc-43a4-947a-61da0b1c16f5" providerId="ADAL" clId="{49021BD5-7EF0-4C97-829D-B6454330BC5B}" dt="2023-07-05T10:51:13.989" v="17982" actId="1076"/>
          <ac:spMkLst>
            <pc:docMk/>
            <pc:sldMk cId="2899610716" sldId="287"/>
            <ac:spMk id="981" creationId="{6006CA75-0EC6-E19C-5E33-BEBE52E73900}"/>
          </ac:spMkLst>
        </pc:spChg>
        <pc:spChg chg="mod">
          <ac:chgData name="Cantamessa Astrid" userId="25f9f48d-85bc-43a4-947a-61da0b1c16f5" providerId="ADAL" clId="{49021BD5-7EF0-4C97-829D-B6454330BC5B}" dt="2023-07-05T10:51:17.661" v="17983" actId="1076"/>
          <ac:spMkLst>
            <pc:docMk/>
            <pc:sldMk cId="2899610716" sldId="287"/>
            <ac:spMk id="982" creationId="{EBAFAE07-6987-166F-3C43-91D6B254788A}"/>
          </ac:spMkLst>
        </pc:spChg>
        <pc:spChg chg="mod">
          <ac:chgData name="Cantamessa Astrid" userId="25f9f48d-85bc-43a4-947a-61da0b1c16f5" providerId="ADAL" clId="{49021BD5-7EF0-4C97-829D-B6454330BC5B}" dt="2023-07-05T10:51:33.613" v="17984" actId="1076"/>
          <ac:spMkLst>
            <pc:docMk/>
            <pc:sldMk cId="2899610716" sldId="287"/>
            <ac:spMk id="983" creationId="{9365D357-FAA2-759C-7518-76C37B1A405C}"/>
          </ac:spMkLst>
        </pc:spChg>
        <pc:spChg chg="mod">
          <ac:chgData name="Cantamessa Astrid" userId="25f9f48d-85bc-43a4-947a-61da0b1c16f5" providerId="ADAL" clId="{49021BD5-7EF0-4C97-829D-B6454330BC5B}" dt="2023-07-05T10:50:53.646" v="17979" actId="1076"/>
          <ac:spMkLst>
            <pc:docMk/>
            <pc:sldMk cId="2899610716" sldId="287"/>
            <ac:spMk id="984" creationId="{3EF3F17B-606F-3D65-1440-95E0F4C6CD08}"/>
          </ac:spMkLst>
        </pc:spChg>
        <pc:spChg chg="mod">
          <ac:chgData name="Cantamessa Astrid" userId="25f9f48d-85bc-43a4-947a-61da0b1c16f5" providerId="ADAL" clId="{49021BD5-7EF0-4C97-829D-B6454330BC5B}" dt="2023-07-05T10:50:47.814" v="17978" actId="1076"/>
          <ac:spMkLst>
            <pc:docMk/>
            <pc:sldMk cId="2899610716" sldId="287"/>
            <ac:spMk id="985" creationId="{E078F388-B02A-5834-48A5-97BC6A3075C5}"/>
          </ac:spMkLst>
        </pc:spChg>
        <pc:spChg chg="mod">
          <ac:chgData name="Cantamessa Astrid" userId="25f9f48d-85bc-43a4-947a-61da0b1c16f5" providerId="ADAL" clId="{49021BD5-7EF0-4C97-829D-B6454330BC5B}" dt="2023-07-05T10:50:43.681" v="17977" actId="1076"/>
          <ac:spMkLst>
            <pc:docMk/>
            <pc:sldMk cId="2899610716" sldId="287"/>
            <ac:spMk id="986" creationId="{92A737E4-0495-8F78-6AB8-8A9A81760251}"/>
          </ac:spMkLst>
        </pc:spChg>
        <pc:spChg chg="mod">
          <ac:chgData name="Cantamessa Astrid" userId="25f9f48d-85bc-43a4-947a-61da0b1c16f5" providerId="ADAL" clId="{49021BD5-7EF0-4C97-829D-B6454330BC5B}" dt="2023-07-05T10:50:38.509" v="17976" actId="1076"/>
          <ac:spMkLst>
            <pc:docMk/>
            <pc:sldMk cId="2899610716" sldId="287"/>
            <ac:spMk id="987" creationId="{954BFE2C-0558-C4FB-8576-7DDC37DA83E0}"/>
          </ac:spMkLst>
        </pc:spChg>
        <pc:spChg chg="mod">
          <ac:chgData name="Cantamessa Astrid" userId="25f9f48d-85bc-43a4-947a-61da0b1c16f5" providerId="ADAL" clId="{49021BD5-7EF0-4C97-829D-B6454330BC5B}" dt="2023-07-05T10:50:35.150" v="17975" actId="1076"/>
          <ac:spMkLst>
            <pc:docMk/>
            <pc:sldMk cId="2899610716" sldId="287"/>
            <ac:spMk id="988" creationId="{E88EB9A8-8C29-78EE-BBA7-1D4E10744915}"/>
          </ac:spMkLst>
        </pc:spChg>
        <pc:spChg chg="mod">
          <ac:chgData name="Cantamessa Astrid" userId="25f9f48d-85bc-43a4-947a-61da0b1c16f5" providerId="ADAL" clId="{49021BD5-7EF0-4C97-829D-B6454330BC5B}" dt="2023-07-05T10:48:41.406" v="17951" actId="1076"/>
          <ac:spMkLst>
            <pc:docMk/>
            <pc:sldMk cId="2899610716" sldId="287"/>
            <ac:spMk id="989" creationId="{F421ED87-88CA-E62C-9CD8-94911388F417}"/>
          </ac:spMkLst>
        </pc:spChg>
        <pc:spChg chg="mod">
          <ac:chgData name="Cantamessa Astrid" userId="25f9f48d-85bc-43a4-947a-61da0b1c16f5" providerId="ADAL" clId="{49021BD5-7EF0-4C97-829D-B6454330BC5B}" dt="2023-07-05T10:48:46.173" v="17952" actId="1076"/>
          <ac:spMkLst>
            <pc:docMk/>
            <pc:sldMk cId="2899610716" sldId="287"/>
            <ac:spMk id="990" creationId="{49AF1827-25A8-926C-3CFC-36F3BEF499FE}"/>
          </ac:spMkLst>
        </pc:spChg>
        <pc:spChg chg="mod">
          <ac:chgData name="Cantamessa Astrid" userId="25f9f48d-85bc-43a4-947a-61da0b1c16f5" providerId="ADAL" clId="{49021BD5-7EF0-4C97-829D-B6454330BC5B}" dt="2023-07-05T10:48:50.359" v="17953" actId="1076"/>
          <ac:spMkLst>
            <pc:docMk/>
            <pc:sldMk cId="2899610716" sldId="287"/>
            <ac:spMk id="991" creationId="{973BC342-0B05-6A87-2FD6-0A28EAF017D2}"/>
          </ac:spMkLst>
        </pc:spChg>
        <pc:spChg chg="mod">
          <ac:chgData name="Cantamessa Astrid" userId="25f9f48d-85bc-43a4-947a-61da0b1c16f5" providerId="ADAL" clId="{49021BD5-7EF0-4C97-829D-B6454330BC5B}" dt="2023-07-05T10:48:55.710" v="17954" actId="1076"/>
          <ac:spMkLst>
            <pc:docMk/>
            <pc:sldMk cId="2899610716" sldId="287"/>
            <ac:spMk id="992" creationId="{C310DE85-24AB-3AAC-FE7F-DD1DC11571E4}"/>
          </ac:spMkLst>
        </pc:spChg>
        <pc:spChg chg="mod">
          <ac:chgData name="Cantamessa Astrid" userId="25f9f48d-85bc-43a4-947a-61da0b1c16f5" providerId="ADAL" clId="{49021BD5-7EF0-4C97-829D-B6454330BC5B}" dt="2023-07-05T10:49:00.453" v="17955" actId="1076"/>
          <ac:spMkLst>
            <pc:docMk/>
            <pc:sldMk cId="2899610716" sldId="287"/>
            <ac:spMk id="993" creationId="{D883B515-875F-2299-5912-B712928DBA40}"/>
          </ac:spMkLst>
        </pc:spChg>
        <pc:spChg chg="mod">
          <ac:chgData name="Cantamessa Astrid" userId="25f9f48d-85bc-43a4-947a-61da0b1c16f5" providerId="ADAL" clId="{49021BD5-7EF0-4C97-829D-B6454330BC5B}" dt="2023-07-05T10:45:12.166" v="17926" actId="1076"/>
          <ac:spMkLst>
            <pc:docMk/>
            <pc:sldMk cId="2899610716" sldId="287"/>
            <ac:spMk id="994" creationId="{D0C65E53-4A14-7C38-D641-8D3A075CDA69}"/>
          </ac:spMkLst>
        </pc:spChg>
        <pc:spChg chg="mod">
          <ac:chgData name="Cantamessa Astrid" userId="25f9f48d-85bc-43a4-947a-61da0b1c16f5" providerId="ADAL" clId="{49021BD5-7EF0-4C97-829D-B6454330BC5B}" dt="2023-07-05T10:45:15.510" v="17927" actId="1076"/>
          <ac:spMkLst>
            <pc:docMk/>
            <pc:sldMk cId="2899610716" sldId="287"/>
            <ac:spMk id="995" creationId="{AAEAA97F-3B0F-6170-0DFB-4699C439C0E6}"/>
          </ac:spMkLst>
        </pc:spChg>
        <pc:spChg chg="mod">
          <ac:chgData name="Cantamessa Astrid" userId="25f9f48d-85bc-43a4-947a-61da0b1c16f5" providerId="ADAL" clId="{49021BD5-7EF0-4C97-829D-B6454330BC5B}" dt="2023-07-05T10:43:38.639" v="17910" actId="1076"/>
          <ac:spMkLst>
            <pc:docMk/>
            <pc:sldMk cId="2899610716" sldId="287"/>
            <ac:spMk id="996" creationId="{3F22B48F-6832-7D37-4612-D80FCA1883CE}"/>
          </ac:spMkLst>
        </pc:spChg>
        <pc:spChg chg="mod">
          <ac:chgData name="Cantamessa Astrid" userId="25f9f48d-85bc-43a4-947a-61da0b1c16f5" providerId="ADAL" clId="{49021BD5-7EF0-4C97-829D-B6454330BC5B}" dt="2023-07-05T10:45:21.573" v="17928" actId="1076"/>
          <ac:spMkLst>
            <pc:docMk/>
            <pc:sldMk cId="2899610716" sldId="287"/>
            <ac:spMk id="997" creationId="{01520DE8-73D7-4A1E-4BC1-C0EEBC631CCC}"/>
          </ac:spMkLst>
        </pc:spChg>
        <pc:spChg chg="mod">
          <ac:chgData name="Cantamessa Astrid" userId="25f9f48d-85bc-43a4-947a-61da0b1c16f5" providerId="ADAL" clId="{49021BD5-7EF0-4C97-829D-B6454330BC5B}" dt="2023-07-05T10:43:42.046" v="17911" actId="1076"/>
          <ac:spMkLst>
            <pc:docMk/>
            <pc:sldMk cId="2899610716" sldId="287"/>
            <ac:spMk id="998" creationId="{6D676D88-5E74-4A88-78D1-0F9DF3D3E743}"/>
          </ac:spMkLst>
        </pc:spChg>
        <pc:spChg chg="mod">
          <ac:chgData name="Cantamessa Astrid" userId="25f9f48d-85bc-43a4-947a-61da0b1c16f5" providerId="ADAL" clId="{49021BD5-7EF0-4C97-829D-B6454330BC5B}" dt="2023-07-05T10:45:26.350" v="17929" actId="1076"/>
          <ac:spMkLst>
            <pc:docMk/>
            <pc:sldMk cId="2899610716" sldId="287"/>
            <ac:spMk id="999" creationId="{F05E718C-1D17-C62F-0E04-7B5A7621B461}"/>
          </ac:spMkLst>
        </pc:spChg>
        <pc:spChg chg="mod">
          <ac:chgData name="Cantamessa Astrid" userId="25f9f48d-85bc-43a4-947a-61da0b1c16f5" providerId="ADAL" clId="{49021BD5-7EF0-4C97-829D-B6454330BC5B}" dt="2023-07-05T10:43:45.646" v="17912" actId="1076"/>
          <ac:spMkLst>
            <pc:docMk/>
            <pc:sldMk cId="2899610716" sldId="287"/>
            <ac:spMk id="1000" creationId="{54626981-DC64-3B87-7F06-5D15600A6206}"/>
          </ac:spMkLst>
        </pc:spChg>
        <pc:spChg chg="mod">
          <ac:chgData name="Cantamessa Astrid" userId="25f9f48d-85bc-43a4-947a-61da0b1c16f5" providerId="ADAL" clId="{49021BD5-7EF0-4C97-829D-B6454330BC5B}" dt="2023-07-05T10:45:30.386" v="17930" actId="1076"/>
          <ac:spMkLst>
            <pc:docMk/>
            <pc:sldMk cId="2899610716" sldId="287"/>
            <ac:spMk id="1001" creationId="{773A5A75-AACD-DC77-9116-84F8D03CF12B}"/>
          </ac:spMkLst>
        </pc:spChg>
        <pc:spChg chg="mod">
          <ac:chgData name="Cantamessa Astrid" userId="25f9f48d-85bc-43a4-947a-61da0b1c16f5" providerId="ADAL" clId="{49021BD5-7EF0-4C97-829D-B6454330BC5B}" dt="2023-07-05T10:45:33.989" v="17931" actId="1076"/>
          <ac:spMkLst>
            <pc:docMk/>
            <pc:sldMk cId="2899610716" sldId="287"/>
            <ac:spMk id="1002" creationId="{ADFD8AC3-EF63-717D-B1DF-A58CC1AEF8CC}"/>
          </ac:spMkLst>
        </pc:spChg>
        <pc:spChg chg="mod">
          <ac:chgData name="Cantamessa Astrid" userId="25f9f48d-85bc-43a4-947a-61da0b1c16f5" providerId="ADAL" clId="{49021BD5-7EF0-4C97-829D-B6454330BC5B}" dt="2023-07-05T10:45:37.046" v="17932" actId="1076"/>
          <ac:spMkLst>
            <pc:docMk/>
            <pc:sldMk cId="2899610716" sldId="287"/>
            <ac:spMk id="1003" creationId="{DD4CE3AF-49CD-E00B-E3DC-254610260102}"/>
          </ac:spMkLst>
        </pc:spChg>
        <pc:spChg chg="mod">
          <ac:chgData name="Cantamessa Astrid" userId="25f9f48d-85bc-43a4-947a-61da0b1c16f5" providerId="ADAL" clId="{49021BD5-7EF0-4C97-829D-B6454330BC5B}" dt="2023-07-05T10:45:40.510" v="17933" actId="1076"/>
          <ac:spMkLst>
            <pc:docMk/>
            <pc:sldMk cId="2899610716" sldId="287"/>
            <ac:spMk id="1004" creationId="{42FF3288-E5D9-5F5D-70A5-2BE0A3370295}"/>
          </ac:spMkLst>
        </pc:spChg>
        <pc:spChg chg="mod">
          <ac:chgData name="Cantamessa Astrid" userId="25f9f48d-85bc-43a4-947a-61da0b1c16f5" providerId="ADAL" clId="{49021BD5-7EF0-4C97-829D-B6454330BC5B}" dt="2023-07-05T10:44:10.598" v="17917" actId="1076"/>
          <ac:spMkLst>
            <pc:docMk/>
            <pc:sldMk cId="2899610716" sldId="287"/>
            <ac:spMk id="1005" creationId="{F3F43DDC-79BB-AFC0-4ABD-443A5614B704}"/>
          </ac:spMkLst>
        </pc:spChg>
        <pc:spChg chg="mod">
          <ac:chgData name="Cantamessa Astrid" userId="25f9f48d-85bc-43a4-947a-61da0b1c16f5" providerId="ADAL" clId="{49021BD5-7EF0-4C97-829D-B6454330BC5B}" dt="2023-07-05T10:44:04.790" v="17916" actId="1076"/>
          <ac:spMkLst>
            <pc:docMk/>
            <pc:sldMk cId="2899610716" sldId="287"/>
            <ac:spMk id="1006" creationId="{AC98B6DE-6C6F-97C7-AD79-95DE7F79B1EA}"/>
          </ac:spMkLst>
        </pc:spChg>
        <pc:spChg chg="mod">
          <ac:chgData name="Cantamessa Astrid" userId="25f9f48d-85bc-43a4-947a-61da0b1c16f5" providerId="ADAL" clId="{49021BD5-7EF0-4C97-829D-B6454330BC5B}" dt="2023-07-05T10:43:59.197" v="17915" actId="1076"/>
          <ac:spMkLst>
            <pc:docMk/>
            <pc:sldMk cId="2899610716" sldId="287"/>
            <ac:spMk id="1007" creationId="{F550A82C-EB21-C188-EF09-1D8D12CC02AD}"/>
          </ac:spMkLst>
        </pc:spChg>
        <pc:spChg chg="mod">
          <ac:chgData name="Cantamessa Astrid" userId="25f9f48d-85bc-43a4-947a-61da0b1c16f5" providerId="ADAL" clId="{49021BD5-7EF0-4C97-829D-B6454330BC5B}" dt="2023-07-05T10:43:53.501" v="17914" actId="1076"/>
          <ac:spMkLst>
            <pc:docMk/>
            <pc:sldMk cId="2899610716" sldId="287"/>
            <ac:spMk id="1008" creationId="{28648CFA-84D0-3DCC-1E89-8E156A23CE42}"/>
          </ac:spMkLst>
        </pc:spChg>
        <pc:spChg chg="mod">
          <ac:chgData name="Cantamessa Astrid" userId="25f9f48d-85bc-43a4-947a-61da0b1c16f5" providerId="ADAL" clId="{49021BD5-7EF0-4C97-829D-B6454330BC5B}" dt="2023-07-05T10:43:49.165" v="17913" actId="1076"/>
          <ac:spMkLst>
            <pc:docMk/>
            <pc:sldMk cId="2899610716" sldId="287"/>
            <ac:spMk id="1009" creationId="{8A75CB45-88F3-3A9D-5EAB-E717A2B505DE}"/>
          </ac:spMkLst>
        </pc:spChg>
        <pc:spChg chg="mod">
          <ac:chgData name="Cantamessa Astrid" userId="25f9f48d-85bc-43a4-947a-61da0b1c16f5" providerId="ADAL" clId="{49021BD5-7EF0-4C97-829D-B6454330BC5B}" dt="2023-07-05T10:46:01.310" v="17937" actId="1076"/>
          <ac:spMkLst>
            <pc:docMk/>
            <pc:sldMk cId="2899610716" sldId="287"/>
            <ac:spMk id="1010" creationId="{A11F4173-AC0E-7CBA-A3A1-E1A95A0664B6}"/>
          </ac:spMkLst>
        </pc:spChg>
        <pc:spChg chg="mod">
          <ac:chgData name="Cantamessa Astrid" userId="25f9f48d-85bc-43a4-947a-61da0b1c16f5" providerId="ADAL" clId="{49021BD5-7EF0-4C97-829D-B6454330BC5B}" dt="2023-07-05T10:46:05.798" v="17938" actId="1076"/>
          <ac:spMkLst>
            <pc:docMk/>
            <pc:sldMk cId="2899610716" sldId="287"/>
            <ac:spMk id="1011" creationId="{F11F65CA-8D05-F037-71AE-4D1F9CCE57A8}"/>
          </ac:spMkLst>
        </pc:spChg>
        <pc:spChg chg="mod">
          <ac:chgData name="Cantamessa Astrid" userId="25f9f48d-85bc-43a4-947a-61da0b1c16f5" providerId="ADAL" clId="{49021BD5-7EF0-4C97-829D-B6454330BC5B}" dt="2023-07-05T10:44:57.109" v="17922" actId="1076"/>
          <ac:spMkLst>
            <pc:docMk/>
            <pc:sldMk cId="2899610716" sldId="287"/>
            <ac:spMk id="1012" creationId="{7A36EAFE-635F-A7E8-6641-A77FCC71F135}"/>
          </ac:spMkLst>
        </pc:spChg>
        <pc:spChg chg="mod">
          <ac:chgData name="Cantamessa Astrid" userId="25f9f48d-85bc-43a4-947a-61da0b1c16f5" providerId="ADAL" clId="{49021BD5-7EF0-4C97-829D-B6454330BC5B}" dt="2023-07-05T10:44:59.958" v="17923" actId="1076"/>
          <ac:spMkLst>
            <pc:docMk/>
            <pc:sldMk cId="2899610716" sldId="287"/>
            <ac:spMk id="1013" creationId="{00D01199-0531-ACD0-F2C3-1390B9FE22F3}"/>
          </ac:spMkLst>
        </pc:spChg>
        <pc:spChg chg="mod">
          <ac:chgData name="Cantamessa Astrid" userId="25f9f48d-85bc-43a4-947a-61da0b1c16f5" providerId="ADAL" clId="{49021BD5-7EF0-4C97-829D-B6454330BC5B}" dt="2023-07-05T10:45:04.653" v="17924" actId="1076"/>
          <ac:spMkLst>
            <pc:docMk/>
            <pc:sldMk cId="2899610716" sldId="287"/>
            <ac:spMk id="1014" creationId="{226B2A4D-AFDD-29D5-2007-903486222BE9}"/>
          </ac:spMkLst>
        </pc:spChg>
        <pc:spChg chg="mod">
          <ac:chgData name="Cantamessa Astrid" userId="25f9f48d-85bc-43a4-947a-61da0b1c16f5" providerId="ADAL" clId="{49021BD5-7EF0-4C97-829D-B6454330BC5B}" dt="2023-07-05T10:46:18.207" v="17941" actId="1076"/>
          <ac:spMkLst>
            <pc:docMk/>
            <pc:sldMk cId="2899610716" sldId="287"/>
            <ac:spMk id="1015" creationId="{7A3AC648-71CC-9C5B-D7E1-A8D627CCE35D}"/>
          </ac:spMkLst>
        </pc:spChg>
        <pc:spChg chg="mod">
          <ac:chgData name="Cantamessa Astrid" userId="25f9f48d-85bc-43a4-947a-61da0b1c16f5" providerId="ADAL" clId="{49021BD5-7EF0-4C97-829D-B6454330BC5B}" dt="2023-07-05T10:46:14.383" v="17940" actId="1076"/>
          <ac:spMkLst>
            <pc:docMk/>
            <pc:sldMk cId="2899610716" sldId="287"/>
            <ac:spMk id="1016" creationId="{1A169CC1-266A-5FB6-2253-88DD157D9FBA}"/>
          </ac:spMkLst>
        </pc:spChg>
        <pc:spChg chg="mod">
          <ac:chgData name="Cantamessa Astrid" userId="25f9f48d-85bc-43a4-947a-61da0b1c16f5" providerId="ADAL" clId="{49021BD5-7EF0-4C97-829D-B6454330BC5B}" dt="2023-07-05T10:46:09.806" v="17939" actId="1076"/>
          <ac:spMkLst>
            <pc:docMk/>
            <pc:sldMk cId="2899610716" sldId="287"/>
            <ac:spMk id="1017" creationId="{83B13CCE-AD58-84DA-2EB6-1BEEF35DA351}"/>
          </ac:spMkLst>
        </pc:spChg>
        <pc:spChg chg="mod">
          <ac:chgData name="Cantamessa Astrid" userId="25f9f48d-85bc-43a4-947a-61da0b1c16f5" providerId="ADAL" clId="{49021BD5-7EF0-4C97-829D-B6454330BC5B}" dt="2023-07-05T10:44:32.582" v="17921" actId="1076"/>
          <ac:spMkLst>
            <pc:docMk/>
            <pc:sldMk cId="2899610716" sldId="287"/>
            <ac:spMk id="1018" creationId="{50B2DCB5-7240-AEA7-CB48-6FFE5D7C6CE4}"/>
          </ac:spMkLst>
        </pc:spChg>
        <pc:spChg chg="mod">
          <ac:chgData name="Cantamessa Astrid" userId="25f9f48d-85bc-43a4-947a-61da0b1c16f5" providerId="ADAL" clId="{49021BD5-7EF0-4C97-829D-B6454330BC5B}" dt="2023-07-05T10:43:29.470" v="17908" actId="1076"/>
          <ac:spMkLst>
            <pc:docMk/>
            <pc:sldMk cId="2899610716" sldId="287"/>
            <ac:spMk id="1019" creationId="{18119362-8083-3FB4-7508-AF67D25EE8E9}"/>
          </ac:spMkLst>
        </pc:spChg>
        <pc:spChg chg="mod">
          <ac:chgData name="Cantamessa Astrid" userId="25f9f48d-85bc-43a4-947a-61da0b1c16f5" providerId="ADAL" clId="{49021BD5-7EF0-4C97-829D-B6454330BC5B}" dt="2023-07-05T10:43:08.022" v="17902" actId="1076"/>
          <ac:spMkLst>
            <pc:docMk/>
            <pc:sldMk cId="2899610716" sldId="287"/>
            <ac:spMk id="1020" creationId="{E000608E-48CC-ED38-D8C8-16D35322C338}"/>
          </ac:spMkLst>
        </pc:spChg>
        <pc:spChg chg="mod">
          <ac:chgData name="Cantamessa Astrid" userId="25f9f48d-85bc-43a4-947a-61da0b1c16f5" providerId="ADAL" clId="{49021BD5-7EF0-4C97-829D-B6454330BC5B}" dt="2023-07-05T10:43:11.862" v="17903" actId="1076"/>
          <ac:spMkLst>
            <pc:docMk/>
            <pc:sldMk cId="2899610716" sldId="287"/>
            <ac:spMk id="1021" creationId="{2F58462A-525B-AB71-A5E7-3D3CB35FD23D}"/>
          </ac:spMkLst>
        </pc:spChg>
        <pc:spChg chg="mod">
          <ac:chgData name="Cantamessa Astrid" userId="25f9f48d-85bc-43a4-947a-61da0b1c16f5" providerId="ADAL" clId="{49021BD5-7EF0-4C97-829D-B6454330BC5B}" dt="2023-07-05T10:43:14.517" v="17904" actId="1076"/>
          <ac:spMkLst>
            <pc:docMk/>
            <pc:sldMk cId="2899610716" sldId="287"/>
            <ac:spMk id="1022" creationId="{042B7C93-24C7-2C72-3F76-11C4DC598172}"/>
          </ac:spMkLst>
        </pc:spChg>
        <pc:spChg chg="mod">
          <ac:chgData name="Cantamessa Astrid" userId="25f9f48d-85bc-43a4-947a-61da0b1c16f5" providerId="ADAL" clId="{49021BD5-7EF0-4C97-829D-B6454330BC5B}" dt="2023-07-05T10:43:17.750" v="17905" actId="1076"/>
          <ac:spMkLst>
            <pc:docMk/>
            <pc:sldMk cId="2899610716" sldId="287"/>
            <ac:spMk id="1023" creationId="{4D6F9ACC-F9A5-4766-6302-F72420F2124C}"/>
          </ac:spMkLst>
        </pc:spChg>
        <pc:spChg chg="mod">
          <ac:chgData name="Cantamessa Astrid" userId="25f9f48d-85bc-43a4-947a-61da0b1c16f5" providerId="ADAL" clId="{49021BD5-7EF0-4C97-829D-B6454330BC5B}" dt="2023-07-05T10:43:22.406" v="17906" actId="1076"/>
          <ac:spMkLst>
            <pc:docMk/>
            <pc:sldMk cId="2899610716" sldId="287"/>
            <ac:spMk id="1024" creationId="{F4CB67DC-E755-BC60-0007-E9E919AA8C1A}"/>
          </ac:spMkLst>
        </pc:spChg>
        <pc:spChg chg="mod">
          <ac:chgData name="Cantamessa Astrid" userId="25f9f48d-85bc-43a4-947a-61da0b1c16f5" providerId="ADAL" clId="{49021BD5-7EF0-4C97-829D-B6454330BC5B}" dt="2023-07-05T10:43:25.734" v="17907" actId="1076"/>
          <ac:spMkLst>
            <pc:docMk/>
            <pc:sldMk cId="2899610716" sldId="287"/>
            <ac:spMk id="1025" creationId="{064E87CC-5A86-C6DF-C3DD-169775130CEB}"/>
          </ac:spMkLst>
        </pc:spChg>
        <pc:spChg chg="mod">
          <ac:chgData name="Cantamessa Astrid" userId="25f9f48d-85bc-43a4-947a-61da0b1c16f5" providerId="ADAL" clId="{49021BD5-7EF0-4C97-829D-B6454330BC5B}" dt="2023-07-05T10:46:41.374" v="17945" actId="1076"/>
          <ac:spMkLst>
            <pc:docMk/>
            <pc:sldMk cId="2899610716" sldId="287"/>
            <ac:spMk id="1026" creationId="{EB30C9C9-BD87-C37D-409A-ADBE7E678DE0}"/>
          </ac:spMkLst>
        </pc:spChg>
        <pc:spChg chg="mod">
          <ac:chgData name="Cantamessa Astrid" userId="25f9f48d-85bc-43a4-947a-61da0b1c16f5" providerId="ADAL" clId="{49021BD5-7EF0-4C97-829D-B6454330BC5B}" dt="2023-07-05T10:46:46.182" v="17946" actId="1076"/>
          <ac:spMkLst>
            <pc:docMk/>
            <pc:sldMk cId="2899610716" sldId="287"/>
            <ac:spMk id="1027" creationId="{EA3B5691-19C2-A010-4F94-AF4F56B369EB}"/>
          </ac:spMkLst>
        </pc:spChg>
        <pc:spChg chg="mod">
          <ac:chgData name="Cantamessa Astrid" userId="25f9f48d-85bc-43a4-947a-61da0b1c16f5" providerId="ADAL" clId="{49021BD5-7EF0-4C97-829D-B6454330BC5B}" dt="2023-07-05T10:47:31.703" v="17948" actId="1076"/>
          <ac:spMkLst>
            <pc:docMk/>
            <pc:sldMk cId="2899610716" sldId="287"/>
            <ac:spMk id="1028" creationId="{F1D0F943-4CD5-A1A7-CE98-FC0BAC4228A2}"/>
          </ac:spMkLst>
        </pc:spChg>
        <pc:spChg chg="mod">
          <ac:chgData name="Cantamessa Astrid" userId="25f9f48d-85bc-43a4-947a-61da0b1c16f5" providerId="ADAL" clId="{49021BD5-7EF0-4C97-829D-B6454330BC5B}" dt="2023-07-05T10:49:36.894" v="17963" actId="1076"/>
          <ac:spMkLst>
            <pc:docMk/>
            <pc:sldMk cId="2899610716" sldId="287"/>
            <ac:spMk id="1029" creationId="{548F80A6-E61B-D80F-99B8-58D9A7B5C638}"/>
          </ac:spMkLst>
        </pc:spChg>
        <pc:spChg chg="mod">
          <ac:chgData name="Cantamessa Astrid" userId="25f9f48d-85bc-43a4-947a-61da0b1c16f5" providerId="ADAL" clId="{49021BD5-7EF0-4C97-829D-B6454330BC5B}" dt="2023-07-05T10:49:32.357" v="17962" actId="1076"/>
          <ac:spMkLst>
            <pc:docMk/>
            <pc:sldMk cId="2899610716" sldId="287"/>
            <ac:spMk id="1030" creationId="{6A219A58-0A37-3255-D78C-A7EBDD57E1B4}"/>
          </ac:spMkLst>
        </pc:spChg>
        <pc:spChg chg="mod">
          <ac:chgData name="Cantamessa Astrid" userId="25f9f48d-85bc-43a4-947a-61da0b1c16f5" providerId="ADAL" clId="{49021BD5-7EF0-4C97-829D-B6454330BC5B}" dt="2023-07-05T10:49:27.103" v="17961" actId="1076"/>
          <ac:spMkLst>
            <pc:docMk/>
            <pc:sldMk cId="2899610716" sldId="287"/>
            <ac:spMk id="1031" creationId="{31463B48-E16C-33C1-AE85-DF4C2279C560}"/>
          </ac:spMkLst>
        </pc:spChg>
        <pc:spChg chg="mod">
          <ac:chgData name="Cantamessa Astrid" userId="25f9f48d-85bc-43a4-947a-61da0b1c16f5" providerId="ADAL" clId="{49021BD5-7EF0-4C97-829D-B6454330BC5B}" dt="2023-07-05T10:46:37.126" v="17944" actId="1076"/>
          <ac:spMkLst>
            <pc:docMk/>
            <pc:sldMk cId="2899610716" sldId="287"/>
            <ac:spMk id="1032" creationId="{62CDF289-535B-DB81-BCFA-31A071BA3898}"/>
          </ac:spMkLst>
        </pc:spChg>
        <pc:spChg chg="mod">
          <ac:chgData name="Cantamessa Astrid" userId="25f9f48d-85bc-43a4-947a-61da0b1c16f5" providerId="ADAL" clId="{49021BD5-7EF0-4C97-829D-B6454330BC5B}" dt="2023-07-05T10:46:28.934" v="17942" actId="1076"/>
          <ac:spMkLst>
            <pc:docMk/>
            <pc:sldMk cId="2899610716" sldId="287"/>
            <ac:spMk id="1033" creationId="{D546C2FF-77D1-3328-04F2-401344C319DA}"/>
          </ac:spMkLst>
        </pc:spChg>
        <pc:spChg chg="mod">
          <ac:chgData name="Cantamessa Astrid" userId="25f9f48d-85bc-43a4-947a-61da0b1c16f5" providerId="ADAL" clId="{49021BD5-7EF0-4C97-829D-B6454330BC5B}" dt="2023-07-05T10:46:32.470" v="17943" actId="1076"/>
          <ac:spMkLst>
            <pc:docMk/>
            <pc:sldMk cId="2899610716" sldId="287"/>
            <ac:spMk id="1034" creationId="{C84376BD-A3B6-438A-F35A-33571AB1FA1D}"/>
          </ac:spMkLst>
        </pc:spChg>
        <pc:spChg chg="mod">
          <ac:chgData name="Cantamessa Astrid" userId="25f9f48d-85bc-43a4-947a-61da0b1c16f5" providerId="ADAL" clId="{49021BD5-7EF0-4C97-829D-B6454330BC5B}" dt="2023-07-05T10:47:24.975" v="17947" actId="1076"/>
          <ac:spMkLst>
            <pc:docMk/>
            <pc:sldMk cId="2899610716" sldId="287"/>
            <ac:spMk id="1037" creationId="{4FC5B815-E810-5850-50FE-8057725ACCE5}"/>
          </ac:spMkLst>
        </pc:spChg>
        <pc:spChg chg="mod">
          <ac:chgData name="Cantamessa Astrid" userId="25f9f48d-85bc-43a4-947a-61da0b1c16f5" providerId="ADAL" clId="{49021BD5-7EF0-4C97-829D-B6454330BC5B}" dt="2023-07-05T10:49:43.166" v="17964" actId="1076"/>
          <ac:spMkLst>
            <pc:docMk/>
            <pc:sldMk cId="2899610716" sldId="287"/>
            <ac:spMk id="1038" creationId="{D5FF9C29-F10E-0A22-F91D-B0591E3674F3}"/>
          </ac:spMkLst>
        </pc:spChg>
        <pc:spChg chg="mod">
          <ac:chgData name="Cantamessa Astrid" userId="25f9f48d-85bc-43a4-947a-61da0b1c16f5" providerId="ADAL" clId="{49021BD5-7EF0-4C97-829D-B6454330BC5B}" dt="2023-07-05T10:49:48.477" v="17965" actId="1076"/>
          <ac:spMkLst>
            <pc:docMk/>
            <pc:sldMk cId="2899610716" sldId="287"/>
            <ac:spMk id="1039" creationId="{33F8E529-3E1D-A349-D4C2-426B589E560B}"/>
          </ac:spMkLst>
        </pc:spChg>
        <pc:spChg chg="mod">
          <ac:chgData name="Cantamessa Astrid" userId="25f9f48d-85bc-43a4-947a-61da0b1c16f5" providerId="ADAL" clId="{49021BD5-7EF0-4C97-829D-B6454330BC5B}" dt="2023-07-05T10:49:51.549" v="17966" actId="1076"/>
          <ac:spMkLst>
            <pc:docMk/>
            <pc:sldMk cId="2899610716" sldId="287"/>
            <ac:spMk id="1040" creationId="{CDE5DCC3-B631-044F-373A-0FAEEF3BBADA}"/>
          </ac:spMkLst>
        </pc:spChg>
        <pc:spChg chg="mod">
          <ac:chgData name="Cantamessa Astrid" userId="25f9f48d-85bc-43a4-947a-61da0b1c16f5" providerId="ADAL" clId="{49021BD5-7EF0-4C97-829D-B6454330BC5B}" dt="2023-07-05T10:49:56.237" v="17967" actId="1076"/>
          <ac:spMkLst>
            <pc:docMk/>
            <pc:sldMk cId="2899610716" sldId="287"/>
            <ac:spMk id="1041" creationId="{150CBC62-E65B-5410-6C99-D8FFE284517E}"/>
          </ac:spMkLst>
        </pc:spChg>
        <pc:spChg chg="mod">
          <ac:chgData name="Cantamessa Astrid" userId="25f9f48d-85bc-43a4-947a-61da0b1c16f5" providerId="ADAL" clId="{49021BD5-7EF0-4C97-829D-B6454330BC5B}" dt="2023-07-05T10:49:59.974" v="17968" actId="1076"/>
          <ac:spMkLst>
            <pc:docMk/>
            <pc:sldMk cId="2899610716" sldId="287"/>
            <ac:spMk id="1042" creationId="{07635642-6B00-CE4E-25AA-E57C5DA635D8}"/>
          </ac:spMkLst>
        </pc:spChg>
        <pc:spChg chg="mod">
          <ac:chgData name="Cantamessa Astrid" userId="25f9f48d-85bc-43a4-947a-61da0b1c16f5" providerId="ADAL" clId="{49021BD5-7EF0-4C97-829D-B6454330BC5B}" dt="2023-07-05T10:50:07.197" v="17969" actId="1076"/>
          <ac:spMkLst>
            <pc:docMk/>
            <pc:sldMk cId="2899610716" sldId="287"/>
            <ac:spMk id="1043" creationId="{4380D3B1-9584-F4B7-4EB1-EF2A30BB87CD}"/>
          </ac:spMkLst>
        </pc:spChg>
        <pc:spChg chg="mod">
          <ac:chgData name="Cantamessa Astrid" userId="25f9f48d-85bc-43a4-947a-61da0b1c16f5" providerId="ADAL" clId="{49021BD5-7EF0-4C97-829D-B6454330BC5B}" dt="2023-07-05T10:52:42.534" v="17992" actId="1076"/>
          <ac:spMkLst>
            <pc:docMk/>
            <pc:sldMk cId="2899610716" sldId="287"/>
            <ac:spMk id="1044" creationId="{8A29E96D-A07B-7B1E-2E06-978B1E4C2151}"/>
          </ac:spMkLst>
        </pc:spChg>
        <pc:spChg chg="mod">
          <ac:chgData name="Cantamessa Astrid" userId="25f9f48d-85bc-43a4-947a-61da0b1c16f5" providerId="ADAL" clId="{49021BD5-7EF0-4C97-829D-B6454330BC5B}" dt="2023-07-05T10:52:46.374" v="17993" actId="1076"/>
          <ac:spMkLst>
            <pc:docMk/>
            <pc:sldMk cId="2899610716" sldId="287"/>
            <ac:spMk id="1045" creationId="{6F2EA5C0-DC90-6046-622C-38D0C134753C}"/>
          </ac:spMkLst>
        </pc:spChg>
        <pc:spChg chg="mod">
          <ac:chgData name="Cantamessa Astrid" userId="25f9f48d-85bc-43a4-947a-61da0b1c16f5" providerId="ADAL" clId="{49021BD5-7EF0-4C97-829D-B6454330BC5B}" dt="2023-07-05T10:52:51.845" v="17994" actId="1076"/>
          <ac:spMkLst>
            <pc:docMk/>
            <pc:sldMk cId="2899610716" sldId="287"/>
            <ac:spMk id="1046" creationId="{02D0B6D9-35EC-6698-0E8D-3035F9A33EBE}"/>
          </ac:spMkLst>
        </pc:spChg>
        <pc:spChg chg="mod">
          <ac:chgData name="Cantamessa Astrid" userId="25f9f48d-85bc-43a4-947a-61da0b1c16f5" providerId="ADAL" clId="{49021BD5-7EF0-4C97-829D-B6454330BC5B}" dt="2023-07-05T10:52:56.036" v="17995" actId="1076"/>
          <ac:spMkLst>
            <pc:docMk/>
            <pc:sldMk cId="2899610716" sldId="287"/>
            <ac:spMk id="1047" creationId="{ECD84406-BC79-BE44-F9FB-7522D6820959}"/>
          </ac:spMkLst>
        </pc:spChg>
        <pc:spChg chg="mod">
          <ac:chgData name="Cantamessa Astrid" userId="25f9f48d-85bc-43a4-947a-61da0b1c16f5" providerId="ADAL" clId="{49021BD5-7EF0-4C97-829D-B6454330BC5B}" dt="2023-07-05T10:53:00.062" v="17996" actId="1076"/>
          <ac:spMkLst>
            <pc:docMk/>
            <pc:sldMk cId="2899610716" sldId="287"/>
            <ac:spMk id="1048" creationId="{7AF49F03-E14E-539C-48EE-DCE82C35DF70}"/>
          </ac:spMkLst>
        </pc:spChg>
        <pc:spChg chg="mod">
          <ac:chgData name="Cantamessa Astrid" userId="25f9f48d-85bc-43a4-947a-61da0b1c16f5" providerId="ADAL" clId="{49021BD5-7EF0-4C97-829D-B6454330BC5B}" dt="2023-07-05T10:53:04.142" v="17997" actId="1076"/>
          <ac:spMkLst>
            <pc:docMk/>
            <pc:sldMk cId="2899610716" sldId="287"/>
            <ac:spMk id="1049" creationId="{2AE8701D-C139-DEEF-D5B1-A961D99322D9}"/>
          </ac:spMkLst>
        </pc:spChg>
        <pc:spChg chg="mod">
          <ac:chgData name="Cantamessa Astrid" userId="25f9f48d-85bc-43a4-947a-61da0b1c16f5" providerId="ADAL" clId="{49021BD5-7EF0-4C97-829D-B6454330BC5B}" dt="2023-07-05T10:53:07.584" v="17998" actId="1076"/>
          <ac:spMkLst>
            <pc:docMk/>
            <pc:sldMk cId="2899610716" sldId="287"/>
            <ac:spMk id="1050" creationId="{EB9DBB8F-9429-D921-AD26-9BE44F794508}"/>
          </ac:spMkLst>
        </pc:spChg>
        <pc:spChg chg="mod">
          <ac:chgData name="Cantamessa Astrid" userId="25f9f48d-85bc-43a4-947a-61da0b1c16f5" providerId="ADAL" clId="{49021BD5-7EF0-4C97-829D-B6454330BC5B}" dt="2023-07-05T10:53:11.518" v="17999" actId="1076"/>
          <ac:spMkLst>
            <pc:docMk/>
            <pc:sldMk cId="2899610716" sldId="287"/>
            <ac:spMk id="1051" creationId="{E6EB74EC-09F2-D3DC-44FA-0AE04FF323D9}"/>
          </ac:spMkLst>
        </pc:spChg>
        <pc:spChg chg="mod">
          <ac:chgData name="Cantamessa Astrid" userId="25f9f48d-85bc-43a4-947a-61da0b1c16f5" providerId="ADAL" clId="{49021BD5-7EF0-4C97-829D-B6454330BC5B}" dt="2023-07-05T10:53:16.260" v="18000" actId="1076"/>
          <ac:spMkLst>
            <pc:docMk/>
            <pc:sldMk cId="2899610716" sldId="287"/>
            <ac:spMk id="1052" creationId="{807A480D-1A70-4FAE-8A32-47FC4CD267EA}"/>
          </ac:spMkLst>
        </pc:spChg>
        <pc:spChg chg="mod">
          <ac:chgData name="Cantamessa Astrid" userId="25f9f48d-85bc-43a4-947a-61da0b1c16f5" providerId="ADAL" clId="{49021BD5-7EF0-4C97-829D-B6454330BC5B}" dt="2023-07-05T10:53:19.892" v="18001" actId="1076"/>
          <ac:spMkLst>
            <pc:docMk/>
            <pc:sldMk cId="2899610716" sldId="287"/>
            <ac:spMk id="1053" creationId="{EB7A1513-6003-5818-BF44-438597E88C9B}"/>
          </ac:spMkLst>
        </pc:spChg>
        <pc:spChg chg="mod">
          <ac:chgData name="Cantamessa Astrid" userId="25f9f48d-85bc-43a4-947a-61da0b1c16f5" providerId="ADAL" clId="{49021BD5-7EF0-4C97-829D-B6454330BC5B}" dt="2023-07-05T10:54:10.077" v="18010" actId="1076"/>
          <ac:spMkLst>
            <pc:docMk/>
            <pc:sldMk cId="2899610716" sldId="287"/>
            <ac:spMk id="1054" creationId="{162531CE-525A-5197-54A0-86660C65EF1C}"/>
          </ac:spMkLst>
        </pc:spChg>
        <pc:spChg chg="mod">
          <ac:chgData name="Cantamessa Astrid" userId="25f9f48d-85bc-43a4-947a-61da0b1c16f5" providerId="ADAL" clId="{49021BD5-7EF0-4C97-829D-B6454330BC5B}" dt="2023-07-05T10:54:14.373" v="18011" actId="1076"/>
          <ac:spMkLst>
            <pc:docMk/>
            <pc:sldMk cId="2899610716" sldId="287"/>
            <ac:spMk id="1055" creationId="{512775E4-DE59-5DC1-4273-7060B417E877}"/>
          </ac:spMkLst>
        </pc:spChg>
        <pc:spChg chg="mod">
          <ac:chgData name="Cantamessa Astrid" userId="25f9f48d-85bc-43a4-947a-61da0b1c16f5" providerId="ADAL" clId="{49021BD5-7EF0-4C97-829D-B6454330BC5B}" dt="2023-07-05T10:54:16.989" v="18012" actId="1076"/>
          <ac:spMkLst>
            <pc:docMk/>
            <pc:sldMk cId="2899610716" sldId="287"/>
            <ac:spMk id="1056" creationId="{2D456967-5405-7DBE-D462-E280975F4C41}"/>
          </ac:spMkLst>
        </pc:spChg>
        <pc:spChg chg="mod">
          <ac:chgData name="Cantamessa Astrid" userId="25f9f48d-85bc-43a4-947a-61da0b1c16f5" providerId="ADAL" clId="{49021BD5-7EF0-4C97-829D-B6454330BC5B}" dt="2023-07-05T10:54:20.109" v="18013" actId="1076"/>
          <ac:spMkLst>
            <pc:docMk/>
            <pc:sldMk cId="2899610716" sldId="287"/>
            <ac:spMk id="1057" creationId="{DA752B37-787B-3754-775E-785EA4D35A55}"/>
          </ac:spMkLst>
        </pc:spChg>
        <pc:spChg chg="mod">
          <ac:chgData name="Cantamessa Astrid" userId="25f9f48d-85bc-43a4-947a-61da0b1c16f5" providerId="ADAL" clId="{49021BD5-7EF0-4C97-829D-B6454330BC5B}" dt="2023-07-05T10:54:27.334" v="18016" actId="1076"/>
          <ac:spMkLst>
            <pc:docMk/>
            <pc:sldMk cId="2899610716" sldId="287"/>
            <ac:spMk id="1058" creationId="{542EEA11-D4EF-82D9-7931-1FB3400C1D26}"/>
          </ac:spMkLst>
        </pc:spChg>
        <pc:spChg chg="mod">
          <ac:chgData name="Cantamessa Astrid" userId="25f9f48d-85bc-43a4-947a-61da0b1c16f5" providerId="ADAL" clId="{49021BD5-7EF0-4C97-829D-B6454330BC5B}" dt="2023-07-05T10:54:30.630" v="18017" actId="1076"/>
          <ac:spMkLst>
            <pc:docMk/>
            <pc:sldMk cId="2899610716" sldId="287"/>
            <ac:spMk id="1059" creationId="{DA032C17-C3DD-FE3A-E069-12AB26C9783A}"/>
          </ac:spMkLst>
        </pc:spChg>
        <pc:spChg chg="mod">
          <ac:chgData name="Cantamessa Astrid" userId="25f9f48d-85bc-43a4-947a-61da0b1c16f5" providerId="ADAL" clId="{49021BD5-7EF0-4C97-829D-B6454330BC5B}" dt="2023-07-05T10:54:33.189" v="18018" actId="1076"/>
          <ac:spMkLst>
            <pc:docMk/>
            <pc:sldMk cId="2899610716" sldId="287"/>
            <ac:spMk id="1060" creationId="{60827802-72F6-60F4-7446-E33312DC01C6}"/>
          </ac:spMkLst>
        </pc:spChg>
        <pc:spChg chg="mod">
          <ac:chgData name="Cantamessa Astrid" userId="25f9f48d-85bc-43a4-947a-61da0b1c16f5" providerId="ADAL" clId="{49021BD5-7EF0-4C97-829D-B6454330BC5B}" dt="2023-07-05T10:54:36.325" v="18019" actId="1076"/>
          <ac:spMkLst>
            <pc:docMk/>
            <pc:sldMk cId="2899610716" sldId="287"/>
            <ac:spMk id="1061" creationId="{BAF6C516-5EE7-CC02-05C3-2422B3A0E1C5}"/>
          </ac:spMkLst>
        </pc:spChg>
        <pc:spChg chg="mod">
          <ac:chgData name="Cantamessa Astrid" userId="25f9f48d-85bc-43a4-947a-61da0b1c16f5" providerId="ADAL" clId="{49021BD5-7EF0-4C97-829D-B6454330BC5B}" dt="2023-07-05T10:54:41.356" v="18020" actId="1076"/>
          <ac:spMkLst>
            <pc:docMk/>
            <pc:sldMk cId="2899610716" sldId="287"/>
            <ac:spMk id="1062" creationId="{7CAD550C-4285-4548-773A-C007A065C83E}"/>
          </ac:spMkLst>
        </pc:spChg>
        <pc:spChg chg="mod">
          <ac:chgData name="Cantamessa Astrid" userId="25f9f48d-85bc-43a4-947a-61da0b1c16f5" providerId="ADAL" clId="{49021BD5-7EF0-4C97-829D-B6454330BC5B}" dt="2023-07-05T10:54:46.389" v="18021" actId="1076"/>
          <ac:spMkLst>
            <pc:docMk/>
            <pc:sldMk cId="2899610716" sldId="287"/>
            <ac:spMk id="1063" creationId="{2FF2AA4D-95A7-9587-7E65-4DE0363E548C}"/>
          </ac:spMkLst>
        </pc:spChg>
        <pc:spChg chg="mod">
          <ac:chgData name="Cantamessa Astrid" userId="25f9f48d-85bc-43a4-947a-61da0b1c16f5" providerId="ADAL" clId="{49021BD5-7EF0-4C97-829D-B6454330BC5B}" dt="2023-07-05T10:54:53.824" v="18026" actId="1035"/>
          <ac:spMkLst>
            <pc:docMk/>
            <pc:sldMk cId="2899610716" sldId="287"/>
            <ac:spMk id="1064" creationId="{806EC4A7-C3F5-FC18-EBF1-58DA81B526AD}"/>
          </ac:spMkLst>
        </pc:spChg>
        <pc:spChg chg="mod">
          <ac:chgData name="Cantamessa Astrid" userId="25f9f48d-85bc-43a4-947a-61da0b1c16f5" providerId="ADAL" clId="{49021BD5-7EF0-4C97-829D-B6454330BC5B}" dt="2023-07-05T10:55:29.597" v="18034" actId="1076"/>
          <ac:spMkLst>
            <pc:docMk/>
            <pc:sldMk cId="2899610716" sldId="287"/>
            <ac:spMk id="1065" creationId="{ACBD205B-E502-ACDC-336E-BD9203BD3642}"/>
          </ac:spMkLst>
        </pc:spChg>
        <pc:spChg chg="mod">
          <ac:chgData name="Cantamessa Astrid" userId="25f9f48d-85bc-43a4-947a-61da0b1c16f5" providerId="ADAL" clId="{49021BD5-7EF0-4C97-829D-B6454330BC5B}" dt="2023-07-05T11:00:04.012" v="18060" actId="1076"/>
          <ac:spMkLst>
            <pc:docMk/>
            <pc:sldMk cId="2899610716" sldId="287"/>
            <ac:spMk id="1066" creationId="{C04514DF-6A5F-DCB6-99C4-08F982A840D9}"/>
          </ac:spMkLst>
        </pc:spChg>
        <pc:spChg chg="mod">
          <ac:chgData name="Cantamessa Astrid" userId="25f9f48d-85bc-43a4-947a-61da0b1c16f5" providerId="ADAL" clId="{49021BD5-7EF0-4C97-829D-B6454330BC5B}" dt="2023-07-05T11:00:06.942" v="18061" actId="1076"/>
          <ac:spMkLst>
            <pc:docMk/>
            <pc:sldMk cId="2899610716" sldId="287"/>
            <ac:spMk id="1067" creationId="{22CB0FE6-8085-C5BC-4634-985449C17FF5}"/>
          </ac:spMkLst>
        </pc:spChg>
        <pc:spChg chg="mod">
          <ac:chgData name="Cantamessa Astrid" userId="25f9f48d-85bc-43a4-947a-61da0b1c16f5" providerId="ADAL" clId="{49021BD5-7EF0-4C97-829D-B6454330BC5B}" dt="2023-07-05T10:57:58.934" v="18051" actId="1076"/>
          <ac:spMkLst>
            <pc:docMk/>
            <pc:sldMk cId="2899610716" sldId="287"/>
            <ac:spMk id="1068" creationId="{970375E2-6CCC-794B-88D6-FA963ED8F4DC}"/>
          </ac:spMkLst>
        </pc:spChg>
        <pc:spChg chg="mod">
          <ac:chgData name="Cantamessa Astrid" userId="25f9f48d-85bc-43a4-947a-61da0b1c16f5" providerId="ADAL" clId="{49021BD5-7EF0-4C97-829D-B6454330BC5B}" dt="2023-07-05T10:57:54.221" v="18050" actId="1076"/>
          <ac:spMkLst>
            <pc:docMk/>
            <pc:sldMk cId="2899610716" sldId="287"/>
            <ac:spMk id="1069" creationId="{21F6EEE7-B9C3-42B9-00F0-F428EC14FF22}"/>
          </ac:spMkLst>
        </pc:spChg>
        <pc:spChg chg="mod">
          <ac:chgData name="Cantamessa Astrid" userId="25f9f48d-85bc-43a4-947a-61da0b1c16f5" providerId="ADAL" clId="{49021BD5-7EF0-4C97-829D-B6454330BC5B}" dt="2023-07-05T10:57:40.198" v="18047" actId="1076"/>
          <ac:spMkLst>
            <pc:docMk/>
            <pc:sldMk cId="2899610716" sldId="287"/>
            <ac:spMk id="1070" creationId="{19A366AD-000A-1F44-2358-C15EF9D99D73}"/>
          </ac:spMkLst>
        </pc:spChg>
        <pc:spChg chg="mod">
          <ac:chgData name="Cantamessa Astrid" userId="25f9f48d-85bc-43a4-947a-61da0b1c16f5" providerId="ADAL" clId="{49021BD5-7EF0-4C97-829D-B6454330BC5B}" dt="2023-07-05T10:57:36.637" v="18046" actId="1076"/>
          <ac:spMkLst>
            <pc:docMk/>
            <pc:sldMk cId="2899610716" sldId="287"/>
            <ac:spMk id="1071" creationId="{63E4E56A-91C8-FB0D-BCDE-5235F59CAA7B}"/>
          </ac:spMkLst>
        </pc:spChg>
        <pc:spChg chg="mod">
          <ac:chgData name="Cantamessa Astrid" userId="25f9f48d-85bc-43a4-947a-61da0b1c16f5" providerId="ADAL" clId="{49021BD5-7EF0-4C97-829D-B6454330BC5B}" dt="2023-07-05T10:57:29.310" v="18045" actId="1076"/>
          <ac:spMkLst>
            <pc:docMk/>
            <pc:sldMk cId="2899610716" sldId="287"/>
            <ac:spMk id="1072" creationId="{FA85CAB6-BE22-A0B9-CCC6-08D26F24F765}"/>
          </ac:spMkLst>
        </pc:spChg>
        <pc:spChg chg="mod">
          <ac:chgData name="Cantamessa Astrid" userId="25f9f48d-85bc-43a4-947a-61da0b1c16f5" providerId="ADAL" clId="{49021BD5-7EF0-4C97-829D-B6454330BC5B}" dt="2023-07-05T10:57:25.485" v="18044" actId="1076"/>
          <ac:spMkLst>
            <pc:docMk/>
            <pc:sldMk cId="2899610716" sldId="287"/>
            <ac:spMk id="1073" creationId="{CB9B6796-E096-D8B7-CA64-75B5526CA75C}"/>
          </ac:spMkLst>
        </pc:spChg>
        <pc:spChg chg="mod">
          <ac:chgData name="Cantamessa Astrid" userId="25f9f48d-85bc-43a4-947a-61da0b1c16f5" providerId="ADAL" clId="{49021BD5-7EF0-4C97-829D-B6454330BC5B}" dt="2023-07-05T10:57:22.206" v="18043" actId="1076"/>
          <ac:spMkLst>
            <pc:docMk/>
            <pc:sldMk cId="2899610716" sldId="287"/>
            <ac:spMk id="1074" creationId="{8E921FC3-DC1C-88D3-8CD1-AFE35C412292}"/>
          </ac:spMkLst>
        </pc:spChg>
        <pc:spChg chg="mod">
          <ac:chgData name="Cantamessa Astrid" userId="25f9f48d-85bc-43a4-947a-61da0b1c16f5" providerId="ADAL" clId="{49021BD5-7EF0-4C97-829D-B6454330BC5B}" dt="2023-07-05T10:57:18.557" v="18042" actId="1076"/>
          <ac:spMkLst>
            <pc:docMk/>
            <pc:sldMk cId="2899610716" sldId="287"/>
            <ac:spMk id="1075" creationId="{6C15598D-2C5E-6E09-8695-A76DA95BDAD2}"/>
          </ac:spMkLst>
        </pc:spChg>
        <pc:spChg chg="mod">
          <ac:chgData name="Cantamessa Astrid" userId="25f9f48d-85bc-43a4-947a-61da0b1c16f5" providerId="ADAL" clId="{49021BD5-7EF0-4C97-829D-B6454330BC5B}" dt="2023-07-05T10:57:13.872" v="18041" actId="1076"/>
          <ac:spMkLst>
            <pc:docMk/>
            <pc:sldMk cId="2899610716" sldId="287"/>
            <ac:spMk id="1076" creationId="{A88E2A13-6273-4CB2-B3CA-E8F6A4E47E04}"/>
          </ac:spMkLst>
        </pc:spChg>
        <pc:spChg chg="mod">
          <ac:chgData name="Cantamessa Astrid" userId="25f9f48d-85bc-43a4-947a-61da0b1c16f5" providerId="ADAL" clId="{49021BD5-7EF0-4C97-829D-B6454330BC5B}" dt="2023-07-05T10:55:44.765" v="18038" actId="1076"/>
          <ac:spMkLst>
            <pc:docMk/>
            <pc:sldMk cId="2899610716" sldId="287"/>
            <ac:spMk id="1077" creationId="{249B9AC6-3BBF-A923-21EE-FBEF1E77F0A9}"/>
          </ac:spMkLst>
        </pc:spChg>
        <pc:spChg chg="mod">
          <ac:chgData name="Cantamessa Astrid" userId="25f9f48d-85bc-43a4-947a-61da0b1c16f5" providerId="ADAL" clId="{49021BD5-7EF0-4C97-829D-B6454330BC5B}" dt="2023-07-05T10:55:40.702" v="18037" actId="1076"/>
          <ac:spMkLst>
            <pc:docMk/>
            <pc:sldMk cId="2899610716" sldId="287"/>
            <ac:spMk id="1078" creationId="{D1785699-AE3F-51C8-09BE-82814E8548F1}"/>
          </ac:spMkLst>
        </pc:spChg>
        <pc:spChg chg="mod">
          <ac:chgData name="Cantamessa Astrid" userId="25f9f48d-85bc-43a4-947a-61da0b1c16f5" providerId="ADAL" clId="{49021BD5-7EF0-4C97-829D-B6454330BC5B}" dt="2023-07-05T10:55:33.470" v="18035" actId="1076"/>
          <ac:spMkLst>
            <pc:docMk/>
            <pc:sldMk cId="2899610716" sldId="287"/>
            <ac:spMk id="1079" creationId="{F4CA3EF8-A4F9-474F-2323-0A13E5F69B9D}"/>
          </ac:spMkLst>
        </pc:spChg>
        <pc:spChg chg="mod">
          <ac:chgData name="Cantamessa Astrid" userId="25f9f48d-85bc-43a4-947a-61da0b1c16f5" providerId="ADAL" clId="{49021BD5-7EF0-4C97-829D-B6454330BC5B}" dt="2023-07-05T10:55:37.559" v="18036" actId="1076"/>
          <ac:spMkLst>
            <pc:docMk/>
            <pc:sldMk cId="2899610716" sldId="287"/>
            <ac:spMk id="1080" creationId="{EF22AAC5-F23B-9964-9747-F95BDC09C96E}"/>
          </ac:spMkLst>
        </pc:spChg>
        <pc:spChg chg="mod">
          <ac:chgData name="Cantamessa Astrid" userId="25f9f48d-85bc-43a4-947a-61da0b1c16f5" providerId="ADAL" clId="{49021BD5-7EF0-4C97-829D-B6454330BC5B}" dt="2023-07-05T11:02:23.901" v="18087" actId="1076"/>
          <ac:spMkLst>
            <pc:docMk/>
            <pc:sldMk cId="2899610716" sldId="287"/>
            <ac:spMk id="1081" creationId="{3C8EFB43-7D57-E6FC-C35A-E686A8A37B6A}"/>
          </ac:spMkLst>
        </pc:spChg>
        <pc:spChg chg="mod">
          <ac:chgData name="Cantamessa Astrid" userId="25f9f48d-85bc-43a4-947a-61da0b1c16f5" providerId="ADAL" clId="{49021BD5-7EF0-4C97-829D-B6454330BC5B}" dt="2023-07-05T11:02:28.013" v="18088" actId="1076"/>
          <ac:spMkLst>
            <pc:docMk/>
            <pc:sldMk cId="2899610716" sldId="287"/>
            <ac:spMk id="1082" creationId="{F60FE74A-9A62-D0EF-EE3A-5ACE3AD9BA1B}"/>
          </ac:spMkLst>
        </pc:spChg>
        <pc:spChg chg="mod">
          <ac:chgData name="Cantamessa Astrid" userId="25f9f48d-85bc-43a4-947a-61da0b1c16f5" providerId="ADAL" clId="{49021BD5-7EF0-4C97-829D-B6454330BC5B}" dt="2023-07-05T11:00:10.909" v="18062" actId="1076"/>
          <ac:spMkLst>
            <pc:docMk/>
            <pc:sldMk cId="2899610716" sldId="287"/>
            <ac:spMk id="1083" creationId="{7FF39186-0399-048F-7B89-EF197A357632}"/>
          </ac:spMkLst>
        </pc:spChg>
        <pc:spChg chg="mod">
          <ac:chgData name="Cantamessa Astrid" userId="25f9f48d-85bc-43a4-947a-61da0b1c16f5" providerId="ADAL" clId="{49021BD5-7EF0-4C97-829D-B6454330BC5B}" dt="2023-07-05T11:00:21.141" v="18063" actId="1076"/>
          <ac:spMkLst>
            <pc:docMk/>
            <pc:sldMk cId="2899610716" sldId="287"/>
            <ac:spMk id="1084" creationId="{BE525E95-9AB4-B36B-55EA-C86A5386DAA4}"/>
          </ac:spMkLst>
        </pc:spChg>
        <pc:spChg chg="mod">
          <ac:chgData name="Cantamessa Astrid" userId="25f9f48d-85bc-43a4-947a-61da0b1c16f5" providerId="ADAL" clId="{49021BD5-7EF0-4C97-829D-B6454330BC5B}" dt="2023-07-05T11:00:26.733" v="18064" actId="1076"/>
          <ac:spMkLst>
            <pc:docMk/>
            <pc:sldMk cId="2899610716" sldId="287"/>
            <ac:spMk id="1085" creationId="{2E4A5A5C-4F24-CF5D-E03E-4E1A75AFA9FD}"/>
          </ac:spMkLst>
        </pc:spChg>
        <pc:spChg chg="mod">
          <ac:chgData name="Cantamessa Astrid" userId="25f9f48d-85bc-43a4-947a-61da0b1c16f5" providerId="ADAL" clId="{49021BD5-7EF0-4C97-829D-B6454330BC5B}" dt="2023-07-05T11:00:31.391" v="18065" actId="1076"/>
          <ac:spMkLst>
            <pc:docMk/>
            <pc:sldMk cId="2899610716" sldId="287"/>
            <ac:spMk id="1086" creationId="{FCEEE8C6-7546-023C-AA72-2CC56FF26BAD}"/>
          </ac:spMkLst>
        </pc:spChg>
        <pc:spChg chg="mod">
          <ac:chgData name="Cantamessa Astrid" userId="25f9f48d-85bc-43a4-947a-61da0b1c16f5" providerId="ADAL" clId="{49021BD5-7EF0-4C97-829D-B6454330BC5B}" dt="2023-07-05T11:00:35.941" v="18066" actId="1076"/>
          <ac:spMkLst>
            <pc:docMk/>
            <pc:sldMk cId="2899610716" sldId="287"/>
            <ac:spMk id="1087" creationId="{36A9EA7C-788D-954A-4DC5-4D9EDFA4DF14}"/>
          </ac:spMkLst>
        </pc:spChg>
        <pc:spChg chg="mod">
          <ac:chgData name="Cantamessa Astrid" userId="25f9f48d-85bc-43a4-947a-61da0b1c16f5" providerId="ADAL" clId="{49021BD5-7EF0-4C97-829D-B6454330BC5B}" dt="2023-07-05T11:00:40.877" v="18067" actId="1076"/>
          <ac:spMkLst>
            <pc:docMk/>
            <pc:sldMk cId="2899610716" sldId="287"/>
            <ac:spMk id="1088" creationId="{993A37F7-8B99-2471-3DCA-7FA7A09CC410}"/>
          </ac:spMkLst>
        </pc:spChg>
        <pc:spChg chg="mod">
          <ac:chgData name="Cantamessa Astrid" userId="25f9f48d-85bc-43a4-947a-61da0b1c16f5" providerId="ADAL" clId="{49021BD5-7EF0-4C97-829D-B6454330BC5B}" dt="2023-07-05T11:00:45.133" v="18068" actId="1076"/>
          <ac:spMkLst>
            <pc:docMk/>
            <pc:sldMk cId="2899610716" sldId="287"/>
            <ac:spMk id="1089" creationId="{9BCDEE1E-EE28-A37A-8045-2659C3AAFBFA}"/>
          </ac:spMkLst>
        </pc:spChg>
        <pc:spChg chg="mod">
          <ac:chgData name="Cantamessa Astrid" userId="25f9f48d-85bc-43a4-947a-61da0b1c16f5" providerId="ADAL" clId="{49021BD5-7EF0-4C97-829D-B6454330BC5B}" dt="2023-07-05T11:00:49.341" v="18069" actId="1076"/>
          <ac:spMkLst>
            <pc:docMk/>
            <pc:sldMk cId="2899610716" sldId="287"/>
            <ac:spMk id="1090" creationId="{90E3EB34-F559-F9EF-027E-1DADA652A0C3}"/>
          </ac:spMkLst>
        </pc:spChg>
        <pc:spChg chg="mod">
          <ac:chgData name="Cantamessa Astrid" userId="25f9f48d-85bc-43a4-947a-61da0b1c16f5" providerId="ADAL" clId="{49021BD5-7EF0-4C97-829D-B6454330BC5B}" dt="2023-07-05T11:00:51.958" v="18070" actId="1076"/>
          <ac:spMkLst>
            <pc:docMk/>
            <pc:sldMk cId="2899610716" sldId="287"/>
            <ac:spMk id="1091" creationId="{5107FC43-7B64-551C-CABD-9860FD9779E9}"/>
          </ac:spMkLst>
        </pc:spChg>
        <pc:spChg chg="mod">
          <ac:chgData name="Cantamessa Astrid" userId="25f9f48d-85bc-43a4-947a-61da0b1c16f5" providerId="ADAL" clId="{49021BD5-7EF0-4C97-829D-B6454330BC5B}" dt="2023-07-05T11:01:06.254" v="18071" actId="1076"/>
          <ac:spMkLst>
            <pc:docMk/>
            <pc:sldMk cId="2899610716" sldId="287"/>
            <ac:spMk id="1092" creationId="{F2D60659-0E5B-44BB-BD5A-A8551B9087B2}"/>
          </ac:spMkLst>
        </pc:spChg>
        <pc:spChg chg="mod">
          <ac:chgData name="Cantamessa Astrid" userId="25f9f48d-85bc-43a4-947a-61da0b1c16f5" providerId="ADAL" clId="{49021BD5-7EF0-4C97-829D-B6454330BC5B}" dt="2023-07-05T10:58:56.342" v="18053" actId="1076"/>
          <ac:spMkLst>
            <pc:docMk/>
            <pc:sldMk cId="2899610716" sldId="287"/>
            <ac:spMk id="1093" creationId="{B3A117F4-6B1C-6604-578B-6C56D083F894}"/>
          </ac:spMkLst>
        </pc:spChg>
        <pc:spChg chg="mod">
          <ac:chgData name="Cantamessa Astrid" userId="25f9f48d-85bc-43a4-947a-61da0b1c16f5" providerId="ADAL" clId="{49021BD5-7EF0-4C97-829D-B6454330BC5B}" dt="2023-07-05T10:58:25.165" v="18052" actId="1076"/>
          <ac:spMkLst>
            <pc:docMk/>
            <pc:sldMk cId="2899610716" sldId="287"/>
            <ac:spMk id="1095" creationId="{CC937868-9BF7-2AB8-18CE-80907EDD1A13}"/>
          </ac:spMkLst>
        </pc:spChg>
        <pc:spChg chg="mod">
          <ac:chgData name="Cantamessa Astrid" userId="25f9f48d-85bc-43a4-947a-61da0b1c16f5" providerId="ADAL" clId="{49021BD5-7EF0-4C97-829D-B6454330BC5B}" dt="2023-07-05T11:02:31.580" v="18089" actId="1076"/>
          <ac:spMkLst>
            <pc:docMk/>
            <pc:sldMk cId="2899610716" sldId="287"/>
            <ac:spMk id="1097" creationId="{33D529C1-E210-E0CE-3742-9CA947598A7E}"/>
          </ac:spMkLst>
        </pc:spChg>
        <pc:spChg chg="mod">
          <ac:chgData name="Cantamessa Astrid" userId="25f9f48d-85bc-43a4-947a-61da0b1c16f5" providerId="ADAL" clId="{49021BD5-7EF0-4C97-829D-B6454330BC5B}" dt="2023-07-05T11:01:12.581" v="18072" actId="1076"/>
          <ac:spMkLst>
            <pc:docMk/>
            <pc:sldMk cId="2899610716" sldId="287"/>
            <ac:spMk id="1098" creationId="{1E088AA5-3B75-CCA0-FB06-5CF718FB12D5}"/>
          </ac:spMkLst>
        </pc:spChg>
        <pc:spChg chg="mod">
          <ac:chgData name="Cantamessa Astrid" userId="25f9f48d-85bc-43a4-947a-61da0b1c16f5" providerId="ADAL" clId="{49021BD5-7EF0-4C97-829D-B6454330BC5B}" dt="2023-07-05T11:01:16.326" v="18073" actId="1076"/>
          <ac:spMkLst>
            <pc:docMk/>
            <pc:sldMk cId="2899610716" sldId="287"/>
            <ac:spMk id="1099" creationId="{9131F053-C963-49BF-0C50-23887280629F}"/>
          </ac:spMkLst>
        </pc:spChg>
        <pc:spChg chg="mod">
          <ac:chgData name="Cantamessa Astrid" userId="25f9f48d-85bc-43a4-947a-61da0b1c16f5" providerId="ADAL" clId="{49021BD5-7EF0-4C97-829D-B6454330BC5B}" dt="2023-07-05T11:01:20.037" v="18074" actId="1076"/>
          <ac:spMkLst>
            <pc:docMk/>
            <pc:sldMk cId="2899610716" sldId="287"/>
            <ac:spMk id="1100" creationId="{73A37503-DCEF-60E8-C4C9-D289164CFA60}"/>
          </ac:spMkLst>
        </pc:spChg>
        <pc:spChg chg="mod">
          <ac:chgData name="Cantamessa Astrid" userId="25f9f48d-85bc-43a4-947a-61da0b1c16f5" providerId="ADAL" clId="{49021BD5-7EF0-4C97-829D-B6454330BC5B}" dt="2023-07-05T11:01:23.831" v="18075" actId="1076"/>
          <ac:spMkLst>
            <pc:docMk/>
            <pc:sldMk cId="2899610716" sldId="287"/>
            <ac:spMk id="1101" creationId="{D7638049-8EAB-D06F-8DB3-75A2CC171A1B}"/>
          </ac:spMkLst>
        </pc:spChg>
        <pc:spChg chg="mod">
          <ac:chgData name="Cantamessa Astrid" userId="25f9f48d-85bc-43a4-947a-61da0b1c16f5" providerId="ADAL" clId="{49021BD5-7EF0-4C97-829D-B6454330BC5B}" dt="2023-07-05T11:01:28.262" v="18076" actId="1076"/>
          <ac:spMkLst>
            <pc:docMk/>
            <pc:sldMk cId="2899610716" sldId="287"/>
            <ac:spMk id="1102" creationId="{E68E2B1C-3935-B3C7-4138-558C029A29B2}"/>
          </ac:spMkLst>
        </pc:spChg>
        <pc:spChg chg="mod">
          <ac:chgData name="Cantamessa Astrid" userId="25f9f48d-85bc-43a4-947a-61da0b1c16f5" providerId="ADAL" clId="{49021BD5-7EF0-4C97-829D-B6454330BC5B}" dt="2023-07-05T11:01:44.605" v="18078" actId="1076"/>
          <ac:spMkLst>
            <pc:docMk/>
            <pc:sldMk cId="2899610716" sldId="287"/>
            <ac:spMk id="1103" creationId="{D8031407-E1F7-C427-6E5E-71A55B1349C3}"/>
          </ac:spMkLst>
        </pc:spChg>
        <pc:spChg chg="mod">
          <ac:chgData name="Cantamessa Astrid" userId="25f9f48d-85bc-43a4-947a-61da0b1c16f5" providerId="ADAL" clId="{49021BD5-7EF0-4C97-829D-B6454330BC5B}" dt="2023-07-05T11:01:53.092" v="18080" actId="1076"/>
          <ac:spMkLst>
            <pc:docMk/>
            <pc:sldMk cId="2899610716" sldId="287"/>
            <ac:spMk id="1104" creationId="{E9A1CBD9-CE35-2DF2-485E-4BD7F9DF9C5D}"/>
          </ac:spMkLst>
        </pc:spChg>
        <pc:spChg chg="mod">
          <ac:chgData name="Cantamessa Astrid" userId="25f9f48d-85bc-43a4-947a-61da0b1c16f5" providerId="ADAL" clId="{49021BD5-7EF0-4C97-829D-B6454330BC5B}" dt="2023-07-05T11:01:56.869" v="18081" actId="1076"/>
          <ac:spMkLst>
            <pc:docMk/>
            <pc:sldMk cId="2899610716" sldId="287"/>
            <ac:spMk id="1105" creationId="{DEA2A67F-F3B6-55F7-451D-1487E6581C46}"/>
          </ac:spMkLst>
        </pc:spChg>
        <pc:spChg chg="mod">
          <ac:chgData name="Cantamessa Astrid" userId="25f9f48d-85bc-43a4-947a-61da0b1c16f5" providerId="ADAL" clId="{49021BD5-7EF0-4C97-829D-B6454330BC5B}" dt="2023-07-05T11:02:02.069" v="18082" actId="1076"/>
          <ac:spMkLst>
            <pc:docMk/>
            <pc:sldMk cId="2899610716" sldId="287"/>
            <ac:spMk id="1106" creationId="{4D08CA8E-C908-E444-3621-A57AF806B30A}"/>
          </ac:spMkLst>
        </pc:spChg>
        <pc:spChg chg="mod">
          <ac:chgData name="Cantamessa Astrid" userId="25f9f48d-85bc-43a4-947a-61da0b1c16f5" providerId="ADAL" clId="{49021BD5-7EF0-4C97-829D-B6454330BC5B}" dt="2023-07-05T11:02:55.901" v="18091" actId="1076"/>
          <ac:spMkLst>
            <pc:docMk/>
            <pc:sldMk cId="2899610716" sldId="287"/>
            <ac:spMk id="1107" creationId="{170525CE-6F37-59F6-88D8-CEF77868665B}"/>
          </ac:spMkLst>
        </pc:spChg>
        <pc:spChg chg="mod">
          <ac:chgData name="Cantamessa Astrid" userId="25f9f48d-85bc-43a4-947a-61da0b1c16f5" providerId="ADAL" clId="{49021BD5-7EF0-4C97-829D-B6454330BC5B}" dt="2023-07-05T11:02:50.710" v="18090" actId="1076"/>
          <ac:spMkLst>
            <pc:docMk/>
            <pc:sldMk cId="2899610716" sldId="287"/>
            <ac:spMk id="1108" creationId="{C518271A-71FF-89C2-C556-137054583BC0}"/>
          </ac:spMkLst>
        </pc:spChg>
        <pc:spChg chg="mod">
          <ac:chgData name="Cantamessa Astrid" userId="25f9f48d-85bc-43a4-947a-61da0b1c16f5" providerId="ADAL" clId="{49021BD5-7EF0-4C97-829D-B6454330BC5B}" dt="2023-07-05T11:01:49.397" v="18079" actId="1076"/>
          <ac:spMkLst>
            <pc:docMk/>
            <pc:sldMk cId="2899610716" sldId="287"/>
            <ac:spMk id="1109" creationId="{F0C6F082-8D14-D543-083D-E231D86F5611}"/>
          </ac:spMkLst>
        </pc:spChg>
        <pc:spChg chg="mod">
          <ac:chgData name="Cantamessa Astrid" userId="25f9f48d-85bc-43a4-947a-61da0b1c16f5" providerId="ADAL" clId="{49021BD5-7EF0-4C97-829D-B6454330BC5B}" dt="2023-07-05T11:03:56.493" v="18102" actId="1076"/>
          <ac:spMkLst>
            <pc:docMk/>
            <pc:sldMk cId="2899610716" sldId="287"/>
            <ac:spMk id="1110" creationId="{855D6E53-47F0-A91A-2BF0-944CEF844087}"/>
          </ac:spMkLst>
        </pc:spChg>
        <pc:spChg chg="mod">
          <ac:chgData name="Cantamessa Astrid" userId="25f9f48d-85bc-43a4-947a-61da0b1c16f5" providerId="ADAL" clId="{49021BD5-7EF0-4C97-829D-B6454330BC5B}" dt="2023-07-05T11:03:34.806" v="18096" actId="1076"/>
          <ac:spMkLst>
            <pc:docMk/>
            <pc:sldMk cId="2899610716" sldId="287"/>
            <ac:spMk id="1111" creationId="{43F554FE-B4DB-CA62-693F-1B5D3C46FDBC}"/>
          </ac:spMkLst>
        </pc:spChg>
        <pc:spChg chg="mod">
          <ac:chgData name="Cantamessa Astrid" userId="25f9f48d-85bc-43a4-947a-61da0b1c16f5" providerId="ADAL" clId="{49021BD5-7EF0-4C97-829D-B6454330BC5B}" dt="2023-07-05T11:03:41.653" v="18098" actId="1076"/>
          <ac:spMkLst>
            <pc:docMk/>
            <pc:sldMk cId="2899610716" sldId="287"/>
            <ac:spMk id="1112" creationId="{C7BDA232-F1C0-40EA-088A-BA8581F1E818}"/>
          </ac:spMkLst>
        </pc:spChg>
        <pc:spChg chg="mod">
          <ac:chgData name="Cantamessa Astrid" userId="25f9f48d-85bc-43a4-947a-61da0b1c16f5" providerId="ADAL" clId="{49021BD5-7EF0-4C97-829D-B6454330BC5B}" dt="2023-07-05T11:04:51.661" v="18116" actId="1076"/>
          <ac:spMkLst>
            <pc:docMk/>
            <pc:sldMk cId="2899610716" sldId="287"/>
            <ac:spMk id="1113" creationId="{140CDD3E-7A0E-C18E-5332-93931C5D6846}"/>
          </ac:spMkLst>
        </pc:spChg>
        <pc:spChg chg="mod">
          <ac:chgData name="Cantamessa Astrid" userId="25f9f48d-85bc-43a4-947a-61da0b1c16f5" providerId="ADAL" clId="{49021BD5-7EF0-4C97-829D-B6454330BC5B}" dt="2023-07-05T11:04:46.460" v="18115" actId="1076"/>
          <ac:spMkLst>
            <pc:docMk/>
            <pc:sldMk cId="2899610716" sldId="287"/>
            <ac:spMk id="1114" creationId="{2E1AEE98-4B3E-6300-E498-743013A22B92}"/>
          </ac:spMkLst>
        </pc:spChg>
        <pc:spChg chg="mod">
          <ac:chgData name="Cantamessa Astrid" userId="25f9f48d-85bc-43a4-947a-61da0b1c16f5" providerId="ADAL" clId="{49021BD5-7EF0-4C97-829D-B6454330BC5B}" dt="2023-07-05T11:04:35.322" v="18114" actId="1036"/>
          <ac:spMkLst>
            <pc:docMk/>
            <pc:sldMk cId="2899610716" sldId="287"/>
            <ac:spMk id="1115" creationId="{EEB64B29-BC8D-4A69-6440-1D319B64DF29}"/>
          </ac:spMkLst>
        </pc:spChg>
        <pc:spChg chg="mod">
          <ac:chgData name="Cantamessa Astrid" userId="25f9f48d-85bc-43a4-947a-61da0b1c16f5" providerId="ADAL" clId="{49021BD5-7EF0-4C97-829D-B6454330BC5B}" dt="2023-07-05T11:04:29.189" v="18110" actId="1076"/>
          <ac:spMkLst>
            <pc:docMk/>
            <pc:sldMk cId="2899610716" sldId="287"/>
            <ac:spMk id="1116" creationId="{A5522309-175D-2A06-337C-00364B79E21D}"/>
          </ac:spMkLst>
        </pc:spChg>
        <pc:spChg chg="mod">
          <ac:chgData name="Cantamessa Astrid" userId="25f9f48d-85bc-43a4-947a-61da0b1c16f5" providerId="ADAL" clId="{49021BD5-7EF0-4C97-829D-B6454330BC5B}" dt="2023-07-05T11:04:26.149" v="18109" actId="1076"/>
          <ac:spMkLst>
            <pc:docMk/>
            <pc:sldMk cId="2899610716" sldId="287"/>
            <ac:spMk id="1117" creationId="{19B7466B-8066-37E9-B091-E2899843CC52}"/>
          </ac:spMkLst>
        </pc:spChg>
        <pc:spChg chg="mod">
          <ac:chgData name="Cantamessa Astrid" userId="25f9f48d-85bc-43a4-947a-61da0b1c16f5" providerId="ADAL" clId="{49021BD5-7EF0-4C97-829D-B6454330BC5B}" dt="2023-07-05T11:04:21.398" v="18108" actId="1076"/>
          <ac:spMkLst>
            <pc:docMk/>
            <pc:sldMk cId="2899610716" sldId="287"/>
            <ac:spMk id="1118" creationId="{939883D7-05CA-F316-007D-18D4B1016813}"/>
          </ac:spMkLst>
        </pc:spChg>
        <pc:spChg chg="mod">
          <ac:chgData name="Cantamessa Astrid" userId="25f9f48d-85bc-43a4-947a-61da0b1c16f5" providerId="ADAL" clId="{49021BD5-7EF0-4C97-829D-B6454330BC5B}" dt="2023-07-05T11:04:14.764" v="18106" actId="1076"/>
          <ac:spMkLst>
            <pc:docMk/>
            <pc:sldMk cId="2899610716" sldId="287"/>
            <ac:spMk id="1119" creationId="{A91C2E1E-2992-10E6-677B-D295459E7781}"/>
          </ac:spMkLst>
        </pc:spChg>
        <pc:spChg chg="mod">
          <ac:chgData name="Cantamessa Astrid" userId="25f9f48d-85bc-43a4-947a-61da0b1c16f5" providerId="ADAL" clId="{49021BD5-7EF0-4C97-829D-B6454330BC5B}" dt="2023-07-05T11:04:17.453" v="18107" actId="1076"/>
          <ac:spMkLst>
            <pc:docMk/>
            <pc:sldMk cId="2899610716" sldId="287"/>
            <ac:spMk id="1120" creationId="{CF65A42A-AF57-2FEA-BC1E-87622CD61A86}"/>
          </ac:spMkLst>
        </pc:spChg>
        <pc:spChg chg="mod">
          <ac:chgData name="Cantamessa Astrid" userId="25f9f48d-85bc-43a4-947a-61da0b1c16f5" providerId="ADAL" clId="{49021BD5-7EF0-4C97-829D-B6454330BC5B}" dt="2023-07-05T11:04:04.622" v="18104" actId="1076"/>
          <ac:spMkLst>
            <pc:docMk/>
            <pc:sldMk cId="2899610716" sldId="287"/>
            <ac:spMk id="1121" creationId="{95C8D5AC-F382-2435-8C11-B4F363437D83}"/>
          </ac:spMkLst>
        </pc:spChg>
        <pc:spChg chg="mod">
          <ac:chgData name="Cantamessa Astrid" userId="25f9f48d-85bc-43a4-947a-61da0b1c16f5" providerId="ADAL" clId="{49021BD5-7EF0-4C97-829D-B6454330BC5B}" dt="2023-07-05T11:04:00.453" v="18103" actId="1076"/>
          <ac:spMkLst>
            <pc:docMk/>
            <pc:sldMk cId="2899610716" sldId="287"/>
            <ac:spMk id="1122" creationId="{A2078FDB-49DB-A44D-DE90-59F45BC07A87}"/>
          </ac:spMkLst>
        </pc:spChg>
        <pc:spChg chg="mod">
          <ac:chgData name="Cantamessa Astrid" userId="25f9f48d-85bc-43a4-947a-61da0b1c16f5" providerId="ADAL" clId="{49021BD5-7EF0-4C97-829D-B6454330BC5B}" dt="2023-07-05T11:03:53.838" v="18101" actId="1076"/>
          <ac:spMkLst>
            <pc:docMk/>
            <pc:sldMk cId="2899610716" sldId="287"/>
            <ac:spMk id="1123" creationId="{17635576-BE42-AFC1-9FB9-027AF0BD6E47}"/>
          </ac:spMkLst>
        </pc:spChg>
        <pc:spChg chg="mod">
          <ac:chgData name="Cantamessa Astrid" userId="25f9f48d-85bc-43a4-947a-61da0b1c16f5" providerId="ADAL" clId="{49021BD5-7EF0-4C97-829D-B6454330BC5B}" dt="2023-07-05T11:03:49.476" v="18100" actId="1076"/>
          <ac:spMkLst>
            <pc:docMk/>
            <pc:sldMk cId="2899610716" sldId="287"/>
            <ac:spMk id="1124" creationId="{4722AB5F-6DFD-7EC3-BF7D-4F51E929AD9E}"/>
          </ac:spMkLst>
        </pc:spChg>
        <pc:spChg chg="mod">
          <ac:chgData name="Cantamessa Astrid" userId="25f9f48d-85bc-43a4-947a-61da0b1c16f5" providerId="ADAL" clId="{49021BD5-7EF0-4C97-829D-B6454330BC5B}" dt="2023-07-05T11:03:46.325" v="18099" actId="1076"/>
          <ac:spMkLst>
            <pc:docMk/>
            <pc:sldMk cId="2899610716" sldId="287"/>
            <ac:spMk id="1125" creationId="{BFB17CB6-B178-49BB-6979-C9CC64B2908D}"/>
          </ac:spMkLst>
        </pc:spChg>
        <pc:spChg chg="mod">
          <ac:chgData name="Cantamessa Astrid" userId="25f9f48d-85bc-43a4-947a-61da0b1c16f5" providerId="ADAL" clId="{49021BD5-7EF0-4C97-829D-B6454330BC5B}" dt="2023-07-05T11:05:05.965" v="18119" actId="1076"/>
          <ac:spMkLst>
            <pc:docMk/>
            <pc:sldMk cId="2899610716" sldId="287"/>
            <ac:spMk id="1126" creationId="{0B66CFFF-8345-D7C7-AD46-3014885E478A}"/>
          </ac:spMkLst>
        </pc:spChg>
        <pc:spChg chg="mod">
          <ac:chgData name="Cantamessa Astrid" userId="25f9f48d-85bc-43a4-947a-61da0b1c16f5" providerId="ADAL" clId="{49021BD5-7EF0-4C97-829D-B6454330BC5B}" dt="2023-07-05T11:05:08.998" v="18120" actId="1076"/>
          <ac:spMkLst>
            <pc:docMk/>
            <pc:sldMk cId="2899610716" sldId="287"/>
            <ac:spMk id="1127" creationId="{F1728C1E-9E65-134C-DD63-98533F80BD35}"/>
          </ac:spMkLst>
        </pc:spChg>
        <pc:spChg chg="mod">
          <ac:chgData name="Cantamessa Astrid" userId="25f9f48d-85bc-43a4-947a-61da0b1c16f5" providerId="ADAL" clId="{49021BD5-7EF0-4C97-829D-B6454330BC5B}" dt="2023-07-05T11:13:02.470" v="18139" actId="1076"/>
          <ac:spMkLst>
            <pc:docMk/>
            <pc:sldMk cId="2899610716" sldId="287"/>
            <ac:spMk id="1128" creationId="{67B341C0-7C4A-A2F1-15F6-A37B28C7860B}"/>
          </ac:spMkLst>
        </pc:spChg>
        <pc:spChg chg="mod">
          <ac:chgData name="Cantamessa Astrid" userId="25f9f48d-85bc-43a4-947a-61da0b1c16f5" providerId="ADAL" clId="{49021BD5-7EF0-4C97-829D-B6454330BC5B}" dt="2023-07-05T11:13:06.550" v="18140" actId="1076"/>
          <ac:spMkLst>
            <pc:docMk/>
            <pc:sldMk cId="2899610716" sldId="287"/>
            <ac:spMk id="1129" creationId="{DAC81A27-2F61-D2AD-0B37-DF29805B1D28}"/>
          </ac:spMkLst>
        </pc:spChg>
        <pc:spChg chg="mod">
          <ac:chgData name="Cantamessa Astrid" userId="25f9f48d-85bc-43a4-947a-61da0b1c16f5" providerId="ADAL" clId="{49021BD5-7EF0-4C97-829D-B6454330BC5B}" dt="2023-07-05T11:06:00.165" v="18131" actId="1076"/>
          <ac:spMkLst>
            <pc:docMk/>
            <pc:sldMk cId="2899610716" sldId="287"/>
            <ac:spMk id="1130" creationId="{DEB0E92B-3881-ADA4-1394-62A445CBA9CA}"/>
          </ac:spMkLst>
        </pc:spChg>
        <pc:spChg chg="mod">
          <ac:chgData name="Cantamessa Astrid" userId="25f9f48d-85bc-43a4-947a-61da0b1c16f5" providerId="ADAL" clId="{49021BD5-7EF0-4C97-829D-B6454330BC5B}" dt="2023-07-05T11:06:04.205" v="18132" actId="1076"/>
          <ac:spMkLst>
            <pc:docMk/>
            <pc:sldMk cId="2899610716" sldId="287"/>
            <ac:spMk id="1131" creationId="{177A3120-EA84-BBB1-1F7C-767CB0BED0C1}"/>
          </ac:spMkLst>
        </pc:spChg>
        <pc:spChg chg="mod">
          <ac:chgData name="Cantamessa Astrid" userId="25f9f48d-85bc-43a4-947a-61da0b1c16f5" providerId="ADAL" clId="{49021BD5-7EF0-4C97-829D-B6454330BC5B}" dt="2023-07-05T11:06:09.421" v="18133" actId="1076"/>
          <ac:spMkLst>
            <pc:docMk/>
            <pc:sldMk cId="2899610716" sldId="287"/>
            <ac:spMk id="1132" creationId="{CDF76973-B38F-A545-E1DE-F3276821C52A}"/>
          </ac:spMkLst>
        </pc:spChg>
        <pc:spChg chg="mod">
          <ac:chgData name="Cantamessa Astrid" userId="25f9f48d-85bc-43a4-947a-61da0b1c16f5" providerId="ADAL" clId="{49021BD5-7EF0-4C97-829D-B6454330BC5B}" dt="2023-07-05T11:06:14.053" v="18134" actId="1076"/>
          <ac:spMkLst>
            <pc:docMk/>
            <pc:sldMk cId="2899610716" sldId="287"/>
            <ac:spMk id="1133" creationId="{6686BE6A-E322-BB35-F245-37BDD15A8171}"/>
          </ac:spMkLst>
        </pc:spChg>
        <pc:spChg chg="mod">
          <ac:chgData name="Cantamessa Astrid" userId="25f9f48d-85bc-43a4-947a-61da0b1c16f5" providerId="ADAL" clId="{49021BD5-7EF0-4C97-829D-B6454330BC5B}" dt="2023-07-05T11:06:24.788" v="18135" actId="1076"/>
          <ac:spMkLst>
            <pc:docMk/>
            <pc:sldMk cId="2899610716" sldId="287"/>
            <ac:spMk id="1134" creationId="{6FC6BA24-3ACB-FFC0-C47E-A2EF9B867BA1}"/>
          </ac:spMkLst>
        </pc:spChg>
        <pc:spChg chg="mod">
          <ac:chgData name="Cantamessa Astrid" userId="25f9f48d-85bc-43a4-947a-61da0b1c16f5" providerId="ADAL" clId="{49021BD5-7EF0-4C97-829D-B6454330BC5B}" dt="2023-07-05T11:06:29.101" v="18136" actId="1076"/>
          <ac:spMkLst>
            <pc:docMk/>
            <pc:sldMk cId="2899610716" sldId="287"/>
            <ac:spMk id="1135" creationId="{1504B3D3-E49C-8806-E3FB-AE27DAA5F945}"/>
          </ac:spMkLst>
        </pc:spChg>
        <pc:spChg chg="mod">
          <ac:chgData name="Cantamessa Astrid" userId="25f9f48d-85bc-43a4-947a-61da0b1c16f5" providerId="ADAL" clId="{49021BD5-7EF0-4C97-829D-B6454330BC5B}" dt="2023-07-05T11:06:44.053" v="18137" actId="1076"/>
          <ac:spMkLst>
            <pc:docMk/>
            <pc:sldMk cId="2899610716" sldId="287"/>
            <ac:spMk id="1136" creationId="{A6F1CCB4-D5A0-CB38-2347-08F98F03D99A}"/>
          </ac:spMkLst>
        </pc:spChg>
        <pc:spChg chg="mod">
          <ac:chgData name="Cantamessa Astrid" userId="25f9f48d-85bc-43a4-947a-61da0b1c16f5" providerId="ADAL" clId="{49021BD5-7EF0-4C97-829D-B6454330BC5B}" dt="2023-07-05T11:05:45.709" v="18128" actId="1076"/>
          <ac:spMkLst>
            <pc:docMk/>
            <pc:sldMk cId="2899610716" sldId="287"/>
            <ac:spMk id="1137" creationId="{A56A9B63-87C1-E229-A6AD-FDFCD3189E9C}"/>
          </ac:spMkLst>
        </pc:spChg>
        <pc:spChg chg="mod">
          <ac:chgData name="Cantamessa Astrid" userId="25f9f48d-85bc-43a4-947a-61da0b1c16f5" providerId="ADAL" clId="{49021BD5-7EF0-4C97-829D-B6454330BC5B}" dt="2023-07-05T11:05:41.533" v="18127" actId="1076"/>
          <ac:spMkLst>
            <pc:docMk/>
            <pc:sldMk cId="2899610716" sldId="287"/>
            <ac:spMk id="1138" creationId="{051ED2A5-CDCC-EBC5-4952-10F1C76F3064}"/>
          </ac:spMkLst>
        </pc:spChg>
        <pc:spChg chg="mod">
          <ac:chgData name="Cantamessa Astrid" userId="25f9f48d-85bc-43a4-947a-61da0b1c16f5" providerId="ADAL" clId="{49021BD5-7EF0-4C97-829D-B6454330BC5B}" dt="2023-07-05T11:05:16.669" v="18121" actId="1076"/>
          <ac:spMkLst>
            <pc:docMk/>
            <pc:sldMk cId="2899610716" sldId="287"/>
            <ac:spMk id="1139" creationId="{1B53917B-E9F3-1B12-B4E2-9987D8FABD3B}"/>
          </ac:spMkLst>
        </pc:spChg>
        <pc:spChg chg="mod">
          <ac:chgData name="Cantamessa Astrid" userId="25f9f48d-85bc-43a4-947a-61da0b1c16f5" providerId="ADAL" clId="{49021BD5-7EF0-4C97-829D-B6454330BC5B}" dt="2023-07-05T11:05:34.733" v="18125" actId="1076"/>
          <ac:spMkLst>
            <pc:docMk/>
            <pc:sldMk cId="2899610716" sldId="287"/>
            <ac:spMk id="1140" creationId="{FB8D541E-3ED8-E68B-87CC-ABCA19EC08FE}"/>
          </ac:spMkLst>
        </pc:spChg>
        <pc:spChg chg="mod">
          <ac:chgData name="Cantamessa Astrid" userId="25f9f48d-85bc-43a4-947a-61da0b1c16f5" providerId="ADAL" clId="{49021BD5-7EF0-4C97-829D-B6454330BC5B}" dt="2023-07-05T11:05:26.172" v="18123" actId="1076"/>
          <ac:spMkLst>
            <pc:docMk/>
            <pc:sldMk cId="2899610716" sldId="287"/>
            <ac:spMk id="1141" creationId="{D267D13F-3E74-986E-29CE-C6ED27A040BD}"/>
          </ac:spMkLst>
        </pc:spChg>
        <pc:spChg chg="mod">
          <ac:chgData name="Cantamessa Astrid" userId="25f9f48d-85bc-43a4-947a-61da0b1c16f5" providerId="ADAL" clId="{49021BD5-7EF0-4C97-829D-B6454330BC5B}" dt="2023-07-05T11:05:21.965" v="18122" actId="1076"/>
          <ac:spMkLst>
            <pc:docMk/>
            <pc:sldMk cId="2899610716" sldId="287"/>
            <ac:spMk id="1142" creationId="{1DFE8396-3DF7-38AB-F550-74C69B2D2161}"/>
          </ac:spMkLst>
        </pc:spChg>
        <pc:spChg chg="mod">
          <ac:chgData name="Cantamessa Astrid" userId="25f9f48d-85bc-43a4-947a-61da0b1c16f5" providerId="ADAL" clId="{49021BD5-7EF0-4C97-829D-B6454330BC5B}" dt="2023-07-05T11:05:37.221" v="18126" actId="1076"/>
          <ac:spMkLst>
            <pc:docMk/>
            <pc:sldMk cId="2899610716" sldId="287"/>
            <ac:spMk id="1143" creationId="{DC3F1938-DA16-1F04-E358-FCEECD0EC7C6}"/>
          </ac:spMkLst>
        </pc:spChg>
        <pc:spChg chg="mod">
          <ac:chgData name="Cantamessa Astrid" userId="25f9f48d-85bc-43a4-947a-61da0b1c16f5" providerId="ADAL" clId="{49021BD5-7EF0-4C97-829D-B6454330BC5B}" dt="2023-07-05T11:13:20.341" v="18142" actId="1076"/>
          <ac:spMkLst>
            <pc:docMk/>
            <pc:sldMk cId="2899610716" sldId="287"/>
            <ac:spMk id="1144" creationId="{9EC5EA11-BFBF-1BA4-E96C-9683EA2D28DD}"/>
          </ac:spMkLst>
        </pc:spChg>
        <pc:spChg chg="mod">
          <ac:chgData name="Cantamessa Astrid" userId="25f9f48d-85bc-43a4-947a-61da0b1c16f5" providerId="ADAL" clId="{49021BD5-7EF0-4C97-829D-B6454330BC5B}" dt="2023-07-05T11:13:24.038" v="18143" actId="1076"/>
          <ac:spMkLst>
            <pc:docMk/>
            <pc:sldMk cId="2899610716" sldId="287"/>
            <ac:spMk id="1145" creationId="{3133CD87-9DF4-3908-1584-EFE9560B89A0}"/>
          </ac:spMkLst>
        </pc:spChg>
        <pc:spChg chg="mod">
          <ac:chgData name="Cantamessa Astrid" userId="25f9f48d-85bc-43a4-947a-61da0b1c16f5" providerId="ADAL" clId="{49021BD5-7EF0-4C97-829D-B6454330BC5B}" dt="2023-07-05T11:13:28.045" v="18144" actId="1076"/>
          <ac:spMkLst>
            <pc:docMk/>
            <pc:sldMk cId="2899610716" sldId="287"/>
            <ac:spMk id="1146" creationId="{494B5B5B-ED65-813E-90A6-7D260C528B8E}"/>
          </ac:spMkLst>
        </pc:spChg>
        <pc:spChg chg="mod">
          <ac:chgData name="Cantamessa Astrid" userId="25f9f48d-85bc-43a4-947a-61da0b1c16f5" providerId="ADAL" clId="{49021BD5-7EF0-4C97-829D-B6454330BC5B}" dt="2023-07-05T11:13:45.333" v="18147" actId="1076"/>
          <ac:spMkLst>
            <pc:docMk/>
            <pc:sldMk cId="2899610716" sldId="287"/>
            <ac:spMk id="1147" creationId="{56021F3C-A77F-49BE-9CB6-9FD18E2246CF}"/>
          </ac:spMkLst>
        </pc:spChg>
        <pc:spChg chg="mod">
          <ac:chgData name="Cantamessa Astrid" userId="25f9f48d-85bc-43a4-947a-61da0b1c16f5" providerId="ADAL" clId="{49021BD5-7EF0-4C97-829D-B6454330BC5B}" dt="2023-07-05T11:13:36.925" v="18145" actId="1076"/>
          <ac:spMkLst>
            <pc:docMk/>
            <pc:sldMk cId="2899610716" sldId="287"/>
            <ac:spMk id="1148" creationId="{9EC8FE2F-B474-E7C0-1DEB-2D88EE576F79}"/>
          </ac:spMkLst>
        </pc:spChg>
        <pc:spChg chg="mod">
          <ac:chgData name="Cantamessa Astrid" userId="25f9f48d-85bc-43a4-947a-61da0b1c16f5" providerId="ADAL" clId="{49021BD5-7EF0-4C97-829D-B6454330BC5B}" dt="2023-07-05T11:13:41.077" v="18146" actId="1076"/>
          <ac:spMkLst>
            <pc:docMk/>
            <pc:sldMk cId="2899610716" sldId="287"/>
            <ac:spMk id="1149" creationId="{28A90012-0B8C-1AFF-8F44-2805E66BD159}"/>
          </ac:spMkLst>
        </pc:spChg>
        <pc:spChg chg="mod">
          <ac:chgData name="Cantamessa Astrid" userId="25f9f48d-85bc-43a4-947a-61da0b1c16f5" providerId="ADAL" clId="{49021BD5-7EF0-4C97-829D-B6454330BC5B}" dt="2023-07-05T11:13:57.213" v="18150" actId="1076"/>
          <ac:spMkLst>
            <pc:docMk/>
            <pc:sldMk cId="2899610716" sldId="287"/>
            <ac:spMk id="1150" creationId="{5543E1EF-6B92-0CAD-1821-9EF072D56225}"/>
          </ac:spMkLst>
        </pc:spChg>
        <pc:spChg chg="mod">
          <ac:chgData name="Cantamessa Astrid" userId="25f9f48d-85bc-43a4-947a-61da0b1c16f5" providerId="ADAL" clId="{49021BD5-7EF0-4C97-829D-B6454330BC5B}" dt="2023-07-05T11:14:02.909" v="18151" actId="1076"/>
          <ac:spMkLst>
            <pc:docMk/>
            <pc:sldMk cId="2899610716" sldId="287"/>
            <ac:spMk id="1151" creationId="{45DBE8B0-9E6D-741E-763E-0595BFE448E3}"/>
          </ac:spMkLst>
        </pc:spChg>
        <pc:spChg chg="mod">
          <ac:chgData name="Cantamessa Astrid" userId="25f9f48d-85bc-43a4-947a-61da0b1c16f5" providerId="ADAL" clId="{49021BD5-7EF0-4C97-829D-B6454330BC5B}" dt="2023-07-05T11:13:53.317" v="18149" actId="1076"/>
          <ac:spMkLst>
            <pc:docMk/>
            <pc:sldMk cId="2899610716" sldId="287"/>
            <ac:spMk id="1152" creationId="{67824AA9-8579-6CC9-AD95-F7051CFDB14C}"/>
          </ac:spMkLst>
        </pc:spChg>
        <pc:spChg chg="mod">
          <ac:chgData name="Cantamessa Astrid" userId="25f9f48d-85bc-43a4-947a-61da0b1c16f5" providerId="ADAL" clId="{49021BD5-7EF0-4C97-829D-B6454330BC5B}" dt="2023-07-05T11:14:06.782" v="18152" actId="1076"/>
          <ac:spMkLst>
            <pc:docMk/>
            <pc:sldMk cId="2899610716" sldId="287"/>
            <ac:spMk id="1153" creationId="{5680E2A3-CF99-1E72-895A-E638022BD231}"/>
          </ac:spMkLst>
        </pc:spChg>
        <pc:spChg chg="mod">
          <ac:chgData name="Cantamessa Astrid" userId="25f9f48d-85bc-43a4-947a-61da0b1c16f5" providerId="ADAL" clId="{49021BD5-7EF0-4C97-829D-B6454330BC5B}" dt="2023-07-05T11:14:12.077" v="18153" actId="1076"/>
          <ac:spMkLst>
            <pc:docMk/>
            <pc:sldMk cId="2899610716" sldId="287"/>
            <ac:spMk id="1154" creationId="{A4DFA4DA-CC86-2744-2339-B3A8935E42DA}"/>
          </ac:spMkLst>
        </pc:spChg>
        <pc:spChg chg="mod">
          <ac:chgData name="Cantamessa Astrid" userId="25f9f48d-85bc-43a4-947a-61da0b1c16f5" providerId="ADAL" clId="{49021BD5-7EF0-4C97-829D-B6454330BC5B}" dt="2023-07-05T11:14:16.468" v="18154" actId="1076"/>
          <ac:spMkLst>
            <pc:docMk/>
            <pc:sldMk cId="2899610716" sldId="287"/>
            <ac:spMk id="1155" creationId="{9179C735-3654-7FE4-F38B-624599EEFDE9}"/>
          </ac:spMkLst>
        </pc:spChg>
        <pc:spChg chg="mod">
          <ac:chgData name="Cantamessa Astrid" userId="25f9f48d-85bc-43a4-947a-61da0b1c16f5" providerId="ADAL" clId="{49021BD5-7EF0-4C97-829D-B6454330BC5B}" dt="2023-07-05T11:14:20.885" v="18155" actId="1076"/>
          <ac:spMkLst>
            <pc:docMk/>
            <pc:sldMk cId="2899610716" sldId="287"/>
            <ac:spMk id="1156" creationId="{F7414550-B114-E088-9459-0C0CE335AEF3}"/>
          </ac:spMkLst>
        </pc:spChg>
        <pc:spChg chg="mod">
          <ac:chgData name="Cantamessa Astrid" userId="25f9f48d-85bc-43a4-947a-61da0b1c16f5" providerId="ADAL" clId="{49021BD5-7EF0-4C97-829D-B6454330BC5B}" dt="2023-07-05T11:14:29.364" v="18156" actId="1076"/>
          <ac:spMkLst>
            <pc:docMk/>
            <pc:sldMk cId="2899610716" sldId="287"/>
            <ac:spMk id="1157" creationId="{8D05286F-0BF3-C5BB-4784-55B101C80A45}"/>
          </ac:spMkLst>
        </pc:spChg>
        <pc:spChg chg="mod">
          <ac:chgData name="Cantamessa Astrid" userId="25f9f48d-85bc-43a4-947a-61da0b1c16f5" providerId="ADAL" clId="{49021BD5-7EF0-4C97-829D-B6454330BC5B}" dt="2023-07-05T11:14:34.383" v="18157" actId="1076"/>
          <ac:spMkLst>
            <pc:docMk/>
            <pc:sldMk cId="2899610716" sldId="287"/>
            <ac:spMk id="1158" creationId="{47EFE8DF-01BF-7AA0-CBD7-8AC88C6F38FE}"/>
          </ac:spMkLst>
        </pc:spChg>
        <pc:spChg chg="mod">
          <ac:chgData name="Cantamessa Astrid" userId="25f9f48d-85bc-43a4-947a-61da0b1c16f5" providerId="ADAL" clId="{49021BD5-7EF0-4C97-829D-B6454330BC5B}" dt="2023-07-05T11:14:39.132" v="18158" actId="1076"/>
          <ac:spMkLst>
            <pc:docMk/>
            <pc:sldMk cId="2899610716" sldId="287"/>
            <ac:spMk id="1159" creationId="{B4D422C6-FE22-CF50-E866-5B89953D4460}"/>
          </ac:spMkLst>
        </pc:spChg>
        <pc:spChg chg="mod">
          <ac:chgData name="Cantamessa Astrid" userId="25f9f48d-85bc-43a4-947a-61da0b1c16f5" providerId="ADAL" clId="{49021BD5-7EF0-4C97-829D-B6454330BC5B}" dt="2023-07-05T11:14:45.245" v="18159" actId="1076"/>
          <ac:spMkLst>
            <pc:docMk/>
            <pc:sldMk cId="2899610716" sldId="287"/>
            <ac:spMk id="1160" creationId="{744E0DD3-7E6C-5EBB-4F6D-09AA99230717}"/>
          </ac:spMkLst>
        </pc:spChg>
        <pc:spChg chg="mod">
          <ac:chgData name="Cantamessa Astrid" userId="25f9f48d-85bc-43a4-947a-61da0b1c16f5" providerId="ADAL" clId="{49021BD5-7EF0-4C97-829D-B6454330BC5B}" dt="2023-07-05T11:14:49.812" v="18160" actId="1076"/>
          <ac:spMkLst>
            <pc:docMk/>
            <pc:sldMk cId="2899610716" sldId="287"/>
            <ac:spMk id="1161" creationId="{23DC0D8E-A11B-D737-3753-2CFE56F80DF4}"/>
          </ac:spMkLst>
        </pc:spChg>
        <pc:spChg chg="mod">
          <ac:chgData name="Cantamessa Astrid" userId="25f9f48d-85bc-43a4-947a-61da0b1c16f5" providerId="ADAL" clId="{49021BD5-7EF0-4C97-829D-B6454330BC5B}" dt="2023-07-05T11:14:54.716" v="18161" actId="1076"/>
          <ac:spMkLst>
            <pc:docMk/>
            <pc:sldMk cId="2899610716" sldId="287"/>
            <ac:spMk id="1162" creationId="{49D4F897-5E24-5775-FCE6-CD37579D3E82}"/>
          </ac:spMkLst>
        </pc:spChg>
        <pc:spChg chg="mod">
          <ac:chgData name="Cantamessa Astrid" userId="25f9f48d-85bc-43a4-947a-61da0b1c16f5" providerId="ADAL" clId="{49021BD5-7EF0-4C97-829D-B6454330BC5B}" dt="2023-07-05T11:15:23.172" v="18162" actId="1076"/>
          <ac:spMkLst>
            <pc:docMk/>
            <pc:sldMk cId="2899610716" sldId="287"/>
            <ac:spMk id="1163" creationId="{9B291207-BD7D-99D3-A6C8-E42EE5BEB6F2}"/>
          </ac:spMkLst>
        </pc:spChg>
        <pc:spChg chg="mod">
          <ac:chgData name="Cantamessa Astrid" userId="25f9f48d-85bc-43a4-947a-61da0b1c16f5" providerId="ADAL" clId="{49021BD5-7EF0-4C97-829D-B6454330BC5B}" dt="2023-07-05T11:15:26.556" v="18163" actId="1076"/>
          <ac:spMkLst>
            <pc:docMk/>
            <pc:sldMk cId="2899610716" sldId="287"/>
            <ac:spMk id="1164" creationId="{C385141F-798F-11BF-5C3E-F0F5D4A8D3D7}"/>
          </ac:spMkLst>
        </pc:spChg>
        <pc:spChg chg="mod">
          <ac:chgData name="Cantamessa Astrid" userId="25f9f48d-85bc-43a4-947a-61da0b1c16f5" providerId="ADAL" clId="{49021BD5-7EF0-4C97-829D-B6454330BC5B}" dt="2023-07-05T11:15:30.421" v="18164" actId="1076"/>
          <ac:spMkLst>
            <pc:docMk/>
            <pc:sldMk cId="2899610716" sldId="287"/>
            <ac:spMk id="1165" creationId="{A4DF5FB8-558D-B3A7-2EE0-5D9992F85BBF}"/>
          </ac:spMkLst>
        </pc:spChg>
        <pc:spChg chg="mod">
          <ac:chgData name="Cantamessa Astrid" userId="25f9f48d-85bc-43a4-947a-61da0b1c16f5" providerId="ADAL" clId="{49021BD5-7EF0-4C97-829D-B6454330BC5B}" dt="2023-07-05T11:15:36.710" v="18165" actId="1076"/>
          <ac:spMkLst>
            <pc:docMk/>
            <pc:sldMk cId="2899610716" sldId="287"/>
            <ac:spMk id="1166" creationId="{1D949A12-E34D-9415-3AC3-8EB531424656}"/>
          </ac:spMkLst>
        </pc:spChg>
        <pc:spChg chg="mod">
          <ac:chgData name="Cantamessa Astrid" userId="25f9f48d-85bc-43a4-947a-61da0b1c16f5" providerId="ADAL" clId="{49021BD5-7EF0-4C97-829D-B6454330BC5B}" dt="2023-07-05T11:15:40.093" v="18166" actId="1076"/>
          <ac:spMkLst>
            <pc:docMk/>
            <pc:sldMk cId="2899610716" sldId="287"/>
            <ac:spMk id="1167" creationId="{1CB370B6-F683-4A93-5E07-9E46B182A754}"/>
          </ac:spMkLst>
        </pc:spChg>
        <pc:spChg chg="mod">
          <ac:chgData name="Cantamessa Astrid" userId="25f9f48d-85bc-43a4-947a-61da0b1c16f5" providerId="ADAL" clId="{49021BD5-7EF0-4C97-829D-B6454330BC5B}" dt="2023-07-05T11:15:44.173" v="18167" actId="1076"/>
          <ac:spMkLst>
            <pc:docMk/>
            <pc:sldMk cId="2899610716" sldId="287"/>
            <ac:spMk id="1168" creationId="{451B3DE1-A6BB-DFB1-F026-1F6F65E2CD30}"/>
          </ac:spMkLst>
        </pc:spChg>
        <pc:spChg chg="mod">
          <ac:chgData name="Cantamessa Astrid" userId="25f9f48d-85bc-43a4-947a-61da0b1c16f5" providerId="ADAL" clId="{49021BD5-7EF0-4C97-829D-B6454330BC5B}" dt="2023-07-05T11:15:56.468" v="18170" actId="1076"/>
          <ac:spMkLst>
            <pc:docMk/>
            <pc:sldMk cId="2899610716" sldId="287"/>
            <ac:spMk id="1169" creationId="{435E6A23-8336-9139-FDAD-0E6F5CC1275C}"/>
          </ac:spMkLst>
        </pc:spChg>
        <pc:spChg chg="mod">
          <ac:chgData name="Cantamessa Astrid" userId="25f9f48d-85bc-43a4-947a-61da0b1c16f5" providerId="ADAL" clId="{49021BD5-7EF0-4C97-829D-B6454330BC5B}" dt="2023-07-05T11:16:01.589" v="18172" actId="1076"/>
          <ac:spMkLst>
            <pc:docMk/>
            <pc:sldMk cId="2899610716" sldId="287"/>
            <ac:spMk id="1170" creationId="{D9C993BE-4016-E1A4-376E-0EF0E9576F97}"/>
          </ac:spMkLst>
        </pc:spChg>
        <pc:spChg chg="mod">
          <ac:chgData name="Cantamessa Astrid" userId="25f9f48d-85bc-43a4-947a-61da0b1c16f5" providerId="ADAL" clId="{49021BD5-7EF0-4C97-829D-B6454330BC5B}" dt="2023-07-05T11:16:05.607" v="18173" actId="1076"/>
          <ac:spMkLst>
            <pc:docMk/>
            <pc:sldMk cId="2899610716" sldId="287"/>
            <ac:spMk id="1171" creationId="{ABFAFE8D-645D-7DCA-65EF-E22BC0E4F85C}"/>
          </ac:spMkLst>
        </pc:spChg>
        <pc:spChg chg="mod">
          <ac:chgData name="Cantamessa Astrid" userId="25f9f48d-85bc-43a4-947a-61da0b1c16f5" providerId="ADAL" clId="{49021BD5-7EF0-4C97-829D-B6454330BC5B}" dt="2023-07-05T11:16:09.333" v="18174" actId="1076"/>
          <ac:spMkLst>
            <pc:docMk/>
            <pc:sldMk cId="2899610716" sldId="287"/>
            <ac:spMk id="1172" creationId="{82E3E444-D3B5-1C82-2820-3C6100B1D044}"/>
          </ac:spMkLst>
        </pc:spChg>
        <pc:spChg chg="mod">
          <ac:chgData name="Cantamessa Astrid" userId="25f9f48d-85bc-43a4-947a-61da0b1c16f5" providerId="ADAL" clId="{49021BD5-7EF0-4C97-829D-B6454330BC5B}" dt="2023-07-05T11:16:15.654" v="18175" actId="1076"/>
          <ac:spMkLst>
            <pc:docMk/>
            <pc:sldMk cId="2899610716" sldId="287"/>
            <ac:spMk id="1173" creationId="{DE2F9487-8D49-A4BF-5C6B-0D56D3957C1E}"/>
          </ac:spMkLst>
        </pc:spChg>
        <pc:spChg chg="mod">
          <ac:chgData name="Cantamessa Astrid" userId="25f9f48d-85bc-43a4-947a-61da0b1c16f5" providerId="ADAL" clId="{49021BD5-7EF0-4C97-829D-B6454330BC5B}" dt="2023-07-05T11:16:18.917" v="18176" actId="1076"/>
          <ac:spMkLst>
            <pc:docMk/>
            <pc:sldMk cId="2899610716" sldId="287"/>
            <ac:spMk id="1174" creationId="{EA20BEA7-7954-73C0-50BC-AAAA27933DEC}"/>
          </ac:spMkLst>
        </pc:spChg>
        <pc:spChg chg="mod">
          <ac:chgData name="Cantamessa Astrid" userId="25f9f48d-85bc-43a4-947a-61da0b1c16f5" providerId="ADAL" clId="{49021BD5-7EF0-4C97-829D-B6454330BC5B}" dt="2023-07-05T11:16:22.356" v="18177" actId="1076"/>
          <ac:spMkLst>
            <pc:docMk/>
            <pc:sldMk cId="2899610716" sldId="287"/>
            <ac:spMk id="1175" creationId="{C0C23832-757A-3959-E66F-4740B65A9021}"/>
          </ac:spMkLst>
        </pc:spChg>
        <pc:spChg chg="mod">
          <ac:chgData name="Cantamessa Astrid" userId="25f9f48d-85bc-43a4-947a-61da0b1c16f5" providerId="ADAL" clId="{49021BD5-7EF0-4C97-829D-B6454330BC5B}" dt="2023-07-05T11:16:27.933" v="18178" actId="1076"/>
          <ac:spMkLst>
            <pc:docMk/>
            <pc:sldMk cId="2899610716" sldId="287"/>
            <ac:spMk id="1176" creationId="{AB7D7DCC-24B0-5119-BACC-E26D9C4CE1B0}"/>
          </ac:spMkLst>
        </pc:spChg>
        <pc:spChg chg="mod">
          <ac:chgData name="Cantamessa Astrid" userId="25f9f48d-85bc-43a4-947a-61da0b1c16f5" providerId="ADAL" clId="{49021BD5-7EF0-4C97-829D-B6454330BC5B}" dt="2023-07-05T11:16:32.365" v="18179" actId="1076"/>
          <ac:spMkLst>
            <pc:docMk/>
            <pc:sldMk cId="2899610716" sldId="287"/>
            <ac:spMk id="1177" creationId="{E808EA2B-C05B-E147-11A9-B324D68096FB}"/>
          </ac:spMkLst>
        </pc:spChg>
        <pc:spChg chg="mod">
          <ac:chgData name="Cantamessa Astrid" userId="25f9f48d-85bc-43a4-947a-61da0b1c16f5" providerId="ADAL" clId="{49021BD5-7EF0-4C97-829D-B6454330BC5B}" dt="2023-07-05T11:16:38.316" v="18181" actId="1076"/>
          <ac:spMkLst>
            <pc:docMk/>
            <pc:sldMk cId="2899610716" sldId="287"/>
            <ac:spMk id="1178" creationId="{7F4987A1-404E-7814-EDA6-FB90DB46832B}"/>
          </ac:spMkLst>
        </pc:spChg>
        <pc:spChg chg="mod">
          <ac:chgData name="Cantamessa Astrid" userId="25f9f48d-85bc-43a4-947a-61da0b1c16f5" providerId="ADAL" clId="{49021BD5-7EF0-4C97-829D-B6454330BC5B}" dt="2023-07-05T11:16:35.620" v="18180" actId="1076"/>
          <ac:spMkLst>
            <pc:docMk/>
            <pc:sldMk cId="2899610716" sldId="287"/>
            <ac:spMk id="1179" creationId="{82898CEF-6F17-73B5-5307-2215B2DBD4FC}"/>
          </ac:spMkLst>
        </pc:spChg>
        <pc:spChg chg="mod">
          <ac:chgData name="Cantamessa Astrid" userId="25f9f48d-85bc-43a4-947a-61da0b1c16f5" providerId="ADAL" clId="{49021BD5-7EF0-4C97-829D-B6454330BC5B}" dt="2023-07-05T11:15:52.165" v="18169" actId="1076"/>
          <ac:spMkLst>
            <pc:docMk/>
            <pc:sldMk cId="2899610716" sldId="287"/>
            <ac:spMk id="1180" creationId="{08168677-1A45-8786-CFB8-3BCCB18C2CB0}"/>
          </ac:spMkLst>
        </pc:spChg>
        <pc:spChg chg="mod">
          <ac:chgData name="Cantamessa Astrid" userId="25f9f48d-85bc-43a4-947a-61da0b1c16f5" providerId="ADAL" clId="{49021BD5-7EF0-4C97-829D-B6454330BC5B}" dt="2023-07-05T11:15:47.428" v="18168" actId="1076"/>
          <ac:spMkLst>
            <pc:docMk/>
            <pc:sldMk cId="2899610716" sldId="287"/>
            <ac:spMk id="1181" creationId="{DA78FD5D-20EE-6C79-20EF-A6381E7F77F0}"/>
          </ac:spMkLst>
        </pc:spChg>
        <pc:spChg chg="mod">
          <ac:chgData name="Cantamessa Astrid" userId="25f9f48d-85bc-43a4-947a-61da0b1c16f5" providerId="ADAL" clId="{49021BD5-7EF0-4C97-829D-B6454330BC5B}" dt="2023-07-05T11:21:20.484" v="18183" actId="1076"/>
          <ac:spMkLst>
            <pc:docMk/>
            <pc:sldMk cId="2899610716" sldId="287"/>
            <ac:spMk id="1182" creationId="{D5044EB6-FF47-CF0F-88B5-F48FEEFCD902}"/>
          </ac:spMkLst>
        </pc:spChg>
        <pc:spChg chg="mod">
          <ac:chgData name="Cantamessa Astrid" userId="25f9f48d-85bc-43a4-947a-61da0b1c16f5" providerId="ADAL" clId="{49021BD5-7EF0-4C97-829D-B6454330BC5B}" dt="2023-07-05T11:21:23.140" v="18184" actId="1076"/>
          <ac:spMkLst>
            <pc:docMk/>
            <pc:sldMk cId="2899610716" sldId="287"/>
            <ac:spMk id="1183" creationId="{9BE1B5E4-BEDD-824B-8670-26A8979FF869}"/>
          </ac:spMkLst>
        </pc:spChg>
        <pc:spChg chg="mod">
          <ac:chgData name="Cantamessa Astrid" userId="25f9f48d-85bc-43a4-947a-61da0b1c16f5" providerId="ADAL" clId="{49021BD5-7EF0-4C97-829D-B6454330BC5B}" dt="2023-07-05T11:21:27.861" v="18185" actId="1076"/>
          <ac:spMkLst>
            <pc:docMk/>
            <pc:sldMk cId="2899610716" sldId="287"/>
            <ac:spMk id="1184" creationId="{7BBB8DF6-9308-6057-C314-6D5AD87177EF}"/>
          </ac:spMkLst>
        </pc:spChg>
        <pc:spChg chg="mod">
          <ac:chgData name="Cantamessa Astrid" userId="25f9f48d-85bc-43a4-947a-61da0b1c16f5" providerId="ADAL" clId="{49021BD5-7EF0-4C97-829D-B6454330BC5B}" dt="2023-07-05T11:21:32.875" v="18186" actId="1076"/>
          <ac:spMkLst>
            <pc:docMk/>
            <pc:sldMk cId="2899610716" sldId="287"/>
            <ac:spMk id="1185" creationId="{9264B342-F054-B912-D784-A62DC24CEB43}"/>
          </ac:spMkLst>
        </pc:spChg>
        <pc:spChg chg="mod">
          <ac:chgData name="Cantamessa Astrid" userId="25f9f48d-85bc-43a4-947a-61da0b1c16f5" providerId="ADAL" clId="{49021BD5-7EF0-4C97-829D-B6454330BC5B}" dt="2023-07-05T11:21:37.012" v="18187" actId="1076"/>
          <ac:spMkLst>
            <pc:docMk/>
            <pc:sldMk cId="2899610716" sldId="287"/>
            <ac:spMk id="1186" creationId="{7E95D7EB-05BE-C940-957D-5071E0774DCC}"/>
          </ac:spMkLst>
        </pc:spChg>
        <pc:spChg chg="mod">
          <ac:chgData name="Cantamessa Astrid" userId="25f9f48d-85bc-43a4-947a-61da0b1c16f5" providerId="ADAL" clId="{49021BD5-7EF0-4C97-829D-B6454330BC5B}" dt="2023-07-05T11:21:41.405" v="18188" actId="1076"/>
          <ac:spMkLst>
            <pc:docMk/>
            <pc:sldMk cId="2899610716" sldId="287"/>
            <ac:spMk id="1187" creationId="{A8F99DAA-5903-7777-6234-AF0AC8141B22}"/>
          </ac:spMkLst>
        </pc:spChg>
        <pc:spChg chg="mod">
          <ac:chgData name="Cantamessa Astrid" userId="25f9f48d-85bc-43a4-947a-61da0b1c16f5" providerId="ADAL" clId="{49021BD5-7EF0-4C97-829D-B6454330BC5B}" dt="2023-07-05T11:21:58.462" v="18192" actId="1076"/>
          <ac:spMkLst>
            <pc:docMk/>
            <pc:sldMk cId="2899610716" sldId="287"/>
            <ac:spMk id="1188" creationId="{46E9BAB1-92D2-03F2-9DC1-B1641B9893C1}"/>
          </ac:spMkLst>
        </pc:spChg>
        <pc:spChg chg="mod">
          <ac:chgData name="Cantamessa Astrid" userId="25f9f48d-85bc-43a4-947a-61da0b1c16f5" providerId="ADAL" clId="{49021BD5-7EF0-4C97-829D-B6454330BC5B}" dt="2023-07-05T11:22:03.452" v="18193" actId="1076"/>
          <ac:spMkLst>
            <pc:docMk/>
            <pc:sldMk cId="2899610716" sldId="287"/>
            <ac:spMk id="1189" creationId="{A24A8E25-52EA-F2F0-D080-51E872E581DB}"/>
          </ac:spMkLst>
        </pc:spChg>
        <pc:spChg chg="mod">
          <ac:chgData name="Cantamessa Astrid" userId="25f9f48d-85bc-43a4-947a-61da0b1c16f5" providerId="ADAL" clId="{49021BD5-7EF0-4C97-829D-B6454330BC5B}" dt="2023-07-05T11:21:55.285" v="18191" actId="1076"/>
          <ac:spMkLst>
            <pc:docMk/>
            <pc:sldMk cId="2899610716" sldId="287"/>
            <ac:spMk id="1190" creationId="{EFE18216-7C85-0B93-C149-B48B5FEC07AC}"/>
          </ac:spMkLst>
        </pc:spChg>
        <pc:spChg chg="mod">
          <ac:chgData name="Cantamessa Astrid" userId="25f9f48d-85bc-43a4-947a-61da0b1c16f5" providerId="ADAL" clId="{49021BD5-7EF0-4C97-829D-B6454330BC5B}" dt="2023-07-05T11:22:20.493" v="18196" actId="1076"/>
          <ac:spMkLst>
            <pc:docMk/>
            <pc:sldMk cId="2899610716" sldId="287"/>
            <ac:spMk id="1191" creationId="{2554B1D2-E766-AF0B-D595-90978A1BE0DC}"/>
          </ac:spMkLst>
        </pc:spChg>
        <pc:spChg chg="mod">
          <ac:chgData name="Cantamessa Astrid" userId="25f9f48d-85bc-43a4-947a-61da0b1c16f5" providerId="ADAL" clId="{49021BD5-7EF0-4C97-829D-B6454330BC5B}" dt="2023-07-05T11:22:23.172" v="18197" actId="1076"/>
          <ac:spMkLst>
            <pc:docMk/>
            <pc:sldMk cId="2899610716" sldId="287"/>
            <ac:spMk id="1192" creationId="{E81290C2-6F8D-836B-2506-A01BBD9AC816}"/>
          </ac:spMkLst>
        </pc:spChg>
        <pc:spChg chg="mod">
          <ac:chgData name="Cantamessa Astrid" userId="25f9f48d-85bc-43a4-947a-61da0b1c16f5" providerId="ADAL" clId="{49021BD5-7EF0-4C97-829D-B6454330BC5B}" dt="2023-07-05T11:22:09.389" v="18194" actId="1076"/>
          <ac:spMkLst>
            <pc:docMk/>
            <pc:sldMk cId="2899610716" sldId="287"/>
            <ac:spMk id="1193" creationId="{13E547A8-EF38-2E04-C1EF-D6879969F542}"/>
          </ac:spMkLst>
        </pc:spChg>
        <pc:spChg chg="mod">
          <ac:chgData name="Cantamessa Astrid" userId="25f9f48d-85bc-43a4-947a-61da0b1c16f5" providerId="ADAL" clId="{49021BD5-7EF0-4C97-829D-B6454330BC5B}" dt="2023-07-05T11:22:27.436" v="18198" actId="1076"/>
          <ac:spMkLst>
            <pc:docMk/>
            <pc:sldMk cId="2899610716" sldId="287"/>
            <ac:spMk id="1194" creationId="{81FB544C-6447-4B19-4117-4D0EA52F1ED9}"/>
          </ac:spMkLst>
        </pc:spChg>
        <pc:spChg chg="mod">
          <ac:chgData name="Cantamessa Astrid" userId="25f9f48d-85bc-43a4-947a-61da0b1c16f5" providerId="ADAL" clId="{49021BD5-7EF0-4C97-829D-B6454330BC5B}" dt="2023-07-05T11:22:32.252" v="18199" actId="1076"/>
          <ac:spMkLst>
            <pc:docMk/>
            <pc:sldMk cId="2899610716" sldId="287"/>
            <ac:spMk id="1195" creationId="{33DCA69D-19A4-8C72-ED5C-B07008C0EF58}"/>
          </ac:spMkLst>
        </pc:spChg>
        <pc:spChg chg="mod">
          <ac:chgData name="Cantamessa Astrid" userId="25f9f48d-85bc-43a4-947a-61da0b1c16f5" providerId="ADAL" clId="{49021BD5-7EF0-4C97-829D-B6454330BC5B}" dt="2023-07-05T11:22:48.029" v="18203" actId="1076"/>
          <ac:spMkLst>
            <pc:docMk/>
            <pc:sldMk cId="2899610716" sldId="287"/>
            <ac:spMk id="1196" creationId="{8DD1A359-019B-F572-843A-BCC9E40A810F}"/>
          </ac:spMkLst>
        </pc:spChg>
        <pc:spChg chg="mod">
          <ac:chgData name="Cantamessa Astrid" userId="25f9f48d-85bc-43a4-947a-61da0b1c16f5" providerId="ADAL" clId="{49021BD5-7EF0-4C97-829D-B6454330BC5B}" dt="2023-07-05T11:22:44.597" v="18202" actId="1076"/>
          <ac:spMkLst>
            <pc:docMk/>
            <pc:sldMk cId="2899610716" sldId="287"/>
            <ac:spMk id="1197" creationId="{5E4C7AB9-7E44-D72F-0D58-7ED447E43C20}"/>
          </ac:spMkLst>
        </pc:spChg>
        <pc:spChg chg="mod">
          <ac:chgData name="Cantamessa Astrid" userId="25f9f48d-85bc-43a4-947a-61da0b1c16f5" providerId="ADAL" clId="{49021BD5-7EF0-4C97-829D-B6454330BC5B}" dt="2023-07-05T11:22:41.220" v="18201" actId="1076"/>
          <ac:spMkLst>
            <pc:docMk/>
            <pc:sldMk cId="2899610716" sldId="287"/>
            <ac:spMk id="1198" creationId="{54F2D096-B12B-BF2D-9E93-A56587C6094C}"/>
          </ac:spMkLst>
        </pc:spChg>
        <pc:spChg chg="mod">
          <ac:chgData name="Cantamessa Astrid" userId="25f9f48d-85bc-43a4-947a-61da0b1c16f5" providerId="ADAL" clId="{49021BD5-7EF0-4C97-829D-B6454330BC5B}" dt="2023-07-05T11:22:53.258" v="18204" actId="1076"/>
          <ac:spMkLst>
            <pc:docMk/>
            <pc:sldMk cId="2899610716" sldId="287"/>
            <ac:spMk id="1199" creationId="{B6D2A815-5DCA-1DDC-2E64-4003C26A08FC}"/>
          </ac:spMkLst>
        </pc:spChg>
        <pc:spChg chg="mod">
          <ac:chgData name="Cantamessa Astrid" userId="25f9f48d-85bc-43a4-947a-61da0b1c16f5" providerId="ADAL" clId="{49021BD5-7EF0-4C97-829D-B6454330BC5B}" dt="2023-07-05T11:22:56.674" v="18205" actId="1076"/>
          <ac:spMkLst>
            <pc:docMk/>
            <pc:sldMk cId="2899610716" sldId="287"/>
            <ac:spMk id="1200" creationId="{8F10F34D-4677-2FAA-9CD9-EC9E10AFF4D4}"/>
          </ac:spMkLst>
        </pc:spChg>
        <pc:spChg chg="mod">
          <ac:chgData name="Cantamessa Astrid" userId="25f9f48d-85bc-43a4-947a-61da0b1c16f5" providerId="ADAL" clId="{49021BD5-7EF0-4C97-829D-B6454330BC5B}" dt="2023-07-05T11:23:22.825" v="18211" actId="1076"/>
          <ac:spMkLst>
            <pc:docMk/>
            <pc:sldMk cId="2899610716" sldId="287"/>
            <ac:spMk id="1201" creationId="{F02E7B12-4315-F9D5-3B4C-228BB3AF4BDB}"/>
          </ac:spMkLst>
        </pc:spChg>
        <pc:spChg chg="mod">
          <ac:chgData name="Cantamessa Astrid" userId="25f9f48d-85bc-43a4-947a-61da0b1c16f5" providerId="ADAL" clId="{49021BD5-7EF0-4C97-829D-B6454330BC5B}" dt="2023-07-05T11:23:02.149" v="18206" actId="1076"/>
          <ac:spMkLst>
            <pc:docMk/>
            <pc:sldMk cId="2899610716" sldId="287"/>
            <ac:spMk id="1202" creationId="{3ADF9CC5-533D-B014-23FB-1AEC824E4177}"/>
          </ac:spMkLst>
        </pc:spChg>
        <pc:spChg chg="mod">
          <ac:chgData name="Cantamessa Astrid" userId="25f9f48d-85bc-43a4-947a-61da0b1c16f5" providerId="ADAL" clId="{49021BD5-7EF0-4C97-829D-B6454330BC5B}" dt="2023-07-05T11:23:18.853" v="18210" actId="1076"/>
          <ac:spMkLst>
            <pc:docMk/>
            <pc:sldMk cId="2899610716" sldId="287"/>
            <ac:spMk id="1203" creationId="{487B8155-AC5D-D390-5615-F49A71E2C18A}"/>
          </ac:spMkLst>
        </pc:spChg>
        <pc:spChg chg="mod">
          <ac:chgData name="Cantamessa Astrid" userId="25f9f48d-85bc-43a4-947a-61da0b1c16f5" providerId="ADAL" clId="{49021BD5-7EF0-4C97-829D-B6454330BC5B}" dt="2023-07-05T11:23:28.670" v="18214" actId="1037"/>
          <ac:spMkLst>
            <pc:docMk/>
            <pc:sldMk cId="2899610716" sldId="287"/>
            <ac:spMk id="1204" creationId="{2BEDA063-C1FC-A02F-66AB-05C31C134513}"/>
          </ac:spMkLst>
        </pc:spChg>
        <pc:spChg chg="mod">
          <ac:chgData name="Cantamessa Astrid" userId="25f9f48d-85bc-43a4-947a-61da0b1c16f5" providerId="ADAL" clId="{49021BD5-7EF0-4C97-829D-B6454330BC5B}" dt="2023-07-05T11:23:31.973" v="18215" actId="1076"/>
          <ac:spMkLst>
            <pc:docMk/>
            <pc:sldMk cId="2899610716" sldId="287"/>
            <ac:spMk id="1209" creationId="{60B9196C-95EB-C41C-EF8D-87787CCB62D2}"/>
          </ac:spMkLst>
        </pc:spChg>
        <pc:spChg chg="mod">
          <ac:chgData name="Cantamessa Astrid" userId="25f9f48d-85bc-43a4-947a-61da0b1c16f5" providerId="ADAL" clId="{49021BD5-7EF0-4C97-829D-B6454330BC5B}" dt="2023-07-05T11:23:41.212" v="18217" actId="1076"/>
          <ac:spMkLst>
            <pc:docMk/>
            <pc:sldMk cId="2899610716" sldId="287"/>
            <ac:spMk id="1211" creationId="{A78EA779-8F00-939D-DF51-0BA2C456E7C9}"/>
          </ac:spMkLst>
        </pc:spChg>
        <pc:spChg chg="mod">
          <ac:chgData name="Cantamessa Astrid" userId="25f9f48d-85bc-43a4-947a-61da0b1c16f5" providerId="ADAL" clId="{49021BD5-7EF0-4C97-829D-B6454330BC5B}" dt="2023-07-05T11:25:00.877" v="18233" actId="1076"/>
          <ac:spMkLst>
            <pc:docMk/>
            <pc:sldMk cId="2899610716" sldId="287"/>
            <ac:spMk id="1213" creationId="{63F29F3F-5B08-AE46-D5B0-12C4D7C85D97}"/>
          </ac:spMkLst>
        </pc:spChg>
        <pc:spChg chg="mod">
          <ac:chgData name="Cantamessa Astrid" userId="25f9f48d-85bc-43a4-947a-61da0b1c16f5" providerId="ADAL" clId="{49021BD5-7EF0-4C97-829D-B6454330BC5B}" dt="2023-07-05T11:25:04.956" v="18234" actId="1076"/>
          <ac:spMkLst>
            <pc:docMk/>
            <pc:sldMk cId="2899610716" sldId="287"/>
            <ac:spMk id="1214" creationId="{9CB0AEAD-1E12-A44F-1978-AD63620810D0}"/>
          </ac:spMkLst>
        </pc:spChg>
        <pc:spChg chg="mod">
          <ac:chgData name="Cantamessa Astrid" userId="25f9f48d-85bc-43a4-947a-61da0b1c16f5" providerId="ADAL" clId="{49021BD5-7EF0-4C97-829D-B6454330BC5B}" dt="2023-07-05T11:25:11.309" v="18235" actId="1076"/>
          <ac:spMkLst>
            <pc:docMk/>
            <pc:sldMk cId="2899610716" sldId="287"/>
            <ac:spMk id="1215" creationId="{A701A390-3EAF-2BD6-3F9C-D1A4B1A20618}"/>
          </ac:spMkLst>
        </pc:spChg>
        <pc:spChg chg="mod">
          <ac:chgData name="Cantamessa Astrid" userId="25f9f48d-85bc-43a4-947a-61da0b1c16f5" providerId="ADAL" clId="{49021BD5-7EF0-4C97-829D-B6454330BC5B}" dt="2023-07-05T11:25:14.069" v="18236" actId="1076"/>
          <ac:spMkLst>
            <pc:docMk/>
            <pc:sldMk cId="2899610716" sldId="287"/>
            <ac:spMk id="1216" creationId="{388F81DB-F212-02EF-100C-F1C97B112A36}"/>
          </ac:spMkLst>
        </pc:spChg>
        <pc:spChg chg="mod">
          <ac:chgData name="Cantamessa Astrid" userId="25f9f48d-85bc-43a4-947a-61da0b1c16f5" providerId="ADAL" clId="{49021BD5-7EF0-4C97-829D-B6454330BC5B}" dt="2023-07-05T11:25:18.596" v="18237" actId="1076"/>
          <ac:spMkLst>
            <pc:docMk/>
            <pc:sldMk cId="2899610716" sldId="287"/>
            <ac:spMk id="1217" creationId="{1B02D366-A1A0-1070-0F6F-C270DF52B1F3}"/>
          </ac:spMkLst>
        </pc:spChg>
        <pc:spChg chg="mod">
          <ac:chgData name="Cantamessa Astrid" userId="25f9f48d-85bc-43a4-947a-61da0b1c16f5" providerId="ADAL" clId="{49021BD5-7EF0-4C97-829D-B6454330BC5B}" dt="2023-07-05T11:23:53.804" v="18220" actId="1076"/>
          <ac:spMkLst>
            <pc:docMk/>
            <pc:sldMk cId="2899610716" sldId="287"/>
            <ac:spMk id="1218" creationId="{131C297C-5688-D0D1-3A53-C100BC0E0B80}"/>
          </ac:spMkLst>
        </pc:spChg>
        <pc:spChg chg="mod">
          <ac:chgData name="Cantamessa Astrid" userId="25f9f48d-85bc-43a4-947a-61da0b1c16f5" providerId="ADAL" clId="{49021BD5-7EF0-4C97-829D-B6454330BC5B}" dt="2023-07-05T11:23:49.972" v="18219" actId="1076"/>
          <ac:spMkLst>
            <pc:docMk/>
            <pc:sldMk cId="2899610716" sldId="287"/>
            <ac:spMk id="1220" creationId="{DA765086-DCC2-9811-48B7-326EE9F4C3F8}"/>
          </ac:spMkLst>
        </pc:spChg>
        <pc:spChg chg="mod">
          <ac:chgData name="Cantamessa Astrid" userId="25f9f48d-85bc-43a4-947a-61da0b1c16f5" providerId="ADAL" clId="{49021BD5-7EF0-4C97-829D-B6454330BC5B}" dt="2023-07-05T11:23:37.396" v="18216" actId="1076"/>
          <ac:spMkLst>
            <pc:docMk/>
            <pc:sldMk cId="2899610716" sldId="287"/>
            <ac:spMk id="1221" creationId="{19A27464-D292-781B-70E5-FF3C0C5B41CB}"/>
          </ac:spMkLst>
        </pc:spChg>
        <pc:spChg chg="mod">
          <ac:chgData name="Cantamessa Astrid" userId="25f9f48d-85bc-43a4-947a-61da0b1c16f5" providerId="ADAL" clId="{49021BD5-7EF0-4C97-829D-B6454330BC5B}" dt="2023-07-05T11:25:22.069" v="18238" actId="1076"/>
          <ac:spMkLst>
            <pc:docMk/>
            <pc:sldMk cId="2899610716" sldId="287"/>
            <ac:spMk id="1224" creationId="{F60B281B-CC70-798F-0060-24672318BC3F}"/>
          </ac:spMkLst>
        </pc:spChg>
        <pc:spChg chg="mod">
          <ac:chgData name="Cantamessa Astrid" userId="25f9f48d-85bc-43a4-947a-61da0b1c16f5" providerId="ADAL" clId="{49021BD5-7EF0-4C97-829D-B6454330BC5B}" dt="2023-07-05T11:24:03.797" v="18225" actId="1038"/>
          <ac:spMkLst>
            <pc:docMk/>
            <pc:sldMk cId="2899610716" sldId="287"/>
            <ac:spMk id="1225" creationId="{5DBED3D2-1689-957F-8DA0-6928F5798BCC}"/>
          </ac:spMkLst>
        </pc:spChg>
        <pc:spChg chg="mod">
          <ac:chgData name="Cantamessa Astrid" userId="25f9f48d-85bc-43a4-947a-61da0b1c16f5" providerId="ADAL" clId="{49021BD5-7EF0-4C97-829D-B6454330BC5B}" dt="2023-07-05T11:24:07.589" v="18226" actId="1076"/>
          <ac:spMkLst>
            <pc:docMk/>
            <pc:sldMk cId="2899610716" sldId="287"/>
            <ac:spMk id="1228" creationId="{D4BB3A42-72EA-0398-254C-3AB850C6AF34}"/>
          </ac:spMkLst>
        </pc:spChg>
        <pc:spChg chg="mod">
          <ac:chgData name="Cantamessa Astrid" userId="25f9f48d-85bc-43a4-947a-61da0b1c16f5" providerId="ADAL" clId="{49021BD5-7EF0-4C97-829D-B6454330BC5B}" dt="2023-07-05T11:25:26.916" v="18239" actId="1076"/>
          <ac:spMkLst>
            <pc:docMk/>
            <pc:sldMk cId="2899610716" sldId="287"/>
            <ac:spMk id="1230" creationId="{68952968-BDFD-6626-8B76-90D01F120CC6}"/>
          </ac:spMkLst>
        </pc:spChg>
        <pc:spChg chg="mod">
          <ac:chgData name="Cantamessa Astrid" userId="25f9f48d-85bc-43a4-947a-61da0b1c16f5" providerId="ADAL" clId="{49021BD5-7EF0-4C97-829D-B6454330BC5B}" dt="2023-07-05T11:25:30.484" v="18240" actId="1076"/>
          <ac:spMkLst>
            <pc:docMk/>
            <pc:sldMk cId="2899610716" sldId="287"/>
            <ac:spMk id="1231" creationId="{ADFC8CD3-FB3B-79F6-823F-973CD1EC8551}"/>
          </ac:spMkLst>
        </pc:spChg>
        <pc:spChg chg="mod">
          <ac:chgData name="Cantamessa Astrid" userId="25f9f48d-85bc-43a4-947a-61da0b1c16f5" providerId="ADAL" clId="{49021BD5-7EF0-4C97-829D-B6454330BC5B}" dt="2023-07-05T11:25:39.381" v="18241" actId="1076"/>
          <ac:spMkLst>
            <pc:docMk/>
            <pc:sldMk cId="2899610716" sldId="287"/>
            <ac:spMk id="1232" creationId="{BBBCA074-595B-AB50-B22A-1701262425C4}"/>
          </ac:spMkLst>
        </pc:spChg>
        <pc:spChg chg="mod">
          <ac:chgData name="Cantamessa Astrid" userId="25f9f48d-85bc-43a4-947a-61da0b1c16f5" providerId="ADAL" clId="{49021BD5-7EF0-4C97-829D-B6454330BC5B}" dt="2023-07-05T11:23:58.276" v="18221" actId="1076"/>
          <ac:spMkLst>
            <pc:docMk/>
            <pc:sldMk cId="2899610716" sldId="287"/>
            <ac:spMk id="1235" creationId="{2321CBC8-1EF6-826A-551B-68444250FAFD}"/>
          </ac:spMkLst>
        </pc:spChg>
        <pc:spChg chg="mod">
          <ac:chgData name="Cantamessa Astrid" userId="25f9f48d-85bc-43a4-947a-61da0b1c16f5" providerId="ADAL" clId="{49021BD5-7EF0-4C97-829D-B6454330BC5B}" dt="2023-07-05T11:24:10.604" v="18227" actId="1076"/>
          <ac:spMkLst>
            <pc:docMk/>
            <pc:sldMk cId="2899610716" sldId="287"/>
            <ac:spMk id="1236" creationId="{3DE1B124-F34C-4532-E2E0-B5247BD8FFD4}"/>
          </ac:spMkLst>
        </pc:spChg>
        <pc:spChg chg="mod">
          <ac:chgData name="Cantamessa Astrid" userId="25f9f48d-85bc-43a4-947a-61da0b1c16f5" providerId="ADAL" clId="{49021BD5-7EF0-4C97-829D-B6454330BC5B}" dt="2023-07-05T11:24:14.957" v="18228" actId="1076"/>
          <ac:spMkLst>
            <pc:docMk/>
            <pc:sldMk cId="2899610716" sldId="287"/>
            <ac:spMk id="1238" creationId="{88B1AF34-B3F3-B0BB-D289-1982EF3FBD6F}"/>
          </ac:spMkLst>
        </pc:spChg>
        <pc:spChg chg="mod">
          <ac:chgData name="Cantamessa Astrid" userId="25f9f48d-85bc-43a4-947a-61da0b1c16f5" providerId="ADAL" clId="{49021BD5-7EF0-4C97-829D-B6454330BC5B}" dt="2023-07-05T11:24:18.924" v="18229" actId="1076"/>
          <ac:spMkLst>
            <pc:docMk/>
            <pc:sldMk cId="2899610716" sldId="287"/>
            <ac:spMk id="1239" creationId="{2B36E197-2879-5D54-ADE9-59DFE28FE13E}"/>
          </ac:spMkLst>
        </pc:spChg>
        <pc:spChg chg="mod">
          <ac:chgData name="Cantamessa Astrid" userId="25f9f48d-85bc-43a4-947a-61da0b1c16f5" providerId="ADAL" clId="{49021BD5-7EF0-4C97-829D-B6454330BC5B}" dt="2023-07-05T11:23:05.325" v="18207" actId="1076"/>
          <ac:spMkLst>
            <pc:docMk/>
            <pc:sldMk cId="2899610716" sldId="287"/>
            <ac:spMk id="1240" creationId="{1E4E8810-36BD-2B78-A898-C438A3D3DCEA}"/>
          </ac:spMkLst>
        </pc:spChg>
        <pc:spChg chg="mod">
          <ac:chgData name="Cantamessa Astrid" userId="25f9f48d-85bc-43a4-947a-61da0b1c16f5" providerId="ADAL" clId="{49021BD5-7EF0-4C97-829D-B6454330BC5B}" dt="2023-07-05T11:23:09.820" v="18208" actId="1076"/>
          <ac:spMkLst>
            <pc:docMk/>
            <pc:sldMk cId="2899610716" sldId="287"/>
            <ac:spMk id="1241" creationId="{99997BE3-383A-A947-4F72-D82D57A95903}"/>
          </ac:spMkLst>
        </pc:spChg>
        <pc:spChg chg="mod">
          <ac:chgData name="Cantamessa Astrid" userId="25f9f48d-85bc-43a4-947a-61da0b1c16f5" providerId="ADAL" clId="{49021BD5-7EF0-4C97-829D-B6454330BC5B}" dt="2023-07-05T11:24:29.509" v="18231" actId="1076"/>
          <ac:spMkLst>
            <pc:docMk/>
            <pc:sldMk cId="2899610716" sldId="287"/>
            <ac:spMk id="1242" creationId="{3CA395DF-05E1-9489-FB73-FD7186F0ED21}"/>
          </ac:spMkLst>
        </pc:spChg>
        <pc:spChg chg="mod">
          <ac:chgData name="Cantamessa Astrid" userId="25f9f48d-85bc-43a4-947a-61da0b1c16f5" providerId="ADAL" clId="{49021BD5-7EF0-4C97-829D-B6454330BC5B}" dt="2023-07-05T11:24:23.385" v="18230" actId="1076"/>
          <ac:spMkLst>
            <pc:docMk/>
            <pc:sldMk cId="2899610716" sldId="287"/>
            <ac:spMk id="1243" creationId="{A98339DD-4167-FB2F-40DE-C2A55C7A2FE1}"/>
          </ac:spMkLst>
        </pc:spChg>
        <pc:spChg chg="mod">
          <ac:chgData name="Cantamessa Astrid" userId="25f9f48d-85bc-43a4-947a-61da0b1c16f5" providerId="ADAL" clId="{49021BD5-7EF0-4C97-829D-B6454330BC5B}" dt="2023-07-05T11:26:01.285" v="18247" actId="1076"/>
          <ac:spMkLst>
            <pc:docMk/>
            <pc:sldMk cId="2899610716" sldId="287"/>
            <ac:spMk id="1244" creationId="{EC46D02D-7300-65CD-4889-2C569EFD0F7F}"/>
          </ac:spMkLst>
        </pc:spChg>
        <pc:spChg chg="mod">
          <ac:chgData name="Cantamessa Astrid" userId="25f9f48d-85bc-43a4-947a-61da0b1c16f5" providerId="ADAL" clId="{49021BD5-7EF0-4C97-829D-B6454330BC5B}" dt="2023-07-05T11:25:57.885" v="18246" actId="1076"/>
          <ac:spMkLst>
            <pc:docMk/>
            <pc:sldMk cId="2899610716" sldId="287"/>
            <ac:spMk id="1245" creationId="{F840EE4F-55F3-5862-2C40-FDA3A60DFB1F}"/>
          </ac:spMkLst>
        </pc:spChg>
        <pc:spChg chg="mod">
          <ac:chgData name="Cantamessa Astrid" userId="25f9f48d-85bc-43a4-947a-61da0b1c16f5" providerId="ADAL" clId="{49021BD5-7EF0-4C97-829D-B6454330BC5B}" dt="2023-07-05T11:26:11.124" v="18248" actId="1076"/>
          <ac:spMkLst>
            <pc:docMk/>
            <pc:sldMk cId="2899610716" sldId="287"/>
            <ac:spMk id="1246" creationId="{AE660CBD-ECDA-3EC2-7C10-4645E960015B}"/>
          </ac:spMkLst>
        </pc:spChg>
        <pc:spChg chg="mod">
          <ac:chgData name="Cantamessa Astrid" userId="25f9f48d-85bc-43a4-947a-61da0b1c16f5" providerId="ADAL" clId="{49021BD5-7EF0-4C97-829D-B6454330BC5B}" dt="2023-07-05T11:26:14.029" v="18249" actId="1076"/>
          <ac:spMkLst>
            <pc:docMk/>
            <pc:sldMk cId="2899610716" sldId="287"/>
            <ac:spMk id="1247" creationId="{4426D2C2-C82B-4B6A-0C00-CA678B340ACE}"/>
          </ac:spMkLst>
        </pc:spChg>
        <pc:spChg chg="mod">
          <ac:chgData name="Cantamessa Astrid" userId="25f9f48d-85bc-43a4-947a-61da0b1c16f5" providerId="ADAL" clId="{49021BD5-7EF0-4C97-829D-B6454330BC5B}" dt="2023-07-05T11:26:17.213" v="18250" actId="1076"/>
          <ac:spMkLst>
            <pc:docMk/>
            <pc:sldMk cId="2899610716" sldId="287"/>
            <ac:spMk id="1248" creationId="{7EB948F5-5E79-C2E3-2534-19F19C7465D3}"/>
          </ac:spMkLst>
        </pc:spChg>
        <pc:spChg chg="mod">
          <ac:chgData name="Cantamessa Astrid" userId="25f9f48d-85bc-43a4-947a-61da0b1c16f5" providerId="ADAL" clId="{49021BD5-7EF0-4C97-829D-B6454330BC5B}" dt="2023-07-05T11:26:21.019" v="18251" actId="1076"/>
          <ac:spMkLst>
            <pc:docMk/>
            <pc:sldMk cId="2899610716" sldId="287"/>
            <ac:spMk id="1249" creationId="{4346999B-1EDB-1925-87C5-D7964D8BDC03}"/>
          </ac:spMkLst>
        </pc:spChg>
        <pc:spChg chg="mod">
          <ac:chgData name="Cantamessa Astrid" userId="25f9f48d-85bc-43a4-947a-61da0b1c16f5" providerId="ADAL" clId="{49021BD5-7EF0-4C97-829D-B6454330BC5B}" dt="2023-07-05T11:26:25.021" v="18252" actId="1076"/>
          <ac:spMkLst>
            <pc:docMk/>
            <pc:sldMk cId="2899610716" sldId="287"/>
            <ac:spMk id="1250" creationId="{450174BD-CAC7-7A31-2201-EB553F002CED}"/>
          </ac:spMkLst>
        </pc:spChg>
        <pc:spChg chg="mod">
          <ac:chgData name="Cantamessa Astrid" userId="25f9f48d-85bc-43a4-947a-61da0b1c16f5" providerId="ADAL" clId="{49021BD5-7EF0-4C97-829D-B6454330BC5B}" dt="2023-07-05T11:25:42.685" v="18242" actId="1076"/>
          <ac:spMkLst>
            <pc:docMk/>
            <pc:sldMk cId="2899610716" sldId="287"/>
            <ac:spMk id="1251" creationId="{809F339B-5FE9-368A-FC95-AD4056A37AF4}"/>
          </ac:spMkLst>
        </pc:spChg>
        <pc:spChg chg="mod">
          <ac:chgData name="Cantamessa Astrid" userId="25f9f48d-85bc-43a4-947a-61da0b1c16f5" providerId="ADAL" clId="{49021BD5-7EF0-4C97-829D-B6454330BC5B}" dt="2023-07-05T11:25:46.507" v="18243" actId="1076"/>
          <ac:spMkLst>
            <pc:docMk/>
            <pc:sldMk cId="2899610716" sldId="287"/>
            <ac:spMk id="1252" creationId="{56FAE7B2-C8EA-362B-2A59-CF248B5FE86F}"/>
          </ac:spMkLst>
        </pc:spChg>
        <pc:spChg chg="mod">
          <ac:chgData name="Cantamessa Astrid" userId="25f9f48d-85bc-43a4-947a-61da0b1c16f5" providerId="ADAL" clId="{49021BD5-7EF0-4C97-829D-B6454330BC5B}" dt="2023-07-05T11:25:50.132" v="18244" actId="1076"/>
          <ac:spMkLst>
            <pc:docMk/>
            <pc:sldMk cId="2899610716" sldId="287"/>
            <ac:spMk id="1253" creationId="{75B5AA6E-F072-132F-5E1E-CFDD0C4FB2CA}"/>
          </ac:spMkLst>
        </pc:spChg>
        <pc:spChg chg="mod">
          <ac:chgData name="Cantamessa Astrid" userId="25f9f48d-85bc-43a4-947a-61da0b1c16f5" providerId="ADAL" clId="{49021BD5-7EF0-4C97-829D-B6454330BC5B}" dt="2023-07-05T11:26:34.707" v="18254" actId="1076"/>
          <ac:spMkLst>
            <pc:docMk/>
            <pc:sldMk cId="2899610716" sldId="287"/>
            <ac:spMk id="1258" creationId="{7E561ECB-1145-7780-1C00-50B3B69779D3}"/>
          </ac:spMkLst>
        </pc:spChg>
        <pc:spChg chg="mod">
          <ac:chgData name="Cantamessa Astrid" userId="25f9f48d-85bc-43a4-947a-61da0b1c16f5" providerId="ADAL" clId="{49021BD5-7EF0-4C97-829D-B6454330BC5B}" dt="2023-07-05T11:26:41.323" v="18256" actId="1076"/>
          <ac:spMkLst>
            <pc:docMk/>
            <pc:sldMk cId="2899610716" sldId="287"/>
            <ac:spMk id="1259" creationId="{4CF269F0-9FAC-8717-0EAB-9E524EB6FDC7}"/>
          </ac:spMkLst>
        </pc:spChg>
        <pc:spChg chg="mod">
          <ac:chgData name="Cantamessa Astrid" userId="25f9f48d-85bc-43a4-947a-61da0b1c16f5" providerId="ADAL" clId="{49021BD5-7EF0-4C97-829D-B6454330BC5B}" dt="2023-07-05T11:26:37.989" v="18255" actId="1076"/>
          <ac:spMkLst>
            <pc:docMk/>
            <pc:sldMk cId="2899610716" sldId="287"/>
            <ac:spMk id="1260" creationId="{F5C59049-FD43-3A68-6E63-902D30FF294D}"/>
          </ac:spMkLst>
        </pc:spChg>
        <pc:spChg chg="mod">
          <ac:chgData name="Cantamessa Astrid" userId="25f9f48d-85bc-43a4-947a-61da0b1c16f5" providerId="ADAL" clId="{49021BD5-7EF0-4C97-829D-B6454330BC5B}" dt="2023-07-05T11:26:48.677" v="18257" actId="1076"/>
          <ac:spMkLst>
            <pc:docMk/>
            <pc:sldMk cId="2899610716" sldId="287"/>
            <ac:spMk id="1261" creationId="{360B258E-43DB-54D5-6CF9-EAB2414AFAA9}"/>
          </ac:spMkLst>
        </pc:spChg>
        <pc:spChg chg="mod">
          <ac:chgData name="Cantamessa Astrid" userId="25f9f48d-85bc-43a4-947a-61da0b1c16f5" providerId="ADAL" clId="{49021BD5-7EF0-4C97-829D-B6454330BC5B}" dt="2023-07-05T11:27:02.717" v="18258" actId="1076"/>
          <ac:spMkLst>
            <pc:docMk/>
            <pc:sldMk cId="2899610716" sldId="287"/>
            <ac:spMk id="1262" creationId="{B41D3EDF-5DAE-EC80-691F-B6BF732B27F3}"/>
          </ac:spMkLst>
        </pc:spChg>
        <pc:spChg chg="mod">
          <ac:chgData name="Cantamessa Astrid" userId="25f9f48d-85bc-43a4-947a-61da0b1c16f5" providerId="ADAL" clId="{49021BD5-7EF0-4C97-829D-B6454330BC5B}" dt="2023-07-05T11:27:06.853" v="18259" actId="1076"/>
          <ac:spMkLst>
            <pc:docMk/>
            <pc:sldMk cId="2899610716" sldId="287"/>
            <ac:spMk id="1263" creationId="{36537183-2A44-492C-1500-68D5FA21E913}"/>
          </ac:spMkLst>
        </pc:spChg>
        <pc:spChg chg="mod">
          <ac:chgData name="Cantamessa Astrid" userId="25f9f48d-85bc-43a4-947a-61da0b1c16f5" providerId="ADAL" clId="{49021BD5-7EF0-4C97-829D-B6454330BC5B}" dt="2023-07-05T11:27:09.981" v="18260" actId="1076"/>
          <ac:spMkLst>
            <pc:docMk/>
            <pc:sldMk cId="2899610716" sldId="287"/>
            <ac:spMk id="1264" creationId="{86FAED3D-B511-4CAE-F231-E02C627C944F}"/>
          </ac:spMkLst>
        </pc:spChg>
        <pc:spChg chg="mod">
          <ac:chgData name="Cantamessa Astrid" userId="25f9f48d-85bc-43a4-947a-61da0b1c16f5" providerId="ADAL" clId="{49021BD5-7EF0-4C97-829D-B6454330BC5B}" dt="2023-07-05T11:27:13.532" v="18261" actId="1076"/>
          <ac:spMkLst>
            <pc:docMk/>
            <pc:sldMk cId="2899610716" sldId="287"/>
            <ac:spMk id="1265" creationId="{9D4D68A9-725E-130D-361A-D14395B73BF6}"/>
          </ac:spMkLst>
        </pc:spChg>
        <pc:spChg chg="mod">
          <ac:chgData name="Cantamessa Astrid" userId="25f9f48d-85bc-43a4-947a-61da0b1c16f5" providerId="ADAL" clId="{49021BD5-7EF0-4C97-829D-B6454330BC5B}" dt="2023-07-05T11:27:19.357" v="18262" actId="1076"/>
          <ac:spMkLst>
            <pc:docMk/>
            <pc:sldMk cId="2899610716" sldId="287"/>
            <ac:spMk id="1266" creationId="{531CFA27-F471-E090-54A5-D33F65112EF8}"/>
          </ac:spMkLst>
        </pc:spChg>
        <pc:spChg chg="mod">
          <ac:chgData name="Cantamessa Astrid" userId="25f9f48d-85bc-43a4-947a-61da0b1c16f5" providerId="ADAL" clId="{49021BD5-7EF0-4C97-829D-B6454330BC5B}" dt="2023-07-05T11:28:05.764" v="18273" actId="1076"/>
          <ac:spMkLst>
            <pc:docMk/>
            <pc:sldMk cId="2899610716" sldId="287"/>
            <ac:spMk id="1267" creationId="{4DB3501D-11B9-25E6-EFC8-5B695498FACB}"/>
          </ac:spMkLst>
        </pc:spChg>
        <pc:spChg chg="mod">
          <ac:chgData name="Cantamessa Astrid" userId="25f9f48d-85bc-43a4-947a-61da0b1c16f5" providerId="ADAL" clId="{49021BD5-7EF0-4C97-829D-B6454330BC5B}" dt="2023-07-05T11:28:02.300" v="18272" actId="1076"/>
          <ac:spMkLst>
            <pc:docMk/>
            <pc:sldMk cId="2899610716" sldId="287"/>
            <ac:spMk id="1268" creationId="{4D6E3F21-8D2F-DB21-31D2-20AE2F35034C}"/>
          </ac:spMkLst>
        </pc:spChg>
        <pc:spChg chg="mod">
          <ac:chgData name="Cantamessa Astrid" userId="25f9f48d-85bc-43a4-947a-61da0b1c16f5" providerId="ADAL" clId="{49021BD5-7EF0-4C97-829D-B6454330BC5B}" dt="2023-07-05T11:27:58.338" v="18271" actId="1076"/>
          <ac:spMkLst>
            <pc:docMk/>
            <pc:sldMk cId="2899610716" sldId="287"/>
            <ac:spMk id="1269" creationId="{31D3E91E-BDF6-C983-82DC-03DE96786FE8}"/>
          </ac:spMkLst>
        </pc:spChg>
        <pc:spChg chg="mod">
          <ac:chgData name="Cantamessa Astrid" userId="25f9f48d-85bc-43a4-947a-61da0b1c16f5" providerId="ADAL" clId="{49021BD5-7EF0-4C97-829D-B6454330BC5B}" dt="2023-07-05T11:27:53.324" v="18270" actId="1076"/>
          <ac:spMkLst>
            <pc:docMk/>
            <pc:sldMk cId="2899610716" sldId="287"/>
            <ac:spMk id="1270" creationId="{F35C8739-D4ED-4ACF-2245-A1ECBA117F46}"/>
          </ac:spMkLst>
        </pc:spChg>
        <pc:spChg chg="mod">
          <ac:chgData name="Cantamessa Astrid" userId="25f9f48d-85bc-43a4-947a-61da0b1c16f5" providerId="ADAL" clId="{49021BD5-7EF0-4C97-829D-B6454330BC5B}" dt="2023-07-05T11:27:48.987" v="18269" actId="1076"/>
          <ac:spMkLst>
            <pc:docMk/>
            <pc:sldMk cId="2899610716" sldId="287"/>
            <ac:spMk id="1271" creationId="{541B37D3-AF07-1DDF-8538-56E0788E20F8}"/>
          </ac:spMkLst>
        </pc:spChg>
        <pc:spChg chg="mod">
          <ac:chgData name="Cantamessa Astrid" userId="25f9f48d-85bc-43a4-947a-61da0b1c16f5" providerId="ADAL" clId="{49021BD5-7EF0-4C97-829D-B6454330BC5B}" dt="2023-07-05T11:27:30.644" v="18264" actId="1076"/>
          <ac:spMkLst>
            <pc:docMk/>
            <pc:sldMk cId="2899610716" sldId="287"/>
            <ac:spMk id="1272" creationId="{F5DE3D8F-31E4-3F10-633E-442731485C83}"/>
          </ac:spMkLst>
        </pc:spChg>
        <pc:spChg chg="mod">
          <ac:chgData name="Cantamessa Astrid" userId="25f9f48d-85bc-43a4-947a-61da0b1c16f5" providerId="ADAL" clId="{49021BD5-7EF0-4C97-829D-B6454330BC5B}" dt="2023-07-05T11:27:34.580" v="18265" actId="1076"/>
          <ac:spMkLst>
            <pc:docMk/>
            <pc:sldMk cId="2899610716" sldId="287"/>
            <ac:spMk id="1273" creationId="{29561C90-B9EC-7B0E-1DAE-BFB445EDE694}"/>
          </ac:spMkLst>
        </pc:spChg>
        <pc:spChg chg="mod">
          <ac:chgData name="Cantamessa Astrid" userId="25f9f48d-85bc-43a4-947a-61da0b1c16f5" providerId="ADAL" clId="{49021BD5-7EF0-4C97-829D-B6454330BC5B}" dt="2023-07-05T11:27:37.891" v="18266" actId="1076"/>
          <ac:spMkLst>
            <pc:docMk/>
            <pc:sldMk cId="2899610716" sldId="287"/>
            <ac:spMk id="1274" creationId="{E6FF6E34-6C82-9980-B539-3696AF2A1DD8}"/>
          </ac:spMkLst>
        </pc:spChg>
        <pc:spChg chg="mod">
          <ac:chgData name="Cantamessa Astrid" userId="25f9f48d-85bc-43a4-947a-61da0b1c16f5" providerId="ADAL" clId="{49021BD5-7EF0-4C97-829D-B6454330BC5B}" dt="2023-07-05T11:27:40.828" v="18267" actId="1076"/>
          <ac:spMkLst>
            <pc:docMk/>
            <pc:sldMk cId="2899610716" sldId="287"/>
            <ac:spMk id="1275" creationId="{A1ACFBE6-5D10-FFA9-38F6-E889D41C5CA9}"/>
          </ac:spMkLst>
        </pc:spChg>
        <pc:spChg chg="mod">
          <ac:chgData name="Cantamessa Astrid" userId="25f9f48d-85bc-43a4-947a-61da0b1c16f5" providerId="ADAL" clId="{49021BD5-7EF0-4C97-829D-B6454330BC5B}" dt="2023-07-05T11:27:44.356" v="18268" actId="1076"/>
          <ac:spMkLst>
            <pc:docMk/>
            <pc:sldMk cId="2899610716" sldId="287"/>
            <ac:spMk id="1276" creationId="{C2993EA6-1EB2-1054-90CC-47F112A811CD}"/>
          </ac:spMkLst>
        </pc:spChg>
        <pc:spChg chg="mod">
          <ac:chgData name="Cantamessa Astrid" userId="25f9f48d-85bc-43a4-947a-61da0b1c16f5" providerId="ADAL" clId="{49021BD5-7EF0-4C97-829D-B6454330BC5B}" dt="2023-07-05T11:29:38.069" v="18293" actId="1076"/>
          <ac:spMkLst>
            <pc:docMk/>
            <pc:sldMk cId="2899610716" sldId="287"/>
            <ac:spMk id="1277" creationId="{AD04D098-0D6A-23D7-567F-0510E0830FDA}"/>
          </ac:spMkLst>
        </pc:spChg>
        <pc:spChg chg="mod">
          <ac:chgData name="Cantamessa Astrid" userId="25f9f48d-85bc-43a4-947a-61da0b1c16f5" providerId="ADAL" clId="{49021BD5-7EF0-4C97-829D-B6454330BC5B}" dt="2023-07-05T11:29:24.351" v="18290" actId="1076"/>
          <ac:spMkLst>
            <pc:docMk/>
            <pc:sldMk cId="2899610716" sldId="287"/>
            <ac:spMk id="1278" creationId="{B5682416-B366-49AB-3E00-0AD3E02530F2}"/>
          </ac:spMkLst>
        </pc:spChg>
        <pc:spChg chg="mod">
          <ac:chgData name="Cantamessa Astrid" userId="25f9f48d-85bc-43a4-947a-61da0b1c16f5" providerId="ADAL" clId="{49021BD5-7EF0-4C97-829D-B6454330BC5B}" dt="2023-07-05T11:29:34.372" v="18292" actId="1076"/>
          <ac:spMkLst>
            <pc:docMk/>
            <pc:sldMk cId="2899610716" sldId="287"/>
            <ac:spMk id="1279" creationId="{9F92C726-BD99-A7B2-306E-B09F986A3EE6}"/>
          </ac:spMkLst>
        </pc:spChg>
        <pc:spChg chg="mod">
          <ac:chgData name="Cantamessa Astrid" userId="25f9f48d-85bc-43a4-947a-61da0b1c16f5" providerId="ADAL" clId="{49021BD5-7EF0-4C97-829D-B6454330BC5B}" dt="2023-07-05T11:29:29.285" v="18291" actId="1076"/>
          <ac:spMkLst>
            <pc:docMk/>
            <pc:sldMk cId="2899610716" sldId="287"/>
            <ac:spMk id="1280" creationId="{B02BE422-25F7-5BA1-A65F-ED73FE06C6FC}"/>
          </ac:spMkLst>
        </pc:spChg>
        <pc:spChg chg="mod">
          <ac:chgData name="Cantamessa Astrid" userId="25f9f48d-85bc-43a4-947a-61da0b1c16f5" providerId="ADAL" clId="{49021BD5-7EF0-4C97-829D-B6454330BC5B}" dt="2023-07-05T11:29:20.292" v="18289" actId="1076"/>
          <ac:spMkLst>
            <pc:docMk/>
            <pc:sldMk cId="2899610716" sldId="287"/>
            <ac:spMk id="1281" creationId="{719E4C3E-D1DB-708B-1DBD-3B138BCA8928}"/>
          </ac:spMkLst>
        </pc:spChg>
        <pc:spChg chg="mod">
          <ac:chgData name="Cantamessa Astrid" userId="25f9f48d-85bc-43a4-947a-61da0b1c16f5" providerId="ADAL" clId="{49021BD5-7EF0-4C97-829D-B6454330BC5B}" dt="2023-07-05T11:29:14.411" v="18288" actId="1076"/>
          <ac:spMkLst>
            <pc:docMk/>
            <pc:sldMk cId="2899610716" sldId="287"/>
            <ac:spMk id="1282" creationId="{BDA0F444-8781-2970-8D59-3E9024238C11}"/>
          </ac:spMkLst>
        </pc:spChg>
        <pc:spChg chg="mod">
          <ac:chgData name="Cantamessa Astrid" userId="25f9f48d-85bc-43a4-947a-61da0b1c16f5" providerId="ADAL" clId="{49021BD5-7EF0-4C97-829D-B6454330BC5B}" dt="2023-07-05T11:29:09.996" v="18287" actId="1076"/>
          <ac:spMkLst>
            <pc:docMk/>
            <pc:sldMk cId="2899610716" sldId="287"/>
            <ac:spMk id="1283" creationId="{FB38AB2B-B779-C0AA-617E-3B5AA2D3B85A}"/>
          </ac:spMkLst>
        </pc:spChg>
        <pc:spChg chg="mod">
          <ac:chgData name="Cantamessa Astrid" userId="25f9f48d-85bc-43a4-947a-61da0b1c16f5" providerId="ADAL" clId="{49021BD5-7EF0-4C97-829D-B6454330BC5B}" dt="2023-07-05T11:29:05.427" v="18286" actId="1076"/>
          <ac:spMkLst>
            <pc:docMk/>
            <pc:sldMk cId="2899610716" sldId="287"/>
            <ac:spMk id="1284" creationId="{C237B38F-A2E1-0D5F-BBAD-297B15FB3EAC}"/>
          </ac:spMkLst>
        </pc:spChg>
        <pc:spChg chg="mod">
          <ac:chgData name="Cantamessa Astrid" userId="25f9f48d-85bc-43a4-947a-61da0b1c16f5" providerId="ADAL" clId="{49021BD5-7EF0-4C97-829D-B6454330BC5B}" dt="2023-07-05T11:29:01.965" v="18285" actId="1076"/>
          <ac:spMkLst>
            <pc:docMk/>
            <pc:sldMk cId="2899610716" sldId="287"/>
            <ac:spMk id="1285" creationId="{75BAC459-5B57-6483-C217-8460F812D4A8}"/>
          </ac:spMkLst>
        </pc:spChg>
        <pc:spChg chg="mod">
          <ac:chgData name="Cantamessa Astrid" userId="25f9f48d-85bc-43a4-947a-61da0b1c16f5" providerId="ADAL" clId="{49021BD5-7EF0-4C97-829D-B6454330BC5B}" dt="2023-07-05T11:28:42.145" v="18280" actId="1076"/>
          <ac:spMkLst>
            <pc:docMk/>
            <pc:sldMk cId="2899610716" sldId="287"/>
            <ac:spMk id="1286" creationId="{32E53427-CF85-499C-B939-FFBFA63517F5}"/>
          </ac:spMkLst>
        </pc:spChg>
        <pc:spChg chg="mod">
          <ac:chgData name="Cantamessa Astrid" userId="25f9f48d-85bc-43a4-947a-61da0b1c16f5" providerId="ADAL" clId="{49021BD5-7EF0-4C97-829D-B6454330BC5B}" dt="2023-07-05T11:28:38.909" v="18279" actId="1076"/>
          <ac:spMkLst>
            <pc:docMk/>
            <pc:sldMk cId="2899610716" sldId="287"/>
            <ac:spMk id="1287" creationId="{43483BBB-0AFF-EFC1-F93F-237C3F8D356D}"/>
          </ac:spMkLst>
        </pc:spChg>
        <pc:spChg chg="mod">
          <ac:chgData name="Cantamessa Astrid" userId="25f9f48d-85bc-43a4-947a-61da0b1c16f5" providerId="ADAL" clId="{49021BD5-7EF0-4C97-829D-B6454330BC5B}" dt="2023-07-05T11:28:35.532" v="18278" actId="1076"/>
          <ac:spMkLst>
            <pc:docMk/>
            <pc:sldMk cId="2899610716" sldId="287"/>
            <ac:spMk id="1288" creationId="{671D06D3-B834-01CC-5260-64060994A539}"/>
          </ac:spMkLst>
        </pc:spChg>
        <pc:spChg chg="mod">
          <ac:chgData name="Cantamessa Astrid" userId="25f9f48d-85bc-43a4-947a-61da0b1c16f5" providerId="ADAL" clId="{49021BD5-7EF0-4C97-829D-B6454330BC5B}" dt="2023-07-05T11:28:31.579" v="18277" actId="1076"/>
          <ac:spMkLst>
            <pc:docMk/>
            <pc:sldMk cId="2899610716" sldId="287"/>
            <ac:spMk id="1289" creationId="{2D4FFDED-C108-5519-1EEF-80C039889B63}"/>
          </ac:spMkLst>
        </pc:spChg>
        <pc:spChg chg="mod">
          <ac:chgData name="Cantamessa Astrid" userId="25f9f48d-85bc-43a4-947a-61da0b1c16f5" providerId="ADAL" clId="{49021BD5-7EF0-4C97-829D-B6454330BC5B}" dt="2023-07-05T11:28:27.973" v="18276" actId="1076"/>
          <ac:spMkLst>
            <pc:docMk/>
            <pc:sldMk cId="2899610716" sldId="287"/>
            <ac:spMk id="1290" creationId="{79C6E704-DD29-8BDE-ABDD-21B4CD841646}"/>
          </ac:spMkLst>
        </pc:spChg>
        <pc:spChg chg="mod">
          <ac:chgData name="Cantamessa Astrid" userId="25f9f48d-85bc-43a4-947a-61da0b1c16f5" providerId="ADAL" clId="{49021BD5-7EF0-4C97-829D-B6454330BC5B}" dt="2023-07-05T11:28:57.637" v="18284" actId="1076"/>
          <ac:spMkLst>
            <pc:docMk/>
            <pc:sldMk cId="2899610716" sldId="287"/>
            <ac:spMk id="1291" creationId="{AD46911F-CC8A-5227-5BD3-C7B4B64BBE3D}"/>
          </ac:spMkLst>
        </pc:spChg>
        <pc:spChg chg="mod">
          <ac:chgData name="Cantamessa Astrid" userId="25f9f48d-85bc-43a4-947a-61da0b1c16f5" providerId="ADAL" clId="{49021BD5-7EF0-4C97-829D-B6454330BC5B}" dt="2023-07-05T11:28:52.834" v="18283" actId="1076"/>
          <ac:spMkLst>
            <pc:docMk/>
            <pc:sldMk cId="2899610716" sldId="287"/>
            <ac:spMk id="1292" creationId="{42DB6242-2A42-06F9-6E7C-44A3DB2114DB}"/>
          </ac:spMkLst>
        </pc:spChg>
        <pc:spChg chg="mod">
          <ac:chgData name="Cantamessa Astrid" userId="25f9f48d-85bc-43a4-947a-61da0b1c16f5" providerId="ADAL" clId="{49021BD5-7EF0-4C97-829D-B6454330BC5B}" dt="2023-07-05T11:28:48.212" v="18282" actId="1076"/>
          <ac:spMkLst>
            <pc:docMk/>
            <pc:sldMk cId="2899610716" sldId="287"/>
            <ac:spMk id="1293" creationId="{2E637E5B-0DCE-9436-6A67-65D70BDEC72A}"/>
          </ac:spMkLst>
        </pc:spChg>
        <pc:spChg chg="mod">
          <ac:chgData name="Cantamessa Astrid" userId="25f9f48d-85bc-43a4-947a-61da0b1c16f5" providerId="ADAL" clId="{49021BD5-7EF0-4C97-829D-B6454330BC5B}" dt="2023-07-05T11:28:44.930" v="18281" actId="1076"/>
          <ac:spMkLst>
            <pc:docMk/>
            <pc:sldMk cId="2899610716" sldId="287"/>
            <ac:spMk id="1294" creationId="{E477C728-3D32-D741-C77E-E82C8D265BF2}"/>
          </ac:spMkLst>
        </pc:spChg>
        <pc:spChg chg="mod">
          <ac:chgData name="Cantamessa Astrid" userId="25f9f48d-85bc-43a4-947a-61da0b1c16f5" providerId="ADAL" clId="{49021BD5-7EF0-4C97-829D-B6454330BC5B}" dt="2023-07-05T11:28:23.282" v="18275" actId="1076"/>
          <ac:spMkLst>
            <pc:docMk/>
            <pc:sldMk cId="2899610716" sldId="287"/>
            <ac:spMk id="1295" creationId="{13837647-699C-CC96-1C6D-8553756038B3}"/>
          </ac:spMkLst>
        </pc:spChg>
        <pc:spChg chg="mod">
          <ac:chgData name="Cantamessa Astrid" userId="25f9f48d-85bc-43a4-947a-61da0b1c16f5" providerId="ADAL" clId="{49021BD5-7EF0-4C97-829D-B6454330BC5B}" dt="2023-07-05T11:30:54.132" v="18310" actId="1076"/>
          <ac:spMkLst>
            <pc:docMk/>
            <pc:sldMk cId="2899610716" sldId="287"/>
            <ac:spMk id="1296" creationId="{DA0C9968-D98D-6510-FFA4-15825F33DF39}"/>
          </ac:spMkLst>
        </pc:spChg>
        <pc:spChg chg="mod">
          <ac:chgData name="Cantamessa Astrid" userId="25f9f48d-85bc-43a4-947a-61da0b1c16f5" providerId="ADAL" clId="{49021BD5-7EF0-4C97-829D-B6454330BC5B}" dt="2023-07-05T11:30:50.272" v="18309" actId="1076"/>
          <ac:spMkLst>
            <pc:docMk/>
            <pc:sldMk cId="2899610716" sldId="287"/>
            <ac:spMk id="1297" creationId="{EE1B143C-6EF9-59B8-E137-1DEF62D68485}"/>
          </ac:spMkLst>
        </pc:spChg>
        <pc:spChg chg="mod">
          <ac:chgData name="Cantamessa Astrid" userId="25f9f48d-85bc-43a4-947a-61da0b1c16f5" providerId="ADAL" clId="{49021BD5-7EF0-4C97-829D-B6454330BC5B}" dt="2023-07-05T11:30:58.212" v="18311" actId="1076"/>
          <ac:spMkLst>
            <pc:docMk/>
            <pc:sldMk cId="2899610716" sldId="287"/>
            <ac:spMk id="1298" creationId="{90D2E518-E583-4C2D-F26C-49E85BA5C68D}"/>
          </ac:spMkLst>
        </pc:spChg>
        <pc:spChg chg="mod">
          <ac:chgData name="Cantamessa Astrid" userId="25f9f48d-85bc-43a4-947a-61da0b1c16f5" providerId="ADAL" clId="{49021BD5-7EF0-4C97-829D-B6454330BC5B}" dt="2023-07-05T11:31:04.893" v="18312" actId="1076"/>
          <ac:spMkLst>
            <pc:docMk/>
            <pc:sldMk cId="2899610716" sldId="287"/>
            <ac:spMk id="1299" creationId="{8CA7239C-BB03-C025-9E35-68665360F9E3}"/>
          </ac:spMkLst>
        </pc:spChg>
        <pc:spChg chg="mod">
          <ac:chgData name="Cantamessa Astrid" userId="25f9f48d-85bc-43a4-947a-61da0b1c16f5" providerId="ADAL" clId="{49021BD5-7EF0-4C97-829D-B6454330BC5B}" dt="2023-07-05T11:31:08.436" v="18313" actId="1076"/>
          <ac:spMkLst>
            <pc:docMk/>
            <pc:sldMk cId="2899610716" sldId="287"/>
            <ac:spMk id="1300" creationId="{A4E656B5-921F-21BE-F9C8-6350B144B22B}"/>
          </ac:spMkLst>
        </pc:spChg>
        <pc:spChg chg="mod">
          <ac:chgData name="Cantamessa Astrid" userId="25f9f48d-85bc-43a4-947a-61da0b1c16f5" providerId="ADAL" clId="{49021BD5-7EF0-4C97-829D-B6454330BC5B}" dt="2023-07-05T11:30:42.196" v="18308" actId="1076"/>
          <ac:spMkLst>
            <pc:docMk/>
            <pc:sldMk cId="2899610716" sldId="287"/>
            <ac:spMk id="1301" creationId="{E8A495AF-9F3C-87C6-9D92-9EF15798BD96}"/>
          </ac:spMkLst>
        </pc:spChg>
        <pc:spChg chg="mod">
          <ac:chgData name="Cantamessa Astrid" userId="25f9f48d-85bc-43a4-947a-61da0b1c16f5" providerId="ADAL" clId="{49021BD5-7EF0-4C97-829D-B6454330BC5B}" dt="2023-07-05T11:30:38.436" v="18307" actId="1076"/>
          <ac:spMkLst>
            <pc:docMk/>
            <pc:sldMk cId="2899610716" sldId="287"/>
            <ac:spMk id="1302" creationId="{98109C1A-A745-2880-8C03-2EA524789F8E}"/>
          </ac:spMkLst>
        </pc:spChg>
        <pc:spChg chg="mod">
          <ac:chgData name="Cantamessa Astrid" userId="25f9f48d-85bc-43a4-947a-61da0b1c16f5" providerId="ADAL" clId="{49021BD5-7EF0-4C97-829D-B6454330BC5B}" dt="2023-07-05T11:30:33.573" v="18306" actId="1076"/>
          <ac:spMkLst>
            <pc:docMk/>
            <pc:sldMk cId="2899610716" sldId="287"/>
            <ac:spMk id="1303" creationId="{E672BDEB-6604-5CFE-6083-3B5C8F5288FC}"/>
          </ac:spMkLst>
        </pc:spChg>
        <pc:spChg chg="mod">
          <ac:chgData name="Cantamessa Astrid" userId="25f9f48d-85bc-43a4-947a-61da0b1c16f5" providerId="ADAL" clId="{49021BD5-7EF0-4C97-829D-B6454330BC5B}" dt="2023-07-05T11:30:26.004" v="18304" actId="1076"/>
          <ac:spMkLst>
            <pc:docMk/>
            <pc:sldMk cId="2899610716" sldId="287"/>
            <ac:spMk id="1304" creationId="{0EDA7BD0-6A65-9068-053F-568CCDBE91E5}"/>
          </ac:spMkLst>
        </pc:spChg>
        <pc:spChg chg="mod">
          <ac:chgData name="Cantamessa Astrid" userId="25f9f48d-85bc-43a4-947a-61da0b1c16f5" providerId="ADAL" clId="{49021BD5-7EF0-4C97-829D-B6454330BC5B}" dt="2023-07-05T11:31:14.037" v="18314" actId="1076"/>
          <ac:spMkLst>
            <pc:docMk/>
            <pc:sldMk cId="2899610716" sldId="287"/>
            <ac:spMk id="1305" creationId="{5AFF0AD7-5976-5A35-5DB0-50203E7C24A1}"/>
          </ac:spMkLst>
        </pc:spChg>
        <pc:spChg chg="mod">
          <ac:chgData name="Cantamessa Astrid" userId="25f9f48d-85bc-43a4-947a-61da0b1c16f5" providerId="ADAL" clId="{49021BD5-7EF0-4C97-829D-B6454330BC5B}" dt="2023-07-05T11:30:12.493" v="18301" actId="1076"/>
          <ac:spMkLst>
            <pc:docMk/>
            <pc:sldMk cId="2899610716" sldId="287"/>
            <ac:spMk id="1306" creationId="{6EB7E626-A8CD-0590-5739-7643F8B15DEE}"/>
          </ac:spMkLst>
        </pc:spChg>
        <pc:spChg chg="mod">
          <ac:chgData name="Cantamessa Astrid" userId="25f9f48d-85bc-43a4-947a-61da0b1c16f5" providerId="ADAL" clId="{49021BD5-7EF0-4C97-829D-B6454330BC5B}" dt="2023-07-05T11:30:08.397" v="18300" actId="1076"/>
          <ac:spMkLst>
            <pc:docMk/>
            <pc:sldMk cId="2899610716" sldId="287"/>
            <ac:spMk id="1307" creationId="{640C5386-3829-025F-C524-CED8C7C36A63}"/>
          </ac:spMkLst>
        </pc:spChg>
        <pc:spChg chg="mod">
          <ac:chgData name="Cantamessa Astrid" userId="25f9f48d-85bc-43a4-947a-61da0b1c16f5" providerId="ADAL" clId="{49021BD5-7EF0-4C97-829D-B6454330BC5B}" dt="2023-07-05T11:30:03.501" v="18299" actId="1076"/>
          <ac:spMkLst>
            <pc:docMk/>
            <pc:sldMk cId="2899610716" sldId="287"/>
            <ac:spMk id="1308" creationId="{8BB64ADD-41B1-270C-C530-26C972C3A50E}"/>
          </ac:spMkLst>
        </pc:spChg>
        <pc:spChg chg="mod">
          <ac:chgData name="Cantamessa Astrid" userId="25f9f48d-85bc-43a4-947a-61da0b1c16f5" providerId="ADAL" clId="{49021BD5-7EF0-4C97-829D-B6454330BC5B}" dt="2023-07-05T11:29:48.381" v="18295" actId="1076"/>
          <ac:spMkLst>
            <pc:docMk/>
            <pc:sldMk cId="2899610716" sldId="287"/>
            <ac:spMk id="1309" creationId="{58874A1C-98BA-5575-B4D2-C0178E421CF8}"/>
          </ac:spMkLst>
        </pc:spChg>
        <pc:spChg chg="mod">
          <ac:chgData name="Cantamessa Astrid" userId="25f9f48d-85bc-43a4-947a-61da0b1c16f5" providerId="ADAL" clId="{49021BD5-7EF0-4C97-829D-B6454330BC5B}" dt="2023-07-05T11:29:51.588" v="18296" actId="1076"/>
          <ac:spMkLst>
            <pc:docMk/>
            <pc:sldMk cId="2899610716" sldId="287"/>
            <ac:spMk id="1310" creationId="{13EDE0DC-27FC-3DDA-C0DE-A91347A0C0FD}"/>
          </ac:spMkLst>
        </pc:spChg>
        <pc:spChg chg="mod">
          <ac:chgData name="Cantamessa Astrid" userId="25f9f48d-85bc-43a4-947a-61da0b1c16f5" providerId="ADAL" clId="{49021BD5-7EF0-4C97-829D-B6454330BC5B}" dt="2023-07-05T11:29:54.837" v="18297" actId="1076"/>
          <ac:spMkLst>
            <pc:docMk/>
            <pc:sldMk cId="2899610716" sldId="287"/>
            <ac:spMk id="1311" creationId="{18AB7571-52F5-B0D8-BD3A-E7601F65C1FA}"/>
          </ac:spMkLst>
        </pc:spChg>
        <pc:spChg chg="mod">
          <ac:chgData name="Cantamessa Astrid" userId="25f9f48d-85bc-43a4-947a-61da0b1c16f5" providerId="ADAL" clId="{49021BD5-7EF0-4C97-829D-B6454330BC5B}" dt="2023-07-05T11:29:57.844" v="18298" actId="1076"/>
          <ac:spMkLst>
            <pc:docMk/>
            <pc:sldMk cId="2899610716" sldId="287"/>
            <ac:spMk id="1312" creationId="{C482B3F7-831D-C328-5AB0-DE58170F50B8}"/>
          </ac:spMkLst>
        </pc:spChg>
        <pc:spChg chg="mod">
          <ac:chgData name="Cantamessa Astrid" userId="25f9f48d-85bc-43a4-947a-61da0b1c16f5" providerId="ADAL" clId="{49021BD5-7EF0-4C97-829D-B6454330BC5B}" dt="2023-07-05T11:30:15.132" v="18302" actId="1076"/>
          <ac:spMkLst>
            <pc:docMk/>
            <pc:sldMk cId="2899610716" sldId="287"/>
            <ac:spMk id="1313" creationId="{1458C351-8810-1278-C646-287A61ABB274}"/>
          </ac:spMkLst>
        </pc:spChg>
        <pc:spChg chg="mod">
          <ac:chgData name="Cantamessa Astrid" userId="25f9f48d-85bc-43a4-947a-61da0b1c16f5" providerId="ADAL" clId="{49021BD5-7EF0-4C97-829D-B6454330BC5B}" dt="2023-07-05T11:31:20.716" v="18315" actId="1076"/>
          <ac:spMkLst>
            <pc:docMk/>
            <pc:sldMk cId="2899610716" sldId="287"/>
            <ac:spMk id="1314" creationId="{FBA1A4A8-870B-0D92-07F3-AAE1FA27CFFA}"/>
          </ac:spMkLst>
        </pc:spChg>
        <pc:spChg chg="mod">
          <ac:chgData name="Cantamessa Astrid" userId="25f9f48d-85bc-43a4-947a-61da0b1c16f5" providerId="ADAL" clId="{49021BD5-7EF0-4C97-829D-B6454330BC5B}" dt="2023-07-05T11:31:42.900" v="18322" actId="1076"/>
          <ac:spMkLst>
            <pc:docMk/>
            <pc:sldMk cId="2899610716" sldId="287"/>
            <ac:spMk id="1315" creationId="{DB5C33C6-9B51-4DF9-D47E-C91DFB36D7F2}"/>
          </ac:spMkLst>
        </pc:spChg>
        <pc:spChg chg="mod">
          <ac:chgData name="Cantamessa Astrid" userId="25f9f48d-85bc-43a4-947a-61da0b1c16f5" providerId="ADAL" clId="{49021BD5-7EF0-4C97-829D-B6454330BC5B}" dt="2023-07-05T11:31:47.341" v="18323" actId="1076"/>
          <ac:spMkLst>
            <pc:docMk/>
            <pc:sldMk cId="2899610716" sldId="287"/>
            <ac:spMk id="1316" creationId="{2E647159-C79C-7E09-2C3D-4A682886B68D}"/>
          </ac:spMkLst>
        </pc:spChg>
        <pc:spChg chg="mod">
          <ac:chgData name="Cantamessa Astrid" userId="25f9f48d-85bc-43a4-947a-61da0b1c16f5" providerId="ADAL" clId="{49021BD5-7EF0-4C97-829D-B6454330BC5B}" dt="2023-07-05T11:31:50.637" v="18324" actId="1076"/>
          <ac:spMkLst>
            <pc:docMk/>
            <pc:sldMk cId="2899610716" sldId="287"/>
            <ac:spMk id="1317" creationId="{DA33A9DB-5A73-879B-C945-01F65F0F5C72}"/>
          </ac:spMkLst>
        </pc:spChg>
        <pc:spChg chg="mod">
          <ac:chgData name="Cantamessa Astrid" userId="25f9f48d-85bc-43a4-947a-61da0b1c16f5" providerId="ADAL" clId="{49021BD5-7EF0-4C97-829D-B6454330BC5B}" dt="2023-07-05T11:32:04.228" v="18328" actId="1076"/>
          <ac:spMkLst>
            <pc:docMk/>
            <pc:sldMk cId="2899610716" sldId="287"/>
            <ac:spMk id="1318" creationId="{8898514C-A250-F9A2-CCE7-B1FF4D1BD942}"/>
          </ac:spMkLst>
        </pc:spChg>
        <pc:spChg chg="mod">
          <ac:chgData name="Cantamessa Astrid" userId="25f9f48d-85bc-43a4-947a-61da0b1c16f5" providerId="ADAL" clId="{49021BD5-7EF0-4C97-829D-B6454330BC5B}" dt="2023-07-05T11:32:07.049" v="18329" actId="1076"/>
          <ac:spMkLst>
            <pc:docMk/>
            <pc:sldMk cId="2899610716" sldId="287"/>
            <ac:spMk id="1319" creationId="{606BA3EC-251A-F2B7-53F0-D6C027117C10}"/>
          </ac:spMkLst>
        </pc:spChg>
        <pc:spChg chg="mod">
          <ac:chgData name="Cantamessa Astrid" userId="25f9f48d-85bc-43a4-947a-61da0b1c16f5" providerId="ADAL" clId="{49021BD5-7EF0-4C97-829D-B6454330BC5B}" dt="2023-07-05T11:32:13.325" v="18330" actId="1076"/>
          <ac:spMkLst>
            <pc:docMk/>
            <pc:sldMk cId="2899610716" sldId="287"/>
            <ac:spMk id="1320" creationId="{FE4575F0-EDC4-E14F-5AB8-A281CC2C0FDA}"/>
          </ac:spMkLst>
        </pc:spChg>
        <pc:spChg chg="mod">
          <ac:chgData name="Cantamessa Astrid" userId="25f9f48d-85bc-43a4-947a-61da0b1c16f5" providerId="ADAL" clId="{49021BD5-7EF0-4C97-829D-B6454330BC5B}" dt="2023-07-05T11:32:19.213" v="18331" actId="1076"/>
          <ac:spMkLst>
            <pc:docMk/>
            <pc:sldMk cId="2899610716" sldId="287"/>
            <ac:spMk id="1321" creationId="{DC66778D-8049-BEE2-66BA-C0D39E24E9DE}"/>
          </ac:spMkLst>
        </pc:spChg>
        <pc:spChg chg="mod">
          <ac:chgData name="Cantamessa Astrid" userId="25f9f48d-85bc-43a4-947a-61da0b1c16f5" providerId="ADAL" clId="{49021BD5-7EF0-4C97-829D-B6454330BC5B}" dt="2023-07-05T11:32:35.380" v="18332" actId="1076"/>
          <ac:spMkLst>
            <pc:docMk/>
            <pc:sldMk cId="2899610716" sldId="287"/>
            <ac:spMk id="1322" creationId="{6B940670-2305-5CD3-9092-DE499C04B345}"/>
          </ac:spMkLst>
        </pc:spChg>
        <pc:spChg chg="mod">
          <ac:chgData name="Cantamessa Astrid" userId="25f9f48d-85bc-43a4-947a-61da0b1c16f5" providerId="ADAL" clId="{49021BD5-7EF0-4C97-829D-B6454330BC5B}" dt="2023-07-05T11:32:39.188" v="18333" actId="1076"/>
          <ac:spMkLst>
            <pc:docMk/>
            <pc:sldMk cId="2899610716" sldId="287"/>
            <ac:spMk id="1323" creationId="{A4D970C1-9EF0-08B9-E978-F953552D1675}"/>
          </ac:spMkLst>
        </pc:spChg>
        <pc:spChg chg="mod">
          <ac:chgData name="Cantamessa Astrid" userId="25f9f48d-85bc-43a4-947a-61da0b1c16f5" providerId="ADAL" clId="{49021BD5-7EF0-4C97-829D-B6454330BC5B}" dt="2023-07-05T11:32:43.662" v="18334" actId="1076"/>
          <ac:spMkLst>
            <pc:docMk/>
            <pc:sldMk cId="2899610716" sldId="287"/>
            <ac:spMk id="1324" creationId="{C9D16F71-C4FF-092D-2A37-008B5704693C}"/>
          </ac:spMkLst>
        </pc:spChg>
        <pc:spChg chg="mod">
          <ac:chgData name="Cantamessa Astrid" userId="25f9f48d-85bc-43a4-947a-61da0b1c16f5" providerId="ADAL" clId="{49021BD5-7EF0-4C97-829D-B6454330BC5B}" dt="2023-07-05T11:32:46.747" v="18335" actId="1076"/>
          <ac:spMkLst>
            <pc:docMk/>
            <pc:sldMk cId="2899610716" sldId="287"/>
            <ac:spMk id="1325" creationId="{D3852F1B-3540-5892-07DA-DF2286A2EF4A}"/>
          </ac:spMkLst>
        </pc:spChg>
        <pc:spChg chg="mod">
          <ac:chgData name="Cantamessa Astrid" userId="25f9f48d-85bc-43a4-947a-61da0b1c16f5" providerId="ADAL" clId="{49021BD5-7EF0-4C97-829D-B6454330BC5B}" dt="2023-07-05T11:32:50.228" v="18336" actId="1076"/>
          <ac:spMkLst>
            <pc:docMk/>
            <pc:sldMk cId="2899610716" sldId="287"/>
            <ac:spMk id="1326" creationId="{E2421BC2-E506-FEE5-EB8E-66FE85EABA26}"/>
          </ac:spMkLst>
        </pc:spChg>
        <pc:spChg chg="mod">
          <ac:chgData name="Cantamessa Astrid" userId="25f9f48d-85bc-43a4-947a-61da0b1c16f5" providerId="ADAL" clId="{49021BD5-7EF0-4C97-829D-B6454330BC5B}" dt="2023-07-05T11:32:53.861" v="18337" actId="1076"/>
          <ac:spMkLst>
            <pc:docMk/>
            <pc:sldMk cId="2899610716" sldId="287"/>
            <ac:spMk id="1327" creationId="{818C4880-04BF-DB9D-DECA-701BE6529BC4}"/>
          </ac:spMkLst>
        </pc:spChg>
        <pc:spChg chg="mod">
          <ac:chgData name="Cantamessa Astrid" userId="25f9f48d-85bc-43a4-947a-61da0b1c16f5" providerId="ADAL" clId="{49021BD5-7EF0-4C97-829D-B6454330BC5B}" dt="2023-07-05T11:31:35.276" v="18321" actId="1036"/>
          <ac:spMkLst>
            <pc:docMk/>
            <pc:sldMk cId="2899610716" sldId="287"/>
            <ac:spMk id="1328" creationId="{AE02057F-0AFF-FEBF-C3AC-8919763B84DD}"/>
          </ac:spMkLst>
        </pc:spChg>
        <pc:spChg chg="mod">
          <ac:chgData name="Cantamessa Astrid" userId="25f9f48d-85bc-43a4-947a-61da0b1c16f5" providerId="ADAL" clId="{49021BD5-7EF0-4C97-829D-B6454330BC5B}" dt="2023-07-05T11:31:30.677" v="18317" actId="1076"/>
          <ac:spMkLst>
            <pc:docMk/>
            <pc:sldMk cId="2899610716" sldId="287"/>
            <ac:spMk id="1329" creationId="{E6DCAC43-B532-4A90-CE4B-C18EAF09AC4B}"/>
          </ac:spMkLst>
        </pc:spChg>
        <pc:spChg chg="mod">
          <ac:chgData name="Cantamessa Astrid" userId="25f9f48d-85bc-43a4-947a-61da0b1c16f5" providerId="ADAL" clId="{49021BD5-7EF0-4C97-829D-B6454330BC5B}" dt="2023-07-05T11:31:26.588" v="18316" actId="1076"/>
          <ac:spMkLst>
            <pc:docMk/>
            <pc:sldMk cId="2899610716" sldId="287"/>
            <ac:spMk id="1330" creationId="{72CE1FBA-E86E-5437-1261-D3806A796C08}"/>
          </ac:spMkLst>
        </pc:spChg>
        <pc:spChg chg="mod">
          <ac:chgData name="Cantamessa Astrid" userId="25f9f48d-85bc-43a4-947a-61da0b1c16f5" providerId="ADAL" clId="{49021BD5-7EF0-4C97-829D-B6454330BC5B}" dt="2023-07-05T11:32:01.236" v="18327" actId="1076"/>
          <ac:spMkLst>
            <pc:docMk/>
            <pc:sldMk cId="2899610716" sldId="287"/>
            <ac:spMk id="1331" creationId="{8B404049-B1C6-6974-C112-10C0CE602193}"/>
          </ac:spMkLst>
        </pc:spChg>
        <pc:spChg chg="mod">
          <ac:chgData name="Cantamessa Astrid" userId="25f9f48d-85bc-43a4-947a-61da0b1c16f5" providerId="ADAL" clId="{49021BD5-7EF0-4C97-829D-B6454330BC5B}" dt="2023-07-05T11:31:53.564" v="18325" actId="1076"/>
          <ac:spMkLst>
            <pc:docMk/>
            <pc:sldMk cId="2899610716" sldId="287"/>
            <ac:spMk id="1332" creationId="{07617ED6-95D9-5BC2-E36B-7F414776DE96}"/>
          </ac:spMkLst>
        </pc:spChg>
        <pc:spChg chg="mod">
          <ac:chgData name="Cantamessa Astrid" userId="25f9f48d-85bc-43a4-947a-61da0b1c16f5" providerId="ADAL" clId="{49021BD5-7EF0-4C97-829D-B6454330BC5B}" dt="2023-07-05T11:31:57.276" v="18326" actId="1076"/>
          <ac:spMkLst>
            <pc:docMk/>
            <pc:sldMk cId="2899610716" sldId="287"/>
            <ac:spMk id="1333" creationId="{E79F02E5-43A5-3CE0-BC63-936625B73E84}"/>
          </ac:spMkLst>
        </pc:spChg>
        <pc:spChg chg="mod">
          <ac:chgData name="Cantamessa Astrid" userId="25f9f48d-85bc-43a4-947a-61da0b1c16f5" providerId="ADAL" clId="{49021BD5-7EF0-4C97-829D-B6454330BC5B}" dt="2023-07-03T12:04:22.549" v="447" actId="1036"/>
          <ac:spMkLst>
            <pc:docMk/>
            <pc:sldMk cId="2899610716" sldId="287"/>
            <ac:spMk id="1337" creationId="{72F6BD3B-6A0E-F2E2-1397-C1F7FECAE163}"/>
          </ac:spMkLst>
        </pc:spChg>
        <pc:picChg chg="mod ord">
          <ac:chgData name="Cantamessa Astrid" userId="25f9f48d-85bc-43a4-947a-61da0b1c16f5" providerId="ADAL" clId="{49021BD5-7EF0-4C97-829D-B6454330BC5B}" dt="2023-07-05T11:33:35.433" v="18341" actId="167"/>
          <ac:picMkLst>
            <pc:docMk/>
            <pc:sldMk cId="2899610716" sldId="287"/>
            <ac:picMk id="9" creationId="{49A63BBD-DADF-C479-CD19-F8BF2236AC04}"/>
          </ac:picMkLst>
        </pc:picChg>
        <pc:picChg chg="ord">
          <ac:chgData name="Cantamessa Astrid" userId="25f9f48d-85bc-43a4-947a-61da0b1c16f5" providerId="ADAL" clId="{49021BD5-7EF0-4C97-829D-B6454330BC5B}" dt="2023-07-05T11:33:38.130" v="18342" actId="167"/>
          <ac:picMkLst>
            <pc:docMk/>
            <pc:sldMk cId="2899610716" sldId="287"/>
            <ac:picMk id="912" creationId="{51735142-AAAD-5F31-6E75-81613E27148C}"/>
          </ac:picMkLst>
        </pc:picChg>
        <pc:picChg chg="mod ord">
          <ac:chgData name="Cantamessa Astrid" userId="25f9f48d-85bc-43a4-947a-61da0b1c16f5" providerId="ADAL" clId="{49021BD5-7EF0-4C97-829D-B6454330BC5B}" dt="2023-07-05T11:33:47.969" v="18344" actId="167"/>
          <ac:picMkLst>
            <pc:docMk/>
            <pc:sldMk cId="2899610716" sldId="287"/>
            <ac:picMk id="913" creationId="{02790E27-8588-E69F-3AAD-B51D0B4E22F8}"/>
          </ac:picMkLst>
        </pc:picChg>
      </pc:sldChg>
      <pc:sldChg chg="addSp delSp modSp del mod modAnim">
        <pc:chgData name="Cantamessa Astrid" userId="25f9f48d-85bc-43a4-947a-61da0b1c16f5" providerId="ADAL" clId="{49021BD5-7EF0-4C97-829D-B6454330BC5B}" dt="2023-07-05T08:15:04.496" v="6454" actId="47"/>
        <pc:sldMkLst>
          <pc:docMk/>
          <pc:sldMk cId="3372750008" sldId="288"/>
        </pc:sldMkLst>
        <pc:spChg chg="mod">
          <ac:chgData name="Cantamessa Astrid" userId="25f9f48d-85bc-43a4-947a-61da0b1c16f5" providerId="ADAL" clId="{49021BD5-7EF0-4C97-829D-B6454330BC5B}" dt="2023-07-04T06:36:40.245" v="1459"/>
          <ac:spMkLst>
            <pc:docMk/>
            <pc:sldMk cId="3372750008" sldId="288"/>
            <ac:spMk id="10" creationId="{B913B4DB-2508-FA3A-41B8-07F7BAE2251E}"/>
          </ac:spMkLst>
        </pc:spChg>
        <pc:spChg chg="mod topLvl">
          <ac:chgData name="Cantamessa Astrid" userId="25f9f48d-85bc-43a4-947a-61da0b1c16f5" providerId="ADAL" clId="{49021BD5-7EF0-4C97-829D-B6454330BC5B}" dt="2023-07-03T10:47:02.500" v="53" actId="164"/>
          <ac:spMkLst>
            <pc:docMk/>
            <pc:sldMk cId="3372750008" sldId="288"/>
            <ac:spMk id="11" creationId="{46341389-30BF-C3D0-B9EE-BA3BCB66974F}"/>
          </ac:spMkLst>
        </pc:spChg>
        <pc:spChg chg="mod">
          <ac:chgData name="Cantamessa Astrid" userId="25f9f48d-85bc-43a4-947a-61da0b1c16f5" providerId="ADAL" clId="{49021BD5-7EF0-4C97-829D-B6454330BC5B}" dt="2023-07-04T07:17:15.038" v="1906" actId="20577"/>
          <ac:spMkLst>
            <pc:docMk/>
            <pc:sldMk cId="3372750008" sldId="288"/>
            <ac:spMk id="19" creationId="{628B4AD8-5D84-03DB-7C28-EE60E43D227C}"/>
          </ac:spMkLst>
        </pc:spChg>
        <pc:spChg chg="mod topLvl">
          <ac:chgData name="Cantamessa Astrid" userId="25f9f48d-85bc-43a4-947a-61da0b1c16f5" providerId="ADAL" clId="{49021BD5-7EF0-4C97-829D-B6454330BC5B}" dt="2023-07-03T10:41:59.982" v="20" actId="165"/>
          <ac:spMkLst>
            <pc:docMk/>
            <pc:sldMk cId="3372750008" sldId="288"/>
            <ac:spMk id="23" creationId="{487B82C2-40E3-0475-991C-A1B15F95B1C8}"/>
          </ac:spMkLst>
        </pc:spChg>
        <pc:spChg chg="mod topLvl">
          <ac:chgData name="Cantamessa Astrid" userId="25f9f48d-85bc-43a4-947a-61da0b1c16f5" providerId="ADAL" clId="{49021BD5-7EF0-4C97-829D-B6454330BC5B}" dt="2023-07-03T10:47:02.500" v="53" actId="164"/>
          <ac:spMkLst>
            <pc:docMk/>
            <pc:sldMk cId="3372750008" sldId="288"/>
            <ac:spMk id="31" creationId="{C4B7A065-3441-1F74-6F97-40721DABD24B}"/>
          </ac:spMkLst>
        </pc:spChg>
        <pc:spChg chg="mod topLvl">
          <ac:chgData name="Cantamessa Astrid" userId="25f9f48d-85bc-43a4-947a-61da0b1c16f5" providerId="ADAL" clId="{49021BD5-7EF0-4C97-829D-B6454330BC5B}" dt="2023-07-03T10:47:02.500" v="53" actId="164"/>
          <ac:spMkLst>
            <pc:docMk/>
            <pc:sldMk cId="3372750008" sldId="288"/>
            <ac:spMk id="33" creationId="{FBD10D2B-D5AD-955D-9430-9DEFBC0C44F0}"/>
          </ac:spMkLst>
        </pc:spChg>
        <pc:spChg chg="mod topLvl">
          <ac:chgData name="Cantamessa Astrid" userId="25f9f48d-85bc-43a4-947a-61da0b1c16f5" providerId="ADAL" clId="{49021BD5-7EF0-4C97-829D-B6454330BC5B}" dt="2023-07-03T10:47:02.500" v="53" actId="164"/>
          <ac:spMkLst>
            <pc:docMk/>
            <pc:sldMk cId="3372750008" sldId="288"/>
            <ac:spMk id="35" creationId="{A1F7C156-9194-D159-E272-1B8891C063C8}"/>
          </ac:spMkLst>
        </pc:spChg>
        <pc:spChg chg="del mod">
          <ac:chgData name="Cantamessa Astrid" userId="25f9f48d-85bc-43a4-947a-61da0b1c16f5" providerId="ADAL" clId="{49021BD5-7EF0-4C97-829D-B6454330BC5B}" dt="2023-07-04T06:18:51.555" v="1193" actId="478"/>
          <ac:spMkLst>
            <pc:docMk/>
            <pc:sldMk cId="3372750008" sldId="288"/>
            <ac:spMk id="53" creationId="{DCF93FE6-97E4-9F1F-7C86-762DB785D704}"/>
          </ac:spMkLst>
        </pc:spChg>
        <pc:spChg chg="mod">
          <ac:chgData name="Cantamessa Astrid" userId="25f9f48d-85bc-43a4-947a-61da0b1c16f5" providerId="ADAL" clId="{49021BD5-7EF0-4C97-829D-B6454330BC5B}" dt="2023-07-04T06:40:55.514" v="1595" actId="1035"/>
          <ac:spMkLst>
            <pc:docMk/>
            <pc:sldMk cId="3372750008" sldId="288"/>
            <ac:spMk id="65" creationId="{4E95C8D9-DECC-7C05-3697-B535246737DF}"/>
          </ac:spMkLst>
        </pc:spChg>
        <pc:spChg chg="mod">
          <ac:chgData name="Cantamessa Astrid" userId="25f9f48d-85bc-43a4-947a-61da0b1c16f5" providerId="ADAL" clId="{49021BD5-7EF0-4C97-829D-B6454330BC5B}" dt="2023-07-04T06:40:55.514" v="1595" actId="1035"/>
          <ac:spMkLst>
            <pc:docMk/>
            <pc:sldMk cId="3372750008" sldId="288"/>
            <ac:spMk id="77" creationId="{2D1CE2B6-644F-A3CC-0A1D-7B736DF4ACCB}"/>
          </ac:spMkLst>
        </pc:spChg>
        <pc:spChg chg="mod topLvl">
          <ac:chgData name="Cantamessa Astrid" userId="25f9f48d-85bc-43a4-947a-61da0b1c16f5" providerId="ADAL" clId="{49021BD5-7EF0-4C97-829D-B6454330BC5B}" dt="2023-07-04T06:40:04.130" v="1541" actId="1037"/>
          <ac:spMkLst>
            <pc:docMk/>
            <pc:sldMk cId="3372750008" sldId="288"/>
            <ac:spMk id="78" creationId="{CCDCF20E-21EF-2EEB-F3C5-202F075EFE04}"/>
          </ac:spMkLst>
        </pc:spChg>
        <pc:spChg chg="mod ord">
          <ac:chgData name="Cantamessa Astrid" userId="25f9f48d-85bc-43a4-947a-61da0b1c16f5" providerId="ADAL" clId="{49021BD5-7EF0-4C97-829D-B6454330BC5B}" dt="2023-07-03T13:22:45.132" v="636" actId="166"/>
          <ac:spMkLst>
            <pc:docMk/>
            <pc:sldMk cId="3372750008" sldId="288"/>
            <ac:spMk id="80" creationId="{EFA9B894-0CEE-C267-F759-9F67C81E29BF}"/>
          </ac:spMkLst>
        </pc:spChg>
        <pc:spChg chg="mod">
          <ac:chgData name="Cantamessa Astrid" userId="25f9f48d-85bc-43a4-947a-61da0b1c16f5" providerId="ADAL" clId="{49021BD5-7EF0-4C97-829D-B6454330BC5B}" dt="2023-07-03T10:46:02.843" v="49" actId="165"/>
          <ac:spMkLst>
            <pc:docMk/>
            <pc:sldMk cId="3372750008" sldId="288"/>
            <ac:spMk id="81" creationId="{1559BF10-CBC3-8B11-859B-FECDE321676C}"/>
          </ac:spMkLst>
        </pc:spChg>
        <pc:spChg chg="mod">
          <ac:chgData name="Cantamessa Astrid" userId="25f9f48d-85bc-43a4-947a-61da0b1c16f5" providerId="ADAL" clId="{49021BD5-7EF0-4C97-829D-B6454330BC5B}" dt="2023-07-03T10:46:02.843" v="49" actId="165"/>
          <ac:spMkLst>
            <pc:docMk/>
            <pc:sldMk cId="3372750008" sldId="288"/>
            <ac:spMk id="82" creationId="{A29A4E64-78A9-E7B2-2AB6-F2BE8420B312}"/>
          </ac:spMkLst>
        </pc:spChg>
        <pc:spChg chg="mod">
          <ac:chgData name="Cantamessa Astrid" userId="25f9f48d-85bc-43a4-947a-61da0b1c16f5" providerId="ADAL" clId="{49021BD5-7EF0-4C97-829D-B6454330BC5B}" dt="2023-07-03T10:46:02.843" v="49" actId="165"/>
          <ac:spMkLst>
            <pc:docMk/>
            <pc:sldMk cId="3372750008" sldId="288"/>
            <ac:spMk id="83" creationId="{BDD39424-F747-9D90-0D88-2AB32CAE3EA8}"/>
          </ac:spMkLst>
        </pc:spChg>
        <pc:spChg chg="mod topLvl">
          <ac:chgData name="Cantamessa Astrid" userId="25f9f48d-85bc-43a4-947a-61da0b1c16f5" providerId="ADAL" clId="{49021BD5-7EF0-4C97-829D-B6454330BC5B}" dt="2023-07-03T10:46:46.469" v="51" actId="164"/>
          <ac:spMkLst>
            <pc:docMk/>
            <pc:sldMk cId="3372750008" sldId="288"/>
            <ac:spMk id="90" creationId="{FABF9426-FF08-20B5-AA76-B243FBA58B1E}"/>
          </ac:spMkLst>
        </pc:spChg>
        <pc:spChg chg="mod topLvl">
          <ac:chgData name="Cantamessa Astrid" userId="25f9f48d-85bc-43a4-947a-61da0b1c16f5" providerId="ADAL" clId="{49021BD5-7EF0-4C97-829D-B6454330BC5B}" dt="2023-07-03T12:51:46.766" v="622" actId="164"/>
          <ac:spMkLst>
            <pc:docMk/>
            <pc:sldMk cId="3372750008" sldId="288"/>
            <ac:spMk id="91" creationId="{316344C6-FFCB-75CC-5F8B-A46538563A35}"/>
          </ac:spMkLst>
        </pc:spChg>
        <pc:spChg chg="mod">
          <ac:chgData name="Cantamessa Astrid" userId="25f9f48d-85bc-43a4-947a-61da0b1c16f5" providerId="ADAL" clId="{49021BD5-7EF0-4C97-829D-B6454330BC5B}" dt="2023-07-03T10:46:02.843" v="49" actId="165"/>
          <ac:spMkLst>
            <pc:docMk/>
            <pc:sldMk cId="3372750008" sldId="288"/>
            <ac:spMk id="92" creationId="{B0E6EF97-D5E1-106E-B3C0-05D17DFF1DB3}"/>
          </ac:spMkLst>
        </pc:spChg>
        <pc:spChg chg="mod">
          <ac:chgData name="Cantamessa Astrid" userId="25f9f48d-85bc-43a4-947a-61da0b1c16f5" providerId="ADAL" clId="{49021BD5-7EF0-4C97-829D-B6454330BC5B}" dt="2023-07-03T10:46:02.843" v="49" actId="165"/>
          <ac:spMkLst>
            <pc:docMk/>
            <pc:sldMk cId="3372750008" sldId="288"/>
            <ac:spMk id="93" creationId="{1D878E47-4B51-42D2-FB85-B532C2F709C4}"/>
          </ac:spMkLst>
        </pc:spChg>
        <pc:spChg chg="mod topLvl">
          <ac:chgData name="Cantamessa Astrid" userId="25f9f48d-85bc-43a4-947a-61da0b1c16f5" providerId="ADAL" clId="{49021BD5-7EF0-4C97-829D-B6454330BC5B}" dt="2023-07-04T06:40:04.130" v="1541" actId="1037"/>
          <ac:spMkLst>
            <pc:docMk/>
            <pc:sldMk cId="3372750008" sldId="288"/>
            <ac:spMk id="97" creationId="{1421F4BC-3DD5-A225-0599-0062EEFE502E}"/>
          </ac:spMkLst>
        </pc:spChg>
        <pc:spChg chg="mod topLvl">
          <ac:chgData name="Cantamessa Astrid" userId="25f9f48d-85bc-43a4-947a-61da0b1c16f5" providerId="ADAL" clId="{49021BD5-7EF0-4C97-829D-B6454330BC5B}" dt="2023-07-04T06:40:04.130" v="1541" actId="1037"/>
          <ac:spMkLst>
            <pc:docMk/>
            <pc:sldMk cId="3372750008" sldId="288"/>
            <ac:spMk id="98" creationId="{470498DD-41CE-B3E2-8942-263CF0779BEF}"/>
          </ac:spMkLst>
        </pc:spChg>
        <pc:spChg chg="mod topLvl">
          <ac:chgData name="Cantamessa Astrid" userId="25f9f48d-85bc-43a4-947a-61da0b1c16f5" providerId="ADAL" clId="{49021BD5-7EF0-4C97-829D-B6454330BC5B}" dt="2023-07-04T06:40:04.130" v="1541" actId="1037"/>
          <ac:spMkLst>
            <pc:docMk/>
            <pc:sldMk cId="3372750008" sldId="288"/>
            <ac:spMk id="99" creationId="{DFE6C433-0B90-B205-DA34-3892A4B4F742}"/>
          </ac:spMkLst>
        </pc:spChg>
        <pc:spChg chg="mod topLvl">
          <ac:chgData name="Cantamessa Astrid" userId="25f9f48d-85bc-43a4-947a-61da0b1c16f5" providerId="ADAL" clId="{49021BD5-7EF0-4C97-829D-B6454330BC5B}" dt="2023-07-04T06:40:04.130" v="1541" actId="1037"/>
          <ac:spMkLst>
            <pc:docMk/>
            <pc:sldMk cId="3372750008" sldId="288"/>
            <ac:spMk id="108" creationId="{824438ED-7F03-E0BD-F1D5-C607799E80A0}"/>
          </ac:spMkLst>
        </pc:spChg>
        <pc:spChg chg="del">
          <ac:chgData name="Cantamessa Astrid" userId="25f9f48d-85bc-43a4-947a-61da0b1c16f5" providerId="ADAL" clId="{49021BD5-7EF0-4C97-829D-B6454330BC5B}" dt="2023-07-04T06:18:51.555" v="1193" actId="478"/>
          <ac:spMkLst>
            <pc:docMk/>
            <pc:sldMk cId="3372750008" sldId="288"/>
            <ac:spMk id="127" creationId="{C1EA8529-E921-FD0E-3772-E0DA45A52501}"/>
          </ac:spMkLst>
        </pc:spChg>
        <pc:spChg chg="mod">
          <ac:chgData name="Cantamessa Astrid" userId="25f9f48d-85bc-43a4-947a-61da0b1c16f5" providerId="ADAL" clId="{49021BD5-7EF0-4C97-829D-B6454330BC5B}" dt="2023-07-04T06:40:55.514" v="1595" actId="1035"/>
          <ac:spMkLst>
            <pc:docMk/>
            <pc:sldMk cId="3372750008" sldId="288"/>
            <ac:spMk id="130" creationId="{AFB0A7D5-6141-493A-7EB3-F6BFFC8E1137}"/>
          </ac:spMkLst>
        </pc:spChg>
        <pc:spChg chg="mod">
          <ac:chgData name="Cantamessa Astrid" userId="25f9f48d-85bc-43a4-947a-61da0b1c16f5" providerId="ADAL" clId="{49021BD5-7EF0-4C97-829D-B6454330BC5B}" dt="2023-07-04T06:40:55.514" v="1595" actId="1035"/>
          <ac:spMkLst>
            <pc:docMk/>
            <pc:sldMk cId="3372750008" sldId="288"/>
            <ac:spMk id="131" creationId="{80762E21-D78A-7BC2-EB4E-307536F90AD1}"/>
          </ac:spMkLst>
        </pc:spChg>
        <pc:spChg chg="mod">
          <ac:chgData name="Cantamessa Astrid" userId="25f9f48d-85bc-43a4-947a-61da0b1c16f5" providerId="ADAL" clId="{49021BD5-7EF0-4C97-829D-B6454330BC5B}" dt="2023-07-04T06:40:55.514" v="1595" actId="1035"/>
          <ac:spMkLst>
            <pc:docMk/>
            <pc:sldMk cId="3372750008" sldId="288"/>
            <ac:spMk id="132" creationId="{3C56C96C-88BD-B18F-8AEA-4540B92F23A1}"/>
          </ac:spMkLst>
        </pc:spChg>
        <pc:spChg chg="mod">
          <ac:chgData name="Cantamessa Astrid" userId="25f9f48d-85bc-43a4-947a-61da0b1c16f5" providerId="ADAL" clId="{49021BD5-7EF0-4C97-829D-B6454330BC5B}" dt="2023-07-04T06:40:55.514" v="1595" actId="1035"/>
          <ac:spMkLst>
            <pc:docMk/>
            <pc:sldMk cId="3372750008" sldId="288"/>
            <ac:spMk id="136" creationId="{7ED1E4BE-F020-9A5E-8637-EFF1EAEB9A1C}"/>
          </ac:spMkLst>
        </pc:spChg>
        <pc:spChg chg="mod">
          <ac:chgData name="Cantamessa Astrid" userId="25f9f48d-85bc-43a4-947a-61da0b1c16f5" providerId="ADAL" clId="{49021BD5-7EF0-4C97-829D-B6454330BC5B}" dt="2023-07-04T06:40:55.514" v="1595" actId="1035"/>
          <ac:spMkLst>
            <pc:docMk/>
            <pc:sldMk cId="3372750008" sldId="288"/>
            <ac:spMk id="138" creationId="{16195B29-E42C-1E9C-5DCC-F16A7B990E3F}"/>
          </ac:spMkLst>
        </pc:spChg>
        <pc:spChg chg="mod">
          <ac:chgData name="Cantamessa Astrid" userId="25f9f48d-85bc-43a4-947a-61da0b1c16f5" providerId="ADAL" clId="{49021BD5-7EF0-4C97-829D-B6454330BC5B}" dt="2023-07-04T06:40:24.362" v="1548" actId="14100"/>
          <ac:spMkLst>
            <pc:docMk/>
            <pc:sldMk cId="3372750008" sldId="288"/>
            <ac:spMk id="161" creationId="{75785A75-3ADD-7BD1-3096-8830FC939094}"/>
          </ac:spMkLst>
        </pc:spChg>
        <pc:spChg chg="mod topLvl">
          <ac:chgData name="Cantamessa Astrid" userId="25f9f48d-85bc-43a4-947a-61da0b1c16f5" providerId="ADAL" clId="{49021BD5-7EF0-4C97-829D-B6454330BC5B}" dt="2023-07-04T06:41:01.554" v="1603" actId="1037"/>
          <ac:spMkLst>
            <pc:docMk/>
            <pc:sldMk cId="3372750008" sldId="288"/>
            <ac:spMk id="167" creationId="{7CA4AFA8-3488-B552-90FD-AB59DDA2C2F3}"/>
          </ac:spMkLst>
        </pc:spChg>
        <pc:spChg chg="mod topLvl">
          <ac:chgData name="Cantamessa Astrid" userId="25f9f48d-85bc-43a4-947a-61da0b1c16f5" providerId="ADAL" clId="{49021BD5-7EF0-4C97-829D-B6454330BC5B}" dt="2023-07-04T06:40:04.130" v="1541" actId="1037"/>
          <ac:spMkLst>
            <pc:docMk/>
            <pc:sldMk cId="3372750008" sldId="288"/>
            <ac:spMk id="180" creationId="{A6793BDE-BD45-E8F9-523F-834AA95F06D3}"/>
          </ac:spMkLst>
        </pc:spChg>
        <pc:spChg chg="add del mod">
          <ac:chgData name="Cantamessa Astrid" userId="25f9f48d-85bc-43a4-947a-61da0b1c16f5" providerId="ADAL" clId="{49021BD5-7EF0-4C97-829D-B6454330BC5B}" dt="2023-07-04T06:18:53.344" v="1194" actId="478"/>
          <ac:spMkLst>
            <pc:docMk/>
            <pc:sldMk cId="3372750008" sldId="288"/>
            <ac:spMk id="202" creationId="{A6E9752A-04FD-ABF3-9537-90705B63D0BB}"/>
          </ac:spMkLst>
        </pc:spChg>
        <pc:spChg chg="add mod">
          <ac:chgData name="Cantamessa Astrid" userId="25f9f48d-85bc-43a4-947a-61da0b1c16f5" providerId="ADAL" clId="{49021BD5-7EF0-4C97-829D-B6454330BC5B}" dt="2023-07-04T06:40:45.759" v="1579" actId="1076"/>
          <ac:spMkLst>
            <pc:docMk/>
            <pc:sldMk cId="3372750008" sldId="288"/>
            <ac:spMk id="215" creationId="{3940D4B3-DCE8-52CE-8A82-42FD53B31AEA}"/>
          </ac:spMkLst>
        </pc:spChg>
        <pc:grpChg chg="mod">
          <ac:chgData name="Cantamessa Astrid" userId="25f9f48d-85bc-43a4-947a-61da0b1c16f5" providerId="ADAL" clId="{49021BD5-7EF0-4C97-829D-B6454330BC5B}" dt="2023-07-04T06:40:55.514" v="1595" actId="1035"/>
          <ac:grpSpMkLst>
            <pc:docMk/>
            <pc:sldMk cId="3372750008" sldId="288"/>
            <ac:grpSpMk id="13" creationId="{7E9541F4-D703-D4AF-3050-10DF5792BE53}"/>
          </ac:grpSpMkLst>
        </pc:grpChg>
        <pc:grpChg chg="mod">
          <ac:chgData name="Cantamessa Astrid" userId="25f9f48d-85bc-43a4-947a-61da0b1c16f5" providerId="ADAL" clId="{49021BD5-7EF0-4C97-829D-B6454330BC5B}" dt="2023-07-04T06:40:55.514" v="1595" actId="1035"/>
          <ac:grpSpMkLst>
            <pc:docMk/>
            <pc:sldMk cId="3372750008" sldId="288"/>
            <ac:grpSpMk id="14" creationId="{17620D9B-4462-41A8-91D7-3DD0F2ABFD7F}"/>
          </ac:grpSpMkLst>
        </pc:grpChg>
        <pc:grpChg chg="mod">
          <ac:chgData name="Cantamessa Astrid" userId="25f9f48d-85bc-43a4-947a-61da0b1c16f5" providerId="ADAL" clId="{49021BD5-7EF0-4C97-829D-B6454330BC5B}" dt="2023-07-04T06:40:55.514" v="1595" actId="1035"/>
          <ac:grpSpMkLst>
            <pc:docMk/>
            <pc:sldMk cId="3372750008" sldId="288"/>
            <ac:grpSpMk id="17" creationId="{DA64C26A-D537-02B0-5ADD-9E20E5B168E3}"/>
          </ac:grpSpMkLst>
        </pc:grpChg>
        <pc:grpChg chg="add del mod">
          <ac:chgData name="Cantamessa Astrid" userId="25f9f48d-85bc-43a4-947a-61da0b1c16f5" providerId="ADAL" clId="{49021BD5-7EF0-4C97-829D-B6454330BC5B}" dt="2023-07-04T06:18:51.555" v="1193" actId="478"/>
          <ac:grpSpMkLst>
            <pc:docMk/>
            <pc:sldMk cId="3372750008" sldId="288"/>
            <ac:grpSpMk id="26" creationId="{31EE1864-5858-AAD0-B59C-2362FC8F6ECD}"/>
          </ac:grpSpMkLst>
        </pc:grpChg>
        <pc:grpChg chg="mod topLvl">
          <ac:chgData name="Cantamessa Astrid" userId="25f9f48d-85bc-43a4-947a-61da0b1c16f5" providerId="ADAL" clId="{49021BD5-7EF0-4C97-829D-B6454330BC5B}" dt="2023-07-03T10:46:46.469" v="51" actId="164"/>
          <ac:grpSpMkLst>
            <pc:docMk/>
            <pc:sldMk cId="3372750008" sldId="288"/>
            <ac:grpSpMk id="94" creationId="{7F0B170A-F0FB-9BE5-6BAD-696D4E2FE5B5}"/>
          </ac:grpSpMkLst>
        </pc:grpChg>
        <pc:grpChg chg="mod topLvl">
          <ac:chgData name="Cantamessa Astrid" userId="25f9f48d-85bc-43a4-947a-61da0b1c16f5" providerId="ADAL" clId="{49021BD5-7EF0-4C97-829D-B6454330BC5B}" dt="2023-07-03T10:46:46.469" v="51" actId="164"/>
          <ac:grpSpMkLst>
            <pc:docMk/>
            <pc:sldMk cId="3372750008" sldId="288"/>
            <ac:grpSpMk id="190" creationId="{6F42930A-AD74-CB1A-DCB6-0A52AD575A83}"/>
          </ac:grpSpMkLst>
        </pc:grpChg>
        <pc:grpChg chg="mod topLvl">
          <ac:chgData name="Cantamessa Astrid" userId="25f9f48d-85bc-43a4-947a-61da0b1c16f5" providerId="ADAL" clId="{49021BD5-7EF0-4C97-829D-B6454330BC5B}" dt="2023-07-03T10:46:46.469" v="51" actId="164"/>
          <ac:grpSpMkLst>
            <pc:docMk/>
            <pc:sldMk cId="3372750008" sldId="288"/>
            <ac:grpSpMk id="191" creationId="{73198941-1607-E05C-C2E1-370D35F79F0F}"/>
          </ac:grpSpMkLst>
        </pc:grpChg>
        <pc:grpChg chg="del">
          <ac:chgData name="Cantamessa Astrid" userId="25f9f48d-85bc-43a4-947a-61da0b1c16f5" providerId="ADAL" clId="{49021BD5-7EF0-4C97-829D-B6454330BC5B}" dt="2023-07-03T10:43:03.862" v="24" actId="165"/>
          <ac:grpSpMkLst>
            <pc:docMk/>
            <pc:sldMk cId="3372750008" sldId="288"/>
            <ac:grpSpMk id="193" creationId="{C37663ED-2ADF-D7C9-9DDB-B39AD626E9B1}"/>
          </ac:grpSpMkLst>
        </pc:grpChg>
        <pc:grpChg chg="add del mod ord topLvl">
          <ac:chgData name="Cantamessa Astrid" userId="25f9f48d-85bc-43a4-947a-61da0b1c16f5" providerId="ADAL" clId="{49021BD5-7EF0-4C97-829D-B6454330BC5B}" dt="2023-07-03T10:46:06.957" v="50" actId="165"/>
          <ac:grpSpMkLst>
            <pc:docMk/>
            <pc:sldMk cId="3372750008" sldId="288"/>
            <ac:grpSpMk id="194" creationId="{A9F682BF-6DEA-A00B-8A01-7503A7C490F7}"/>
          </ac:grpSpMkLst>
        </pc:grpChg>
        <pc:grpChg chg="add del mod ord">
          <ac:chgData name="Cantamessa Astrid" userId="25f9f48d-85bc-43a4-947a-61da0b1c16f5" providerId="ADAL" clId="{49021BD5-7EF0-4C97-829D-B6454330BC5B}" dt="2023-07-03T10:46:02.843" v="49" actId="165"/>
          <ac:grpSpMkLst>
            <pc:docMk/>
            <pc:sldMk cId="3372750008" sldId="288"/>
            <ac:grpSpMk id="195" creationId="{DEFFBFE7-B9CC-DB91-798A-E2774B610AF5}"/>
          </ac:grpSpMkLst>
        </pc:grpChg>
        <pc:grpChg chg="add mod ord">
          <ac:chgData name="Cantamessa Astrid" userId="25f9f48d-85bc-43a4-947a-61da0b1c16f5" providerId="ADAL" clId="{49021BD5-7EF0-4C97-829D-B6454330BC5B}" dt="2023-07-03T10:47:02.500" v="53" actId="164"/>
          <ac:grpSpMkLst>
            <pc:docMk/>
            <pc:sldMk cId="3372750008" sldId="288"/>
            <ac:grpSpMk id="196" creationId="{001988C0-10A3-ABA4-256D-66F9C0D19C31}"/>
          </ac:grpSpMkLst>
        </pc:grpChg>
        <pc:grpChg chg="add mod ord">
          <ac:chgData name="Cantamessa Astrid" userId="25f9f48d-85bc-43a4-947a-61da0b1c16f5" providerId="ADAL" clId="{49021BD5-7EF0-4C97-829D-B6454330BC5B}" dt="2023-07-03T12:51:46.766" v="622" actId="164"/>
          <ac:grpSpMkLst>
            <pc:docMk/>
            <pc:sldMk cId="3372750008" sldId="288"/>
            <ac:grpSpMk id="197" creationId="{517E353E-39D5-59DA-84F3-DDB1AB0F6E36}"/>
          </ac:grpSpMkLst>
        </pc:grpChg>
        <pc:grpChg chg="add mod ord">
          <ac:chgData name="Cantamessa Astrid" userId="25f9f48d-85bc-43a4-947a-61da0b1c16f5" providerId="ADAL" clId="{49021BD5-7EF0-4C97-829D-B6454330BC5B}" dt="2023-07-04T06:40:09.860" v="1544" actId="1076"/>
          <ac:grpSpMkLst>
            <pc:docMk/>
            <pc:sldMk cId="3372750008" sldId="288"/>
            <ac:grpSpMk id="198" creationId="{85290972-3279-1748-3292-474CE31AFCA6}"/>
          </ac:grpSpMkLst>
        </pc:grpChg>
        <pc:graphicFrameChg chg="add del modGraphic">
          <ac:chgData name="Cantamessa Astrid" userId="25f9f48d-85bc-43a4-947a-61da0b1c16f5" providerId="ADAL" clId="{49021BD5-7EF0-4C97-829D-B6454330BC5B}" dt="2023-07-03T13:24:53.565" v="638" actId="478"/>
          <ac:graphicFrameMkLst>
            <pc:docMk/>
            <pc:sldMk cId="3372750008" sldId="288"/>
            <ac:graphicFrameMk id="200" creationId="{FD583AA0-E3BB-00F0-1396-6F57BBF4306C}"/>
          </ac:graphicFrameMkLst>
        </pc:graphicFrameChg>
        <pc:picChg chg="del">
          <ac:chgData name="Cantamessa Astrid" userId="25f9f48d-85bc-43a4-947a-61da0b1c16f5" providerId="ADAL" clId="{49021BD5-7EF0-4C97-829D-B6454330BC5B}" dt="2023-07-04T06:18:51.555" v="1193" actId="478"/>
          <ac:picMkLst>
            <pc:docMk/>
            <pc:sldMk cId="3372750008" sldId="288"/>
            <ac:picMk id="12" creationId="{D43B59CF-0AEA-2EAB-C640-A2AABD1FA740}"/>
          </ac:picMkLst>
        </pc:picChg>
        <pc:picChg chg="mod topLvl">
          <ac:chgData name="Cantamessa Astrid" userId="25f9f48d-85bc-43a4-947a-61da0b1c16f5" providerId="ADAL" clId="{49021BD5-7EF0-4C97-829D-B6454330BC5B}" dt="2023-07-03T10:41:59.982" v="20" actId="165"/>
          <ac:picMkLst>
            <pc:docMk/>
            <pc:sldMk cId="3372750008" sldId="288"/>
            <ac:picMk id="25" creationId="{DF516E2E-B5B5-D8A6-7515-3FF5F54B3F7B}"/>
          </ac:picMkLst>
        </pc:picChg>
        <pc:picChg chg="mod topLvl">
          <ac:chgData name="Cantamessa Astrid" userId="25f9f48d-85bc-43a4-947a-61da0b1c16f5" providerId="ADAL" clId="{49021BD5-7EF0-4C97-829D-B6454330BC5B}" dt="2023-07-03T10:46:46.469" v="51" actId="164"/>
          <ac:picMkLst>
            <pc:docMk/>
            <pc:sldMk cId="3372750008" sldId="288"/>
            <ac:picMk id="45" creationId="{7D25E03C-77FE-33CC-0831-B0AEC28A32D9}"/>
          </ac:picMkLst>
        </pc:picChg>
        <pc:cxnChg chg="mod topLvl">
          <ac:chgData name="Cantamessa Astrid" userId="25f9f48d-85bc-43a4-947a-61da0b1c16f5" providerId="ADAL" clId="{49021BD5-7EF0-4C97-829D-B6454330BC5B}" dt="2023-07-03T10:41:59.982" v="20" actId="165"/>
          <ac:cxnSpMkLst>
            <pc:docMk/>
            <pc:sldMk cId="3372750008" sldId="288"/>
            <ac:cxnSpMk id="22" creationId="{0CDE5C7E-119B-C701-CECC-E1628F8BBF25}"/>
          </ac:cxnSpMkLst>
        </pc:cxnChg>
        <pc:cxnChg chg="mod topLvl">
          <ac:chgData name="Cantamessa Astrid" userId="25f9f48d-85bc-43a4-947a-61da0b1c16f5" providerId="ADAL" clId="{49021BD5-7EF0-4C97-829D-B6454330BC5B}" dt="2023-07-03T10:47:02.500" v="53" actId="164"/>
          <ac:cxnSpMkLst>
            <pc:docMk/>
            <pc:sldMk cId="3372750008" sldId="288"/>
            <ac:cxnSpMk id="32" creationId="{479A6AD9-7D80-E4FA-3013-9034191DD511}"/>
          </ac:cxnSpMkLst>
        </pc:cxnChg>
        <pc:cxnChg chg="mod topLvl">
          <ac:chgData name="Cantamessa Astrid" userId="25f9f48d-85bc-43a4-947a-61da0b1c16f5" providerId="ADAL" clId="{49021BD5-7EF0-4C97-829D-B6454330BC5B}" dt="2023-07-03T10:47:02.500" v="53" actId="164"/>
          <ac:cxnSpMkLst>
            <pc:docMk/>
            <pc:sldMk cId="3372750008" sldId="288"/>
            <ac:cxnSpMk id="34" creationId="{71DAA1BF-B440-6320-933C-9D94031EBA3D}"/>
          </ac:cxnSpMkLst>
        </pc:cxnChg>
        <pc:cxnChg chg="mod">
          <ac:chgData name="Cantamessa Astrid" userId="25f9f48d-85bc-43a4-947a-61da0b1c16f5" providerId="ADAL" clId="{49021BD5-7EF0-4C97-829D-B6454330BC5B}" dt="2023-07-04T06:40:55.514" v="1595" actId="1035"/>
          <ac:cxnSpMkLst>
            <pc:docMk/>
            <pc:sldMk cId="3372750008" sldId="288"/>
            <ac:cxnSpMk id="48" creationId="{E5F10425-105D-34F2-F863-900DD5B2D7E5}"/>
          </ac:cxnSpMkLst>
        </pc:cxnChg>
        <pc:cxnChg chg="del mod">
          <ac:chgData name="Cantamessa Astrid" userId="25f9f48d-85bc-43a4-947a-61da0b1c16f5" providerId="ADAL" clId="{49021BD5-7EF0-4C97-829D-B6454330BC5B}" dt="2023-07-04T06:18:51.555" v="1193" actId="478"/>
          <ac:cxnSpMkLst>
            <pc:docMk/>
            <pc:sldMk cId="3372750008" sldId="288"/>
            <ac:cxnSpMk id="54" creationId="{2FCFAA46-E052-8781-B3A9-924CAB2DD873}"/>
          </ac:cxnSpMkLst>
        </pc:cxnChg>
        <pc:cxnChg chg="del mod">
          <ac:chgData name="Cantamessa Astrid" userId="25f9f48d-85bc-43a4-947a-61da0b1c16f5" providerId="ADAL" clId="{49021BD5-7EF0-4C97-829D-B6454330BC5B}" dt="2023-07-04T06:18:51.555" v="1193" actId="478"/>
          <ac:cxnSpMkLst>
            <pc:docMk/>
            <pc:sldMk cId="3372750008" sldId="288"/>
            <ac:cxnSpMk id="57" creationId="{E022554C-F6F8-120C-16D3-6D9827558E65}"/>
          </ac:cxnSpMkLst>
        </pc:cxnChg>
        <pc:cxnChg chg="del">
          <ac:chgData name="Cantamessa Astrid" userId="25f9f48d-85bc-43a4-947a-61da0b1c16f5" providerId="ADAL" clId="{49021BD5-7EF0-4C97-829D-B6454330BC5B}" dt="2023-07-04T06:18:51.555" v="1193" actId="478"/>
          <ac:cxnSpMkLst>
            <pc:docMk/>
            <pc:sldMk cId="3372750008" sldId="288"/>
            <ac:cxnSpMk id="67" creationId="{F7169CAD-69F7-C727-A401-944A108523F0}"/>
          </ac:cxnSpMkLst>
        </pc:cxnChg>
        <pc:cxnChg chg="mod">
          <ac:chgData name="Cantamessa Astrid" userId="25f9f48d-85bc-43a4-947a-61da0b1c16f5" providerId="ADAL" clId="{49021BD5-7EF0-4C97-829D-B6454330BC5B}" dt="2023-07-04T06:40:55.514" v="1595" actId="1035"/>
          <ac:cxnSpMkLst>
            <pc:docMk/>
            <pc:sldMk cId="3372750008" sldId="288"/>
            <ac:cxnSpMk id="75" creationId="{DC6C7AB9-50CC-5D37-8809-FEC4A68B906E}"/>
          </ac:cxnSpMkLst>
        </pc:cxnChg>
        <pc:cxnChg chg="mod topLvl">
          <ac:chgData name="Cantamessa Astrid" userId="25f9f48d-85bc-43a4-947a-61da0b1c16f5" providerId="ADAL" clId="{49021BD5-7EF0-4C97-829D-B6454330BC5B}" dt="2023-07-04T06:40:04.130" v="1541" actId="1037"/>
          <ac:cxnSpMkLst>
            <pc:docMk/>
            <pc:sldMk cId="3372750008" sldId="288"/>
            <ac:cxnSpMk id="101" creationId="{600D0E04-080D-F87C-E6DC-9007816AFE30}"/>
          </ac:cxnSpMkLst>
        </pc:cxnChg>
        <pc:cxnChg chg="mod topLvl">
          <ac:chgData name="Cantamessa Astrid" userId="25f9f48d-85bc-43a4-947a-61da0b1c16f5" providerId="ADAL" clId="{49021BD5-7EF0-4C97-829D-B6454330BC5B}" dt="2023-07-04T06:40:09.860" v="1544" actId="1076"/>
          <ac:cxnSpMkLst>
            <pc:docMk/>
            <pc:sldMk cId="3372750008" sldId="288"/>
            <ac:cxnSpMk id="102" creationId="{A767B55F-5026-7526-0FBE-E419FCCF949A}"/>
          </ac:cxnSpMkLst>
        </pc:cxnChg>
        <pc:cxnChg chg="mod topLvl">
          <ac:chgData name="Cantamessa Astrid" userId="25f9f48d-85bc-43a4-947a-61da0b1c16f5" providerId="ADAL" clId="{49021BD5-7EF0-4C97-829D-B6454330BC5B}" dt="2023-07-04T06:40:04.130" v="1541" actId="1037"/>
          <ac:cxnSpMkLst>
            <pc:docMk/>
            <pc:sldMk cId="3372750008" sldId="288"/>
            <ac:cxnSpMk id="105" creationId="{49FEEB30-F229-2A05-6677-476F34D17984}"/>
          </ac:cxnSpMkLst>
        </pc:cxnChg>
        <pc:cxnChg chg="mod">
          <ac:chgData name="Cantamessa Astrid" userId="25f9f48d-85bc-43a4-947a-61da0b1c16f5" providerId="ADAL" clId="{49021BD5-7EF0-4C97-829D-B6454330BC5B}" dt="2023-07-04T06:40:55.514" v="1595" actId="1035"/>
          <ac:cxnSpMkLst>
            <pc:docMk/>
            <pc:sldMk cId="3372750008" sldId="288"/>
            <ac:cxnSpMk id="139" creationId="{E4F4763D-7A47-BAC5-A5C6-70A2790CF070}"/>
          </ac:cxnSpMkLst>
        </pc:cxnChg>
        <pc:cxnChg chg="mod">
          <ac:chgData name="Cantamessa Astrid" userId="25f9f48d-85bc-43a4-947a-61da0b1c16f5" providerId="ADAL" clId="{49021BD5-7EF0-4C97-829D-B6454330BC5B}" dt="2023-07-04T06:40:55.514" v="1595" actId="1035"/>
          <ac:cxnSpMkLst>
            <pc:docMk/>
            <pc:sldMk cId="3372750008" sldId="288"/>
            <ac:cxnSpMk id="143" creationId="{1854B9E1-B392-5EBF-0039-B3C7336834A5}"/>
          </ac:cxnSpMkLst>
        </pc:cxnChg>
        <pc:cxnChg chg="mod topLvl">
          <ac:chgData name="Cantamessa Astrid" userId="25f9f48d-85bc-43a4-947a-61da0b1c16f5" providerId="ADAL" clId="{49021BD5-7EF0-4C97-829D-B6454330BC5B}" dt="2023-07-04T06:40:04.130" v="1541" actId="1037"/>
          <ac:cxnSpMkLst>
            <pc:docMk/>
            <pc:sldMk cId="3372750008" sldId="288"/>
            <ac:cxnSpMk id="163" creationId="{F30D509E-AB98-6112-7F10-5D5197BAAF5C}"/>
          </ac:cxnSpMkLst>
        </pc:cxnChg>
        <pc:cxnChg chg="mod topLvl">
          <ac:chgData name="Cantamessa Astrid" userId="25f9f48d-85bc-43a4-947a-61da0b1c16f5" providerId="ADAL" clId="{49021BD5-7EF0-4C97-829D-B6454330BC5B}" dt="2023-07-04T06:40:04.130" v="1541" actId="1037"/>
          <ac:cxnSpMkLst>
            <pc:docMk/>
            <pc:sldMk cId="3372750008" sldId="288"/>
            <ac:cxnSpMk id="169" creationId="{532D2952-06BD-CAE4-5825-1695B090D895}"/>
          </ac:cxnSpMkLst>
        </pc:cxnChg>
        <pc:cxnChg chg="mod topLvl">
          <ac:chgData name="Cantamessa Astrid" userId="25f9f48d-85bc-43a4-947a-61da0b1c16f5" providerId="ADAL" clId="{49021BD5-7EF0-4C97-829D-B6454330BC5B}" dt="2023-07-04T06:40:04.130" v="1541" actId="1037"/>
          <ac:cxnSpMkLst>
            <pc:docMk/>
            <pc:sldMk cId="3372750008" sldId="288"/>
            <ac:cxnSpMk id="181" creationId="{58EE6E8F-EF84-9CC8-1D33-5D7B72812356}"/>
          </ac:cxnSpMkLst>
        </pc:cxnChg>
      </pc:sldChg>
      <pc:sldChg chg="addSp delSp modSp mod delAnim modAnim modNotesTx">
        <pc:chgData name="Cantamessa Astrid" userId="25f9f48d-85bc-43a4-947a-61da0b1c16f5" providerId="ADAL" clId="{49021BD5-7EF0-4C97-829D-B6454330BC5B}" dt="2023-07-05T12:52:50.512" v="18546" actId="20577"/>
        <pc:sldMkLst>
          <pc:docMk/>
          <pc:sldMk cId="1920933536" sldId="290"/>
        </pc:sldMkLst>
        <pc:spChg chg="del">
          <ac:chgData name="Cantamessa Astrid" userId="25f9f48d-85bc-43a4-947a-61da0b1c16f5" providerId="ADAL" clId="{49021BD5-7EF0-4C97-829D-B6454330BC5B}" dt="2023-07-04T07:06:10.550" v="1840" actId="478"/>
          <ac:spMkLst>
            <pc:docMk/>
            <pc:sldMk cId="1920933536" sldId="290"/>
            <ac:spMk id="2" creationId="{9A9E188A-623B-612F-124C-6BAEF5F29EDE}"/>
          </ac:spMkLst>
        </pc:spChg>
        <pc:spChg chg="add mod">
          <ac:chgData name="Cantamessa Astrid" userId="25f9f48d-85bc-43a4-947a-61da0b1c16f5" providerId="ADAL" clId="{49021BD5-7EF0-4C97-829D-B6454330BC5B}" dt="2023-07-05T06:39:06.914" v="5759" actId="1076"/>
          <ac:spMkLst>
            <pc:docMk/>
            <pc:sldMk cId="1920933536" sldId="290"/>
            <ac:spMk id="3" creationId="{E008D59E-0C4B-8755-2953-FEFB9ED7A7EC}"/>
          </ac:spMkLst>
        </pc:spChg>
        <pc:spChg chg="del">
          <ac:chgData name="Cantamessa Astrid" userId="25f9f48d-85bc-43a4-947a-61da0b1c16f5" providerId="ADAL" clId="{49021BD5-7EF0-4C97-829D-B6454330BC5B}" dt="2023-07-04T07:06:10.550" v="1840" actId="478"/>
          <ac:spMkLst>
            <pc:docMk/>
            <pc:sldMk cId="1920933536" sldId="290"/>
            <ac:spMk id="3" creationId="{FCD8F537-9830-4966-CEAD-80AA7E5B0EC0}"/>
          </ac:spMkLst>
        </pc:spChg>
        <pc:spChg chg="del">
          <ac:chgData name="Cantamessa Astrid" userId="25f9f48d-85bc-43a4-947a-61da0b1c16f5" providerId="ADAL" clId="{49021BD5-7EF0-4C97-829D-B6454330BC5B}" dt="2023-07-04T07:06:10.550" v="1840" actId="478"/>
          <ac:spMkLst>
            <pc:docMk/>
            <pc:sldMk cId="1920933536" sldId="290"/>
            <ac:spMk id="5" creationId="{AFFA0C22-F5C8-E6F4-8B2E-9F89DCEDEB72}"/>
          </ac:spMkLst>
        </pc:spChg>
        <pc:spChg chg="del">
          <ac:chgData name="Cantamessa Astrid" userId="25f9f48d-85bc-43a4-947a-61da0b1c16f5" providerId="ADAL" clId="{49021BD5-7EF0-4C97-829D-B6454330BC5B}" dt="2023-07-03T10:54:32.503" v="126" actId="478"/>
          <ac:spMkLst>
            <pc:docMk/>
            <pc:sldMk cId="1920933536" sldId="290"/>
            <ac:spMk id="7" creationId="{07614F24-4482-74D7-37B4-778FDA4D4A46}"/>
          </ac:spMkLst>
        </pc:spChg>
        <pc:spChg chg="add del mod">
          <ac:chgData name="Cantamessa Astrid" userId="25f9f48d-85bc-43a4-947a-61da0b1c16f5" providerId="ADAL" clId="{49021BD5-7EF0-4C97-829D-B6454330BC5B}" dt="2023-07-05T06:49:57.689" v="5834"/>
          <ac:spMkLst>
            <pc:docMk/>
            <pc:sldMk cId="1920933536" sldId="290"/>
            <ac:spMk id="7" creationId="{6C9F3C7C-D849-ECF4-BEE2-151A5FE78DEE}"/>
          </ac:spMkLst>
        </pc:spChg>
        <pc:spChg chg="mod">
          <ac:chgData name="Cantamessa Astrid" userId="25f9f48d-85bc-43a4-947a-61da0b1c16f5" providerId="ADAL" clId="{49021BD5-7EF0-4C97-829D-B6454330BC5B}" dt="2023-07-04T07:17:27.383" v="1914" actId="20577"/>
          <ac:spMkLst>
            <pc:docMk/>
            <pc:sldMk cId="1920933536" sldId="290"/>
            <ac:spMk id="8" creationId="{9FECD468-D859-490E-9795-74DDD441B13C}"/>
          </ac:spMkLst>
        </pc:spChg>
        <pc:spChg chg="del">
          <ac:chgData name="Cantamessa Astrid" userId="25f9f48d-85bc-43a4-947a-61da0b1c16f5" providerId="ADAL" clId="{49021BD5-7EF0-4C97-829D-B6454330BC5B}" dt="2023-07-04T07:06:10.550" v="1840" actId="478"/>
          <ac:spMkLst>
            <pc:docMk/>
            <pc:sldMk cId="1920933536" sldId="290"/>
            <ac:spMk id="9" creationId="{BB01198C-5463-D586-CC23-AF6E5540C163}"/>
          </ac:spMkLst>
        </pc:spChg>
        <pc:spChg chg="add del mod">
          <ac:chgData name="Cantamessa Astrid" userId="25f9f48d-85bc-43a4-947a-61da0b1c16f5" providerId="ADAL" clId="{49021BD5-7EF0-4C97-829D-B6454330BC5B}" dt="2023-07-05T06:50:12.304" v="5838"/>
          <ac:spMkLst>
            <pc:docMk/>
            <pc:sldMk cId="1920933536" sldId="290"/>
            <ac:spMk id="11" creationId="{4F0F77D0-1424-278C-C0C1-183D149B1285}"/>
          </ac:spMkLst>
        </pc:spChg>
        <pc:spChg chg="del">
          <ac:chgData name="Cantamessa Astrid" userId="25f9f48d-85bc-43a4-947a-61da0b1c16f5" providerId="ADAL" clId="{49021BD5-7EF0-4C97-829D-B6454330BC5B}" dt="2023-07-04T07:06:10.550" v="1840" actId="478"/>
          <ac:spMkLst>
            <pc:docMk/>
            <pc:sldMk cId="1920933536" sldId="290"/>
            <ac:spMk id="11" creationId="{9C7FE587-C2ED-5986-19AE-0295F359CA73}"/>
          </ac:spMkLst>
        </pc:spChg>
        <pc:spChg chg="del">
          <ac:chgData name="Cantamessa Astrid" userId="25f9f48d-85bc-43a4-947a-61da0b1c16f5" providerId="ADAL" clId="{49021BD5-7EF0-4C97-829D-B6454330BC5B}" dt="2023-07-03T10:54:32.503" v="126" actId="478"/>
          <ac:spMkLst>
            <pc:docMk/>
            <pc:sldMk cId="1920933536" sldId="290"/>
            <ac:spMk id="12" creationId="{FB9F4DD0-3A6B-6871-B170-54ACCA1AD428}"/>
          </ac:spMkLst>
        </pc:spChg>
        <pc:spChg chg="add del mod">
          <ac:chgData name="Cantamessa Astrid" userId="25f9f48d-85bc-43a4-947a-61da0b1c16f5" providerId="ADAL" clId="{49021BD5-7EF0-4C97-829D-B6454330BC5B}" dt="2023-07-05T06:51:00.880" v="5848" actId="478"/>
          <ac:spMkLst>
            <pc:docMk/>
            <pc:sldMk cId="1920933536" sldId="290"/>
            <ac:spMk id="14" creationId="{06BA6F25-7BD3-72C2-F6E6-05E1C8E7BF46}"/>
          </ac:spMkLst>
        </pc:spChg>
        <pc:spChg chg="del">
          <ac:chgData name="Cantamessa Astrid" userId="25f9f48d-85bc-43a4-947a-61da0b1c16f5" providerId="ADAL" clId="{49021BD5-7EF0-4C97-829D-B6454330BC5B}" dt="2023-07-04T07:06:10.550" v="1840" actId="478"/>
          <ac:spMkLst>
            <pc:docMk/>
            <pc:sldMk cId="1920933536" sldId="290"/>
            <ac:spMk id="14" creationId="{C8E52655-D112-B0E9-688F-AA3A3CBDF66D}"/>
          </ac:spMkLst>
        </pc:spChg>
        <pc:spChg chg="del">
          <ac:chgData name="Cantamessa Astrid" userId="25f9f48d-85bc-43a4-947a-61da0b1c16f5" providerId="ADAL" clId="{49021BD5-7EF0-4C97-829D-B6454330BC5B}" dt="2023-07-04T07:06:10.550" v="1840" actId="478"/>
          <ac:spMkLst>
            <pc:docMk/>
            <pc:sldMk cId="1920933536" sldId="290"/>
            <ac:spMk id="17" creationId="{BD01E60D-1D2D-D894-CC2D-D8C0435DD41F}"/>
          </ac:spMkLst>
        </pc:spChg>
        <pc:spChg chg="add del mod">
          <ac:chgData name="Cantamessa Astrid" userId="25f9f48d-85bc-43a4-947a-61da0b1c16f5" providerId="ADAL" clId="{49021BD5-7EF0-4C97-829D-B6454330BC5B}" dt="2023-07-05T09:16:24.264" v="9464" actId="478"/>
          <ac:spMkLst>
            <pc:docMk/>
            <pc:sldMk cId="1920933536" sldId="290"/>
            <ac:spMk id="20" creationId="{41B90A34-595E-9F00-ACBF-3D989C6429D0}"/>
          </ac:spMkLst>
        </pc:spChg>
        <pc:spChg chg="add mod">
          <ac:chgData name="Cantamessa Astrid" userId="25f9f48d-85bc-43a4-947a-61da0b1c16f5" providerId="ADAL" clId="{49021BD5-7EF0-4C97-829D-B6454330BC5B}" dt="2023-07-04T13:42:07.955" v="4034" actId="20577"/>
          <ac:spMkLst>
            <pc:docMk/>
            <pc:sldMk cId="1920933536" sldId="290"/>
            <ac:spMk id="21" creationId="{43FFCF96-14FB-E895-DFA9-FFD3D0C61F50}"/>
          </ac:spMkLst>
        </pc:spChg>
        <pc:spChg chg="add mod">
          <ac:chgData name="Cantamessa Astrid" userId="25f9f48d-85bc-43a4-947a-61da0b1c16f5" providerId="ADAL" clId="{49021BD5-7EF0-4C97-829D-B6454330BC5B}" dt="2023-07-04T07:57:20.703" v="3254" actId="122"/>
          <ac:spMkLst>
            <pc:docMk/>
            <pc:sldMk cId="1920933536" sldId="290"/>
            <ac:spMk id="22" creationId="{FA8D8099-4046-E3A7-CFC9-C45908B411C7}"/>
          </ac:spMkLst>
        </pc:spChg>
        <pc:spChg chg="add mod">
          <ac:chgData name="Cantamessa Astrid" userId="25f9f48d-85bc-43a4-947a-61da0b1c16f5" providerId="ADAL" clId="{49021BD5-7EF0-4C97-829D-B6454330BC5B}" dt="2023-07-04T07:57:20.703" v="3254" actId="122"/>
          <ac:spMkLst>
            <pc:docMk/>
            <pc:sldMk cId="1920933536" sldId="290"/>
            <ac:spMk id="24" creationId="{3E46FF4D-1B3B-5F9A-F512-A60571C4D7C6}"/>
          </ac:spMkLst>
        </pc:spChg>
        <pc:spChg chg="del">
          <ac:chgData name="Cantamessa Astrid" userId="25f9f48d-85bc-43a4-947a-61da0b1c16f5" providerId="ADAL" clId="{49021BD5-7EF0-4C97-829D-B6454330BC5B}" dt="2023-07-04T07:06:10.550" v="1840" actId="478"/>
          <ac:spMkLst>
            <pc:docMk/>
            <pc:sldMk cId="1920933536" sldId="290"/>
            <ac:spMk id="25" creationId="{36DE1AD1-C14D-A9A9-470D-ADE9940CE303}"/>
          </ac:spMkLst>
        </pc:spChg>
        <pc:spChg chg="add del mod">
          <ac:chgData name="Cantamessa Astrid" userId="25f9f48d-85bc-43a4-947a-61da0b1c16f5" providerId="ADAL" clId="{49021BD5-7EF0-4C97-829D-B6454330BC5B}" dt="2023-07-05T07:00:55.744" v="5945" actId="478"/>
          <ac:spMkLst>
            <pc:docMk/>
            <pc:sldMk cId="1920933536" sldId="290"/>
            <ac:spMk id="25" creationId="{580B0C98-C063-AEB4-E22B-608F9177CD92}"/>
          </ac:spMkLst>
        </pc:spChg>
        <pc:spChg chg="add mod">
          <ac:chgData name="Cantamessa Astrid" userId="25f9f48d-85bc-43a4-947a-61da0b1c16f5" providerId="ADAL" clId="{49021BD5-7EF0-4C97-829D-B6454330BC5B}" dt="2023-07-04T07:57:20.703" v="3254" actId="122"/>
          <ac:spMkLst>
            <pc:docMk/>
            <pc:sldMk cId="1920933536" sldId="290"/>
            <ac:spMk id="26" creationId="{C0470260-86FB-CB16-BEB4-AE0FCE6719D9}"/>
          </ac:spMkLst>
        </pc:spChg>
        <pc:spChg chg="add mod">
          <ac:chgData name="Cantamessa Astrid" userId="25f9f48d-85bc-43a4-947a-61da0b1c16f5" providerId="ADAL" clId="{49021BD5-7EF0-4C97-829D-B6454330BC5B}" dt="2023-07-04T07:57:20.703" v="3254" actId="122"/>
          <ac:spMkLst>
            <pc:docMk/>
            <pc:sldMk cId="1920933536" sldId="290"/>
            <ac:spMk id="27" creationId="{971590EF-C15F-DE5B-2B9D-4CBADE4D772F}"/>
          </ac:spMkLst>
        </pc:spChg>
        <pc:spChg chg="add mod">
          <ac:chgData name="Cantamessa Astrid" userId="25f9f48d-85bc-43a4-947a-61da0b1c16f5" providerId="ADAL" clId="{49021BD5-7EF0-4C97-829D-B6454330BC5B}" dt="2023-07-04T07:57:20.703" v="3254" actId="122"/>
          <ac:spMkLst>
            <pc:docMk/>
            <pc:sldMk cId="1920933536" sldId="290"/>
            <ac:spMk id="28" creationId="{60D8032B-0B70-049A-3D90-15A74C4CA570}"/>
          </ac:spMkLst>
        </pc:spChg>
        <pc:spChg chg="add mod">
          <ac:chgData name="Cantamessa Astrid" userId="25f9f48d-85bc-43a4-947a-61da0b1c16f5" providerId="ADAL" clId="{49021BD5-7EF0-4C97-829D-B6454330BC5B}" dt="2023-07-04T07:57:20.703" v="3254" actId="122"/>
          <ac:spMkLst>
            <pc:docMk/>
            <pc:sldMk cId="1920933536" sldId="290"/>
            <ac:spMk id="29" creationId="{C36D9F7D-A30E-160D-A2E5-819ACB2A5E26}"/>
          </ac:spMkLst>
        </pc:spChg>
        <pc:spChg chg="mod">
          <ac:chgData name="Cantamessa Astrid" userId="25f9f48d-85bc-43a4-947a-61da0b1c16f5" providerId="ADAL" clId="{49021BD5-7EF0-4C97-829D-B6454330BC5B}" dt="2023-07-05T12:52:50.512" v="18546" actId="20577"/>
          <ac:spMkLst>
            <pc:docMk/>
            <pc:sldMk cId="1920933536" sldId="290"/>
            <ac:spMk id="30" creationId="{5DAADFCD-58EA-7ECA-7C1D-3F2EE457B8EC}"/>
          </ac:spMkLst>
        </pc:spChg>
        <pc:spChg chg="add mod">
          <ac:chgData name="Cantamessa Astrid" userId="25f9f48d-85bc-43a4-947a-61da0b1c16f5" providerId="ADAL" clId="{49021BD5-7EF0-4C97-829D-B6454330BC5B}" dt="2023-07-04T07:57:20.703" v="3254" actId="122"/>
          <ac:spMkLst>
            <pc:docMk/>
            <pc:sldMk cId="1920933536" sldId="290"/>
            <ac:spMk id="31" creationId="{2A5EBFE9-3DB6-F8D7-9090-B9F85EC59E41}"/>
          </ac:spMkLst>
        </pc:spChg>
        <pc:spChg chg="add mod">
          <ac:chgData name="Cantamessa Astrid" userId="25f9f48d-85bc-43a4-947a-61da0b1c16f5" providerId="ADAL" clId="{49021BD5-7EF0-4C97-829D-B6454330BC5B}" dt="2023-07-04T07:57:20.703" v="3254" actId="122"/>
          <ac:spMkLst>
            <pc:docMk/>
            <pc:sldMk cId="1920933536" sldId="290"/>
            <ac:spMk id="32" creationId="{1888ED75-70A5-6A1A-D6EA-FA21CEB308AA}"/>
          </ac:spMkLst>
        </pc:spChg>
        <pc:spChg chg="add mod">
          <ac:chgData name="Cantamessa Astrid" userId="25f9f48d-85bc-43a4-947a-61da0b1c16f5" providerId="ADAL" clId="{49021BD5-7EF0-4C97-829D-B6454330BC5B}" dt="2023-07-04T07:06:24.693" v="1843"/>
          <ac:spMkLst>
            <pc:docMk/>
            <pc:sldMk cId="1920933536" sldId="290"/>
            <ac:spMk id="33" creationId="{7A0E8941-CBBF-A5FA-584A-E9449DEDB586}"/>
          </ac:spMkLst>
        </pc:spChg>
        <pc:spChg chg="add mod">
          <ac:chgData name="Cantamessa Astrid" userId="25f9f48d-85bc-43a4-947a-61da0b1c16f5" providerId="ADAL" clId="{49021BD5-7EF0-4C97-829D-B6454330BC5B}" dt="2023-07-04T07:06:24.693" v="1843"/>
          <ac:spMkLst>
            <pc:docMk/>
            <pc:sldMk cId="1920933536" sldId="290"/>
            <ac:spMk id="34" creationId="{7C1FB2C8-BE19-AC13-440B-4EA49A4D7FB8}"/>
          </ac:spMkLst>
        </pc:spChg>
        <pc:spChg chg="add mod">
          <ac:chgData name="Cantamessa Astrid" userId="25f9f48d-85bc-43a4-947a-61da0b1c16f5" providerId="ADAL" clId="{49021BD5-7EF0-4C97-829D-B6454330BC5B}" dt="2023-07-04T07:06:24.693" v="1843"/>
          <ac:spMkLst>
            <pc:docMk/>
            <pc:sldMk cId="1920933536" sldId="290"/>
            <ac:spMk id="35" creationId="{BF3E1292-078D-FCF5-9EA8-7A6B14A0E82D}"/>
          </ac:spMkLst>
        </pc:spChg>
        <pc:spChg chg="add mod">
          <ac:chgData name="Cantamessa Astrid" userId="25f9f48d-85bc-43a4-947a-61da0b1c16f5" providerId="ADAL" clId="{49021BD5-7EF0-4C97-829D-B6454330BC5B}" dt="2023-07-04T07:06:24.693" v="1843"/>
          <ac:spMkLst>
            <pc:docMk/>
            <pc:sldMk cId="1920933536" sldId="290"/>
            <ac:spMk id="36" creationId="{6C743E83-8914-92ED-8ED7-7BCDE7EAB965}"/>
          </ac:spMkLst>
        </pc:spChg>
        <pc:spChg chg="add del mod">
          <ac:chgData name="Cantamessa Astrid" userId="25f9f48d-85bc-43a4-947a-61da0b1c16f5" providerId="ADAL" clId="{49021BD5-7EF0-4C97-829D-B6454330BC5B}" dt="2023-07-05T07:00:55.744" v="5945" actId="478"/>
          <ac:spMkLst>
            <pc:docMk/>
            <pc:sldMk cId="1920933536" sldId="290"/>
            <ac:spMk id="39" creationId="{9BFA9907-EF65-4F0B-FE1D-1BD3D71F58C0}"/>
          </ac:spMkLst>
        </pc:spChg>
        <pc:spChg chg="add del mod topLvl">
          <ac:chgData name="Cantamessa Astrid" userId="25f9f48d-85bc-43a4-947a-61da0b1c16f5" providerId="ADAL" clId="{49021BD5-7EF0-4C97-829D-B6454330BC5B}" dt="2023-07-05T07:00:55.744" v="5945" actId="478"/>
          <ac:spMkLst>
            <pc:docMk/>
            <pc:sldMk cId="1920933536" sldId="290"/>
            <ac:spMk id="42" creationId="{7A57E1BD-8470-1C6C-8ABE-CB27209E9F3B}"/>
          </ac:spMkLst>
        </pc:spChg>
        <pc:spChg chg="add mod">
          <ac:chgData name="Cantamessa Astrid" userId="25f9f48d-85bc-43a4-947a-61da0b1c16f5" providerId="ADAL" clId="{49021BD5-7EF0-4C97-829D-B6454330BC5B}" dt="2023-07-05T07:00:56.463" v="5946"/>
          <ac:spMkLst>
            <pc:docMk/>
            <pc:sldMk cId="1920933536" sldId="290"/>
            <ac:spMk id="46" creationId="{831A4116-E68F-9B83-61AD-EF000781EE37}"/>
          </ac:spMkLst>
        </pc:spChg>
        <pc:spChg chg="add mod">
          <ac:chgData name="Cantamessa Astrid" userId="25f9f48d-85bc-43a4-947a-61da0b1c16f5" providerId="ADAL" clId="{49021BD5-7EF0-4C97-829D-B6454330BC5B}" dt="2023-07-05T07:00:56.463" v="5946"/>
          <ac:spMkLst>
            <pc:docMk/>
            <pc:sldMk cId="1920933536" sldId="290"/>
            <ac:spMk id="48" creationId="{76036544-DF6D-4A3D-9CB8-0903C1128DA2}"/>
          </ac:spMkLst>
        </pc:spChg>
        <pc:spChg chg="add mod">
          <ac:chgData name="Cantamessa Astrid" userId="25f9f48d-85bc-43a4-947a-61da0b1c16f5" providerId="ADAL" clId="{49021BD5-7EF0-4C97-829D-B6454330BC5B}" dt="2023-07-05T07:00:56.463" v="5946"/>
          <ac:spMkLst>
            <pc:docMk/>
            <pc:sldMk cId="1920933536" sldId="290"/>
            <ac:spMk id="49" creationId="{629C5003-F8FD-633E-4220-77B829DC0249}"/>
          </ac:spMkLst>
        </pc:spChg>
        <pc:spChg chg="add mod">
          <ac:chgData name="Cantamessa Astrid" userId="25f9f48d-85bc-43a4-947a-61da0b1c16f5" providerId="ADAL" clId="{49021BD5-7EF0-4C97-829D-B6454330BC5B}" dt="2023-07-05T09:16:24.625" v="9465"/>
          <ac:spMkLst>
            <pc:docMk/>
            <pc:sldMk cId="1920933536" sldId="290"/>
            <ac:spMk id="50" creationId="{9F7B1554-F37A-8C53-B085-3D469650F625}"/>
          </ac:spMkLst>
        </pc:spChg>
        <pc:spChg chg="del">
          <ac:chgData name="Cantamessa Astrid" userId="25f9f48d-85bc-43a4-947a-61da0b1c16f5" providerId="ADAL" clId="{49021BD5-7EF0-4C97-829D-B6454330BC5B}" dt="2023-07-04T07:06:19.059" v="1842" actId="478"/>
          <ac:spMkLst>
            <pc:docMk/>
            <pc:sldMk cId="1920933536" sldId="290"/>
            <ac:spMk id="51" creationId="{6EAB1CEC-956A-469F-39C2-E5F70B843E31}"/>
          </ac:spMkLst>
        </pc:spChg>
        <pc:spChg chg="del">
          <ac:chgData name="Cantamessa Astrid" userId="25f9f48d-85bc-43a4-947a-61da0b1c16f5" providerId="ADAL" clId="{49021BD5-7EF0-4C97-829D-B6454330BC5B}" dt="2023-07-04T07:06:19.059" v="1842" actId="478"/>
          <ac:spMkLst>
            <pc:docMk/>
            <pc:sldMk cId="1920933536" sldId="290"/>
            <ac:spMk id="52" creationId="{9C17070A-8C90-1FA9-A367-1DECF0EB99A1}"/>
          </ac:spMkLst>
        </pc:spChg>
        <pc:spChg chg="del">
          <ac:chgData name="Cantamessa Astrid" userId="25f9f48d-85bc-43a4-947a-61da0b1c16f5" providerId="ADAL" clId="{49021BD5-7EF0-4C97-829D-B6454330BC5B}" dt="2023-07-04T07:06:19.059" v="1842" actId="478"/>
          <ac:spMkLst>
            <pc:docMk/>
            <pc:sldMk cId="1920933536" sldId="290"/>
            <ac:spMk id="53" creationId="{EB506CD8-E593-0AF7-7844-F046F8EDBEEF}"/>
          </ac:spMkLst>
        </pc:spChg>
        <pc:spChg chg="del">
          <ac:chgData name="Cantamessa Astrid" userId="25f9f48d-85bc-43a4-947a-61da0b1c16f5" providerId="ADAL" clId="{49021BD5-7EF0-4C97-829D-B6454330BC5B}" dt="2023-07-04T07:06:19.059" v="1842" actId="478"/>
          <ac:spMkLst>
            <pc:docMk/>
            <pc:sldMk cId="1920933536" sldId="290"/>
            <ac:spMk id="54" creationId="{6728ACC5-4E10-9036-64DC-7AFF0510B1BB}"/>
          </ac:spMkLst>
        </pc:spChg>
        <pc:grpChg chg="add del mod">
          <ac:chgData name="Cantamessa Astrid" userId="25f9f48d-85bc-43a4-947a-61da0b1c16f5" providerId="ADAL" clId="{49021BD5-7EF0-4C97-829D-B6454330BC5B}" dt="2023-07-05T06:57:33.490" v="5912" actId="165"/>
          <ac:grpSpMkLst>
            <pc:docMk/>
            <pc:sldMk cId="1920933536" sldId="290"/>
            <ac:grpSpMk id="43" creationId="{1575BF0B-79CB-5569-5D87-C02BA12F450A}"/>
          </ac:grpSpMkLst>
        </pc:grpChg>
        <pc:picChg chg="add del mod">
          <ac:chgData name="Cantamessa Astrid" userId="25f9f48d-85bc-43a4-947a-61da0b1c16f5" providerId="ADAL" clId="{49021BD5-7EF0-4C97-829D-B6454330BC5B}" dt="2023-07-05T06:38:56.612" v="5756" actId="478"/>
          <ac:picMkLst>
            <pc:docMk/>
            <pc:sldMk cId="1920933536" sldId="290"/>
            <ac:picMk id="2" creationId="{590A46BF-53AD-AAFF-5190-B963EAF38E21}"/>
          </ac:picMkLst>
        </pc:picChg>
        <pc:picChg chg="add mod ord modCrop">
          <ac:chgData name="Cantamessa Astrid" userId="25f9f48d-85bc-43a4-947a-61da0b1c16f5" providerId="ADAL" clId="{49021BD5-7EF0-4C97-829D-B6454330BC5B}" dt="2023-07-05T06:38:52.344" v="5754" actId="14100"/>
          <ac:picMkLst>
            <pc:docMk/>
            <pc:sldMk cId="1920933536" sldId="290"/>
            <ac:picMk id="38" creationId="{AAD64A2C-AF5D-4972-795B-AED1B8A72739}"/>
          </ac:picMkLst>
        </pc:picChg>
        <pc:picChg chg="add del mod topLvl modCrop">
          <ac:chgData name="Cantamessa Astrid" userId="25f9f48d-85bc-43a4-947a-61da0b1c16f5" providerId="ADAL" clId="{49021BD5-7EF0-4C97-829D-B6454330BC5B}" dt="2023-07-05T06:58:02.447" v="5919" actId="478"/>
          <ac:picMkLst>
            <pc:docMk/>
            <pc:sldMk cId="1920933536" sldId="290"/>
            <ac:picMk id="40" creationId="{7DEF2789-268E-2729-D4C0-D496FCD52651}"/>
          </ac:picMkLst>
        </pc:picChg>
        <pc:picChg chg="mod modCrop">
          <ac:chgData name="Cantamessa Astrid" userId="25f9f48d-85bc-43a4-947a-61da0b1c16f5" providerId="ADAL" clId="{49021BD5-7EF0-4C97-829D-B6454330BC5B}" dt="2023-07-04T07:06:31.752" v="1844" actId="732"/>
          <ac:picMkLst>
            <pc:docMk/>
            <pc:sldMk cId="1920933536" sldId="290"/>
            <ac:picMk id="56" creationId="{FDFE4CC8-8CA5-3417-1A87-493624F0C0E5}"/>
          </ac:picMkLst>
        </pc:picChg>
        <pc:picChg chg="del">
          <ac:chgData name="Cantamessa Astrid" userId="25f9f48d-85bc-43a4-947a-61da0b1c16f5" providerId="ADAL" clId="{49021BD5-7EF0-4C97-829D-B6454330BC5B}" dt="2023-07-04T07:12:36.041" v="1870" actId="478"/>
          <ac:picMkLst>
            <pc:docMk/>
            <pc:sldMk cId="1920933536" sldId="290"/>
            <ac:picMk id="58" creationId="{7DBF84B0-2F61-369D-3C87-F927C905138E}"/>
          </ac:picMkLst>
        </pc:picChg>
        <pc:cxnChg chg="add del mod">
          <ac:chgData name="Cantamessa Astrid" userId="25f9f48d-85bc-43a4-947a-61da0b1c16f5" providerId="ADAL" clId="{49021BD5-7EF0-4C97-829D-B6454330BC5B}" dt="2023-07-05T06:49:57.689" v="5834"/>
          <ac:cxnSpMkLst>
            <pc:docMk/>
            <pc:sldMk cId="1920933536" sldId="290"/>
            <ac:cxnSpMk id="5" creationId="{5D0886EC-C8DD-F43B-C267-BE71D2386A2B}"/>
          </ac:cxnSpMkLst>
        </pc:cxnChg>
        <pc:cxnChg chg="add del mod">
          <ac:chgData name="Cantamessa Astrid" userId="25f9f48d-85bc-43a4-947a-61da0b1c16f5" providerId="ADAL" clId="{49021BD5-7EF0-4C97-829D-B6454330BC5B}" dt="2023-07-05T06:50:12.304" v="5838"/>
          <ac:cxnSpMkLst>
            <pc:docMk/>
            <pc:sldMk cId="1920933536" sldId="290"/>
            <ac:cxnSpMk id="9" creationId="{AE29DB66-09F5-A363-181C-D05B3EB9D396}"/>
          </ac:cxnSpMkLst>
        </pc:cxnChg>
        <pc:cxnChg chg="add del mod">
          <ac:chgData name="Cantamessa Astrid" userId="25f9f48d-85bc-43a4-947a-61da0b1c16f5" providerId="ADAL" clId="{49021BD5-7EF0-4C97-829D-B6454330BC5B}" dt="2023-07-05T06:51:00.880" v="5848" actId="478"/>
          <ac:cxnSpMkLst>
            <pc:docMk/>
            <pc:sldMk cId="1920933536" sldId="290"/>
            <ac:cxnSpMk id="12" creationId="{C332BE7D-C84D-53F9-AB78-769332AB5371}"/>
          </ac:cxnSpMkLst>
        </pc:cxnChg>
        <pc:cxnChg chg="add mod">
          <ac:chgData name="Cantamessa Astrid" userId="25f9f48d-85bc-43a4-947a-61da0b1c16f5" providerId="ADAL" clId="{49021BD5-7EF0-4C97-829D-B6454330BC5B}" dt="2023-07-05T06:51:01.982" v="5849"/>
          <ac:cxnSpMkLst>
            <pc:docMk/>
            <pc:sldMk cId="1920933536" sldId="290"/>
            <ac:cxnSpMk id="17" creationId="{618E12AF-D325-2083-FEC0-B9311EDB5B75}"/>
          </ac:cxnSpMkLst>
        </pc:cxnChg>
        <pc:cxnChg chg="add mod">
          <ac:chgData name="Cantamessa Astrid" userId="25f9f48d-85bc-43a4-947a-61da0b1c16f5" providerId="ADAL" clId="{49021BD5-7EF0-4C97-829D-B6454330BC5B}" dt="2023-07-05T06:52:18.362" v="5871"/>
          <ac:cxnSpMkLst>
            <pc:docMk/>
            <pc:sldMk cId="1920933536" sldId="290"/>
            <ac:cxnSpMk id="37" creationId="{E69C419E-3B6C-56A3-BF57-439C17D2163A}"/>
          </ac:cxnSpMkLst>
        </pc:cxnChg>
        <pc:cxnChg chg="add mod topLvl">
          <ac:chgData name="Cantamessa Astrid" userId="25f9f48d-85bc-43a4-947a-61da0b1c16f5" providerId="ADAL" clId="{49021BD5-7EF0-4C97-829D-B6454330BC5B}" dt="2023-07-05T06:58:11.207" v="5920" actId="1076"/>
          <ac:cxnSpMkLst>
            <pc:docMk/>
            <pc:sldMk cId="1920933536" sldId="290"/>
            <ac:cxnSpMk id="41" creationId="{A926F145-8A00-78FC-8DC3-E42C33E7B353}"/>
          </ac:cxnSpMkLst>
        </pc:cxnChg>
        <pc:cxnChg chg="add del mod">
          <ac:chgData name="Cantamessa Astrid" userId="25f9f48d-85bc-43a4-947a-61da0b1c16f5" providerId="ADAL" clId="{49021BD5-7EF0-4C97-829D-B6454330BC5B}" dt="2023-07-05T06:58:44.879" v="5927" actId="478"/>
          <ac:cxnSpMkLst>
            <pc:docMk/>
            <pc:sldMk cId="1920933536" sldId="290"/>
            <ac:cxnSpMk id="45" creationId="{0AC00F34-7520-1F3D-BAF3-17E45DA9632D}"/>
          </ac:cxnSpMkLst>
        </pc:cxnChg>
      </pc:sldChg>
      <pc:sldChg chg="del ord">
        <pc:chgData name="Cantamessa Astrid" userId="25f9f48d-85bc-43a4-947a-61da0b1c16f5" providerId="ADAL" clId="{49021BD5-7EF0-4C97-829D-B6454330BC5B}" dt="2023-07-03T10:56:45.902" v="239" actId="47"/>
        <pc:sldMkLst>
          <pc:docMk/>
          <pc:sldMk cId="85621755" sldId="291"/>
        </pc:sldMkLst>
      </pc:sldChg>
      <pc:sldChg chg="addSp delSp modSp mod addAnim delAnim modAnim modNotesTx">
        <pc:chgData name="Cantamessa Astrid" userId="25f9f48d-85bc-43a4-947a-61da0b1c16f5" providerId="ADAL" clId="{49021BD5-7EF0-4C97-829D-B6454330BC5B}" dt="2023-07-05T12:53:46.074" v="18579" actId="20577"/>
        <pc:sldMkLst>
          <pc:docMk/>
          <pc:sldMk cId="2941991863" sldId="470"/>
        </pc:sldMkLst>
        <pc:spChg chg="mod">
          <ac:chgData name="Cantamessa Astrid" userId="25f9f48d-85bc-43a4-947a-61da0b1c16f5" providerId="ADAL" clId="{49021BD5-7EF0-4C97-829D-B6454330BC5B}" dt="2023-07-05T07:03:28.778" v="5978" actId="1036"/>
          <ac:spMkLst>
            <pc:docMk/>
            <pc:sldMk cId="2941991863" sldId="470"/>
            <ac:spMk id="7" creationId="{BD32938B-5706-970F-463A-978562D7785B}"/>
          </ac:spMkLst>
        </pc:spChg>
        <pc:spChg chg="mod">
          <ac:chgData name="Cantamessa Astrid" userId="25f9f48d-85bc-43a4-947a-61da0b1c16f5" providerId="ADAL" clId="{49021BD5-7EF0-4C97-829D-B6454330BC5B}" dt="2023-07-04T08:02:13.396" v="3366" actId="20577"/>
          <ac:spMkLst>
            <pc:docMk/>
            <pc:sldMk cId="2941991863" sldId="470"/>
            <ac:spMk id="8" creationId="{9FECD468-D859-490E-9795-74DDD441B13C}"/>
          </ac:spMkLst>
        </pc:spChg>
        <pc:spChg chg="mod">
          <ac:chgData name="Cantamessa Astrid" userId="25f9f48d-85bc-43a4-947a-61da0b1c16f5" providerId="ADAL" clId="{49021BD5-7EF0-4C97-829D-B6454330BC5B}" dt="2023-07-05T07:11:34.869" v="6114" actId="1035"/>
          <ac:spMkLst>
            <pc:docMk/>
            <pc:sldMk cId="2941991863" sldId="470"/>
            <ac:spMk id="12" creationId="{480DE108-EE56-3781-820F-C466C41D6510}"/>
          </ac:spMkLst>
        </pc:spChg>
        <pc:spChg chg="mod">
          <ac:chgData name="Cantamessa Astrid" userId="25f9f48d-85bc-43a4-947a-61da0b1c16f5" providerId="ADAL" clId="{49021BD5-7EF0-4C97-829D-B6454330BC5B}" dt="2023-07-05T12:53:46.074" v="18579" actId="20577"/>
          <ac:spMkLst>
            <pc:docMk/>
            <pc:sldMk cId="2941991863" sldId="470"/>
            <ac:spMk id="13" creationId="{16E3B202-F9FF-9817-FA8B-6D6FAD670734}"/>
          </ac:spMkLst>
        </pc:spChg>
        <pc:spChg chg="add mod topLvl">
          <ac:chgData name="Cantamessa Astrid" userId="25f9f48d-85bc-43a4-947a-61da0b1c16f5" providerId="ADAL" clId="{49021BD5-7EF0-4C97-829D-B6454330BC5B}" dt="2023-07-05T07:12:28.185" v="6149" actId="1038"/>
          <ac:spMkLst>
            <pc:docMk/>
            <pc:sldMk cId="2941991863" sldId="470"/>
            <ac:spMk id="2351" creationId="{427578A7-9180-7DF0-0350-F116A91016B9}"/>
          </ac:spMkLst>
        </pc:spChg>
        <pc:spChg chg="add mod">
          <ac:chgData name="Cantamessa Astrid" userId="25f9f48d-85bc-43a4-947a-61da0b1c16f5" providerId="ADAL" clId="{49021BD5-7EF0-4C97-829D-B6454330BC5B}" dt="2023-07-05T07:13:46.302" v="6202" actId="1038"/>
          <ac:spMkLst>
            <pc:docMk/>
            <pc:sldMk cId="2941991863" sldId="470"/>
            <ac:spMk id="2817" creationId="{787B2B09-A7B8-8314-537F-DC631A35F1B0}"/>
          </ac:spMkLst>
        </pc:spChg>
        <pc:spChg chg="add mod ord">
          <ac:chgData name="Cantamessa Astrid" userId="25f9f48d-85bc-43a4-947a-61da0b1c16f5" providerId="ADAL" clId="{49021BD5-7EF0-4C97-829D-B6454330BC5B}" dt="2023-07-04T08:16:34.764" v="3597" actId="6549"/>
          <ac:spMkLst>
            <pc:docMk/>
            <pc:sldMk cId="2941991863" sldId="470"/>
            <ac:spMk id="2819" creationId="{D8F0BF3A-3F79-DDB0-4A5B-623178AF0EF7}"/>
          </ac:spMkLst>
        </pc:spChg>
        <pc:spChg chg="add mod">
          <ac:chgData name="Cantamessa Astrid" userId="25f9f48d-85bc-43a4-947a-61da0b1c16f5" providerId="ADAL" clId="{49021BD5-7EF0-4C97-829D-B6454330BC5B}" dt="2023-07-04T15:45:32.511" v="5113" actId="207"/>
          <ac:spMkLst>
            <pc:docMk/>
            <pc:sldMk cId="2941991863" sldId="470"/>
            <ac:spMk id="2820" creationId="{DF709625-9829-3AE0-55FA-0E78FF49A3EF}"/>
          </ac:spMkLst>
        </pc:spChg>
        <pc:spChg chg="mod">
          <ac:chgData name="Cantamessa Astrid" userId="25f9f48d-85bc-43a4-947a-61da0b1c16f5" providerId="ADAL" clId="{49021BD5-7EF0-4C97-829D-B6454330BC5B}" dt="2023-07-04T08:15:03.061" v="3578" actId="1076"/>
          <ac:spMkLst>
            <pc:docMk/>
            <pc:sldMk cId="2941991863" sldId="470"/>
            <ac:spMk id="2829" creationId="{2B782963-1D3F-F904-416D-5BDFEC586F50}"/>
          </ac:spMkLst>
        </pc:spChg>
        <pc:spChg chg="mod">
          <ac:chgData name="Cantamessa Astrid" userId="25f9f48d-85bc-43a4-947a-61da0b1c16f5" providerId="ADAL" clId="{49021BD5-7EF0-4C97-829D-B6454330BC5B}" dt="2023-07-05T07:09:53.558" v="6049" actId="1076"/>
          <ac:spMkLst>
            <pc:docMk/>
            <pc:sldMk cId="2941991863" sldId="470"/>
            <ac:spMk id="2835" creationId="{D701D195-9126-E18D-8477-4B4FBA0AB80C}"/>
          </ac:spMkLst>
        </pc:spChg>
        <pc:spChg chg="mod ord">
          <ac:chgData name="Cantamessa Astrid" userId="25f9f48d-85bc-43a4-947a-61da0b1c16f5" providerId="ADAL" clId="{49021BD5-7EF0-4C97-829D-B6454330BC5B}" dt="2023-07-04T08:16:59.269" v="3618" actId="1038"/>
          <ac:spMkLst>
            <pc:docMk/>
            <pc:sldMk cId="2941991863" sldId="470"/>
            <ac:spMk id="2903" creationId="{9D5673C3-8B10-124F-2565-4003003E0255}"/>
          </ac:spMkLst>
        </pc:spChg>
        <pc:spChg chg="mod">
          <ac:chgData name="Cantamessa Astrid" userId="25f9f48d-85bc-43a4-947a-61da0b1c16f5" providerId="ADAL" clId="{49021BD5-7EF0-4C97-829D-B6454330BC5B}" dt="2023-07-03T12:05:10.417" v="454" actId="1038"/>
          <ac:spMkLst>
            <pc:docMk/>
            <pc:sldMk cId="2941991863" sldId="470"/>
            <ac:spMk id="2904" creationId="{68F2F7D6-8523-6414-CAA0-C7B7ED9714B4}"/>
          </ac:spMkLst>
        </pc:spChg>
        <pc:spChg chg="mod">
          <ac:chgData name="Cantamessa Astrid" userId="25f9f48d-85bc-43a4-947a-61da0b1c16f5" providerId="ADAL" clId="{49021BD5-7EF0-4C97-829D-B6454330BC5B}" dt="2023-07-03T12:05:16.543" v="455" actId="1076"/>
          <ac:spMkLst>
            <pc:docMk/>
            <pc:sldMk cId="2941991863" sldId="470"/>
            <ac:spMk id="2905" creationId="{89D50E64-96D6-3EF1-6EE8-CBC66D03E1B5}"/>
          </ac:spMkLst>
        </pc:spChg>
        <pc:spChg chg="del mod ord">
          <ac:chgData name="Cantamessa Astrid" userId="25f9f48d-85bc-43a4-947a-61da0b1c16f5" providerId="ADAL" clId="{49021BD5-7EF0-4C97-829D-B6454330BC5B}" dt="2023-07-04T08:15:07.263" v="3580" actId="478"/>
          <ac:spMkLst>
            <pc:docMk/>
            <pc:sldMk cId="2941991863" sldId="470"/>
            <ac:spMk id="2919" creationId="{B9E2906C-857A-38AD-D561-454F2A3D3CCB}"/>
          </ac:spMkLst>
        </pc:spChg>
        <pc:grpChg chg="mod">
          <ac:chgData name="Cantamessa Astrid" userId="25f9f48d-85bc-43a4-947a-61da0b1c16f5" providerId="ADAL" clId="{49021BD5-7EF0-4C97-829D-B6454330BC5B}" dt="2023-07-05T07:11:19.504" v="6106" actId="1076"/>
          <ac:grpSpMkLst>
            <pc:docMk/>
            <pc:sldMk cId="2941991863" sldId="470"/>
            <ac:grpSpMk id="2354" creationId="{1D1D56A0-AF30-B313-FF87-C1FC0DBEF8A2}"/>
          </ac:grpSpMkLst>
        </pc:grpChg>
        <pc:grpChg chg="add del mod">
          <ac:chgData name="Cantamessa Astrid" userId="25f9f48d-85bc-43a4-947a-61da0b1c16f5" providerId="ADAL" clId="{49021BD5-7EF0-4C97-829D-B6454330BC5B}" dt="2023-07-05T07:08:15.587" v="6016" actId="165"/>
          <ac:grpSpMkLst>
            <pc:docMk/>
            <pc:sldMk cId="2941991863" sldId="470"/>
            <ac:grpSpMk id="2355" creationId="{1F8E3AC7-3E9C-88D2-F946-F1053563E22A}"/>
          </ac:grpSpMkLst>
        </pc:grpChg>
        <pc:picChg chg="add del mod ord">
          <ac:chgData name="Cantamessa Astrid" userId="25f9f48d-85bc-43a4-947a-61da0b1c16f5" providerId="ADAL" clId="{49021BD5-7EF0-4C97-829D-B6454330BC5B}" dt="2023-07-04T08:15:30.384" v="3585" actId="167"/>
          <ac:picMkLst>
            <pc:docMk/>
            <pc:sldMk cId="2941991863" sldId="470"/>
            <ac:picMk id="14" creationId="{2BEBF26B-1A14-4377-4D63-FE8145351375}"/>
          </ac:picMkLst>
        </pc:picChg>
        <pc:picChg chg="add del mod">
          <ac:chgData name="Cantamessa Astrid" userId="25f9f48d-85bc-43a4-947a-61da0b1c16f5" providerId="ADAL" clId="{49021BD5-7EF0-4C97-829D-B6454330BC5B}" dt="2023-07-05T07:06:56.719" v="6005" actId="478"/>
          <ac:picMkLst>
            <pc:docMk/>
            <pc:sldMk cId="2941991863" sldId="470"/>
            <ac:picMk id="2348" creationId="{20FCD736-EBAC-AF6F-BD1C-7DE5AE492CCC}"/>
          </ac:picMkLst>
        </pc:picChg>
        <pc:picChg chg="mod ord modCrop">
          <ac:chgData name="Cantamessa Astrid" userId="25f9f48d-85bc-43a4-947a-61da0b1c16f5" providerId="ADAL" clId="{49021BD5-7EF0-4C97-829D-B6454330BC5B}" dt="2023-07-04T08:15:26.955" v="3584" actId="167"/>
          <ac:picMkLst>
            <pc:docMk/>
            <pc:sldMk cId="2941991863" sldId="470"/>
            <ac:picMk id="2895" creationId="{61CF3911-F144-F7FE-37D5-ED8564F16835}"/>
          </ac:picMkLst>
        </pc:picChg>
        <pc:picChg chg="del mod modCrop">
          <ac:chgData name="Cantamessa Astrid" userId="25f9f48d-85bc-43a4-947a-61da0b1c16f5" providerId="ADAL" clId="{49021BD5-7EF0-4C97-829D-B6454330BC5B}" dt="2023-07-03T12:31:06.676" v="571" actId="478"/>
          <ac:picMkLst>
            <pc:docMk/>
            <pc:sldMk cId="2941991863" sldId="470"/>
            <ac:picMk id="2902" creationId="{FDD97053-AE47-C536-2A99-0447C9703F3D}"/>
          </ac:picMkLst>
        </pc:picChg>
        <pc:cxnChg chg="mod">
          <ac:chgData name="Cantamessa Astrid" userId="25f9f48d-85bc-43a4-947a-61da0b1c16f5" providerId="ADAL" clId="{49021BD5-7EF0-4C97-829D-B6454330BC5B}" dt="2023-07-05T07:11:14.103" v="6104" actId="1076"/>
          <ac:cxnSpMkLst>
            <pc:docMk/>
            <pc:sldMk cId="2941991863" sldId="470"/>
            <ac:cxnSpMk id="9" creationId="{0AD86658-E066-CDEA-9ABE-E885883EDA91}"/>
          </ac:cxnSpMkLst>
        </pc:cxnChg>
        <pc:cxnChg chg="add mod topLvl">
          <ac:chgData name="Cantamessa Astrid" userId="25f9f48d-85bc-43a4-947a-61da0b1c16f5" providerId="ADAL" clId="{49021BD5-7EF0-4C97-829D-B6454330BC5B}" dt="2023-07-05T07:12:28.185" v="6149" actId="1038"/>
          <ac:cxnSpMkLst>
            <pc:docMk/>
            <pc:sldMk cId="2941991863" sldId="470"/>
            <ac:cxnSpMk id="2349" creationId="{EEBD5412-E106-22D7-A98F-13499CBF447B}"/>
          </ac:cxnSpMkLst>
        </pc:cxnChg>
        <pc:cxnChg chg="add del mod">
          <ac:chgData name="Cantamessa Astrid" userId="25f9f48d-85bc-43a4-947a-61da0b1c16f5" providerId="ADAL" clId="{49021BD5-7EF0-4C97-829D-B6454330BC5B}" dt="2023-07-04T08:13:37.214" v="3565" actId="478"/>
          <ac:cxnSpMkLst>
            <pc:docMk/>
            <pc:sldMk cId="2941991863" sldId="470"/>
            <ac:cxnSpMk id="2349" creationId="{F96376C4-D75D-09BC-2BDA-3B92861BFDB8}"/>
          </ac:cxnSpMkLst>
        </pc:cxnChg>
        <pc:cxnChg chg="add del mod">
          <ac:chgData name="Cantamessa Astrid" userId="25f9f48d-85bc-43a4-947a-61da0b1c16f5" providerId="ADAL" clId="{49021BD5-7EF0-4C97-829D-B6454330BC5B}" dt="2023-07-04T08:13:36.346" v="3564" actId="478"/>
          <ac:cxnSpMkLst>
            <pc:docMk/>
            <pc:sldMk cId="2941991863" sldId="470"/>
            <ac:cxnSpMk id="2351" creationId="{13D55C3B-7C29-E381-0FD3-C0329F0413EF}"/>
          </ac:cxnSpMkLst>
        </pc:cxnChg>
        <pc:cxnChg chg="add del mod">
          <ac:chgData name="Cantamessa Astrid" userId="25f9f48d-85bc-43a4-947a-61da0b1c16f5" providerId="ADAL" clId="{49021BD5-7EF0-4C97-829D-B6454330BC5B}" dt="2023-07-04T08:13:35.629" v="3563" actId="478"/>
          <ac:cxnSpMkLst>
            <pc:docMk/>
            <pc:sldMk cId="2941991863" sldId="470"/>
            <ac:cxnSpMk id="2355" creationId="{C7AE2CBE-42EB-5A84-5CA2-97330F24CBAB}"/>
          </ac:cxnSpMkLst>
        </pc:cxnChg>
        <pc:cxnChg chg="add del mod">
          <ac:chgData name="Cantamessa Astrid" userId="25f9f48d-85bc-43a4-947a-61da0b1c16f5" providerId="ADAL" clId="{49021BD5-7EF0-4C97-829D-B6454330BC5B}" dt="2023-07-04T08:13:34.873" v="3562" actId="478"/>
          <ac:cxnSpMkLst>
            <pc:docMk/>
            <pc:sldMk cId="2941991863" sldId="470"/>
            <ac:cxnSpMk id="2356" creationId="{C90354C9-40CF-FB28-1EA1-2E83302FCCB4}"/>
          </ac:cxnSpMkLst>
        </pc:cxnChg>
        <pc:cxnChg chg="add del mod">
          <ac:chgData name="Cantamessa Astrid" userId="25f9f48d-85bc-43a4-947a-61da0b1c16f5" providerId="ADAL" clId="{49021BD5-7EF0-4C97-829D-B6454330BC5B}" dt="2023-07-05T07:09:56.209" v="6050" actId="478"/>
          <ac:cxnSpMkLst>
            <pc:docMk/>
            <pc:sldMk cId="2941991863" sldId="470"/>
            <ac:cxnSpMk id="2357" creationId="{2BB8368E-1A57-6E20-DB5B-032FD7819D5D}"/>
          </ac:cxnSpMkLst>
        </pc:cxnChg>
        <pc:cxnChg chg="add del mod">
          <ac:chgData name="Cantamessa Astrid" userId="25f9f48d-85bc-43a4-947a-61da0b1c16f5" providerId="ADAL" clId="{49021BD5-7EF0-4C97-829D-B6454330BC5B}" dt="2023-07-04T08:13:33.653" v="3561" actId="478"/>
          <ac:cxnSpMkLst>
            <pc:docMk/>
            <pc:sldMk cId="2941991863" sldId="470"/>
            <ac:cxnSpMk id="2357" creationId="{6980F32F-FF6B-482C-4F95-B1E8B737A6A3}"/>
          </ac:cxnSpMkLst>
        </pc:cxnChg>
        <pc:cxnChg chg="add del mod">
          <ac:chgData name="Cantamessa Astrid" userId="25f9f48d-85bc-43a4-947a-61da0b1c16f5" providerId="ADAL" clId="{49021BD5-7EF0-4C97-829D-B6454330BC5B}" dt="2023-07-04T08:13:32.688" v="3560" actId="478"/>
          <ac:cxnSpMkLst>
            <pc:docMk/>
            <pc:sldMk cId="2941991863" sldId="470"/>
            <ac:cxnSpMk id="2363" creationId="{70DDD2A3-89BE-6AE4-2AE4-D0C408A17063}"/>
          </ac:cxnSpMkLst>
        </pc:cxnChg>
        <pc:cxnChg chg="add del mod">
          <ac:chgData name="Cantamessa Astrid" userId="25f9f48d-85bc-43a4-947a-61da0b1c16f5" providerId="ADAL" clId="{49021BD5-7EF0-4C97-829D-B6454330BC5B}" dt="2023-07-04T08:13:31.571" v="3559" actId="478"/>
          <ac:cxnSpMkLst>
            <pc:docMk/>
            <pc:sldMk cId="2941991863" sldId="470"/>
            <ac:cxnSpMk id="2367" creationId="{434C3895-65D9-DD61-C187-DFF77BC49947}"/>
          </ac:cxnSpMkLst>
        </pc:cxnChg>
        <pc:cxnChg chg="add del mod">
          <ac:chgData name="Cantamessa Astrid" userId="25f9f48d-85bc-43a4-947a-61da0b1c16f5" providerId="ADAL" clId="{49021BD5-7EF0-4C97-829D-B6454330BC5B}" dt="2023-07-05T07:11:37.975" v="6115" actId="478"/>
          <ac:cxnSpMkLst>
            <pc:docMk/>
            <pc:sldMk cId="2941991863" sldId="470"/>
            <ac:cxnSpMk id="2367" creationId="{61C13BE8-2257-49E3-8B1C-09546EDC9B12}"/>
          </ac:cxnSpMkLst>
        </pc:cxnChg>
        <pc:cxnChg chg="add del mod">
          <ac:chgData name="Cantamessa Astrid" userId="25f9f48d-85bc-43a4-947a-61da0b1c16f5" providerId="ADAL" clId="{49021BD5-7EF0-4C97-829D-B6454330BC5B}" dt="2023-07-04T08:13:30.682" v="3558" actId="478"/>
          <ac:cxnSpMkLst>
            <pc:docMk/>
            <pc:sldMk cId="2941991863" sldId="470"/>
            <ac:cxnSpMk id="2816" creationId="{2B4B5447-EE80-46FA-DBAA-812A04C31EC9}"/>
          </ac:cxnSpMkLst>
        </pc:cxnChg>
        <pc:cxnChg chg="add del mod">
          <ac:chgData name="Cantamessa Astrid" userId="25f9f48d-85bc-43a4-947a-61da0b1c16f5" providerId="ADAL" clId="{49021BD5-7EF0-4C97-829D-B6454330BC5B}" dt="2023-07-05T07:11:39.719" v="6116" actId="478"/>
          <ac:cxnSpMkLst>
            <pc:docMk/>
            <pc:sldMk cId="2941991863" sldId="470"/>
            <ac:cxnSpMk id="2816" creationId="{F496F4AB-9573-4376-DEA0-C47C1921EFBC}"/>
          </ac:cxnSpMkLst>
        </pc:cxnChg>
        <pc:cxnChg chg="add del mod">
          <ac:chgData name="Cantamessa Astrid" userId="25f9f48d-85bc-43a4-947a-61da0b1c16f5" providerId="ADAL" clId="{49021BD5-7EF0-4C97-829D-B6454330BC5B}" dt="2023-07-04T08:13:29.897" v="3557" actId="478"/>
          <ac:cxnSpMkLst>
            <pc:docMk/>
            <pc:sldMk cId="2941991863" sldId="470"/>
            <ac:cxnSpMk id="2817" creationId="{AFE6117B-BD43-E051-6627-238C198C17F8}"/>
          </ac:cxnSpMkLst>
        </pc:cxnChg>
        <pc:cxnChg chg="add del mod">
          <ac:chgData name="Cantamessa Astrid" userId="25f9f48d-85bc-43a4-947a-61da0b1c16f5" providerId="ADAL" clId="{49021BD5-7EF0-4C97-829D-B6454330BC5B}" dt="2023-07-04T08:13:29.116" v="3556" actId="478"/>
          <ac:cxnSpMkLst>
            <pc:docMk/>
            <pc:sldMk cId="2941991863" sldId="470"/>
            <ac:cxnSpMk id="2818" creationId="{623FD89E-56CE-D999-6765-FF152BE7004A}"/>
          </ac:cxnSpMkLst>
        </pc:cxnChg>
        <pc:cxnChg chg="add mod">
          <ac:chgData name="Cantamessa Astrid" userId="25f9f48d-85bc-43a4-947a-61da0b1c16f5" providerId="ADAL" clId="{49021BD5-7EF0-4C97-829D-B6454330BC5B}" dt="2023-07-05T07:13:00.119" v="6171" actId="1037"/>
          <ac:cxnSpMkLst>
            <pc:docMk/>
            <pc:sldMk cId="2941991863" sldId="470"/>
            <ac:cxnSpMk id="2818" creationId="{D92A6094-06E9-C3FF-11BF-0FFD979E853E}"/>
          </ac:cxnSpMkLst>
        </pc:cxnChg>
        <pc:cxnChg chg="add mod">
          <ac:chgData name="Cantamessa Astrid" userId="25f9f48d-85bc-43a4-947a-61da0b1c16f5" providerId="ADAL" clId="{49021BD5-7EF0-4C97-829D-B6454330BC5B}" dt="2023-07-04T08:23:58.057" v="3731" actId="1036"/>
          <ac:cxnSpMkLst>
            <pc:docMk/>
            <pc:sldMk cId="2941991863" sldId="470"/>
            <ac:cxnSpMk id="2821" creationId="{66CEA936-429B-0AD8-5DAD-53ED4B399117}"/>
          </ac:cxnSpMkLst>
        </pc:cxnChg>
        <pc:cxnChg chg="add del mod">
          <ac:chgData name="Cantamessa Astrid" userId="25f9f48d-85bc-43a4-947a-61da0b1c16f5" providerId="ADAL" clId="{49021BD5-7EF0-4C97-829D-B6454330BC5B}" dt="2023-07-05T07:13:12.447" v="6183" actId="478"/>
          <ac:cxnSpMkLst>
            <pc:docMk/>
            <pc:sldMk cId="2941991863" sldId="470"/>
            <ac:cxnSpMk id="2823" creationId="{9BEB787D-A934-52D1-2BEF-785B3B43426A}"/>
          </ac:cxnSpMkLst>
        </pc:cxnChg>
        <pc:cxnChg chg="add del mod">
          <ac:chgData name="Cantamessa Astrid" userId="25f9f48d-85bc-43a4-947a-61da0b1c16f5" providerId="ADAL" clId="{49021BD5-7EF0-4C97-829D-B6454330BC5B}" dt="2023-07-05T07:13:14.174" v="6184" actId="478"/>
          <ac:cxnSpMkLst>
            <pc:docMk/>
            <pc:sldMk cId="2941991863" sldId="470"/>
            <ac:cxnSpMk id="2824" creationId="{B1445EE4-800E-5D2C-6C26-9C8A441000E6}"/>
          </ac:cxnSpMkLst>
        </pc:cxnChg>
        <pc:cxnChg chg="mod">
          <ac:chgData name="Cantamessa Astrid" userId="25f9f48d-85bc-43a4-947a-61da0b1c16f5" providerId="ADAL" clId="{49021BD5-7EF0-4C97-829D-B6454330BC5B}" dt="2023-07-05T07:09:15.968" v="6037" actId="1036"/>
          <ac:cxnSpMkLst>
            <pc:docMk/>
            <pc:sldMk cId="2941991863" sldId="470"/>
            <ac:cxnSpMk id="2836" creationId="{AA75429F-1CAF-E6A2-346F-57C6CBD33BD1}"/>
          </ac:cxnSpMkLst>
        </pc:cxnChg>
      </pc:sldChg>
      <pc:sldChg chg="addSp delSp modSp mod ord modShow modNotesTx">
        <pc:chgData name="Cantamessa Astrid" userId="25f9f48d-85bc-43a4-947a-61da0b1c16f5" providerId="ADAL" clId="{49021BD5-7EF0-4C97-829D-B6454330BC5B}" dt="2023-07-06T09:04:02.695" v="19384"/>
        <pc:sldMkLst>
          <pc:docMk/>
          <pc:sldMk cId="532703436" sldId="472"/>
        </pc:sldMkLst>
        <pc:spChg chg="mod">
          <ac:chgData name="Cantamessa Astrid" userId="25f9f48d-85bc-43a4-947a-61da0b1c16f5" providerId="ADAL" clId="{49021BD5-7EF0-4C97-829D-B6454330BC5B}" dt="2023-07-04T08:02:17.909" v="3370" actId="20577"/>
          <ac:spMkLst>
            <pc:docMk/>
            <pc:sldMk cId="532703436" sldId="472"/>
            <ac:spMk id="8" creationId="{9FECD468-D859-490E-9795-74DDD441B13C}"/>
          </ac:spMkLst>
        </pc:spChg>
        <pc:spChg chg="mod">
          <ac:chgData name="Cantamessa Astrid" userId="25f9f48d-85bc-43a4-947a-61da0b1c16f5" providerId="ADAL" clId="{49021BD5-7EF0-4C97-829D-B6454330BC5B}" dt="2023-07-05T07:03:42.059" v="5979" actId="1035"/>
          <ac:spMkLst>
            <pc:docMk/>
            <pc:sldMk cId="532703436" sldId="472"/>
            <ac:spMk id="22" creationId="{4F0A432D-2B47-8A99-2D49-1F8173A0CB22}"/>
          </ac:spMkLst>
        </pc:spChg>
        <pc:spChg chg="mod">
          <ac:chgData name="Cantamessa Astrid" userId="25f9f48d-85bc-43a4-947a-61da0b1c16f5" providerId="ADAL" clId="{49021BD5-7EF0-4C97-829D-B6454330BC5B}" dt="2023-07-05T12:53:59.386" v="18603" actId="20577"/>
          <ac:spMkLst>
            <pc:docMk/>
            <pc:sldMk cId="532703436" sldId="472"/>
            <ac:spMk id="60" creationId="{057B8B32-8E6F-C3B9-DD0A-235624AB782B}"/>
          </ac:spMkLst>
        </pc:spChg>
        <pc:spChg chg="mod ord">
          <ac:chgData name="Cantamessa Astrid" userId="25f9f48d-85bc-43a4-947a-61da0b1c16f5" providerId="ADAL" clId="{49021BD5-7EF0-4C97-829D-B6454330BC5B}" dt="2023-07-05T07:15:28.787" v="6251" actId="167"/>
          <ac:spMkLst>
            <pc:docMk/>
            <pc:sldMk cId="532703436" sldId="472"/>
            <ac:spMk id="3184" creationId="{D51F43C6-9622-E1BA-A4F8-99A2DDA5A758}"/>
          </ac:spMkLst>
        </pc:spChg>
        <pc:spChg chg="mod">
          <ac:chgData name="Cantamessa Astrid" userId="25f9f48d-85bc-43a4-947a-61da0b1c16f5" providerId="ADAL" clId="{49021BD5-7EF0-4C97-829D-B6454330BC5B}" dt="2023-07-03T11:38:09.517" v="377" actId="14100"/>
          <ac:spMkLst>
            <pc:docMk/>
            <pc:sldMk cId="532703436" sldId="472"/>
            <ac:spMk id="3185" creationId="{C1D4C0C6-DE08-17E8-BD00-9CA78011D913}"/>
          </ac:spMkLst>
        </pc:spChg>
        <pc:spChg chg="mod ord">
          <ac:chgData name="Cantamessa Astrid" userId="25f9f48d-85bc-43a4-947a-61da0b1c16f5" providerId="ADAL" clId="{49021BD5-7EF0-4C97-829D-B6454330BC5B}" dt="2023-07-05T07:15:01.465" v="6210" actId="1036"/>
          <ac:spMkLst>
            <pc:docMk/>
            <pc:sldMk cId="532703436" sldId="472"/>
            <ac:spMk id="3186" creationId="{A94B468A-D064-7A4D-3B46-569D87D292F7}"/>
          </ac:spMkLst>
        </pc:spChg>
        <pc:spChg chg="ord">
          <ac:chgData name="Cantamessa Astrid" userId="25f9f48d-85bc-43a4-947a-61da0b1c16f5" providerId="ADAL" clId="{49021BD5-7EF0-4C97-829D-B6454330BC5B}" dt="2023-07-05T07:15:17.827" v="6250" actId="166"/>
          <ac:spMkLst>
            <pc:docMk/>
            <pc:sldMk cId="532703436" sldId="472"/>
            <ac:spMk id="3190" creationId="{AB7782B8-4DB4-831B-17EE-1305F97F3DA4}"/>
          </ac:spMkLst>
        </pc:spChg>
        <pc:spChg chg="mod">
          <ac:chgData name="Cantamessa Astrid" userId="25f9f48d-85bc-43a4-947a-61da0b1c16f5" providerId="ADAL" clId="{49021BD5-7EF0-4C97-829D-B6454330BC5B}" dt="2023-07-03T13:17:36.965" v="634" actId="1076"/>
          <ac:spMkLst>
            <pc:docMk/>
            <pc:sldMk cId="532703436" sldId="472"/>
            <ac:spMk id="3204" creationId="{C9E65840-B7DA-58D9-0C4E-C9880234A4EA}"/>
          </ac:spMkLst>
        </pc:spChg>
        <pc:picChg chg="mod">
          <ac:chgData name="Cantamessa Astrid" userId="25f9f48d-85bc-43a4-947a-61da0b1c16f5" providerId="ADAL" clId="{49021BD5-7EF0-4C97-829D-B6454330BC5B}" dt="2023-07-03T11:38:51.433" v="382" actId="14100"/>
          <ac:picMkLst>
            <pc:docMk/>
            <pc:sldMk cId="532703436" sldId="472"/>
            <ac:picMk id="2358" creationId="{C26427C2-60B2-34F6-CF45-9D678C0EECA6}"/>
          </ac:picMkLst>
        </pc:picChg>
        <pc:picChg chg="ord">
          <ac:chgData name="Cantamessa Astrid" userId="25f9f48d-85bc-43a4-947a-61da0b1c16f5" providerId="ADAL" clId="{49021BD5-7EF0-4C97-829D-B6454330BC5B}" dt="2023-07-03T11:37:40.713" v="371" actId="167"/>
          <ac:picMkLst>
            <pc:docMk/>
            <pc:sldMk cId="532703436" sldId="472"/>
            <ac:picMk id="3150" creationId="{092036C4-FCDA-913F-5631-EA97137A1760}"/>
          </ac:picMkLst>
        </pc:picChg>
        <pc:picChg chg="ord">
          <ac:chgData name="Cantamessa Astrid" userId="25f9f48d-85bc-43a4-947a-61da0b1c16f5" providerId="ADAL" clId="{49021BD5-7EF0-4C97-829D-B6454330BC5B}" dt="2023-07-03T11:37:40.114" v="370" actId="167"/>
          <ac:picMkLst>
            <pc:docMk/>
            <pc:sldMk cId="532703436" sldId="472"/>
            <ac:picMk id="3151" creationId="{E2ED2F06-4774-11BA-6604-D8DB0B36C296}"/>
          </ac:picMkLst>
        </pc:picChg>
        <pc:picChg chg="ord">
          <ac:chgData name="Cantamessa Astrid" userId="25f9f48d-85bc-43a4-947a-61da0b1c16f5" providerId="ADAL" clId="{49021BD5-7EF0-4C97-829D-B6454330BC5B}" dt="2023-07-05T07:15:30.621" v="6252" actId="167"/>
          <ac:picMkLst>
            <pc:docMk/>
            <pc:sldMk cId="532703436" sldId="472"/>
            <ac:picMk id="3169" creationId="{29570804-2A9A-A03B-486F-5A0F8CD43CFF}"/>
          </ac:picMkLst>
        </pc:picChg>
        <pc:picChg chg="mod ord">
          <ac:chgData name="Cantamessa Astrid" userId="25f9f48d-85bc-43a4-947a-61da0b1c16f5" providerId="ADAL" clId="{49021BD5-7EF0-4C97-829D-B6454330BC5B}" dt="2023-07-05T07:15:45.613" v="6255" actId="167"/>
          <ac:picMkLst>
            <pc:docMk/>
            <pc:sldMk cId="532703436" sldId="472"/>
            <ac:picMk id="3174" creationId="{36BDD435-B56D-B80A-11A4-BBAD6213F9B4}"/>
          </ac:picMkLst>
        </pc:picChg>
        <pc:picChg chg="mod ord">
          <ac:chgData name="Cantamessa Astrid" userId="25f9f48d-85bc-43a4-947a-61da0b1c16f5" providerId="ADAL" clId="{49021BD5-7EF0-4C97-829D-B6454330BC5B}" dt="2023-07-05T07:14:46.935" v="6205" actId="167"/>
          <ac:picMkLst>
            <pc:docMk/>
            <pc:sldMk cId="532703436" sldId="472"/>
            <ac:picMk id="3191" creationId="{D79B1B5E-09D9-6EF7-AEAB-61D2BA4C0348}"/>
          </ac:picMkLst>
        </pc:picChg>
        <pc:cxnChg chg="add del">
          <ac:chgData name="Cantamessa Astrid" userId="25f9f48d-85bc-43a4-947a-61da0b1c16f5" providerId="ADAL" clId="{49021BD5-7EF0-4C97-829D-B6454330BC5B}" dt="2023-07-05T07:14:35.566" v="6204" actId="478"/>
          <ac:cxnSpMkLst>
            <pc:docMk/>
            <pc:sldMk cId="532703436" sldId="472"/>
            <ac:cxnSpMk id="3" creationId="{3F9C249F-2DE2-D184-C6D9-93EE7E8F151E}"/>
          </ac:cxnSpMkLst>
        </pc:cxnChg>
      </pc:sldChg>
      <pc:sldChg chg="addSp delSp modSp del mod ord modAnim">
        <pc:chgData name="Cantamessa Astrid" userId="25f9f48d-85bc-43a4-947a-61da0b1c16f5" providerId="ADAL" clId="{49021BD5-7EF0-4C97-829D-B6454330BC5B}" dt="2023-07-04T06:34:00.270" v="1353" actId="47"/>
        <pc:sldMkLst>
          <pc:docMk/>
          <pc:sldMk cId="210835642" sldId="479"/>
        </pc:sldMkLst>
        <pc:spChg chg="mod">
          <ac:chgData name="Cantamessa Astrid" userId="25f9f48d-85bc-43a4-947a-61da0b1c16f5" providerId="ADAL" clId="{49021BD5-7EF0-4C97-829D-B6454330BC5B}" dt="2023-07-03T10:49:09.789" v="66" actId="164"/>
          <ac:spMkLst>
            <pc:docMk/>
            <pc:sldMk cId="210835642" sldId="479"/>
            <ac:spMk id="4" creationId="{4655F00B-ED72-FDDC-1E30-1C837064C5C6}"/>
          </ac:spMkLst>
        </pc:spChg>
        <pc:spChg chg="mod">
          <ac:chgData name="Cantamessa Astrid" userId="25f9f48d-85bc-43a4-947a-61da0b1c16f5" providerId="ADAL" clId="{49021BD5-7EF0-4C97-829D-B6454330BC5B}" dt="2023-07-03T10:49:09.789" v="66" actId="164"/>
          <ac:spMkLst>
            <pc:docMk/>
            <pc:sldMk cId="210835642" sldId="479"/>
            <ac:spMk id="5" creationId="{AE22E01E-6695-A573-D7D0-68DA91DC8A04}"/>
          </ac:spMkLst>
        </pc:spChg>
        <pc:spChg chg="mod">
          <ac:chgData name="Cantamessa Astrid" userId="25f9f48d-85bc-43a4-947a-61da0b1c16f5" providerId="ADAL" clId="{49021BD5-7EF0-4C97-829D-B6454330BC5B}" dt="2023-07-03T11:53:58.672" v="436" actId="207"/>
          <ac:spMkLst>
            <pc:docMk/>
            <pc:sldMk cId="210835642" sldId="479"/>
            <ac:spMk id="7" creationId="{E46F18A7-60A1-E906-D534-1A274152F8BD}"/>
          </ac:spMkLst>
        </pc:spChg>
        <pc:spChg chg="mod">
          <ac:chgData name="Cantamessa Astrid" userId="25f9f48d-85bc-43a4-947a-61da0b1c16f5" providerId="ADAL" clId="{49021BD5-7EF0-4C97-829D-B6454330BC5B}" dt="2023-07-03T13:27:29.016" v="709" actId="5793"/>
          <ac:spMkLst>
            <pc:docMk/>
            <pc:sldMk cId="210835642" sldId="479"/>
            <ac:spMk id="10" creationId="{B913B4DB-2508-FA3A-41B8-07F7BAE2251E}"/>
          </ac:spMkLst>
        </pc:spChg>
        <pc:spChg chg="mod">
          <ac:chgData name="Cantamessa Astrid" userId="25f9f48d-85bc-43a4-947a-61da0b1c16f5" providerId="ADAL" clId="{49021BD5-7EF0-4C97-829D-B6454330BC5B}" dt="2023-07-03T11:57:33.357" v="441" actId="20577"/>
          <ac:spMkLst>
            <pc:docMk/>
            <pc:sldMk cId="210835642" sldId="479"/>
            <ac:spMk id="20" creationId="{47DFA996-4F08-1351-1C9D-5AE2C2B13BD5}"/>
          </ac:spMkLst>
        </pc:spChg>
        <pc:spChg chg="mod">
          <ac:chgData name="Cantamessa Astrid" userId="25f9f48d-85bc-43a4-947a-61da0b1c16f5" providerId="ADAL" clId="{49021BD5-7EF0-4C97-829D-B6454330BC5B}" dt="2023-07-03T10:49:09.789" v="66" actId="164"/>
          <ac:spMkLst>
            <pc:docMk/>
            <pc:sldMk cId="210835642" sldId="479"/>
            <ac:spMk id="29" creationId="{42CC3A09-52AD-7609-5E4D-382B659CB151}"/>
          </ac:spMkLst>
        </pc:spChg>
        <pc:spChg chg="mod">
          <ac:chgData name="Cantamessa Astrid" userId="25f9f48d-85bc-43a4-947a-61da0b1c16f5" providerId="ADAL" clId="{49021BD5-7EF0-4C97-829D-B6454330BC5B}" dt="2023-07-03T10:49:09.789" v="66" actId="164"/>
          <ac:spMkLst>
            <pc:docMk/>
            <pc:sldMk cId="210835642" sldId="479"/>
            <ac:spMk id="30" creationId="{AB6F1167-0D72-CFA9-EA2A-7C1C77688966}"/>
          </ac:spMkLst>
        </pc:spChg>
        <pc:spChg chg="mod">
          <ac:chgData name="Cantamessa Astrid" userId="25f9f48d-85bc-43a4-947a-61da0b1c16f5" providerId="ADAL" clId="{49021BD5-7EF0-4C97-829D-B6454330BC5B}" dt="2023-07-03T10:49:09.789" v="66" actId="164"/>
          <ac:spMkLst>
            <pc:docMk/>
            <pc:sldMk cId="210835642" sldId="479"/>
            <ac:spMk id="31" creationId="{EF24BB27-FDEB-0915-0A45-899C0078C275}"/>
          </ac:spMkLst>
        </pc:spChg>
        <pc:spChg chg="mod">
          <ac:chgData name="Cantamessa Astrid" userId="25f9f48d-85bc-43a4-947a-61da0b1c16f5" providerId="ADAL" clId="{49021BD5-7EF0-4C97-829D-B6454330BC5B}" dt="2023-07-03T10:49:09.789" v="66" actId="164"/>
          <ac:spMkLst>
            <pc:docMk/>
            <pc:sldMk cId="210835642" sldId="479"/>
            <ac:spMk id="33" creationId="{A4D0E726-A60A-B41C-1EA8-2BA2C5CABC91}"/>
          </ac:spMkLst>
        </pc:spChg>
        <pc:grpChg chg="add mod">
          <ac:chgData name="Cantamessa Astrid" userId="25f9f48d-85bc-43a4-947a-61da0b1c16f5" providerId="ADAL" clId="{49021BD5-7EF0-4C97-829D-B6454330BC5B}" dt="2023-07-03T10:49:09.789" v="66" actId="164"/>
          <ac:grpSpMkLst>
            <pc:docMk/>
            <pc:sldMk cId="210835642" sldId="479"/>
            <ac:grpSpMk id="6" creationId="{BAC3F586-F3E9-E719-EB61-9BB0CCD92041}"/>
          </ac:grpSpMkLst>
        </pc:grpChg>
        <pc:picChg chg="add del mod">
          <ac:chgData name="Cantamessa Astrid" userId="25f9f48d-85bc-43a4-947a-61da0b1c16f5" providerId="ADAL" clId="{49021BD5-7EF0-4C97-829D-B6454330BC5B}" dt="2023-07-03T11:54:01.214" v="437" actId="27803"/>
          <ac:picMkLst>
            <pc:docMk/>
            <pc:sldMk cId="210835642" sldId="479"/>
            <ac:picMk id="47" creationId="{E46F18A7-60A1-E906-D534-1A274152F8BD}"/>
          </ac:picMkLst>
        </pc:picChg>
      </pc:sldChg>
      <pc:sldChg chg="addSp delSp modSp mod delAnim modAnim modNotesTx">
        <pc:chgData name="Cantamessa Astrid" userId="25f9f48d-85bc-43a4-947a-61da0b1c16f5" providerId="ADAL" clId="{49021BD5-7EF0-4C97-829D-B6454330BC5B}" dt="2023-07-05T12:52:56.822" v="18548" actId="20577"/>
        <pc:sldMkLst>
          <pc:docMk/>
          <pc:sldMk cId="304098410" sldId="480"/>
        </pc:sldMkLst>
        <pc:spChg chg="mod">
          <ac:chgData name="Cantamessa Astrid" userId="25f9f48d-85bc-43a4-947a-61da0b1c16f5" providerId="ADAL" clId="{49021BD5-7EF0-4C97-829D-B6454330BC5B}" dt="2023-07-05T12:52:56.822" v="18548" actId="20577"/>
          <ac:spMkLst>
            <pc:docMk/>
            <pc:sldMk cId="304098410" sldId="480"/>
            <ac:spMk id="2" creationId="{19FB2BC9-8EAE-466E-BF85-797572A8E22E}"/>
          </ac:spMkLst>
        </pc:spChg>
        <pc:spChg chg="mod">
          <ac:chgData name="Cantamessa Astrid" userId="25f9f48d-85bc-43a4-947a-61da0b1c16f5" providerId="ADAL" clId="{49021BD5-7EF0-4C97-829D-B6454330BC5B}" dt="2023-07-04T07:59:11.865" v="3310" actId="1035"/>
          <ac:spMkLst>
            <pc:docMk/>
            <pc:sldMk cId="304098410" sldId="480"/>
            <ac:spMk id="3" creationId="{B7CBE9F6-F0D1-DBF3-882B-5E004FF25473}"/>
          </ac:spMkLst>
        </pc:spChg>
        <pc:spChg chg="mod">
          <ac:chgData name="Cantamessa Astrid" userId="25f9f48d-85bc-43a4-947a-61da0b1c16f5" providerId="ADAL" clId="{49021BD5-7EF0-4C97-829D-B6454330BC5B}" dt="2023-07-04T07:31:06.343" v="2346" actId="255"/>
          <ac:spMkLst>
            <pc:docMk/>
            <pc:sldMk cId="304098410" sldId="480"/>
            <ac:spMk id="7" creationId="{AD050B4B-A3B8-AB77-4EE9-8BBEB4E2A1F9}"/>
          </ac:spMkLst>
        </pc:spChg>
        <pc:spChg chg="mod">
          <ac:chgData name="Cantamessa Astrid" userId="25f9f48d-85bc-43a4-947a-61da0b1c16f5" providerId="ADAL" clId="{49021BD5-7EF0-4C97-829D-B6454330BC5B}" dt="2023-07-04T08:01:45.114" v="3351" actId="20577"/>
          <ac:spMkLst>
            <pc:docMk/>
            <pc:sldMk cId="304098410" sldId="480"/>
            <ac:spMk id="8" creationId="{9FECD468-D859-490E-9795-74DDD441B13C}"/>
          </ac:spMkLst>
        </pc:spChg>
        <pc:spChg chg="mod">
          <ac:chgData name="Cantamessa Astrid" userId="25f9f48d-85bc-43a4-947a-61da0b1c16f5" providerId="ADAL" clId="{49021BD5-7EF0-4C97-829D-B6454330BC5B}" dt="2023-07-04T07:31:06.343" v="2346" actId="255"/>
          <ac:spMkLst>
            <pc:docMk/>
            <pc:sldMk cId="304098410" sldId="480"/>
            <ac:spMk id="9" creationId="{9EA1F4DC-1B53-9EB0-AACE-2AF3C89121BC}"/>
          </ac:spMkLst>
        </pc:spChg>
        <pc:spChg chg="mod">
          <ac:chgData name="Cantamessa Astrid" userId="25f9f48d-85bc-43a4-947a-61da0b1c16f5" providerId="ADAL" clId="{49021BD5-7EF0-4C97-829D-B6454330BC5B}" dt="2023-07-04T14:35:27.545" v="4075" actId="1035"/>
          <ac:spMkLst>
            <pc:docMk/>
            <pc:sldMk cId="304098410" sldId="480"/>
            <ac:spMk id="11" creationId="{E8F60423-6953-3C0E-CB4F-9D37A3FC11FF}"/>
          </ac:spMkLst>
        </pc:spChg>
        <pc:spChg chg="del mod">
          <ac:chgData name="Cantamessa Astrid" userId="25f9f48d-85bc-43a4-947a-61da0b1c16f5" providerId="ADAL" clId="{49021BD5-7EF0-4C97-829D-B6454330BC5B}" dt="2023-07-04T07:21:38.550" v="2106" actId="478"/>
          <ac:spMkLst>
            <pc:docMk/>
            <pc:sldMk cId="304098410" sldId="480"/>
            <ac:spMk id="12" creationId="{3AB00644-D2B6-E39F-E5BF-479E1D5F79BE}"/>
          </ac:spMkLst>
        </pc:spChg>
        <pc:spChg chg="del mod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3" creationId="{76080E65-53D9-942B-6BB0-22A15DDE2027}"/>
          </ac:spMkLst>
        </pc:spChg>
        <pc:spChg chg="mod">
          <ac:chgData name="Cantamessa Astrid" userId="25f9f48d-85bc-43a4-947a-61da0b1c16f5" providerId="ADAL" clId="{49021BD5-7EF0-4C97-829D-B6454330BC5B}" dt="2023-07-04T07:31:06.343" v="2346" actId="255"/>
          <ac:spMkLst>
            <pc:docMk/>
            <pc:sldMk cId="304098410" sldId="480"/>
            <ac:spMk id="14" creationId="{C6C30AA1-AFC7-2BF8-96B9-68A8449F7ED0}"/>
          </ac:spMkLst>
        </pc:spChg>
        <pc:spChg chg="mod">
          <ac:chgData name="Cantamessa Astrid" userId="25f9f48d-85bc-43a4-947a-61da0b1c16f5" providerId="ADAL" clId="{49021BD5-7EF0-4C97-829D-B6454330BC5B}" dt="2023-07-04T07:32:57.392" v="2379" actId="255"/>
          <ac:spMkLst>
            <pc:docMk/>
            <pc:sldMk cId="304098410" sldId="480"/>
            <ac:spMk id="15" creationId="{3D843BE1-4F5F-602C-DD62-527E3E3995AC}"/>
          </ac:spMkLst>
        </pc:spChg>
        <pc:spChg chg="mod">
          <ac:chgData name="Cantamessa Astrid" userId="25f9f48d-85bc-43a4-947a-61da0b1c16f5" providerId="ADAL" clId="{49021BD5-7EF0-4C97-829D-B6454330BC5B}" dt="2023-07-04T07:31:06.343" v="2346" actId="255"/>
          <ac:spMkLst>
            <pc:docMk/>
            <pc:sldMk cId="304098410" sldId="480"/>
            <ac:spMk id="16" creationId="{96C8B13E-6ABA-06EA-DBAA-37D3A2CAB8F5}"/>
          </ac:spMkLst>
        </pc:spChg>
        <pc:spChg chg="mod">
          <ac:chgData name="Cantamessa Astrid" userId="25f9f48d-85bc-43a4-947a-61da0b1c16f5" providerId="ADAL" clId="{49021BD5-7EF0-4C97-829D-B6454330BC5B}" dt="2023-07-04T07:31:06.343" v="2346" actId="255"/>
          <ac:spMkLst>
            <pc:docMk/>
            <pc:sldMk cId="304098410" sldId="480"/>
            <ac:spMk id="17" creationId="{6C4FB512-5735-FC27-59C1-07CDEAD7A87F}"/>
          </ac:spMkLst>
        </pc:spChg>
        <pc:spChg chg="mod">
          <ac:chgData name="Cantamessa Astrid" userId="25f9f48d-85bc-43a4-947a-61da0b1c16f5" providerId="ADAL" clId="{49021BD5-7EF0-4C97-829D-B6454330BC5B}" dt="2023-07-04T07:31:06.343" v="2346" actId="255"/>
          <ac:spMkLst>
            <pc:docMk/>
            <pc:sldMk cId="304098410" sldId="480"/>
            <ac:spMk id="21" creationId="{0599203E-7FEE-DB9F-0801-EE11451267EE}"/>
          </ac:spMkLst>
        </pc:spChg>
        <pc:spChg chg="mod">
          <ac:chgData name="Cantamessa Astrid" userId="25f9f48d-85bc-43a4-947a-61da0b1c16f5" providerId="ADAL" clId="{49021BD5-7EF0-4C97-829D-B6454330BC5B}" dt="2023-07-04T07:31:06.343" v="2346" actId="255"/>
          <ac:spMkLst>
            <pc:docMk/>
            <pc:sldMk cId="304098410" sldId="480"/>
            <ac:spMk id="22" creationId="{5C8FBF8B-7E5F-2BF2-EDDC-194870F314DF}"/>
          </ac:spMkLst>
        </pc:spChg>
        <pc:spChg chg="mod topLvl">
          <ac:chgData name="Cantamessa Astrid" userId="25f9f48d-85bc-43a4-947a-61da0b1c16f5" providerId="ADAL" clId="{49021BD5-7EF0-4C97-829D-B6454330BC5B}" dt="2023-07-04T08:00:06.595" v="3315" actId="164"/>
          <ac:spMkLst>
            <pc:docMk/>
            <pc:sldMk cId="304098410" sldId="480"/>
            <ac:spMk id="23" creationId="{44CEF44D-99B2-AA24-B650-277ACE3D523A}"/>
          </ac:spMkLst>
        </pc:spChg>
        <pc:spChg chg="mod topLvl">
          <ac:chgData name="Cantamessa Astrid" userId="25f9f48d-85bc-43a4-947a-61da0b1c16f5" providerId="ADAL" clId="{49021BD5-7EF0-4C97-829D-B6454330BC5B}" dt="2023-07-04T08:00:06.595" v="3315" actId="164"/>
          <ac:spMkLst>
            <pc:docMk/>
            <pc:sldMk cId="304098410" sldId="480"/>
            <ac:spMk id="25" creationId="{CB911D0B-91FE-81A8-1CF0-01E917B130E4}"/>
          </ac:spMkLst>
        </pc:spChg>
        <pc:spChg chg="del mod">
          <ac:chgData name="Cantamessa Astrid" userId="25f9f48d-85bc-43a4-947a-61da0b1c16f5" providerId="ADAL" clId="{49021BD5-7EF0-4C97-829D-B6454330BC5B}" dt="2023-07-04T07:33:11.262" v="2381" actId="478"/>
          <ac:spMkLst>
            <pc:docMk/>
            <pc:sldMk cId="304098410" sldId="480"/>
            <ac:spMk id="26" creationId="{19099818-8E83-3B04-F53E-5CE921302E1E}"/>
          </ac:spMkLst>
        </pc:spChg>
        <pc:spChg chg="mod topLvl">
          <ac:chgData name="Cantamessa Astrid" userId="25f9f48d-85bc-43a4-947a-61da0b1c16f5" providerId="ADAL" clId="{49021BD5-7EF0-4C97-829D-B6454330BC5B}" dt="2023-07-04T08:00:06.595" v="3315" actId="164"/>
          <ac:spMkLst>
            <pc:docMk/>
            <pc:sldMk cId="304098410" sldId="480"/>
            <ac:spMk id="27" creationId="{64CF3FDB-B584-EEE9-D8E2-9087DDB9F526}"/>
          </ac:spMkLst>
        </pc:spChg>
        <pc:spChg chg="mod topLvl">
          <ac:chgData name="Cantamessa Astrid" userId="25f9f48d-85bc-43a4-947a-61da0b1c16f5" providerId="ADAL" clId="{49021BD5-7EF0-4C97-829D-B6454330BC5B}" dt="2023-07-04T08:00:06.595" v="3315" actId="164"/>
          <ac:spMkLst>
            <pc:docMk/>
            <pc:sldMk cId="304098410" sldId="480"/>
            <ac:spMk id="28" creationId="{01B9E85E-E097-2110-58BA-210958BDC8FA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29" creationId="{369F4AEB-C1D6-2D5F-5D62-91E17789BFDB}"/>
          </ac:spMkLst>
        </pc:spChg>
        <pc:spChg chg="mod">
          <ac:chgData name="Cantamessa Astrid" userId="25f9f48d-85bc-43a4-947a-61da0b1c16f5" providerId="ADAL" clId="{49021BD5-7EF0-4C97-829D-B6454330BC5B}" dt="2023-07-04T07:31:06.343" v="2346" actId="255"/>
          <ac:spMkLst>
            <pc:docMk/>
            <pc:sldMk cId="304098410" sldId="480"/>
            <ac:spMk id="30" creationId="{8CF83D03-8792-C23E-2A91-AC08518DE70A}"/>
          </ac:spMkLst>
        </pc:spChg>
        <pc:spChg chg="mod">
          <ac:chgData name="Cantamessa Astrid" userId="25f9f48d-85bc-43a4-947a-61da0b1c16f5" providerId="ADAL" clId="{49021BD5-7EF0-4C97-829D-B6454330BC5B}" dt="2023-07-04T07:31:06.343" v="2346" actId="255"/>
          <ac:spMkLst>
            <pc:docMk/>
            <pc:sldMk cId="304098410" sldId="480"/>
            <ac:spMk id="31" creationId="{FCBA6988-8319-2B70-EA0F-452069A1107A}"/>
          </ac:spMkLst>
        </pc:spChg>
        <pc:spChg chg="mod">
          <ac:chgData name="Cantamessa Astrid" userId="25f9f48d-85bc-43a4-947a-61da0b1c16f5" providerId="ADAL" clId="{49021BD5-7EF0-4C97-829D-B6454330BC5B}" dt="2023-07-04T07:31:06.343" v="2346" actId="255"/>
          <ac:spMkLst>
            <pc:docMk/>
            <pc:sldMk cId="304098410" sldId="480"/>
            <ac:spMk id="32" creationId="{5078FB51-75AB-89A6-3C4E-21552734D5EC}"/>
          </ac:spMkLst>
        </pc:spChg>
        <pc:spChg chg="mod">
          <ac:chgData name="Cantamessa Astrid" userId="25f9f48d-85bc-43a4-947a-61da0b1c16f5" providerId="ADAL" clId="{49021BD5-7EF0-4C97-829D-B6454330BC5B}" dt="2023-07-04T07:31:06.343" v="2346" actId="255"/>
          <ac:spMkLst>
            <pc:docMk/>
            <pc:sldMk cId="304098410" sldId="480"/>
            <ac:spMk id="33" creationId="{E970D8B0-2D50-8F8C-4972-710E15C98F01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34" creationId="{7E423B45-449F-0B58-9AC4-2E3935A2ACAE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35" creationId="{B3B2B852-03BB-EE66-BA44-278F043E099E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38" creationId="{200BBEB3-0415-E029-AA6F-A39D580CB082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39" creationId="{6A5A381A-2575-64B6-9FE4-27E355C88DC4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40" creationId="{2694BF7D-BCA1-8C8F-3E99-C4126AC35E18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41" creationId="{9DD86A96-533F-F3E1-536A-FD9C44EB51EF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45" creationId="{A1393877-38A2-2EFE-F798-0DC5EC500410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46" creationId="{B86D9846-AC21-5AAF-B3C6-9EC2C5E5CB67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49" creationId="{C2C2AA4F-F8E6-06E5-15A4-5F8DC0D54109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50" creationId="{37EBFCCF-87BC-8DA7-1935-E4FAD971882F}"/>
          </ac:spMkLst>
        </pc:spChg>
        <pc:spChg chg="mod topLvl">
          <ac:chgData name="Cantamessa Astrid" userId="25f9f48d-85bc-43a4-947a-61da0b1c16f5" providerId="ADAL" clId="{49021BD5-7EF0-4C97-829D-B6454330BC5B}" dt="2023-07-04T14:34:55.738" v="4065" actId="1037"/>
          <ac:spMkLst>
            <pc:docMk/>
            <pc:sldMk cId="304098410" sldId="480"/>
            <ac:spMk id="51" creationId="{0DD40F25-141B-678A-27FB-4CD7BBD852F7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52" creationId="{295D284B-3FF3-3BE2-782A-A59CF959EDB6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53" creationId="{346575AA-0645-E2F0-4F66-8EAB35949E3E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54" creationId="{B903DB17-47AF-30DD-A799-BCF708533845}"/>
          </ac:spMkLst>
        </pc:spChg>
        <pc:spChg chg="mod topLvl">
          <ac:chgData name="Cantamessa Astrid" userId="25f9f48d-85bc-43a4-947a-61da0b1c16f5" providerId="ADAL" clId="{49021BD5-7EF0-4C97-829D-B6454330BC5B}" dt="2023-07-04T14:35:13.562" v="4072" actId="1038"/>
          <ac:spMkLst>
            <pc:docMk/>
            <pc:sldMk cId="304098410" sldId="480"/>
            <ac:spMk id="57" creationId="{5ACCB95F-CC5A-926F-695B-FB7B26C2AEBA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58" creationId="{0DF3DEA1-0501-8369-65E4-D245E0614C30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59" creationId="{BF62AD48-2CFF-1F72-6AAF-82C8B6B41C2C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60" creationId="{BEE908D2-35C5-E21E-2794-BED3E2BB230A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61" creationId="{F1FC3966-ACE3-3871-0FA6-2F05A8AA816E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62" creationId="{B2E2C006-A99A-B753-91CD-7FADECC62E50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63" creationId="{D66AFCFC-CC9B-F243-75FD-56AD89D74743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64" creationId="{5D8BBEC8-5588-90B7-0A9A-98BB27E185B8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65" creationId="{023C8E8E-39E8-5D02-4368-8F91805F0BAC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66" creationId="{688A7625-2AE3-3DAB-577F-867A8667D998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67" creationId="{E392EEAF-02AB-BD9D-CE21-C472E2DA61D6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68" creationId="{581FD126-5B20-16FC-8636-C8267AAC0489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70" creationId="{AEE576CA-2A3B-1178-A1F4-DCEB07F66348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71" creationId="{6FE3EBC5-A7F7-287A-6883-DCE249BFB58E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72" creationId="{D7B20F9B-CDA0-F945-8DB4-F689C2F17EDD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73" creationId="{C7B5953A-A530-5C91-96D0-BCA6E45FDA09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74" creationId="{8A5A091A-D885-3733-7FA2-1B39B6DD2616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75" creationId="{E9215AEA-0D41-5C7F-E20B-BC9280B3BBFE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79" creationId="{39102BA9-A172-7AA0-8333-5E3D22D4A4F3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80" creationId="{0291856B-8712-B3FF-8016-76076198BD9B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81" creationId="{A661EC6B-29E9-BD57-6CE9-9112928993F1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82" creationId="{CDF712EA-0161-726F-07BC-655C41769F7E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83" creationId="{9A05CD15-C621-09C0-58EE-0ED29E4E0E60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86" creationId="{81BBA4AC-7B6D-92CA-0A35-ADEC24EB27C8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87" creationId="{155E9EBB-BECB-799F-A6E0-8C4C29BB44A6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88" creationId="{D1213043-C7BD-3E99-6078-C3E68963E743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89" creationId="{CEE0AE7B-4B69-F9E7-5896-888F9723CD5A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90" creationId="{5D2C09FD-60B4-0E25-3C8A-2BC6A28BF5D4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91" creationId="{956CD8AD-5D52-1104-75E5-5903C655ACEE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92" creationId="{ACA4D800-585F-C677-A00E-927D5E9D48D9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93" creationId="{33FAC880-F134-7F85-2759-AC535A70CDC9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94" creationId="{FE852BA8-EBBA-2636-8ECB-420EA8F5B274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95" creationId="{A48ADE3E-004B-C60D-E4A0-F1CB42E5D9B2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96" creationId="{30502411-ABFD-0287-2B60-AF3F2DE8E167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97" creationId="{8A6404C3-3FBF-17F1-1DD1-9260C3DF5C19}"/>
          </ac:spMkLst>
        </pc:spChg>
        <pc:spChg chg="mod topLvl">
          <ac:chgData name="Cantamessa Astrid" userId="25f9f48d-85bc-43a4-947a-61da0b1c16f5" providerId="ADAL" clId="{49021BD5-7EF0-4C97-829D-B6454330BC5B}" dt="2023-07-05T10:20:15.570" v="17735" actId="1037"/>
          <ac:spMkLst>
            <pc:docMk/>
            <pc:sldMk cId="304098410" sldId="480"/>
            <ac:spMk id="98" creationId="{6925A4C2-C3FB-2767-FA4D-72A24454FDB3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99" creationId="{55626BC8-EFAA-6268-05FD-69780C3DA6FD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03" creationId="{ED1DD693-1049-5A88-2170-08975BC877E2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18" creationId="{C79FC98C-4F11-4C03-EE82-6EA411CB7C61}"/>
          </ac:spMkLst>
        </pc:spChg>
        <pc:spChg chg="add mod ord">
          <ac:chgData name="Cantamessa Astrid" userId="25f9f48d-85bc-43a4-947a-61da0b1c16f5" providerId="ADAL" clId="{49021BD5-7EF0-4C97-829D-B6454330BC5B}" dt="2023-07-05T09:29:04.741" v="11269" actId="1036"/>
          <ac:spMkLst>
            <pc:docMk/>
            <pc:sldMk cId="304098410" sldId="480"/>
            <ac:spMk id="124" creationId="{A2FE9673-88E6-E6D3-C526-8025FB6740DA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30" creationId="{8FE6D430-B8BE-3359-2C80-14FB830545B5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31" creationId="{BD2D83ED-A2C1-1B2D-F4B3-198646B29864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32" creationId="{E237B6BB-3349-6969-3EA9-D28F4DD953CC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33" creationId="{1CB6E3CC-D591-F4CC-DEE2-88F841D841CA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34" creationId="{E6AC6CB7-088F-A285-A89C-075C23C72FF3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35" creationId="{3272C96C-53F8-F464-797C-CB65C304C554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36" creationId="{F744E2E3-152A-C04D-0623-D615BB83B629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37" creationId="{40DB9EC4-F2C4-4147-E74A-BBA909C7333A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38" creationId="{944EA739-7475-3232-307A-411ED49CED1B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39" creationId="{0AEA9907-A04D-F916-5060-6A8C6F083286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40" creationId="{5F8CFBAE-EB8A-6434-6846-E42F82EBEA96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41" creationId="{9C1BB0CF-ADA4-C048-A5C5-665F0DF2BA02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42" creationId="{92019437-8490-97D2-FE68-8BFBB9B4C618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43" creationId="{4B42579B-F0A4-7C20-5AE3-464E61E07E09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44" creationId="{71E84BFE-7F2A-E65D-F7DA-44B624A99E1C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45" creationId="{224BAB6A-6A38-C62D-198C-3C3CA3B4EA4D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51" creationId="{39488D80-DD29-2D84-EC2A-89192ADB7D37}"/>
          </ac:spMkLst>
        </pc:spChg>
        <pc:spChg chg="add del mod">
          <ac:chgData name="Cantamessa Astrid" userId="25f9f48d-85bc-43a4-947a-61da0b1c16f5" providerId="ADAL" clId="{49021BD5-7EF0-4C97-829D-B6454330BC5B}" dt="2023-07-04T07:56:29.609" v="3248"/>
          <ac:spMkLst>
            <pc:docMk/>
            <pc:sldMk cId="304098410" sldId="480"/>
            <ac:spMk id="156" creationId="{1A8FBDD0-012D-4FB5-B90B-F4ACE0A1A480}"/>
          </ac:spMkLst>
        </pc:spChg>
        <pc:spChg chg="add del mod">
          <ac:chgData name="Cantamessa Astrid" userId="25f9f48d-85bc-43a4-947a-61da0b1c16f5" providerId="ADAL" clId="{49021BD5-7EF0-4C97-829D-B6454330BC5B}" dt="2023-07-04T07:56:29.609" v="3248"/>
          <ac:spMkLst>
            <pc:docMk/>
            <pc:sldMk cId="304098410" sldId="480"/>
            <ac:spMk id="157" creationId="{7A975E9D-9A50-F408-037E-B88898536FC5}"/>
          </ac:spMkLst>
        </pc:spChg>
        <pc:spChg chg="add del mod">
          <ac:chgData name="Cantamessa Astrid" userId="25f9f48d-85bc-43a4-947a-61da0b1c16f5" providerId="ADAL" clId="{49021BD5-7EF0-4C97-829D-B6454330BC5B}" dt="2023-07-04T07:56:29.609" v="3248"/>
          <ac:spMkLst>
            <pc:docMk/>
            <pc:sldMk cId="304098410" sldId="480"/>
            <ac:spMk id="158" creationId="{C5D3EF55-5AD8-F2F1-B021-A3E360017254}"/>
          </ac:spMkLst>
        </pc:spChg>
        <pc:spChg chg="add del mod">
          <ac:chgData name="Cantamessa Astrid" userId="25f9f48d-85bc-43a4-947a-61da0b1c16f5" providerId="ADAL" clId="{49021BD5-7EF0-4C97-829D-B6454330BC5B}" dt="2023-07-04T07:56:29.609" v="3248"/>
          <ac:spMkLst>
            <pc:docMk/>
            <pc:sldMk cId="304098410" sldId="480"/>
            <ac:spMk id="159" creationId="{BB722315-70D3-69FD-C814-A6D3658D181D}"/>
          </ac:spMkLst>
        </pc:spChg>
        <pc:spChg chg="add del mod">
          <ac:chgData name="Cantamessa Astrid" userId="25f9f48d-85bc-43a4-947a-61da0b1c16f5" providerId="ADAL" clId="{49021BD5-7EF0-4C97-829D-B6454330BC5B}" dt="2023-07-04T07:56:29.609" v="3248"/>
          <ac:spMkLst>
            <pc:docMk/>
            <pc:sldMk cId="304098410" sldId="480"/>
            <ac:spMk id="160" creationId="{19DE467C-ABA5-DBA3-77CF-00716960C5E6}"/>
          </ac:spMkLst>
        </pc:spChg>
        <pc:spChg chg="add del mod">
          <ac:chgData name="Cantamessa Astrid" userId="25f9f48d-85bc-43a4-947a-61da0b1c16f5" providerId="ADAL" clId="{49021BD5-7EF0-4C97-829D-B6454330BC5B}" dt="2023-07-04T07:56:29.609" v="3248"/>
          <ac:spMkLst>
            <pc:docMk/>
            <pc:sldMk cId="304098410" sldId="480"/>
            <ac:spMk id="161" creationId="{8E0950D7-CB17-ABE7-7D72-D2187CBC431E}"/>
          </ac:spMkLst>
        </pc:spChg>
        <pc:spChg chg="add del mod">
          <ac:chgData name="Cantamessa Astrid" userId="25f9f48d-85bc-43a4-947a-61da0b1c16f5" providerId="ADAL" clId="{49021BD5-7EF0-4C97-829D-B6454330BC5B}" dt="2023-07-04T07:56:29.609" v="3248"/>
          <ac:spMkLst>
            <pc:docMk/>
            <pc:sldMk cId="304098410" sldId="480"/>
            <ac:spMk id="162" creationId="{F1E87B2C-5C11-8EEF-E27B-890DA6523B55}"/>
          </ac:spMkLst>
        </pc:spChg>
        <pc:spChg chg="del">
          <ac:chgData name="Cantamessa Astrid" userId="25f9f48d-85bc-43a4-947a-61da0b1c16f5" providerId="ADAL" clId="{49021BD5-7EF0-4C97-829D-B6454330BC5B}" dt="2023-07-04T07:17:40.973" v="1915" actId="478"/>
          <ac:spMkLst>
            <pc:docMk/>
            <pc:sldMk cId="304098410" sldId="480"/>
            <ac:spMk id="163" creationId="{67DDD91C-2DDE-5FE4-8AA0-B82B15DE2F79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164" creationId="{376CBBB1-F9B1-E98E-23C1-0DA943C3A2E2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165" creationId="{C4B81398-478A-F1BE-F59C-EECD943BF065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166" creationId="{3CA769B3-71DB-E533-6E14-751C82FB29AC}"/>
          </ac:spMkLst>
        </pc:spChg>
        <pc:spChg chg="mod topLvl">
          <ac:chgData name="Cantamessa Astrid" userId="25f9f48d-85bc-43a4-947a-61da0b1c16f5" providerId="ADAL" clId="{49021BD5-7EF0-4C97-829D-B6454330BC5B}" dt="2023-07-04T07:58:58.707" v="3289" actId="1035"/>
          <ac:spMkLst>
            <pc:docMk/>
            <pc:sldMk cId="304098410" sldId="480"/>
            <ac:spMk id="167" creationId="{2AA23B6A-304E-1B83-BB19-02AD28F2FDA4}"/>
          </ac:spMkLst>
        </pc:spChg>
        <pc:spChg chg="add del mod">
          <ac:chgData name="Cantamessa Astrid" userId="25f9f48d-85bc-43a4-947a-61da0b1c16f5" providerId="ADAL" clId="{49021BD5-7EF0-4C97-829D-B6454330BC5B}" dt="2023-07-04T07:56:29.609" v="3248"/>
          <ac:spMkLst>
            <pc:docMk/>
            <pc:sldMk cId="304098410" sldId="480"/>
            <ac:spMk id="168" creationId="{56512F26-D4ED-859F-2941-8D917D9F40C5}"/>
          </ac:spMkLst>
        </pc:spChg>
        <pc:spChg chg="add mod">
          <ac:chgData name="Cantamessa Astrid" userId="25f9f48d-85bc-43a4-947a-61da0b1c16f5" providerId="ADAL" clId="{49021BD5-7EF0-4C97-829D-B6454330BC5B}" dt="2023-07-04T07:58:40.680" v="3263" actId="1076"/>
          <ac:spMkLst>
            <pc:docMk/>
            <pc:sldMk cId="304098410" sldId="480"/>
            <ac:spMk id="169" creationId="{30A8C305-D0D1-6E33-C2BF-9E20CA1BE1F8}"/>
          </ac:spMkLst>
        </pc:spChg>
        <pc:spChg chg="add mod">
          <ac:chgData name="Cantamessa Astrid" userId="25f9f48d-85bc-43a4-947a-61da0b1c16f5" providerId="ADAL" clId="{49021BD5-7EF0-4C97-829D-B6454330BC5B}" dt="2023-07-04T07:58:40.680" v="3263" actId="1076"/>
          <ac:spMkLst>
            <pc:docMk/>
            <pc:sldMk cId="304098410" sldId="480"/>
            <ac:spMk id="170" creationId="{45A2B6F4-E945-3FA3-E8DA-27D466D41715}"/>
          </ac:spMkLst>
        </pc:spChg>
        <pc:spChg chg="add mod">
          <ac:chgData name="Cantamessa Astrid" userId="25f9f48d-85bc-43a4-947a-61da0b1c16f5" providerId="ADAL" clId="{49021BD5-7EF0-4C97-829D-B6454330BC5B}" dt="2023-07-04T07:58:40.984" v="3264" actId="1076"/>
          <ac:spMkLst>
            <pc:docMk/>
            <pc:sldMk cId="304098410" sldId="480"/>
            <ac:spMk id="171" creationId="{E777D810-DF58-00B5-A2CD-0B293258C21F}"/>
          </ac:spMkLst>
        </pc:spChg>
        <pc:spChg chg="add mod">
          <ac:chgData name="Cantamessa Astrid" userId="25f9f48d-85bc-43a4-947a-61da0b1c16f5" providerId="ADAL" clId="{49021BD5-7EF0-4C97-829D-B6454330BC5B}" dt="2023-07-04T07:58:41.263" v="3265" actId="1076"/>
          <ac:spMkLst>
            <pc:docMk/>
            <pc:sldMk cId="304098410" sldId="480"/>
            <ac:spMk id="172" creationId="{E386609E-CE8E-AC04-8668-7654CC1F9FDA}"/>
          </ac:spMkLst>
        </pc:spChg>
        <pc:spChg chg="add mod">
          <ac:chgData name="Cantamessa Astrid" userId="25f9f48d-85bc-43a4-947a-61da0b1c16f5" providerId="ADAL" clId="{49021BD5-7EF0-4C97-829D-B6454330BC5B}" dt="2023-07-04T07:58:41.735" v="3266" actId="1076"/>
          <ac:spMkLst>
            <pc:docMk/>
            <pc:sldMk cId="304098410" sldId="480"/>
            <ac:spMk id="173" creationId="{9F3DBA4F-5A1B-0E40-EB20-215E8C747226}"/>
          </ac:spMkLst>
        </pc:spChg>
        <pc:spChg chg="add mod">
          <ac:chgData name="Cantamessa Astrid" userId="25f9f48d-85bc-43a4-947a-61da0b1c16f5" providerId="ADAL" clId="{49021BD5-7EF0-4C97-829D-B6454330BC5B}" dt="2023-07-04T07:58:42.103" v="3267" actId="1076"/>
          <ac:spMkLst>
            <pc:docMk/>
            <pc:sldMk cId="304098410" sldId="480"/>
            <ac:spMk id="174" creationId="{A92047CA-C3A8-E028-44C4-DD4EF2099480}"/>
          </ac:spMkLst>
        </pc:spChg>
        <pc:spChg chg="add mod">
          <ac:chgData name="Cantamessa Astrid" userId="25f9f48d-85bc-43a4-947a-61da0b1c16f5" providerId="ADAL" clId="{49021BD5-7EF0-4C97-829D-B6454330BC5B}" dt="2023-07-04T07:58:43.208" v="3269" actId="1076"/>
          <ac:spMkLst>
            <pc:docMk/>
            <pc:sldMk cId="304098410" sldId="480"/>
            <ac:spMk id="175" creationId="{FBD7BA2A-FEA9-6EB7-0348-9A6CCF574D85}"/>
          </ac:spMkLst>
        </pc:spChg>
        <pc:spChg chg="add mod">
          <ac:chgData name="Cantamessa Astrid" userId="25f9f48d-85bc-43a4-947a-61da0b1c16f5" providerId="ADAL" clId="{49021BD5-7EF0-4C97-829D-B6454330BC5B}" dt="2023-07-04T07:58:42.615" v="3268" actId="1076"/>
          <ac:spMkLst>
            <pc:docMk/>
            <pc:sldMk cId="304098410" sldId="480"/>
            <ac:spMk id="176" creationId="{7FA4D030-6F90-ED62-CDD1-84156E30BF40}"/>
          </ac:spMkLst>
        </pc:spChg>
        <pc:grpChg chg="add mod">
          <ac:chgData name="Cantamessa Astrid" userId="25f9f48d-85bc-43a4-947a-61da0b1c16f5" providerId="ADAL" clId="{49021BD5-7EF0-4C97-829D-B6454330BC5B}" dt="2023-07-04T07:58:58.707" v="3289" actId="1035"/>
          <ac:grpSpMkLst>
            <pc:docMk/>
            <pc:sldMk cId="304098410" sldId="480"/>
            <ac:grpSpMk id="44" creationId="{6D8ADA0A-52D8-35B4-A6A2-56840641422B}"/>
          </ac:grpSpMkLst>
        </pc:grpChg>
        <pc:grpChg chg="add del mod">
          <ac:chgData name="Cantamessa Astrid" userId="25f9f48d-85bc-43a4-947a-61da0b1c16f5" providerId="ADAL" clId="{49021BD5-7EF0-4C97-829D-B6454330BC5B}" dt="2023-07-04T07:34:06.830" v="2518" actId="165"/>
          <ac:grpSpMkLst>
            <pc:docMk/>
            <pc:sldMk cId="304098410" sldId="480"/>
            <ac:grpSpMk id="47" creationId="{8DC20FF0-B3FD-BCE0-9D38-70E1C723A6D7}"/>
          </ac:grpSpMkLst>
        </pc:grpChg>
        <pc:grpChg chg="add del mod">
          <ac:chgData name="Cantamessa Astrid" userId="25f9f48d-85bc-43a4-947a-61da0b1c16f5" providerId="ADAL" clId="{49021BD5-7EF0-4C97-829D-B6454330BC5B}" dt="2023-07-04T07:25:41.571" v="2210" actId="165"/>
          <ac:grpSpMkLst>
            <pc:docMk/>
            <pc:sldMk cId="304098410" sldId="480"/>
            <ac:grpSpMk id="76" creationId="{928984BE-9E60-A607-530B-1BCBB2EFC823}"/>
          </ac:grpSpMkLst>
        </pc:grpChg>
        <pc:grpChg chg="del">
          <ac:chgData name="Cantamessa Astrid" userId="25f9f48d-85bc-43a4-947a-61da0b1c16f5" providerId="ADAL" clId="{49021BD5-7EF0-4C97-829D-B6454330BC5B}" dt="2023-07-04T07:17:40.973" v="1915" actId="478"/>
          <ac:grpSpMkLst>
            <pc:docMk/>
            <pc:sldMk cId="304098410" sldId="480"/>
            <ac:grpSpMk id="102" creationId="{6C2199AF-8567-33F8-64FB-A05422E5696E}"/>
          </ac:grpSpMkLst>
        </pc:grpChg>
        <pc:grpChg chg="del">
          <ac:chgData name="Cantamessa Astrid" userId="25f9f48d-85bc-43a4-947a-61da0b1c16f5" providerId="ADAL" clId="{49021BD5-7EF0-4C97-829D-B6454330BC5B}" dt="2023-07-04T07:17:40.973" v="1915" actId="478"/>
          <ac:grpSpMkLst>
            <pc:docMk/>
            <pc:sldMk cId="304098410" sldId="480"/>
            <ac:grpSpMk id="148" creationId="{3C0123F3-1038-B214-225D-FB206A4146D2}"/>
          </ac:grpSpMkLst>
        </pc:grpChg>
        <pc:grpChg chg="del">
          <ac:chgData name="Cantamessa Astrid" userId="25f9f48d-85bc-43a4-947a-61da0b1c16f5" providerId="ADAL" clId="{49021BD5-7EF0-4C97-829D-B6454330BC5B}" dt="2023-07-04T07:17:40.973" v="1915" actId="478"/>
          <ac:grpSpMkLst>
            <pc:docMk/>
            <pc:sldMk cId="304098410" sldId="480"/>
            <ac:grpSpMk id="149" creationId="{5C2DA842-9D15-A3D9-732F-3758735445C2}"/>
          </ac:grpSpMkLst>
        </pc:grpChg>
        <pc:grpChg chg="del">
          <ac:chgData name="Cantamessa Astrid" userId="25f9f48d-85bc-43a4-947a-61da0b1c16f5" providerId="ADAL" clId="{49021BD5-7EF0-4C97-829D-B6454330BC5B}" dt="2023-07-04T07:17:40.973" v="1915" actId="478"/>
          <ac:grpSpMkLst>
            <pc:docMk/>
            <pc:sldMk cId="304098410" sldId="480"/>
            <ac:grpSpMk id="150" creationId="{498EEAC4-0AE0-DD56-A170-1A4D71653018}"/>
          </ac:grpSpMkLst>
        </pc:grpChg>
        <pc:grpChg chg="add mod">
          <ac:chgData name="Cantamessa Astrid" userId="25f9f48d-85bc-43a4-947a-61da0b1c16f5" providerId="ADAL" clId="{49021BD5-7EF0-4C97-829D-B6454330BC5B}" dt="2023-07-04T08:00:06.595" v="3315" actId="164"/>
          <ac:grpSpMkLst>
            <pc:docMk/>
            <pc:sldMk cId="304098410" sldId="480"/>
            <ac:grpSpMk id="177" creationId="{628260AF-A132-561F-3FCC-F168015EB156}"/>
          </ac:grpSpMkLst>
        </pc:grpChg>
        <pc:picChg chg="mod">
          <ac:chgData name="Cantamessa Astrid" userId="25f9f48d-85bc-43a4-947a-61da0b1c16f5" providerId="ADAL" clId="{49021BD5-7EF0-4C97-829D-B6454330BC5B}" dt="2023-07-04T07:31:06.343" v="2346" actId="255"/>
          <ac:picMkLst>
            <pc:docMk/>
            <pc:sldMk cId="304098410" sldId="480"/>
            <ac:picMk id="19" creationId="{B437C561-E7C7-F100-F320-B050B68A0DD6}"/>
          </ac:picMkLst>
        </pc:picChg>
        <pc:picChg chg="mod topLvl modCrop">
          <ac:chgData name="Cantamessa Astrid" userId="25f9f48d-85bc-43a4-947a-61da0b1c16f5" providerId="ADAL" clId="{49021BD5-7EF0-4C97-829D-B6454330BC5B}" dt="2023-07-04T08:00:06.595" v="3315" actId="164"/>
          <ac:picMkLst>
            <pc:docMk/>
            <pc:sldMk cId="304098410" sldId="480"/>
            <ac:picMk id="36" creationId="{CDE0BD77-E1AA-F188-2349-3E4FE1E4EDE5}"/>
          </ac:picMkLst>
        </pc:picChg>
        <pc:picChg chg="del">
          <ac:chgData name="Cantamessa Astrid" userId="25f9f48d-85bc-43a4-947a-61da0b1c16f5" providerId="ADAL" clId="{49021BD5-7EF0-4C97-829D-B6454330BC5B}" dt="2023-07-04T07:17:43.326" v="1917" actId="478"/>
          <ac:picMkLst>
            <pc:docMk/>
            <pc:sldMk cId="304098410" sldId="480"/>
            <ac:picMk id="101" creationId="{11E7F14E-F2F2-B977-AD4E-075AC8E197E7}"/>
          </ac:picMkLst>
        </pc:picChg>
        <pc:picChg chg="del">
          <ac:chgData name="Cantamessa Astrid" userId="25f9f48d-85bc-43a4-947a-61da0b1c16f5" providerId="ADAL" clId="{49021BD5-7EF0-4C97-829D-B6454330BC5B}" dt="2023-07-04T07:17:42.307" v="1916" actId="478"/>
          <ac:picMkLst>
            <pc:docMk/>
            <pc:sldMk cId="304098410" sldId="480"/>
            <ac:picMk id="129" creationId="{52F8ECDA-1C04-312C-8450-1C22FE4A1903}"/>
          </ac:picMkLst>
        </pc:picChg>
        <pc:cxnChg chg="add del mod">
          <ac:chgData name="Cantamessa Astrid" userId="25f9f48d-85bc-43a4-947a-61da0b1c16f5" providerId="ADAL" clId="{49021BD5-7EF0-4C97-829D-B6454330BC5B}" dt="2023-07-04T07:20:20.912" v="2020" actId="478"/>
          <ac:cxnSpMkLst>
            <pc:docMk/>
            <pc:sldMk cId="304098410" sldId="480"/>
            <ac:cxnSpMk id="10" creationId="{D6550AEF-0CD0-038F-6B8B-9BF35A818261}"/>
          </ac:cxnSpMkLst>
        </pc:cxnChg>
        <pc:cxnChg chg="add del mod">
          <ac:chgData name="Cantamessa Astrid" userId="25f9f48d-85bc-43a4-947a-61da0b1c16f5" providerId="ADAL" clId="{49021BD5-7EF0-4C97-829D-B6454330BC5B}" dt="2023-07-04T07:20:20.912" v="2020" actId="478"/>
          <ac:cxnSpMkLst>
            <pc:docMk/>
            <pc:sldMk cId="304098410" sldId="480"/>
            <ac:cxnSpMk id="18" creationId="{31E15880-DD10-EABD-1E61-31F41E0F1039}"/>
          </ac:cxnSpMkLst>
        </pc:cxnChg>
        <pc:cxnChg chg="add del mod">
          <ac:chgData name="Cantamessa Astrid" userId="25f9f48d-85bc-43a4-947a-61da0b1c16f5" providerId="ADAL" clId="{49021BD5-7EF0-4C97-829D-B6454330BC5B}" dt="2023-07-04T07:20:20.912" v="2020" actId="478"/>
          <ac:cxnSpMkLst>
            <pc:docMk/>
            <pc:sldMk cId="304098410" sldId="480"/>
            <ac:cxnSpMk id="20" creationId="{3E9CFEFD-EF6D-63FA-F2E3-736F40BAE500}"/>
          </ac:cxnSpMkLst>
        </pc:cxnChg>
        <pc:cxnChg chg="add del mod">
          <ac:chgData name="Cantamessa Astrid" userId="25f9f48d-85bc-43a4-947a-61da0b1c16f5" providerId="ADAL" clId="{49021BD5-7EF0-4C97-829D-B6454330BC5B}" dt="2023-07-04T07:20:20.912" v="2020" actId="478"/>
          <ac:cxnSpMkLst>
            <pc:docMk/>
            <pc:sldMk cId="304098410" sldId="480"/>
            <ac:cxnSpMk id="24" creationId="{AF948D61-3B76-7FFF-C0D6-E8FDD9A3EC56}"/>
          </ac:cxnSpMkLst>
        </pc:cxnChg>
        <pc:cxnChg chg="add del mod">
          <ac:chgData name="Cantamessa Astrid" userId="25f9f48d-85bc-43a4-947a-61da0b1c16f5" providerId="ADAL" clId="{49021BD5-7EF0-4C97-829D-B6454330BC5B}" dt="2023-07-04T07:20:20.912" v="2020" actId="478"/>
          <ac:cxnSpMkLst>
            <pc:docMk/>
            <pc:sldMk cId="304098410" sldId="480"/>
            <ac:cxnSpMk id="37" creationId="{FD74D8AF-BDD0-9E47-547F-8FDCD3919C2F}"/>
          </ac:cxnSpMkLst>
        </pc:cxnChg>
        <pc:cxnChg chg="add del mod">
          <ac:chgData name="Cantamessa Astrid" userId="25f9f48d-85bc-43a4-947a-61da0b1c16f5" providerId="ADAL" clId="{49021BD5-7EF0-4C97-829D-B6454330BC5B}" dt="2023-07-04T07:20:20.912" v="2020" actId="478"/>
          <ac:cxnSpMkLst>
            <pc:docMk/>
            <pc:sldMk cId="304098410" sldId="480"/>
            <ac:cxnSpMk id="42" creationId="{63B702F6-1A31-CF8D-AEC9-2E95AD11FAB8}"/>
          </ac:cxnSpMkLst>
        </pc:cxnChg>
        <pc:cxnChg chg="add del mod">
          <ac:chgData name="Cantamessa Astrid" userId="25f9f48d-85bc-43a4-947a-61da0b1c16f5" providerId="ADAL" clId="{49021BD5-7EF0-4C97-829D-B6454330BC5B}" dt="2023-07-04T07:20:20.912" v="2020" actId="478"/>
          <ac:cxnSpMkLst>
            <pc:docMk/>
            <pc:sldMk cId="304098410" sldId="480"/>
            <ac:cxnSpMk id="43" creationId="{ED225666-5DF3-A494-BE80-A039997612D6}"/>
          </ac:cxnSpMkLst>
        </pc:cxnChg>
        <pc:cxnChg chg="add del mod">
          <ac:chgData name="Cantamessa Astrid" userId="25f9f48d-85bc-43a4-947a-61da0b1c16f5" providerId="ADAL" clId="{49021BD5-7EF0-4C97-829D-B6454330BC5B}" dt="2023-07-04T07:33:06.440" v="2380" actId="478"/>
          <ac:cxnSpMkLst>
            <pc:docMk/>
            <pc:sldMk cId="304098410" sldId="480"/>
            <ac:cxnSpMk id="78" creationId="{3E965CEC-7411-68CB-261C-4CFF3EEE6708}"/>
          </ac:cxnSpMkLst>
        </pc:cxnChg>
        <pc:cxnChg chg="add del mod">
          <ac:chgData name="Cantamessa Astrid" userId="25f9f48d-85bc-43a4-947a-61da0b1c16f5" providerId="ADAL" clId="{49021BD5-7EF0-4C97-829D-B6454330BC5B}" dt="2023-07-04T07:33:06.440" v="2380" actId="478"/>
          <ac:cxnSpMkLst>
            <pc:docMk/>
            <pc:sldMk cId="304098410" sldId="480"/>
            <ac:cxnSpMk id="100" creationId="{A10CB850-E3B2-C83D-9C5E-EEAC4CBFD372}"/>
          </ac:cxnSpMkLst>
        </pc:cxnChg>
        <pc:cxnChg chg="mod">
          <ac:chgData name="Cantamessa Astrid" userId="25f9f48d-85bc-43a4-947a-61da0b1c16f5" providerId="ADAL" clId="{49021BD5-7EF0-4C97-829D-B6454330BC5B}" dt="2023-07-04T07:58:58.707" v="3289" actId="1035"/>
          <ac:cxnSpMkLst>
            <pc:docMk/>
            <pc:sldMk cId="304098410" sldId="480"/>
            <ac:cxnSpMk id="108" creationId="{B1C40F67-71EB-7CA1-0846-172631AFBF24}"/>
          </ac:cxnSpMkLst>
        </pc:cxnChg>
        <pc:cxnChg chg="add del mod">
          <ac:chgData name="Cantamessa Astrid" userId="25f9f48d-85bc-43a4-947a-61da0b1c16f5" providerId="ADAL" clId="{49021BD5-7EF0-4C97-829D-B6454330BC5B}" dt="2023-07-04T07:33:06.440" v="2380" actId="478"/>
          <ac:cxnSpMkLst>
            <pc:docMk/>
            <pc:sldMk cId="304098410" sldId="480"/>
            <ac:cxnSpMk id="113" creationId="{C9AC9294-F781-A58E-F867-98426F527C73}"/>
          </ac:cxnSpMkLst>
        </pc:cxnChg>
        <pc:cxnChg chg="add del mod">
          <ac:chgData name="Cantamessa Astrid" userId="25f9f48d-85bc-43a4-947a-61da0b1c16f5" providerId="ADAL" clId="{49021BD5-7EF0-4C97-829D-B6454330BC5B}" dt="2023-07-04T07:33:06.440" v="2380" actId="478"/>
          <ac:cxnSpMkLst>
            <pc:docMk/>
            <pc:sldMk cId="304098410" sldId="480"/>
            <ac:cxnSpMk id="119" creationId="{20D0868C-6500-90A1-42EB-C8620E31444A}"/>
          </ac:cxnSpMkLst>
        </pc:cxnChg>
        <pc:cxnChg chg="del">
          <ac:chgData name="Cantamessa Astrid" userId="25f9f48d-85bc-43a4-947a-61da0b1c16f5" providerId="ADAL" clId="{49021BD5-7EF0-4C97-829D-B6454330BC5B}" dt="2023-07-04T07:17:40.973" v="1915" actId="478"/>
          <ac:cxnSpMkLst>
            <pc:docMk/>
            <pc:sldMk cId="304098410" sldId="480"/>
            <ac:cxnSpMk id="120" creationId="{E31359A6-28E0-4CB8-947C-9B99A74D9977}"/>
          </ac:cxnSpMkLst>
        </pc:cxnChg>
        <pc:cxnChg chg="add del mod">
          <ac:chgData name="Cantamessa Astrid" userId="25f9f48d-85bc-43a4-947a-61da0b1c16f5" providerId="ADAL" clId="{49021BD5-7EF0-4C97-829D-B6454330BC5B}" dt="2023-07-04T07:33:06.440" v="2380" actId="478"/>
          <ac:cxnSpMkLst>
            <pc:docMk/>
            <pc:sldMk cId="304098410" sldId="480"/>
            <ac:cxnSpMk id="121" creationId="{F76CC6C2-CD3C-CD73-8458-4D5EE5BB02B2}"/>
          </ac:cxnSpMkLst>
        </pc:cxnChg>
        <pc:cxnChg chg="add del mod">
          <ac:chgData name="Cantamessa Astrid" userId="25f9f48d-85bc-43a4-947a-61da0b1c16f5" providerId="ADAL" clId="{49021BD5-7EF0-4C97-829D-B6454330BC5B}" dt="2023-07-04T07:33:06.440" v="2380" actId="478"/>
          <ac:cxnSpMkLst>
            <pc:docMk/>
            <pc:sldMk cId="304098410" sldId="480"/>
            <ac:cxnSpMk id="122" creationId="{866FA62E-09F5-7945-1B80-75C8C0CA31E0}"/>
          </ac:cxnSpMkLst>
        </pc:cxnChg>
        <pc:cxnChg chg="add del mod">
          <ac:chgData name="Cantamessa Astrid" userId="25f9f48d-85bc-43a4-947a-61da0b1c16f5" providerId="ADAL" clId="{49021BD5-7EF0-4C97-829D-B6454330BC5B}" dt="2023-07-04T07:33:06.440" v="2380" actId="478"/>
          <ac:cxnSpMkLst>
            <pc:docMk/>
            <pc:sldMk cId="304098410" sldId="480"/>
            <ac:cxnSpMk id="123" creationId="{A1AC9636-7E94-08ED-2EDB-8A8A5996F870}"/>
          </ac:cxnSpMkLst>
        </pc:cxnChg>
        <pc:cxnChg chg="add del mod">
          <ac:chgData name="Cantamessa Astrid" userId="25f9f48d-85bc-43a4-947a-61da0b1c16f5" providerId="ADAL" clId="{49021BD5-7EF0-4C97-829D-B6454330BC5B}" dt="2023-07-04T07:36:09.077" v="2566" actId="478"/>
          <ac:cxnSpMkLst>
            <pc:docMk/>
            <pc:sldMk cId="304098410" sldId="480"/>
            <ac:cxnSpMk id="126" creationId="{D14D454C-2BCD-014A-06A3-D9476D3D3933}"/>
          </ac:cxnSpMkLst>
        </pc:cxnChg>
        <pc:cxnChg chg="add del mod">
          <ac:chgData name="Cantamessa Astrid" userId="25f9f48d-85bc-43a4-947a-61da0b1c16f5" providerId="ADAL" clId="{49021BD5-7EF0-4C97-829D-B6454330BC5B}" dt="2023-07-04T07:36:09.077" v="2566" actId="478"/>
          <ac:cxnSpMkLst>
            <pc:docMk/>
            <pc:sldMk cId="304098410" sldId="480"/>
            <ac:cxnSpMk id="127" creationId="{663F907D-7E5B-834B-A567-78016BD6F8E9}"/>
          </ac:cxnSpMkLst>
        </pc:cxnChg>
        <pc:cxnChg chg="add del mod">
          <ac:chgData name="Cantamessa Astrid" userId="25f9f48d-85bc-43a4-947a-61da0b1c16f5" providerId="ADAL" clId="{49021BD5-7EF0-4C97-829D-B6454330BC5B}" dt="2023-07-04T07:36:09.077" v="2566" actId="478"/>
          <ac:cxnSpMkLst>
            <pc:docMk/>
            <pc:sldMk cId="304098410" sldId="480"/>
            <ac:cxnSpMk id="128" creationId="{CB900EBF-B310-A5DE-9AA3-6F4CF95296FD}"/>
          </ac:cxnSpMkLst>
        </pc:cxnChg>
        <pc:cxnChg chg="add del mod">
          <ac:chgData name="Cantamessa Astrid" userId="25f9f48d-85bc-43a4-947a-61da0b1c16f5" providerId="ADAL" clId="{49021BD5-7EF0-4C97-829D-B6454330BC5B}" dt="2023-07-04T07:36:09.077" v="2566" actId="478"/>
          <ac:cxnSpMkLst>
            <pc:docMk/>
            <pc:sldMk cId="304098410" sldId="480"/>
            <ac:cxnSpMk id="146" creationId="{1E64B6ED-AF30-5040-DED9-971AA1277B8C}"/>
          </ac:cxnSpMkLst>
        </pc:cxnChg>
        <pc:cxnChg chg="add del mod">
          <ac:chgData name="Cantamessa Astrid" userId="25f9f48d-85bc-43a4-947a-61da0b1c16f5" providerId="ADAL" clId="{49021BD5-7EF0-4C97-829D-B6454330BC5B}" dt="2023-07-04T07:36:09.077" v="2566" actId="478"/>
          <ac:cxnSpMkLst>
            <pc:docMk/>
            <pc:sldMk cId="304098410" sldId="480"/>
            <ac:cxnSpMk id="147" creationId="{F61FA184-4378-BEB2-04AE-B86F016833B4}"/>
          </ac:cxnSpMkLst>
        </pc:cxnChg>
        <pc:cxnChg chg="add del mod">
          <ac:chgData name="Cantamessa Astrid" userId="25f9f48d-85bc-43a4-947a-61da0b1c16f5" providerId="ADAL" clId="{49021BD5-7EF0-4C97-829D-B6454330BC5B}" dt="2023-07-04T07:36:09.077" v="2566" actId="478"/>
          <ac:cxnSpMkLst>
            <pc:docMk/>
            <pc:sldMk cId="304098410" sldId="480"/>
            <ac:cxnSpMk id="152" creationId="{6C13325E-0C5B-FD3D-0498-F217C390A082}"/>
          </ac:cxnSpMkLst>
        </pc:cxnChg>
        <pc:cxnChg chg="add del mod">
          <ac:chgData name="Cantamessa Astrid" userId="25f9f48d-85bc-43a4-947a-61da0b1c16f5" providerId="ADAL" clId="{49021BD5-7EF0-4C97-829D-B6454330BC5B}" dt="2023-07-04T07:36:09.077" v="2566" actId="478"/>
          <ac:cxnSpMkLst>
            <pc:docMk/>
            <pc:sldMk cId="304098410" sldId="480"/>
            <ac:cxnSpMk id="153" creationId="{447C874A-FB9D-05CB-30E4-5D597EBE4D2F}"/>
          </ac:cxnSpMkLst>
        </pc:cxnChg>
        <pc:cxnChg chg="add del mod">
          <ac:chgData name="Cantamessa Astrid" userId="25f9f48d-85bc-43a4-947a-61da0b1c16f5" providerId="ADAL" clId="{49021BD5-7EF0-4C97-829D-B6454330BC5B}" dt="2023-07-04T07:38:13.197" v="2633" actId="478"/>
          <ac:cxnSpMkLst>
            <pc:docMk/>
            <pc:sldMk cId="304098410" sldId="480"/>
            <ac:cxnSpMk id="155" creationId="{FDC34BB5-DE26-BE5F-6868-993D87765405}"/>
          </ac:cxnSpMkLst>
        </pc:cxnChg>
        <pc:cxnChg chg="del mod">
          <ac:chgData name="Cantamessa Astrid" userId="25f9f48d-85bc-43a4-947a-61da0b1c16f5" providerId="ADAL" clId="{49021BD5-7EF0-4C97-829D-B6454330BC5B}" dt="2023-07-04T07:17:40.973" v="1915" actId="478"/>
          <ac:cxnSpMkLst>
            <pc:docMk/>
            <pc:sldMk cId="304098410" sldId="480"/>
            <ac:cxnSpMk id="189" creationId="{F3B51D7B-2E50-DA44-FF31-9ABE1F5999C4}"/>
          </ac:cxnSpMkLst>
        </pc:cxnChg>
        <pc:cxnChg chg="del mod">
          <ac:chgData name="Cantamessa Astrid" userId="25f9f48d-85bc-43a4-947a-61da0b1c16f5" providerId="ADAL" clId="{49021BD5-7EF0-4C97-829D-B6454330BC5B}" dt="2023-07-04T07:17:40.973" v="1915" actId="478"/>
          <ac:cxnSpMkLst>
            <pc:docMk/>
            <pc:sldMk cId="304098410" sldId="480"/>
            <ac:cxnSpMk id="191" creationId="{BC6E954E-DC35-17D5-DE45-8DB277131B70}"/>
          </ac:cxnSpMkLst>
        </pc:cxnChg>
        <pc:cxnChg chg="del mod">
          <ac:chgData name="Cantamessa Astrid" userId="25f9f48d-85bc-43a4-947a-61da0b1c16f5" providerId="ADAL" clId="{49021BD5-7EF0-4C97-829D-B6454330BC5B}" dt="2023-07-04T07:17:40.973" v="1915" actId="478"/>
          <ac:cxnSpMkLst>
            <pc:docMk/>
            <pc:sldMk cId="304098410" sldId="480"/>
            <ac:cxnSpMk id="193" creationId="{C964EECC-7281-1F13-D95F-F730B8A5AFF9}"/>
          </ac:cxnSpMkLst>
        </pc:cxnChg>
        <pc:cxnChg chg="del mod">
          <ac:chgData name="Cantamessa Astrid" userId="25f9f48d-85bc-43a4-947a-61da0b1c16f5" providerId="ADAL" clId="{49021BD5-7EF0-4C97-829D-B6454330BC5B}" dt="2023-07-04T07:17:40.973" v="1915" actId="478"/>
          <ac:cxnSpMkLst>
            <pc:docMk/>
            <pc:sldMk cId="304098410" sldId="480"/>
            <ac:cxnSpMk id="196" creationId="{7F000AD3-0BA5-7868-47BA-EAEBACAD4AC5}"/>
          </ac:cxnSpMkLst>
        </pc:cxnChg>
      </pc:sldChg>
      <pc:sldChg chg="del">
        <pc:chgData name="Cantamessa Astrid" userId="25f9f48d-85bc-43a4-947a-61da0b1c16f5" providerId="ADAL" clId="{49021BD5-7EF0-4C97-829D-B6454330BC5B}" dt="2023-07-03T10:27:55.574" v="0" actId="47"/>
        <pc:sldMkLst>
          <pc:docMk/>
          <pc:sldMk cId="2169353461" sldId="481"/>
        </pc:sldMkLst>
      </pc:sldChg>
      <pc:sldChg chg="addSp delSp modSp mod modAnim modNotesTx">
        <pc:chgData name="Cantamessa Astrid" userId="25f9f48d-85bc-43a4-947a-61da0b1c16f5" providerId="ADAL" clId="{49021BD5-7EF0-4C97-829D-B6454330BC5B}" dt="2023-07-05T12:52:31.815" v="18539" actId="20577"/>
        <pc:sldMkLst>
          <pc:docMk/>
          <pc:sldMk cId="2741507833" sldId="482"/>
        </pc:sldMkLst>
        <pc:spChg chg="mod">
          <ac:chgData name="Cantamessa Astrid" userId="25f9f48d-85bc-43a4-947a-61da0b1c16f5" providerId="ADAL" clId="{49021BD5-7EF0-4C97-829D-B6454330BC5B}" dt="2023-07-04T07:17:17.776" v="1908" actId="20577"/>
          <ac:spMkLst>
            <pc:docMk/>
            <pc:sldMk cId="2741507833" sldId="482"/>
            <ac:spMk id="4" creationId="{D0EE8EAE-6776-4DED-DCAE-7B62C2DB9B52}"/>
          </ac:spMkLst>
        </pc:spChg>
        <pc:spChg chg="mod">
          <ac:chgData name="Cantamessa Astrid" userId="25f9f48d-85bc-43a4-947a-61da0b1c16f5" providerId="ADAL" clId="{49021BD5-7EF0-4C97-829D-B6454330BC5B}" dt="2023-07-03T11:31:02.187" v="294" actId="14100"/>
          <ac:spMkLst>
            <pc:docMk/>
            <pc:sldMk cId="2741507833" sldId="482"/>
            <ac:spMk id="5" creationId="{E933E17D-99C1-37A6-A631-9F92506185FC}"/>
          </ac:spMkLst>
        </pc:spChg>
        <pc:spChg chg="mod">
          <ac:chgData name="Cantamessa Astrid" userId="25f9f48d-85bc-43a4-947a-61da0b1c16f5" providerId="ADAL" clId="{49021BD5-7EF0-4C97-829D-B6454330BC5B}" dt="2023-07-03T11:34:41.123" v="362" actId="14100"/>
          <ac:spMkLst>
            <pc:docMk/>
            <pc:sldMk cId="2741507833" sldId="482"/>
            <ac:spMk id="6" creationId="{0BA8B797-9401-F48C-38D2-E958AB39956E}"/>
          </ac:spMkLst>
        </pc:spChg>
        <pc:spChg chg="mod">
          <ac:chgData name="Cantamessa Astrid" userId="25f9f48d-85bc-43a4-947a-61da0b1c16f5" providerId="ADAL" clId="{49021BD5-7EF0-4C97-829D-B6454330BC5B}" dt="2023-07-05T12:52:31.815" v="18539" actId="20577"/>
          <ac:spMkLst>
            <pc:docMk/>
            <pc:sldMk cId="2741507833" sldId="482"/>
            <ac:spMk id="10" creationId="{B913B4DB-2508-FA3A-41B8-07F7BAE2251E}"/>
          </ac:spMkLst>
        </pc:spChg>
        <pc:spChg chg="mod">
          <ac:chgData name="Cantamessa Astrid" userId="25f9f48d-85bc-43a4-947a-61da0b1c16f5" providerId="ADAL" clId="{49021BD5-7EF0-4C97-829D-B6454330BC5B}" dt="2023-07-05T08:51:40.605" v="7237" actId="1035"/>
          <ac:spMkLst>
            <pc:docMk/>
            <pc:sldMk cId="2741507833" sldId="482"/>
            <ac:spMk id="47" creationId="{0EED2468-8D72-FDDD-D5BC-3707F8698298}"/>
          </ac:spMkLst>
        </pc:spChg>
        <pc:spChg chg="mod">
          <ac:chgData name="Cantamessa Astrid" userId="25f9f48d-85bc-43a4-947a-61da0b1c16f5" providerId="ADAL" clId="{49021BD5-7EF0-4C97-829D-B6454330BC5B}" dt="2023-07-03T13:11:34.858" v="630" actId="1076"/>
          <ac:spMkLst>
            <pc:docMk/>
            <pc:sldMk cId="2741507833" sldId="482"/>
            <ac:spMk id="50" creationId="{76125781-CDE3-8147-6DC3-CE3EAE328517}"/>
          </ac:spMkLst>
        </pc:spChg>
        <pc:spChg chg="mod">
          <ac:chgData name="Cantamessa Astrid" userId="25f9f48d-85bc-43a4-947a-61da0b1c16f5" providerId="ADAL" clId="{49021BD5-7EF0-4C97-829D-B6454330BC5B}" dt="2023-07-03T11:52:15.395" v="422" actId="20577"/>
          <ac:spMkLst>
            <pc:docMk/>
            <pc:sldMk cId="2741507833" sldId="482"/>
            <ac:spMk id="51" creationId="{40170C09-E60C-ADD8-6ABE-1FA508254299}"/>
          </ac:spMkLst>
        </pc:spChg>
        <pc:spChg chg="mod">
          <ac:chgData name="Cantamessa Astrid" userId="25f9f48d-85bc-43a4-947a-61da0b1c16f5" providerId="ADAL" clId="{49021BD5-7EF0-4C97-829D-B6454330BC5B}" dt="2023-07-05T08:51:47.664" v="7239" actId="1035"/>
          <ac:spMkLst>
            <pc:docMk/>
            <pc:sldMk cId="2741507833" sldId="482"/>
            <ac:spMk id="54" creationId="{CAA39FC4-9C71-AB72-DE4A-8C3646B6F3FF}"/>
          </ac:spMkLst>
        </pc:spChg>
        <pc:spChg chg="mod">
          <ac:chgData name="Cantamessa Astrid" userId="25f9f48d-85bc-43a4-947a-61da0b1c16f5" providerId="ADAL" clId="{49021BD5-7EF0-4C97-829D-B6454330BC5B}" dt="2023-07-05T08:51:50.420" v="7241" actId="1035"/>
          <ac:spMkLst>
            <pc:docMk/>
            <pc:sldMk cId="2741507833" sldId="482"/>
            <ac:spMk id="56" creationId="{14054E81-F74A-FC1E-FFAD-2373788FE3B9}"/>
          </ac:spMkLst>
        </pc:spChg>
        <pc:spChg chg="mod">
          <ac:chgData name="Cantamessa Astrid" userId="25f9f48d-85bc-43a4-947a-61da0b1c16f5" providerId="ADAL" clId="{49021BD5-7EF0-4C97-829D-B6454330BC5B}" dt="2023-07-05T08:52:32.128" v="7248" actId="1038"/>
          <ac:spMkLst>
            <pc:docMk/>
            <pc:sldMk cId="2741507833" sldId="482"/>
            <ac:spMk id="60" creationId="{33D16934-197D-BD20-7A09-B685157C113E}"/>
          </ac:spMkLst>
        </pc:spChg>
        <pc:spChg chg="add del mod">
          <ac:chgData name="Cantamessa Astrid" userId="25f9f48d-85bc-43a4-947a-61da0b1c16f5" providerId="ADAL" clId="{49021BD5-7EF0-4C97-829D-B6454330BC5B}" dt="2023-07-03T10:50:49.179" v="89" actId="478"/>
          <ac:spMkLst>
            <pc:docMk/>
            <pc:sldMk cId="2741507833" sldId="482"/>
            <ac:spMk id="62" creationId="{186F9BA0-0B41-A360-4128-828804B457F0}"/>
          </ac:spMkLst>
        </pc:spChg>
        <pc:spChg chg="mod">
          <ac:chgData name="Cantamessa Astrid" userId="25f9f48d-85bc-43a4-947a-61da0b1c16f5" providerId="ADAL" clId="{49021BD5-7EF0-4C97-829D-B6454330BC5B}" dt="2023-07-03T11:52:11.215" v="420" actId="20577"/>
          <ac:spMkLst>
            <pc:docMk/>
            <pc:sldMk cId="2741507833" sldId="482"/>
            <ac:spMk id="63" creationId="{B59002F5-27E6-1743-B5E0-4A693DCCC2C6}"/>
          </ac:spMkLst>
        </pc:spChg>
        <pc:spChg chg="mod">
          <ac:chgData name="Cantamessa Astrid" userId="25f9f48d-85bc-43a4-947a-61da0b1c16f5" providerId="ADAL" clId="{49021BD5-7EF0-4C97-829D-B6454330BC5B}" dt="2023-07-03T11:52:13.390" v="421" actId="20577"/>
          <ac:spMkLst>
            <pc:docMk/>
            <pc:sldMk cId="2741507833" sldId="482"/>
            <ac:spMk id="576" creationId="{12B7A34B-23F3-C30E-C921-913825189E50}"/>
          </ac:spMkLst>
        </pc:spChg>
        <pc:spChg chg="mod">
          <ac:chgData name="Cantamessa Astrid" userId="25f9f48d-85bc-43a4-947a-61da0b1c16f5" providerId="ADAL" clId="{49021BD5-7EF0-4C97-829D-B6454330BC5B}" dt="2023-07-05T08:51:28.343" v="7234" actId="14100"/>
          <ac:spMkLst>
            <pc:docMk/>
            <pc:sldMk cId="2741507833" sldId="482"/>
            <ac:spMk id="577" creationId="{6FECB972-B3BD-74AD-E241-E32A589677C9}"/>
          </ac:spMkLst>
        </pc:spChg>
        <pc:spChg chg="mod">
          <ac:chgData name="Cantamessa Astrid" userId="25f9f48d-85bc-43a4-947a-61da0b1c16f5" providerId="ADAL" clId="{49021BD5-7EF0-4C97-829D-B6454330BC5B}" dt="2023-07-04T14:16:10.062" v="4055" actId="1076"/>
          <ac:spMkLst>
            <pc:docMk/>
            <pc:sldMk cId="2741507833" sldId="482"/>
            <ac:spMk id="579" creationId="{8FC28022-89FA-6053-B345-068B659CCC12}"/>
          </ac:spMkLst>
        </pc:spChg>
        <pc:spChg chg="add mod">
          <ac:chgData name="Cantamessa Astrid" userId="25f9f48d-85bc-43a4-947a-61da0b1c16f5" providerId="ADAL" clId="{49021BD5-7EF0-4C97-829D-B6454330BC5B}" dt="2023-07-05T07:02:16.786" v="5961" actId="1036"/>
          <ac:spMkLst>
            <pc:docMk/>
            <pc:sldMk cId="2741507833" sldId="482"/>
            <ac:spMk id="581" creationId="{BABD8383-24F2-86FD-804F-1C8BEDAA28AF}"/>
          </ac:spMkLst>
        </pc:spChg>
        <pc:spChg chg="mod">
          <ac:chgData name="Cantamessa Astrid" userId="25f9f48d-85bc-43a4-947a-61da0b1c16f5" providerId="ADAL" clId="{49021BD5-7EF0-4C97-829D-B6454330BC5B}" dt="2023-07-05T12:45:23.853" v="18487" actId="208"/>
          <ac:spMkLst>
            <pc:docMk/>
            <pc:sldMk cId="2741507833" sldId="482"/>
            <ac:spMk id="584" creationId="{2B59D1DB-91BB-5873-52AD-A70F31FA70C9}"/>
          </ac:spMkLst>
        </pc:spChg>
        <pc:spChg chg="mod">
          <ac:chgData name="Cantamessa Astrid" userId="25f9f48d-85bc-43a4-947a-61da0b1c16f5" providerId="ADAL" clId="{49021BD5-7EF0-4C97-829D-B6454330BC5B}" dt="2023-07-05T09:02:46.750" v="7960" actId="20577"/>
          <ac:spMkLst>
            <pc:docMk/>
            <pc:sldMk cId="2741507833" sldId="482"/>
            <ac:spMk id="594" creationId="{C6F33CCC-09F0-66E4-2A4E-959BD4E5B0C5}"/>
          </ac:spMkLst>
        </pc:spChg>
        <pc:spChg chg="mod">
          <ac:chgData name="Cantamessa Astrid" userId="25f9f48d-85bc-43a4-947a-61da0b1c16f5" providerId="ADAL" clId="{49021BD5-7EF0-4C97-829D-B6454330BC5B}" dt="2023-07-05T07:02:22.817" v="5968" actId="1036"/>
          <ac:spMkLst>
            <pc:docMk/>
            <pc:sldMk cId="2741507833" sldId="482"/>
            <ac:spMk id="637" creationId="{08AB8DED-BB0C-7547-5987-C8C013D477FE}"/>
          </ac:spMkLst>
        </pc:spChg>
        <pc:grpChg chg="add mod">
          <ac:chgData name="Cantamessa Astrid" userId="25f9f48d-85bc-43a4-947a-61da0b1c16f5" providerId="ADAL" clId="{49021BD5-7EF0-4C97-829D-B6454330BC5B}" dt="2023-07-03T10:52:27.558" v="101" actId="164"/>
          <ac:grpSpMkLst>
            <pc:docMk/>
            <pc:sldMk cId="2741507833" sldId="482"/>
            <ac:grpSpMk id="582" creationId="{D11D6AE7-9E6B-F75D-4DBD-063B036DF8AF}"/>
          </ac:grpSpMkLst>
        </pc:grpChg>
        <pc:picChg chg="mod">
          <ac:chgData name="Cantamessa Astrid" userId="25f9f48d-85bc-43a4-947a-61da0b1c16f5" providerId="ADAL" clId="{49021BD5-7EF0-4C97-829D-B6454330BC5B}" dt="2023-07-03T10:52:27.558" v="101" actId="164"/>
          <ac:picMkLst>
            <pc:docMk/>
            <pc:sldMk cId="2741507833" sldId="482"/>
            <ac:picMk id="15" creationId="{B1993819-DF7F-8E12-B35E-5FDCFE406033}"/>
          </ac:picMkLst>
        </pc:picChg>
        <pc:picChg chg="add mod">
          <ac:chgData name="Cantamessa Astrid" userId="25f9f48d-85bc-43a4-947a-61da0b1c16f5" providerId="ADAL" clId="{49021BD5-7EF0-4C97-829D-B6454330BC5B}" dt="2023-07-04T14:16:13.208" v="4056" actId="1076"/>
          <ac:picMkLst>
            <pc:docMk/>
            <pc:sldMk cId="2741507833" sldId="482"/>
            <ac:picMk id="583" creationId="{3A5796D0-40BD-DFD5-85EA-21016ABB19B6}"/>
          </ac:picMkLst>
        </pc:picChg>
        <pc:picChg chg="add mod">
          <ac:chgData name="Cantamessa Astrid" userId="25f9f48d-85bc-43a4-947a-61da0b1c16f5" providerId="ADAL" clId="{49021BD5-7EF0-4C97-829D-B6454330BC5B}" dt="2023-07-04T14:16:19.214" v="4058" actId="1076"/>
          <ac:picMkLst>
            <pc:docMk/>
            <pc:sldMk cId="2741507833" sldId="482"/>
            <ac:picMk id="586" creationId="{65CE8F95-36C7-122B-720C-54E9266AF6C1}"/>
          </ac:picMkLst>
        </pc:picChg>
        <pc:cxnChg chg="add del mod">
          <ac:chgData name="Cantamessa Astrid" userId="25f9f48d-85bc-43a4-947a-61da0b1c16f5" providerId="ADAL" clId="{49021BD5-7EF0-4C97-829D-B6454330BC5B}" dt="2023-07-03T10:50:47.804" v="88" actId="478"/>
          <ac:cxnSpMkLst>
            <pc:docMk/>
            <pc:sldMk cId="2741507833" sldId="482"/>
            <ac:cxnSpMk id="61" creationId="{69404074-00B9-3E65-79E0-737CD7311EF3}"/>
          </ac:cxnSpMkLst>
        </pc:cxnChg>
        <pc:cxnChg chg="add mod">
          <ac:chgData name="Cantamessa Astrid" userId="25f9f48d-85bc-43a4-947a-61da0b1c16f5" providerId="ADAL" clId="{49021BD5-7EF0-4C97-829D-B6454330BC5B}" dt="2023-07-03T10:52:27.558" v="101" actId="164"/>
          <ac:cxnSpMkLst>
            <pc:docMk/>
            <pc:sldMk cId="2741507833" sldId="482"/>
            <ac:cxnSpMk id="580" creationId="{4DDD50E7-0313-E531-C939-425501098729}"/>
          </ac:cxnSpMkLst>
        </pc:cxnChg>
        <pc:cxnChg chg="mod">
          <ac:chgData name="Cantamessa Astrid" userId="25f9f48d-85bc-43a4-947a-61da0b1c16f5" providerId="ADAL" clId="{49021BD5-7EF0-4C97-829D-B6454330BC5B}" dt="2023-07-05T12:45:26.994" v="18488" actId="208"/>
          <ac:cxnSpMkLst>
            <pc:docMk/>
            <pc:sldMk cId="2741507833" sldId="482"/>
            <ac:cxnSpMk id="585" creationId="{18128A61-A1B2-C5B2-D323-E49F1C4C7FD2}"/>
          </ac:cxnSpMkLst>
        </pc:cxnChg>
        <pc:cxnChg chg="mod">
          <ac:chgData name="Cantamessa Astrid" userId="25f9f48d-85bc-43a4-947a-61da0b1c16f5" providerId="ADAL" clId="{49021BD5-7EF0-4C97-829D-B6454330BC5B}" dt="2023-07-05T12:45:26.994" v="18488" actId="208"/>
          <ac:cxnSpMkLst>
            <pc:docMk/>
            <pc:sldMk cId="2741507833" sldId="482"/>
            <ac:cxnSpMk id="588" creationId="{AC48D1BE-A585-C534-41C4-D3D49672F992}"/>
          </ac:cxnSpMkLst>
        </pc:cxnChg>
      </pc:sldChg>
      <pc:sldChg chg="modSp del mod modAnim">
        <pc:chgData name="Cantamessa Astrid" userId="25f9f48d-85bc-43a4-947a-61da0b1c16f5" providerId="ADAL" clId="{49021BD5-7EF0-4C97-829D-B6454330BC5B}" dt="2023-07-03T11:34:14.742" v="339" actId="47"/>
        <pc:sldMkLst>
          <pc:docMk/>
          <pc:sldMk cId="1904579926" sldId="483"/>
        </pc:sldMkLst>
        <pc:spChg chg="mod">
          <ac:chgData name="Cantamessa Astrid" userId="25f9f48d-85bc-43a4-947a-61da0b1c16f5" providerId="ADAL" clId="{49021BD5-7EF0-4C97-829D-B6454330BC5B}" dt="2023-07-03T10:31:48.324" v="8" actId="20577"/>
          <ac:spMkLst>
            <pc:docMk/>
            <pc:sldMk cId="1904579926" sldId="483"/>
            <ac:spMk id="47" creationId="{0EED2468-8D72-FDDD-D5BC-3707F8698298}"/>
          </ac:spMkLst>
        </pc:spChg>
        <pc:spChg chg="mod">
          <ac:chgData name="Cantamessa Astrid" userId="25f9f48d-85bc-43a4-947a-61da0b1c16f5" providerId="ADAL" clId="{49021BD5-7EF0-4C97-829D-B6454330BC5B}" dt="2023-07-03T10:31:50.172" v="9" actId="20577"/>
          <ac:spMkLst>
            <pc:docMk/>
            <pc:sldMk cId="1904579926" sldId="483"/>
            <ac:spMk id="50" creationId="{76125781-CDE3-8147-6DC3-CE3EAE328517}"/>
          </ac:spMkLst>
        </pc:spChg>
        <pc:spChg chg="mod">
          <ac:chgData name="Cantamessa Astrid" userId="25f9f48d-85bc-43a4-947a-61da0b1c16f5" providerId="ADAL" clId="{49021BD5-7EF0-4C97-829D-B6454330BC5B}" dt="2023-07-03T10:31:52.764" v="12" actId="20577"/>
          <ac:spMkLst>
            <pc:docMk/>
            <pc:sldMk cId="1904579926" sldId="483"/>
            <ac:spMk id="54" creationId="{CAA39FC4-9C71-AB72-DE4A-8C3646B6F3FF}"/>
          </ac:spMkLst>
        </pc:spChg>
        <pc:spChg chg="mod">
          <ac:chgData name="Cantamessa Astrid" userId="25f9f48d-85bc-43a4-947a-61da0b1c16f5" providerId="ADAL" clId="{49021BD5-7EF0-4C97-829D-B6454330BC5B}" dt="2023-07-03T10:31:55.732" v="13" actId="20577"/>
          <ac:spMkLst>
            <pc:docMk/>
            <pc:sldMk cId="1904579926" sldId="483"/>
            <ac:spMk id="56" creationId="{14054E81-F74A-FC1E-FFAD-2373788FE3B9}"/>
          </ac:spMkLst>
        </pc:spChg>
        <pc:spChg chg="mod">
          <ac:chgData name="Cantamessa Astrid" userId="25f9f48d-85bc-43a4-947a-61da0b1c16f5" providerId="ADAL" clId="{49021BD5-7EF0-4C97-829D-B6454330BC5B}" dt="2023-07-03T10:28:10.115" v="3" actId="14100"/>
          <ac:spMkLst>
            <pc:docMk/>
            <pc:sldMk cId="1904579926" sldId="483"/>
            <ac:spMk id="60" creationId="{33D16934-197D-BD20-7A09-B685157C113E}"/>
          </ac:spMkLst>
        </pc:spChg>
        <pc:cxnChg chg="mod">
          <ac:chgData name="Cantamessa Astrid" userId="25f9f48d-85bc-43a4-947a-61da0b1c16f5" providerId="ADAL" clId="{49021BD5-7EF0-4C97-829D-B6454330BC5B}" dt="2023-07-03T10:32:55.292" v="14" actId="14100"/>
          <ac:cxnSpMkLst>
            <pc:docMk/>
            <pc:sldMk cId="1904579926" sldId="483"/>
            <ac:cxnSpMk id="48" creationId="{1D0E4FAD-F111-D6CD-B479-459551E91890}"/>
          </ac:cxnSpMkLst>
        </pc:cxnChg>
      </pc:sldChg>
      <pc:sldChg chg="addSp delSp modSp add mod ord delAnim modAnim modNotesTx">
        <pc:chgData name="Cantamessa Astrid" userId="25f9f48d-85bc-43a4-947a-61da0b1c16f5" providerId="ADAL" clId="{49021BD5-7EF0-4C97-829D-B6454330BC5B}" dt="2023-07-05T12:53:11.969" v="18552" actId="20577"/>
        <pc:sldMkLst>
          <pc:docMk/>
          <pc:sldMk cId="3603395680" sldId="484"/>
        </pc:sldMkLst>
        <pc:spChg chg="add mod">
          <ac:chgData name="Cantamessa Astrid" userId="25f9f48d-85bc-43a4-947a-61da0b1c16f5" providerId="ADAL" clId="{49021BD5-7EF0-4C97-829D-B6454330BC5B}" dt="2023-07-05T08:52:22.284" v="7245" actId="1037"/>
          <ac:spMkLst>
            <pc:docMk/>
            <pc:sldMk cId="3603395680" sldId="484"/>
            <ac:spMk id="2" creationId="{3288B69E-982E-4963-90EA-7DD980F10E6A}"/>
          </ac:spMkLst>
        </pc:spChg>
        <pc:spChg chg="mod">
          <ac:chgData name="Cantamessa Astrid" userId="25f9f48d-85bc-43a4-947a-61da0b1c16f5" providerId="ADAL" clId="{49021BD5-7EF0-4C97-829D-B6454330BC5B}" dt="2023-07-04T08:01:52.903" v="3357" actId="20577"/>
          <ac:spMkLst>
            <pc:docMk/>
            <pc:sldMk cId="3603395680" sldId="484"/>
            <ac:spMk id="4" creationId="{D0EE8EAE-6776-4DED-DCAE-7B62C2DB9B52}"/>
          </ac:spMkLst>
        </pc:spChg>
        <pc:spChg chg="mod">
          <ac:chgData name="Cantamessa Astrid" userId="25f9f48d-85bc-43a4-947a-61da0b1c16f5" providerId="ADAL" clId="{49021BD5-7EF0-4C97-829D-B6454330BC5B}" dt="2023-07-03T11:34:47.794" v="364" actId="14100"/>
          <ac:spMkLst>
            <pc:docMk/>
            <pc:sldMk cId="3603395680" sldId="484"/>
            <ac:spMk id="6" creationId="{0BA8B797-9401-F48C-38D2-E958AB39956E}"/>
          </ac:spMkLst>
        </pc:spChg>
        <pc:spChg chg="mod">
          <ac:chgData name="Cantamessa Astrid" userId="25f9f48d-85bc-43a4-947a-61da0b1c16f5" providerId="ADAL" clId="{49021BD5-7EF0-4C97-829D-B6454330BC5B}" dt="2023-07-05T12:53:11.969" v="18552" actId="20577"/>
          <ac:spMkLst>
            <pc:docMk/>
            <pc:sldMk cId="3603395680" sldId="484"/>
            <ac:spMk id="10" creationId="{B913B4DB-2508-FA3A-41B8-07F7BAE2251E}"/>
          </ac:spMkLst>
        </pc:spChg>
        <pc:spChg chg="mod">
          <ac:chgData name="Cantamessa Astrid" userId="25f9f48d-85bc-43a4-947a-61da0b1c16f5" providerId="ADAL" clId="{49021BD5-7EF0-4C97-829D-B6454330BC5B}" dt="2023-07-05T07:01:41.328" v="5948" actId="1076"/>
          <ac:spMkLst>
            <pc:docMk/>
            <pc:sldMk cId="3603395680" sldId="484"/>
            <ac:spMk id="50" creationId="{76125781-CDE3-8147-6DC3-CE3EAE328517}"/>
          </ac:spMkLst>
        </pc:spChg>
        <pc:spChg chg="mod">
          <ac:chgData name="Cantamessa Astrid" userId="25f9f48d-85bc-43a4-947a-61da0b1c16f5" providerId="ADAL" clId="{49021BD5-7EF0-4C97-829D-B6454330BC5B}" dt="2023-07-03T11:52:29.778" v="428" actId="20577"/>
          <ac:spMkLst>
            <pc:docMk/>
            <pc:sldMk cId="3603395680" sldId="484"/>
            <ac:spMk id="51" creationId="{40170C09-E60C-ADD8-6ABE-1FA508254299}"/>
          </ac:spMkLst>
        </pc:spChg>
        <pc:spChg chg="del">
          <ac:chgData name="Cantamessa Astrid" userId="25f9f48d-85bc-43a4-947a-61da0b1c16f5" providerId="ADAL" clId="{49021BD5-7EF0-4C97-829D-B6454330BC5B}" dt="2023-07-03T11:34:11.442" v="337" actId="478"/>
          <ac:spMkLst>
            <pc:docMk/>
            <pc:sldMk cId="3603395680" sldId="484"/>
            <ac:spMk id="60" creationId="{33D16934-197D-BD20-7A09-B685157C113E}"/>
          </ac:spMkLst>
        </pc:spChg>
        <pc:spChg chg="mod">
          <ac:chgData name="Cantamessa Astrid" userId="25f9f48d-85bc-43a4-947a-61da0b1c16f5" providerId="ADAL" clId="{49021BD5-7EF0-4C97-829D-B6454330BC5B}" dt="2023-07-03T11:52:26.193" v="426" actId="20577"/>
          <ac:spMkLst>
            <pc:docMk/>
            <pc:sldMk cId="3603395680" sldId="484"/>
            <ac:spMk id="63" creationId="{B59002F5-27E6-1743-B5E0-4A693DCCC2C6}"/>
          </ac:spMkLst>
        </pc:spChg>
        <pc:spChg chg="mod">
          <ac:chgData name="Cantamessa Astrid" userId="25f9f48d-85bc-43a4-947a-61da0b1c16f5" providerId="ADAL" clId="{49021BD5-7EF0-4C97-829D-B6454330BC5B}" dt="2023-07-03T11:52:28.318" v="427" actId="20577"/>
          <ac:spMkLst>
            <pc:docMk/>
            <pc:sldMk cId="3603395680" sldId="484"/>
            <ac:spMk id="576" creationId="{12B7A34B-23F3-C30E-C921-913825189E50}"/>
          </ac:spMkLst>
        </pc:spChg>
        <pc:spChg chg="mod">
          <ac:chgData name="Cantamessa Astrid" userId="25f9f48d-85bc-43a4-947a-61da0b1c16f5" providerId="ADAL" clId="{49021BD5-7EF0-4C97-829D-B6454330BC5B}" dt="2023-07-03T11:52:32.755" v="431" actId="20577"/>
          <ac:spMkLst>
            <pc:docMk/>
            <pc:sldMk cId="3603395680" sldId="484"/>
            <ac:spMk id="577" creationId="{6FECB972-B3BD-74AD-E241-E32A589677C9}"/>
          </ac:spMkLst>
        </pc:spChg>
        <pc:spChg chg="mod">
          <ac:chgData name="Cantamessa Astrid" userId="25f9f48d-85bc-43a4-947a-61da0b1c16f5" providerId="ADAL" clId="{49021BD5-7EF0-4C97-829D-B6454330BC5B}" dt="2023-07-05T07:02:44.537" v="5970" actId="1036"/>
          <ac:spMkLst>
            <pc:docMk/>
            <pc:sldMk cId="3603395680" sldId="484"/>
            <ac:spMk id="581" creationId="{BABD8383-24F2-86FD-804F-1C8BEDAA28AF}"/>
          </ac:spMkLst>
        </pc:spChg>
        <pc:spChg chg="mod">
          <ac:chgData name="Cantamessa Astrid" userId="25f9f48d-85bc-43a4-947a-61da0b1c16f5" providerId="ADAL" clId="{49021BD5-7EF0-4C97-829D-B6454330BC5B}" dt="2023-07-05T12:45:36.874" v="18489" actId="208"/>
          <ac:spMkLst>
            <pc:docMk/>
            <pc:sldMk cId="3603395680" sldId="484"/>
            <ac:spMk id="584" creationId="{2B59D1DB-91BB-5873-52AD-A70F31FA70C9}"/>
          </ac:spMkLst>
        </pc:spChg>
        <pc:spChg chg="mod">
          <ac:chgData name="Cantamessa Astrid" userId="25f9f48d-85bc-43a4-947a-61da0b1c16f5" providerId="ADAL" clId="{49021BD5-7EF0-4C97-829D-B6454330BC5B}" dt="2023-07-05T07:02:37.392" v="5969" actId="1035"/>
          <ac:spMkLst>
            <pc:docMk/>
            <pc:sldMk cId="3603395680" sldId="484"/>
            <ac:spMk id="637" creationId="{08AB8DED-BB0C-7547-5987-C8C013D477FE}"/>
          </ac:spMkLst>
        </pc:spChg>
        <pc:picChg chg="add mod">
          <ac:chgData name="Cantamessa Astrid" userId="25f9f48d-85bc-43a4-947a-61da0b1c16f5" providerId="ADAL" clId="{49021BD5-7EF0-4C97-829D-B6454330BC5B}" dt="2023-07-04T14:18:45.464" v="4059"/>
          <ac:picMkLst>
            <pc:docMk/>
            <pc:sldMk cId="3603395680" sldId="484"/>
            <ac:picMk id="7" creationId="{CADF8DAE-B85E-EAAA-57C8-E05440B8A4F5}"/>
          </ac:picMkLst>
        </pc:picChg>
        <pc:picChg chg="add mod">
          <ac:chgData name="Cantamessa Astrid" userId="25f9f48d-85bc-43a4-947a-61da0b1c16f5" providerId="ADAL" clId="{49021BD5-7EF0-4C97-829D-B6454330BC5B}" dt="2023-07-04T14:18:45.464" v="4059"/>
          <ac:picMkLst>
            <pc:docMk/>
            <pc:sldMk cId="3603395680" sldId="484"/>
            <ac:picMk id="9" creationId="{DC89C634-4105-06AE-CB03-47EFE3AC0E84}"/>
          </ac:picMkLst>
        </pc:picChg>
        <pc:cxnChg chg="mod">
          <ac:chgData name="Cantamessa Astrid" userId="25f9f48d-85bc-43a4-947a-61da0b1c16f5" providerId="ADAL" clId="{49021BD5-7EF0-4C97-829D-B6454330BC5B}" dt="2023-07-05T12:45:41.267" v="18490" actId="208"/>
          <ac:cxnSpMkLst>
            <pc:docMk/>
            <pc:sldMk cId="3603395680" sldId="484"/>
            <ac:cxnSpMk id="585" creationId="{18128A61-A1B2-C5B2-D323-E49F1C4C7FD2}"/>
          </ac:cxnSpMkLst>
        </pc:cxnChg>
        <pc:cxnChg chg="mod">
          <ac:chgData name="Cantamessa Astrid" userId="25f9f48d-85bc-43a4-947a-61da0b1c16f5" providerId="ADAL" clId="{49021BD5-7EF0-4C97-829D-B6454330BC5B}" dt="2023-07-05T12:45:36.874" v="18489" actId="208"/>
          <ac:cxnSpMkLst>
            <pc:docMk/>
            <pc:sldMk cId="3603395680" sldId="484"/>
            <ac:cxnSpMk id="588" creationId="{AC48D1BE-A585-C534-41C4-D3D49672F992}"/>
          </ac:cxnSpMkLst>
        </pc:cxnChg>
      </pc:sldChg>
      <pc:sldChg chg="addSp delSp modSp add mod addAnim delAnim modAnim modNotesTx">
        <pc:chgData name="Cantamessa Astrid" userId="25f9f48d-85bc-43a4-947a-61da0b1c16f5" providerId="ADAL" clId="{49021BD5-7EF0-4C97-829D-B6454330BC5B}" dt="2023-07-05T17:16:53.932" v="19355"/>
        <pc:sldMkLst>
          <pc:docMk/>
          <pc:sldMk cId="3525052121" sldId="485"/>
        </pc:sldMkLst>
        <pc:spChg chg="add mod">
          <ac:chgData name="Cantamessa Astrid" userId="25f9f48d-85bc-43a4-947a-61da0b1c16f5" providerId="ADAL" clId="{49021BD5-7EF0-4C97-829D-B6454330BC5B}" dt="2023-07-05T12:55:46.393" v="18722" actId="14100"/>
          <ac:spMkLst>
            <pc:docMk/>
            <pc:sldMk cId="3525052121" sldId="485"/>
            <ac:spMk id="2" creationId="{C90336A4-A679-3797-2D40-AE1470590D67}"/>
          </ac:spMkLst>
        </pc:spChg>
        <pc:spChg chg="mod">
          <ac:chgData name="Cantamessa Astrid" userId="25f9f48d-85bc-43a4-947a-61da0b1c16f5" providerId="ADAL" clId="{49021BD5-7EF0-4C97-829D-B6454330BC5B}" dt="2023-07-04T08:02:39.517" v="3379" actId="20577"/>
          <ac:spMkLst>
            <pc:docMk/>
            <pc:sldMk cId="3525052121" sldId="485"/>
            <ac:spMk id="8" creationId="{17AE17F6-ABD7-427A-AFCD-DDEDC8BDF89F}"/>
          </ac:spMkLst>
        </pc:spChg>
        <pc:spChg chg="mod">
          <ac:chgData name="Cantamessa Astrid" userId="25f9f48d-85bc-43a4-947a-61da0b1c16f5" providerId="ADAL" clId="{49021BD5-7EF0-4C97-829D-B6454330BC5B}" dt="2023-07-05T12:56:26.450" v="18740" actId="1035"/>
          <ac:spMkLst>
            <pc:docMk/>
            <pc:sldMk cId="3525052121" sldId="485"/>
            <ac:spMk id="9" creationId="{3B68FAD8-B856-44B0-8057-0B900F4DE388}"/>
          </ac:spMkLst>
        </pc:spChg>
        <pc:spChg chg="mod">
          <ac:chgData name="Cantamessa Astrid" userId="25f9f48d-85bc-43a4-947a-61da0b1c16f5" providerId="ADAL" clId="{49021BD5-7EF0-4C97-829D-B6454330BC5B}" dt="2023-07-05T12:55:33.902" v="18716" actId="1036"/>
          <ac:spMkLst>
            <pc:docMk/>
            <pc:sldMk cId="3525052121" sldId="485"/>
            <ac:spMk id="14" creationId="{4265786E-2EDB-390A-4BA5-760C2D769588}"/>
          </ac:spMkLst>
        </pc:spChg>
        <pc:spChg chg="mod">
          <ac:chgData name="Cantamessa Astrid" userId="25f9f48d-85bc-43a4-947a-61da0b1c16f5" providerId="ADAL" clId="{49021BD5-7EF0-4C97-829D-B6454330BC5B}" dt="2023-07-05T13:00:41.690" v="18946" actId="1037"/>
          <ac:spMkLst>
            <pc:docMk/>
            <pc:sldMk cId="3525052121" sldId="485"/>
            <ac:spMk id="15" creationId="{819694D7-C7AF-F19E-5640-792D08E29E4E}"/>
          </ac:spMkLst>
        </pc:spChg>
        <pc:spChg chg="mod">
          <ac:chgData name="Cantamessa Astrid" userId="25f9f48d-85bc-43a4-947a-61da0b1c16f5" providerId="ADAL" clId="{49021BD5-7EF0-4C97-829D-B6454330BC5B}" dt="2023-07-05T12:56:29.254" v="18745" actId="1035"/>
          <ac:spMkLst>
            <pc:docMk/>
            <pc:sldMk cId="3525052121" sldId="485"/>
            <ac:spMk id="16" creationId="{6717F9B2-4773-F9DA-2833-170D7512510D}"/>
          </ac:spMkLst>
        </pc:spChg>
        <pc:spChg chg="mod">
          <ac:chgData name="Cantamessa Astrid" userId="25f9f48d-85bc-43a4-947a-61da0b1c16f5" providerId="ADAL" clId="{49021BD5-7EF0-4C97-829D-B6454330BC5B}" dt="2023-07-05T12:54:05.778" v="18605" actId="20577"/>
          <ac:spMkLst>
            <pc:docMk/>
            <pc:sldMk cId="3525052121" sldId="485"/>
            <ac:spMk id="17" creationId="{BC6F6A23-A148-A95E-306B-6CC49CC7F513}"/>
          </ac:spMkLst>
        </pc:spChg>
        <pc:spChg chg="mod">
          <ac:chgData name="Cantamessa Astrid" userId="25f9f48d-85bc-43a4-947a-61da0b1c16f5" providerId="ADAL" clId="{49021BD5-7EF0-4C97-829D-B6454330BC5B}" dt="2023-07-05T12:55:33.902" v="18716" actId="1036"/>
          <ac:spMkLst>
            <pc:docMk/>
            <pc:sldMk cId="3525052121" sldId="485"/>
            <ac:spMk id="20" creationId="{323855C4-FFE2-EEC0-3EAA-1D30A8C671F7}"/>
          </ac:spMkLst>
        </pc:spChg>
        <pc:spChg chg="add mod">
          <ac:chgData name="Cantamessa Astrid" userId="25f9f48d-85bc-43a4-947a-61da0b1c16f5" providerId="ADAL" clId="{49021BD5-7EF0-4C97-829D-B6454330BC5B}" dt="2023-07-03T15:00:45.873" v="1169" actId="2085"/>
          <ac:spMkLst>
            <pc:docMk/>
            <pc:sldMk cId="3525052121" sldId="485"/>
            <ac:spMk id="22" creationId="{3205EAE9-C4C0-AB05-C4F7-1856DA1738C4}"/>
          </ac:spMkLst>
        </pc:spChg>
        <pc:spChg chg="add mod">
          <ac:chgData name="Cantamessa Astrid" userId="25f9f48d-85bc-43a4-947a-61da0b1c16f5" providerId="ADAL" clId="{49021BD5-7EF0-4C97-829D-B6454330BC5B}" dt="2023-07-03T15:00:52.365" v="1172" actId="14100"/>
          <ac:spMkLst>
            <pc:docMk/>
            <pc:sldMk cId="3525052121" sldId="485"/>
            <ac:spMk id="23" creationId="{2BF77E72-6DA5-1ACA-F6A0-918AA23850CD}"/>
          </ac:spMkLst>
        </pc:spChg>
        <pc:spChg chg="del mod">
          <ac:chgData name="Cantamessa Astrid" userId="25f9f48d-85bc-43a4-947a-61da0b1c16f5" providerId="ADAL" clId="{49021BD5-7EF0-4C97-829D-B6454330BC5B}" dt="2023-07-03T14:46:55.991" v="996" actId="478"/>
          <ac:spMkLst>
            <pc:docMk/>
            <pc:sldMk cId="3525052121" sldId="485"/>
            <ac:spMk id="29" creationId="{5E2D9894-154B-3015-D049-DF4BA2189F5A}"/>
          </ac:spMkLst>
        </pc:spChg>
        <pc:spChg chg="add del mod">
          <ac:chgData name="Cantamessa Astrid" userId="25f9f48d-85bc-43a4-947a-61da0b1c16f5" providerId="ADAL" clId="{49021BD5-7EF0-4C97-829D-B6454330BC5B}" dt="2023-07-03T14:46:55.991" v="996" actId="478"/>
          <ac:spMkLst>
            <pc:docMk/>
            <pc:sldMk cId="3525052121" sldId="485"/>
            <ac:spMk id="30" creationId="{5CFAFFA5-CAD6-3BA8-2D6F-BAEE070D35C9}"/>
          </ac:spMkLst>
        </pc:spChg>
        <pc:spChg chg="mod">
          <ac:chgData name="Cantamessa Astrid" userId="25f9f48d-85bc-43a4-947a-61da0b1c16f5" providerId="ADAL" clId="{49021BD5-7EF0-4C97-829D-B6454330BC5B}" dt="2023-07-05T12:56:33.244" v="18755" actId="1036"/>
          <ac:spMkLst>
            <pc:docMk/>
            <pc:sldMk cId="3525052121" sldId="485"/>
            <ac:spMk id="31" creationId="{428A6734-43AC-6122-2DC7-39F24C1D2821}"/>
          </ac:spMkLst>
        </pc:spChg>
        <pc:spChg chg="mod">
          <ac:chgData name="Cantamessa Astrid" userId="25f9f48d-85bc-43a4-947a-61da0b1c16f5" providerId="ADAL" clId="{49021BD5-7EF0-4C97-829D-B6454330BC5B}" dt="2023-07-05T12:56:22.805" v="18731" actId="1076"/>
          <ac:spMkLst>
            <pc:docMk/>
            <pc:sldMk cId="3525052121" sldId="485"/>
            <ac:spMk id="32" creationId="{043E2F43-C0A8-1751-6786-27CA3642BE29}"/>
          </ac:spMkLst>
        </pc:spChg>
        <pc:spChg chg="mod ord">
          <ac:chgData name="Cantamessa Astrid" userId="25f9f48d-85bc-43a4-947a-61da0b1c16f5" providerId="ADAL" clId="{49021BD5-7EF0-4C97-829D-B6454330BC5B}" dt="2023-07-03T15:01:51.623" v="1173" actId="14100"/>
          <ac:spMkLst>
            <pc:docMk/>
            <pc:sldMk cId="3525052121" sldId="485"/>
            <ac:spMk id="33" creationId="{48E6006C-A67D-07E0-1971-E0E834315044}"/>
          </ac:spMkLst>
        </pc:spChg>
        <pc:grpChg chg="mod ord">
          <ac:chgData name="Cantamessa Astrid" userId="25f9f48d-85bc-43a4-947a-61da0b1c16f5" providerId="ADAL" clId="{49021BD5-7EF0-4C97-829D-B6454330BC5B}" dt="2023-07-05T12:56:26.450" v="18740" actId="1035"/>
          <ac:grpSpMkLst>
            <pc:docMk/>
            <pc:sldMk cId="3525052121" sldId="485"/>
            <ac:grpSpMk id="7" creationId="{D89B38B4-622B-43F4-2A39-C0A677414E9B}"/>
          </ac:grpSpMkLst>
        </pc:grpChg>
        <pc:picChg chg="mod">
          <ac:chgData name="Cantamessa Astrid" userId="25f9f48d-85bc-43a4-947a-61da0b1c16f5" providerId="ADAL" clId="{49021BD5-7EF0-4C97-829D-B6454330BC5B}" dt="2023-07-05T11:35:32.574" v="18416" actId="1038"/>
          <ac:picMkLst>
            <pc:docMk/>
            <pc:sldMk cId="3525052121" sldId="485"/>
            <ac:picMk id="5" creationId="{9F1F030B-E7B3-5D7A-2718-576074B71D91}"/>
          </ac:picMkLst>
        </pc:picChg>
        <pc:picChg chg="mod">
          <ac:chgData name="Cantamessa Astrid" userId="25f9f48d-85bc-43a4-947a-61da0b1c16f5" providerId="ADAL" clId="{49021BD5-7EF0-4C97-829D-B6454330BC5B}" dt="2023-07-05T11:35:32.574" v="18416" actId="1038"/>
          <ac:picMkLst>
            <pc:docMk/>
            <pc:sldMk cId="3525052121" sldId="485"/>
            <ac:picMk id="10" creationId="{AB27C47F-07E4-2C18-2128-C238D4BFC8C0}"/>
          </ac:picMkLst>
        </pc:picChg>
        <pc:picChg chg="add del mod">
          <ac:chgData name="Cantamessa Astrid" userId="25f9f48d-85bc-43a4-947a-61da0b1c16f5" providerId="ADAL" clId="{49021BD5-7EF0-4C97-829D-B6454330BC5B}" dt="2023-07-03T14:46:47.630" v="991" actId="478"/>
          <ac:picMkLst>
            <pc:docMk/>
            <pc:sldMk cId="3525052121" sldId="485"/>
            <ac:picMk id="11" creationId="{8B870757-5015-C64D-4CD9-E2B639460493}"/>
          </ac:picMkLst>
        </pc:picChg>
        <pc:picChg chg="mod ord">
          <ac:chgData name="Cantamessa Astrid" userId="25f9f48d-85bc-43a4-947a-61da0b1c16f5" providerId="ADAL" clId="{49021BD5-7EF0-4C97-829D-B6454330BC5B}" dt="2023-07-05T13:00:48.296" v="18947" actId="166"/>
          <ac:picMkLst>
            <pc:docMk/>
            <pc:sldMk cId="3525052121" sldId="485"/>
            <ac:picMk id="12" creationId="{F3E6CB95-1E19-9273-45BE-1D728EBB3E2D}"/>
          </ac:picMkLst>
        </pc:picChg>
        <pc:picChg chg="add mod">
          <ac:chgData name="Cantamessa Astrid" userId="25f9f48d-85bc-43a4-947a-61da0b1c16f5" providerId="ADAL" clId="{49021BD5-7EF0-4C97-829D-B6454330BC5B}" dt="2023-07-03T15:00:33.701" v="1164" actId="1076"/>
          <ac:picMkLst>
            <pc:docMk/>
            <pc:sldMk cId="3525052121" sldId="485"/>
            <ac:picMk id="18" creationId="{81C8936C-4006-7ED6-E1E0-077DF0DCD17D}"/>
          </ac:picMkLst>
        </pc:picChg>
        <pc:picChg chg="add mod modCrop">
          <ac:chgData name="Cantamessa Astrid" userId="25f9f48d-85bc-43a4-947a-61da0b1c16f5" providerId="ADAL" clId="{49021BD5-7EF0-4C97-829D-B6454330BC5B}" dt="2023-07-03T15:00:35.077" v="1165" actId="1076"/>
          <ac:picMkLst>
            <pc:docMk/>
            <pc:sldMk cId="3525052121" sldId="485"/>
            <ac:picMk id="21" creationId="{5F80D444-22E6-5BF7-FBC8-55C6A96E87E9}"/>
          </ac:picMkLst>
        </pc:picChg>
        <pc:picChg chg="add mod">
          <ac:chgData name="Cantamessa Astrid" userId="25f9f48d-85bc-43a4-947a-61da0b1c16f5" providerId="ADAL" clId="{49021BD5-7EF0-4C97-829D-B6454330BC5B}" dt="2023-07-05T11:35:42.694" v="18419" actId="1037"/>
          <ac:picMkLst>
            <pc:docMk/>
            <pc:sldMk cId="3525052121" sldId="485"/>
            <ac:picMk id="1026" creationId="{CE22D382-27C7-D300-2C88-ABBE35E528A6}"/>
          </ac:picMkLst>
        </pc:picChg>
      </pc:sldChg>
      <pc:sldChg chg="addSp delSp modSp add mod delAnim modAnim modNotesTx">
        <pc:chgData name="Cantamessa Astrid" userId="25f9f48d-85bc-43a4-947a-61da0b1c16f5" providerId="ADAL" clId="{49021BD5-7EF0-4C97-829D-B6454330BC5B}" dt="2023-07-06T09:03:41.901" v="19381" actId="20577"/>
        <pc:sldMkLst>
          <pc:docMk/>
          <pc:sldMk cId="2827605956" sldId="486"/>
        </pc:sldMkLst>
        <pc:spChg chg="mod">
          <ac:chgData name="Cantamessa Astrid" userId="25f9f48d-85bc-43a4-947a-61da0b1c16f5" providerId="ADAL" clId="{49021BD5-7EF0-4C97-829D-B6454330BC5B}" dt="2023-07-06T09:03:41.901" v="19381" actId="20577"/>
          <ac:spMkLst>
            <pc:docMk/>
            <pc:sldMk cId="2827605956" sldId="486"/>
            <ac:spMk id="2" creationId="{CF8583EE-82BC-160F-6290-F855F81A3AF6}"/>
          </ac:spMkLst>
        </pc:spChg>
        <pc:spChg chg="mod ord">
          <ac:chgData name="Cantamessa Astrid" userId="25f9f48d-85bc-43a4-947a-61da0b1c16f5" providerId="ADAL" clId="{49021BD5-7EF0-4C97-829D-B6454330BC5B}" dt="2023-07-06T09:03:39.965" v="19379" actId="20577"/>
          <ac:spMkLst>
            <pc:docMk/>
            <pc:sldMk cId="2827605956" sldId="486"/>
            <ac:spMk id="3" creationId="{4D07D647-EBFE-707F-87DB-8D8A2789EE8A}"/>
          </ac:spMkLst>
        </pc:spChg>
        <pc:spChg chg="mod">
          <ac:chgData name="Cantamessa Astrid" userId="25f9f48d-85bc-43a4-947a-61da0b1c16f5" providerId="ADAL" clId="{49021BD5-7EF0-4C97-829D-B6454330BC5B}" dt="2023-07-05T12:52:28.676" v="18538" actId="20577"/>
          <ac:spMkLst>
            <pc:docMk/>
            <pc:sldMk cId="2827605956" sldId="486"/>
            <ac:spMk id="10" creationId="{B913B4DB-2508-FA3A-41B8-07F7BAE2251E}"/>
          </ac:spMkLst>
        </pc:spChg>
        <pc:spChg chg="mod">
          <ac:chgData name="Cantamessa Astrid" userId="25f9f48d-85bc-43a4-947a-61da0b1c16f5" providerId="ADAL" clId="{49021BD5-7EF0-4C97-829D-B6454330BC5B}" dt="2023-07-05T08:22:06.853" v="6559" actId="1036"/>
          <ac:spMkLst>
            <pc:docMk/>
            <pc:sldMk cId="2827605956" sldId="486"/>
            <ac:spMk id="13" creationId="{CA0C5C3F-0002-21E0-1C47-02281DEB43C2}"/>
          </ac:spMkLst>
        </pc:spChg>
        <pc:spChg chg="add mod">
          <ac:chgData name="Cantamessa Astrid" userId="25f9f48d-85bc-43a4-947a-61da0b1c16f5" providerId="ADAL" clId="{49021BD5-7EF0-4C97-829D-B6454330BC5B}" dt="2023-07-05T12:46:31.913" v="18501" actId="1038"/>
          <ac:spMkLst>
            <pc:docMk/>
            <pc:sldMk cId="2827605956" sldId="486"/>
            <ac:spMk id="14" creationId="{24074B78-F981-8F1F-0D11-666C4796888A}"/>
          </ac:spMkLst>
        </pc:spChg>
        <pc:spChg chg="mod">
          <ac:chgData name="Cantamessa Astrid" userId="25f9f48d-85bc-43a4-947a-61da0b1c16f5" providerId="ADAL" clId="{49021BD5-7EF0-4C97-829D-B6454330BC5B}" dt="2023-07-04T07:17:10.358" v="1902" actId="20577"/>
          <ac:spMkLst>
            <pc:docMk/>
            <pc:sldMk cId="2827605956" sldId="486"/>
            <ac:spMk id="18" creationId="{75E345B8-5049-DEE0-574D-4DEA53ABE634}"/>
          </ac:spMkLst>
        </pc:spChg>
        <pc:spChg chg="mod">
          <ac:chgData name="Cantamessa Astrid" userId="25f9f48d-85bc-43a4-947a-61da0b1c16f5" providerId="ADAL" clId="{49021BD5-7EF0-4C97-829D-B6454330BC5B}" dt="2023-07-05T08:20:31.577" v="6521" actId="20577"/>
          <ac:spMkLst>
            <pc:docMk/>
            <pc:sldMk cId="2827605956" sldId="486"/>
            <ac:spMk id="21" creationId="{4B89DBA1-1FEF-38AE-DF92-5077C5DDAC01}"/>
          </ac:spMkLst>
        </pc:spChg>
        <pc:spChg chg="del">
          <ac:chgData name="Cantamessa Astrid" userId="25f9f48d-85bc-43a4-947a-61da0b1c16f5" providerId="ADAL" clId="{49021BD5-7EF0-4C97-829D-B6454330BC5B}" dt="2023-07-04T06:17:56.393" v="1181" actId="478"/>
          <ac:spMkLst>
            <pc:docMk/>
            <pc:sldMk cId="2827605956" sldId="486"/>
            <ac:spMk id="22" creationId="{028CCE27-1E65-2E57-8FB0-53639DBCA186}"/>
          </ac:spMkLst>
        </pc:spChg>
        <pc:spChg chg="add mod">
          <ac:chgData name="Cantamessa Astrid" userId="25f9f48d-85bc-43a4-947a-61da0b1c16f5" providerId="ADAL" clId="{49021BD5-7EF0-4C97-829D-B6454330BC5B}" dt="2023-07-06T09:03:24.829" v="19376" actId="1076"/>
          <ac:spMkLst>
            <pc:docMk/>
            <pc:sldMk cId="2827605956" sldId="486"/>
            <ac:spMk id="25" creationId="{C31797CC-3DE2-BD6E-8C79-4CF9F50B9E57}"/>
          </ac:spMkLst>
        </pc:spChg>
        <pc:spChg chg="add del mod">
          <ac:chgData name="Cantamessa Astrid" userId="25f9f48d-85bc-43a4-947a-61da0b1c16f5" providerId="ADAL" clId="{49021BD5-7EF0-4C97-829D-B6454330BC5B}" dt="2023-07-05T12:43:00.569" v="18460" actId="478"/>
          <ac:spMkLst>
            <pc:docMk/>
            <pc:sldMk cId="2827605956" sldId="486"/>
            <ac:spMk id="27" creationId="{36FA5401-D4D8-5CCB-9C3C-54B712B18FDD}"/>
          </ac:spMkLst>
        </pc:spChg>
        <pc:spChg chg="del">
          <ac:chgData name="Cantamessa Astrid" userId="25f9f48d-85bc-43a4-947a-61da0b1c16f5" providerId="ADAL" clId="{49021BD5-7EF0-4C97-829D-B6454330BC5B}" dt="2023-07-04T06:17:56.393" v="1181" actId="478"/>
          <ac:spMkLst>
            <pc:docMk/>
            <pc:sldMk cId="2827605956" sldId="486"/>
            <ac:spMk id="32" creationId="{57D987FC-47BE-E440-69B3-D182AB72AC77}"/>
          </ac:spMkLst>
        </pc:spChg>
        <pc:spChg chg="mod">
          <ac:chgData name="Cantamessa Astrid" userId="25f9f48d-85bc-43a4-947a-61da0b1c16f5" providerId="ADAL" clId="{49021BD5-7EF0-4C97-829D-B6454330BC5B}" dt="2023-07-04T06:22:51.424" v="1237"/>
          <ac:spMkLst>
            <pc:docMk/>
            <pc:sldMk cId="2827605956" sldId="486"/>
            <ac:spMk id="35" creationId="{D29EE981-C8BA-FB8B-FFFB-B2A81D825AEE}"/>
          </ac:spMkLst>
        </pc:spChg>
        <pc:spChg chg="mod">
          <ac:chgData name="Cantamessa Astrid" userId="25f9f48d-85bc-43a4-947a-61da0b1c16f5" providerId="ADAL" clId="{49021BD5-7EF0-4C97-829D-B6454330BC5B}" dt="2023-07-04T06:22:51.424" v="1237"/>
          <ac:spMkLst>
            <pc:docMk/>
            <pc:sldMk cId="2827605956" sldId="486"/>
            <ac:spMk id="36" creationId="{9C003E14-78AE-9CB3-744C-3077170D9B9D}"/>
          </ac:spMkLst>
        </pc:spChg>
        <pc:spChg chg="mod">
          <ac:chgData name="Cantamessa Astrid" userId="25f9f48d-85bc-43a4-947a-61da0b1c16f5" providerId="ADAL" clId="{49021BD5-7EF0-4C97-829D-B6454330BC5B}" dt="2023-07-04T06:22:51.424" v="1237"/>
          <ac:spMkLst>
            <pc:docMk/>
            <pc:sldMk cId="2827605956" sldId="486"/>
            <ac:spMk id="37" creationId="{30BE99FB-016C-70D2-3B55-3290FF597531}"/>
          </ac:spMkLst>
        </pc:spChg>
        <pc:spChg chg="mod">
          <ac:chgData name="Cantamessa Astrid" userId="25f9f48d-85bc-43a4-947a-61da0b1c16f5" providerId="ADAL" clId="{49021BD5-7EF0-4C97-829D-B6454330BC5B}" dt="2023-07-04T06:22:51.424" v="1237"/>
          <ac:spMkLst>
            <pc:docMk/>
            <pc:sldMk cId="2827605956" sldId="486"/>
            <ac:spMk id="39" creationId="{BB64ACD3-8ED7-F261-732D-2B780209B538}"/>
          </ac:spMkLst>
        </pc:spChg>
        <pc:spChg chg="mod">
          <ac:chgData name="Cantamessa Astrid" userId="25f9f48d-85bc-43a4-947a-61da0b1c16f5" providerId="ADAL" clId="{49021BD5-7EF0-4C97-829D-B6454330BC5B}" dt="2023-07-04T06:22:51.424" v="1237"/>
          <ac:spMkLst>
            <pc:docMk/>
            <pc:sldMk cId="2827605956" sldId="486"/>
            <ac:spMk id="40" creationId="{84B6CF98-77F5-5A8D-57EB-0491C9B50157}"/>
          </ac:spMkLst>
        </pc:spChg>
        <pc:spChg chg="mod">
          <ac:chgData name="Cantamessa Astrid" userId="25f9f48d-85bc-43a4-947a-61da0b1c16f5" providerId="ADAL" clId="{49021BD5-7EF0-4C97-829D-B6454330BC5B}" dt="2023-07-04T06:22:51.424" v="1237"/>
          <ac:spMkLst>
            <pc:docMk/>
            <pc:sldMk cId="2827605956" sldId="486"/>
            <ac:spMk id="41" creationId="{32AE53C2-59E0-3775-F6D6-34431D76F6F5}"/>
          </ac:spMkLst>
        </pc:spChg>
        <pc:spChg chg="add del mod">
          <ac:chgData name="Cantamessa Astrid" userId="25f9f48d-85bc-43a4-947a-61da0b1c16f5" providerId="ADAL" clId="{49021BD5-7EF0-4C97-829D-B6454330BC5B}" dt="2023-07-05T08:15:47.228" v="6486" actId="478"/>
          <ac:spMkLst>
            <pc:docMk/>
            <pc:sldMk cId="2827605956" sldId="486"/>
            <ac:spMk id="43" creationId="{79FA607A-28EC-499A-C5C1-5F9064DAFB8E}"/>
          </ac:spMkLst>
        </pc:spChg>
        <pc:spChg chg="add del mod">
          <ac:chgData name="Cantamessa Astrid" userId="25f9f48d-85bc-43a4-947a-61da0b1c16f5" providerId="ADAL" clId="{49021BD5-7EF0-4C97-829D-B6454330BC5B}" dt="2023-07-05T08:15:47.228" v="6486" actId="478"/>
          <ac:spMkLst>
            <pc:docMk/>
            <pc:sldMk cId="2827605956" sldId="486"/>
            <ac:spMk id="45" creationId="{907EA806-93BF-AFBC-7C50-5D93AE556F09}"/>
          </ac:spMkLst>
        </pc:spChg>
        <pc:spChg chg="add del mod">
          <ac:chgData name="Cantamessa Astrid" userId="25f9f48d-85bc-43a4-947a-61da0b1c16f5" providerId="ADAL" clId="{49021BD5-7EF0-4C97-829D-B6454330BC5B}" dt="2023-07-05T12:34:34.565" v="18456" actId="478"/>
          <ac:spMkLst>
            <pc:docMk/>
            <pc:sldMk cId="2827605956" sldId="486"/>
            <ac:spMk id="49" creationId="{2E038F7F-4589-D7E1-C76C-74F1C4BD705E}"/>
          </ac:spMkLst>
        </pc:spChg>
        <pc:spChg chg="add del mod">
          <ac:chgData name="Cantamessa Astrid" userId="25f9f48d-85bc-43a4-947a-61da0b1c16f5" providerId="ADAL" clId="{49021BD5-7EF0-4C97-829D-B6454330BC5B}" dt="2023-07-05T12:42:59.636" v="18459" actId="478"/>
          <ac:spMkLst>
            <pc:docMk/>
            <pc:sldMk cId="2827605956" sldId="486"/>
            <ac:spMk id="57" creationId="{BAD129B0-F436-3584-8E19-2DAD3E67B379}"/>
          </ac:spMkLst>
        </pc:spChg>
        <pc:grpChg chg="del">
          <ac:chgData name="Cantamessa Astrid" userId="25f9f48d-85bc-43a4-947a-61da0b1c16f5" providerId="ADAL" clId="{49021BD5-7EF0-4C97-829D-B6454330BC5B}" dt="2023-07-04T06:17:56.393" v="1181" actId="478"/>
          <ac:grpSpMkLst>
            <pc:docMk/>
            <pc:sldMk cId="2827605956" sldId="486"/>
            <ac:grpSpMk id="6" creationId="{BAC3F586-F3E9-E719-EB61-9BB0CCD92041}"/>
          </ac:grpSpMkLst>
        </pc:grpChg>
        <pc:grpChg chg="add mod">
          <ac:chgData name="Cantamessa Astrid" userId="25f9f48d-85bc-43a4-947a-61da0b1c16f5" providerId="ADAL" clId="{49021BD5-7EF0-4C97-829D-B6454330BC5B}" dt="2023-07-05T08:23:17.425" v="6601" actId="1037"/>
          <ac:grpSpMkLst>
            <pc:docMk/>
            <pc:sldMk cId="2827605956" sldId="486"/>
            <ac:grpSpMk id="8" creationId="{46B8CA17-B727-A5C1-A9A0-4791B8214CC8}"/>
          </ac:grpSpMkLst>
        </pc:grpChg>
        <pc:grpChg chg="add del mod">
          <ac:chgData name="Cantamessa Astrid" userId="25f9f48d-85bc-43a4-947a-61da0b1c16f5" providerId="ADAL" clId="{49021BD5-7EF0-4C97-829D-B6454330BC5B}" dt="2023-07-05T08:15:42.601" v="6485" actId="478"/>
          <ac:grpSpMkLst>
            <pc:docMk/>
            <pc:sldMk cId="2827605956" sldId="486"/>
            <ac:grpSpMk id="34" creationId="{833FE30F-3949-E988-8F87-149B99E234C9}"/>
          </ac:grpSpMkLst>
        </pc:grpChg>
        <pc:picChg chg="add del mod">
          <ac:chgData name="Cantamessa Astrid" userId="25f9f48d-85bc-43a4-947a-61da0b1c16f5" providerId="ADAL" clId="{49021BD5-7EF0-4C97-829D-B6454330BC5B}" dt="2023-07-05T12:42:58.477" v="18458" actId="478"/>
          <ac:picMkLst>
            <pc:docMk/>
            <pc:sldMk cId="2827605956" sldId="486"/>
            <ac:picMk id="7" creationId="{5216EA0D-EF7B-6C85-5D6A-76433B146443}"/>
          </ac:picMkLst>
        </pc:picChg>
        <pc:picChg chg="mod">
          <ac:chgData name="Cantamessa Astrid" userId="25f9f48d-85bc-43a4-947a-61da0b1c16f5" providerId="ADAL" clId="{49021BD5-7EF0-4C97-829D-B6454330BC5B}" dt="2023-07-04T06:18:09.489" v="1183"/>
          <ac:picMkLst>
            <pc:docMk/>
            <pc:sldMk cId="2827605956" sldId="486"/>
            <ac:picMk id="9" creationId="{CD8D4614-3EEE-3219-FB65-6BD192B0BB62}"/>
          </ac:picMkLst>
        </pc:picChg>
        <pc:picChg chg="mod">
          <ac:chgData name="Cantamessa Astrid" userId="25f9f48d-85bc-43a4-947a-61da0b1c16f5" providerId="ADAL" clId="{49021BD5-7EF0-4C97-829D-B6454330BC5B}" dt="2023-07-05T08:17:00.666" v="6500" actId="1076"/>
          <ac:picMkLst>
            <pc:docMk/>
            <pc:sldMk cId="2827605956" sldId="486"/>
            <ac:picMk id="12" creationId="{B16646E7-E1E9-7AD3-82AE-7FDE26D07E1C}"/>
          </ac:picMkLst>
        </pc:picChg>
        <pc:picChg chg="mod">
          <ac:chgData name="Cantamessa Astrid" userId="25f9f48d-85bc-43a4-947a-61da0b1c16f5" providerId="ADAL" clId="{49021BD5-7EF0-4C97-829D-B6454330BC5B}" dt="2023-07-05T08:16:58.610" v="6499" actId="1076"/>
          <ac:picMkLst>
            <pc:docMk/>
            <pc:sldMk cId="2827605956" sldId="486"/>
            <ac:picMk id="16" creationId="{E55F6E1A-C81A-34AE-C9BE-8DF5746B07C0}"/>
          </ac:picMkLst>
        </pc:picChg>
        <pc:picChg chg="del">
          <ac:chgData name="Cantamessa Astrid" userId="25f9f48d-85bc-43a4-947a-61da0b1c16f5" providerId="ADAL" clId="{49021BD5-7EF0-4C97-829D-B6454330BC5B}" dt="2023-07-04T06:17:56.393" v="1181" actId="478"/>
          <ac:picMkLst>
            <pc:docMk/>
            <pc:sldMk cId="2827605956" sldId="486"/>
            <ac:picMk id="38" creationId="{3119E089-9F0D-624E-A415-9CDCB245D9A6}"/>
          </ac:picMkLst>
        </pc:picChg>
        <pc:picChg chg="add del mod">
          <ac:chgData name="Cantamessa Astrid" userId="25f9f48d-85bc-43a4-947a-61da0b1c16f5" providerId="ADAL" clId="{49021BD5-7EF0-4C97-829D-B6454330BC5B}" dt="2023-07-05T08:15:47.228" v="6486" actId="478"/>
          <ac:picMkLst>
            <pc:docMk/>
            <pc:sldMk cId="2827605956" sldId="486"/>
            <ac:picMk id="42" creationId="{84692B60-FDE6-DB36-86F1-99A685B6B418}"/>
          </ac:picMkLst>
        </pc:picChg>
        <pc:picChg chg="add del mod">
          <ac:chgData name="Cantamessa Astrid" userId="25f9f48d-85bc-43a4-947a-61da0b1c16f5" providerId="ADAL" clId="{49021BD5-7EF0-4C97-829D-B6454330BC5B}" dt="2023-07-05T08:15:47.228" v="6486" actId="478"/>
          <ac:picMkLst>
            <pc:docMk/>
            <pc:sldMk cId="2827605956" sldId="486"/>
            <ac:picMk id="44" creationId="{628A2081-3ECA-CE2E-5939-E0331C6081AF}"/>
          </ac:picMkLst>
        </pc:picChg>
        <pc:picChg chg="del">
          <ac:chgData name="Cantamessa Astrid" userId="25f9f48d-85bc-43a4-947a-61da0b1c16f5" providerId="ADAL" clId="{49021BD5-7EF0-4C97-829D-B6454330BC5B}" dt="2023-07-04T06:17:56.393" v="1181" actId="478"/>
          <ac:picMkLst>
            <pc:docMk/>
            <pc:sldMk cId="2827605956" sldId="486"/>
            <ac:picMk id="47" creationId="{E46F18A7-60A1-E906-D534-1A274152F8BD}"/>
          </ac:picMkLst>
        </pc:picChg>
        <pc:picChg chg="add del mod modCrop">
          <ac:chgData name="Cantamessa Astrid" userId="25f9f48d-85bc-43a4-947a-61da0b1c16f5" providerId="ADAL" clId="{49021BD5-7EF0-4C97-829D-B6454330BC5B}" dt="2023-07-05T12:34:34.197" v="18455" actId="22"/>
          <ac:picMkLst>
            <pc:docMk/>
            <pc:sldMk cId="2827605956" sldId="486"/>
            <ac:picMk id="51" creationId="{AD56B93D-221F-D092-0ECE-BBD7211C76E4}"/>
          </ac:picMkLst>
        </pc:picChg>
        <pc:picChg chg="add del">
          <ac:chgData name="Cantamessa Astrid" userId="25f9f48d-85bc-43a4-947a-61da0b1c16f5" providerId="ADAL" clId="{49021BD5-7EF0-4C97-829D-B6454330BC5B}" dt="2023-07-05T12:34:31.165" v="18447" actId="22"/>
          <ac:picMkLst>
            <pc:docMk/>
            <pc:sldMk cId="2827605956" sldId="486"/>
            <ac:picMk id="53" creationId="{6054A73E-DCCD-99DE-66FD-5FAF4417BBB5}"/>
          </ac:picMkLst>
        </pc:picChg>
        <pc:picChg chg="add del">
          <ac:chgData name="Cantamessa Astrid" userId="25f9f48d-85bc-43a4-947a-61da0b1c16f5" providerId="ADAL" clId="{49021BD5-7EF0-4C97-829D-B6454330BC5B}" dt="2023-07-05T12:34:30.973" v="18446" actId="22"/>
          <ac:picMkLst>
            <pc:docMk/>
            <pc:sldMk cId="2827605956" sldId="486"/>
            <ac:picMk id="55" creationId="{01BB0218-25BD-CE90-FA40-7D60E898EFAC}"/>
          </ac:picMkLst>
        </pc:picChg>
        <pc:picChg chg="add mod ord">
          <ac:chgData name="Cantamessa Astrid" userId="25f9f48d-85bc-43a4-947a-61da0b1c16f5" providerId="ADAL" clId="{49021BD5-7EF0-4C97-829D-B6454330BC5B}" dt="2023-07-05T12:46:12.362" v="18494" actId="1036"/>
          <ac:picMkLst>
            <pc:docMk/>
            <pc:sldMk cId="2827605956" sldId="486"/>
            <ac:picMk id="59" creationId="{C8FE1470-A109-3FFB-814F-DDB2BFB4671E}"/>
          </ac:picMkLst>
        </pc:picChg>
        <pc:cxnChg chg="mod">
          <ac:chgData name="Cantamessa Astrid" userId="25f9f48d-85bc-43a4-947a-61da0b1c16f5" providerId="ADAL" clId="{49021BD5-7EF0-4C97-829D-B6454330BC5B}" dt="2023-07-04T06:18:09.489" v="1183"/>
          <ac:cxnSpMkLst>
            <pc:docMk/>
            <pc:sldMk cId="2827605956" sldId="486"/>
            <ac:cxnSpMk id="11" creationId="{A7B7208B-F165-2B9D-ADD0-4DE954BCE845}"/>
          </ac:cxnSpMkLst>
        </pc:cxnChg>
        <pc:cxnChg chg="add mod">
          <ac:chgData name="Cantamessa Astrid" userId="25f9f48d-85bc-43a4-947a-61da0b1c16f5" providerId="ADAL" clId="{49021BD5-7EF0-4C97-829D-B6454330BC5B}" dt="2023-07-05T12:46:13.930" v="18495" actId="1036"/>
          <ac:cxnSpMkLst>
            <pc:docMk/>
            <pc:sldMk cId="2827605956" sldId="486"/>
            <ac:cxnSpMk id="15" creationId="{CF3D1213-5386-3A9E-DF2A-5A0728F9D8BA}"/>
          </ac:cxnSpMkLst>
        </pc:cxnChg>
        <pc:cxnChg chg="add mod">
          <ac:chgData name="Cantamessa Astrid" userId="25f9f48d-85bc-43a4-947a-61da0b1c16f5" providerId="ADAL" clId="{49021BD5-7EF0-4C97-829D-B6454330BC5B}" dt="2023-07-05T12:46:36.609" v="18502" actId="14100"/>
          <ac:cxnSpMkLst>
            <pc:docMk/>
            <pc:sldMk cId="2827605956" sldId="486"/>
            <ac:cxnSpMk id="23" creationId="{60F7B77A-5E50-1BE8-E718-E9C182D61A7F}"/>
          </ac:cxnSpMkLst>
        </pc:cxnChg>
        <pc:cxnChg chg="del">
          <ac:chgData name="Cantamessa Astrid" userId="25f9f48d-85bc-43a4-947a-61da0b1c16f5" providerId="ADAL" clId="{49021BD5-7EF0-4C97-829D-B6454330BC5B}" dt="2023-07-04T06:17:56.393" v="1181" actId="478"/>
          <ac:cxnSpMkLst>
            <pc:docMk/>
            <pc:sldMk cId="2827605956" sldId="486"/>
            <ac:cxnSpMk id="24" creationId="{30B9402F-4E5C-A2AB-9224-02ABA516E140}"/>
          </ac:cxnSpMkLst>
        </pc:cxnChg>
        <pc:cxnChg chg="add mod">
          <ac:chgData name="Cantamessa Astrid" userId="25f9f48d-85bc-43a4-947a-61da0b1c16f5" providerId="ADAL" clId="{49021BD5-7EF0-4C97-829D-B6454330BC5B}" dt="2023-07-06T09:03:26.512" v="19377" actId="14100"/>
          <ac:cxnSpMkLst>
            <pc:docMk/>
            <pc:sldMk cId="2827605956" sldId="486"/>
            <ac:cxnSpMk id="26" creationId="{9B4082B2-A4D8-4400-C2A3-E6714450A39A}"/>
          </ac:cxnSpMkLst>
        </pc:cxnChg>
        <pc:cxnChg chg="add del mod">
          <ac:chgData name="Cantamessa Astrid" userId="25f9f48d-85bc-43a4-947a-61da0b1c16f5" providerId="ADAL" clId="{49021BD5-7EF0-4C97-829D-B6454330BC5B}" dt="2023-07-05T08:15:47.228" v="6486" actId="478"/>
          <ac:cxnSpMkLst>
            <pc:docMk/>
            <pc:sldMk cId="2827605956" sldId="486"/>
            <ac:cxnSpMk id="46" creationId="{427E1593-A878-1B99-EB52-1D74FC5F4D8E}"/>
          </ac:cxnSpMkLst>
        </pc:cxnChg>
        <pc:cxnChg chg="add del mod">
          <ac:chgData name="Cantamessa Astrid" userId="25f9f48d-85bc-43a4-947a-61da0b1c16f5" providerId="ADAL" clId="{49021BD5-7EF0-4C97-829D-B6454330BC5B}" dt="2023-07-04T06:35:33.167" v="1446" actId="478"/>
          <ac:cxnSpMkLst>
            <pc:docMk/>
            <pc:sldMk cId="2827605956" sldId="486"/>
            <ac:cxnSpMk id="53" creationId="{DCEBC6FD-71F8-0E26-52BE-D09B8A957387}"/>
          </ac:cxnSpMkLst>
        </pc:cxnChg>
      </pc:sldChg>
      <pc:sldChg chg="addSp delSp modSp add mod delAnim modAnim modNotesTx">
        <pc:chgData name="Cantamessa Astrid" userId="25f9f48d-85bc-43a4-947a-61da0b1c16f5" providerId="ADAL" clId="{49021BD5-7EF0-4C97-829D-B6454330BC5B}" dt="2023-07-05T17:16:26.051" v="19353"/>
        <pc:sldMkLst>
          <pc:docMk/>
          <pc:sldMk cId="1678879276" sldId="487"/>
        </pc:sldMkLst>
        <pc:spChg chg="mod">
          <ac:chgData name="Cantamessa Astrid" userId="25f9f48d-85bc-43a4-947a-61da0b1c16f5" providerId="ADAL" clId="{49021BD5-7EF0-4C97-829D-B6454330BC5B}" dt="2023-07-05T12:53:08.663" v="18551" actId="20577"/>
          <ac:spMkLst>
            <pc:docMk/>
            <pc:sldMk cId="1678879276" sldId="487"/>
            <ac:spMk id="2" creationId="{19FB2BC9-8EAE-466E-BF85-797572A8E22E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3" creationId="{334A7BB8-2429-D05E-3626-1058517D296B}"/>
          </ac:spMkLst>
        </pc:spChg>
        <pc:spChg chg="del">
          <ac:chgData name="Cantamessa Astrid" userId="25f9f48d-85bc-43a4-947a-61da0b1c16f5" providerId="ADAL" clId="{49021BD5-7EF0-4C97-829D-B6454330BC5B}" dt="2023-07-04T07:38:25.206" v="2635" actId="478"/>
          <ac:spMkLst>
            <pc:docMk/>
            <pc:sldMk cId="1678879276" sldId="487"/>
            <ac:spMk id="3" creationId="{B7CBE9F6-F0D1-DBF3-882B-5E004FF25473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7" creationId="{8C9220E2-8162-E6BC-560E-A213564D3CAA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7" creationId="{AD050B4B-A3B8-AB77-4EE9-8BBEB4E2A1F9}"/>
          </ac:spMkLst>
        </pc:spChg>
        <pc:spChg chg="mod">
          <ac:chgData name="Cantamessa Astrid" userId="25f9f48d-85bc-43a4-947a-61da0b1c16f5" providerId="ADAL" clId="{49021BD5-7EF0-4C97-829D-B6454330BC5B}" dt="2023-07-04T08:01:49.503" v="3355" actId="20577"/>
          <ac:spMkLst>
            <pc:docMk/>
            <pc:sldMk cId="1678879276" sldId="487"/>
            <ac:spMk id="8" creationId="{9FECD468-D859-490E-9795-74DDD441B13C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9" creationId="{3213E40F-9090-7B86-6EDB-470B1A68371C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9" creationId="{9EA1F4DC-1B53-9EB0-AACE-2AF3C89121BC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10" creationId="{145B0E44-BFEA-1CD6-877F-E855FB66CBBA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11" creationId="{D3D33186-DA21-CEB4-01F6-067FB3BD7F10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11" creationId="{E8F60423-6953-3C0E-CB4F-9D37A3FC11FF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12" creationId="{3AB00644-D2B6-E39F-E5BF-479E1D5F79BE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12" creationId="{7374C29F-1681-6088-BEA6-7684D414E460}"/>
          </ac:spMkLst>
        </pc:spChg>
        <pc:spChg chg="del">
          <ac:chgData name="Cantamessa Astrid" userId="25f9f48d-85bc-43a4-947a-61da0b1c16f5" providerId="ADAL" clId="{49021BD5-7EF0-4C97-829D-B6454330BC5B}" dt="2023-07-04T07:38:55.671" v="2676" actId="478"/>
          <ac:spMkLst>
            <pc:docMk/>
            <pc:sldMk cId="1678879276" sldId="487"/>
            <ac:spMk id="13" creationId="{76080E65-53D9-942B-6BB0-22A15DDE2027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13" creationId="{F1470A0A-419A-134B-6031-D9F06C0AD536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14" creationId="{90BEBB0A-572B-E241-483B-03B0E41D5C6C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14" creationId="{C6C30AA1-AFC7-2BF8-96B9-68A8449F7ED0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15" creationId="{39575C61-89A2-27D0-8FB7-8EE09BF57D12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15" creationId="{3D843BE1-4F5F-602C-DD62-527E3E3995AC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16" creationId="{96C8B13E-6ABA-06EA-DBAA-37D3A2CAB8F5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16" creationId="{A0806223-851A-5588-B084-AA125696B45A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17" creationId="{025A4EAC-C403-BF8B-30AB-BEE2ED6FFCD9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17" creationId="{6C4FB512-5735-FC27-59C1-07CDEAD7A87F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18" creationId="{DAEEF3DF-D43D-3F37-D0DA-ED96B942519B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19" creationId="{06EB1D10-51E3-ABB7-2ED9-E04D8C300652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20" creationId="{6750DA34-D1C6-B638-4E32-522432087EA8}"/>
          </ac:spMkLst>
        </pc:spChg>
        <pc:spChg chg="del">
          <ac:chgData name="Cantamessa Astrid" userId="25f9f48d-85bc-43a4-947a-61da0b1c16f5" providerId="ADAL" clId="{49021BD5-7EF0-4C97-829D-B6454330BC5B}" dt="2023-07-04T07:38:31.359" v="2638" actId="478"/>
          <ac:spMkLst>
            <pc:docMk/>
            <pc:sldMk cId="1678879276" sldId="487"/>
            <ac:spMk id="21" creationId="{0599203E-7FEE-DB9F-0801-EE11451267EE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21" creationId="{4887349C-C6A0-45B8-CC7F-C87593D2312A}"/>
          </ac:spMkLst>
        </pc:spChg>
        <pc:spChg chg="del">
          <ac:chgData name="Cantamessa Astrid" userId="25f9f48d-85bc-43a4-947a-61da0b1c16f5" providerId="ADAL" clId="{49021BD5-7EF0-4C97-829D-B6454330BC5B}" dt="2023-07-04T07:38:31.359" v="2638" actId="478"/>
          <ac:spMkLst>
            <pc:docMk/>
            <pc:sldMk cId="1678879276" sldId="487"/>
            <ac:spMk id="22" creationId="{5C8FBF8B-7E5F-2BF2-EDDC-194870F314DF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22" creationId="{F05FA23A-88B7-025A-E963-CF1745D9F185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23" creationId="{44CEF44D-99B2-AA24-B650-277ACE3D523A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23" creationId="{4DD6D0A7-8914-3C95-C119-7E654DA98100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24" creationId="{DA3BEF41-6A53-048A-2326-235149BD2C1A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25" creationId="{1A640FB0-424F-4EE7-AAEC-BA787812FCF0}"/>
          </ac:spMkLst>
        </pc:spChg>
        <pc:spChg chg="del">
          <ac:chgData name="Cantamessa Astrid" userId="25f9f48d-85bc-43a4-947a-61da0b1c16f5" providerId="ADAL" clId="{49021BD5-7EF0-4C97-829D-B6454330BC5B}" dt="2023-07-04T07:38:29.265" v="2637" actId="478"/>
          <ac:spMkLst>
            <pc:docMk/>
            <pc:sldMk cId="1678879276" sldId="487"/>
            <ac:spMk id="25" creationId="{CB911D0B-91FE-81A8-1CF0-01E917B130E4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26" creationId="{19099818-8E83-3B04-F53E-5CE921302E1E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26" creationId="{D091954D-3610-A928-A88A-A166385DB3CA}"/>
          </ac:spMkLst>
        </pc:spChg>
        <pc:spChg chg="del">
          <ac:chgData name="Cantamessa Astrid" userId="25f9f48d-85bc-43a4-947a-61da0b1c16f5" providerId="ADAL" clId="{49021BD5-7EF0-4C97-829D-B6454330BC5B}" dt="2023-07-04T07:38:29.265" v="2637" actId="478"/>
          <ac:spMkLst>
            <pc:docMk/>
            <pc:sldMk cId="1678879276" sldId="487"/>
            <ac:spMk id="27" creationId="{64CF3FDB-B584-EEE9-D8E2-9087DDB9F526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27" creationId="{680952FC-11DC-B499-E923-3C222E62B08B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28" creationId="{01B9E85E-E097-2110-58BA-210958BDC8FA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28" creationId="{6EA0118D-59B2-73EE-8AFF-6451B55F75EE}"/>
          </ac:spMkLst>
        </pc:spChg>
        <pc:spChg chg="mod">
          <ac:chgData name="Cantamessa Astrid" userId="25f9f48d-85bc-43a4-947a-61da0b1c16f5" providerId="ADAL" clId="{49021BD5-7EF0-4C97-829D-B6454330BC5B}" dt="2023-07-04T07:53:37.248" v="3125" actId="1036"/>
          <ac:spMkLst>
            <pc:docMk/>
            <pc:sldMk cId="1678879276" sldId="487"/>
            <ac:spMk id="29" creationId="{369F4AEB-C1D6-2D5F-5D62-91E17789BFDB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30" creationId="{296E6879-7268-55B3-C1D0-863A841724BA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30" creationId="{8CF83D03-8792-C23E-2A91-AC08518DE70A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31" creationId="{56DBDE68-F8B8-FE27-1788-4FC98E64BE59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31" creationId="{FCBA6988-8319-2B70-EA0F-452069A1107A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32" creationId="{5078FB51-75AB-89A6-3C4E-21552734D5EC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32" creationId="{C689D9F2-22B8-56CA-0EF4-E8D4D1D7F471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33" creationId="{E970D8B0-2D50-8F8C-4972-710E15C98F01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33" creationId="{FFC9EE7B-C5EC-5807-B43C-D1AD854B0923}"/>
          </ac:spMkLst>
        </pc:spChg>
        <pc:spChg chg="mod">
          <ac:chgData name="Cantamessa Astrid" userId="25f9f48d-85bc-43a4-947a-61da0b1c16f5" providerId="ADAL" clId="{49021BD5-7EF0-4C97-829D-B6454330BC5B}" dt="2023-07-04T07:53:37.248" v="3125" actId="1036"/>
          <ac:spMkLst>
            <pc:docMk/>
            <pc:sldMk cId="1678879276" sldId="487"/>
            <ac:spMk id="34" creationId="{7E423B45-449F-0B58-9AC4-2E3935A2ACAE}"/>
          </ac:spMkLst>
        </pc:spChg>
        <pc:spChg chg="mod">
          <ac:chgData name="Cantamessa Astrid" userId="25f9f48d-85bc-43a4-947a-61da0b1c16f5" providerId="ADAL" clId="{49021BD5-7EF0-4C97-829D-B6454330BC5B}" dt="2023-07-04T07:53:37.248" v="3125" actId="1036"/>
          <ac:spMkLst>
            <pc:docMk/>
            <pc:sldMk cId="1678879276" sldId="487"/>
            <ac:spMk id="35" creationId="{B3B2B852-03BB-EE66-BA44-278F043E099E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36" creationId="{EB2B5EB7-AF99-35D2-D9E6-33DC4D183E67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37" creationId="{BB990C5A-292D-1DAD-F70A-46A6D86122FC}"/>
          </ac:spMkLst>
        </pc:spChg>
        <pc:spChg chg="mod">
          <ac:chgData name="Cantamessa Astrid" userId="25f9f48d-85bc-43a4-947a-61da0b1c16f5" providerId="ADAL" clId="{49021BD5-7EF0-4C97-829D-B6454330BC5B}" dt="2023-07-04T07:53:37.248" v="3125" actId="1036"/>
          <ac:spMkLst>
            <pc:docMk/>
            <pc:sldMk cId="1678879276" sldId="487"/>
            <ac:spMk id="38" creationId="{200BBEB3-0415-E029-AA6F-A39D580CB082}"/>
          </ac:spMkLst>
        </pc:spChg>
        <pc:spChg chg="mod">
          <ac:chgData name="Cantamessa Astrid" userId="25f9f48d-85bc-43a4-947a-61da0b1c16f5" providerId="ADAL" clId="{49021BD5-7EF0-4C97-829D-B6454330BC5B}" dt="2023-07-04T07:53:37.248" v="3125" actId="1036"/>
          <ac:spMkLst>
            <pc:docMk/>
            <pc:sldMk cId="1678879276" sldId="487"/>
            <ac:spMk id="39" creationId="{6A5A381A-2575-64B6-9FE4-27E355C88DC4}"/>
          </ac:spMkLst>
        </pc:spChg>
        <pc:spChg chg="mod">
          <ac:chgData name="Cantamessa Astrid" userId="25f9f48d-85bc-43a4-947a-61da0b1c16f5" providerId="ADAL" clId="{49021BD5-7EF0-4C97-829D-B6454330BC5B}" dt="2023-07-04T07:53:37.248" v="3125" actId="1036"/>
          <ac:spMkLst>
            <pc:docMk/>
            <pc:sldMk cId="1678879276" sldId="487"/>
            <ac:spMk id="40" creationId="{2694BF7D-BCA1-8C8F-3E99-C4126AC35E18}"/>
          </ac:spMkLst>
        </pc:spChg>
        <pc:spChg chg="mod">
          <ac:chgData name="Cantamessa Astrid" userId="25f9f48d-85bc-43a4-947a-61da0b1c16f5" providerId="ADAL" clId="{49021BD5-7EF0-4C97-829D-B6454330BC5B}" dt="2023-07-04T07:42:37.542" v="2758" actId="255"/>
          <ac:spMkLst>
            <pc:docMk/>
            <pc:sldMk cId="1678879276" sldId="487"/>
            <ac:spMk id="41" creationId="{9DD86A96-533F-F3E1-536A-FD9C44EB51EF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42" creationId="{4B3E08CD-0EA2-44A0-AC9C-4915DE383478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43" creationId="{803AE292-8AD3-E8D9-1A3A-DE5B7AB94E13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44" creationId="{87AA2192-3B5A-29F6-7153-4441A2B7E087}"/>
          </ac:spMkLst>
        </pc:spChg>
        <pc:spChg chg="mod">
          <ac:chgData name="Cantamessa Astrid" userId="25f9f48d-85bc-43a4-947a-61da0b1c16f5" providerId="ADAL" clId="{49021BD5-7EF0-4C97-829D-B6454330BC5B}" dt="2023-07-05T09:30:00.848" v="11341" actId="1038"/>
          <ac:spMkLst>
            <pc:docMk/>
            <pc:sldMk cId="1678879276" sldId="487"/>
            <ac:spMk id="45" creationId="{A1393877-38A2-2EFE-F798-0DC5EC500410}"/>
          </ac:spMkLst>
        </pc:spChg>
        <pc:spChg chg="mod">
          <ac:chgData name="Cantamessa Astrid" userId="25f9f48d-85bc-43a4-947a-61da0b1c16f5" providerId="ADAL" clId="{49021BD5-7EF0-4C97-829D-B6454330BC5B}" dt="2023-07-05T09:30:00.848" v="11341" actId="1038"/>
          <ac:spMkLst>
            <pc:docMk/>
            <pc:sldMk cId="1678879276" sldId="487"/>
            <ac:spMk id="46" creationId="{B86D9846-AC21-5AAF-B3C6-9EC2C5E5CB67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47" creationId="{D4DC1A9A-43A9-C30B-0B15-0C3B16358BC3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48" creationId="{3BFADF83-7264-34B5-D3AA-1E6F6093BF39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49" creationId="{36284951-A528-E054-FFAF-FCF2427633E8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49" creationId="{C2C2AA4F-F8E6-06E5-15A4-5F8DC0D54109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50" creationId="{26B5E34C-34F1-6504-48C7-CC83747399A9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50" creationId="{37EBFCCF-87BC-8DA7-1935-E4FAD971882F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51" creationId="{0DD40F25-141B-678A-27FB-4CD7BBD852F7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51" creationId="{DB6F4E72-F1E2-50F0-CCE7-2EE24F03395C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52" creationId="{295D284B-3FF3-3BE2-782A-A59CF959EDB6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52" creationId="{31FAB775-3C6A-7AE7-0D97-8A3072118230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53" creationId="{346575AA-0645-E2F0-4F66-8EAB35949E3E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53" creationId="{DBA60223-D482-758B-2582-762BC814ECF4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54" creationId="{B903DB17-47AF-30DD-A799-BCF708533845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54" creationId="{C54F781E-9727-2811-D454-107889D596EE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57" creationId="{5ACCB95F-CC5A-926F-695B-FB7B26C2AEBA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57" creationId="{FAF368B4-EE32-E455-3DEC-E861A937EF73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58" creationId="{0DF3DEA1-0501-8369-65E4-D245E0614C30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58" creationId="{C911D533-C298-966D-2A60-CC493B0CC6E7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59" creationId="{627B69D9-C061-3364-03C0-5C05FE8F6168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59" creationId="{BF62AD48-2CFF-1F72-6AAF-82C8B6B41C2C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60" creationId="{BEE908D2-35C5-E21E-2794-BED3E2BB230A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60" creationId="{C0C78AB2-BD0E-BF80-D2FB-F2DBE901E99D}"/>
          </ac:spMkLst>
        </pc:spChg>
        <pc:spChg chg="add mod">
          <ac:chgData name="Cantamessa Astrid" userId="25f9f48d-85bc-43a4-947a-61da0b1c16f5" providerId="ADAL" clId="{49021BD5-7EF0-4C97-829D-B6454330BC5B}" dt="2023-07-05T09:30:11.513" v="11343" actId="1076"/>
          <ac:spMkLst>
            <pc:docMk/>
            <pc:sldMk cId="1678879276" sldId="487"/>
            <ac:spMk id="61" creationId="{8241E882-404A-10C0-F984-ED6EFCBA26B7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61" creationId="{F1FC3966-ACE3-3871-0FA6-2F05A8AA816E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62" creationId="{B2E2C006-A99A-B753-91CD-7FADECC62E50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63" creationId="{D66AFCFC-CC9B-F243-75FD-56AD89D74743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64" creationId="{5D8BBEC8-5588-90B7-0A9A-98BB27E185B8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65" creationId="{023C8E8E-39E8-5D02-4368-8F91805F0BAC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66" creationId="{688A7625-2AE3-3DAB-577F-867A8667D998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67" creationId="{E392EEAF-02AB-BD9D-CE21-C472E2DA61D6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68" creationId="{581FD126-5B20-16FC-8636-C8267AAC0489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70" creationId="{AEE576CA-2A3B-1178-A1F4-DCEB07F66348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71" creationId="{6FE3EBC5-A7F7-287A-6883-DCE249BFB58E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72" creationId="{D7B20F9B-CDA0-F945-8DB4-F689C2F17EDD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73" creationId="{C7B5953A-A530-5C91-96D0-BCA6E45FDA09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74" creationId="{8A5A091A-D885-3733-7FA2-1B39B6DD2616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75" creationId="{E9215AEA-0D41-5C7F-E20B-BC9280B3BBFE}"/>
          </ac:spMkLst>
        </pc:spChg>
        <pc:spChg chg="mod">
          <ac:chgData name="Cantamessa Astrid" userId="25f9f48d-85bc-43a4-947a-61da0b1c16f5" providerId="ADAL" clId="{49021BD5-7EF0-4C97-829D-B6454330BC5B}" dt="2023-07-04T07:42:37.542" v="2758" actId="255"/>
          <ac:spMkLst>
            <pc:docMk/>
            <pc:sldMk cId="1678879276" sldId="487"/>
            <ac:spMk id="79" creationId="{39102BA9-A172-7AA0-8333-5E3D22D4A4F3}"/>
          </ac:spMkLst>
        </pc:spChg>
        <pc:spChg chg="mod">
          <ac:chgData name="Cantamessa Astrid" userId="25f9f48d-85bc-43a4-947a-61da0b1c16f5" providerId="ADAL" clId="{49021BD5-7EF0-4C97-829D-B6454330BC5B}" dt="2023-07-04T07:42:37.542" v="2758" actId="255"/>
          <ac:spMkLst>
            <pc:docMk/>
            <pc:sldMk cId="1678879276" sldId="487"/>
            <ac:spMk id="80" creationId="{0291856B-8712-B3FF-8016-76076198BD9B}"/>
          </ac:spMkLst>
        </pc:spChg>
        <pc:spChg chg="mod">
          <ac:chgData name="Cantamessa Astrid" userId="25f9f48d-85bc-43a4-947a-61da0b1c16f5" providerId="ADAL" clId="{49021BD5-7EF0-4C97-829D-B6454330BC5B}" dt="2023-07-04T07:42:37.542" v="2758" actId="255"/>
          <ac:spMkLst>
            <pc:docMk/>
            <pc:sldMk cId="1678879276" sldId="487"/>
            <ac:spMk id="81" creationId="{A661EC6B-29E9-BD57-6CE9-9112928993F1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82" creationId="{CDF712EA-0161-726F-07BC-655C41769F7E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83" creationId="{9A05CD15-C621-09C0-58EE-0ED29E4E0E60}"/>
          </ac:spMkLst>
        </pc:spChg>
        <pc:spChg chg="mod">
          <ac:chgData name="Cantamessa Astrid" userId="25f9f48d-85bc-43a4-947a-61da0b1c16f5" providerId="ADAL" clId="{49021BD5-7EF0-4C97-829D-B6454330BC5B}" dt="2023-07-04T07:50:29.311" v="3029" actId="1036"/>
          <ac:spMkLst>
            <pc:docMk/>
            <pc:sldMk cId="1678879276" sldId="487"/>
            <ac:spMk id="84" creationId="{6FE3EB47-2CF0-663D-88CD-18C0B1B9CE15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86" creationId="{81BBA4AC-7B6D-92CA-0A35-ADEC24EB27C8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87" creationId="{155E9EBB-BECB-799F-A6E0-8C4C29BB44A6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88" creationId="{D1213043-C7BD-3E99-6078-C3E68963E743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89" creationId="{CEE0AE7B-4B69-F9E7-5896-888F9723CD5A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90" creationId="{5D2C09FD-60B4-0E25-3C8A-2BC6A28BF5D4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91" creationId="{956CD8AD-5D52-1104-75E5-5903C655ACEE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92" creationId="{ACA4D800-585F-C677-A00E-927D5E9D48D9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93" creationId="{33FAC880-F134-7F85-2759-AC535A70CDC9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94" creationId="{FE852BA8-EBBA-2636-8ECB-420EA8F5B274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95" creationId="{A48ADE3E-004B-C60D-E4A0-F1CB42E5D9B2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96" creationId="{30502411-ABFD-0287-2B60-AF3F2DE8E167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97" creationId="{8A6404C3-3FBF-17F1-1DD1-9260C3DF5C19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98" creationId="{6925A4C2-C3FB-2767-FA4D-72A24454FDB3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99" creationId="{55626BC8-EFAA-6268-05FD-69780C3DA6FD}"/>
          </ac:spMkLst>
        </pc:spChg>
        <pc:spChg chg="mod">
          <ac:chgData name="Cantamessa Astrid" userId="25f9f48d-85bc-43a4-947a-61da0b1c16f5" providerId="ADAL" clId="{49021BD5-7EF0-4C97-829D-B6454330BC5B}" dt="2023-07-05T09:30:00.848" v="11341" actId="1038"/>
          <ac:spMkLst>
            <pc:docMk/>
            <pc:sldMk cId="1678879276" sldId="487"/>
            <ac:spMk id="103" creationId="{ED1DD693-1049-5A88-2170-08975BC877E2}"/>
          </ac:spMkLst>
        </pc:spChg>
        <pc:spChg chg="mod">
          <ac:chgData name="Cantamessa Astrid" userId="25f9f48d-85bc-43a4-947a-61da0b1c16f5" providerId="ADAL" clId="{49021BD5-7EF0-4C97-829D-B6454330BC5B}" dt="2023-07-04T07:53:37.248" v="3125" actId="1036"/>
          <ac:spMkLst>
            <pc:docMk/>
            <pc:sldMk cId="1678879276" sldId="487"/>
            <ac:spMk id="118" creationId="{C79FC98C-4F11-4C03-EE82-6EA411CB7C61}"/>
          </ac:spMkLst>
        </pc:spChg>
        <pc:spChg chg="add mod">
          <ac:chgData name="Cantamessa Astrid" userId="25f9f48d-85bc-43a4-947a-61da0b1c16f5" providerId="ADAL" clId="{49021BD5-7EF0-4C97-829D-B6454330BC5B}" dt="2023-07-05T10:24:21.466" v="17867" actId="113"/>
          <ac:spMkLst>
            <pc:docMk/>
            <pc:sldMk cId="1678879276" sldId="487"/>
            <ac:spMk id="119" creationId="{EB9F20D3-1409-3195-9E9C-992CB7B039D3}"/>
          </ac:spMkLst>
        </pc:spChg>
        <pc:spChg chg="add mod">
          <ac:chgData name="Cantamessa Astrid" userId="25f9f48d-85bc-43a4-947a-61da0b1c16f5" providerId="ADAL" clId="{49021BD5-7EF0-4C97-829D-B6454330BC5B}" dt="2023-07-05T10:24:20.057" v="17866" actId="14100"/>
          <ac:spMkLst>
            <pc:docMk/>
            <pc:sldMk cId="1678879276" sldId="487"/>
            <ac:spMk id="121" creationId="{74214F5F-AA81-BCA6-AACE-72943F266EB1}"/>
          </ac:spMkLst>
        </pc:spChg>
        <pc:spChg chg="add mod">
          <ac:chgData name="Cantamessa Astrid" userId="25f9f48d-85bc-43a4-947a-61da0b1c16f5" providerId="ADAL" clId="{49021BD5-7EF0-4C97-829D-B6454330BC5B}" dt="2023-07-04T08:38:56.754" v="4028" actId="20577"/>
          <ac:spMkLst>
            <pc:docMk/>
            <pc:sldMk cId="1678879276" sldId="487"/>
            <ac:spMk id="124" creationId="{FBF0703F-6E7F-4127-C15E-7EAF57127FB4}"/>
          </ac:spMkLst>
        </pc:spChg>
        <pc:spChg chg="mod">
          <ac:chgData name="Cantamessa Astrid" userId="25f9f48d-85bc-43a4-947a-61da0b1c16f5" providerId="ADAL" clId="{49021BD5-7EF0-4C97-829D-B6454330BC5B}" dt="2023-07-04T07:42:37.542" v="2758" actId="255"/>
          <ac:spMkLst>
            <pc:docMk/>
            <pc:sldMk cId="1678879276" sldId="487"/>
            <ac:spMk id="130" creationId="{8FE6D430-B8BE-3359-2C80-14FB830545B5}"/>
          </ac:spMkLst>
        </pc:spChg>
        <pc:spChg chg="mod">
          <ac:chgData name="Cantamessa Astrid" userId="25f9f48d-85bc-43a4-947a-61da0b1c16f5" providerId="ADAL" clId="{49021BD5-7EF0-4C97-829D-B6454330BC5B}" dt="2023-07-04T07:45:25.848" v="2881" actId="1035"/>
          <ac:spMkLst>
            <pc:docMk/>
            <pc:sldMk cId="1678879276" sldId="487"/>
            <ac:spMk id="131" creationId="{BD2D83ED-A2C1-1B2D-F4B3-198646B29864}"/>
          </ac:spMkLst>
        </pc:spChg>
        <pc:spChg chg="mod">
          <ac:chgData name="Cantamessa Astrid" userId="25f9f48d-85bc-43a4-947a-61da0b1c16f5" providerId="ADAL" clId="{49021BD5-7EF0-4C97-829D-B6454330BC5B}" dt="2023-07-04T07:45:27.690" v="2882" actId="1036"/>
          <ac:spMkLst>
            <pc:docMk/>
            <pc:sldMk cId="1678879276" sldId="487"/>
            <ac:spMk id="132" creationId="{E237B6BB-3349-6969-3EA9-D28F4DD953CC}"/>
          </ac:spMkLst>
        </pc:spChg>
        <pc:spChg chg="mod">
          <ac:chgData name="Cantamessa Astrid" userId="25f9f48d-85bc-43a4-947a-61da0b1c16f5" providerId="ADAL" clId="{49021BD5-7EF0-4C97-829D-B6454330BC5B}" dt="2023-07-04T07:45:30.130" v="2883" actId="1036"/>
          <ac:spMkLst>
            <pc:docMk/>
            <pc:sldMk cId="1678879276" sldId="487"/>
            <ac:spMk id="133" creationId="{1CB6E3CC-D591-F4CC-DEE2-88F841D841CA}"/>
          </ac:spMkLst>
        </pc:spChg>
        <pc:spChg chg="mod">
          <ac:chgData name="Cantamessa Astrid" userId="25f9f48d-85bc-43a4-947a-61da0b1c16f5" providerId="ADAL" clId="{49021BD5-7EF0-4C97-829D-B6454330BC5B}" dt="2023-07-04T07:42:37.542" v="2758" actId="255"/>
          <ac:spMkLst>
            <pc:docMk/>
            <pc:sldMk cId="1678879276" sldId="487"/>
            <ac:spMk id="134" creationId="{E6AC6CB7-088F-A285-A89C-075C23C72FF3}"/>
          </ac:spMkLst>
        </pc:spChg>
        <pc:spChg chg="mod">
          <ac:chgData name="Cantamessa Astrid" userId="25f9f48d-85bc-43a4-947a-61da0b1c16f5" providerId="ADAL" clId="{49021BD5-7EF0-4C97-829D-B6454330BC5B}" dt="2023-07-04T07:45:33.346" v="2885" actId="1035"/>
          <ac:spMkLst>
            <pc:docMk/>
            <pc:sldMk cId="1678879276" sldId="487"/>
            <ac:spMk id="135" creationId="{3272C96C-53F8-F464-797C-CB65C304C554}"/>
          </ac:spMkLst>
        </pc:spChg>
        <pc:spChg chg="mod">
          <ac:chgData name="Cantamessa Astrid" userId="25f9f48d-85bc-43a4-947a-61da0b1c16f5" providerId="ADAL" clId="{49021BD5-7EF0-4C97-829D-B6454330BC5B}" dt="2023-07-04T07:45:35.003" v="2886" actId="1036"/>
          <ac:spMkLst>
            <pc:docMk/>
            <pc:sldMk cId="1678879276" sldId="487"/>
            <ac:spMk id="136" creationId="{F744E2E3-152A-C04D-0623-D615BB83B629}"/>
          </ac:spMkLst>
        </pc:spChg>
        <pc:spChg chg="mod">
          <ac:chgData name="Cantamessa Astrid" userId="25f9f48d-85bc-43a4-947a-61da0b1c16f5" providerId="ADAL" clId="{49021BD5-7EF0-4C97-829D-B6454330BC5B}" dt="2023-07-04T07:44:34.418" v="2843" actId="1038"/>
          <ac:spMkLst>
            <pc:docMk/>
            <pc:sldMk cId="1678879276" sldId="487"/>
            <ac:spMk id="137" creationId="{40DB9EC4-F2C4-4147-E74A-BBA909C7333A}"/>
          </ac:spMkLst>
        </pc:spChg>
        <pc:spChg chg="mod">
          <ac:chgData name="Cantamessa Astrid" userId="25f9f48d-85bc-43a4-947a-61da0b1c16f5" providerId="ADAL" clId="{49021BD5-7EF0-4C97-829D-B6454330BC5B}" dt="2023-07-04T07:45:37.793" v="2887" actId="1036"/>
          <ac:spMkLst>
            <pc:docMk/>
            <pc:sldMk cId="1678879276" sldId="487"/>
            <ac:spMk id="138" creationId="{944EA739-7475-3232-307A-411ED49CED1B}"/>
          </ac:spMkLst>
        </pc:spChg>
        <pc:spChg chg="mod">
          <ac:chgData name="Cantamessa Astrid" userId="25f9f48d-85bc-43a4-947a-61da0b1c16f5" providerId="ADAL" clId="{49021BD5-7EF0-4C97-829D-B6454330BC5B}" dt="2023-07-04T07:45:39.586" v="2888" actId="1035"/>
          <ac:spMkLst>
            <pc:docMk/>
            <pc:sldMk cId="1678879276" sldId="487"/>
            <ac:spMk id="139" creationId="{0AEA9907-A04D-F916-5060-6A8C6F083286}"/>
          </ac:spMkLst>
        </pc:spChg>
        <pc:spChg chg="mod">
          <ac:chgData name="Cantamessa Astrid" userId="25f9f48d-85bc-43a4-947a-61da0b1c16f5" providerId="ADAL" clId="{49021BD5-7EF0-4C97-829D-B6454330BC5B}" dt="2023-07-04T07:45:41.561" v="2889" actId="1036"/>
          <ac:spMkLst>
            <pc:docMk/>
            <pc:sldMk cId="1678879276" sldId="487"/>
            <ac:spMk id="140" creationId="{5F8CFBAE-EB8A-6434-6846-E42F82EBEA96}"/>
          </ac:spMkLst>
        </pc:spChg>
        <pc:spChg chg="mod">
          <ac:chgData name="Cantamessa Astrid" userId="25f9f48d-85bc-43a4-947a-61da0b1c16f5" providerId="ADAL" clId="{49021BD5-7EF0-4C97-829D-B6454330BC5B}" dt="2023-07-04T07:45:43.274" v="2890" actId="1036"/>
          <ac:spMkLst>
            <pc:docMk/>
            <pc:sldMk cId="1678879276" sldId="487"/>
            <ac:spMk id="141" creationId="{9C1BB0CF-ADA4-C048-A5C5-665F0DF2BA02}"/>
          </ac:spMkLst>
        </pc:spChg>
        <pc:spChg chg="mod">
          <ac:chgData name="Cantamessa Astrid" userId="25f9f48d-85bc-43a4-947a-61da0b1c16f5" providerId="ADAL" clId="{49021BD5-7EF0-4C97-829D-B6454330BC5B}" dt="2023-07-04T07:45:44.921" v="2891" actId="1036"/>
          <ac:spMkLst>
            <pc:docMk/>
            <pc:sldMk cId="1678879276" sldId="487"/>
            <ac:spMk id="142" creationId="{92019437-8490-97D2-FE68-8BFBB9B4C618}"/>
          </ac:spMkLst>
        </pc:spChg>
        <pc:spChg chg="mod">
          <ac:chgData name="Cantamessa Astrid" userId="25f9f48d-85bc-43a4-947a-61da0b1c16f5" providerId="ADAL" clId="{49021BD5-7EF0-4C97-829D-B6454330BC5B}" dt="2023-07-04T07:45:46.658" v="2893" actId="1035"/>
          <ac:spMkLst>
            <pc:docMk/>
            <pc:sldMk cId="1678879276" sldId="487"/>
            <ac:spMk id="143" creationId="{4B42579B-F0A4-7C20-5AE3-464E61E07E09}"/>
          </ac:spMkLst>
        </pc:spChg>
        <pc:spChg chg="mod">
          <ac:chgData name="Cantamessa Astrid" userId="25f9f48d-85bc-43a4-947a-61da0b1c16f5" providerId="ADAL" clId="{49021BD5-7EF0-4C97-829D-B6454330BC5B}" dt="2023-07-04T07:45:08.857" v="2862" actId="1037"/>
          <ac:spMkLst>
            <pc:docMk/>
            <pc:sldMk cId="1678879276" sldId="487"/>
            <ac:spMk id="144" creationId="{71E84BFE-7F2A-E65D-F7DA-44B624A99E1C}"/>
          </ac:spMkLst>
        </pc:spChg>
        <pc:spChg chg="mod">
          <ac:chgData name="Cantamessa Astrid" userId="25f9f48d-85bc-43a4-947a-61da0b1c16f5" providerId="ADAL" clId="{49021BD5-7EF0-4C97-829D-B6454330BC5B}" dt="2023-07-04T07:45:08.857" v="2862" actId="1037"/>
          <ac:spMkLst>
            <pc:docMk/>
            <pc:sldMk cId="1678879276" sldId="487"/>
            <ac:spMk id="145" creationId="{224BAB6A-6A38-C62D-198C-3C3CA3B4EA4D}"/>
          </ac:spMkLst>
        </pc:spChg>
        <pc:spChg chg="mod">
          <ac:chgData name="Cantamessa Astrid" userId="25f9f48d-85bc-43a4-947a-61da0b1c16f5" providerId="ADAL" clId="{49021BD5-7EF0-4C97-829D-B6454330BC5B}" dt="2023-07-04T07:44:48.617" v="2857" actId="1076"/>
          <ac:spMkLst>
            <pc:docMk/>
            <pc:sldMk cId="1678879276" sldId="487"/>
            <ac:spMk id="151" creationId="{39488D80-DD29-2D84-EC2A-89192ADB7D37}"/>
          </ac:spMkLst>
        </pc:spChg>
        <pc:spChg chg="mod">
          <ac:chgData name="Cantamessa Astrid" userId="25f9f48d-85bc-43a4-947a-61da0b1c16f5" providerId="ADAL" clId="{49021BD5-7EF0-4C97-829D-B6454330BC5B}" dt="2023-07-04T07:55:41.153" v="3230" actId="1038"/>
          <ac:spMkLst>
            <pc:docMk/>
            <pc:sldMk cId="1678879276" sldId="487"/>
            <ac:spMk id="163" creationId="{67DDD91C-2DDE-5FE4-8AA0-B82B15DE2F79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164" creationId="{376CBBB1-F9B1-E98E-23C1-0DA943C3A2E2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165" creationId="{C4B81398-478A-F1BE-F59C-EECD943BF065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166" creationId="{3CA769B3-71DB-E533-6E14-751C82FB29AC}"/>
          </ac:spMkLst>
        </pc:spChg>
        <pc:spChg chg="del">
          <ac:chgData name="Cantamessa Astrid" userId="25f9f48d-85bc-43a4-947a-61da0b1c16f5" providerId="ADAL" clId="{49021BD5-7EF0-4C97-829D-B6454330BC5B}" dt="2023-07-04T07:38:23.924" v="2634" actId="478"/>
          <ac:spMkLst>
            <pc:docMk/>
            <pc:sldMk cId="1678879276" sldId="487"/>
            <ac:spMk id="167" creationId="{2AA23B6A-304E-1B83-BB19-02AD28F2FDA4}"/>
          </ac:spMkLst>
        </pc:spChg>
        <pc:grpChg chg="add mod">
          <ac:chgData name="Cantamessa Astrid" userId="25f9f48d-85bc-43a4-947a-61da0b1c16f5" providerId="ADAL" clId="{49021BD5-7EF0-4C97-829D-B6454330BC5B}" dt="2023-07-04T07:53:48.207" v="3152" actId="1036"/>
          <ac:grpSpMkLst>
            <pc:docMk/>
            <pc:sldMk cId="1678879276" sldId="487"/>
            <ac:grpSpMk id="5" creationId="{E92513AE-7389-C23C-51C7-06E4DD72222C}"/>
          </ac:grpSpMkLst>
        </pc:grpChg>
        <pc:grpChg chg="mod">
          <ac:chgData name="Cantamessa Astrid" userId="25f9f48d-85bc-43a4-947a-61da0b1c16f5" providerId="ADAL" clId="{49021BD5-7EF0-4C97-829D-B6454330BC5B}" dt="2023-07-04T07:53:37.248" v="3125" actId="1036"/>
          <ac:grpSpMkLst>
            <pc:docMk/>
            <pc:sldMk cId="1678879276" sldId="487"/>
            <ac:grpSpMk id="102" creationId="{6C2199AF-8567-33F8-64FB-A05422E5696E}"/>
          </ac:grpSpMkLst>
        </pc:grpChg>
        <pc:grpChg chg="mod">
          <ac:chgData name="Cantamessa Astrid" userId="25f9f48d-85bc-43a4-947a-61da0b1c16f5" providerId="ADAL" clId="{49021BD5-7EF0-4C97-829D-B6454330BC5B}" dt="2023-07-04T07:53:37.248" v="3125" actId="1036"/>
          <ac:grpSpMkLst>
            <pc:docMk/>
            <pc:sldMk cId="1678879276" sldId="487"/>
            <ac:grpSpMk id="148" creationId="{3C0123F3-1038-B214-225D-FB206A4146D2}"/>
          </ac:grpSpMkLst>
        </pc:grpChg>
        <pc:grpChg chg="mod">
          <ac:chgData name="Cantamessa Astrid" userId="25f9f48d-85bc-43a4-947a-61da0b1c16f5" providerId="ADAL" clId="{49021BD5-7EF0-4C97-829D-B6454330BC5B}" dt="2023-07-04T07:53:37.248" v="3125" actId="1036"/>
          <ac:grpSpMkLst>
            <pc:docMk/>
            <pc:sldMk cId="1678879276" sldId="487"/>
            <ac:grpSpMk id="149" creationId="{5C2DA842-9D15-A3D9-732F-3758735445C2}"/>
          </ac:grpSpMkLst>
        </pc:grpChg>
        <pc:grpChg chg="mod">
          <ac:chgData name="Cantamessa Astrid" userId="25f9f48d-85bc-43a4-947a-61da0b1c16f5" providerId="ADAL" clId="{49021BD5-7EF0-4C97-829D-B6454330BC5B}" dt="2023-07-04T07:53:37.248" v="3125" actId="1036"/>
          <ac:grpSpMkLst>
            <pc:docMk/>
            <pc:sldMk cId="1678879276" sldId="487"/>
            <ac:grpSpMk id="150" creationId="{498EEAC4-0AE0-DD56-A170-1A4D71653018}"/>
          </ac:grpSpMkLst>
        </pc:grpChg>
        <pc:picChg chg="del">
          <ac:chgData name="Cantamessa Astrid" userId="25f9f48d-85bc-43a4-947a-61da0b1c16f5" providerId="ADAL" clId="{49021BD5-7EF0-4C97-829D-B6454330BC5B}" dt="2023-07-04T07:38:29.265" v="2637" actId="478"/>
          <ac:picMkLst>
            <pc:docMk/>
            <pc:sldMk cId="1678879276" sldId="487"/>
            <ac:picMk id="19" creationId="{B437C561-E7C7-F100-F320-B050B68A0DD6}"/>
          </ac:picMkLst>
        </pc:picChg>
        <pc:picChg chg="del">
          <ac:chgData name="Cantamessa Astrid" userId="25f9f48d-85bc-43a4-947a-61da0b1c16f5" providerId="ADAL" clId="{49021BD5-7EF0-4C97-829D-B6454330BC5B}" dt="2023-07-04T07:38:25.712" v="2636" actId="478"/>
          <ac:picMkLst>
            <pc:docMk/>
            <pc:sldMk cId="1678879276" sldId="487"/>
            <ac:picMk id="36" creationId="{CDE0BD77-E1AA-F188-2349-3E4FE1E4EDE5}"/>
          </ac:picMkLst>
        </pc:picChg>
        <pc:picChg chg="mod">
          <ac:chgData name="Cantamessa Astrid" userId="25f9f48d-85bc-43a4-947a-61da0b1c16f5" providerId="ADAL" clId="{49021BD5-7EF0-4C97-829D-B6454330BC5B}" dt="2023-07-05T09:30:00.848" v="11341" actId="1038"/>
          <ac:picMkLst>
            <pc:docMk/>
            <pc:sldMk cId="1678879276" sldId="487"/>
            <ac:picMk id="101" creationId="{11E7F14E-F2F2-B977-AD4E-075AC8E197E7}"/>
          </ac:picMkLst>
        </pc:picChg>
        <pc:picChg chg="mod modCrop">
          <ac:chgData name="Cantamessa Astrid" userId="25f9f48d-85bc-43a4-947a-61da0b1c16f5" providerId="ADAL" clId="{49021BD5-7EF0-4C97-829D-B6454330BC5B}" dt="2023-07-04T07:42:37.542" v="2758" actId="255"/>
          <ac:picMkLst>
            <pc:docMk/>
            <pc:sldMk cId="1678879276" sldId="487"/>
            <ac:picMk id="129" creationId="{52F8ECDA-1C04-312C-8450-1C22FE4A1903}"/>
          </ac:picMkLst>
        </pc:picChg>
        <pc:cxnChg chg="add del mod">
          <ac:chgData name="Cantamessa Astrid" userId="25f9f48d-85bc-43a4-947a-61da0b1c16f5" providerId="ADAL" clId="{49021BD5-7EF0-4C97-829D-B6454330BC5B}" dt="2023-07-04T07:49:21.102" v="3006" actId="478"/>
          <ac:cxnSpMkLst>
            <pc:docMk/>
            <pc:sldMk cId="1678879276" sldId="487"/>
            <ac:cxnSpMk id="18" creationId="{10FE8A2E-F578-874B-F25D-AF6CCE5DAC84}"/>
          </ac:cxnSpMkLst>
        </pc:cxnChg>
        <pc:cxnChg chg="add del mod">
          <ac:chgData name="Cantamessa Astrid" userId="25f9f48d-85bc-43a4-947a-61da0b1c16f5" providerId="ADAL" clId="{49021BD5-7EF0-4C97-829D-B6454330BC5B}" dt="2023-07-04T07:49:22.580" v="3007" actId="478"/>
          <ac:cxnSpMkLst>
            <pc:docMk/>
            <pc:sldMk cId="1678879276" sldId="487"/>
            <ac:cxnSpMk id="20" creationId="{47F45FD9-6E4D-6B03-151B-25B8737185AE}"/>
          </ac:cxnSpMkLst>
        </pc:cxnChg>
        <pc:cxnChg chg="add del mod">
          <ac:chgData name="Cantamessa Astrid" userId="25f9f48d-85bc-43a4-947a-61da0b1c16f5" providerId="ADAL" clId="{49021BD5-7EF0-4C97-829D-B6454330BC5B}" dt="2023-07-04T07:49:23.542" v="3008" actId="478"/>
          <ac:cxnSpMkLst>
            <pc:docMk/>
            <pc:sldMk cId="1678879276" sldId="487"/>
            <ac:cxnSpMk id="24" creationId="{A57F8C4A-26B7-F7C5-E2D7-4E3ACBD72CF6}"/>
          </ac:cxnSpMkLst>
        </pc:cxnChg>
        <pc:cxnChg chg="add del mod">
          <ac:chgData name="Cantamessa Astrid" userId="25f9f48d-85bc-43a4-947a-61da0b1c16f5" providerId="ADAL" clId="{49021BD5-7EF0-4C97-829D-B6454330BC5B}" dt="2023-07-04T07:49:24.469" v="3009" actId="478"/>
          <ac:cxnSpMkLst>
            <pc:docMk/>
            <pc:sldMk cId="1678879276" sldId="487"/>
            <ac:cxnSpMk id="37" creationId="{09DCDAE0-893F-5E42-D0CC-368F7D0A66D8}"/>
          </ac:cxnSpMkLst>
        </pc:cxnChg>
        <pc:cxnChg chg="add del mod">
          <ac:chgData name="Cantamessa Astrid" userId="25f9f48d-85bc-43a4-947a-61da0b1c16f5" providerId="ADAL" clId="{49021BD5-7EF0-4C97-829D-B6454330BC5B}" dt="2023-07-04T07:45:50.493" v="2894" actId="478"/>
          <ac:cxnSpMkLst>
            <pc:docMk/>
            <pc:sldMk cId="1678879276" sldId="487"/>
            <ac:cxnSpMk id="43" creationId="{B79E7D64-76B9-7FC1-6A12-BECE1176024B}"/>
          </ac:cxnSpMkLst>
        </pc:cxnChg>
        <pc:cxnChg chg="del">
          <ac:chgData name="Cantamessa Astrid" userId="25f9f48d-85bc-43a4-947a-61da0b1c16f5" providerId="ADAL" clId="{49021BD5-7EF0-4C97-829D-B6454330BC5B}" dt="2023-07-04T07:38:23.924" v="2634" actId="478"/>
          <ac:cxnSpMkLst>
            <pc:docMk/>
            <pc:sldMk cId="1678879276" sldId="487"/>
            <ac:cxnSpMk id="108" creationId="{B1C40F67-71EB-7CA1-0846-172631AFBF24}"/>
          </ac:cxnSpMkLst>
        </pc:cxnChg>
        <pc:cxnChg chg="mod">
          <ac:chgData name="Cantamessa Astrid" userId="25f9f48d-85bc-43a4-947a-61da0b1c16f5" providerId="ADAL" clId="{49021BD5-7EF0-4C97-829D-B6454330BC5B}" dt="2023-07-04T07:53:37.248" v="3125" actId="1036"/>
          <ac:cxnSpMkLst>
            <pc:docMk/>
            <pc:sldMk cId="1678879276" sldId="487"/>
            <ac:cxnSpMk id="120" creationId="{E31359A6-28E0-4CB8-947C-9B99A74D9977}"/>
          </ac:cxnSpMkLst>
        </pc:cxnChg>
        <pc:cxnChg chg="add del mod">
          <ac:chgData name="Cantamessa Astrid" userId="25f9f48d-85bc-43a4-947a-61da0b1c16f5" providerId="ADAL" clId="{49021BD5-7EF0-4C97-829D-B6454330BC5B}" dt="2023-07-04T07:55:56.381" v="3246" actId="478"/>
          <ac:cxnSpMkLst>
            <pc:docMk/>
            <pc:sldMk cId="1678879276" sldId="487"/>
            <ac:cxnSpMk id="123" creationId="{F36B9D8E-37E6-C239-D2A0-181C77D34851}"/>
          </ac:cxnSpMkLst>
        </pc:cxnChg>
        <pc:cxnChg chg="mod">
          <ac:chgData name="Cantamessa Astrid" userId="25f9f48d-85bc-43a4-947a-61da0b1c16f5" providerId="ADAL" clId="{49021BD5-7EF0-4C97-829D-B6454330BC5B}" dt="2023-07-04T07:53:37.248" v="3125" actId="1036"/>
          <ac:cxnSpMkLst>
            <pc:docMk/>
            <pc:sldMk cId="1678879276" sldId="487"/>
            <ac:cxnSpMk id="189" creationId="{F3B51D7B-2E50-DA44-FF31-9ABE1F5999C4}"/>
          </ac:cxnSpMkLst>
        </pc:cxnChg>
        <pc:cxnChg chg="mod">
          <ac:chgData name="Cantamessa Astrid" userId="25f9f48d-85bc-43a4-947a-61da0b1c16f5" providerId="ADAL" clId="{49021BD5-7EF0-4C97-829D-B6454330BC5B}" dt="2023-07-04T07:53:37.248" v="3125" actId="1036"/>
          <ac:cxnSpMkLst>
            <pc:docMk/>
            <pc:sldMk cId="1678879276" sldId="487"/>
            <ac:cxnSpMk id="191" creationId="{BC6E954E-DC35-17D5-DE45-8DB277131B70}"/>
          </ac:cxnSpMkLst>
        </pc:cxnChg>
        <pc:cxnChg chg="mod">
          <ac:chgData name="Cantamessa Astrid" userId="25f9f48d-85bc-43a4-947a-61da0b1c16f5" providerId="ADAL" clId="{49021BD5-7EF0-4C97-829D-B6454330BC5B}" dt="2023-07-05T10:24:05.038" v="17863" actId="14100"/>
          <ac:cxnSpMkLst>
            <pc:docMk/>
            <pc:sldMk cId="1678879276" sldId="487"/>
            <ac:cxnSpMk id="193" creationId="{C964EECC-7281-1F13-D95F-F730B8A5AFF9}"/>
          </ac:cxnSpMkLst>
        </pc:cxnChg>
        <pc:cxnChg chg="mod ord">
          <ac:chgData name="Cantamessa Astrid" userId="25f9f48d-85bc-43a4-947a-61da0b1c16f5" providerId="ADAL" clId="{49021BD5-7EF0-4C97-829D-B6454330BC5B}" dt="2023-07-04T07:53:37.248" v="3125" actId="1036"/>
          <ac:cxnSpMkLst>
            <pc:docMk/>
            <pc:sldMk cId="1678879276" sldId="487"/>
            <ac:cxnSpMk id="196" creationId="{7F000AD3-0BA5-7868-47BA-EAEBACAD4AC5}"/>
          </ac:cxnSpMkLst>
        </pc:cxnChg>
      </pc:sldChg>
      <pc:sldChg chg="add del">
        <pc:chgData name="Cantamessa Astrid" userId="25f9f48d-85bc-43a4-947a-61da0b1c16f5" providerId="ADAL" clId="{49021BD5-7EF0-4C97-829D-B6454330BC5B}" dt="2023-07-04T06:37:40.534" v="1475" actId="47"/>
        <pc:sldMkLst>
          <pc:docMk/>
          <pc:sldMk cId="2001772080" sldId="487"/>
        </pc:sldMkLst>
      </pc:sldChg>
      <pc:sldChg chg="add del">
        <pc:chgData name="Cantamessa Astrid" userId="25f9f48d-85bc-43a4-947a-61da0b1c16f5" providerId="ADAL" clId="{49021BD5-7EF0-4C97-829D-B6454330BC5B}" dt="2023-07-04T14:14:36.905" v="4036" actId="47"/>
        <pc:sldMkLst>
          <pc:docMk/>
          <pc:sldMk cId="1223369144" sldId="488"/>
        </pc:sldMkLst>
      </pc:sldChg>
      <pc:sldChg chg="addSp delSp modSp add mod">
        <pc:chgData name="Cantamessa Astrid" userId="25f9f48d-85bc-43a4-947a-61da0b1c16f5" providerId="ADAL" clId="{49021BD5-7EF0-4C97-829D-B6454330BC5B}" dt="2023-07-04T15:07:27.442" v="4696" actId="207"/>
        <pc:sldMkLst>
          <pc:docMk/>
          <pc:sldMk cId="3734823317" sldId="488"/>
        </pc:sldMkLst>
        <pc:spChg chg="add del mod">
          <ac:chgData name="Cantamessa Astrid" userId="25f9f48d-85bc-43a4-947a-61da0b1c16f5" providerId="ADAL" clId="{49021BD5-7EF0-4C97-829D-B6454330BC5B}" dt="2023-07-04T14:43:54.965" v="4228" actId="478"/>
          <ac:spMkLst>
            <pc:docMk/>
            <pc:sldMk cId="3734823317" sldId="488"/>
            <ac:spMk id="4" creationId="{0B6FFF09-212D-4657-CAAD-ED3E27FA18A0}"/>
          </ac:spMkLst>
        </pc:spChg>
        <pc:spChg chg="add del">
          <ac:chgData name="Cantamessa Astrid" userId="25f9f48d-85bc-43a4-947a-61da0b1c16f5" providerId="ADAL" clId="{49021BD5-7EF0-4C97-829D-B6454330BC5B}" dt="2023-07-04T14:44:02.104" v="4230" actId="22"/>
          <ac:spMkLst>
            <pc:docMk/>
            <pc:sldMk cId="3734823317" sldId="488"/>
            <ac:spMk id="6" creationId="{BE54DD2E-91FD-97E2-EE55-C41B01908B60}"/>
          </ac:spMkLst>
        </pc:spChg>
        <pc:spChg chg="add mod">
          <ac:chgData name="Cantamessa Astrid" userId="25f9f48d-85bc-43a4-947a-61da0b1c16f5" providerId="ADAL" clId="{49021BD5-7EF0-4C97-829D-B6454330BC5B}" dt="2023-07-04T15:07:27.442" v="4696" actId="207"/>
          <ac:spMkLst>
            <pc:docMk/>
            <pc:sldMk cId="3734823317" sldId="488"/>
            <ac:spMk id="13" creationId="{08651AAA-5D1F-F569-A455-33F10FD7300D}"/>
          </ac:spMkLst>
        </pc:spChg>
        <pc:spChg chg="del">
          <ac:chgData name="Cantamessa Astrid" userId="25f9f48d-85bc-43a4-947a-61da0b1c16f5" providerId="ADAL" clId="{49021BD5-7EF0-4C97-829D-B6454330BC5B}" dt="2023-07-04T14:43:53" v="4227" actId="478"/>
          <ac:spMkLst>
            <pc:docMk/>
            <pc:sldMk cId="3734823317" sldId="488"/>
            <ac:spMk id="31" creationId="{23AEB155-CBB8-41A4-86DD-20803DDB2141}"/>
          </ac:spMkLst>
        </pc:spChg>
        <pc:picChg chg="add mod">
          <ac:chgData name="Cantamessa Astrid" userId="25f9f48d-85bc-43a4-947a-61da0b1c16f5" providerId="ADAL" clId="{49021BD5-7EF0-4C97-829D-B6454330BC5B}" dt="2023-07-04T14:59:37.111" v="4416" actId="1036"/>
          <ac:picMkLst>
            <pc:docMk/>
            <pc:sldMk cId="3734823317" sldId="488"/>
            <ac:picMk id="8" creationId="{81E23884-D299-3B23-701D-BA205F666C17}"/>
          </ac:picMkLst>
        </pc:picChg>
      </pc:sldChg>
      <pc:sldChg chg="addSp delSp modSp add mod">
        <pc:chgData name="Cantamessa Astrid" userId="25f9f48d-85bc-43a4-947a-61da0b1c16f5" providerId="ADAL" clId="{49021BD5-7EF0-4C97-829D-B6454330BC5B}" dt="2023-07-04T15:07:22.431" v="4695" actId="207"/>
        <pc:sldMkLst>
          <pc:docMk/>
          <pc:sldMk cId="2667809390" sldId="489"/>
        </pc:sldMkLst>
        <pc:spChg chg="add del mod">
          <ac:chgData name="Cantamessa Astrid" userId="25f9f48d-85bc-43a4-947a-61da0b1c16f5" providerId="ADAL" clId="{49021BD5-7EF0-4C97-829D-B6454330BC5B}" dt="2023-07-04T15:07:22.431" v="4695" actId="207"/>
          <ac:spMkLst>
            <pc:docMk/>
            <pc:sldMk cId="2667809390" sldId="489"/>
            <ac:spMk id="12" creationId="{C6065FF6-2E4F-AB70-2E5B-658B989D24B0}"/>
          </ac:spMkLst>
        </pc:spChg>
        <pc:spChg chg="del">
          <ac:chgData name="Cantamessa Astrid" userId="25f9f48d-85bc-43a4-947a-61da0b1c16f5" providerId="ADAL" clId="{49021BD5-7EF0-4C97-829D-B6454330BC5B}" dt="2023-07-04T14:52:59.397" v="4315" actId="478"/>
          <ac:spMkLst>
            <pc:docMk/>
            <pc:sldMk cId="2667809390" sldId="489"/>
            <ac:spMk id="13" creationId="{08651AAA-5D1F-F569-A455-33F10FD7300D}"/>
          </ac:spMkLst>
        </pc:spChg>
        <pc:spChg chg="add mod">
          <ac:chgData name="Cantamessa Astrid" userId="25f9f48d-85bc-43a4-947a-61da0b1c16f5" providerId="ADAL" clId="{49021BD5-7EF0-4C97-829D-B6454330BC5B}" dt="2023-07-04T15:07:22.431" v="4695" actId="207"/>
          <ac:spMkLst>
            <pc:docMk/>
            <pc:sldMk cId="2667809390" sldId="489"/>
            <ac:spMk id="15" creationId="{750A0CEA-DF3F-0FD5-3E8F-E48C62EB5D24}"/>
          </ac:spMkLst>
        </pc:spChg>
        <pc:spChg chg="add mod">
          <ac:chgData name="Cantamessa Astrid" userId="25f9f48d-85bc-43a4-947a-61da0b1c16f5" providerId="ADAL" clId="{49021BD5-7EF0-4C97-829D-B6454330BC5B}" dt="2023-07-04T15:07:22.431" v="4695" actId="207"/>
          <ac:spMkLst>
            <pc:docMk/>
            <pc:sldMk cId="2667809390" sldId="489"/>
            <ac:spMk id="17" creationId="{5B8193C0-4843-D409-093E-C1790D480BB5}"/>
          </ac:spMkLst>
        </pc:spChg>
        <pc:picChg chg="add mod">
          <ac:chgData name="Cantamessa Astrid" userId="25f9f48d-85bc-43a4-947a-61da0b1c16f5" providerId="ADAL" clId="{49021BD5-7EF0-4C97-829D-B6454330BC5B}" dt="2023-07-04T15:03:17.221" v="4482" actId="1076"/>
          <ac:picMkLst>
            <pc:docMk/>
            <pc:sldMk cId="2667809390" sldId="489"/>
            <ac:picMk id="4" creationId="{9F7B6636-54C4-E8F2-35FF-528D84234EB5}"/>
          </ac:picMkLst>
        </pc:picChg>
        <pc:picChg chg="add mod">
          <ac:chgData name="Cantamessa Astrid" userId="25f9f48d-85bc-43a4-947a-61da0b1c16f5" providerId="ADAL" clId="{49021BD5-7EF0-4C97-829D-B6454330BC5B}" dt="2023-07-04T15:04:33.572" v="4686" actId="1037"/>
          <ac:picMkLst>
            <pc:docMk/>
            <pc:sldMk cId="2667809390" sldId="489"/>
            <ac:picMk id="6" creationId="{63C4230E-E1E7-71D2-F15E-AB648B034E40}"/>
          </ac:picMkLst>
        </pc:picChg>
        <pc:picChg chg="del">
          <ac:chgData name="Cantamessa Astrid" userId="25f9f48d-85bc-43a4-947a-61da0b1c16f5" providerId="ADAL" clId="{49021BD5-7EF0-4C97-829D-B6454330BC5B}" dt="2023-07-04T14:52:58.903" v="4314" actId="478"/>
          <ac:picMkLst>
            <pc:docMk/>
            <pc:sldMk cId="2667809390" sldId="489"/>
            <ac:picMk id="8" creationId="{81E23884-D299-3B23-701D-BA205F666C17}"/>
          </ac:picMkLst>
        </pc:picChg>
        <pc:picChg chg="add del mod modCrop">
          <ac:chgData name="Cantamessa Astrid" userId="25f9f48d-85bc-43a4-947a-61da0b1c16f5" providerId="ADAL" clId="{49021BD5-7EF0-4C97-829D-B6454330BC5B}" dt="2023-07-04T15:06:18.981" v="4693" actId="478"/>
          <ac:picMkLst>
            <pc:docMk/>
            <pc:sldMk cId="2667809390" sldId="489"/>
            <ac:picMk id="18" creationId="{746EEE33-4416-551E-1919-0CD758C84B9F}"/>
          </ac:picMkLst>
        </pc:picChg>
      </pc:sldChg>
      <pc:sldChg chg="add del">
        <pc:chgData name="Cantamessa Astrid" userId="25f9f48d-85bc-43a4-947a-61da0b1c16f5" providerId="ADAL" clId="{49021BD5-7EF0-4C97-829D-B6454330BC5B}" dt="2023-07-04T14:53:01.671" v="4317"/>
        <pc:sldMkLst>
          <pc:docMk/>
          <pc:sldMk cId="59134315" sldId="490"/>
        </pc:sldMkLst>
      </pc:sldChg>
      <pc:sldChg chg="add del">
        <pc:chgData name="Cantamessa Astrid" userId="25f9f48d-85bc-43a4-947a-61da0b1c16f5" providerId="ADAL" clId="{49021BD5-7EF0-4C97-829D-B6454330BC5B}" dt="2023-07-04T14:53:14.698" v="4319" actId="47"/>
        <pc:sldMkLst>
          <pc:docMk/>
          <pc:sldMk cId="3504290858" sldId="490"/>
        </pc:sldMkLst>
      </pc:sldChg>
      <pc:sldChg chg="delSp modSp add mod">
        <pc:chgData name="Cantamessa Astrid" userId="25f9f48d-85bc-43a4-947a-61da0b1c16f5" providerId="ADAL" clId="{49021BD5-7EF0-4C97-829D-B6454330BC5B}" dt="2023-07-04T15:26:17.628" v="5036" actId="478"/>
        <pc:sldMkLst>
          <pc:docMk/>
          <pc:sldMk cId="3748058052" sldId="490"/>
        </pc:sldMkLst>
        <pc:spChg chg="del">
          <ac:chgData name="Cantamessa Astrid" userId="25f9f48d-85bc-43a4-947a-61da0b1c16f5" providerId="ADAL" clId="{49021BD5-7EF0-4C97-829D-B6454330BC5B}" dt="2023-07-04T15:16:39.750" v="4874" actId="478"/>
          <ac:spMkLst>
            <pc:docMk/>
            <pc:sldMk cId="3748058052" sldId="490"/>
            <ac:spMk id="9" creationId="{46A56B5D-1913-4C9E-9ECF-E71150C8D1FC}"/>
          </ac:spMkLst>
        </pc:spChg>
        <pc:spChg chg="del">
          <ac:chgData name="Cantamessa Astrid" userId="25f9f48d-85bc-43a4-947a-61da0b1c16f5" providerId="ADAL" clId="{49021BD5-7EF0-4C97-829D-B6454330BC5B}" dt="2023-07-04T15:16:39.750" v="4874" actId="478"/>
          <ac:spMkLst>
            <pc:docMk/>
            <pc:sldMk cId="3748058052" sldId="490"/>
            <ac:spMk id="10" creationId="{46948A34-3210-4799-A6CC-D8A39C8FE908}"/>
          </ac:spMkLst>
        </pc:spChg>
        <pc:spChg chg="del">
          <ac:chgData name="Cantamessa Astrid" userId="25f9f48d-85bc-43a4-947a-61da0b1c16f5" providerId="ADAL" clId="{49021BD5-7EF0-4C97-829D-B6454330BC5B}" dt="2023-07-04T15:16:36.716" v="4873" actId="478"/>
          <ac:spMkLst>
            <pc:docMk/>
            <pc:sldMk cId="3748058052" sldId="490"/>
            <ac:spMk id="11" creationId="{597BEBDC-E307-4765-9DB8-60F001E8C967}"/>
          </ac:spMkLst>
        </pc:spChg>
        <pc:spChg chg="del mod">
          <ac:chgData name="Cantamessa Astrid" userId="25f9f48d-85bc-43a4-947a-61da0b1c16f5" providerId="ADAL" clId="{49021BD5-7EF0-4C97-829D-B6454330BC5B}" dt="2023-07-04T15:16:39.750" v="4874" actId="478"/>
          <ac:spMkLst>
            <pc:docMk/>
            <pc:sldMk cId="3748058052" sldId="490"/>
            <ac:spMk id="12" creationId="{0C134B89-76B2-43EE-949C-57551881688F}"/>
          </ac:spMkLst>
        </pc:spChg>
        <pc:spChg chg="del mod">
          <ac:chgData name="Cantamessa Astrid" userId="25f9f48d-85bc-43a4-947a-61da0b1c16f5" providerId="ADAL" clId="{49021BD5-7EF0-4C97-829D-B6454330BC5B}" dt="2023-07-04T15:16:35.068" v="4872" actId="478"/>
          <ac:spMkLst>
            <pc:docMk/>
            <pc:sldMk cId="3748058052" sldId="490"/>
            <ac:spMk id="13" creationId="{BF36EBE3-36EC-42F5-A3A5-32ADDC87DAF4}"/>
          </ac:spMkLst>
        </pc:spChg>
        <pc:spChg chg="mod">
          <ac:chgData name="Cantamessa Astrid" userId="25f9f48d-85bc-43a4-947a-61da0b1c16f5" providerId="ADAL" clId="{49021BD5-7EF0-4C97-829D-B6454330BC5B}" dt="2023-07-04T15:26:16.777" v="5035" actId="20577"/>
          <ac:spMkLst>
            <pc:docMk/>
            <pc:sldMk cId="3748058052" sldId="490"/>
            <ac:spMk id="31" creationId="{23AEB155-CBB8-41A4-86DD-20803DDB2141}"/>
          </ac:spMkLst>
        </pc:spChg>
        <pc:picChg chg="del">
          <ac:chgData name="Cantamessa Astrid" userId="25f9f48d-85bc-43a4-947a-61da0b1c16f5" providerId="ADAL" clId="{49021BD5-7EF0-4C97-829D-B6454330BC5B}" dt="2023-07-04T15:26:17.628" v="5036" actId="478"/>
          <ac:picMkLst>
            <pc:docMk/>
            <pc:sldMk cId="3748058052" sldId="490"/>
            <ac:picMk id="6" creationId="{FFD1B6AB-1FD2-41A5-955E-F95D78EAE591}"/>
          </ac:picMkLst>
        </pc:picChg>
      </pc:sldChg>
      <pc:sldChg chg="addSp delSp modSp add mod modAnim modNotesTx">
        <pc:chgData name="Cantamessa Astrid" userId="25f9f48d-85bc-43a4-947a-61da0b1c16f5" providerId="ADAL" clId="{49021BD5-7EF0-4C97-829D-B6454330BC5B}" dt="2023-07-06T09:10:40.439" v="19656" actId="113"/>
        <pc:sldMkLst>
          <pc:docMk/>
          <pc:sldMk cId="3705121573" sldId="491"/>
        </pc:sldMkLst>
        <pc:spChg chg="mod">
          <ac:chgData name="Cantamessa Astrid" userId="25f9f48d-85bc-43a4-947a-61da0b1c16f5" providerId="ADAL" clId="{49021BD5-7EF0-4C97-829D-B6454330BC5B}" dt="2023-07-06T09:10:26.113" v="19652" actId="20577"/>
          <ac:spMkLst>
            <pc:docMk/>
            <pc:sldMk cId="3705121573" sldId="491"/>
            <ac:spMk id="10" creationId="{B913B4DB-2508-FA3A-41B8-07F7BAE2251E}"/>
          </ac:spMkLst>
        </pc:spChg>
        <pc:spChg chg="mod">
          <ac:chgData name="Cantamessa Astrid" userId="25f9f48d-85bc-43a4-947a-61da0b1c16f5" providerId="ADAL" clId="{49021BD5-7EF0-4C97-829D-B6454330BC5B}" dt="2023-07-05T08:39:29.430" v="7221" actId="165"/>
          <ac:spMkLst>
            <pc:docMk/>
            <pc:sldMk cId="3705121573" sldId="491"/>
            <ac:spMk id="11" creationId="{46341389-30BF-C3D0-B9EE-BA3BCB66974F}"/>
          </ac:spMkLst>
        </pc:spChg>
        <pc:spChg chg="mod">
          <ac:chgData name="Cantamessa Astrid" userId="25f9f48d-85bc-43a4-947a-61da0b1c16f5" providerId="ADAL" clId="{49021BD5-7EF0-4C97-829D-B6454330BC5B}" dt="2023-07-05T08:11:26.929" v="6332"/>
          <ac:spMkLst>
            <pc:docMk/>
            <pc:sldMk cId="3705121573" sldId="491"/>
            <ac:spMk id="12" creationId="{7380CF88-63CE-3355-08AB-968C230E98E8}"/>
          </ac:spMkLst>
        </pc:spChg>
        <pc:spChg chg="mod">
          <ac:chgData name="Cantamessa Astrid" userId="25f9f48d-85bc-43a4-947a-61da0b1c16f5" providerId="ADAL" clId="{49021BD5-7EF0-4C97-829D-B6454330BC5B}" dt="2023-07-05T11:38:52.479" v="18422" actId="208"/>
          <ac:spMkLst>
            <pc:docMk/>
            <pc:sldMk cId="3705121573" sldId="491"/>
            <ac:spMk id="15" creationId="{5047FD85-4B24-276A-4389-F9DE9D19661D}"/>
          </ac:spMkLst>
        </pc:spChg>
        <pc:spChg chg="mod">
          <ac:chgData name="Cantamessa Astrid" userId="25f9f48d-85bc-43a4-947a-61da0b1c16f5" providerId="ADAL" clId="{49021BD5-7EF0-4C97-829D-B6454330BC5B}" dt="2023-07-05T08:11:26.929" v="6332"/>
          <ac:spMkLst>
            <pc:docMk/>
            <pc:sldMk cId="3705121573" sldId="491"/>
            <ac:spMk id="22" creationId="{C6B858C9-1238-8F81-09D5-E43D009D911B}"/>
          </ac:spMkLst>
        </pc:spChg>
        <pc:spChg chg="mod">
          <ac:chgData name="Cantamessa Astrid" userId="25f9f48d-85bc-43a4-947a-61da0b1c16f5" providerId="ADAL" clId="{49021BD5-7EF0-4C97-829D-B6454330BC5B}" dt="2023-07-05T08:11:26.929" v="6332"/>
          <ac:spMkLst>
            <pc:docMk/>
            <pc:sldMk cId="3705121573" sldId="491"/>
            <ac:spMk id="23" creationId="{A17063A0-B154-D4E6-27B6-FF0802CB928F}"/>
          </ac:spMkLst>
        </pc:spChg>
        <pc:spChg chg="mod">
          <ac:chgData name="Cantamessa Astrid" userId="25f9f48d-85bc-43a4-947a-61da0b1c16f5" providerId="ADAL" clId="{49021BD5-7EF0-4C97-829D-B6454330BC5B}" dt="2023-07-05T08:11:26.929" v="6332"/>
          <ac:spMkLst>
            <pc:docMk/>
            <pc:sldMk cId="3705121573" sldId="491"/>
            <ac:spMk id="25" creationId="{2FDA1529-5ACE-92F0-B5BE-8A3219AAE7D0}"/>
          </ac:spMkLst>
        </pc:spChg>
        <pc:spChg chg="mod">
          <ac:chgData name="Cantamessa Astrid" userId="25f9f48d-85bc-43a4-947a-61da0b1c16f5" providerId="ADAL" clId="{49021BD5-7EF0-4C97-829D-B6454330BC5B}" dt="2023-07-05T08:11:26.929" v="6332"/>
          <ac:spMkLst>
            <pc:docMk/>
            <pc:sldMk cId="3705121573" sldId="491"/>
            <ac:spMk id="26" creationId="{5CF829B8-704D-D878-6C4D-E8E4129FB6F1}"/>
          </ac:spMkLst>
        </pc:spChg>
        <pc:spChg chg="mod">
          <ac:chgData name="Cantamessa Astrid" userId="25f9f48d-85bc-43a4-947a-61da0b1c16f5" providerId="ADAL" clId="{49021BD5-7EF0-4C97-829D-B6454330BC5B}" dt="2023-07-05T08:11:26.929" v="6332"/>
          <ac:spMkLst>
            <pc:docMk/>
            <pc:sldMk cId="3705121573" sldId="491"/>
            <ac:spMk id="27" creationId="{73323117-4950-C283-20C0-3829B35D66C9}"/>
          </ac:spMkLst>
        </pc:spChg>
        <pc:spChg chg="add mod">
          <ac:chgData name="Cantamessa Astrid" userId="25f9f48d-85bc-43a4-947a-61da0b1c16f5" providerId="ADAL" clId="{49021BD5-7EF0-4C97-829D-B6454330BC5B}" dt="2023-07-06T09:10:37.895" v="19655" actId="113"/>
          <ac:spMkLst>
            <pc:docMk/>
            <pc:sldMk cId="3705121573" sldId="491"/>
            <ac:spMk id="30" creationId="{508FAA97-6A26-DBFB-E30E-2CFC21C46CEF}"/>
          </ac:spMkLst>
        </pc:spChg>
        <pc:spChg chg="mod">
          <ac:chgData name="Cantamessa Astrid" userId="25f9f48d-85bc-43a4-947a-61da0b1c16f5" providerId="ADAL" clId="{49021BD5-7EF0-4C97-829D-B6454330BC5B}" dt="2023-07-05T08:39:29.430" v="7221" actId="165"/>
          <ac:spMkLst>
            <pc:docMk/>
            <pc:sldMk cId="3705121573" sldId="491"/>
            <ac:spMk id="31" creationId="{C4B7A065-3441-1F74-6F97-40721DABD24B}"/>
          </ac:spMkLst>
        </pc:spChg>
        <pc:spChg chg="mod">
          <ac:chgData name="Cantamessa Astrid" userId="25f9f48d-85bc-43a4-947a-61da0b1c16f5" providerId="ADAL" clId="{49021BD5-7EF0-4C97-829D-B6454330BC5B}" dt="2023-07-05T08:39:29.430" v="7221" actId="165"/>
          <ac:spMkLst>
            <pc:docMk/>
            <pc:sldMk cId="3705121573" sldId="491"/>
            <ac:spMk id="33" creationId="{FBD10D2B-D5AD-955D-9430-9DEFBC0C44F0}"/>
          </ac:spMkLst>
        </pc:spChg>
        <pc:spChg chg="mod">
          <ac:chgData name="Cantamessa Astrid" userId="25f9f48d-85bc-43a4-947a-61da0b1c16f5" providerId="ADAL" clId="{49021BD5-7EF0-4C97-829D-B6454330BC5B}" dt="2023-07-05T08:39:29.430" v="7221" actId="165"/>
          <ac:spMkLst>
            <pc:docMk/>
            <pc:sldMk cId="3705121573" sldId="491"/>
            <ac:spMk id="35" creationId="{A1F7C156-9194-D159-E272-1B8891C063C8}"/>
          </ac:spMkLst>
        </pc:spChg>
        <pc:spChg chg="add mod">
          <ac:chgData name="Cantamessa Astrid" userId="25f9f48d-85bc-43a4-947a-61da0b1c16f5" providerId="ADAL" clId="{49021BD5-7EF0-4C97-829D-B6454330BC5B}" dt="2023-07-06T09:10:40.439" v="19656" actId="113"/>
          <ac:spMkLst>
            <pc:docMk/>
            <pc:sldMk cId="3705121573" sldId="491"/>
            <ac:spMk id="37" creationId="{E70E0BAB-AEC5-C57D-AD8A-2F5204665EB7}"/>
          </ac:spMkLst>
        </pc:spChg>
        <pc:spChg chg="add mod">
          <ac:chgData name="Cantamessa Astrid" userId="25f9f48d-85bc-43a4-947a-61da0b1c16f5" providerId="ADAL" clId="{49021BD5-7EF0-4C97-829D-B6454330BC5B}" dt="2023-07-06T09:09:22.462" v="19603" actId="1076"/>
          <ac:spMkLst>
            <pc:docMk/>
            <pc:sldMk cId="3705121573" sldId="491"/>
            <ac:spMk id="59" creationId="{371AC113-CB76-5E24-A8E7-404804273952}"/>
          </ac:spMkLst>
        </pc:spChg>
        <pc:spChg chg="add mod">
          <ac:chgData name="Cantamessa Astrid" userId="25f9f48d-85bc-43a4-947a-61da0b1c16f5" providerId="ADAL" clId="{49021BD5-7EF0-4C97-829D-B6454330BC5B}" dt="2023-07-06T09:09:22.462" v="19603" actId="1076"/>
          <ac:spMkLst>
            <pc:docMk/>
            <pc:sldMk cId="3705121573" sldId="491"/>
            <ac:spMk id="60" creationId="{960113E8-0E0C-4930-2BD5-D43F0479271C}"/>
          </ac:spMkLst>
        </pc:spChg>
        <pc:spChg chg="mod">
          <ac:chgData name="Cantamessa Astrid" userId="25f9f48d-85bc-43a4-947a-61da0b1c16f5" providerId="ADAL" clId="{49021BD5-7EF0-4C97-829D-B6454330BC5B}" dt="2023-07-06T09:09:34.030" v="19604" actId="1076"/>
          <ac:spMkLst>
            <pc:docMk/>
            <pc:sldMk cId="3705121573" sldId="491"/>
            <ac:spMk id="65" creationId="{4E95C8D9-DECC-7C05-3697-B535246737DF}"/>
          </ac:spMkLst>
        </pc:spChg>
        <pc:spChg chg="mod">
          <ac:chgData name="Cantamessa Astrid" userId="25f9f48d-85bc-43a4-947a-61da0b1c16f5" providerId="ADAL" clId="{49021BD5-7EF0-4C97-829D-B6454330BC5B}" dt="2023-07-06T09:08:29.335" v="19581" actId="1076"/>
          <ac:spMkLst>
            <pc:docMk/>
            <pc:sldMk cId="3705121573" sldId="491"/>
            <ac:spMk id="77" creationId="{2D1CE2B6-644F-A3CC-0A1D-7B736DF4ACCB}"/>
          </ac:spMkLst>
        </pc:spChg>
        <pc:spChg chg="mod topLvl">
          <ac:chgData name="Cantamessa Astrid" userId="25f9f48d-85bc-43a4-947a-61da0b1c16f5" providerId="ADAL" clId="{49021BD5-7EF0-4C97-829D-B6454330BC5B}" dt="2023-07-06T09:07:33.689" v="19550" actId="1037"/>
          <ac:spMkLst>
            <pc:docMk/>
            <pc:sldMk cId="3705121573" sldId="491"/>
            <ac:spMk id="78" creationId="{CCDCF20E-21EF-2EEB-F3C5-202F075EFE04}"/>
          </ac:spMkLst>
        </pc:spChg>
        <pc:spChg chg="mod">
          <ac:chgData name="Cantamessa Astrid" userId="25f9f48d-85bc-43a4-947a-61da0b1c16f5" providerId="ADAL" clId="{49021BD5-7EF0-4C97-829D-B6454330BC5B}" dt="2023-07-05T08:39:29.430" v="7221" actId="165"/>
          <ac:spMkLst>
            <pc:docMk/>
            <pc:sldMk cId="3705121573" sldId="491"/>
            <ac:spMk id="80" creationId="{EFA9B894-0CEE-C267-F759-9F67C81E29BF}"/>
          </ac:spMkLst>
        </pc:spChg>
        <pc:spChg chg="mod">
          <ac:chgData name="Cantamessa Astrid" userId="25f9f48d-85bc-43a4-947a-61da0b1c16f5" providerId="ADAL" clId="{49021BD5-7EF0-4C97-829D-B6454330BC5B}" dt="2023-07-05T08:39:29.430" v="7221" actId="165"/>
          <ac:spMkLst>
            <pc:docMk/>
            <pc:sldMk cId="3705121573" sldId="491"/>
            <ac:spMk id="81" creationId="{1559BF10-CBC3-8B11-859B-FECDE321676C}"/>
          </ac:spMkLst>
        </pc:spChg>
        <pc:spChg chg="mod">
          <ac:chgData name="Cantamessa Astrid" userId="25f9f48d-85bc-43a4-947a-61da0b1c16f5" providerId="ADAL" clId="{49021BD5-7EF0-4C97-829D-B6454330BC5B}" dt="2023-07-05T08:39:29.430" v="7221" actId="165"/>
          <ac:spMkLst>
            <pc:docMk/>
            <pc:sldMk cId="3705121573" sldId="491"/>
            <ac:spMk id="82" creationId="{A29A4E64-78A9-E7B2-2AB6-F2BE8420B312}"/>
          </ac:spMkLst>
        </pc:spChg>
        <pc:spChg chg="mod">
          <ac:chgData name="Cantamessa Astrid" userId="25f9f48d-85bc-43a4-947a-61da0b1c16f5" providerId="ADAL" clId="{49021BD5-7EF0-4C97-829D-B6454330BC5B}" dt="2023-07-05T08:39:29.430" v="7221" actId="165"/>
          <ac:spMkLst>
            <pc:docMk/>
            <pc:sldMk cId="3705121573" sldId="491"/>
            <ac:spMk id="83" creationId="{BDD39424-F747-9D90-0D88-2AB32CAE3EA8}"/>
          </ac:spMkLst>
        </pc:spChg>
        <pc:spChg chg="mod">
          <ac:chgData name="Cantamessa Astrid" userId="25f9f48d-85bc-43a4-947a-61da0b1c16f5" providerId="ADAL" clId="{49021BD5-7EF0-4C97-829D-B6454330BC5B}" dt="2023-07-05T08:39:29.430" v="7221" actId="165"/>
          <ac:spMkLst>
            <pc:docMk/>
            <pc:sldMk cId="3705121573" sldId="491"/>
            <ac:spMk id="90" creationId="{FABF9426-FF08-20B5-AA76-B243FBA58B1E}"/>
          </ac:spMkLst>
        </pc:spChg>
        <pc:spChg chg="mod">
          <ac:chgData name="Cantamessa Astrid" userId="25f9f48d-85bc-43a4-947a-61da0b1c16f5" providerId="ADAL" clId="{49021BD5-7EF0-4C97-829D-B6454330BC5B}" dt="2023-07-05T08:39:29.430" v="7221" actId="165"/>
          <ac:spMkLst>
            <pc:docMk/>
            <pc:sldMk cId="3705121573" sldId="491"/>
            <ac:spMk id="91" creationId="{316344C6-FFCB-75CC-5F8B-A46538563A35}"/>
          </ac:spMkLst>
        </pc:spChg>
        <pc:spChg chg="mod">
          <ac:chgData name="Cantamessa Astrid" userId="25f9f48d-85bc-43a4-947a-61da0b1c16f5" providerId="ADAL" clId="{49021BD5-7EF0-4C97-829D-B6454330BC5B}" dt="2023-07-05T08:39:29.430" v="7221" actId="165"/>
          <ac:spMkLst>
            <pc:docMk/>
            <pc:sldMk cId="3705121573" sldId="491"/>
            <ac:spMk id="92" creationId="{B0E6EF97-D5E1-106E-B3C0-05D17DFF1DB3}"/>
          </ac:spMkLst>
        </pc:spChg>
        <pc:spChg chg="mod">
          <ac:chgData name="Cantamessa Astrid" userId="25f9f48d-85bc-43a4-947a-61da0b1c16f5" providerId="ADAL" clId="{49021BD5-7EF0-4C97-829D-B6454330BC5B}" dt="2023-07-05T08:39:29.430" v="7221" actId="165"/>
          <ac:spMkLst>
            <pc:docMk/>
            <pc:sldMk cId="3705121573" sldId="491"/>
            <ac:spMk id="93" creationId="{1D878E47-4B51-42D2-FB85-B532C2F709C4}"/>
          </ac:spMkLst>
        </pc:spChg>
        <pc:spChg chg="mod topLvl">
          <ac:chgData name="Cantamessa Astrid" userId="25f9f48d-85bc-43a4-947a-61da0b1c16f5" providerId="ADAL" clId="{49021BD5-7EF0-4C97-829D-B6454330BC5B}" dt="2023-07-06T09:07:33.689" v="19550" actId="1037"/>
          <ac:spMkLst>
            <pc:docMk/>
            <pc:sldMk cId="3705121573" sldId="491"/>
            <ac:spMk id="97" creationId="{1421F4BC-3DD5-A225-0599-0062EEFE502E}"/>
          </ac:spMkLst>
        </pc:spChg>
        <pc:spChg chg="mod topLvl">
          <ac:chgData name="Cantamessa Astrid" userId="25f9f48d-85bc-43a4-947a-61da0b1c16f5" providerId="ADAL" clId="{49021BD5-7EF0-4C97-829D-B6454330BC5B}" dt="2023-07-06T09:07:33.689" v="19550" actId="1037"/>
          <ac:spMkLst>
            <pc:docMk/>
            <pc:sldMk cId="3705121573" sldId="491"/>
            <ac:spMk id="98" creationId="{470498DD-41CE-B3E2-8942-263CF0779BEF}"/>
          </ac:spMkLst>
        </pc:spChg>
        <pc:spChg chg="mod topLvl">
          <ac:chgData name="Cantamessa Astrid" userId="25f9f48d-85bc-43a4-947a-61da0b1c16f5" providerId="ADAL" clId="{49021BD5-7EF0-4C97-829D-B6454330BC5B}" dt="2023-07-06T09:07:33.689" v="19550" actId="1037"/>
          <ac:spMkLst>
            <pc:docMk/>
            <pc:sldMk cId="3705121573" sldId="491"/>
            <ac:spMk id="99" creationId="{DFE6C433-0B90-B205-DA34-3892A4B4F742}"/>
          </ac:spMkLst>
        </pc:spChg>
        <pc:spChg chg="mod topLvl">
          <ac:chgData name="Cantamessa Astrid" userId="25f9f48d-85bc-43a4-947a-61da0b1c16f5" providerId="ADAL" clId="{49021BD5-7EF0-4C97-829D-B6454330BC5B}" dt="2023-07-06T09:07:33.689" v="19550" actId="1037"/>
          <ac:spMkLst>
            <pc:docMk/>
            <pc:sldMk cId="3705121573" sldId="491"/>
            <ac:spMk id="108" creationId="{824438ED-7F03-E0BD-F1D5-C607799E80A0}"/>
          </ac:spMkLst>
        </pc:spChg>
        <pc:spChg chg="mod">
          <ac:chgData name="Cantamessa Astrid" userId="25f9f48d-85bc-43a4-947a-61da0b1c16f5" providerId="ADAL" clId="{49021BD5-7EF0-4C97-829D-B6454330BC5B}" dt="2023-07-06T09:08:29.335" v="19581" actId="1076"/>
          <ac:spMkLst>
            <pc:docMk/>
            <pc:sldMk cId="3705121573" sldId="491"/>
            <ac:spMk id="130" creationId="{AFB0A7D5-6141-493A-7EB3-F6BFFC8E1137}"/>
          </ac:spMkLst>
        </pc:spChg>
        <pc:spChg chg="mod">
          <ac:chgData name="Cantamessa Astrid" userId="25f9f48d-85bc-43a4-947a-61da0b1c16f5" providerId="ADAL" clId="{49021BD5-7EF0-4C97-829D-B6454330BC5B}" dt="2023-07-06T09:08:29.335" v="19581" actId="1076"/>
          <ac:spMkLst>
            <pc:docMk/>
            <pc:sldMk cId="3705121573" sldId="491"/>
            <ac:spMk id="131" creationId="{80762E21-D78A-7BC2-EB4E-307536F90AD1}"/>
          </ac:spMkLst>
        </pc:spChg>
        <pc:spChg chg="mod">
          <ac:chgData name="Cantamessa Astrid" userId="25f9f48d-85bc-43a4-947a-61da0b1c16f5" providerId="ADAL" clId="{49021BD5-7EF0-4C97-829D-B6454330BC5B}" dt="2023-07-06T09:08:29.335" v="19581" actId="1076"/>
          <ac:spMkLst>
            <pc:docMk/>
            <pc:sldMk cId="3705121573" sldId="491"/>
            <ac:spMk id="132" creationId="{3C56C96C-88BD-B18F-8AEA-4540B92F23A1}"/>
          </ac:spMkLst>
        </pc:spChg>
        <pc:spChg chg="mod">
          <ac:chgData name="Cantamessa Astrid" userId="25f9f48d-85bc-43a4-947a-61da0b1c16f5" providerId="ADAL" clId="{49021BD5-7EF0-4C97-829D-B6454330BC5B}" dt="2023-07-06T09:09:34.030" v="19604" actId="1076"/>
          <ac:spMkLst>
            <pc:docMk/>
            <pc:sldMk cId="3705121573" sldId="491"/>
            <ac:spMk id="136" creationId="{7ED1E4BE-F020-9A5E-8637-EFF1EAEB9A1C}"/>
          </ac:spMkLst>
        </pc:spChg>
        <pc:spChg chg="mod">
          <ac:chgData name="Cantamessa Astrid" userId="25f9f48d-85bc-43a4-947a-61da0b1c16f5" providerId="ADAL" clId="{49021BD5-7EF0-4C97-829D-B6454330BC5B}" dt="2023-07-06T09:09:34.030" v="19604" actId="1076"/>
          <ac:spMkLst>
            <pc:docMk/>
            <pc:sldMk cId="3705121573" sldId="491"/>
            <ac:spMk id="138" creationId="{16195B29-E42C-1E9C-5DCC-F16A7B990E3F}"/>
          </ac:spMkLst>
        </pc:spChg>
        <pc:spChg chg="mod">
          <ac:chgData name="Cantamessa Astrid" userId="25f9f48d-85bc-43a4-947a-61da0b1c16f5" providerId="ADAL" clId="{49021BD5-7EF0-4C97-829D-B6454330BC5B}" dt="2023-07-06T09:07:33.689" v="19550" actId="1037"/>
          <ac:spMkLst>
            <pc:docMk/>
            <pc:sldMk cId="3705121573" sldId="491"/>
            <ac:spMk id="161" creationId="{75785A75-3ADD-7BD1-3096-8830FC939094}"/>
          </ac:spMkLst>
        </pc:spChg>
        <pc:spChg chg="mod topLvl">
          <ac:chgData name="Cantamessa Astrid" userId="25f9f48d-85bc-43a4-947a-61da0b1c16f5" providerId="ADAL" clId="{49021BD5-7EF0-4C97-829D-B6454330BC5B}" dt="2023-07-06T09:07:33.689" v="19550" actId="1037"/>
          <ac:spMkLst>
            <pc:docMk/>
            <pc:sldMk cId="3705121573" sldId="491"/>
            <ac:spMk id="167" creationId="{7CA4AFA8-3488-B552-90FD-AB59DDA2C2F3}"/>
          </ac:spMkLst>
        </pc:spChg>
        <pc:spChg chg="mod topLvl">
          <ac:chgData name="Cantamessa Astrid" userId="25f9f48d-85bc-43a4-947a-61da0b1c16f5" providerId="ADAL" clId="{49021BD5-7EF0-4C97-829D-B6454330BC5B}" dt="2023-07-06T09:07:33.689" v="19550" actId="1037"/>
          <ac:spMkLst>
            <pc:docMk/>
            <pc:sldMk cId="3705121573" sldId="491"/>
            <ac:spMk id="180" creationId="{A6793BDE-BD45-E8F9-523F-834AA95F06D3}"/>
          </ac:spMkLst>
        </pc:spChg>
        <pc:spChg chg="mod">
          <ac:chgData name="Cantamessa Astrid" userId="25f9f48d-85bc-43a4-947a-61da0b1c16f5" providerId="ADAL" clId="{49021BD5-7EF0-4C97-829D-B6454330BC5B}" dt="2023-07-06T09:07:41.219" v="19575" actId="1038"/>
          <ac:spMkLst>
            <pc:docMk/>
            <pc:sldMk cId="3705121573" sldId="491"/>
            <ac:spMk id="215" creationId="{3940D4B3-DCE8-52CE-8A82-42FD53B31AEA}"/>
          </ac:spMkLst>
        </pc:spChg>
        <pc:grpChg chg="add del mod">
          <ac:chgData name="Cantamessa Astrid" userId="25f9f48d-85bc-43a4-947a-61da0b1c16f5" providerId="ADAL" clId="{49021BD5-7EF0-4C97-829D-B6454330BC5B}" dt="2023-07-05T08:39:29.430" v="7221" actId="165"/>
          <ac:grpSpMkLst>
            <pc:docMk/>
            <pc:sldMk cId="3705121573" sldId="491"/>
            <ac:grpSpMk id="2" creationId="{767E8F5C-777D-C7AA-ECF7-885023430E62}"/>
          </ac:grpSpMkLst>
        </pc:grpChg>
        <pc:grpChg chg="add mod">
          <ac:chgData name="Cantamessa Astrid" userId="25f9f48d-85bc-43a4-947a-61da0b1c16f5" providerId="ADAL" clId="{49021BD5-7EF0-4C97-829D-B6454330BC5B}" dt="2023-07-05T08:14:17.350" v="6426" actId="1076"/>
          <ac:grpSpMkLst>
            <pc:docMk/>
            <pc:sldMk cId="3705121573" sldId="491"/>
            <ac:grpSpMk id="9" creationId="{6AE52A74-F281-3148-04CB-3E1960E7B0DE}"/>
          </ac:grpSpMkLst>
        </pc:grpChg>
        <pc:grpChg chg="mod">
          <ac:chgData name="Cantamessa Astrid" userId="25f9f48d-85bc-43a4-947a-61da0b1c16f5" providerId="ADAL" clId="{49021BD5-7EF0-4C97-829D-B6454330BC5B}" dt="2023-07-06T09:08:29.335" v="19581" actId="1076"/>
          <ac:grpSpMkLst>
            <pc:docMk/>
            <pc:sldMk cId="3705121573" sldId="491"/>
            <ac:grpSpMk id="13" creationId="{7E9541F4-D703-D4AF-3050-10DF5792BE53}"/>
          </ac:grpSpMkLst>
        </pc:grpChg>
        <pc:grpChg chg="mod">
          <ac:chgData name="Cantamessa Astrid" userId="25f9f48d-85bc-43a4-947a-61da0b1c16f5" providerId="ADAL" clId="{49021BD5-7EF0-4C97-829D-B6454330BC5B}" dt="2023-07-06T09:08:29.335" v="19581" actId="1076"/>
          <ac:grpSpMkLst>
            <pc:docMk/>
            <pc:sldMk cId="3705121573" sldId="491"/>
            <ac:grpSpMk id="14" creationId="{17620D9B-4462-41A8-91D7-3DD0F2ABFD7F}"/>
          </ac:grpSpMkLst>
        </pc:grpChg>
        <pc:grpChg chg="mod">
          <ac:chgData name="Cantamessa Astrid" userId="25f9f48d-85bc-43a4-947a-61da0b1c16f5" providerId="ADAL" clId="{49021BD5-7EF0-4C97-829D-B6454330BC5B}" dt="2023-07-06T09:08:29.335" v="19581" actId="1076"/>
          <ac:grpSpMkLst>
            <pc:docMk/>
            <pc:sldMk cId="3705121573" sldId="491"/>
            <ac:grpSpMk id="17" creationId="{DA64C26A-D537-02B0-5ADD-9E20E5B168E3}"/>
          </ac:grpSpMkLst>
        </pc:grpChg>
        <pc:grpChg chg="mod">
          <ac:chgData name="Cantamessa Astrid" userId="25f9f48d-85bc-43a4-947a-61da0b1c16f5" providerId="ADAL" clId="{49021BD5-7EF0-4C97-829D-B6454330BC5B}" dt="2023-07-05T08:39:29.430" v="7221" actId="165"/>
          <ac:grpSpMkLst>
            <pc:docMk/>
            <pc:sldMk cId="3705121573" sldId="491"/>
            <ac:grpSpMk id="94" creationId="{7F0B170A-F0FB-9BE5-6BAD-696D4E2FE5B5}"/>
          </ac:grpSpMkLst>
        </pc:grpChg>
        <pc:grpChg chg="mod">
          <ac:chgData name="Cantamessa Astrid" userId="25f9f48d-85bc-43a4-947a-61da0b1c16f5" providerId="ADAL" clId="{49021BD5-7EF0-4C97-829D-B6454330BC5B}" dt="2023-07-05T08:39:29.430" v="7221" actId="165"/>
          <ac:grpSpMkLst>
            <pc:docMk/>
            <pc:sldMk cId="3705121573" sldId="491"/>
            <ac:grpSpMk id="190" creationId="{6F42930A-AD74-CB1A-DCB6-0A52AD575A83}"/>
          </ac:grpSpMkLst>
        </pc:grpChg>
        <pc:grpChg chg="mod">
          <ac:chgData name="Cantamessa Astrid" userId="25f9f48d-85bc-43a4-947a-61da0b1c16f5" providerId="ADAL" clId="{49021BD5-7EF0-4C97-829D-B6454330BC5B}" dt="2023-07-05T08:39:29.430" v="7221" actId="165"/>
          <ac:grpSpMkLst>
            <pc:docMk/>
            <pc:sldMk cId="3705121573" sldId="491"/>
            <ac:grpSpMk id="191" creationId="{73198941-1607-E05C-C2E1-370D35F79F0F}"/>
          </ac:grpSpMkLst>
        </pc:grpChg>
        <pc:grpChg chg="mod">
          <ac:chgData name="Cantamessa Astrid" userId="25f9f48d-85bc-43a4-947a-61da0b1c16f5" providerId="ADAL" clId="{49021BD5-7EF0-4C97-829D-B6454330BC5B}" dt="2023-07-05T08:39:29.430" v="7221" actId="165"/>
          <ac:grpSpMkLst>
            <pc:docMk/>
            <pc:sldMk cId="3705121573" sldId="491"/>
            <ac:grpSpMk id="196" creationId="{001988C0-10A3-ABA4-256D-66F9C0D19C31}"/>
          </ac:grpSpMkLst>
        </pc:grpChg>
        <pc:grpChg chg="mod">
          <ac:chgData name="Cantamessa Astrid" userId="25f9f48d-85bc-43a4-947a-61da0b1c16f5" providerId="ADAL" clId="{49021BD5-7EF0-4C97-829D-B6454330BC5B}" dt="2023-07-05T08:39:29.430" v="7221" actId="165"/>
          <ac:grpSpMkLst>
            <pc:docMk/>
            <pc:sldMk cId="3705121573" sldId="491"/>
            <ac:grpSpMk id="197" creationId="{517E353E-39D5-59DA-84F3-DDB1AB0F6E36}"/>
          </ac:grpSpMkLst>
        </pc:grpChg>
        <pc:grpChg chg="mod topLvl">
          <ac:chgData name="Cantamessa Astrid" userId="25f9f48d-85bc-43a4-947a-61da0b1c16f5" providerId="ADAL" clId="{49021BD5-7EF0-4C97-829D-B6454330BC5B}" dt="2023-07-06T09:07:33.689" v="19550" actId="1037"/>
          <ac:grpSpMkLst>
            <pc:docMk/>
            <pc:sldMk cId="3705121573" sldId="491"/>
            <ac:grpSpMk id="198" creationId="{85290972-3279-1748-3292-474CE31AFCA6}"/>
          </ac:grpSpMkLst>
        </pc:grpChg>
        <pc:picChg chg="add mod">
          <ac:chgData name="Cantamessa Astrid" userId="25f9f48d-85bc-43a4-947a-61da0b1c16f5" providerId="ADAL" clId="{49021BD5-7EF0-4C97-829D-B6454330BC5B}" dt="2023-07-05T08:14:23.276" v="6427" actId="1076"/>
          <ac:picMkLst>
            <pc:docMk/>
            <pc:sldMk cId="3705121573" sldId="491"/>
            <ac:picMk id="29" creationId="{93D9BBB4-6F09-2C13-D2D9-4FC3AA97CA24}"/>
          </ac:picMkLst>
        </pc:picChg>
        <pc:picChg chg="add mod">
          <ac:chgData name="Cantamessa Astrid" userId="25f9f48d-85bc-43a4-947a-61da0b1c16f5" providerId="ADAL" clId="{49021BD5-7EF0-4C97-829D-B6454330BC5B}" dt="2023-07-05T08:12:27.333" v="6404" actId="1076"/>
          <ac:picMkLst>
            <pc:docMk/>
            <pc:sldMk cId="3705121573" sldId="491"/>
            <ac:picMk id="36" creationId="{BAE30248-CC24-A16C-63BF-88CDE4651376}"/>
          </ac:picMkLst>
        </pc:picChg>
        <pc:picChg chg="mod">
          <ac:chgData name="Cantamessa Astrid" userId="25f9f48d-85bc-43a4-947a-61da0b1c16f5" providerId="ADAL" clId="{49021BD5-7EF0-4C97-829D-B6454330BC5B}" dt="2023-07-06T09:07:17.594" v="19501" actId="1038"/>
          <ac:picMkLst>
            <pc:docMk/>
            <pc:sldMk cId="3705121573" sldId="491"/>
            <ac:picMk id="45" creationId="{7D25E03C-77FE-33CC-0831-B0AEC28A32D9}"/>
          </ac:picMkLst>
        </pc:picChg>
        <pc:picChg chg="add mod modCrop">
          <ac:chgData name="Cantamessa Astrid" userId="25f9f48d-85bc-43a4-947a-61da0b1c16f5" providerId="ADAL" clId="{49021BD5-7EF0-4C97-829D-B6454330BC5B}" dt="2023-07-06T09:09:22.462" v="19603" actId="1076"/>
          <ac:picMkLst>
            <pc:docMk/>
            <pc:sldMk cId="3705121573" sldId="491"/>
            <ac:picMk id="58" creationId="{8EC72F6B-1186-4730-00E9-01FA98326B13}"/>
          </ac:picMkLst>
        </pc:picChg>
        <pc:cxnChg chg="mod">
          <ac:chgData name="Cantamessa Astrid" userId="25f9f48d-85bc-43a4-947a-61da0b1c16f5" providerId="ADAL" clId="{49021BD5-7EF0-4C97-829D-B6454330BC5B}" dt="2023-07-05T08:39:29.430" v="7221" actId="165"/>
          <ac:cxnSpMkLst>
            <pc:docMk/>
            <pc:sldMk cId="3705121573" sldId="491"/>
            <ac:cxnSpMk id="32" creationId="{479A6AD9-7D80-E4FA-3013-9034191DD511}"/>
          </ac:cxnSpMkLst>
        </pc:cxnChg>
        <pc:cxnChg chg="mod">
          <ac:chgData name="Cantamessa Astrid" userId="25f9f48d-85bc-43a4-947a-61da0b1c16f5" providerId="ADAL" clId="{49021BD5-7EF0-4C97-829D-B6454330BC5B}" dt="2023-07-05T08:39:29.430" v="7221" actId="165"/>
          <ac:cxnSpMkLst>
            <pc:docMk/>
            <pc:sldMk cId="3705121573" sldId="491"/>
            <ac:cxnSpMk id="34" creationId="{71DAA1BF-B440-6320-933C-9D94031EBA3D}"/>
          </ac:cxnSpMkLst>
        </pc:cxnChg>
        <pc:cxnChg chg="add mod">
          <ac:chgData name="Cantamessa Astrid" userId="25f9f48d-85bc-43a4-947a-61da0b1c16f5" providerId="ADAL" clId="{49021BD5-7EF0-4C97-829D-B6454330BC5B}" dt="2023-07-05T08:14:52.342" v="6452" actId="1035"/>
          <ac:cxnSpMkLst>
            <pc:docMk/>
            <pc:sldMk cId="3705121573" sldId="491"/>
            <ac:cxnSpMk id="38" creationId="{F325878D-EEA1-7C16-59E0-3C143F54236F}"/>
          </ac:cxnSpMkLst>
        </pc:cxnChg>
        <pc:cxnChg chg="add del mod">
          <ac:chgData name="Cantamessa Astrid" userId="25f9f48d-85bc-43a4-947a-61da0b1c16f5" providerId="ADAL" clId="{49021BD5-7EF0-4C97-829D-B6454330BC5B}" dt="2023-07-05T08:14:54.496" v="6453" actId="478"/>
          <ac:cxnSpMkLst>
            <pc:docMk/>
            <pc:sldMk cId="3705121573" sldId="491"/>
            <ac:cxnSpMk id="47" creationId="{C5582E94-0E36-6761-CBC8-470427DEA6F6}"/>
          </ac:cxnSpMkLst>
        </pc:cxnChg>
        <pc:cxnChg chg="mod">
          <ac:chgData name="Cantamessa Astrid" userId="25f9f48d-85bc-43a4-947a-61da0b1c16f5" providerId="ADAL" clId="{49021BD5-7EF0-4C97-829D-B6454330BC5B}" dt="2023-07-06T09:08:29.335" v="19581" actId="1076"/>
          <ac:cxnSpMkLst>
            <pc:docMk/>
            <pc:sldMk cId="3705121573" sldId="491"/>
            <ac:cxnSpMk id="48" creationId="{E5F10425-105D-34F2-F863-900DD5B2D7E5}"/>
          </ac:cxnSpMkLst>
        </pc:cxnChg>
        <pc:cxnChg chg="mod">
          <ac:chgData name="Cantamessa Astrid" userId="25f9f48d-85bc-43a4-947a-61da0b1c16f5" providerId="ADAL" clId="{49021BD5-7EF0-4C97-829D-B6454330BC5B}" dt="2023-07-06T09:09:34.030" v="19604" actId="1076"/>
          <ac:cxnSpMkLst>
            <pc:docMk/>
            <pc:sldMk cId="3705121573" sldId="491"/>
            <ac:cxnSpMk id="75" creationId="{DC6C7AB9-50CC-5D37-8809-FEC4A68B906E}"/>
          </ac:cxnSpMkLst>
        </pc:cxnChg>
        <pc:cxnChg chg="mod topLvl">
          <ac:chgData name="Cantamessa Astrid" userId="25f9f48d-85bc-43a4-947a-61da0b1c16f5" providerId="ADAL" clId="{49021BD5-7EF0-4C97-829D-B6454330BC5B}" dt="2023-07-06T09:07:33.689" v="19550" actId="1037"/>
          <ac:cxnSpMkLst>
            <pc:docMk/>
            <pc:sldMk cId="3705121573" sldId="491"/>
            <ac:cxnSpMk id="101" creationId="{600D0E04-080D-F87C-E6DC-9007816AFE30}"/>
          </ac:cxnSpMkLst>
        </pc:cxnChg>
        <pc:cxnChg chg="mod topLvl">
          <ac:chgData name="Cantamessa Astrid" userId="25f9f48d-85bc-43a4-947a-61da0b1c16f5" providerId="ADAL" clId="{49021BD5-7EF0-4C97-829D-B6454330BC5B}" dt="2023-07-06T09:07:33.689" v="19550" actId="1037"/>
          <ac:cxnSpMkLst>
            <pc:docMk/>
            <pc:sldMk cId="3705121573" sldId="491"/>
            <ac:cxnSpMk id="102" creationId="{A767B55F-5026-7526-0FBE-E419FCCF949A}"/>
          </ac:cxnSpMkLst>
        </pc:cxnChg>
        <pc:cxnChg chg="mod topLvl">
          <ac:chgData name="Cantamessa Astrid" userId="25f9f48d-85bc-43a4-947a-61da0b1c16f5" providerId="ADAL" clId="{49021BD5-7EF0-4C97-829D-B6454330BC5B}" dt="2023-07-06T09:07:33.689" v="19550" actId="1037"/>
          <ac:cxnSpMkLst>
            <pc:docMk/>
            <pc:sldMk cId="3705121573" sldId="491"/>
            <ac:cxnSpMk id="105" creationId="{49FEEB30-F229-2A05-6677-476F34D17984}"/>
          </ac:cxnSpMkLst>
        </pc:cxnChg>
        <pc:cxnChg chg="mod">
          <ac:chgData name="Cantamessa Astrid" userId="25f9f48d-85bc-43a4-947a-61da0b1c16f5" providerId="ADAL" clId="{49021BD5-7EF0-4C97-829D-B6454330BC5B}" dt="2023-07-06T09:09:37.268" v="19605" actId="14100"/>
          <ac:cxnSpMkLst>
            <pc:docMk/>
            <pc:sldMk cId="3705121573" sldId="491"/>
            <ac:cxnSpMk id="139" creationId="{E4F4763D-7A47-BAC5-A5C6-70A2790CF070}"/>
          </ac:cxnSpMkLst>
        </pc:cxnChg>
        <pc:cxnChg chg="mod">
          <ac:chgData name="Cantamessa Astrid" userId="25f9f48d-85bc-43a4-947a-61da0b1c16f5" providerId="ADAL" clId="{49021BD5-7EF0-4C97-829D-B6454330BC5B}" dt="2023-07-06T09:09:39.197" v="19606" actId="14100"/>
          <ac:cxnSpMkLst>
            <pc:docMk/>
            <pc:sldMk cId="3705121573" sldId="491"/>
            <ac:cxnSpMk id="143" creationId="{1854B9E1-B392-5EBF-0039-B3C7336834A5}"/>
          </ac:cxnSpMkLst>
        </pc:cxnChg>
        <pc:cxnChg chg="mod topLvl">
          <ac:chgData name="Cantamessa Astrid" userId="25f9f48d-85bc-43a4-947a-61da0b1c16f5" providerId="ADAL" clId="{49021BD5-7EF0-4C97-829D-B6454330BC5B}" dt="2023-07-06T09:07:33.689" v="19550" actId="1037"/>
          <ac:cxnSpMkLst>
            <pc:docMk/>
            <pc:sldMk cId="3705121573" sldId="491"/>
            <ac:cxnSpMk id="163" creationId="{F30D509E-AB98-6112-7F10-5D5197BAAF5C}"/>
          </ac:cxnSpMkLst>
        </pc:cxnChg>
        <pc:cxnChg chg="mod topLvl">
          <ac:chgData name="Cantamessa Astrid" userId="25f9f48d-85bc-43a4-947a-61da0b1c16f5" providerId="ADAL" clId="{49021BD5-7EF0-4C97-829D-B6454330BC5B}" dt="2023-07-06T09:07:33.689" v="19550" actId="1037"/>
          <ac:cxnSpMkLst>
            <pc:docMk/>
            <pc:sldMk cId="3705121573" sldId="491"/>
            <ac:cxnSpMk id="169" creationId="{532D2952-06BD-CAE4-5825-1695B090D895}"/>
          </ac:cxnSpMkLst>
        </pc:cxnChg>
        <pc:cxnChg chg="mod topLvl">
          <ac:chgData name="Cantamessa Astrid" userId="25f9f48d-85bc-43a4-947a-61da0b1c16f5" providerId="ADAL" clId="{49021BD5-7EF0-4C97-829D-B6454330BC5B}" dt="2023-07-06T09:07:33.689" v="19550" actId="1037"/>
          <ac:cxnSpMkLst>
            <pc:docMk/>
            <pc:sldMk cId="3705121573" sldId="491"/>
            <ac:cxnSpMk id="181" creationId="{58EE6E8F-EF84-9CC8-1D33-5D7B72812356}"/>
          </ac:cxnSpMkLst>
        </pc:cxnChg>
      </pc:sldChg>
      <pc:sldChg chg="modSp add del mod">
        <pc:chgData name="Cantamessa Astrid" userId="25f9f48d-85bc-43a4-947a-61da0b1c16f5" providerId="ADAL" clId="{49021BD5-7EF0-4C97-829D-B6454330BC5B}" dt="2023-07-05T09:45:56.981" v="13876" actId="47"/>
        <pc:sldMkLst>
          <pc:docMk/>
          <pc:sldMk cId="594846016" sldId="492"/>
        </pc:sldMkLst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14" creationId="{6926A660-CA3C-DDB2-A8D0-8C5E48040A4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15" creationId="{5B640C29-AE76-B1C2-3D26-DF39F06D0B5F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16" creationId="{F46E0A63-A30C-478A-0CFD-A8DBB889E50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17" creationId="{20F1C099-8816-4231-9727-C161914E2F5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18" creationId="{994896E0-216C-9055-E8ED-240EF0F8D2D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19" creationId="{C884EC23-87EF-81ED-787E-04226CDEC13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20" creationId="{FE14CD7A-45B5-DFC4-71D8-04256C9B54D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21" creationId="{50DD46B0-69A5-07D1-1145-84C79203435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22" creationId="{0B4D3481-5CC7-25A6-8D64-6C52DA48031F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23" creationId="{0EDE6445-A928-78A5-7E65-C08F3E2C5F5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24" creationId="{C3BA5034-A827-9B39-BD92-DE50A195714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25" creationId="{70C839B2-EA09-6467-1EBA-87B846BC041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26" creationId="{BE55170F-2B12-3E8D-A80E-83BB4D05E41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27" creationId="{67C02653-D125-7CB3-0AC1-D5DF23C79D4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28" creationId="{513CF740-DADB-5F8C-11C3-308EA9C3826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29" creationId="{11E32425-9CDD-7072-8697-E565ADE7EB6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30" creationId="{AA9BEB49-26BC-64DE-84D6-56AA28D018C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31" creationId="{66CA91D5-438A-3A3B-020D-C1EC15F6896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32" creationId="{63A8BE4B-582B-7451-CCB0-B59CB62D096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33" creationId="{578FEDAD-117C-6F70-7DBB-28756A10692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34" creationId="{5EE8F59A-49F7-144B-D77D-7B206DE9C7A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35" creationId="{80BAEE61-C453-43D3-9F93-08281428678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36" creationId="{6E82E1B9-70A4-F180-703B-8D5CE0FFD2C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37" creationId="{E33CB85D-1D11-3B84-C6EF-BA9494FAF46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38" creationId="{AC34B0A0-DD6D-7867-CC36-69F8EEA0733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39" creationId="{65304B83-8396-4D32-3911-15BAB6FE9D8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40" creationId="{05D4D2A7-BBB7-127A-35FB-6E1C0368ABEF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41" creationId="{E6225F39-E7F4-781A-4471-195425FA392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42" creationId="{393D3780-DBC5-EDA6-817D-2D287F00644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43" creationId="{50BAA1E7-FF3A-870A-B1A0-8857F7CC93A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44" creationId="{AA5B3940-08AA-8F9A-656F-0C0EE6D9DC1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45" creationId="{11FACD93-B8D9-0D3A-7036-9AA43FBE713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46" creationId="{F7270EB6-D3B3-6D30-E660-2DF7D339C92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47" creationId="{BAA108C0-3DDA-F8EF-B11F-9499E0B15E1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48" creationId="{25F4349F-FDFA-6219-D3B4-56A3D4442DA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49" creationId="{E3F6416D-B55F-E8D5-1AA3-C1F0FC7E1B9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50" creationId="{1D11385B-CE8E-0A2B-1CCA-E7AB13CF0D9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51" creationId="{D6F090A6-C85B-2063-3282-98E50F4D316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52" creationId="{BFBD4788-D90F-E5DC-9AD4-A5132F0CA8C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53" creationId="{98AEBF88-88B1-5DC8-1240-82D597397C4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54" creationId="{EE79E0C4-CC14-F790-73E6-BDE19291524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55" creationId="{D151F164-32E8-825B-C021-38740AFF55A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56" creationId="{6D155C03-9A0B-AEDF-9E55-EB2D726FCC7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57" creationId="{619886A1-6D32-2358-704B-C1ADA7BF4FD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58" creationId="{83863493-CD0C-E117-B1CF-F2E275988DB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59" creationId="{C4D06ED2-A522-1A33-35C0-DCB6C34F3E5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60" creationId="{A8BD16C8-A65B-F456-57F9-C02A7A4D165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61" creationId="{DDB980D2-46FD-D632-AFBA-988676881AF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62" creationId="{CB8C0CF7-0449-07A2-4D4E-3BF4B19EF69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63" creationId="{374EBAAE-A256-4F95-DBCC-CB3CACF3AFC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64" creationId="{CF521233-7092-9DB0-81B3-06918F53590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65" creationId="{CC00DDAB-822C-B654-8684-6BED6309D37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66" creationId="{22152674-15CC-BF64-BC21-82E69C61BC4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67" creationId="{E21386B2-60C2-E76D-B6A7-6696E18EFAA7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68" creationId="{910614CE-ADC1-C324-197E-C603160DDDFF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69" creationId="{DEC0B2C0-8EEB-D94F-C469-EDB0DF5DE1B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70" creationId="{C3D22DC1-094B-41FA-6927-46AA928D622F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71" creationId="{CE50CAC6-B4A8-051A-5B7B-42656F77425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72" creationId="{C582D2EC-6C60-7CFC-431F-BFEC7C472D2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73" creationId="{6BE5575D-0CAA-B9F1-A51A-27A98BF0F59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74" creationId="{8FF2566B-3C47-F856-C840-AB787111989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75" creationId="{01ED1CFE-5C82-01BA-15BA-FF3B25B1A24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76" creationId="{F1F6C37E-35BB-6AC8-3708-E5B06F01B3E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77" creationId="{78551297-AB83-6E05-99D7-FABC565E2F17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78" creationId="{CD3FFC6D-49A9-6CC6-3811-9E7EAC6CCA3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79" creationId="{93DF09D7-F20B-6A74-BCE8-084C562C9947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80" creationId="{9BE35F7F-14E8-E547-7CE2-B8FA497FB54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81" creationId="{6006CA75-0EC6-E19C-5E33-BEBE52E7390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82" creationId="{EBAFAE07-6987-166F-3C43-91D6B254788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83" creationId="{9365D357-FAA2-759C-7518-76C37B1A405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84" creationId="{3EF3F17B-606F-3D65-1440-95E0F4C6CD0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85" creationId="{E078F388-B02A-5834-48A5-97BC6A3075C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86" creationId="{92A737E4-0495-8F78-6AB8-8A9A8176025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87" creationId="{954BFE2C-0558-C4FB-8576-7DDC37DA83E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88" creationId="{E88EB9A8-8C29-78EE-BBA7-1D4E1074491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89" creationId="{F421ED87-88CA-E62C-9CD8-94911388F417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90" creationId="{49AF1827-25A8-926C-3CFC-36F3BEF499F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91" creationId="{973BC342-0B05-6A87-2FD6-0A28EAF017D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92" creationId="{C310DE85-24AB-3AAC-FE7F-DD1DC11571E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93" creationId="{D883B515-875F-2299-5912-B712928DBA4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94" creationId="{D0C65E53-4A14-7C38-D641-8D3A075CDA6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95" creationId="{AAEAA97F-3B0F-6170-0DFB-4699C439C0E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96" creationId="{3F22B48F-6832-7D37-4612-D80FCA1883C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97" creationId="{01520DE8-73D7-4A1E-4BC1-C0EEBC631CC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98" creationId="{6D676D88-5E74-4A88-78D1-0F9DF3D3E74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999" creationId="{F05E718C-1D17-C62F-0E04-7B5A7621B46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00" creationId="{54626981-DC64-3B87-7F06-5D15600A620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01" creationId="{773A5A75-AACD-DC77-9116-84F8D03CF12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02" creationId="{ADFD8AC3-EF63-717D-B1DF-A58CC1AEF8C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03" creationId="{DD4CE3AF-49CD-E00B-E3DC-25461026010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04" creationId="{42FF3288-E5D9-5F5D-70A5-2BE0A337029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05" creationId="{F3F43DDC-79BB-AFC0-4ABD-443A5614B70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06" creationId="{AC98B6DE-6C6F-97C7-AD79-95DE7F79B1E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07" creationId="{F550A82C-EB21-C188-EF09-1D8D12CC02A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08" creationId="{28648CFA-84D0-3DCC-1E89-8E156A23CE4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09" creationId="{8A75CB45-88F3-3A9D-5EAB-E717A2B505D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10" creationId="{A11F4173-AC0E-7CBA-A3A1-E1A95A0664B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11" creationId="{F11F65CA-8D05-F037-71AE-4D1F9CCE57A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12" creationId="{7A36EAFE-635F-A7E8-6641-A77FCC71F13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13" creationId="{00D01199-0531-ACD0-F2C3-1390B9FE22F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14" creationId="{226B2A4D-AFDD-29D5-2007-903486222BE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15" creationId="{7A3AC648-71CC-9C5B-D7E1-A8D627CCE35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16" creationId="{1A169CC1-266A-5FB6-2253-88DD157D9FB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17" creationId="{83B13CCE-AD58-84DA-2EB6-1BEEF35DA35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18" creationId="{50B2DCB5-7240-AEA7-CB48-6FFE5D7C6CE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19" creationId="{18119362-8083-3FB4-7508-AF67D25EE8E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20" creationId="{E000608E-48CC-ED38-D8C8-16D35322C33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21" creationId="{2F58462A-525B-AB71-A5E7-3D3CB35FD23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22" creationId="{042B7C93-24C7-2C72-3F76-11C4DC59817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23" creationId="{4D6F9ACC-F9A5-4766-6302-F72420F2124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24" creationId="{F4CB67DC-E755-BC60-0007-E9E919AA8C1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25" creationId="{064E87CC-5A86-C6DF-C3DD-169775130CE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26" creationId="{EB30C9C9-BD87-C37D-409A-ADBE7E678DE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27" creationId="{EA3B5691-19C2-A010-4F94-AF4F56B369E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28" creationId="{F1D0F943-4CD5-A1A7-CE98-FC0BAC4228A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29" creationId="{548F80A6-E61B-D80F-99B8-58D9A7B5C63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30" creationId="{6A219A58-0A37-3255-D78C-A7EBDD57E1B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31" creationId="{31463B48-E16C-33C1-AE85-DF4C2279C56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32" creationId="{62CDF289-535B-DB81-BCFA-31A071BA389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33" creationId="{D546C2FF-77D1-3328-04F2-401344C319D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34" creationId="{C84376BD-A3B6-438A-F35A-33571AB1FA1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35" creationId="{64E16D7E-FBD6-62DF-3556-EAB7E559BED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36" creationId="{BCF7FE0F-6E31-00CD-575C-D22305289CF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37" creationId="{4FC5B815-E810-5850-50FE-8057725ACCE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38" creationId="{D5FF9C29-F10E-0A22-F91D-B0591E3674F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39" creationId="{33F8E529-3E1D-A349-D4C2-426B589E560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40" creationId="{CDE5DCC3-B631-044F-373A-0FAEEF3BBAD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41" creationId="{150CBC62-E65B-5410-6C99-D8FFE284517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42" creationId="{07635642-6B00-CE4E-25AA-E57C5DA635D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43" creationId="{4380D3B1-9584-F4B7-4EB1-EF2A30BB87C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44" creationId="{8A29E96D-A07B-7B1E-2E06-978B1E4C215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45" creationId="{6F2EA5C0-DC90-6046-622C-38D0C134753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46" creationId="{02D0B6D9-35EC-6698-0E8D-3035F9A33EB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47" creationId="{ECD84406-BC79-BE44-F9FB-7522D682095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48" creationId="{7AF49F03-E14E-539C-48EE-DCE82C35DF7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49" creationId="{2AE8701D-C139-DEEF-D5B1-A961D99322D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50" creationId="{EB9DBB8F-9429-D921-AD26-9BE44F79450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51" creationId="{E6EB74EC-09F2-D3DC-44FA-0AE04FF323D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52" creationId="{807A480D-1A70-4FAE-8A32-47FC4CD267E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53" creationId="{EB7A1513-6003-5818-BF44-438597E88C9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54" creationId="{162531CE-525A-5197-54A0-86660C65EF1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55" creationId="{512775E4-DE59-5DC1-4273-7060B417E877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56" creationId="{2D456967-5405-7DBE-D462-E280975F4C4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57" creationId="{DA752B37-787B-3754-775E-785EA4D35A5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58" creationId="{542EEA11-D4EF-82D9-7931-1FB3400C1D2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59" creationId="{DA032C17-C3DD-FE3A-E069-12AB26C9783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60" creationId="{60827802-72F6-60F4-7446-E33312DC01C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61" creationId="{BAF6C516-5EE7-CC02-05C3-2422B3A0E1C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62" creationId="{7CAD550C-4285-4548-773A-C007A065C83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63" creationId="{2FF2AA4D-95A7-9587-7E65-4DE0363E548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64" creationId="{806EC4A7-C3F5-FC18-EBF1-58DA81B526A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65" creationId="{ACBD205B-E502-ACDC-336E-BD9203BD364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66" creationId="{C04514DF-6A5F-DCB6-99C4-08F982A840D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67" creationId="{22CB0FE6-8085-C5BC-4634-985449C17FF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68" creationId="{970375E2-6CCC-794B-88D6-FA963ED8F4D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69" creationId="{21F6EEE7-B9C3-42B9-00F0-F428EC14FF2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70" creationId="{19A366AD-000A-1F44-2358-C15EF9D99D7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71" creationId="{63E4E56A-91C8-FB0D-BCDE-5235F59CAA7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72" creationId="{FA85CAB6-BE22-A0B9-CCC6-08D26F24F76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73" creationId="{CB9B6796-E096-D8B7-CA64-75B5526CA75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74" creationId="{8E921FC3-DC1C-88D3-8CD1-AFE35C41229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75" creationId="{6C15598D-2C5E-6E09-8695-A76DA95BDAD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76" creationId="{A88E2A13-6273-4CB2-B3CA-E8F6A4E47E0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77" creationId="{249B9AC6-3BBF-A923-21EE-FBEF1E77F0A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78" creationId="{D1785699-AE3F-51C8-09BE-82814E8548F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79" creationId="{F4CA3EF8-A4F9-474F-2323-0A13E5F69B9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80" creationId="{EF22AAC5-F23B-9964-9747-F95BDC09C96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81" creationId="{3C8EFB43-7D57-E6FC-C35A-E686A8A37B6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82" creationId="{F60FE74A-9A62-D0EF-EE3A-5ACE3AD9BA1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83" creationId="{7FF39186-0399-048F-7B89-EF197A35763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84" creationId="{BE525E95-9AB4-B36B-55EA-C86A5386DAA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85" creationId="{2E4A5A5C-4F24-CF5D-E03E-4E1A75AFA9F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86" creationId="{FCEEE8C6-7546-023C-AA72-2CC56FF26BA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87" creationId="{36A9EA7C-788D-954A-4DC5-4D9EDFA4DF1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88" creationId="{993A37F7-8B99-2471-3DCA-7FA7A09CC41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89" creationId="{9BCDEE1E-EE28-A37A-8045-2659C3AAFBF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90" creationId="{90E3EB34-F559-F9EF-027E-1DADA652A0C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91" creationId="{5107FC43-7B64-551C-CABD-9860FD9779E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92" creationId="{F2D60659-0E5B-44BB-BD5A-A8551B9087B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93" creationId="{B3A117F4-6B1C-6604-578B-6C56D083F89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94" creationId="{CCF18250-D1C0-39ED-16D0-F439ADB6B44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95" creationId="{CC937868-9BF7-2AB8-18CE-80907EDD1A1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96" creationId="{433C3799-700F-3B72-1212-CD9B4F588B7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97" creationId="{33D529C1-E210-E0CE-3742-9CA947598A7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98" creationId="{1E088AA5-3B75-CCA0-FB06-5CF718FB12D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099" creationId="{9131F053-C963-49BF-0C50-23887280629F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00" creationId="{73A37503-DCEF-60E8-C4C9-D289164CFA6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01" creationId="{D7638049-8EAB-D06F-8DB3-75A2CC171A1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02" creationId="{E68E2B1C-3935-B3C7-4138-558C029A29B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03" creationId="{D8031407-E1F7-C427-6E5E-71A55B1349C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04" creationId="{E9A1CBD9-CE35-2DF2-485E-4BD7F9DF9C5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05" creationId="{DEA2A67F-F3B6-55F7-451D-1487E6581C4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06" creationId="{4D08CA8E-C908-E444-3621-A57AF806B30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07" creationId="{170525CE-6F37-59F6-88D8-CEF77868665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08" creationId="{C518271A-71FF-89C2-C556-137054583BC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09" creationId="{F0C6F082-8D14-D543-083D-E231D86F561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10" creationId="{855D6E53-47F0-A91A-2BF0-944CEF844087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11" creationId="{43F554FE-B4DB-CA62-693F-1B5D3C46FDB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12" creationId="{C7BDA232-F1C0-40EA-088A-BA8581F1E81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13" creationId="{140CDD3E-7A0E-C18E-5332-93931C5D684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14" creationId="{2E1AEE98-4B3E-6300-E498-743013A22B9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15" creationId="{EEB64B29-BC8D-4A69-6440-1D319B64DF2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16" creationId="{A5522309-175D-2A06-337C-00364B79E21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17" creationId="{19B7466B-8066-37E9-B091-E2899843CC5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18" creationId="{939883D7-05CA-F316-007D-18D4B101681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19" creationId="{A91C2E1E-2992-10E6-677B-D295459E778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20" creationId="{CF65A42A-AF57-2FEA-BC1E-87622CD61A8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21" creationId="{95C8D5AC-F382-2435-8C11-B4F363437D8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22" creationId="{A2078FDB-49DB-A44D-DE90-59F45BC07A87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23" creationId="{17635576-BE42-AFC1-9FB9-027AF0BD6E47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24" creationId="{4722AB5F-6DFD-7EC3-BF7D-4F51E929AD9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25" creationId="{BFB17CB6-B178-49BB-6979-C9CC64B2908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26" creationId="{0B66CFFF-8345-D7C7-AD46-3014885E478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27" creationId="{F1728C1E-9E65-134C-DD63-98533F80BD3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28" creationId="{67B341C0-7C4A-A2F1-15F6-A37B28C7860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29" creationId="{DAC81A27-2F61-D2AD-0B37-DF29805B1D2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30" creationId="{DEB0E92B-3881-ADA4-1394-62A445CBA9C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31" creationId="{177A3120-EA84-BBB1-1F7C-767CB0BED0C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32" creationId="{CDF76973-B38F-A545-E1DE-F3276821C52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33" creationId="{6686BE6A-E322-BB35-F245-37BDD15A817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34" creationId="{6FC6BA24-3ACB-FFC0-C47E-A2EF9B867BA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35" creationId="{1504B3D3-E49C-8806-E3FB-AE27DAA5F94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36" creationId="{A6F1CCB4-D5A0-CB38-2347-08F98F03D99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37" creationId="{A56A9B63-87C1-E229-A6AD-FDFCD3189E9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38" creationId="{051ED2A5-CDCC-EBC5-4952-10F1C76F306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39" creationId="{1B53917B-E9F3-1B12-B4E2-9987D8FABD3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40" creationId="{FB8D541E-3ED8-E68B-87CC-ABCA19EC08F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41" creationId="{D267D13F-3E74-986E-29CE-C6ED27A040B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42" creationId="{1DFE8396-3DF7-38AB-F550-74C69B2D216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43" creationId="{DC3F1938-DA16-1F04-E358-FCEECD0EC7C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44" creationId="{9EC5EA11-BFBF-1BA4-E96C-9683EA2D28D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45" creationId="{3133CD87-9DF4-3908-1584-EFE9560B89A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46" creationId="{494B5B5B-ED65-813E-90A6-7D260C528B8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47" creationId="{56021F3C-A77F-49BE-9CB6-9FD18E2246CF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48" creationId="{9EC8FE2F-B474-E7C0-1DEB-2D88EE576F7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49" creationId="{28A90012-0B8C-1AFF-8F44-2805E66BD15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50" creationId="{5543E1EF-6B92-0CAD-1821-9EF072D5622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51" creationId="{45DBE8B0-9E6D-741E-763E-0595BFE448E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52" creationId="{67824AA9-8579-6CC9-AD95-F7051CFDB14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53" creationId="{5680E2A3-CF99-1E72-895A-E638022BD23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54" creationId="{A4DFA4DA-CC86-2744-2339-B3A8935E42D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55" creationId="{9179C735-3654-7FE4-F38B-624599EEFDE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56" creationId="{F7414550-B114-E088-9459-0C0CE335AEF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57" creationId="{8D05286F-0BF3-C5BB-4784-55B101C80A4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58" creationId="{47EFE8DF-01BF-7AA0-CBD7-8AC88C6F38F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59" creationId="{B4D422C6-FE22-CF50-E866-5B89953D446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60" creationId="{744E0DD3-7E6C-5EBB-4F6D-09AA99230717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61" creationId="{23DC0D8E-A11B-D737-3753-2CFE56F80DF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62" creationId="{49D4F897-5E24-5775-FCE6-CD37579D3E8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63" creationId="{9B291207-BD7D-99D3-A6C8-E42EE5BEB6F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64" creationId="{C385141F-798F-11BF-5C3E-F0F5D4A8D3D7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65" creationId="{A4DF5FB8-558D-B3A7-2EE0-5D9992F85BBF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66" creationId="{1D949A12-E34D-9415-3AC3-8EB53142465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67" creationId="{1CB370B6-F683-4A93-5E07-9E46B182A75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68" creationId="{451B3DE1-A6BB-DFB1-F026-1F6F65E2CD3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69" creationId="{435E6A23-8336-9139-FDAD-0E6F5CC1275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70" creationId="{D9C993BE-4016-E1A4-376E-0EF0E9576F97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71" creationId="{ABFAFE8D-645D-7DCA-65EF-E22BC0E4F85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72" creationId="{82E3E444-D3B5-1C82-2820-3C6100B1D04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73" creationId="{DE2F9487-8D49-A4BF-5C6B-0D56D3957C1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74" creationId="{EA20BEA7-7954-73C0-50BC-AAAA27933DE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75" creationId="{C0C23832-757A-3959-E66F-4740B65A902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76" creationId="{AB7D7DCC-24B0-5119-BACC-E26D9C4CE1B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77" creationId="{E808EA2B-C05B-E147-11A9-B324D68096F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78" creationId="{7F4987A1-404E-7814-EDA6-FB90DB46832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79" creationId="{82898CEF-6F17-73B5-5307-2215B2DBD4F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80" creationId="{08168677-1A45-8786-CFB8-3BCCB18C2CB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81" creationId="{DA78FD5D-20EE-6C79-20EF-A6381E7F77F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82" creationId="{D5044EB6-FF47-CF0F-88B5-F48FEEFCD90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83" creationId="{9BE1B5E4-BEDD-824B-8670-26A8979FF86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84" creationId="{7BBB8DF6-9308-6057-C314-6D5AD87177EF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85" creationId="{9264B342-F054-B912-D784-A62DC24CEB4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86" creationId="{7E95D7EB-05BE-C940-957D-5071E0774DC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87" creationId="{A8F99DAA-5903-7777-6234-AF0AC8141B2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88" creationId="{46E9BAB1-92D2-03F2-9DC1-B1641B9893C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89" creationId="{A24A8E25-52EA-F2F0-D080-51E872E581D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90" creationId="{EFE18216-7C85-0B93-C149-B48B5FEC07A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91" creationId="{2554B1D2-E766-AF0B-D595-90978A1BE0D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92" creationId="{E81290C2-6F8D-836B-2506-A01BBD9AC81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93" creationId="{13E547A8-EF38-2E04-C1EF-D6879969F54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94" creationId="{81FB544C-6447-4B19-4117-4D0EA52F1ED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95" creationId="{33DCA69D-19A4-8C72-ED5C-B07008C0EF5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96" creationId="{8DD1A359-019B-F572-843A-BCC9E40A810F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97" creationId="{5E4C7AB9-7E44-D72F-0D58-7ED447E43C2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98" creationId="{54F2D096-B12B-BF2D-9E93-A56587C6094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199" creationId="{B6D2A815-5DCA-1DDC-2E64-4003C26A08F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00" creationId="{8F10F34D-4677-2FAA-9CD9-EC9E10AFF4D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01" creationId="{F02E7B12-4315-F9D5-3B4C-228BB3AF4BD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02" creationId="{3ADF9CC5-533D-B014-23FB-1AEC824E4177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03" creationId="{487B8155-AC5D-D390-5615-F49A71E2C18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04" creationId="{2BEDA063-C1FC-A02F-66AB-05C31C13451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05" creationId="{E83E6CC6-C498-5250-F889-F17DEC13CB5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06" creationId="{31C66259-AF92-1A6A-A4B9-8742CB3B47B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07" creationId="{7F7D8440-BB44-0674-CB04-F0EA67422E1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08" creationId="{E276543A-4CB2-6586-8149-BE158DCECA4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09" creationId="{60B9196C-95EB-C41C-EF8D-87787CCB62D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10" creationId="{9B876F90-A4AD-1590-BBDA-B681FB119EA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11" creationId="{A78EA779-8F00-939D-DF51-0BA2C456E7C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12" creationId="{D65C5E58-AD7B-F7C5-42CD-5C10B5CF453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13" creationId="{63F29F3F-5B08-AE46-D5B0-12C4D7C85D97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14" creationId="{9CB0AEAD-1E12-A44F-1978-AD63620810D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15" creationId="{A701A390-3EAF-2BD6-3F9C-D1A4B1A2061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16" creationId="{388F81DB-F212-02EF-100C-F1C97B112A3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17" creationId="{1B02D366-A1A0-1070-0F6F-C270DF52B1F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18" creationId="{131C297C-5688-D0D1-3A53-C100BC0E0B8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19" creationId="{77517DA3-8FAF-0D45-0AF9-57A5F8BCD26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20" creationId="{DA765086-DCC2-9811-48B7-326EE9F4C3F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21" creationId="{19A27464-D292-781B-70E5-FF3C0C5B41C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22" creationId="{139F6684-6259-87A1-BE18-C23E1D3AB05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23" creationId="{CA141E49-823E-2D56-07B6-382B7FC368F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24" creationId="{F60B281B-CC70-798F-0060-24672318BC3F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25" creationId="{5DBED3D2-1689-957F-8DA0-6928F5798BC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26" creationId="{28D25977-D14C-3355-6F93-380CDD191E5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27" creationId="{11BA92A6-E718-AF58-EF09-EB6E4DB58F6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28" creationId="{D4BB3A42-72EA-0398-254C-3AB850C6AF3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29" creationId="{915E8AE2-EF42-3F56-F4E4-23CCA1CD7B1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30" creationId="{68952968-BDFD-6626-8B76-90D01F120CC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31" creationId="{ADFC8CD3-FB3B-79F6-823F-973CD1EC855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32" creationId="{BBBCA074-595B-AB50-B22A-1701262425C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33" creationId="{BEFD7B21-31DF-853F-E5B8-8A0DC3DC31C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34" creationId="{3F9CE8B7-51DE-63C1-42A9-9895F51874C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35" creationId="{2321CBC8-1EF6-826A-551B-68444250FAF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36" creationId="{3DE1B124-F34C-4532-E2E0-B5247BD8FFD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37" creationId="{B217C4E3-E549-E232-C1AA-57960DBF8EB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38" creationId="{88B1AF34-B3F3-B0BB-D289-1982EF3FBD6F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39" creationId="{2B36E197-2879-5D54-ADE9-59DFE28FE13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40" creationId="{1E4E8810-36BD-2B78-A898-C438A3D3DCE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41" creationId="{99997BE3-383A-A947-4F72-D82D57A9590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42" creationId="{3CA395DF-05E1-9489-FB73-FD7186F0ED2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43" creationId="{A98339DD-4167-FB2F-40DE-C2A55C7A2FE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44" creationId="{EC46D02D-7300-65CD-4889-2C569EFD0F7F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45" creationId="{F840EE4F-55F3-5862-2C40-FDA3A60DFB1F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46" creationId="{AE660CBD-ECDA-3EC2-7C10-4645E960015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47" creationId="{4426D2C2-C82B-4B6A-0C00-CA678B340AC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48" creationId="{7EB948F5-5E79-C2E3-2534-19F19C7465D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49" creationId="{4346999B-1EDB-1925-87C5-D7964D8BDC0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50" creationId="{450174BD-CAC7-7A31-2201-EB553F002CE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51" creationId="{809F339B-5FE9-368A-FC95-AD4056A37AF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52" creationId="{56FAE7B2-C8EA-362B-2A59-CF248B5FE86F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53" creationId="{75B5AA6E-F072-132F-5E1E-CFDD0C4FB2C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54" creationId="{60487097-65C7-5D82-A08D-7589C51FD52F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55" creationId="{74E16A5C-F0EA-BD22-198B-0D9521EA0B9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56" creationId="{B52C51A1-4562-D776-17F3-7B1F2AACA62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57" creationId="{535F11EF-F9EA-7702-3FB9-87E165D2F43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58" creationId="{7E561ECB-1145-7780-1C00-50B3B69779D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59" creationId="{4CF269F0-9FAC-8717-0EAB-9E524EB6FDC7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60" creationId="{F5C59049-FD43-3A68-6E63-902D30FF294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61" creationId="{360B258E-43DB-54D5-6CF9-EAB2414AFAA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62" creationId="{B41D3EDF-5DAE-EC80-691F-B6BF732B27F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63" creationId="{36537183-2A44-492C-1500-68D5FA21E91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64" creationId="{86FAED3D-B511-4CAE-F231-E02C627C944F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65" creationId="{9D4D68A9-725E-130D-361A-D14395B73BF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66" creationId="{531CFA27-F471-E090-54A5-D33F65112EF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67" creationId="{4DB3501D-11B9-25E6-EFC8-5B695498FAC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68" creationId="{4D6E3F21-8D2F-DB21-31D2-20AE2F35034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69" creationId="{31D3E91E-BDF6-C983-82DC-03DE96786FE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70" creationId="{F35C8739-D4ED-4ACF-2245-A1ECBA117F4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71" creationId="{541B37D3-AF07-1DDF-8538-56E0788E20F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72" creationId="{F5DE3D8F-31E4-3F10-633E-442731485C8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73" creationId="{29561C90-B9EC-7B0E-1DAE-BFB445EDE69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74" creationId="{E6FF6E34-6C82-9980-B539-3696AF2A1DD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75" creationId="{A1ACFBE6-5D10-FFA9-38F6-E889D41C5CA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76" creationId="{C2993EA6-1EB2-1054-90CC-47F112A811C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77" creationId="{AD04D098-0D6A-23D7-567F-0510E0830FD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78" creationId="{B5682416-B366-49AB-3E00-0AD3E02530F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79" creationId="{9F92C726-BD99-A7B2-306E-B09F986A3EE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80" creationId="{B02BE422-25F7-5BA1-A65F-ED73FE06C6F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81" creationId="{719E4C3E-D1DB-708B-1DBD-3B138BCA892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82" creationId="{BDA0F444-8781-2970-8D59-3E9024238C1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83" creationId="{FB38AB2B-B779-C0AA-617E-3B5AA2D3B85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84" creationId="{C237B38F-A2E1-0D5F-BBAD-297B15FB3EA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85" creationId="{75BAC459-5B57-6483-C217-8460F812D4A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86" creationId="{32E53427-CF85-499C-B939-FFBFA63517F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87" creationId="{43483BBB-0AFF-EFC1-F93F-237C3F8D356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88" creationId="{671D06D3-B834-01CC-5260-64060994A53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89" creationId="{2D4FFDED-C108-5519-1EEF-80C039889B6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90" creationId="{79C6E704-DD29-8BDE-ABDD-21B4CD84164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91" creationId="{AD46911F-CC8A-5227-5BD3-C7B4B64BBE3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92" creationId="{42DB6242-2A42-06F9-6E7C-44A3DB2114D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93" creationId="{2E637E5B-0DCE-9436-6A67-65D70BDEC72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94" creationId="{E477C728-3D32-D741-C77E-E82C8D265BF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95" creationId="{13837647-699C-CC96-1C6D-8553756038B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96" creationId="{DA0C9968-D98D-6510-FFA4-15825F33DF39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97" creationId="{EE1B143C-6EF9-59B8-E137-1DEF62D6848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98" creationId="{90D2E518-E583-4C2D-F26C-49E85BA5C68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299" creationId="{8CA7239C-BB03-C025-9E35-68665360F9E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00" creationId="{A4E656B5-921F-21BE-F9C8-6350B144B22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01" creationId="{E8A495AF-9F3C-87C6-9D92-9EF15798BD9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02" creationId="{98109C1A-A745-2880-8C03-2EA524789F8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03" creationId="{E672BDEB-6604-5CFE-6083-3B5C8F5288F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04" creationId="{0EDA7BD0-6A65-9068-053F-568CCDBE91E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05" creationId="{5AFF0AD7-5976-5A35-5DB0-50203E7C24A1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06" creationId="{6EB7E626-A8CD-0590-5739-7643F8B15DE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07" creationId="{640C5386-3829-025F-C524-CED8C7C36A6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08" creationId="{8BB64ADD-41B1-270C-C530-26C972C3A50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09" creationId="{58874A1C-98BA-5575-B4D2-C0178E421CF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10" creationId="{13EDE0DC-27FC-3DDA-C0DE-A91347A0C0F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11" creationId="{18AB7571-52F5-B0D8-BD3A-E7601F65C1F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12" creationId="{C482B3F7-831D-C328-5AB0-DE58170F50B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13" creationId="{1458C351-8810-1278-C646-287A61ABB27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14" creationId="{FBA1A4A8-870B-0D92-07F3-AAE1FA27CFF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15" creationId="{DB5C33C6-9B51-4DF9-D47E-C91DFB36D7F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16" creationId="{2E647159-C79C-7E09-2C3D-4A682886B68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17" creationId="{DA33A9DB-5A73-879B-C945-01F65F0F5C7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18" creationId="{8898514C-A250-F9A2-CCE7-B1FF4D1BD942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19" creationId="{606BA3EC-251A-F2B7-53F0-D6C027117C10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20" creationId="{FE4575F0-EDC4-E14F-5AB8-A281CC2C0FD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21" creationId="{DC66778D-8049-BEE2-66BA-C0D39E24E9DE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22" creationId="{6B940670-2305-5CD3-9092-DE499C04B34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23" creationId="{A4D970C1-9EF0-08B9-E978-F953552D1675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24" creationId="{C9D16F71-C4FF-092D-2A37-008B5704693C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25" creationId="{D3852F1B-3540-5892-07DA-DF2286A2EF4A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26" creationId="{E2421BC2-E506-FEE5-EB8E-66FE85EABA2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27" creationId="{818C4880-04BF-DB9D-DECA-701BE6529BC4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28" creationId="{AE02057F-0AFF-FEBF-C3AC-8919763B84DD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29" creationId="{E6DCAC43-B532-4A90-CE4B-C18EAF09AC4B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30" creationId="{72CE1FBA-E86E-5437-1261-D3806A796C08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31" creationId="{8B404049-B1C6-6974-C112-10C0CE602193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32" creationId="{07617ED6-95D9-5BC2-E36B-7F414776DE96}"/>
          </ac:spMkLst>
        </pc:spChg>
        <pc:spChg chg="mod">
          <ac:chgData name="Cantamessa Astrid" userId="25f9f48d-85bc-43a4-947a-61da0b1c16f5" providerId="ADAL" clId="{49021BD5-7EF0-4C97-829D-B6454330BC5B}" dt="2023-07-05T09:45:36.135" v="13875" actId="1076"/>
          <ac:spMkLst>
            <pc:docMk/>
            <pc:sldMk cId="594846016" sldId="492"/>
            <ac:spMk id="1333" creationId="{E79F02E5-43A5-3CE0-BC63-936625B73E84}"/>
          </ac:spMkLst>
        </pc:spChg>
        <pc:picChg chg="ord">
          <ac:chgData name="Cantamessa Astrid" userId="25f9f48d-85bc-43a4-947a-61da0b1c16f5" providerId="ADAL" clId="{49021BD5-7EF0-4C97-829D-B6454330BC5B}" dt="2023-07-05T09:44:20.645" v="13847" actId="167"/>
          <ac:picMkLst>
            <pc:docMk/>
            <pc:sldMk cId="594846016" sldId="492"/>
            <ac:picMk id="9" creationId="{49A63BBD-DADF-C479-CD19-F8BF2236AC04}"/>
          </ac:picMkLst>
        </pc:picChg>
        <pc:picChg chg="ord">
          <ac:chgData name="Cantamessa Astrid" userId="25f9f48d-85bc-43a4-947a-61da0b1c16f5" providerId="ADAL" clId="{49021BD5-7EF0-4C97-829D-B6454330BC5B}" dt="2023-07-05T09:44:24.217" v="13848" actId="167"/>
          <ac:picMkLst>
            <pc:docMk/>
            <pc:sldMk cId="594846016" sldId="492"/>
            <ac:picMk id="912" creationId="{51735142-AAAD-5F31-6E75-81613E27148C}"/>
          </ac:picMkLst>
        </pc:picChg>
      </pc:sldChg>
    </pc:docChg>
  </pc:docChgLst>
  <pc:docChgLst>
    <pc:chgData name="Cantamessa Astrid" userId="25f9f48d-85bc-43a4-947a-61da0b1c16f5" providerId="ADAL" clId="{80008A71-63AE-4559-A497-FA3DB8649CB7}"/>
    <pc:docChg chg="undo custSel addSld delSld modSld sldOrd">
      <pc:chgData name="Cantamessa Astrid" userId="25f9f48d-85bc-43a4-947a-61da0b1c16f5" providerId="ADAL" clId="{80008A71-63AE-4559-A497-FA3DB8649CB7}" dt="2023-07-12T07:49:37.156" v="6675" actId="20577"/>
      <pc:docMkLst>
        <pc:docMk/>
      </pc:docMkLst>
      <pc:sldChg chg="modSp mod">
        <pc:chgData name="Cantamessa Astrid" userId="25f9f48d-85bc-43a4-947a-61da0b1c16f5" providerId="ADAL" clId="{80008A71-63AE-4559-A497-FA3DB8649CB7}" dt="2023-07-09T12:18:28.727" v="5440"/>
        <pc:sldMkLst>
          <pc:docMk/>
          <pc:sldMk cId="3709463851" sldId="256"/>
        </pc:sldMkLst>
        <pc:spChg chg="replST">
          <ac:chgData name="Cantamessa Astrid" userId="25f9f48d-85bc-43a4-947a-61da0b1c16f5" providerId="ADAL" clId="{80008A71-63AE-4559-A497-FA3DB8649CB7}" dt="2023-07-09T12:18:28.701" v="5437"/>
          <ac:spMkLst>
            <pc:docMk/>
            <pc:sldMk cId="3709463851" sldId="256"/>
            <ac:spMk id="11" creationId="{C9770329-8CBD-4E4B-AE86-4413226125B8}"/>
          </ac:spMkLst>
        </pc:spChg>
        <pc:spChg chg="replST">
          <ac:chgData name="Cantamessa Astrid" userId="25f9f48d-85bc-43a4-947a-61da0b1c16f5" providerId="ADAL" clId="{80008A71-63AE-4559-A497-FA3DB8649CB7}" dt="2023-07-09T12:18:28.727" v="5440"/>
          <ac:spMkLst>
            <pc:docMk/>
            <pc:sldMk cId="3709463851" sldId="256"/>
            <ac:spMk id="24" creationId="{9F855561-65F7-419A-A6C3-DCFB1E895BD2}"/>
          </ac:spMkLst>
        </pc:spChg>
        <pc:grpChg chg="replST">
          <ac:chgData name="Cantamessa Astrid" userId="25f9f48d-85bc-43a4-947a-61da0b1c16f5" providerId="ADAL" clId="{80008A71-63AE-4559-A497-FA3DB8649CB7}" dt="2023-07-09T12:18:28.715" v="5438"/>
          <ac:grpSpMkLst>
            <pc:docMk/>
            <pc:sldMk cId="3709463851" sldId="256"/>
            <ac:grpSpMk id="12" creationId="{FFC787F5-F3C6-4FDC-888B-295085C38864}"/>
          </ac:grpSpMkLst>
        </pc:grpChg>
        <pc:picChg chg="replST">
          <ac:chgData name="Cantamessa Astrid" userId="25f9f48d-85bc-43a4-947a-61da0b1c16f5" providerId="ADAL" clId="{80008A71-63AE-4559-A497-FA3DB8649CB7}" dt="2023-07-09T12:18:28.673" v="5436"/>
          <ac:picMkLst>
            <pc:docMk/>
            <pc:sldMk cId="3709463851" sldId="256"/>
            <ac:picMk id="4" creationId="{D2D89554-5B38-7990-40A5-095FC74401D4}"/>
          </ac:picMkLst>
        </pc:picChg>
        <pc:picChg chg="replST">
          <ac:chgData name="Cantamessa Astrid" userId="25f9f48d-85bc-43a4-947a-61da0b1c16f5" providerId="ADAL" clId="{80008A71-63AE-4559-A497-FA3DB8649CB7}" dt="2023-07-09T12:18:28.719" v="5439"/>
          <ac:picMkLst>
            <pc:docMk/>
            <pc:sldMk cId="3709463851" sldId="256"/>
            <ac:picMk id="22" creationId="{406A3225-18DB-4175-84E7-4E66EC1A0089}"/>
          </ac:picMkLst>
        </pc:picChg>
      </pc:sldChg>
      <pc:sldChg chg="modSp mod">
        <pc:chgData name="Cantamessa Astrid" userId="25f9f48d-85bc-43a4-947a-61da0b1c16f5" providerId="ADAL" clId="{80008A71-63AE-4559-A497-FA3DB8649CB7}" dt="2023-07-09T12:18:34.277" v="6511"/>
        <pc:sldMkLst>
          <pc:docMk/>
          <pc:sldMk cId="4191016288" sldId="259"/>
        </pc:sldMkLst>
        <pc:spChg chg="replST">
          <ac:chgData name="Cantamessa Astrid" userId="25f9f48d-85bc-43a4-947a-61da0b1c16f5" providerId="ADAL" clId="{80008A71-63AE-4559-A497-FA3DB8649CB7}" dt="2023-07-09T12:18:34.215" v="6497"/>
          <ac:spMkLst>
            <pc:docMk/>
            <pc:sldMk cId="4191016288" sldId="259"/>
            <ac:spMk id="2" creationId="{19FB2BC9-8EAE-466E-BF85-797572A8E22E}"/>
          </ac:spMkLst>
        </pc:spChg>
        <pc:spChg chg="replST">
          <ac:chgData name="Cantamessa Astrid" userId="25f9f48d-85bc-43a4-947a-61da0b1c16f5" providerId="ADAL" clId="{80008A71-63AE-4559-A497-FA3DB8649CB7}" dt="2023-07-09T12:18:34.255" v="6506"/>
          <ac:spMkLst>
            <pc:docMk/>
            <pc:sldMk cId="4191016288" sldId="259"/>
            <ac:spMk id="3" creationId="{F2A77908-F84C-4019-C21A-CDCA868811DA}"/>
          </ac:spMkLst>
        </pc:spChg>
        <pc:spChg chg="replST">
          <ac:chgData name="Cantamessa Astrid" userId="25f9f48d-85bc-43a4-947a-61da0b1c16f5" providerId="ADAL" clId="{80008A71-63AE-4559-A497-FA3DB8649CB7}" dt="2023-07-09T12:18:34.264" v="6508"/>
          <ac:spMkLst>
            <pc:docMk/>
            <pc:sldMk cId="4191016288" sldId="259"/>
            <ac:spMk id="7" creationId="{826C7E17-E003-6E40-0498-050950AA5CC0}"/>
          </ac:spMkLst>
        </pc:spChg>
        <pc:spChg chg="replST">
          <ac:chgData name="Cantamessa Astrid" userId="25f9f48d-85bc-43a4-947a-61da0b1c16f5" providerId="ADAL" clId="{80008A71-63AE-4559-A497-FA3DB8649CB7}" dt="2023-07-09T12:18:34.269" v="6509"/>
          <ac:spMkLst>
            <pc:docMk/>
            <pc:sldMk cId="4191016288" sldId="259"/>
            <ac:spMk id="8" creationId="{84073BCF-6C1F-CC69-80A7-EB6DBF8AC54C}"/>
          </ac:spMkLst>
        </pc:spChg>
        <pc:spChg chg="replST">
          <ac:chgData name="Cantamessa Astrid" userId="25f9f48d-85bc-43a4-947a-61da0b1c16f5" providerId="ADAL" clId="{80008A71-63AE-4559-A497-FA3DB8649CB7}" dt="2023-07-09T12:18:34.223" v="6499"/>
          <ac:spMkLst>
            <pc:docMk/>
            <pc:sldMk cId="4191016288" sldId="259"/>
            <ac:spMk id="9" creationId="{46A56B5D-1913-4C9E-9ECF-E71150C8D1FC}"/>
          </ac:spMkLst>
        </pc:spChg>
        <pc:spChg chg="replST">
          <ac:chgData name="Cantamessa Astrid" userId="25f9f48d-85bc-43a4-947a-61da0b1c16f5" providerId="ADAL" clId="{80008A71-63AE-4559-A497-FA3DB8649CB7}" dt="2023-07-09T12:18:34.227" v="6500"/>
          <ac:spMkLst>
            <pc:docMk/>
            <pc:sldMk cId="4191016288" sldId="259"/>
            <ac:spMk id="12" creationId="{0C134B89-76B2-43EE-949C-57551881688F}"/>
          </ac:spMkLst>
        </pc:spChg>
        <pc:spChg chg="replST">
          <ac:chgData name="Cantamessa Astrid" userId="25f9f48d-85bc-43a4-947a-61da0b1c16f5" providerId="ADAL" clId="{80008A71-63AE-4559-A497-FA3DB8649CB7}" dt="2023-07-09T12:18:34.232" v="6501"/>
          <ac:spMkLst>
            <pc:docMk/>
            <pc:sldMk cId="4191016288" sldId="259"/>
            <ac:spMk id="13" creationId="{BF36EBE3-36EC-42F5-A3A5-32ADDC87DAF4}"/>
          </ac:spMkLst>
        </pc:spChg>
        <pc:spChg chg="replST">
          <ac:chgData name="Cantamessa Astrid" userId="25f9f48d-85bc-43a4-947a-61da0b1c16f5" providerId="ADAL" clId="{80008A71-63AE-4559-A497-FA3DB8649CB7}" dt="2023-07-09T12:18:34.236" v="6502"/>
          <ac:spMkLst>
            <pc:docMk/>
            <pc:sldMk cId="4191016288" sldId="259"/>
            <ac:spMk id="14" creationId="{7F27E00A-5FC1-4767-8F4A-A0DE3756BA13}"/>
          </ac:spMkLst>
        </pc:spChg>
        <pc:spChg chg="replST">
          <ac:chgData name="Cantamessa Astrid" userId="25f9f48d-85bc-43a4-947a-61da0b1c16f5" providerId="ADAL" clId="{80008A71-63AE-4559-A497-FA3DB8649CB7}" dt="2023-07-09T12:18:34.245" v="6504"/>
          <ac:spMkLst>
            <pc:docMk/>
            <pc:sldMk cId="4191016288" sldId="259"/>
            <ac:spMk id="16" creationId="{5D77C14A-DEFB-48B2-9A1E-F87527DEF6A0}"/>
          </ac:spMkLst>
        </pc:spChg>
        <pc:spChg chg="replST">
          <ac:chgData name="Cantamessa Astrid" userId="25f9f48d-85bc-43a4-947a-61da0b1c16f5" providerId="ADAL" clId="{80008A71-63AE-4559-A497-FA3DB8649CB7}" dt="2023-07-09T12:18:34.273" v="6510"/>
          <ac:spMkLst>
            <pc:docMk/>
            <pc:sldMk cId="4191016288" sldId="259"/>
            <ac:spMk id="17" creationId="{C07D211D-F6F4-31E7-C41A-7FC5658D6E92}"/>
          </ac:spMkLst>
        </pc:spChg>
        <pc:spChg chg="replST">
          <ac:chgData name="Cantamessa Astrid" userId="25f9f48d-85bc-43a4-947a-61da0b1c16f5" providerId="ADAL" clId="{80008A71-63AE-4559-A497-FA3DB8649CB7}" dt="2023-07-09T12:18:34.277" v="6511"/>
          <ac:spMkLst>
            <pc:docMk/>
            <pc:sldMk cId="4191016288" sldId="259"/>
            <ac:spMk id="18" creationId="{3FD7860C-2DA7-0D03-54A1-74B31EF84AD8}"/>
          </ac:spMkLst>
        </pc:spChg>
        <pc:spChg chg="replST">
          <ac:chgData name="Cantamessa Astrid" userId="25f9f48d-85bc-43a4-947a-61da0b1c16f5" providerId="ADAL" clId="{80008A71-63AE-4559-A497-FA3DB8649CB7}" dt="2023-07-09T12:18:34.219" v="6498"/>
          <ac:spMkLst>
            <pc:docMk/>
            <pc:sldMk cId="4191016288" sldId="259"/>
            <ac:spMk id="31" creationId="{23AEB155-CBB8-41A4-86DD-20803DDB2141}"/>
          </ac:spMkLst>
        </pc:spChg>
        <pc:picChg chg="replST">
          <ac:chgData name="Cantamessa Astrid" userId="25f9f48d-85bc-43a4-947a-61da0b1c16f5" providerId="ADAL" clId="{80008A71-63AE-4559-A497-FA3DB8649CB7}" dt="2023-07-09T12:18:34.260" v="6507"/>
          <ac:picMkLst>
            <pc:docMk/>
            <pc:sldMk cId="4191016288" sldId="259"/>
            <ac:picMk id="5" creationId="{7C993FD0-C3DA-89BB-9941-CA3776619155}"/>
          </ac:picMkLst>
        </pc:picChg>
        <pc:picChg chg="replST">
          <ac:chgData name="Cantamessa Astrid" userId="25f9f48d-85bc-43a4-947a-61da0b1c16f5" providerId="ADAL" clId="{80008A71-63AE-4559-A497-FA3DB8649CB7}" dt="2023-07-09T12:18:34.250" v="6505"/>
          <ac:picMkLst>
            <pc:docMk/>
            <pc:sldMk cId="4191016288" sldId="259"/>
            <ac:picMk id="6" creationId="{FFD1B6AB-1FD2-41A5-955E-F95D78EAE591}"/>
          </ac:picMkLst>
        </pc:picChg>
        <pc:picChg chg="replST">
          <ac:chgData name="Cantamessa Astrid" userId="25f9f48d-85bc-43a4-947a-61da0b1c16f5" providerId="ADAL" clId="{80008A71-63AE-4559-A497-FA3DB8649CB7}" dt="2023-07-09T12:18:34.241" v="6503"/>
          <ac:picMkLst>
            <pc:docMk/>
            <pc:sldMk cId="4191016288" sldId="259"/>
            <ac:picMk id="15" creationId="{321DBF1B-06ED-4EBB-88FD-B42C31035028}"/>
          </ac:picMkLst>
        </pc:picChg>
      </pc:sldChg>
      <pc:sldChg chg="addSp delSp modSp mod">
        <pc:chgData name="Cantamessa Astrid" userId="25f9f48d-85bc-43a4-947a-61da0b1c16f5" providerId="ADAL" clId="{80008A71-63AE-4559-A497-FA3DB8649CB7}" dt="2023-07-09T12:18:33.702" v="6394"/>
        <pc:sldMkLst>
          <pc:docMk/>
          <pc:sldMk cId="3136973224" sldId="265"/>
        </pc:sldMkLst>
        <pc:spChg chg="del mod">
          <ac:chgData name="Cantamessa Astrid" userId="25f9f48d-85bc-43a4-947a-61da0b1c16f5" providerId="ADAL" clId="{80008A71-63AE-4559-A497-FA3DB8649CB7}" dt="2023-07-07T07:11:39.873" v="4555" actId="478"/>
          <ac:spMkLst>
            <pc:docMk/>
            <pc:sldMk cId="3136973224" sldId="265"/>
            <ac:spMk id="2" creationId="{00000000-0000-0000-0000-000000000000}"/>
          </ac:spMkLst>
        </pc:spChg>
        <pc:spChg chg="add del mod">
          <ac:chgData name="Cantamessa Astrid" userId="25f9f48d-85bc-43a4-947a-61da0b1c16f5" providerId="ADAL" clId="{80008A71-63AE-4559-A497-FA3DB8649CB7}" dt="2023-07-07T07:11:42.498" v="4556" actId="478"/>
          <ac:spMkLst>
            <pc:docMk/>
            <pc:sldMk cId="3136973224" sldId="265"/>
            <ac:spMk id="8" creationId="{613E8796-193E-2B26-90BA-51CDC429F34D}"/>
          </ac:spMkLst>
        </pc:spChg>
        <pc:spChg chg="add mod replST">
          <ac:chgData name="Cantamessa Astrid" userId="25f9f48d-85bc-43a4-947a-61da0b1c16f5" providerId="ADAL" clId="{80008A71-63AE-4559-A497-FA3DB8649CB7}" dt="2023-07-09T12:18:33.702" v="6394"/>
          <ac:spMkLst>
            <pc:docMk/>
            <pc:sldMk cId="3136973224" sldId="265"/>
            <ac:spMk id="10" creationId="{14178BB8-3524-D355-65D4-3B630620901C}"/>
          </ac:spMkLst>
        </pc:spChg>
        <pc:spChg chg="replST">
          <ac:chgData name="Cantamessa Astrid" userId="25f9f48d-85bc-43a4-947a-61da0b1c16f5" providerId="ADAL" clId="{80008A71-63AE-4559-A497-FA3DB8649CB7}" dt="2023-07-09T12:18:33.644" v="6384"/>
          <ac:spMkLst>
            <pc:docMk/>
            <pc:sldMk cId="3136973224" sldId="265"/>
            <ac:spMk id="52" creationId="{C0F55388-25A6-4EB9-862E-4ABE13EC71B6}"/>
          </ac:spMkLst>
        </pc:spChg>
        <pc:spChg chg="mod replST">
          <ac:chgData name="Cantamessa Astrid" userId="25f9f48d-85bc-43a4-947a-61da0b1c16f5" providerId="ADAL" clId="{80008A71-63AE-4559-A497-FA3DB8649CB7}" dt="2023-07-09T12:18:33.648" v="6385"/>
          <ac:spMkLst>
            <pc:docMk/>
            <pc:sldMk cId="3136973224" sldId="265"/>
            <ac:spMk id="54" creationId="{1DBB6065-5460-4FB2-B8D0-00D923A9C52C}"/>
          </ac:spMkLst>
        </pc:spChg>
        <pc:spChg chg="mod replST">
          <ac:chgData name="Cantamessa Astrid" userId="25f9f48d-85bc-43a4-947a-61da0b1c16f5" providerId="ADAL" clId="{80008A71-63AE-4559-A497-FA3DB8649CB7}" dt="2023-07-09T12:18:33.604" v="6379"/>
          <ac:spMkLst>
            <pc:docMk/>
            <pc:sldMk cId="3136973224" sldId="265"/>
            <ac:spMk id="232" creationId="{00000000-0000-0000-0000-000000000000}"/>
          </ac:spMkLst>
        </pc:spChg>
        <pc:spChg chg="del">
          <ac:chgData name="Cantamessa Astrid" userId="25f9f48d-85bc-43a4-947a-61da0b1c16f5" providerId="ADAL" clId="{80008A71-63AE-4559-A497-FA3DB8649CB7}" dt="2023-07-07T07:10:31.189" v="4494" actId="478"/>
          <ac:spMkLst>
            <pc:docMk/>
            <pc:sldMk cId="3136973224" sldId="265"/>
            <ac:spMk id="234" creationId="{00000000-0000-0000-0000-000000000000}"/>
          </ac:spMkLst>
        </pc:spChg>
        <pc:grpChg chg="replST">
          <ac:chgData name="Cantamessa Astrid" userId="25f9f48d-85bc-43a4-947a-61da0b1c16f5" providerId="ADAL" clId="{80008A71-63AE-4559-A497-FA3DB8649CB7}" dt="2023-07-09T12:18:33.652" v="6386"/>
          <ac:grpSpMkLst>
            <pc:docMk/>
            <pc:sldMk cId="3136973224" sldId="265"/>
            <ac:grpSpMk id="35" creationId="{57E1C00C-08BE-56D5-C974-901B0E47D9E7}"/>
          </ac:grpSpMkLst>
        </pc:grpChg>
        <pc:grpChg chg="replST">
          <ac:chgData name="Cantamessa Astrid" userId="25f9f48d-85bc-43a4-947a-61da0b1c16f5" providerId="ADAL" clId="{80008A71-63AE-4559-A497-FA3DB8649CB7}" dt="2023-07-09T12:18:33.662" v="6388"/>
          <ac:grpSpMkLst>
            <pc:docMk/>
            <pc:sldMk cId="3136973224" sldId="265"/>
            <ac:grpSpMk id="36" creationId="{AF335693-C0C0-4F45-4511-FFB4CDD14488}"/>
          </ac:grpSpMkLst>
        </pc:grpChg>
        <pc:grpChg chg="replST">
          <ac:chgData name="Cantamessa Astrid" userId="25f9f48d-85bc-43a4-947a-61da0b1c16f5" providerId="ADAL" clId="{80008A71-63AE-4559-A497-FA3DB8649CB7}" dt="2023-07-09T12:18:33.667" v="6389"/>
          <ac:grpSpMkLst>
            <pc:docMk/>
            <pc:sldMk cId="3136973224" sldId="265"/>
            <ac:grpSpMk id="43" creationId="{4E4ED1AA-0A66-128A-BE55-073EC63F6631}"/>
          </ac:grpSpMkLst>
        </pc:grpChg>
        <pc:picChg chg="replST">
          <ac:chgData name="Cantamessa Astrid" userId="25f9f48d-85bc-43a4-947a-61da0b1c16f5" providerId="ADAL" clId="{80008A71-63AE-4559-A497-FA3DB8649CB7}" dt="2023-07-09T12:18:33.657" v="6387"/>
          <ac:picMkLst>
            <pc:docMk/>
            <pc:sldMk cId="3136973224" sldId="265"/>
            <ac:picMk id="3" creationId="{BFC4E65B-3A42-0215-04BA-F74B3493DF8A}"/>
          </ac:picMkLst>
        </pc:picChg>
        <pc:picChg chg="replST">
          <ac:chgData name="Cantamessa Astrid" userId="25f9f48d-85bc-43a4-947a-61da0b1c16f5" providerId="ADAL" clId="{80008A71-63AE-4559-A497-FA3DB8649CB7}" dt="2023-07-09T12:18:33.595" v="6377"/>
          <ac:picMkLst>
            <pc:docMk/>
            <pc:sldMk cId="3136973224" sldId="265"/>
            <ac:picMk id="5" creationId="{00000000-0000-0000-0000-000000000000}"/>
          </ac:picMkLst>
        </pc:picChg>
        <pc:picChg chg="replST">
          <ac:chgData name="Cantamessa Astrid" userId="25f9f48d-85bc-43a4-947a-61da0b1c16f5" providerId="ADAL" clId="{80008A71-63AE-4559-A497-FA3DB8649CB7}" dt="2023-07-09T12:18:33.698" v="6393"/>
          <ac:picMkLst>
            <pc:docMk/>
            <pc:sldMk cId="3136973224" sldId="265"/>
            <ac:picMk id="6" creationId="{85D12709-5E0A-E9DE-436A-8A6267FF9CCE}"/>
          </ac:picMkLst>
        </pc:picChg>
        <pc:picChg chg="replST">
          <ac:chgData name="Cantamessa Astrid" userId="25f9f48d-85bc-43a4-947a-61da0b1c16f5" providerId="ADAL" clId="{80008A71-63AE-4559-A497-FA3DB8649CB7}" dt="2023-07-09T12:18:33.671" v="6390"/>
          <ac:picMkLst>
            <pc:docMk/>
            <pc:sldMk cId="3136973224" sldId="265"/>
            <ac:picMk id="51" creationId="{11F65B73-2373-7BFB-E417-2F09882B7A05}"/>
          </ac:picMkLst>
        </pc:picChg>
        <pc:picChg chg="replST">
          <ac:chgData name="Cantamessa Astrid" userId="25f9f48d-85bc-43a4-947a-61da0b1c16f5" providerId="ADAL" clId="{80008A71-63AE-4559-A497-FA3DB8649CB7}" dt="2023-07-09T12:18:33.682" v="6391"/>
          <ac:picMkLst>
            <pc:docMk/>
            <pc:sldMk cId="3136973224" sldId="265"/>
            <ac:picMk id="62" creationId="{6778C07C-652E-FD90-E1EE-BD10DB0BD5AE}"/>
          </ac:picMkLst>
        </pc:picChg>
        <pc:picChg chg="mod replST">
          <ac:chgData name="Cantamessa Astrid" userId="25f9f48d-85bc-43a4-947a-61da0b1c16f5" providerId="ADAL" clId="{80008A71-63AE-4559-A497-FA3DB8649CB7}" dt="2023-07-09T12:18:33.600" v="6378"/>
          <ac:picMkLst>
            <pc:docMk/>
            <pc:sldMk cId="3136973224" sldId="265"/>
            <ac:picMk id="231" creationId="{00000000-0000-0000-0000-000000000000}"/>
          </ac:picMkLst>
        </pc:picChg>
        <pc:picChg chg="del">
          <ac:chgData name="Cantamessa Astrid" userId="25f9f48d-85bc-43a4-947a-61da0b1c16f5" providerId="ADAL" clId="{80008A71-63AE-4559-A497-FA3DB8649CB7}" dt="2023-07-07T07:09:42.320" v="4433" actId="478"/>
          <ac:picMkLst>
            <pc:docMk/>
            <pc:sldMk cId="3136973224" sldId="265"/>
            <ac:picMk id="233" creationId="{00000000-0000-0000-0000-000000000000}"/>
          </ac:picMkLst>
        </pc:picChg>
        <pc:picChg chg="replST">
          <ac:chgData name="Cantamessa Astrid" userId="25f9f48d-85bc-43a4-947a-61da0b1c16f5" providerId="ADAL" clId="{80008A71-63AE-4559-A497-FA3DB8649CB7}" dt="2023-07-09T12:18:33.609" v="6380"/>
          <ac:picMkLst>
            <pc:docMk/>
            <pc:sldMk cId="3136973224" sldId="265"/>
            <ac:picMk id="237" creationId="{00000000-0000-0000-0000-000000000000}"/>
          </ac:picMkLst>
        </pc:picChg>
        <pc:picChg chg="replST">
          <ac:chgData name="Cantamessa Astrid" userId="25f9f48d-85bc-43a4-947a-61da0b1c16f5" providerId="ADAL" clId="{80008A71-63AE-4559-A497-FA3DB8649CB7}" dt="2023-07-09T12:18:33.627" v="6381"/>
          <ac:picMkLst>
            <pc:docMk/>
            <pc:sldMk cId="3136973224" sldId="265"/>
            <ac:picMk id="256" creationId="{00000000-0000-0000-0000-000000000000}"/>
          </ac:picMkLst>
        </pc:picChg>
        <pc:picChg chg="replST">
          <ac:chgData name="Cantamessa Astrid" userId="25f9f48d-85bc-43a4-947a-61da0b1c16f5" providerId="ADAL" clId="{80008A71-63AE-4559-A497-FA3DB8649CB7}" dt="2023-07-09T12:18:33.632" v="6382"/>
          <ac:picMkLst>
            <pc:docMk/>
            <pc:sldMk cId="3136973224" sldId="265"/>
            <ac:picMk id="263" creationId="{00000000-0000-0000-0000-000000000000}"/>
          </ac:picMkLst>
        </pc:picChg>
        <pc:picChg chg="replST">
          <ac:chgData name="Cantamessa Astrid" userId="25f9f48d-85bc-43a4-947a-61da0b1c16f5" providerId="ADAL" clId="{80008A71-63AE-4559-A497-FA3DB8649CB7}" dt="2023-07-09T12:18:33.690" v="6392"/>
          <ac:picMkLst>
            <pc:docMk/>
            <pc:sldMk cId="3136973224" sldId="265"/>
            <ac:picMk id="1026" creationId="{6605783B-F4D3-5D13-87C3-B13295E5C047}"/>
          </ac:picMkLst>
        </pc:picChg>
        <pc:picChg chg="replST">
          <ac:chgData name="Cantamessa Astrid" userId="25f9f48d-85bc-43a4-947a-61da0b1c16f5" providerId="ADAL" clId="{80008A71-63AE-4559-A497-FA3DB8649CB7}" dt="2023-07-09T12:18:33.637" v="6383"/>
          <ac:picMkLst>
            <pc:docMk/>
            <pc:sldMk cId="3136973224" sldId="265"/>
            <ac:picMk id="1034" creationId="{00000000-0000-0000-0000-000000000000}"/>
          </ac:picMkLst>
        </pc:picChg>
      </pc:sldChg>
      <pc:sldChg chg="addSp delSp modSp mod delAnim modAnim modNotesTx">
        <pc:chgData name="Cantamessa Astrid" userId="25f9f48d-85bc-43a4-947a-61da0b1c16f5" providerId="ADAL" clId="{80008A71-63AE-4559-A497-FA3DB8649CB7}" dt="2023-07-09T12:24:18.238" v="6611"/>
        <pc:sldMkLst>
          <pc:docMk/>
          <pc:sldMk cId="15413622" sldId="266"/>
        </pc:sldMkLst>
        <pc:spChg chg="replST">
          <ac:chgData name="Cantamessa Astrid" userId="25f9f48d-85bc-43a4-947a-61da0b1c16f5" providerId="ADAL" clId="{80008A71-63AE-4559-A497-FA3DB8649CB7}" dt="2023-07-09T12:18:29.684" v="5585"/>
          <ac:spMkLst>
            <pc:docMk/>
            <pc:sldMk cId="15413622" sldId="266"/>
            <ac:spMk id="2" creationId="{6ED25561-669A-88C4-D5F4-231EF624A628}"/>
          </ac:spMkLst>
        </pc:spChg>
        <pc:spChg chg="mod replST">
          <ac:chgData name="Cantamessa Astrid" userId="25f9f48d-85bc-43a4-947a-61da0b1c16f5" providerId="ADAL" clId="{80008A71-63AE-4559-A497-FA3DB8649CB7}" dt="2023-07-09T12:24:08.172" v="6605" actId="20577"/>
          <ac:spMkLst>
            <pc:docMk/>
            <pc:sldMk cId="15413622" sldId="266"/>
            <ac:spMk id="3" creationId="{A2317AA2-94F9-6493-B093-3A450A9B9BD1}"/>
          </ac:spMkLst>
        </pc:spChg>
        <pc:spChg chg="replST">
          <ac:chgData name="Cantamessa Astrid" userId="25f9f48d-85bc-43a4-947a-61da0b1c16f5" providerId="ADAL" clId="{80008A71-63AE-4559-A497-FA3DB8649CB7}" dt="2023-07-09T12:18:29.690" v="5586"/>
          <ac:spMkLst>
            <pc:docMk/>
            <pc:sldMk cId="15413622" sldId="266"/>
            <ac:spMk id="6" creationId="{FCA1DCC7-7499-4D00-96BD-21B82A225B32}"/>
          </ac:spMkLst>
        </pc:spChg>
        <pc:spChg chg="mod replST">
          <ac:chgData name="Cantamessa Astrid" userId="25f9f48d-85bc-43a4-947a-61da0b1c16f5" providerId="ADAL" clId="{80008A71-63AE-4559-A497-FA3DB8649CB7}" dt="2023-07-09T12:18:29.870" v="5614"/>
          <ac:spMkLst>
            <pc:docMk/>
            <pc:sldMk cId="15413622" sldId="266"/>
            <ac:spMk id="7" creationId="{5681A30A-1845-412C-124D-DE578DFD487B}"/>
          </ac:spMkLst>
        </pc:spChg>
        <pc:spChg chg="mod replST">
          <ac:chgData name="Cantamessa Astrid" userId="25f9f48d-85bc-43a4-947a-61da0b1c16f5" providerId="ADAL" clId="{80008A71-63AE-4559-A497-FA3DB8649CB7}" dt="2023-07-09T12:18:29.695" v="5587"/>
          <ac:spMkLst>
            <pc:docMk/>
            <pc:sldMk cId="15413622" sldId="266"/>
            <ac:spMk id="8" creationId="{9FECD468-D859-490E-9795-74DDD441B13C}"/>
          </ac:spMkLst>
        </pc:spChg>
        <pc:spChg chg="replST">
          <ac:chgData name="Cantamessa Astrid" userId="25f9f48d-85bc-43a4-947a-61da0b1c16f5" providerId="ADAL" clId="{80008A71-63AE-4559-A497-FA3DB8649CB7}" dt="2023-07-09T12:18:29.774" v="5601"/>
          <ac:spMkLst>
            <pc:docMk/>
            <pc:sldMk cId="15413622" sldId="266"/>
            <ac:spMk id="10" creationId="{0722A0F0-5139-BA59-F7BD-EB3B8724BE22}"/>
          </ac:spMkLst>
        </pc:spChg>
        <pc:spChg chg="mod replST">
          <ac:chgData name="Cantamessa Astrid" userId="25f9f48d-85bc-43a4-947a-61da0b1c16f5" providerId="ADAL" clId="{80008A71-63AE-4559-A497-FA3DB8649CB7}" dt="2023-07-09T12:24:18.238" v="6611"/>
          <ac:spMkLst>
            <pc:docMk/>
            <pc:sldMk cId="15413622" sldId="266"/>
            <ac:spMk id="15" creationId="{85CCC723-2C93-A34E-DB14-D27D2618EAA6}"/>
          </ac:spMkLst>
        </pc:spChg>
        <pc:spChg chg="replST">
          <ac:chgData name="Cantamessa Astrid" userId="25f9f48d-85bc-43a4-947a-61da0b1c16f5" providerId="ADAL" clId="{80008A71-63AE-4559-A497-FA3DB8649CB7}" dt="2023-07-09T12:18:29.752" v="5597"/>
          <ac:spMkLst>
            <pc:docMk/>
            <pc:sldMk cId="15413622" sldId="266"/>
            <ac:spMk id="16" creationId="{1E437816-EAB6-BA85-C261-A59D3BC38E0D}"/>
          </ac:spMkLst>
        </pc:spChg>
        <pc:spChg chg="replST">
          <ac:chgData name="Cantamessa Astrid" userId="25f9f48d-85bc-43a4-947a-61da0b1c16f5" providerId="ADAL" clId="{80008A71-63AE-4559-A497-FA3DB8649CB7}" dt="2023-07-09T12:18:29.723" v="5592"/>
          <ac:spMkLst>
            <pc:docMk/>
            <pc:sldMk cId="15413622" sldId="266"/>
            <ac:spMk id="18" creationId="{2D98E932-D1C3-82E1-0B19-C6F9B131EFAB}"/>
          </ac:spMkLst>
        </pc:spChg>
        <pc:spChg chg="replST">
          <ac:chgData name="Cantamessa Astrid" userId="25f9f48d-85bc-43a4-947a-61da0b1c16f5" providerId="ADAL" clId="{80008A71-63AE-4559-A497-FA3DB8649CB7}" dt="2023-07-09T12:18:29.763" v="5599"/>
          <ac:spMkLst>
            <pc:docMk/>
            <pc:sldMk cId="15413622" sldId="266"/>
            <ac:spMk id="19" creationId="{0273721F-579C-EDC8-D123-2679F02FD87D}"/>
          </ac:spMkLst>
        </pc:spChg>
        <pc:spChg chg="replST">
          <ac:chgData name="Cantamessa Astrid" userId="25f9f48d-85bc-43a4-947a-61da0b1c16f5" providerId="ADAL" clId="{80008A71-63AE-4559-A497-FA3DB8649CB7}" dt="2023-07-09T12:18:29.768" v="5600"/>
          <ac:spMkLst>
            <pc:docMk/>
            <pc:sldMk cId="15413622" sldId="266"/>
            <ac:spMk id="22" creationId="{E63935E7-6BC5-493B-AA8E-57CC07298B11}"/>
          </ac:spMkLst>
        </pc:spChg>
        <pc:spChg chg="add mod replST">
          <ac:chgData name="Cantamessa Astrid" userId="25f9f48d-85bc-43a4-947a-61da0b1c16f5" providerId="ADAL" clId="{80008A71-63AE-4559-A497-FA3DB8649CB7}" dt="2023-07-09T12:18:29.909" v="5621"/>
          <ac:spMkLst>
            <pc:docMk/>
            <pc:sldMk cId="15413622" sldId="266"/>
            <ac:spMk id="24" creationId="{3941FD00-F828-7D7B-CDDF-8D440ED9C4BB}"/>
          </ac:spMkLst>
        </pc:spChg>
        <pc:spChg chg="add mod replST">
          <ac:chgData name="Cantamessa Astrid" userId="25f9f48d-85bc-43a4-947a-61da0b1c16f5" providerId="ADAL" clId="{80008A71-63AE-4559-A497-FA3DB8649CB7}" dt="2023-07-09T12:18:29.914" v="5622"/>
          <ac:spMkLst>
            <pc:docMk/>
            <pc:sldMk cId="15413622" sldId="266"/>
            <ac:spMk id="25" creationId="{35B98CBF-49C0-B69F-4289-1FDA3CC8A8DB}"/>
          </ac:spMkLst>
        </pc:spChg>
        <pc:spChg chg="replST">
          <ac:chgData name="Cantamessa Astrid" userId="25f9f48d-85bc-43a4-947a-61da0b1c16f5" providerId="ADAL" clId="{80008A71-63AE-4559-A497-FA3DB8649CB7}" dt="2023-07-09T12:18:29.881" v="5616"/>
          <ac:spMkLst>
            <pc:docMk/>
            <pc:sldMk cId="15413622" sldId="266"/>
            <ac:spMk id="28" creationId="{8594B0DB-A012-4D30-3081-242B42C35589}"/>
          </ac:spMkLst>
        </pc:spChg>
        <pc:spChg chg="replST">
          <ac:chgData name="Cantamessa Astrid" userId="25f9f48d-85bc-43a4-947a-61da0b1c16f5" providerId="ADAL" clId="{80008A71-63AE-4559-A497-FA3DB8649CB7}" dt="2023-07-09T12:18:29.892" v="5618"/>
          <ac:spMkLst>
            <pc:docMk/>
            <pc:sldMk cId="15413622" sldId="266"/>
            <ac:spMk id="30" creationId="{F1C2D380-CF6B-8602-63AD-27F7B57990F4}"/>
          </ac:spMkLst>
        </pc:spChg>
        <pc:spChg chg="add mod replST">
          <ac:chgData name="Cantamessa Astrid" userId="25f9f48d-85bc-43a4-947a-61da0b1c16f5" providerId="ADAL" clId="{80008A71-63AE-4559-A497-FA3DB8649CB7}" dt="2023-07-09T12:18:29.920" v="5623"/>
          <ac:spMkLst>
            <pc:docMk/>
            <pc:sldMk cId="15413622" sldId="266"/>
            <ac:spMk id="31" creationId="{B3C35801-4F8F-C379-8E60-B48AF9B54716}"/>
          </ac:spMkLst>
        </pc:spChg>
        <pc:spChg chg="mod replST">
          <ac:chgData name="Cantamessa Astrid" userId="25f9f48d-85bc-43a4-947a-61da0b1c16f5" providerId="ADAL" clId="{80008A71-63AE-4559-A497-FA3DB8649CB7}" dt="2023-07-09T12:18:29.679" v="5584"/>
          <ac:spMkLst>
            <pc:docMk/>
            <pc:sldMk cId="15413622" sldId="266"/>
            <ac:spMk id="32" creationId="{B520C9EB-AF64-FD9F-39E6-52CA6A7736F1}"/>
          </ac:spMkLst>
        </pc:spChg>
        <pc:spChg chg="mod replST">
          <ac:chgData name="Cantamessa Astrid" userId="25f9f48d-85bc-43a4-947a-61da0b1c16f5" providerId="ADAL" clId="{80008A71-63AE-4559-A497-FA3DB8649CB7}" dt="2023-07-09T12:18:29.865" v="5613"/>
          <ac:spMkLst>
            <pc:docMk/>
            <pc:sldMk cId="15413622" sldId="266"/>
            <ac:spMk id="34" creationId="{811A7CFE-B854-A1D3-E978-50BA8C3B11FF}"/>
          </ac:spMkLst>
        </pc:spChg>
        <pc:spChg chg="add del mod">
          <ac:chgData name="Cantamessa Astrid" userId="25f9f48d-85bc-43a4-947a-61da0b1c16f5" providerId="ADAL" clId="{80008A71-63AE-4559-A497-FA3DB8649CB7}" dt="2023-07-06T12:35:35.655" v="877" actId="478"/>
          <ac:spMkLst>
            <pc:docMk/>
            <pc:sldMk cId="15413622" sldId="266"/>
            <ac:spMk id="35" creationId="{FDA9D186-DD9B-8392-C41E-BA6DB5AE65B0}"/>
          </ac:spMkLst>
        </pc:spChg>
        <pc:spChg chg="add del mod">
          <ac:chgData name="Cantamessa Astrid" userId="25f9f48d-85bc-43a4-947a-61da0b1c16f5" providerId="ADAL" clId="{80008A71-63AE-4559-A497-FA3DB8649CB7}" dt="2023-07-06T12:35:35.655" v="877" actId="478"/>
          <ac:spMkLst>
            <pc:docMk/>
            <pc:sldMk cId="15413622" sldId="266"/>
            <ac:spMk id="36" creationId="{20D9E204-420B-D39E-1D10-0CC6BF1A4CDA}"/>
          </ac:spMkLst>
        </pc:spChg>
        <pc:spChg chg="replST">
          <ac:chgData name="Cantamessa Astrid" userId="25f9f48d-85bc-43a4-947a-61da0b1c16f5" providerId="ADAL" clId="{80008A71-63AE-4559-A497-FA3DB8649CB7}" dt="2023-07-09T12:18:29.904" v="5620"/>
          <ac:spMkLst>
            <pc:docMk/>
            <pc:sldMk cId="15413622" sldId="266"/>
            <ac:spMk id="38" creationId="{FD67BBC7-0747-C306-5C5E-C50E55D2DD85}"/>
          </ac:spMkLst>
        </pc:spChg>
        <pc:spChg chg="mod replST">
          <ac:chgData name="Cantamessa Astrid" userId="25f9f48d-85bc-43a4-947a-61da0b1c16f5" providerId="ADAL" clId="{80008A71-63AE-4559-A497-FA3DB8649CB7}" dt="2023-07-09T12:24:07.087" v="6603" actId="20577"/>
          <ac:spMkLst>
            <pc:docMk/>
            <pc:sldMk cId="15413622" sldId="266"/>
            <ac:spMk id="43" creationId="{BF3FAA43-D3E7-704E-8C8B-AE9057D9F44D}"/>
          </ac:spMkLst>
        </pc:spChg>
        <pc:spChg chg="replST">
          <ac:chgData name="Cantamessa Astrid" userId="25f9f48d-85bc-43a4-947a-61da0b1c16f5" providerId="ADAL" clId="{80008A71-63AE-4559-A497-FA3DB8649CB7}" dt="2023-07-09T12:18:29.781" v="5602"/>
          <ac:spMkLst>
            <pc:docMk/>
            <pc:sldMk cId="15413622" sldId="266"/>
            <ac:spMk id="44" creationId="{DEA1DC79-DE17-381B-CE64-1AA344D6EE3C}"/>
          </ac:spMkLst>
        </pc:spChg>
        <pc:spChg chg="replST">
          <ac:chgData name="Cantamessa Astrid" userId="25f9f48d-85bc-43a4-947a-61da0b1c16f5" providerId="ADAL" clId="{80008A71-63AE-4559-A497-FA3DB8649CB7}" dt="2023-07-09T12:18:29.786" v="5603"/>
          <ac:spMkLst>
            <pc:docMk/>
            <pc:sldMk cId="15413622" sldId="266"/>
            <ac:spMk id="46" creationId="{80CEE6C5-0DC3-11B1-57D5-665E7B9AF75F}"/>
          </ac:spMkLst>
        </pc:spChg>
        <pc:spChg chg="replST">
          <ac:chgData name="Cantamessa Astrid" userId="25f9f48d-85bc-43a4-947a-61da0b1c16f5" providerId="ADAL" clId="{80008A71-63AE-4559-A497-FA3DB8649CB7}" dt="2023-07-09T12:18:29.792" v="5604"/>
          <ac:spMkLst>
            <pc:docMk/>
            <pc:sldMk cId="15413622" sldId="266"/>
            <ac:spMk id="47" creationId="{082CCFFC-F10C-D817-926F-F7469E48EEAD}"/>
          </ac:spMkLst>
        </pc:spChg>
        <pc:spChg chg="replST">
          <ac:chgData name="Cantamessa Astrid" userId="25f9f48d-85bc-43a4-947a-61da0b1c16f5" providerId="ADAL" clId="{80008A71-63AE-4559-A497-FA3DB8649CB7}" dt="2023-07-09T12:18:29.798" v="5605"/>
          <ac:spMkLst>
            <pc:docMk/>
            <pc:sldMk cId="15413622" sldId="266"/>
            <ac:spMk id="48" creationId="{D7B9F770-1E69-F6FA-6D2B-FAC41D433E9D}"/>
          </ac:spMkLst>
        </pc:spChg>
        <pc:spChg chg="replST">
          <ac:chgData name="Cantamessa Astrid" userId="25f9f48d-85bc-43a4-947a-61da0b1c16f5" providerId="ADAL" clId="{80008A71-63AE-4559-A497-FA3DB8649CB7}" dt="2023-07-09T12:18:29.804" v="5606"/>
          <ac:spMkLst>
            <pc:docMk/>
            <pc:sldMk cId="15413622" sldId="266"/>
            <ac:spMk id="49" creationId="{0BE7755F-0070-8047-DCD2-B1080D08E0A1}"/>
          </ac:spMkLst>
        </pc:spChg>
        <pc:spChg chg="replST">
          <ac:chgData name="Cantamessa Astrid" userId="25f9f48d-85bc-43a4-947a-61da0b1c16f5" providerId="ADAL" clId="{80008A71-63AE-4559-A497-FA3DB8649CB7}" dt="2023-07-09T12:18:29.817" v="5607"/>
          <ac:spMkLst>
            <pc:docMk/>
            <pc:sldMk cId="15413622" sldId="266"/>
            <ac:spMk id="50" creationId="{D7C97B38-687B-61E5-ED6E-CE9E51770F82}"/>
          </ac:spMkLst>
        </pc:spChg>
        <pc:spChg chg="replST">
          <ac:chgData name="Cantamessa Astrid" userId="25f9f48d-85bc-43a4-947a-61da0b1c16f5" providerId="ADAL" clId="{80008A71-63AE-4559-A497-FA3DB8649CB7}" dt="2023-07-09T12:18:29.822" v="5608"/>
          <ac:spMkLst>
            <pc:docMk/>
            <pc:sldMk cId="15413622" sldId="266"/>
            <ac:spMk id="51" creationId="{D0A02E0F-7EB8-457F-E55C-8FE6C4B6F5AB}"/>
          </ac:spMkLst>
        </pc:spChg>
        <pc:spChg chg="replST">
          <ac:chgData name="Cantamessa Astrid" userId="25f9f48d-85bc-43a4-947a-61da0b1c16f5" providerId="ADAL" clId="{80008A71-63AE-4559-A497-FA3DB8649CB7}" dt="2023-07-09T12:18:29.842" v="5609"/>
          <ac:spMkLst>
            <pc:docMk/>
            <pc:sldMk cId="15413622" sldId="266"/>
            <ac:spMk id="52" creationId="{9F323DF9-E8B2-F49F-CC2D-7C1AEC4210A5}"/>
          </ac:spMkLst>
        </pc:spChg>
        <pc:spChg chg="mod replST">
          <ac:chgData name="Cantamessa Astrid" userId="25f9f48d-85bc-43a4-947a-61da0b1c16f5" providerId="ADAL" clId="{80008A71-63AE-4559-A497-FA3DB8649CB7}" dt="2023-07-09T12:18:29.848" v="5610"/>
          <ac:spMkLst>
            <pc:docMk/>
            <pc:sldMk cId="15413622" sldId="266"/>
            <ac:spMk id="61" creationId="{57ACADE4-BE1E-12F5-EB7D-6CC4FB308FC8}"/>
          </ac:spMkLst>
        </pc:spChg>
        <pc:grpChg chg="replST">
          <ac:chgData name="Cantamessa Astrid" userId="25f9f48d-85bc-43a4-947a-61da0b1c16f5" providerId="ADAL" clId="{80008A71-63AE-4559-A497-FA3DB8649CB7}" dt="2023-07-09T12:18:29.853" v="5611"/>
          <ac:grpSpMkLst>
            <pc:docMk/>
            <pc:sldMk cId="15413622" sldId="266"/>
            <ac:grpSpMk id="62" creationId="{3A291A78-BBF0-2ED5-16F7-413CAB63A2E1}"/>
          </ac:grpSpMkLst>
        </pc:grpChg>
        <pc:picChg chg="replST">
          <ac:chgData name="Cantamessa Astrid" userId="25f9f48d-85bc-43a4-947a-61da0b1c16f5" providerId="ADAL" clId="{80008A71-63AE-4559-A497-FA3DB8649CB7}" dt="2023-07-09T12:18:29.707" v="5589"/>
          <ac:picMkLst>
            <pc:docMk/>
            <pc:sldMk cId="15413622" sldId="266"/>
            <ac:picMk id="4" creationId="{7D208A5C-0675-B514-F105-590ED85AE05B}"/>
          </ac:picMkLst>
        </pc:picChg>
        <pc:picChg chg="del">
          <ac:chgData name="Cantamessa Astrid" userId="25f9f48d-85bc-43a4-947a-61da0b1c16f5" providerId="ADAL" clId="{80008A71-63AE-4559-A497-FA3DB8649CB7}" dt="2023-07-06T12:24:45.256" v="689" actId="478"/>
          <ac:picMkLst>
            <pc:docMk/>
            <pc:sldMk cId="15413622" sldId="266"/>
            <ac:picMk id="5" creationId="{1A390EA0-2ABC-B397-0B48-EFAE806E05D0}"/>
          </ac:picMkLst>
        </pc:picChg>
        <pc:picChg chg="ord replST">
          <ac:chgData name="Cantamessa Astrid" userId="25f9f48d-85bc-43a4-947a-61da0b1c16f5" providerId="ADAL" clId="{80008A71-63AE-4559-A497-FA3DB8649CB7}" dt="2023-07-09T12:18:29.668" v="5582"/>
          <ac:picMkLst>
            <pc:docMk/>
            <pc:sldMk cId="15413622" sldId="266"/>
            <ac:picMk id="9" creationId="{20E7E2E6-3F2E-93F0-C785-AE89000D6BD5}"/>
          </ac:picMkLst>
        </pc:picChg>
        <pc:picChg chg="replST">
          <ac:chgData name="Cantamessa Astrid" userId="25f9f48d-85bc-43a4-947a-61da0b1c16f5" providerId="ADAL" clId="{80008A71-63AE-4559-A497-FA3DB8649CB7}" dt="2023-07-09T12:18:29.712" v="5590"/>
          <ac:picMkLst>
            <pc:docMk/>
            <pc:sldMk cId="15413622" sldId="266"/>
            <ac:picMk id="12" creationId="{40E2574F-BAF7-F925-E29C-2A9EA7F995A5}"/>
          </ac:picMkLst>
        </pc:picChg>
        <pc:picChg chg="add mod ord replST modCrop">
          <ac:chgData name="Cantamessa Astrid" userId="25f9f48d-85bc-43a4-947a-61da0b1c16f5" providerId="ADAL" clId="{80008A71-63AE-4559-A497-FA3DB8649CB7}" dt="2023-07-09T12:18:29.674" v="5583"/>
          <ac:picMkLst>
            <pc:docMk/>
            <pc:sldMk cId="15413622" sldId="266"/>
            <ac:picMk id="13" creationId="{EDEEE118-F278-C6F7-07B8-D925E588DB31}"/>
          </ac:picMkLst>
        </pc:picChg>
        <pc:picChg chg="replST">
          <ac:chgData name="Cantamessa Astrid" userId="25f9f48d-85bc-43a4-947a-61da0b1c16f5" providerId="ADAL" clId="{80008A71-63AE-4559-A497-FA3DB8649CB7}" dt="2023-07-09T12:18:29.716" v="5591"/>
          <ac:picMkLst>
            <pc:docMk/>
            <pc:sldMk cId="15413622" sldId="266"/>
            <ac:picMk id="14" creationId="{05A1055F-4F9F-7661-CACE-74132593E5E3}"/>
          </ac:picMkLst>
        </pc:picChg>
        <pc:picChg chg="add mod ord replST">
          <ac:chgData name="Cantamessa Astrid" userId="25f9f48d-85bc-43a4-947a-61da0b1c16f5" providerId="ADAL" clId="{80008A71-63AE-4559-A497-FA3DB8649CB7}" dt="2023-07-09T12:18:29.662" v="5581"/>
          <ac:picMkLst>
            <pc:docMk/>
            <pc:sldMk cId="15413622" sldId="266"/>
            <ac:picMk id="23" creationId="{EDC5B8C8-3638-A0E1-7679-99E1A7DEFEED}"/>
          </ac:picMkLst>
        </pc:picChg>
        <pc:picChg chg="replST">
          <ac:chgData name="Cantamessa Astrid" userId="25f9f48d-85bc-43a4-947a-61da0b1c16f5" providerId="ADAL" clId="{80008A71-63AE-4559-A497-FA3DB8649CB7}" dt="2023-07-09T12:18:29.741" v="5595"/>
          <ac:picMkLst>
            <pc:docMk/>
            <pc:sldMk cId="15413622" sldId="266"/>
            <ac:picMk id="26" creationId="{8CF2567F-4568-38B2-7E1D-2B215EC39109}"/>
          </ac:picMkLst>
        </pc:picChg>
        <pc:picChg chg="del">
          <ac:chgData name="Cantamessa Astrid" userId="25f9f48d-85bc-43a4-947a-61da0b1c16f5" providerId="ADAL" clId="{80008A71-63AE-4559-A497-FA3DB8649CB7}" dt="2023-07-06T12:25:49.267" v="704" actId="478"/>
          <ac:picMkLst>
            <pc:docMk/>
            <pc:sldMk cId="15413622" sldId="266"/>
            <ac:picMk id="33" creationId="{084B7F60-3F93-9F7B-2D52-A02D3719D118}"/>
          </ac:picMkLst>
        </pc:picChg>
        <pc:picChg chg="replST">
          <ac:chgData name="Cantamessa Astrid" userId="25f9f48d-85bc-43a4-947a-61da0b1c16f5" providerId="ADAL" clId="{80008A71-63AE-4559-A497-FA3DB8649CB7}" dt="2023-07-09T12:18:29.701" v="5588"/>
          <ac:picMkLst>
            <pc:docMk/>
            <pc:sldMk cId="15413622" sldId="266"/>
            <ac:picMk id="69" creationId="{66B4435D-94F3-4FA0-9B23-F8E5B1A886CF}"/>
          </ac:picMkLst>
        </pc:picChg>
        <pc:cxnChg chg="replST">
          <ac:chgData name="Cantamessa Astrid" userId="25f9f48d-85bc-43a4-947a-61da0b1c16f5" providerId="ADAL" clId="{80008A71-63AE-4559-A497-FA3DB8649CB7}" dt="2023-07-09T12:18:29.728" v="5593"/>
          <ac:cxnSpMkLst>
            <pc:docMk/>
            <pc:sldMk cId="15413622" sldId="266"/>
            <ac:cxnSpMk id="20" creationId="{AA362FA4-6197-787F-0D9B-FB097C0D2AA3}"/>
          </ac:cxnSpMkLst>
        </pc:cxnChg>
        <pc:cxnChg chg="replST">
          <ac:chgData name="Cantamessa Astrid" userId="25f9f48d-85bc-43a4-947a-61da0b1c16f5" providerId="ADAL" clId="{80008A71-63AE-4559-A497-FA3DB8649CB7}" dt="2023-07-09T12:18:29.734" v="5594"/>
          <ac:cxnSpMkLst>
            <pc:docMk/>
            <pc:sldMk cId="15413622" sldId="266"/>
            <ac:cxnSpMk id="21" creationId="{3B5AAC08-72FD-F249-9A37-2C1A5C38F98E}"/>
          </ac:cxnSpMkLst>
        </pc:cxnChg>
        <pc:cxnChg chg="replST">
          <ac:chgData name="Cantamessa Astrid" userId="25f9f48d-85bc-43a4-947a-61da0b1c16f5" providerId="ADAL" clId="{80008A71-63AE-4559-A497-FA3DB8649CB7}" dt="2023-07-09T12:18:29.876" v="5615"/>
          <ac:cxnSpMkLst>
            <pc:docMk/>
            <pc:sldMk cId="15413622" sldId="266"/>
            <ac:cxnSpMk id="27" creationId="{76B609E7-83DE-34F9-802E-22DF4A6BB60D}"/>
          </ac:cxnSpMkLst>
        </pc:cxnChg>
        <pc:cxnChg chg="replST">
          <ac:chgData name="Cantamessa Astrid" userId="25f9f48d-85bc-43a4-947a-61da0b1c16f5" providerId="ADAL" clId="{80008A71-63AE-4559-A497-FA3DB8649CB7}" dt="2023-07-09T12:18:29.887" v="5617"/>
          <ac:cxnSpMkLst>
            <pc:docMk/>
            <pc:sldMk cId="15413622" sldId="266"/>
            <ac:cxnSpMk id="29" creationId="{EC7E7846-62B4-D48F-6B78-8929D36D42BA}"/>
          </ac:cxnSpMkLst>
        </pc:cxnChg>
        <pc:cxnChg chg="replST">
          <ac:chgData name="Cantamessa Astrid" userId="25f9f48d-85bc-43a4-947a-61da0b1c16f5" providerId="ADAL" clId="{80008A71-63AE-4559-A497-FA3DB8649CB7}" dt="2023-07-09T12:18:29.898" v="5619"/>
          <ac:cxnSpMkLst>
            <pc:docMk/>
            <pc:sldMk cId="15413622" sldId="266"/>
            <ac:cxnSpMk id="37" creationId="{DD5EBFA3-5211-69FD-BA67-963FA8208DFE}"/>
          </ac:cxnSpMkLst>
        </pc:cxnChg>
      </pc:sldChg>
      <pc:sldChg chg="modSp mod">
        <pc:chgData name="Cantamessa Astrid" userId="25f9f48d-85bc-43a4-947a-61da0b1c16f5" providerId="ADAL" clId="{80008A71-63AE-4559-A497-FA3DB8649CB7}" dt="2023-07-09T12:18:33.715" v="6396"/>
        <pc:sldMkLst>
          <pc:docMk/>
          <pc:sldMk cId="62297344" sldId="282"/>
        </pc:sldMkLst>
        <pc:spChg chg="replST">
          <ac:chgData name="Cantamessa Astrid" userId="25f9f48d-85bc-43a4-947a-61da0b1c16f5" providerId="ADAL" clId="{80008A71-63AE-4559-A497-FA3DB8649CB7}" dt="2023-07-09T12:18:33.710" v="6395"/>
          <ac:spMkLst>
            <pc:docMk/>
            <pc:sldMk cId="62297344" sldId="282"/>
            <ac:spMk id="18" creationId="{00000000-0000-0000-0000-000000000000}"/>
          </ac:spMkLst>
        </pc:spChg>
        <pc:grpChg chg="replST">
          <ac:chgData name="Cantamessa Astrid" userId="25f9f48d-85bc-43a4-947a-61da0b1c16f5" providerId="ADAL" clId="{80008A71-63AE-4559-A497-FA3DB8649CB7}" dt="2023-07-09T12:18:33.715" v="6396"/>
          <ac:grpSpMkLst>
            <pc:docMk/>
            <pc:sldMk cId="62297344" sldId="282"/>
            <ac:grpSpMk id="8" creationId="{00000000-0000-0000-0000-000000000000}"/>
          </ac:grpSpMkLst>
        </pc:grpChg>
      </pc:sldChg>
      <pc:sldChg chg="addSp delSp modSp mod delAnim modAnim modNotesTx">
        <pc:chgData name="Cantamessa Astrid" userId="25f9f48d-85bc-43a4-947a-61da0b1c16f5" providerId="ADAL" clId="{80008A71-63AE-4559-A497-FA3DB8649CB7}" dt="2023-07-09T12:23:06.222" v="6601" actId="1076"/>
        <pc:sldMkLst>
          <pc:docMk/>
          <pc:sldMk cId="974682664" sldId="286"/>
        </pc:sldMkLst>
        <pc:spChg chg="add del mod">
          <ac:chgData name="Cantamessa Astrid" userId="25f9f48d-85bc-43a4-947a-61da0b1c16f5" providerId="ADAL" clId="{80008A71-63AE-4559-A497-FA3DB8649CB7}" dt="2023-07-06T09:25:53.094" v="326" actId="478"/>
          <ac:spMkLst>
            <pc:docMk/>
            <pc:sldMk cId="974682664" sldId="286"/>
            <ac:spMk id="2" creationId="{69AB1DF4-6A88-7B2F-A2EA-ED3175753C93}"/>
          </ac:spMkLst>
        </pc:spChg>
        <pc:spChg chg="replST">
          <ac:chgData name="Cantamessa Astrid" userId="25f9f48d-85bc-43a4-947a-61da0b1c16f5" providerId="ADAL" clId="{80008A71-63AE-4559-A497-FA3DB8649CB7}" dt="2023-07-09T12:18:29.575" v="5566"/>
          <ac:spMkLst>
            <pc:docMk/>
            <pc:sldMk cId="974682664" sldId="286"/>
            <ac:spMk id="5" creationId="{8DAB7C62-97D7-8A2C-5FD5-2D6392B7F053}"/>
          </ac:spMkLst>
        </pc:spChg>
        <pc:spChg chg="replST">
          <ac:chgData name="Cantamessa Astrid" userId="25f9f48d-85bc-43a4-947a-61da0b1c16f5" providerId="ADAL" clId="{80008A71-63AE-4559-A497-FA3DB8649CB7}" dt="2023-07-09T12:18:29.421" v="5543"/>
          <ac:spMkLst>
            <pc:docMk/>
            <pc:sldMk cId="974682664" sldId="286"/>
            <ac:spMk id="6" creationId="{FCA1DCC7-7499-4D00-96BD-21B82A225B32}"/>
          </ac:spMkLst>
        </pc:spChg>
        <pc:spChg chg="mod replST">
          <ac:chgData name="Cantamessa Astrid" userId="25f9f48d-85bc-43a4-947a-61da0b1c16f5" providerId="ADAL" clId="{80008A71-63AE-4559-A497-FA3DB8649CB7}" dt="2023-07-09T12:18:29.426" v="5544"/>
          <ac:spMkLst>
            <pc:docMk/>
            <pc:sldMk cId="974682664" sldId="286"/>
            <ac:spMk id="8" creationId="{9FECD468-D859-490E-9795-74DDD441B13C}"/>
          </ac:spMkLst>
        </pc:spChg>
        <pc:spChg chg="add del mod">
          <ac:chgData name="Cantamessa Astrid" userId="25f9f48d-85bc-43a4-947a-61da0b1c16f5" providerId="ADAL" clId="{80008A71-63AE-4559-A497-FA3DB8649CB7}" dt="2023-07-06T09:25:53.869" v="327" actId="478"/>
          <ac:spMkLst>
            <pc:docMk/>
            <pc:sldMk cId="974682664" sldId="286"/>
            <ac:spMk id="9" creationId="{8E0DCE26-AEC4-0A1E-10AF-EEB300CFF10B}"/>
          </ac:spMkLst>
        </pc:spChg>
        <pc:spChg chg="replST">
          <ac:chgData name="Cantamessa Astrid" userId="25f9f48d-85bc-43a4-947a-61da0b1c16f5" providerId="ADAL" clId="{80008A71-63AE-4559-A497-FA3DB8649CB7}" dt="2023-07-09T12:18:29.581" v="5567"/>
          <ac:spMkLst>
            <pc:docMk/>
            <pc:sldMk cId="974682664" sldId="286"/>
            <ac:spMk id="10" creationId="{D2C2DAF5-9C93-C3E8-FDE2-DE7105A02792}"/>
          </ac:spMkLst>
        </pc:spChg>
        <pc:spChg chg="replST">
          <ac:chgData name="Cantamessa Astrid" userId="25f9f48d-85bc-43a4-947a-61da0b1c16f5" providerId="ADAL" clId="{80008A71-63AE-4559-A497-FA3DB8649CB7}" dt="2023-07-09T12:18:29.586" v="5568"/>
          <ac:spMkLst>
            <pc:docMk/>
            <pc:sldMk cId="974682664" sldId="286"/>
            <ac:spMk id="12" creationId="{ADA511F7-6DFA-510C-6C18-5A15FE6D6378}"/>
          </ac:spMkLst>
        </pc:spChg>
        <pc:spChg chg="replST">
          <ac:chgData name="Cantamessa Astrid" userId="25f9f48d-85bc-43a4-947a-61da0b1c16f5" providerId="ADAL" clId="{80008A71-63AE-4559-A497-FA3DB8649CB7}" dt="2023-07-09T12:18:29.591" v="5569"/>
          <ac:spMkLst>
            <pc:docMk/>
            <pc:sldMk cId="974682664" sldId="286"/>
            <ac:spMk id="14" creationId="{8F8184EC-1E17-3EDE-126C-05F20874AA7D}"/>
          </ac:spMkLst>
        </pc:spChg>
        <pc:spChg chg="replST">
          <ac:chgData name="Cantamessa Astrid" userId="25f9f48d-85bc-43a4-947a-61da0b1c16f5" providerId="ADAL" clId="{80008A71-63AE-4559-A497-FA3DB8649CB7}" dt="2023-07-09T12:18:29.598" v="5570"/>
          <ac:spMkLst>
            <pc:docMk/>
            <pc:sldMk cId="974682664" sldId="286"/>
            <ac:spMk id="16" creationId="{0951EC53-CA11-666F-225A-F04EB58968C6}"/>
          </ac:spMkLst>
        </pc:spChg>
        <pc:spChg chg="replST">
          <ac:chgData name="Cantamessa Astrid" userId="25f9f48d-85bc-43a4-947a-61da0b1c16f5" providerId="ADAL" clId="{80008A71-63AE-4559-A497-FA3DB8649CB7}" dt="2023-07-09T12:18:29.604" v="5571"/>
          <ac:spMkLst>
            <pc:docMk/>
            <pc:sldMk cId="974682664" sldId="286"/>
            <ac:spMk id="17" creationId="{F4BAF09E-27DD-DD8D-45CA-F913384E4E99}"/>
          </ac:spMkLst>
        </pc:spChg>
        <pc:spChg chg="replST">
          <ac:chgData name="Cantamessa Astrid" userId="25f9f48d-85bc-43a4-947a-61da0b1c16f5" providerId="ADAL" clId="{80008A71-63AE-4559-A497-FA3DB8649CB7}" dt="2023-07-09T12:18:29.610" v="5572"/>
          <ac:spMkLst>
            <pc:docMk/>
            <pc:sldMk cId="974682664" sldId="286"/>
            <ac:spMk id="19" creationId="{C2E1C23C-83AB-12A3-DD5F-180E38649F79}"/>
          </ac:spMkLst>
        </pc:spChg>
        <pc:spChg chg="replST">
          <ac:chgData name="Cantamessa Astrid" userId="25f9f48d-85bc-43a4-947a-61da0b1c16f5" providerId="ADAL" clId="{80008A71-63AE-4559-A497-FA3DB8649CB7}" dt="2023-07-09T12:18:29.616" v="5573"/>
          <ac:spMkLst>
            <pc:docMk/>
            <pc:sldMk cId="974682664" sldId="286"/>
            <ac:spMk id="21" creationId="{1A1154FA-28A4-79DC-F6CA-E7B5AE9C7F8C}"/>
          </ac:spMkLst>
        </pc:spChg>
        <pc:spChg chg="add del mod">
          <ac:chgData name="Cantamessa Astrid" userId="25f9f48d-85bc-43a4-947a-61da0b1c16f5" providerId="ADAL" clId="{80008A71-63AE-4559-A497-FA3DB8649CB7}" dt="2023-07-06T09:25:56.660" v="328" actId="478"/>
          <ac:spMkLst>
            <pc:docMk/>
            <pc:sldMk cId="974682664" sldId="286"/>
            <ac:spMk id="23" creationId="{0E2BCD5A-CD35-93DD-3DDB-F3E4AD4DBD56}"/>
          </ac:spMkLst>
        </pc:spChg>
        <pc:spChg chg="add del mod">
          <ac:chgData name="Cantamessa Astrid" userId="25f9f48d-85bc-43a4-947a-61da0b1c16f5" providerId="ADAL" clId="{80008A71-63AE-4559-A497-FA3DB8649CB7}" dt="2023-07-06T09:25:57.477" v="329" actId="478"/>
          <ac:spMkLst>
            <pc:docMk/>
            <pc:sldMk cId="974682664" sldId="286"/>
            <ac:spMk id="25" creationId="{CDBBA4BD-5577-D380-117C-DACA416CBCC0}"/>
          </ac:spMkLst>
        </pc:spChg>
        <pc:spChg chg="mod replST">
          <ac:chgData name="Cantamessa Astrid" userId="25f9f48d-85bc-43a4-947a-61da0b1c16f5" providerId="ADAL" clId="{80008A71-63AE-4559-A497-FA3DB8649CB7}" dt="2023-07-09T12:22:37.418" v="6594" actId="20577"/>
          <ac:spMkLst>
            <pc:docMk/>
            <pc:sldMk cId="974682664" sldId="286"/>
            <ac:spMk id="27" creationId="{E26B8492-A118-4646-F9A3-7903A11A5D83}"/>
          </ac:spMkLst>
        </pc:spChg>
        <pc:spChg chg="add del mod">
          <ac:chgData name="Cantamessa Astrid" userId="25f9f48d-85bc-43a4-947a-61da0b1c16f5" providerId="ADAL" clId="{80008A71-63AE-4559-A497-FA3DB8649CB7}" dt="2023-07-06T09:25:58.375" v="330" actId="478"/>
          <ac:spMkLst>
            <pc:docMk/>
            <pc:sldMk cId="974682664" sldId="286"/>
            <ac:spMk id="29" creationId="{7B34441C-68BF-36A9-0E77-E80313CD35B6}"/>
          </ac:spMkLst>
        </pc:spChg>
        <pc:spChg chg="mod replST">
          <ac:chgData name="Cantamessa Astrid" userId="25f9f48d-85bc-43a4-947a-61da0b1c16f5" providerId="ADAL" clId="{80008A71-63AE-4559-A497-FA3DB8649CB7}" dt="2023-07-09T12:18:29.639" v="5577"/>
          <ac:spMkLst>
            <pc:docMk/>
            <pc:sldMk cId="974682664" sldId="286"/>
            <ac:spMk id="30" creationId="{E8CD9DD8-4B8E-B1AE-1D55-D5575C30ABFC}"/>
          </ac:spMkLst>
        </pc:spChg>
        <pc:spChg chg="add del mod">
          <ac:chgData name="Cantamessa Astrid" userId="25f9f48d-85bc-43a4-947a-61da0b1c16f5" providerId="ADAL" clId="{80008A71-63AE-4559-A497-FA3DB8649CB7}" dt="2023-07-06T09:25:59.636" v="331" actId="478"/>
          <ac:spMkLst>
            <pc:docMk/>
            <pc:sldMk cId="974682664" sldId="286"/>
            <ac:spMk id="31" creationId="{28AF4979-62DB-F97D-4663-FF3E0469D732}"/>
          </ac:spMkLst>
        </pc:spChg>
        <pc:spChg chg="mod replST">
          <ac:chgData name="Cantamessa Astrid" userId="25f9f48d-85bc-43a4-947a-61da0b1c16f5" providerId="ADAL" clId="{80008A71-63AE-4559-A497-FA3DB8649CB7}" dt="2023-07-09T12:23:06.222" v="6601" actId="1076"/>
          <ac:spMkLst>
            <pc:docMk/>
            <pc:sldMk cId="974682664" sldId="286"/>
            <ac:spMk id="33" creationId="{668D4429-BBAB-033B-97EE-6F2B02711478}"/>
          </ac:spMkLst>
        </pc:spChg>
        <pc:spChg chg="replST">
          <ac:chgData name="Cantamessa Astrid" userId="25f9f48d-85bc-43a4-947a-61da0b1c16f5" providerId="ADAL" clId="{80008A71-63AE-4559-A497-FA3DB8649CB7}" dt="2023-07-09T12:18:29.633" v="5576"/>
          <ac:spMkLst>
            <pc:docMk/>
            <pc:sldMk cId="974682664" sldId="286"/>
            <ac:spMk id="34" creationId="{5EDA7DF3-2F76-99C2-C272-9A0522C3AC5A}"/>
          </ac:spMkLst>
        </pc:spChg>
        <pc:spChg chg="add del mod">
          <ac:chgData name="Cantamessa Astrid" userId="25f9f48d-85bc-43a4-947a-61da0b1c16f5" providerId="ADAL" clId="{80008A71-63AE-4559-A497-FA3DB8649CB7}" dt="2023-07-06T09:26:00.484" v="332" actId="478"/>
          <ac:spMkLst>
            <pc:docMk/>
            <pc:sldMk cId="974682664" sldId="286"/>
            <ac:spMk id="36" creationId="{05A08910-2AD6-E1A9-C0B1-81F35CD5A0FF}"/>
          </ac:spMkLst>
        </pc:spChg>
        <pc:spChg chg="add del mod">
          <ac:chgData name="Cantamessa Astrid" userId="25f9f48d-85bc-43a4-947a-61da0b1c16f5" providerId="ADAL" clId="{80008A71-63AE-4559-A497-FA3DB8649CB7}" dt="2023-07-06T09:26:01.150" v="333" actId="478"/>
          <ac:spMkLst>
            <pc:docMk/>
            <pc:sldMk cId="974682664" sldId="286"/>
            <ac:spMk id="37" creationId="{2F883CDC-7D1D-37B0-2387-C6D633EC3D2B}"/>
          </ac:spMkLst>
        </pc:spChg>
        <pc:spChg chg="add mod replST">
          <ac:chgData name="Cantamessa Astrid" userId="25f9f48d-85bc-43a4-947a-61da0b1c16f5" providerId="ADAL" clId="{80008A71-63AE-4559-A497-FA3DB8649CB7}" dt="2023-07-09T12:18:29.644" v="5578"/>
          <ac:spMkLst>
            <pc:docMk/>
            <pc:sldMk cId="974682664" sldId="286"/>
            <ac:spMk id="43" creationId="{F28B8FF7-A9D0-D300-43BF-6EB89B7AEDDF}"/>
          </ac:spMkLst>
        </pc:spChg>
        <pc:spChg chg="add mod replST">
          <ac:chgData name="Cantamessa Astrid" userId="25f9f48d-85bc-43a4-947a-61da0b1c16f5" providerId="ADAL" clId="{80008A71-63AE-4559-A497-FA3DB8649CB7}" dt="2023-07-09T12:18:29.649" v="5579"/>
          <ac:spMkLst>
            <pc:docMk/>
            <pc:sldMk cId="974682664" sldId="286"/>
            <ac:spMk id="44" creationId="{92FBBDFD-8F77-28DB-5E63-725AE869DA98}"/>
          </ac:spMkLst>
        </pc:spChg>
        <pc:spChg chg="add mod replST">
          <ac:chgData name="Cantamessa Astrid" userId="25f9f48d-85bc-43a4-947a-61da0b1c16f5" providerId="ADAL" clId="{80008A71-63AE-4559-A497-FA3DB8649CB7}" dt="2023-07-09T12:18:29.654" v="5580"/>
          <ac:spMkLst>
            <pc:docMk/>
            <pc:sldMk cId="974682664" sldId="286"/>
            <ac:spMk id="45" creationId="{F56ED45C-2441-169A-8068-C9B41F371B7E}"/>
          </ac:spMkLst>
        </pc:spChg>
        <pc:spChg chg="mod replST">
          <ac:chgData name="Cantamessa Astrid" userId="25f9f48d-85bc-43a4-947a-61da0b1c16f5" providerId="ADAL" clId="{80008A71-63AE-4559-A497-FA3DB8649CB7}" dt="2023-07-09T12:22:50.030" v="6596" actId="20577"/>
          <ac:spMkLst>
            <pc:docMk/>
            <pc:sldMk cId="974682664" sldId="286"/>
            <ac:spMk id="593" creationId="{1713F305-1DB8-2C15-4BFE-2C5C4A40E8FA}"/>
          </ac:spMkLst>
        </pc:spChg>
        <pc:spChg chg="mod replST">
          <ac:chgData name="Cantamessa Astrid" userId="25f9f48d-85bc-43a4-947a-61da0b1c16f5" providerId="ADAL" clId="{80008A71-63AE-4559-A497-FA3DB8649CB7}" dt="2023-07-09T12:22:51.133" v="6597" actId="20577"/>
          <ac:spMkLst>
            <pc:docMk/>
            <pc:sldMk cId="974682664" sldId="286"/>
            <ac:spMk id="594" creationId="{E1655D87-410B-95F3-F7D4-96DFE2417D29}"/>
          </ac:spMkLst>
        </pc:spChg>
        <pc:spChg chg="replST">
          <ac:chgData name="Cantamessa Astrid" userId="25f9f48d-85bc-43a4-947a-61da0b1c16f5" providerId="ADAL" clId="{80008A71-63AE-4559-A497-FA3DB8649CB7}" dt="2023-07-09T12:18:29.516" v="5560"/>
          <ac:spMkLst>
            <pc:docMk/>
            <pc:sldMk cId="974682664" sldId="286"/>
            <ac:spMk id="604" creationId="{2A617A69-7C06-9E09-3D98-990D74469487}"/>
          </ac:spMkLst>
        </pc:spChg>
        <pc:spChg chg="replST">
          <ac:chgData name="Cantamessa Astrid" userId="25f9f48d-85bc-43a4-947a-61da0b1c16f5" providerId="ADAL" clId="{80008A71-63AE-4559-A497-FA3DB8649CB7}" dt="2023-07-09T12:18:29.523" v="5561"/>
          <ac:spMkLst>
            <pc:docMk/>
            <pc:sldMk cId="974682664" sldId="286"/>
            <ac:spMk id="605" creationId="{25055DF1-8EAA-C77A-623F-0A2309F16FD7}"/>
          </ac:spMkLst>
        </pc:spChg>
        <pc:spChg chg="mod replST">
          <ac:chgData name="Cantamessa Astrid" userId="25f9f48d-85bc-43a4-947a-61da0b1c16f5" providerId="ADAL" clId="{80008A71-63AE-4559-A497-FA3DB8649CB7}" dt="2023-07-09T12:22:52.326" v="6598" actId="20577"/>
          <ac:spMkLst>
            <pc:docMk/>
            <pc:sldMk cId="974682664" sldId="286"/>
            <ac:spMk id="610" creationId="{DAFD7F5A-E8B7-D77C-4420-2FB29AAF433E}"/>
          </ac:spMkLst>
        </pc:spChg>
        <pc:spChg chg="mod replST">
          <ac:chgData name="Cantamessa Astrid" userId="25f9f48d-85bc-43a4-947a-61da0b1c16f5" providerId="ADAL" clId="{80008A71-63AE-4559-A497-FA3DB8649CB7}" dt="2023-07-09T12:22:53.527" v="6599"/>
          <ac:spMkLst>
            <pc:docMk/>
            <pc:sldMk cId="974682664" sldId="286"/>
            <ac:spMk id="616" creationId="{D0D9A823-C91F-07B6-0726-8FC4AA1862E9}"/>
          </ac:spMkLst>
        </pc:spChg>
        <pc:picChg chg="del">
          <ac:chgData name="Cantamessa Astrid" userId="25f9f48d-85bc-43a4-947a-61da0b1c16f5" providerId="ADAL" clId="{80008A71-63AE-4559-A497-FA3DB8649CB7}" dt="2023-07-06T09:33:54.653" v="421" actId="478"/>
          <ac:picMkLst>
            <pc:docMk/>
            <pc:sldMk cId="974682664" sldId="286"/>
            <ac:picMk id="3" creationId="{2BF532CD-F48C-193F-386C-9BD7A3ACA57E}"/>
          </ac:picMkLst>
        </pc:picChg>
        <pc:picChg chg="replST">
          <ac:chgData name="Cantamessa Astrid" userId="25f9f48d-85bc-43a4-947a-61da0b1c16f5" providerId="ADAL" clId="{80008A71-63AE-4559-A497-FA3DB8649CB7}" dt="2023-07-09T12:18:29.438" v="5546"/>
          <ac:picMkLst>
            <pc:docMk/>
            <pc:sldMk cId="974682664" sldId="286"/>
            <ac:picMk id="4" creationId="{BEA7F50A-5116-F9E9-A9B5-5A0E305BDB15}"/>
          </ac:picMkLst>
        </pc:picChg>
        <pc:picChg chg="replST">
          <ac:chgData name="Cantamessa Astrid" userId="25f9f48d-85bc-43a4-947a-61da0b1c16f5" providerId="ADAL" clId="{80008A71-63AE-4559-A497-FA3DB8649CB7}" dt="2023-07-09T12:18:29.414" v="5542"/>
          <ac:picMkLst>
            <pc:docMk/>
            <pc:sldMk cId="974682664" sldId="286"/>
            <ac:picMk id="7" creationId="{DC41EC60-FEFD-C748-2DDF-BC9D33CCD5CE}"/>
          </ac:picMkLst>
        </pc:picChg>
        <pc:picChg chg="replST">
          <ac:chgData name="Cantamessa Astrid" userId="25f9f48d-85bc-43a4-947a-61da0b1c16f5" providerId="ADAL" clId="{80008A71-63AE-4559-A497-FA3DB8649CB7}" dt="2023-07-09T12:18:29.373" v="5535"/>
          <ac:picMkLst>
            <pc:docMk/>
            <pc:sldMk cId="974682664" sldId="286"/>
            <ac:picMk id="11" creationId="{E09E7652-B5FE-7DC6-14C4-4B5F39FE9565}"/>
          </ac:picMkLst>
        </pc:picChg>
        <pc:picChg chg="replST">
          <ac:chgData name="Cantamessa Astrid" userId="25f9f48d-85bc-43a4-947a-61da0b1c16f5" providerId="ADAL" clId="{80008A71-63AE-4559-A497-FA3DB8649CB7}" dt="2023-07-09T12:18:29.380" v="5536"/>
          <ac:picMkLst>
            <pc:docMk/>
            <pc:sldMk cId="974682664" sldId="286"/>
            <ac:picMk id="13" creationId="{94DBA14B-316A-DB4C-87E2-A0E68079A621}"/>
          </ac:picMkLst>
        </pc:picChg>
        <pc:picChg chg="replST">
          <ac:chgData name="Cantamessa Astrid" userId="25f9f48d-85bc-43a4-947a-61da0b1c16f5" providerId="ADAL" clId="{80008A71-63AE-4559-A497-FA3DB8649CB7}" dt="2023-07-09T12:18:29.385" v="5537"/>
          <ac:picMkLst>
            <pc:docMk/>
            <pc:sldMk cId="974682664" sldId="286"/>
            <ac:picMk id="15" creationId="{DCE32083-5D90-AE55-5790-B827201E48CD}"/>
          </ac:picMkLst>
        </pc:picChg>
        <pc:picChg chg="replST">
          <ac:chgData name="Cantamessa Astrid" userId="25f9f48d-85bc-43a4-947a-61da0b1c16f5" providerId="ADAL" clId="{80008A71-63AE-4559-A497-FA3DB8649CB7}" dt="2023-07-09T12:18:29.390" v="5538"/>
          <ac:picMkLst>
            <pc:docMk/>
            <pc:sldMk cId="974682664" sldId="286"/>
            <ac:picMk id="18" creationId="{A5511694-26FF-ACF5-0B61-44AF675B7C2C}"/>
          </ac:picMkLst>
        </pc:picChg>
        <pc:picChg chg="replST">
          <ac:chgData name="Cantamessa Astrid" userId="25f9f48d-85bc-43a4-947a-61da0b1c16f5" providerId="ADAL" clId="{80008A71-63AE-4559-A497-FA3DB8649CB7}" dt="2023-07-09T12:18:29.397" v="5539"/>
          <ac:picMkLst>
            <pc:docMk/>
            <pc:sldMk cId="974682664" sldId="286"/>
            <ac:picMk id="20" creationId="{64F4B6A1-7F50-F6EA-37EC-07E0554D31FA}"/>
          </ac:picMkLst>
        </pc:picChg>
        <pc:picChg chg="replST">
          <ac:chgData name="Cantamessa Astrid" userId="25f9f48d-85bc-43a4-947a-61da0b1c16f5" providerId="ADAL" clId="{80008A71-63AE-4559-A497-FA3DB8649CB7}" dt="2023-07-09T12:18:29.402" v="5540"/>
          <ac:picMkLst>
            <pc:docMk/>
            <pc:sldMk cId="974682664" sldId="286"/>
            <ac:picMk id="22" creationId="{9F76336D-7409-7740-E621-FFDCB106A2C7}"/>
          </ac:picMkLst>
        </pc:picChg>
        <pc:picChg chg="replST">
          <ac:chgData name="Cantamessa Astrid" userId="25f9f48d-85bc-43a4-947a-61da0b1c16f5" providerId="ADAL" clId="{80008A71-63AE-4559-A497-FA3DB8649CB7}" dt="2023-07-09T12:18:29.409" v="5541"/>
          <ac:picMkLst>
            <pc:docMk/>
            <pc:sldMk cId="974682664" sldId="286"/>
            <ac:picMk id="24" creationId="{2408BA46-947A-4E73-E94A-49C09468D63B}"/>
          </ac:picMkLst>
        </pc:picChg>
        <pc:picChg chg="replST">
          <ac:chgData name="Cantamessa Astrid" userId="25f9f48d-85bc-43a4-947a-61da0b1c16f5" providerId="ADAL" clId="{80008A71-63AE-4559-A497-FA3DB8649CB7}" dt="2023-07-09T12:18:29.443" v="5547"/>
          <ac:picMkLst>
            <pc:docMk/>
            <pc:sldMk cId="974682664" sldId="286"/>
            <ac:picMk id="26" creationId="{F5CF4215-9CD1-7060-3606-213BBC5996F6}"/>
          </ac:picMkLst>
        </pc:picChg>
        <pc:picChg chg="del">
          <ac:chgData name="Cantamessa Astrid" userId="25f9f48d-85bc-43a4-947a-61da0b1c16f5" providerId="ADAL" clId="{80008A71-63AE-4559-A497-FA3DB8649CB7}" dt="2023-07-06T09:25:39.300" v="308" actId="478"/>
          <ac:picMkLst>
            <pc:docMk/>
            <pc:sldMk cId="974682664" sldId="286"/>
            <ac:picMk id="35" creationId="{8B9BBFDD-0E02-21C0-DBFF-303061B88A0F}"/>
          </ac:picMkLst>
        </pc:picChg>
        <pc:picChg chg="add del mod">
          <ac:chgData name="Cantamessa Astrid" userId="25f9f48d-85bc-43a4-947a-61da0b1c16f5" providerId="ADAL" clId="{80008A71-63AE-4559-A497-FA3DB8649CB7}" dt="2023-07-06T09:25:04.646" v="296" actId="478"/>
          <ac:picMkLst>
            <pc:docMk/>
            <pc:sldMk cId="974682664" sldId="286"/>
            <ac:picMk id="40" creationId="{E7EB3E8F-37BE-5DDE-0C0F-EA64BED4068E}"/>
          </ac:picMkLst>
        </pc:picChg>
        <pc:picChg chg="add mod ord replST modCrop">
          <ac:chgData name="Cantamessa Astrid" userId="25f9f48d-85bc-43a4-947a-61da0b1c16f5" providerId="ADAL" clId="{80008A71-63AE-4559-A497-FA3DB8649CB7}" dt="2023-07-09T12:18:29.367" v="5534"/>
          <ac:picMkLst>
            <pc:docMk/>
            <pc:sldMk cId="974682664" sldId="286"/>
            <ac:picMk id="42" creationId="{0F8E22EB-AF44-8629-C40D-9DB12A659480}"/>
          </ac:picMkLst>
        </pc:picChg>
        <pc:picChg chg="add mod ord replST">
          <ac:chgData name="Cantamessa Astrid" userId="25f9f48d-85bc-43a4-947a-61da0b1c16f5" providerId="ADAL" clId="{80008A71-63AE-4559-A497-FA3DB8649CB7}" dt="2023-07-09T12:18:29.360" v="5533"/>
          <ac:picMkLst>
            <pc:docMk/>
            <pc:sldMk cId="974682664" sldId="286"/>
            <ac:picMk id="47" creationId="{4F8747F0-3719-600E-C218-F4A60C05184C}"/>
          </ac:picMkLst>
        </pc:picChg>
        <pc:picChg chg="replST">
          <ac:chgData name="Cantamessa Astrid" userId="25f9f48d-85bc-43a4-947a-61da0b1c16f5" providerId="ADAL" clId="{80008A71-63AE-4559-A497-FA3DB8649CB7}" dt="2023-07-09T12:18:29.432" v="5545"/>
          <ac:picMkLst>
            <pc:docMk/>
            <pc:sldMk cId="974682664" sldId="286"/>
            <ac:picMk id="576" creationId="{15AA8829-5EA0-4A8D-9A35-42E59F4DCB55}"/>
          </ac:picMkLst>
        </pc:picChg>
        <pc:cxnChg chg="replST">
          <ac:chgData name="Cantamessa Astrid" userId="25f9f48d-85bc-43a4-947a-61da0b1c16f5" providerId="ADAL" clId="{80008A71-63AE-4559-A497-FA3DB8649CB7}" dt="2023-07-09T12:18:29.448" v="5548"/>
          <ac:cxnSpMkLst>
            <pc:docMk/>
            <pc:sldMk cId="974682664" sldId="286"/>
            <ac:cxnSpMk id="28" creationId="{8B3B3EB9-8CA4-ACCE-5B3C-B9002B6C6F7E}"/>
          </ac:cxnSpMkLst>
        </pc:cxnChg>
        <pc:cxnChg chg="replST">
          <ac:chgData name="Cantamessa Astrid" userId="25f9f48d-85bc-43a4-947a-61da0b1c16f5" providerId="ADAL" clId="{80008A71-63AE-4559-A497-FA3DB8649CB7}" dt="2023-07-09T12:18:29.454" v="5549"/>
          <ac:cxnSpMkLst>
            <pc:docMk/>
            <pc:sldMk cId="974682664" sldId="286"/>
            <ac:cxnSpMk id="32" creationId="{309528B9-EFF0-80CD-8A24-8E1A8986AB67}"/>
          </ac:cxnSpMkLst>
        </pc:cxnChg>
        <pc:cxnChg chg="replST">
          <ac:chgData name="Cantamessa Astrid" userId="25f9f48d-85bc-43a4-947a-61da0b1c16f5" providerId="ADAL" clId="{80008A71-63AE-4559-A497-FA3DB8649CB7}" dt="2023-07-09T12:18:29.459" v="5550"/>
          <ac:cxnSpMkLst>
            <pc:docMk/>
            <pc:sldMk cId="974682664" sldId="286"/>
            <ac:cxnSpMk id="39" creationId="{E2C3C3A4-E76B-0893-F41A-C77B5675F2F8}"/>
          </ac:cxnSpMkLst>
        </pc:cxnChg>
        <pc:cxnChg chg="replST">
          <ac:chgData name="Cantamessa Astrid" userId="25f9f48d-85bc-43a4-947a-61da0b1c16f5" providerId="ADAL" clId="{80008A71-63AE-4559-A497-FA3DB8649CB7}" dt="2023-07-09T12:18:29.465" v="5551"/>
          <ac:cxnSpMkLst>
            <pc:docMk/>
            <pc:sldMk cId="974682664" sldId="286"/>
            <ac:cxnSpMk id="50" creationId="{96048B27-637D-687F-27FC-586027307C02}"/>
          </ac:cxnSpMkLst>
        </pc:cxnChg>
        <pc:cxnChg chg="replST">
          <ac:chgData name="Cantamessa Astrid" userId="25f9f48d-85bc-43a4-947a-61da0b1c16f5" providerId="ADAL" clId="{80008A71-63AE-4559-A497-FA3DB8649CB7}" dt="2023-07-09T12:18:29.471" v="5552"/>
          <ac:cxnSpMkLst>
            <pc:docMk/>
            <pc:sldMk cId="974682664" sldId="286"/>
            <ac:cxnSpMk id="60" creationId="{523B7767-6380-CD44-C50A-4116A3D41440}"/>
          </ac:cxnSpMkLst>
        </pc:cxnChg>
        <pc:cxnChg chg="replST">
          <ac:chgData name="Cantamessa Astrid" userId="25f9f48d-85bc-43a4-947a-61da0b1c16f5" providerId="ADAL" clId="{80008A71-63AE-4559-A497-FA3DB8649CB7}" dt="2023-07-09T12:18:29.477" v="5553"/>
          <ac:cxnSpMkLst>
            <pc:docMk/>
            <pc:sldMk cId="974682664" sldId="286"/>
            <ac:cxnSpMk id="63" creationId="{DDE7C4A1-069F-A684-8D6C-5C8B16E34F2A}"/>
          </ac:cxnSpMkLst>
        </pc:cxnChg>
        <pc:cxnChg chg="replST">
          <ac:chgData name="Cantamessa Astrid" userId="25f9f48d-85bc-43a4-947a-61da0b1c16f5" providerId="ADAL" clId="{80008A71-63AE-4559-A497-FA3DB8649CB7}" dt="2023-07-09T12:18:29.483" v="5554"/>
          <ac:cxnSpMkLst>
            <pc:docMk/>
            <pc:sldMk cId="974682664" sldId="286"/>
            <ac:cxnSpMk id="514" creationId="{2EC87EF0-0A27-30A4-6CEA-3A5DD75486C1}"/>
          </ac:cxnSpMkLst>
        </pc:cxnChg>
        <pc:cxnChg chg="replST">
          <ac:chgData name="Cantamessa Astrid" userId="25f9f48d-85bc-43a4-947a-61da0b1c16f5" providerId="ADAL" clId="{80008A71-63AE-4559-A497-FA3DB8649CB7}" dt="2023-07-09T12:18:29.488" v="5555"/>
          <ac:cxnSpMkLst>
            <pc:docMk/>
            <pc:sldMk cId="974682664" sldId="286"/>
            <ac:cxnSpMk id="517" creationId="{F1E4DEAF-AEE0-95EA-F3A4-1194541E4F86}"/>
          </ac:cxnSpMkLst>
        </pc:cxnChg>
        <pc:cxnChg chg="mod replST">
          <ac:chgData name="Cantamessa Astrid" userId="25f9f48d-85bc-43a4-947a-61da0b1c16f5" providerId="ADAL" clId="{80008A71-63AE-4559-A497-FA3DB8649CB7}" dt="2023-07-09T12:18:29.505" v="5558"/>
          <ac:cxnSpMkLst>
            <pc:docMk/>
            <pc:sldMk cId="974682664" sldId="286"/>
            <ac:cxnSpMk id="596" creationId="{1A1568C5-2C43-F412-B01F-9D9EDFF5C4EB}"/>
          </ac:cxnSpMkLst>
        </pc:cxnChg>
        <pc:cxnChg chg="replST">
          <ac:chgData name="Cantamessa Astrid" userId="25f9f48d-85bc-43a4-947a-61da0b1c16f5" providerId="ADAL" clId="{80008A71-63AE-4559-A497-FA3DB8649CB7}" dt="2023-07-09T12:18:29.512" v="5559"/>
          <ac:cxnSpMkLst>
            <pc:docMk/>
            <pc:sldMk cId="974682664" sldId="286"/>
            <ac:cxnSpMk id="598" creationId="{D2776832-A1CC-55B4-0417-362DB743DDA0}"/>
          </ac:cxnSpMkLst>
        </pc:cxnChg>
        <pc:cxnChg chg="replST">
          <ac:chgData name="Cantamessa Astrid" userId="25f9f48d-85bc-43a4-947a-61da0b1c16f5" providerId="ADAL" clId="{80008A71-63AE-4559-A497-FA3DB8649CB7}" dt="2023-07-09T12:18:29.529" v="5562"/>
          <ac:cxnSpMkLst>
            <pc:docMk/>
            <pc:sldMk cId="974682664" sldId="286"/>
            <ac:cxnSpMk id="609" creationId="{1BF1B17D-A11B-0BE1-4162-C033ADE19A57}"/>
          </ac:cxnSpMkLst>
        </pc:cxnChg>
        <pc:cxnChg chg="replST">
          <ac:chgData name="Cantamessa Astrid" userId="25f9f48d-85bc-43a4-947a-61da0b1c16f5" providerId="ADAL" clId="{80008A71-63AE-4559-A497-FA3DB8649CB7}" dt="2023-07-09T12:18:29.541" v="5564"/>
          <ac:cxnSpMkLst>
            <pc:docMk/>
            <pc:sldMk cId="974682664" sldId="286"/>
            <ac:cxnSpMk id="614" creationId="{4791011F-96E5-0F91-68D1-A7A489ECE656}"/>
          </ac:cxnSpMkLst>
        </pc:cxnChg>
      </pc:sldChg>
      <pc:sldChg chg="addSp modSp mod modAnim">
        <pc:chgData name="Cantamessa Astrid" userId="25f9f48d-85bc-43a4-947a-61da0b1c16f5" providerId="ADAL" clId="{80008A71-63AE-4559-A497-FA3DB8649CB7}" dt="2023-07-09T12:35:49.771" v="6658" actId="20577"/>
        <pc:sldMkLst>
          <pc:docMk/>
          <pc:sldMk cId="2899610716" sldId="287"/>
        </pc:sldMkLst>
        <pc:spChg chg="mod replST">
          <ac:chgData name="Cantamessa Astrid" userId="25f9f48d-85bc-43a4-947a-61da0b1c16f5" providerId="ADAL" clId="{80008A71-63AE-4559-A497-FA3DB8649CB7}" dt="2023-07-09T12:18:33.176" v="6293"/>
          <ac:spMkLst>
            <pc:docMk/>
            <pc:sldMk cId="2899610716" sldId="287"/>
            <ac:spMk id="3" creationId="{977B1174-D4A4-F14B-4871-7545330FA024}"/>
          </ac:spMkLst>
        </pc:spChg>
        <pc:spChg chg="ord replST">
          <ac:chgData name="Cantamessa Astrid" userId="25f9f48d-85bc-43a4-947a-61da0b1c16f5" providerId="ADAL" clId="{80008A71-63AE-4559-A497-FA3DB8649CB7}" dt="2023-07-09T12:18:33.237" v="6306"/>
          <ac:spMkLst>
            <pc:docMk/>
            <pc:sldMk cId="2899610716" sldId="287"/>
            <ac:spMk id="5" creationId="{8757A24F-0DFA-9481-224B-20D287497A04}"/>
          </ac:spMkLst>
        </pc:spChg>
        <pc:spChg chg="replST">
          <ac:chgData name="Cantamessa Astrid" userId="25f9f48d-85bc-43a4-947a-61da0b1c16f5" providerId="ADAL" clId="{80008A71-63AE-4559-A497-FA3DB8649CB7}" dt="2023-07-09T12:18:31.146" v="5864"/>
          <ac:spMkLst>
            <pc:docMk/>
            <pc:sldMk cId="2899610716" sldId="287"/>
            <ac:spMk id="6" creationId="{FCA1DCC7-7499-4D00-96BD-21B82A225B32}"/>
          </ac:spMkLst>
        </pc:spChg>
        <pc:spChg chg="mod replST">
          <ac:chgData name="Cantamessa Astrid" userId="25f9f48d-85bc-43a4-947a-61da0b1c16f5" providerId="ADAL" clId="{80008A71-63AE-4559-A497-FA3DB8649CB7}" dt="2023-07-09T12:35:49.771" v="6658" actId="20577"/>
          <ac:spMkLst>
            <pc:docMk/>
            <pc:sldMk cId="2899610716" sldId="287"/>
            <ac:spMk id="7" creationId="{BE6F4042-C363-1F7F-286D-0DF2B88A1AB6}"/>
          </ac:spMkLst>
        </pc:spChg>
        <pc:spChg chg="mod replST">
          <ac:chgData name="Cantamessa Astrid" userId="25f9f48d-85bc-43a4-947a-61da0b1c16f5" providerId="ADAL" clId="{80008A71-63AE-4559-A497-FA3DB8649CB7}" dt="2023-07-09T12:18:31.150" v="5865"/>
          <ac:spMkLst>
            <pc:docMk/>
            <pc:sldMk cId="2899610716" sldId="287"/>
            <ac:spMk id="8" creationId="{9FECD468-D859-490E-9795-74DDD441B13C}"/>
          </ac:spMkLst>
        </pc:spChg>
        <pc:spChg chg="mod replST">
          <ac:chgData name="Cantamessa Astrid" userId="25f9f48d-85bc-43a4-947a-61da0b1c16f5" providerId="ADAL" clId="{80008A71-63AE-4559-A497-FA3DB8649CB7}" dt="2023-07-09T12:18:33.187" v="6295"/>
          <ac:spMkLst>
            <pc:docMk/>
            <pc:sldMk cId="2899610716" sldId="287"/>
            <ac:spMk id="10" creationId="{3BDAD807-2B66-13BB-A07C-0049BAEB84EA}"/>
          </ac:spMkLst>
        </pc:spChg>
        <pc:spChg chg="mod replST">
          <ac:chgData name="Cantamessa Astrid" userId="25f9f48d-85bc-43a4-947a-61da0b1c16f5" providerId="ADAL" clId="{80008A71-63AE-4559-A497-FA3DB8649CB7}" dt="2023-07-09T12:18:33.218" v="6302"/>
          <ac:spMkLst>
            <pc:docMk/>
            <pc:sldMk cId="2899610716" sldId="287"/>
            <ac:spMk id="12" creationId="{050AEFB3-F00B-0F15-D66B-7344C7E9144B}"/>
          </ac:spMkLst>
        </pc:spChg>
        <pc:spChg chg="replST">
          <ac:chgData name="Cantamessa Astrid" userId="25f9f48d-85bc-43a4-947a-61da0b1c16f5" providerId="ADAL" clId="{80008A71-63AE-4559-A497-FA3DB8649CB7}" dt="2023-07-09T12:18:33.228" v="6304"/>
          <ac:spMkLst>
            <pc:docMk/>
            <pc:sldMk cId="2899610716" sldId="287"/>
            <ac:spMk id="13" creationId="{6326D6A2-1F6C-500A-385F-77B89B953BFF}"/>
          </ac:spMkLst>
        </pc:spChg>
        <pc:spChg chg="add mod ord replST">
          <ac:chgData name="Cantamessa Astrid" userId="25f9f48d-85bc-43a4-947a-61da0b1c16f5" providerId="ADAL" clId="{80008A71-63AE-4559-A497-FA3DB8649CB7}" dt="2023-07-09T12:18:31.129" v="5860"/>
          <ac:spMkLst>
            <pc:docMk/>
            <pc:sldMk cId="2899610716" sldId="287"/>
            <ac:spMk id="17" creationId="{0380DBD0-B38F-10BA-DAF5-346ED523545C}"/>
          </ac:spMkLst>
        </pc:spChg>
        <pc:spChg chg="replST">
          <ac:chgData name="Cantamessa Astrid" userId="25f9f48d-85bc-43a4-947a-61da0b1c16f5" providerId="ADAL" clId="{80008A71-63AE-4559-A497-FA3DB8649CB7}" dt="2023-07-09T12:18:33.210" v="6300"/>
          <ac:spMkLst>
            <pc:docMk/>
            <pc:sldMk cId="2899610716" sldId="287"/>
            <ac:spMk id="581" creationId="{31EBED47-33DB-9270-33C8-C37C84708DD4}"/>
          </ac:spMkLst>
        </pc:spChg>
        <pc:spChg chg="replST">
          <ac:chgData name="Cantamessa Astrid" userId="25f9f48d-85bc-43a4-947a-61da0b1c16f5" providerId="ADAL" clId="{80008A71-63AE-4559-A497-FA3DB8649CB7}" dt="2023-07-09T12:18:33.214" v="6301"/>
          <ac:spMkLst>
            <pc:docMk/>
            <pc:sldMk cId="2899610716" sldId="287"/>
            <ac:spMk id="582" creationId="{26389297-574B-E644-AA5D-E34E01EB7EAA}"/>
          </ac:spMkLst>
        </pc:spChg>
        <pc:spChg chg="mod">
          <ac:chgData name="Cantamessa Astrid" userId="25f9f48d-85bc-43a4-947a-61da0b1c16f5" providerId="ADAL" clId="{80008A71-63AE-4559-A497-FA3DB8649CB7}" dt="2023-07-06T12:57:46.388" v="1330" actId="164"/>
          <ac:spMkLst>
            <pc:docMk/>
            <pc:sldMk cId="2899610716" sldId="287"/>
            <ac:spMk id="902" creationId="{17BE0D5F-10C8-664F-7A45-3FFE13262F69}"/>
          </ac:spMkLst>
        </pc:spChg>
        <pc:spChg chg="replST">
          <ac:chgData name="Cantamessa Astrid" userId="25f9f48d-85bc-43a4-947a-61da0b1c16f5" providerId="ADAL" clId="{80008A71-63AE-4559-A497-FA3DB8649CB7}" dt="2023-07-09T12:18:33.201" v="6298"/>
          <ac:spMkLst>
            <pc:docMk/>
            <pc:sldMk cId="2899610716" sldId="287"/>
            <ac:spMk id="908" creationId="{A835189D-4526-AB4F-FA90-6E97DD097B85}"/>
          </ac:spMkLst>
        </pc:spChg>
        <pc:spChg chg="replST">
          <ac:chgData name="Cantamessa Astrid" userId="25f9f48d-85bc-43a4-947a-61da0b1c16f5" providerId="ADAL" clId="{80008A71-63AE-4559-A497-FA3DB8649CB7}" dt="2023-07-09T12:18:31.163" v="5868"/>
          <ac:spMkLst>
            <pc:docMk/>
            <pc:sldMk cId="2899610716" sldId="287"/>
            <ac:spMk id="914" creationId="{6926A660-CA3C-DDB2-A8D0-8C5E48040A48}"/>
          </ac:spMkLst>
        </pc:spChg>
        <pc:spChg chg="replST">
          <ac:chgData name="Cantamessa Astrid" userId="25f9f48d-85bc-43a4-947a-61da0b1c16f5" providerId="ADAL" clId="{80008A71-63AE-4559-A497-FA3DB8649CB7}" dt="2023-07-09T12:18:31.167" v="5869"/>
          <ac:spMkLst>
            <pc:docMk/>
            <pc:sldMk cId="2899610716" sldId="287"/>
            <ac:spMk id="915" creationId="{5B640C29-AE76-B1C2-3D26-DF39F06D0B5F}"/>
          </ac:spMkLst>
        </pc:spChg>
        <pc:spChg chg="replST">
          <ac:chgData name="Cantamessa Astrid" userId="25f9f48d-85bc-43a4-947a-61da0b1c16f5" providerId="ADAL" clId="{80008A71-63AE-4559-A497-FA3DB8649CB7}" dt="2023-07-09T12:18:31.171" v="5870"/>
          <ac:spMkLst>
            <pc:docMk/>
            <pc:sldMk cId="2899610716" sldId="287"/>
            <ac:spMk id="916" creationId="{F46E0A63-A30C-478A-0CFD-A8DBB889E50E}"/>
          </ac:spMkLst>
        </pc:spChg>
        <pc:spChg chg="replST">
          <ac:chgData name="Cantamessa Astrid" userId="25f9f48d-85bc-43a4-947a-61da0b1c16f5" providerId="ADAL" clId="{80008A71-63AE-4559-A497-FA3DB8649CB7}" dt="2023-07-09T12:18:31.176" v="5871"/>
          <ac:spMkLst>
            <pc:docMk/>
            <pc:sldMk cId="2899610716" sldId="287"/>
            <ac:spMk id="917" creationId="{20F1C099-8816-4231-9727-C161914E2F5E}"/>
          </ac:spMkLst>
        </pc:spChg>
        <pc:spChg chg="replST">
          <ac:chgData name="Cantamessa Astrid" userId="25f9f48d-85bc-43a4-947a-61da0b1c16f5" providerId="ADAL" clId="{80008A71-63AE-4559-A497-FA3DB8649CB7}" dt="2023-07-09T12:18:31.180" v="5872"/>
          <ac:spMkLst>
            <pc:docMk/>
            <pc:sldMk cId="2899610716" sldId="287"/>
            <ac:spMk id="918" creationId="{994896E0-216C-9055-E8ED-240EF0F8D2DC}"/>
          </ac:spMkLst>
        </pc:spChg>
        <pc:spChg chg="replST">
          <ac:chgData name="Cantamessa Astrid" userId="25f9f48d-85bc-43a4-947a-61da0b1c16f5" providerId="ADAL" clId="{80008A71-63AE-4559-A497-FA3DB8649CB7}" dt="2023-07-09T12:18:31.184" v="5873"/>
          <ac:spMkLst>
            <pc:docMk/>
            <pc:sldMk cId="2899610716" sldId="287"/>
            <ac:spMk id="919" creationId="{C884EC23-87EF-81ED-787E-04226CDEC133}"/>
          </ac:spMkLst>
        </pc:spChg>
        <pc:spChg chg="replST">
          <ac:chgData name="Cantamessa Astrid" userId="25f9f48d-85bc-43a4-947a-61da0b1c16f5" providerId="ADAL" clId="{80008A71-63AE-4559-A497-FA3DB8649CB7}" dt="2023-07-09T12:18:31.188" v="5874"/>
          <ac:spMkLst>
            <pc:docMk/>
            <pc:sldMk cId="2899610716" sldId="287"/>
            <ac:spMk id="920" creationId="{FE14CD7A-45B5-DFC4-71D8-04256C9B54D6}"/>
          </ac:spMkLst>
        </pc:spChg>
        <pc:spChg chg="replST">
          <ac:chgData name="Cantamessa Astrid" userId="25f9f48d-85bc-43a4-947a-61da0b1c16f5" providerId="ADAL" clId="{80008A71-63AE-4559-A497-FA3DB8649CB7}" dt="2023-07-09T12:18:31.193" v="5875"/>
          <ac:spMkLst>
            <pc:docMk/>
            <pc:sldMk cId="2899610716" sldId="287"/>
            <ac:spMk id="921" creationId="{50DD46B0-69A5-07D1-1145-84C79203435E}"/>
          </ac:spMkLst>
        </pc:spChg>
        <pc:spChg chg="replST">
          <ac:chgData name="Cantamessa Astrid" userId="25f9f48d-85bc-43a4-947a-61da0b1c16f5" providerId="ADAL" clId="{80008A71-63AE-4559-A497-FA3DB8649CB7}" dt="2023-07-09T12:18:31.197" v="5876"/>
          <ac:spMkLst>
            <pc:docMk/>
            <pc:sldMk cId="2899610716" sldId="287"/>
            <ac:spMk id="922" creationId="{0B4D3481-5CC7-25A6-8D64-6C52DA48031F}"/>
          </ac:spMkLst>
        </pc:spChg>
        <pc:spChg chg="replST">
          <ac:chgData name="Cantamessa Astrid" userId="25f9f48d-85bc-43a4-947a-61da0b1c16f5" providerId="ADAL" clId="{80008A71-63AE-4559-A497-FA3DB8649CB7}" dt="2023-07-09T12:18:31.201" v="5877"/>
          <ac:spMkLst>
            <pc:docMk/>
            <pc:sldMk cId="2899610716" sldId="287"/>
            <ac:spMk id="923" creationId="{0EDE6445-A928-78A5-7E65-C08F3E2C5F54}"/>
          </ac:spMkLst>
        </pc:spChg>
        <pc:spChg chg="replST">
          <ac:chgData name="Cantamessa Astrid" userId="25f9f48d-85bc-43a4-947a-61da0b1c16f5" providerId="ADAL" clId="{80008A71-63AE-4559-A497-FA3DB8649CB7}" dt="2023-07-09T12:18:31.206" v="5878"/>
          <ac:spMkLst>
            <pc:docMk/>
            <pc:sldMk cId="2899610716" sldId="287"/>
            <ac:spMk id="924" creationId="{C3BA5034-A827-9B39-BD92-DE50A1957142}"/>
          </ac:spMkLst>
        </pc:spChg>
        <pc:spChg chg="replST">
          <ac:chgData name="Cantamessa Astrid" userId="25f9f48d-85bc-43a4-947a-61da0b1c16f5" providerId="ADAL" clId="{80008A71-63AE-4559-A497-FA3DB8649CB7}" dt="2023-07-09T12:18:31.210" v="5879"/>
          <ac:spMkLst>
            <pc:docMk/>
            <pc:sldMk cId="2899610716" sldId="287"/>
            <ac:spMk id="925" creationId="{70C839B2-EA09-6467-1EBA-87B846BC0415}"/>
          </ac:spMkLst>
        </pc:spChg>
        <pc:spChg chg="replST">
          <ac:chgData name="Cantamessa Astrid" userId="25f9f48d-85bc-43a4-947a-61da0b1c16f5" providerId="ADAL" clId="{80008A71-63AE-4559-A497-FA3DB8649CB7}" dt="2023-07-09T12:18:31.214" v="5880"/>
          <ac:spMkLst>
            <pc:docMk/>
            <pc:sldMk cId="2899610716" sldId="287"/>
            <ac:spMk id="926" creationId="{BE55170F-2B12-3E8D-A80E-83BB4D05E41C}"/>
          </ac:spMkLst>
        </pc:spChg>
        <pc:spChg chg="replST">
          <ac:chgData name="Cantamessa Astrid" userId="25f9f48d-85bc-43a4-947a-61da0b1c16f5" providerId="ADAL" clId="{80008A71-63AE-4559-A497-FA3DB8649CB7}" dt="2023-07-09T12:18:31.218" v="5881"/>
          <ac:spMkLst>
            <pc:docMk/>
            <pc:sldMk cId="2899610716" sldId="287"/>
            <ac:spMk id="927" creationId="{67C02653-D125-7CB3-0AC1-D5DF23C79D48}"/>
          </ac:spMkLst>
        </pc:spChg>
        <pc:spChg chg="replST">
          <ac:chgData name="Cantamessa Astrid" userId="25f9f48d-85bc-43a4-947a-61da0b1c16f5" providerId="ADAL" clId="{80008A71-63AE-4559-A497-FA3DB8649CB7}" dt="2023-07-09T12:18:31.222" v="5882"/>
          <ac:spMkLst>
            <pc:docMk/>
            <pc:sldMk cId="2899610716" sldId="287"/>
            <ac:spMk id="928" creationId="{513CF740-DADB-5F8C-11C3-308EA9C38269}"/>
          </ac:spMkLst>
        </pc:spChg>
        <pc:spChg chg="replST">
          <ac:chgData name="Cantamessa Astrid" userId="25f9f48d-85bc-43a4-947a-61da0b1c16f5" providerId="ADAL" clId="{80008A71-63AE-4559-A497-FA3DB8649CB7}" dt="2023-07-09T12:18:31.226" v="5883"/>
          <ac:spMkLst>
            <pc:docMk/>
            <pc:sldMk cId="2899610716" sldId="287"/>
            <ac:spMk id="929" creationId="{11E32425-9CDD-7072-8697-E565ADE7EB6C}"/>
          </ac:spMkLst>
        </pc:spChg>
        <pc:spChg chg="replST">
          <ac:chgData name="Cantamessa Astrid" userId="25f9f48d-85bc-43a4-947a-61da0b1c16f5" providerId="ADAL" clId="{80008A71-63AE-4559-A497-FA3DB8649CB7}" dt="2023-07-09T12:18:31.231" v="5884"/>
          <ac:spMkLst>
            <pc:docMk/>
            <pc:sldMk cId="2899610716" sldId="287"/>
            <ac:spMk id="930" creationId="{AA9BEB49-26BC-64DE-84D6-56AA28D018CC}"/>
          </ac:spMkLst>
        </pc:spChg>
        <pc:spChg chg="replST">
          <ac:chgData name="Cantamessa Astrid" userId="25f9f48d-85bc-43a4-947a-61da0b1c16f5" providerId="ADAL" clId="{80008A71-63AE-4559-A497-FA3DB8649CB7}" dt="2023-07-09T12:18:31.235" v="5885"/>
          <ac:spMkLst>
            <pc:docMk/>
            <pc:sldMk cId="2899610716" sldId="287"/>
            <ac:spMk id="931" creationId="{66CA91D5-438A-3A3B-020D-C1EC15F6896B}"/>
          </ac:spMkLst>
        </pc:spChg>
        <pc:spChg chg="replST">
          <ac:chgData name="Cantamessa Astrid" userId="25f9f48d-85bc-43a4-947a-61da0b1c16f5" providerId="ADAL" clId="{80008A71-63AE-4559-A497-FA3DB8649CB7}" dt="2023-07-09T12:18:31.240" v="5886"/>
          <ac:spMkLst>
            <pc:docMk/>
            <pc:sldMk cId="2899610716" sldId="287"/>
            <ac:spMk id="932" creationId="{63A8BE4B-582B-7451-CCB0-B59CB62D0966}"/>
          </ac:spMkLst>
        </pc:spChg>
        <pc:spChg chg="replST">
          <ac:chgData name="Cantamessa Astrid" userId="25f9f48d-85bc-43a4-947a-61da0b1c16f5" providerId="ADAL" clId="{80008A71-63AE-4559-A497-FA3DB8649CB7}" dt="2023-07-09T12:18:31.244" v="5887"/>
          <ac:spMkLst>
            <pc:docMk/>
            <pc:sldMk cId="2899610716" sldId="287"/>
            <ac:spMk id="933" creationId="{578FEDAD-117C-6F70-7DBB-28756A106924}"/>
          </ac:spMkLst>
        </pc:spChg>
        <pc:spChg chg="replST">
          <ac:chgData name="Cantamessa Astrid" userId="25f9f48d-85bc-43a4-947a-61da0b1c16f5" providerId="ADAL" clId="{80008A71-63AE-4559-A497-FA3DB8649CB7}" dt="2023-07-09T12:18:31.249" v="5888"/>
          <ac:spMkLst>
            <pc:docMk/>
            <pc:sldMk cId="2899610716" sldId="287"/>
            <ac:spMk id="934" creationId="{5EE8F59A-49F7-144B-D77D-7B206DE9C7A0}"/>
          </ac:spMkLst>
        </pc:spChg>
        <pc:spChg chg="replST">
          <ac:chgData name="Cantamessa Astrid" userId="25f9f48d-85bc-43a4-947a-61da0b1c16f5" providerId="ADAL" clId="{80008A71-63AE-4559-A497-FA3DB8649CB7}" dt="2023-07-09T12:18:31.252" v="5889"/>
          <ac:spMkLst>
            <pc:docMk/>
            <pc:sldMk cId="2899610716" sldId="287"/>
            <ac:spMk id="935" creationId="{80BAEE61-C453-43D3-9F93-082814286781}"/>
          </ac:spMkLst>
        </pc:spChg>
        <pc:spChg chg="replST">
          <ac:chgData name="Cantamessa Astrid" userId="25f9f48d-85bc-43a4-947a-61da0b1c16f5" providerId="ADAL" clId="{80008A71-63AE-4559-A497-FA3DB8649CB7}" dt="2023-07-09T12:18:31.257" v="5890"/>
          <ac:spMkLst>
            <pc:docMk/>
            <pc:sldMk cId="2899610716" sldId="287"/>
            <ac:spMk id="936" creationId="{6E82E1B9-70A4-F180-703B-8D5CE0FFD2CE}"/>
          </ac:spMkLst>
        </pc:spChg>
        <pc:spChg chg="replST">
          <ac:chgData name="Cantamessa Astrid" userId="25f9f48d-85bc-43a4-947a-61da0b1c16f5" providerId="ADAL" clId="{80008A71-63AE-4559-A497-FA3DB8649CB7}" dt="2023-07-09T12:18:31.260" v="5891"/>
          <ac:spMkLst>
            <pc:docMk/>
            <pc:sldMk cId="2899610716" sldId="287"/>
            <ac:spMk id="937" creationId="{E33CB85D-1D11-3B84-C6EF-BA9494FAF461}"/>
          </ac:spMkLst>
        </pc:spChg>
        <pc:spChg chg="replST">
          <ac:chgData name="Cantamessa Astrid" userId="25f9f48d-85bc-43a4-947a-61da0b1c16f5" providerId="ADAL" clId="{80008A71-63AE-4559-A497-FA3DB8649CB7}" dt="2023-07-09T12:18:31.265" v="5892"/>
          <ac:spMkLst>
            <pc:docMk/>
            <pc:sldMk cId="2899610716" sldId="287"/>
            <ac:spMk id="938" creationId="{AC34B0A0-DD6D-7867-CC36-69F8EEA07336}"/>
          </ac:spMkLst>
        </pc:spChg>
        <pc:spChg chg="replST">
          <ac:chgData name="Cantamessa Astrid" userId="25f9f48d-85bc-43a4-947a-61da0b1c16f5" providerId="ADAL" clId="{80008A71-63AE-4559-A497-FA3DB8649CB7}" dt="2023-07-09T12:18:31.275" v="5893"/>
          <ac:spMkLst>
            <pc:docMk/>
            <pc:sldMk cId="2899610716" sldId="287"/>
            <ac:spMk id="939" creationId="{65304B83-8396-4D32-3911-15BAB6FE9D86}"/>
          </ac:spMkLst>
        </pc:spChg>
        <pc:spChg chg="replST">
          <ac:chgData name="Cantamessa Astrid" userId="25f9f48d-85bc-43a4-947a-61da0b1c16f5" providerId="ADAL" clId="{80008A71-63AE-4559-A497-FA3DB8649CB7}" dt="2023-07-09T12:18:31.280" v="5894"/>
          <ac:spMkLst>
            <pc:docMk/>
            <pc:sldMk cId="2899610716" sldId="287"/>
            <ac:spMk id="940" creationId="{05D4D2A7-BBB7-127A-35FB-6E1C0368ABEF}"/>
          </ac:spMkLst>
        </pc:spChg>
        <pc:spChg chg="replST">
          <ac:chgData name="Cantamessa Astrid" userId="25f9f48d-85bc-43a4-947a-61da0b1c16f5" providerId="ADAL" clId="{80008A71-63AE-4559-A497-FA3DB8649CB7}" dt="2023-07-09T12:18:31.284" v="5895"/>
          <ac:spMkLst>
            <pc:docMk/>
            <pc:sldMk cId="2899610716" sldId="287"/>
            <ac:spMk id="941" creationId="{E6225F39-E7F4-781A-4471-195425FA3923}"/>
          </ac:spMkLst>
        </pc:spChg>
        <pc:spChg chg="replST">
          <ac:chgData name="Cantamessa Astrid" userId="25f9f48d-85bc-43a4-947a-61da0b1c16f5" providerId="ADAL" clId="{80008A71-63AE-4559-A497-FA3DB8649CB7}" dt="2023-07-09T12:18:31.288" v="5896"/>
          <ac:spMkLst>
            <pc:docMk/>
            <pc:sldMk cId="2899610716" sldId="287"/>
            <ac:spMk id="942" creationId="{393D3780-DBC5-EDA6-817D-2D287F00644E}"/>
          </ac:spMkLst>
        </pc:spChg>
        <pc:spChg chg="replST">
          <ac:chgData name="Cantamessa Astrid" userId="25f9f48d-85bc-43a4-947a-61da0b1c16f5" providerId="ADAL" clId="{80008A71-63AE-4559-A497-FA3DB8649CB7}" dt="2023-07-09T12:18:31.292" v="5897"/>
          <ac:spMkLst>
            <pc:docMk/>
            <pc:sldMk cId="2899610716" sldId="287"/>
            <ac:spMk id="943" creationId="{50BAA1E7-FF3A-870A-B1A0-8857F7CC93A5}"/>
          </ac:spMkLst>
        </pc:spChg>
        <pc:spChg chg="replST">
          <ac:chgData name="Cantamessa Astrid" userId="25f9f48d-85bc-43a4-947a-61da0b1c16f5" providerId="ADAL" clId="{80008A71-63AE-4559-A497-FA3DB8649CB7}" dt="2023-07-09T12:18:31.296" v="5898"/>
          <ac:spMkLst>
            <pc:docMk/>
            <pc:sldMk cId="2899610716" sldId="287"/>
            <ac:spMk id="944" creationId="{AA5B3940-08AA-8F9A-656F-0C0EE6D9DC1C}"/>
          </ac:spMkLst>
        </pc:spChg>
        <pc:spChg chg="replST">
          <ac:chgData name="Cantamessa Astrid" userId="25f9f48d-85bc-43a4-947a-61da0b1c16f5" providerId="ADAL" clId="{80008A71-63AE-4559-A497-FA3DB8649CB7}" dt="2023-07-09T12:18:31.301" v="5899"/>
          <ac:spMkLst>
            <pc:docMk/>
            <pc:sldMk cId="2899610716" sldId="287"/>
            <ac:spMk id="945" creationId="{11FACD93-B8D9-0D3A-7036-9AA43FBE713D}"/>
          </ac:spMkLst>
        </pc:spChg>
        <pc:spChg chg="replST">
          <ac:chgData name="Cantamessa Astrid" userId="25f9f48d-85bc-43a4-947a-61da0b1c16f5" providerId="ADAL" clId="{80008A71-63AE-4559-A497-FA3DB8649CB7}" dt="2023-07-09T12:18:31.305" v="5900"/>
          <ac:spMkLst>
            <pc:docMk/>
            <pc:sldMk cId="2899610716" sldId="287"/>
            <ac:spMk id="946" creationId="{F7270EB6-D3B3-6D30-E660-2DF7D339C922}"/>
          </ac:spMkLst>
        </pc:spChg>
        <pc:spChg chg="replST">
          <ac:chgData name="Cantamessa Astrid" userId="25f9f48d-85bc-43a4-947a-61da0b1c16f5" providerId="ADAL" clId="{80008A71-63AE-4559-A497-FA3DB8649CB7}" dt="2023-07-09T12:18:31.309" v="5901"/>
          <ac:spMkLst>
            <pc:docMk/>
            <pc:sldMk cId="2899610716" sldId="287"/>
            <ac:spMk id="947" creationId="{BAA108C0-3DDA-F8EF-B11F-9499E0B15E11}"/>
          </ac:spMkLst>
        </pc:spChg>
        <pc:spChg chg="replST">
          <ac:chgData name="Cantamessa Astrid" userId="25f9f48d-85bc-43a4-947a-61da0b1c16f5" providerId="ADAL" clId="{80008A71-63AE-4559-A497-FA3DB8649CB7}" dt="2023-07-09T12:18:31.313" v="5902"/>
          <ac:spMkLst>
            <pc:docMk/>
            <pc:sldMk cId="2899610716" sldId="287"/>
            <ac:spMk id="948" creationId="{25F4349F-FDFA-6219-D3B4-56A3D4442DAA}"/>
          </ac:spMkLst>
        </pc:spChg>
        <pc:spChg chg="replST">
          <ac:chgData name="Cantamessa Astrid" userId="25f9f48d-85bc-43a4-947a-61da0b1c16f5" providerId="ADAL" clId="{80008A71-63AE-4559-A497-FA3DB8649CB7}" dt="2023-07-09T12:18:31.327" v="5903"/>
          <ac:spMkLst>
            <pc:docMk/>
            <pc:sldMk cId="2899610716" sldId="287"/>
            <ac:spMk id="949" creationId="{E3F6416D-B55F-E8D5-1AA3-C1F0FC7E1B99}"/>
          </ac:spMkLst>
        </pc:spChg>
        <pc:spChg chg="replST">
          <ac:chgData name="Cantamessa Astrid" userId="25f9f48d-85bc-43a4-947a-61da0b1c16f5" providerId="ADAL" clId="{80008A71-63AE-4559-A497-FA3DB8649CB7}" dt="2023-07-09T12:18:31.332" v="5904"/>
          <ac:spMkLst>
            <pc:docMk/>
            <pc:sldMk cId="2899610716" sldId="287"/>
            <ac:spMk id="950" creationId="{1D11385B-CE8E-0A2B-1CCA-E7AB13CF0D9E}"/>
          </ac:spMkLst>
        </pc:spChg>
        <pc:spChg chg="replST">
          <ac:chgData name="Cantamessa Astrid" userId="25f9f48d-85bc-43a4-947a-61da0b1c16f5" providerId="ADAL" clId="{80008A71-63AE-4559-A497-FA3DB8649CB7}" dt="2023-07-09T12:18:31.335" v="5905"/>
          <ac:spMkLst>
            <pc:docMk/>
            <pc:sldMk cId="2899610716" sldId="287"/>
            <ac:spMk id="951" creationId="{D6F090A6-C85B-2063-3282-98E50F4D3164}"/>
          </ac:spMkLst>
        </pc:spChg>
        <pc:spChg chg="replST">
          <ac:chgData name="Cantamessa Astrid" userId="25f9f48d-85bc-43a4-947a-61da0b1c16f5" providerId="ADAL" clId="{80008A71-63AE-4559-A497-FA3DB8649CB7}" dt="2023-07-09T12:18:31.339" v="5906"/>
          <ac:spMkLst>
            <pc:docMk/>
            <pc:sldMk cId="2899610716" sldId="287"/>
            <ac:spMk id="952" creationId="{BFBD4788-D90F-E5DC-9AD4-A5132F0CA8C2}"/>
          </ac:spMkLst>
        </pc:spChg>
        <pc:spChg chg="replST">
          <ac:chgData name="Cantamessa Astrid" userId="25f9f48d-85bc-43a4-947a-61da0b1c16f5" providerId="ADAL" clId="{80008A71-63AE-4559-A497-FA3DB8649CB7}" dt="2023-07-09T12:18:31.344" v="5907"/>
          <ac:spMkLst>
            <pc:docMk/>
            <pc:sldMk cId="2899610716" sldId="287"/>
            <ac:spMk id="953" creationId="{98AEBF88-88B1-5DC8-1240-82D597397C40}"/>
          </ac:spMkLst>
        </pc:spChg>
        <pc:spChg chg="replST">
          <ac:chgData name="Cantamessa Astrid" userId="25f9f48d-85bc-43a4-947a-61da0b1c16f5" providerId="ADAL" clId="{80008A71-63AE-4559-A497-FA3DB8649CB7}" dt="2023-07-09T12:18:31.348" v="5908"/>
          <ac:spMkLst>
            <pc:docMk/>
            <pc:sldMk cId="2899610716" sldId="287"/>
            <ac:spMk id="954" creationId="{EE79E0C4-CC14-F790-73E6-BDE19291524C}"/>
          </ac:spMkLst>
        </pc:spChg>
        <pc:spChg chg="replST">
          <ac:chgData name="Cantamessa Astrid" userId="25f9f48d-85bc-43a4-947a-61da0b1c16f5" providerId="ADAL" clId="{80008A71-63AE-4559-A497-FA3DB8649CB7}" dt="2023-07-09T12:18:31.352" v="5909"/>
          <ac:spMkLst>
            <pc:docMk/>
            <pc:sldMk cId="2899610716" sldId="287"/>
            <ac:spMk id="955" creationId="{D151F164-32E8-825B-C021-38740AFF55A9}"/>
          </ac:spMkLst>
        </pc:spChg>
        <pc:spChg chg="replST">
          <ac:chgData name="Cantamessa Astrid" userId="25f9f48d-85bc-43a4-947a-61da0b1c16f5" providerId="ADAL" clId="{80008A71-63AE-4559-A497-FA3DB8649CB7}" dt="2023-07-09T12:18:31.357" v="5910"/>
          <ac:spMkLst>
            <pc:docMk/>
            <pc:sldMk cId="2899610716" sldId="287"/>
            <ac:spMk id="956" creationId="{6D155C03-9A0B-AEDF-9E55-EB2D726FCC7E}"/>
          </ac:spMkLst>
        </pc:spChg>
        <pc:spChg chg="replST">
          <ac:chgData name="Cantamessa Astrid" userId="25f9f48d-85bc-43a4-947a-61da0b1c16f5" providerId="ADAL" clId="{80008A71-63AE-4559-A497-FA3DB8649CB7}" dt="2023-07-09T12:18:31.361" v="5911"/>
          <ac:spMkLst>
            <pc:docMk/>
            <pc:sldMk cId="2899610716" sldId="287"/>
            <ac:spMk id="957" creationId="{619886A1-6D32-2358-704B-C1ADA7BF4FD9}"/>
          </ac:spMkLst>
        </pc:spChg>
        <pc:spChg chg="replST">
          <ac:chgData name="Cantamessa Astrid" userId="25f9f48d-85bc-43a4-947a-61da0b1c16f5" providerId="ADAL" clId="{80008A71-63AE-4559-A497-FA3DB8649CB7}" dt="2023-07-09T12:18:31.365" v="5912"/>
          <ac:spMkLst>
            <pc:docMk/>
            <pc:sldMk cId="2899610716" sldId="287"/>
            <ac:spMk id="958" creationId="{83863493-CD0C-E117-B1CF-F2E275988DB3}"/>
          </ac:spMkLst>
        </pc:spChg>
        <pc:spChg chg="replST">
          <ac:chgData name="Cantamessa Astrid" userId="25f9f48d-85bc-43a4-947a-61da0b1c16f5" providerId="ADAL" clId="{80008A71-63AE-4559-A497-FA3DB8649CB7}" dt="2023-07-09T12:18:31.370" v="5913"/>
          <ac:spMkLst>
            <pc:docMk/>
            <pc:sldMk cId="2899610716" sldId="287"/>
            <ac:spMk id="959" creationId="{C4D06ED2-A522-1A33-35C0-DCB6C34F3E5B}"/>
          </ac:spMkLst>
        </pc:spChg>
        <pc:spChg chg="replST">
          <ac:chgData name="Cantamessa Astrid" userId="25f9f48d-85bc-43a4-947a-61da0b1c16f5" providerId="ADAL" clId="{80008A71-63AE-4559-A497-FA3DB8649CB7}" dt="2023-07-09T12:18:31.373" v="5914"/>
          <ac:spMkLst>
            <pc:docMk/>
            <pc:sldMk cId="2899610716" sldId="287"/>
            <ac:spMk id="960" creationId="{A8BD16C8-A65B-F456-57F9-C02A7A4D165B}"/>
          </ac:spMkLst>
        </pc:spChg>
        <pc:spChg chg="replST">
          <ac:chgData name="Cantamessa Astrid" userId="25f9f48d-85bc-43a4-947a-61da0b1c16f5" providerId="ADAL" clId="{80008A71-63AE-4559-A497-FA3DB8649CB7}" dt="2023-07-09T12:18:31.378" v="5915"/>
          <ac:spMkLst>
            <pc:docMk/>
            <pc:sldMk cId="2899610716" sldId="287"/>
            <ac:spMk id="961" creationId="{DDB980D2-46FD-D632-AFBA-988676881AFD}"/>
          </ac:spMkLst>
        </pc:spChg>
        <pc:spChg chg="replST">
          <ac:chgData name="Cantamessa Astrid" userId="25f9f48d-85bc-43a4-947a-61da0b1c16f5" providerId="ADAL" clId="{80008A71-63AE-4559-A497-FA3DB8649CB7}" dt="2023-07-09T12:18:31.382" v="5916"/>
          <ac:spMkLst>
            <pc:docMk/>
            <pc:sldMk cId="2899610716" sldId="287"/>
            <ac:spMk id="962" creationId="{CB8C0CF7-0449-07A2-4D4E-3BF4B19EF69A}"/>
          </ac:spMkLst>
        </pc:spChg>
        <pc:spChg chg="replST">
          <ac:chgData name="Cantamessa Astrid" userId="25f9f48d-85bc-43a4-947a-61da0b1c16f5" providerId="ADAL" clId="{80008A71-63AE-4559-A497-FA3DB8649CB7}" dt="2023-07-09T12:18:31.386" v="5917"/>
          <ac:spMkLst>
            <pc:docMk/>
            <pc:sldMk cId="2899610716" sldId="287"/>
            <ac:spMk id="963" creationId="{374EBAAE-A256-4F95-DBCC-CB3CACF3AFC5}"/>
          </ac:spMkLst>
        </pc:spChg>
        <pc:spChg chg="replST">
          <ac:chgData name="Cantamessa Astrid" userId="25f9f48d-85bc-43a4-947a-61da0b1c16f5" providerId="ADAL" clId="{80008A71-63AE-4559-A497-FA3DB8649CB7}" dt="2023-07-09T12:18:31.390" v="5918"/>
          <ac:spMkLst>
            <pc:docMk/>
            <pc:sldMk cId="2899610716" sldId="287"/>
            <ac:spMk id="964" creationId="{CF521233-7092-9DB0-81B3-06918F53590D}"/>
          </ac:spMkLst>
        </pc:spChg>
        <pc:spChg chg="replST">
          <ac:chgData name="Cantamessa Astrid" userId="25f9f48d-85bc-43a4-947a-61da0b1c16f5" providerId="ADAL" clId="{80008A71-63AE-4559-A497-FA3DB8649CB7}" dt="2023-07-09T12:18:31.394" v="5919"/>
          <ac:spMkLst>
            <pc:docMk/>
            <pc:sldMk cId="2899610716" sldId="287"/>
            <ac:spMk id="965" creationId="{CC00DDAB-822C-B654-8684-6BED6309D378}"/>
          </ac:spMkLst>
        </pc:spChg>
        <pc:spChg chg="replST">
          <ac:chgData name="Cantamessa Astrid" userId="25f9f48d-85bc-43a4-947a-61da0b1c16f5" providerId="ADAL" clId="{80008A71-63AE-4559-A497-FA3DB8649CB7}" dt="2023-07-09T12:18:31.398" v="5920"/>
          <ac:spMkLst>
            <pc:docMk/>
            <pc:sldMk cId="2899610716" sldId="287"/>
            <ac:spMk id="966" creationId="{22152674-15CC-BF64-BC21-82E69C61BC40}"/>
          </ac:spMkLst>
        </pc:spChg>
        <pc:spChg chg="replST">
          <ac:chgData name="Cantamessa Astrid" userId="25f9f48d-85bc-43a4-947a-61da0b1c16f5" providerId="ADAL" clId="{80008A71-63AE-4559-A497-FA3DB8649CB7}" dt="2023-07-09T12:18:31.403" v="5921"/>
          <ac:spMkLst>
            <pc:docMk/>
            <pc:sldMk cId="2899610716" sldId="287"/>
            <ac:spMk id="967" creationId="{E21386B2-60C2-E76D-B6A7-6696E18EFAA7}"/>
          </ac:spMkLst>
        </pc:spChg>
        <pc:spChg chg="replST">
          <ac:chgData name="Cantamessa Astrid" userId="25f9f48d-85bc-43a4-947a-61da0b1c16f5" providerId="ADAL" clId="{80008A71-63AE-4559-A497-FA3DB8649CB7}" dt="2023-07-09T12:18:31.407" v="5922"/>
          <ac:spMkLst>
            <pc:docMk/>
            <pc:sldMk cId="2899610716" sldId="287"/>
            <ac:spMk id="968" creationId="{910614CE-ADC1-C324-197E-C603160DDDFF}"/>
          </ac:spMkLst>
        </pc:spChg>
        <pc:spChg chg="replST">
          <ac:chgData name="Cantamessa Astrid" userId="25f9f48d-85bc-43a4-947a-61da0b1c16f5" providerId="ADAL" clId="{80008A71-63AE-4559-A497-FA3DB8649CB7}" dt="2023-07-09T12:18:31.412" v="5923"/>
          <ac:spMkLst>
            <pc:docMk/>
            <pc:sldMk cId="2899610716" sldId="287"/>
            <ac:spMk id="969" creationId="{DEC0B2C0-8EEB-D94F-C469-EDB0DF5DE1BE}"/>
          </ac:spMkLst>
        </pc:spChg>
        <pc:spChg chg="replST">
          <ac:chgData name="Cantamessa Astrid" userId="25f9f48d-85bc-43a4-947a-61da0b1c16f5" providerId="ADAL" clId="{80008A71-63AE-4559-A497-FA3DB8649CB7}" dt="2023-07-09T12:18:31.416" v="5924"/>
          <ac:spMkLst>
            <pc:docMk/>
            <pc:sldMk cId="2899610716" sldId="287"/>
            <ac:spMk id="970" creationId="{C3D22DC1-094B-41FA-6927-46AA928D622F}"/>
          </ac:spMkLst>
        </pc:spChg>
        <pc:spChg chg="replST">
          <ac:chgData name="Cantamessa Astrid" userId="25f9f48d-85bc-43a4-947a-61da0b1c16f5" providerId="ADAL" clId="{80008A71-63AE-4559-A497-FA3DB8649CB7}" dt="2023-07-09T12:18:31.420" v="5925"/>
          <ac:spMkLst>
            <pc:docMk/>
            <pc:sldMk cId="2899610716" sldId="287"/>
            <ac:spMk id="971" creationId="{CE50CAC6-B4A8-051A-5B7B-42656F774253}"/>
          </ac:spMkLst>
        </pc:spChg>
        <pc:spChg chg="replST">
          <ac:chgData name="Cantamessa Astrid" userId="25f9f48d-85bc-43a4-947a-61da0b1c16f5" providerId="ADAL" clId="{80008A71-63AE-4559-A497-FA3DB8649CB7}" dt="2023-07-09T12:18:31.424" v="5926"/>
          <ac:spMkLst>
            <pc:docMk/>
            <pc:sldMk cId="2899610716" sldId="287"/>
            <ac:spMk id="972" creationId="{C582D2EC-6C60-7CFC-431F-BFEC7C472D24}"/>
          </ac:spMkLst>
        </pc:spChg>
        <pc:spChg chg="replST">
          <ac:chgData name="Cantamessa Astrid" userId="25f9f48d-85bc-43a4-947a-61da0b1c16f5" providerId="ADAL" clId="{80008A71-63AE-4559-A497-FA3DB8649CB7}" dt="2023-07-09T12:18:31.429" v="5927"/>
          <ac:spMkLst>
            <pc:docMk/>
            <pc:sldMk cId="2899610716" sldId="287"/>
            <ac:spMk id="973" creationId="{6BE5575D-0CAA-B9F1-A51A-27A98BF0F59C}"/>
          </ac:spMkLst>
        </pc:spChg>
        <pc:spChg chg="replST">
          <ac:chgData name="Cantamessa Astrid" userId="25f9f48d-85bc-43a4-947a-61da0b1c16f5" providerId="ADAL" clId="{80008A71-63AE-4559-A497-FA3DB8649CB7}" dt="2023-07-09T12:18:31.433" v="5928"/>
          <ac:spMkLst>
            <pc:docMk/>
            <pc:sldMk cId="2899610716" sldId="287"/>
            <ac:spMk id="974" creationId="{8FF2566B-3C47-F856-C840-AB7871119898}"/>
          </ac:spMkLst>
        </pc:spChg>
        <pc:spChg chg="replST">
          <ac:chgData name="Cantamessa Astrid" userId="25f9f48d-85bc-43a4-947a-61da0b1c16f5" providerId="ADAL" clId="{80008A71-63AE-4559-A497-FA3DB8649CB7}" dt="2023-07-09T12:18:31.438" v="5929"/>
          <ac:spMkLst>
            <pc:docMk/>
            <pc:sldMk cId="2899610716" sldId="287"/>
            <ac:spMk id="975" creationId="{01ED1CFE-5C82-01BA-15BA-FF3B25B1A24C}"/>
          </ac:spMkLst>
        </pc:spChg>
        <pc:spChg chg="replST">
          <ac:chgData name="Cantamessa Astrid" userId="25f9f48d-85bc-43a4-947a-61da0b1c16f5" providerId="ADAL" clId="{80008A71-63AE-4559-A497-FA3DB8649CB7}" dt="2023-07-09T12:18:31.441" v="5930"/>
          <ac:spMkLst>
            <pc:docMk/>
            <pc:sldMk cId="2899610716" sldId="287"/>
            <ac:spMk id="976" creationId="{F1F6C37E-35BB-6AC8-3708-E5B06F01B3E9}"/>
          </ac:spMkLst>
        </pc:spChg>
        <pc:spChg chg="replST">
          <ac:chgData name="Cantamessa Astrid" userId="25f9f48d-85bc-43a4-947a-61da0b1c16f5" providerId="ADAL" clId="{80008A71-63AE-4559-A497-FA3DB8649CB7}" dt="2023-07-09T12:18:31.446" v="5931"/>
          <ac:spMkLst>
            <pc:docMk/>
            <pc:sldMk cId="2899610716" sldId="287"/>
            <ac:spMk id="977" creationId="{78551297-AB83-6E05-99D7-FABC565E2F17}"/>
          </ac:spMkLst>
        </pc:spChg>
        <pc:spChg chg="replST">
          <ac:chgData name="Cantamessa Astrid" userId="25f9f48d-85bc-43a4-947a-61da0b1c16f5" providerId="ADAL" clId="{80008A71-63AE-4559-A497-FA3DB8649CB7}" dt="2023-07-09T12:18:31.450" v="5932"/>
          <ac:spMkLst>
            <pc:docMk/>
            <pc:sldMk cId="2899610716" sldId="287"/>
            <ac:spMk id="978" creationId="{CD3FFC6D-49A9-6CC6-3811-9E7EAC6CCA3C}"/>
          </ac:spMkLst>
        </pc:spChg>
        <pc:spChg chg="replST">
          <ac:chgData name="Cantamessa Astrid" userId="25f9f48d-85bc-43a4-947a-61da0b1c16f5" providerId="ADAL" clId="{80008A71-63AE-4559-A497-FA3DB8649CB7}" dt="2023-07-09T12:18:31.454" v="5933"/>
          <ac:spMkLst>
            <pc:docMk/>
            <pc:sldMk cId="2899610716" sldId="287"/>
            <ac:spMk id="979" creationId="{93DF09D7-F20B-6A74-BCE8-084C562C9947}"/>
          </ac:spMkLst>
        </pc:spChg>
        <pc:spChg chg="replST">
          <ac:chgData name="Cantamessa Astrid" userId="25f9f48d-85bc-43a4-947a-61da0b1c16f5" providerId="ADAL" clId="{80008A71-63AE-4559-A497-FA3DB8649CB7}" dt="2023-07-09T12:18:31.459" v="5934"/>
          <ac:spMkLst>
            <pc:docMk/>
            <pc:sldMk cId="2899610716" sldId="287"/>
            <ac:spMk id="980" creationId="{9BE35F7F-14E8-E547-7CE2-B8FA497FB54E}"/>
          </ac:spMkLst>
        </pc:spChg>
        <pc:spChg chg="replST">
          <ac:chgData name="Cantamessa Astrid" userId="25f9f48d-85bc-43a4-947a-61da0b1c16f5" providerId="ADAL" clId="{80008A71-63AE-4559-A497-FA3DB8649CB7}" dt="2023-07-09T12:18:31.462" v="5935"/>
          <ac:spMkLst>
            <pc:docMk/>
            <pc:sldMk cId="2899610716" sldId="287"/>
            <ac:spMk id="981" creationId="{6006CA75-0EC6-E19C-5E33-BEBE52E73900}"/>
          </ac:spMkLst>
        </pc:spChg>
        <pc:spChg chg="replST">
          <ac:chgData name="Cantamessa Astrid" userId="25f9f48d-85bc-43a4-947a-61da0b1c16f5" providerId="ADAL" clId="{80008A71-63AE-4559-A497-FA3DB8649CB7}" dt="2023-07-09T12:18:31.467" v="5936"/>
          <ac:spMkLst>
            <pc:docMk/>
            <pc:sldMk cId="2899610716" sldId="287"/>
            <ac:spMk id="982" creationId="{EBAFAE07-6987-166F-3C43-91D6B254788A}"/>
          </ac:spMkLst>
        </pc:spChg>
        <pc:spChg chg="replST">
          <ac:chgData name="Cantamessa Astrid" userId="25f9f48d-85bc-43a4-947a-61da0b1c16f5" providerId="ADAL" clId="{80008A71-63AE-4559-A497-FA3DB8649CB7}" dt="2023-07-09T12:18:31.471" v="5937"/>
          <ac:spMkLst>
            <pc:docMk/>
            <pc:sldMk cId="2899610716" sldId="287"/>
            <ac:spMk id="983" creationId="{9365D357-FAA2-759C-7518-76C37B1A405C}"/>
          </ac:spMkLst>
        </pc:spChg>
        <pc:spChg chg="replST">
          <ac:chgData name="Cantamessa Astrid" userId="25f9f48d-85bc-43a4-947a-61da0b1c16f5" providerId="ADAL" clId="{80008A71-63AE-4559-A497-FA3DB8649CB7}" dt="2023-07-09T12:18:31.476" v="5938"/>
          <ac:spMkLst>
            <pc:docMk/>
            <pc:sldMk cId="2899610716" sldId="287"/>
            <ac:spMk id="984" creationId="{3EF3F17B-606F-3D65-1440-95E0F4C6CD08}"/>
          </ac:spMkLst>
        </pc:spChg>
        <pc:spChg chg="replST">
          <ac:chgData name="Cantamessa Astrid" userId="25f9f48d-85bc-43a4-947a-61da0b1c16f5" providerId="ADAL" clId="{80008A71-63AE-4559-A497-FA3DB8649CB7}" dt="2023-07-09T12:18:31.480" v="5939"/>
          <ac:spMkLst>
            <pc:docMk/>
            <pc:sldMk cId="2899610716" sldId="287"/>
            <ac:spMk id="985" creationId="{E078F388-B02A-5834-48A5-97BC6A3075C5}"/>
          </ac:spMkLst>
        </pc:spChg>
        <pc:spChg chg="replST">
          <ac:chgData name="Cantamessa Astrid" userId="25f9f48d-85bc-43a4-947a-61da0b1c16f5" providerId="ADAL" clId="{80008A71-63AE-4559-A497-FA3DB8649CB7}" dt="2023-07-09T12:18:31.484" v="5940"/>
          <ac:spMkLst>
            <pc:docMk/>
            <pc:sldMk cId="2899610716" sldId="287"/>
            <ac:spMk id="986" creationId="{92A737E4-0495-8F78-6AB8-8A9A81760251}"/>
          </ac:spMkLst>
        </pc:spChg>
        <pc:spChg chg="replST">
          <ac:chgData name="Cantamessa Astrid" userId="25f9f48d-85bc-43a4-947a-61da0b1c16f5" providerId="ADAL" clId="{80008A71-63AE-4559-A497-FA3DB8649CB7}" dt="2023-07-09T12:18:31.488" v="5941"/>
          <ac:spMkLst>
            <pc:docMk/>
            <pc:sldMk cId="2899610716" sldId="287"/>
            <ac:spMk id="987" creationId="{954BFE2C-0558-C4FB-8576-7DDC37DA83E0}"/>
          </ac:spMkLst>
        </pc:spChg>
        <pc:spChg chg="replST">
          <ac:chgData name="Cantamessa Astrid" userId="25f9f48d-85bc-43a4-947a-61da0b1c16f5" providerId="ADAL" clId="{80008A71-63AE-4559-A497-FA3DB8649CB7}" dt="2023-07-09T12:18:31.492" v="5942"/>
          <ac:spMkLst>
            <pc:docMk/>
            <pc:sldMk cId="2899610716" sldId="287"/>
            <ac:spMk id="988" creationId="{E88EB9A8-8C29-78EE-BBA7-1D4E10744915}"/>
          </ac:spMkLst>
        </pc:spChg>
        <pc:spChg chg="replST">
          <ac:chgData name="Cantamessa Astrid" userId="25f9f48d-85bc-43a4-947a-61da0b1c16f5" providerId="ADAL" clId="{80008A71-63AE-4559-A497-FA3DB8649CB7}" dt="2023-07-09T12:18:31.497" v="5943"/>
          <ac:spMkLst>
            <pc:docMk/>
            <pc:sldMk cId="2899610716" sldId="287"/>
            <ac:spMk id="989" creationId="{F421ED87-88CA-E62C-9CD8-94911388F417}"/>
          </ac:spMkLst>
        </pc:spChg>
        <pc:spChg chg="replST">
          <ac:chgData name="Cantamessa Astrid" userId="25f9f48d-85bc-43a4-947a-61da0b1c16f5" providerId="ADAL" clId="{80008A71-63AE-4559-A497-FA3DB8649CB7}" dt="2023-07-09T12:18:31.501" v="5944"/>
          <ac:spMkLst>
            <pc:docMk/>
            <pc:sldMk cId="2899610716" sldId="287"/>
            <ac:spMk id="990" creationId="{49AF1827-25A8-926C-3CFC-36F3BEF499FE}"/>
          </ac:spMkLst>
        </pc:spChg>
        <pc:spChg chg="replST">
          <ac:chgData name="Cantamessa Astrid" userId="25f9f48d-85bc-43a4-947a-61da0b1c16f5" providerId="ADAL" clId="{80008A71-63AE-4559-A497-FA3DB8649CB7}" dt="2023-07-09T12:18:31.504" v="5945"/>
          <ac:spMkLst>
            <pc:docMk/>
            <pc:sldMk cId="2899610716" sldId="287"/>
            <ac:spMk id="991" creationId="{973BC342-0B05-6A87-2FD6-0A28EAF017D2}"/>
          </ac:spMkLst>
        </pc:spChg>
        <pc:spChg chg="replST">
          <ac:chgData name="Cantamessa Astrid" userId="25f9f48d-85bc-43a4-947a-61da0b1c16f5" providerId="ADAL" clId="{80008A71-63AE-4559-A497-FA3DB8649CB7}" dt="2023-07-09T12:18:31.510" v="5946"/>
          <ac:spMkLst>
            <pc:docMk/>
            <pc:sldMk cId="2899610716" sldId="287"/>
            <ac:spMk id="992" creationId="{C310DE85-24AB-3AAC-FE7F-DD1DC11571E4}"/>
          </ac:spMkLst>
        </pc:spChg>
        <pc:spChg chg="replST">
          <ac:chgData name="Cantamessa Astrid" userId="25f9f48d-85bc-43a4-947a-61da0b1c16f5" providerId="ADAL" clId="{80008A71-63AE-4559-A497-FA3DB8649CB7}" dt="2023-07-09T12:18:31.514" v="5947"/>
          <ac:spMkLst>
            <pc:docMk/>
            <pc:sldMk cId="2899610716" sldId="287"/>
            <ac:spMk id="993" creationId="{D883B515-875F-2299-5912-B712928DBA40}"/>
          </ac:spMkLst>
        </pc:spChg>
        <pc:spChg chg="replST">
          <ac:chgData name="Cantamessa Astrid" userId="25f9f48d-85bc-43a4-947a-61da0b1c16f5" providerId="ADAL" clId="{80008A71-63AE-4559-A497-FA3DB8649CB7}" dt="2023-07-09T12:18:31.518" v="5948"/>
          <ac:spMkLst>
            <pc:docMk/>
            <pc:sldMk cId="2899610716" sldId="287"/>
            <ac:spMk id="994" creationId="{D0C65E53-4A14-7C38-D641-8D3A075CDA69}"/>
          </ac:spMkLst>
        </pc:spChg>
        <pc:spChg chg="replST">
          <ac:chgData name="Cantamessa Astrid" userId="25f9f48d-85bc-43a4-947a-61da0b1c16f5" providerId="ADAL" clId="{80008A71-63AE-4559-A497-FA3DB8649CB7}" dt="2023-07-09T12:18:31.522" v="5949"/>
          <ac:spMkLst>
            <pc:docMk/>
            <pc:sldMk cId="2899610716" sldId="287"/>
            <ac:spMk id="995" creationId="{AAEAA97F-3B0F-6170-0DFB-4699C439C0E6}"/>
          </ac:spMkLst>
        </pc:spChg>
        <pc:spChg chg="replST">
          <ac:chgData name="Cantamessa Astrid" userId="25f9f48d-85bc-43a4-947a-61da0b1c16f5" providerId="ADAL" clId="{80008A71-63AE-4559-A497-FA3DB8649CB7}" dt="2023-07-09T12:18:31.527" v="5950"/>
          <ac:spMkLst>
            <pc:docMk/>
            <pc:sldMk cId="2899610716" sldId="287"/>
            <ac:spMk id="996" creationId="{3F22B48F-6832-7D37-4612-D80FCA1883CE}"/>
          </ac:spMkLst>
        </pc:spChg>
        <pc:spChg chg="replST">
          <ac:chgData name="Cantamessa Astrid" userId="25f9f48d-85bc-43a4-947a-61da0b1c16f5" providerId="ADAL" clId="{80008A71-63AE-4559-A497-FA3DB8649CB7}" dt="2023-07-09T12:18:31.531" v="5951"/>
          <ac:spMkLst>
            <pc:docMk/>
            <pc:sldMk cId="2899610716" sldId="287"/>
            <ac:spMk id="997" creationId="{01520DE8-73D7-4A1E-4BC1-C0EEBC631CCC}"/>
          </ac:spMkLst>
        </pc:spChg>
        <pc:spChg chg="replST">
          <ac:chgData name="Cantamessa Astrid" userId="25f9f48d-85bc-43a4-947a-61da0b1c16f5" providerId="ADAL" clId="{80008A71-63AE-4559-A497-FA3DB8649CB7}" dt="2023-07-09T12:18:31.535" v="5952"/>
          <ac:spMkLst>
            <pc:docMk/>
            <pc:sldMk cId="2899610716" sldId="287"/>
            <ac:spMk id="998" creationId="{6D676D88-5E74-4A88-78D1-0F9DF3D3E743}"/>
          </ac:spMkLst>
        </pc:spChg>
        <pc:spChg chg="replST">
          <ac:chgData name="Cantamessa Astrid" userId="25f9f48d-85bc-43a4-947a-61da0b1c16f5" providerId="ADAL" clId="{80008A71-63AE-4559-A497-FA3DB8649CB7}" dt="2023-07-09T12:18:31.538" v="5953"/>
          <ac:spMkLst>
            <pc:docMk/>
            <pc:sldMk cId="2899610716" sldId="287"/>
            <ac:spMk id="999" creationId="{F05E718C-1D17-C62F-0E04-7B5A7621B461}"/>
          </ac:spMkLst>
        </pc:spChg>
        <pc:spChg chg="replST">
          <ac:chgData name="Cantamessa Astrid" userId="25f9f48d-85bc-43a4-947a-61da0b1c16f5" providerId="ADAL" clId="{80008A71-63AE-4559-A497-FA3DB8649CB7}" dt="2023-07-09T12:18:31.543" v="5954"/>
          <ac:spMkLst>
            <pc:docMk/>
            <pc:sldMk cId="2899610716" sldId="287"/>
            <ac:spMk id="1000" creationId="{54626981-DC64-3B87-7F06-5D15600A6206}"/>
          </ac:spMkLst>
        </pc:spChg>
        <pc:spChg chg="replST">
          <ac:chgData name="Cantamessa Astrid" userId="25f9f48d-85bc-43a4-947a-61da0b1c16f5" providerId="ADAL" clId="{80008A71-63AE-4559-A497-FA3DB8649CB7}" dt="2023-07-09T12:18:31.547" v="5955"/>
          <ac:spMkLst>
            <pc:docMk/>
            <pc:sldMk cId="2899610716" sldId="287"/>
            <ac:spMk id="1001" creationId="{773A5A75-AACD-DC77-9116-84F8D03CF12B}"/>
          </ac:spMkLst>
        </pc:spChg>
        <pc:spChg chg="replST">
          <ac:chgData name="Cantamessa Astrid" userId="25f9f48d-85bc-43a4-947a-61da0b1c16f5" providerId="ADAL" clId="{80008A71-63AE-4559-A497-FA3DB8649CB7}" dt="2023-07-09T12:18:31.558" v="5956"/>
          <ac:spMkLst>
            <pc:docMk/>
            <pc:sldMk cId="2899610716" sldId="287"/>
            <ac:spMk id="1002" creationId="{ADFD8AC3-EF63-717D-B1DF-A58CC1AEF8CC}"/>
          </ac:spMkLst>
        </pc:spChg>
        <pc:spChg chg="replST">
          <ac:chgData name="Cantamessa Astrid" userId="25f9f48d-85bc-43a4-947a-61da0b1c16f5" providerId="ADAL" clId="{80008A71-63AE-4559-A497-FA3DB8649CB7}" dt="2023-07-09T12:18:31.563" v="5957"/>
          <ac:spMkLst>
            <pc:docMk/>
            <pc:sldMk cId="2899610716" sldId="287"/>
            <ac:spMk id="1003" creationId="{DD4CE3AF-49CD-E00B-E3DC-254610260102}"/>
          </ac:spMkLst>
        </pc:spChg>
        <pc:spChg chg="replST">
          <ac:chgData name="Cantamessa Astrid" userId="25f9f48d-85bc-43a4-947a-61da0b1c16f5" providerId="ADAL" clId="{80008A71-63AE-4559-A497-FA3DB8649CB7}" dt="2023-07-09T12:18:31.567" v="5958"/>
          <ac:spMkLst>
            <pc:docMk/>
            <pc:sldMk cId="2899610716" sldId="287"/>
            <ac:spMk id="1004" creationId="{42FF3288-E5D9-5F5D-70A5-2BE0A3370295}"/>
          </ac:spMkLst>
        </pc:spChg>
        <pc:spChg chg="replST">
          <ac:chgData name="Cantamessa Astrid" userId="25f9f48d-85bc-43a4-947a-61da0b1c16f5" providerId="ADAL" clId="{80008A71-63AE-4559-A497-FA3DB8649CB7}" dt="2023-07-09T12:18:31.571" v="5959"/>
          <ac:spMkLst>
            <pc:docMk/>
            <pc:sldMk cId="2899610716" sldId="287"/>
            <ac:spMk id="1005" creationId="{F3F43DDC-79BB-AFC0-4ABD-443A5614B704}"/>
          </ac:spMkLst>
        </pc:spChg>
        <pc:spChg chg="replST">
          <ac:chgData name="Cantamessa Astrid" userId="25f9f48d-85bc-43a4-947a-61da0b1c16f5" providerId="ADAL" clId="{80008A71-63AE-4559-A497-FA3DB8649CB7}" dt="2023-07-09T12:18:31.575" v="5960"/>
          <ac:spMkLst>
            <pc:docMk/>
            <pc:sldMk cId="2899610716" sldId="287"/>
            <ac:spMk id="1006" creationId="{AC98B6DE-6C6F-97C7-AD79-95DE7F79B1EA}"/>
          </ac:spMkLst>
        </pc:spChg>
        <pc:spChg chg="replST">
          <ac:chgData name="Cantamessa Astrid" userId="25f9f48d-85bc-43a4-947a-61da0b1c16f5" providerId="ADAL" clId="{80008A71-63AE-4559-A497-FA3DB8649CB7}" dt="2023-07-09T12:18:31.579" v="5961"/>
          <ac:spMkLst>
            <pc:docMk/>
            <pc:sldMk cId="2899610716" sldId="287"/>
            <ac:spMk id="1007" creationId="{F550A82C-EB21-C188-EF09-1D8D12CC02AD}"/>
          </ac:spMkLst>
        </pc:spChg>
        <pc:spChg chg="replST">
          <ac:chgData name="Cantamessa Astrid" userId="25f9f48d-85bc-43a4-947a-61da0b1c16f5" providerId="ADAL" clId="{80008A71-63AE-4559-A497-FA3DB8649CB7}" dt="2023-07-09T12:18:31.584" v="5962"/>
          <ac:spMkLst>
            <pc:docMk/>
            <pc:sldMk cId="2899610716" sldId="287"/>
            <ac:spMk id="1008" creationId="{28648CFA-84D0-3DCC-1E89-8E156A23CE42}"/>
          </ac:spMkLst>
        </pc:spChg>
        <pc:spChg chg="replST">
          <ac:chgData name="Cantamessa Astrid" userId="25f9f48d-85bc-43a4-947a-61da0b1c16f5" providerId="ADAL" clId="{80008A71-63AE-4559-A497-FA3DB8649CB7}" dt="2023-07-09T12:18:31.588" v="5963"/>
          <ac:spMkLst>
            <pc:docMk/>
            <pc:sldMk cId="2899610716" sldId="287"/>
            <ac:spMk id="1009" creationId="{8A75CB45-88F3-3A9D-5EAB-E717A2B505DE}"/>
          </ac:spMkLst>
        </pc:spChg>
        <pc:spChg chg="replST">
          <ac:chgData name="Cantamessa Astrid" userId="25f9f48d-85bc-43a4-947a-61da0b1c16f5" providerId="ADAL" clId="{80008A71-63AE-4559-A497-FA3DB8649CB7}" dt="2023-07-09T12:18:31.593" v="5964"/>
          <ac:spMkLst>
            <pc:docMk/>
            <pc:sldMk cId="2899610716" sldId="287"/>
            <ac:spMk id="1010" creationId="{A11F4173-AC0E-7CBA-A3A1-E1A95A0664B6}"/>
          </ac:spMkLst>
        </pc:spChg>
        <pc:spChg chg="replST">
          <ac:chgData name="Cantamessa Astrid" userId="25f9f48d-85bc-43a4-947a-61da0b1c16f5" providerId="ADAL" clId="{80008A71-63AE-4559-A497-FA3DB8649CB7}" dt="2023-07-09T12:18:31.607" v="5965"/>
          <ac:spMkLst>
            <pc:docMk/>
            <pc:sldMk cId="2899610716" sldId="287"/>
            <ac:spMk id="1011" creationId="{F11F65CA-8D05-F037-71AE-4D1F9CCE57A8}"/>
          </ac:spMkLst>
        </pc:spChg>
        <pc:spChg chg="replST">
          <ac:chgData name="Cantamessa Astrid" userId="25f9f48d-85bc-43a4-947a-61da0b1c16f5" providerId="ADAL" clId="{80008A71-63AE-4559-A497-FA3DB8649CB7}" dt="2023-07-09T12:18:31.611" v="5966"/>
          <ac:spMkLst>
            <pc:docMk/>
            <pc:sldMk cId="2899610716" sldId="287"/>
            <ac:spMk id="1012" creationId="{7A36EAFE-635F-A7E8-6641-A77FCC71F135}"/>
          </ac:spMkLst>
        </pc:spChg>
        <pc:spChg chg="replST">
          <ac:chgData name="Cantamessa Astrid" userId="25f9f48d-85bc-43a4-947a-61da0b1c16f5" providerId="ADAL" clId="{80008A71-63AE-4559-A497-FA3DB8649CB7}" dt="2023-07-09T12:18:31.615" v="5967"/>
          <ac:spMkLst>
            <pc:docMk/>
            <pc:sldMk cId="2899610716" sldId="287"/>
            <ac:spMk id="1013" creationId="{00D01199-0531-ACD0-F2C3-1390B9FE22F3}"/>
          </ac:spMkLst>
        </pc:spChg>
        <pc:spChg chg="replST">
          <ac:chgData name="Cantamessa Astrid" userId="25f9f48d-85bc-43a4-947a-61da0b1c16f5" providerId="ADAL" clId="{80008A71-63AE-4559-A497-FA3DB8649CB7}" dt="2023-07-09T12:18:31.619" v="5968"/>
          <ac:spMkLst>
            <pc:docMk/>
            <pc:sldMk cId="2899610716" sldId="287"/>
            <ac:spMk id="1014" creationId="{226B2A4D-AFDD-29D5-2007-903486222BE9}"/>
          </ac:spMkLst>
        </pc:spChg>
        <pc:spChg chg="replST">
          <ac:chgData name="Cantamessa Astrid" userId="25f9f48d-85bc-43a4-947a-61da0b1c16f5" providerId="ADAL" clId="{80008A71-63AE-4559-A497-FA3DB8649CB7}" dt="2023-07-09T12:18:31.624" v="5969"/>
          <ac:spMkLst>
            <pc:docMk/>
            <pc:sldMk cId="2899610716" sldId="287"/>
            <ac:spMk id="1015" creationId="{7A3AC648-71CC-9C5B-D7E1-A8D627CCE35D}"/>
          </ac:spMkLst>
        </pc:spChg>
        <pc:spChg chg="replST">
          <ac:chgData name="Cantamessa Astrid" userId="25f9f48d-85bc-43a4-947a-61da0b1c16f5" providerId="ADAL" clId="{80008A71-63AE-4559-A497-FA3DB8649CB7}" dt="2023-07-09T12:18:31.628" v="5970"/>
          <ac:spMkLst>
            <pc:docMk/>
            <pc:sldMk cId="2899610716" sldId="287"/>
            <ac:spMk id="1016" creationId="{1A169CC1-266A-5FB6-2253-88DD157D9FBA}"/>
          </ac:spMkLst>
        </pc:spChg>
        <pc:spChg chg="replST">
          <ac:chgData name="Cantamessa Astrid" userId="25f9f48d-85bc-43a4-947a-61da0b1c16f5" providerId="ADAL" clId="{80008A71-63AE-4559-A497-FA3DB8649CB7}" dt="2023-07-09T12:18:31.632" v="5971"/>
          <ac:spMkLst>
            <pc:docMk/>
            <pc:sldMk cId="2899610716" sldId="287"/>
            <ac:spMk id="1017" creationId="{83B13CCE-AD58-84DA-2EB6-1BEEF35DA351}"/>
          </ac:spMkLst>
        </pc:spChg>
        <pc:spChg chg="replST">
          <ac:chgData name="Cantamessa Astrid" userId="25f9f48d-85bc-43a4-947a-61da0b1c16f5" providerId="ADAL" clId="{80008A71-63AE-4559-A497-FA3DB8649CB7}" dt="2023-07-09T12:18:31.635" v="5972"/>
          <ac:spMkLst>
            <pc:docMk/>
            <pc:sldMk cId="2899610716" sldId="287"/>
            <ac:spMk id="1018" creationId="{50B2DCB5-7240-AEA7-CB48-6FFE5D7C6CE4}"/>
          </ac:spMkLst>
        </pc:spChg>
        <pc:spChg chg="replST">
          <ac:chgData name="Cantamessa Astrid" userId="25f9f48d-85bc-43a4-947a-61da0b1c16f5" providerId="ADAL" clId="{80008A71-63AE-4559-A497-FA3DB8649CB7}" dt="2023-07-09T12:18:31.639" v="5973"/>
          <ac:spMkLst>
            <pc:docMk/>
            <pc:sldMk cId="2899610716" sldId="287"/>
            <ac:spMk id="1019" creationId="{18119362-8083-3FB4-7508-AF67D25EE8E9}"/>
          </ac:spMkLst>
        </pc:spChg>
        <pc:spChg chg="replST">
          <ac:chgData name="Cantamessa Astrid" userId="25f9f48d-85bc-43a4-947a-61da0b1c16f5" providerId="ADAL" clId="{80008A71-63AE-4559-A497-FA3DB8649CB7}" dt="2023-07-09T12:18:31.644" v="5974"/>
          <ac:spMkLst>
            <pc:docMk/>
            <pc:sldMk cId="2899610716" sldId="287"/>
            <ac:spMk id="1020" creationId="{E000608E-48CC-ED38-D8C8-16D35322C338}"/>
          </ac:spMkLst>
        </pc:spChg>
        <pc:spChg chg="replST">
          <ac:chgData name="Cantamessa Astrid" userId="25f9f48d-85bc-43a4-947a-61da0b1c16f5" providerId="ADAL" clId="{80008A71-63AE-4559-A497-FA3DB8649CB7}" dt="2023-07-09T12:18:31.648" v="5975"/>
          <ac:spMkLst>
            <pc:docMk/>
            <pc:sldMk cId="2899610716" sldId="287"/>
            <ac:spMk id="1021" creationId="{2F58462A-525B-AB71-A5E7-3D3CB35FD23D}"/>
          </ac:spMkLst>
        </pc:spChg>
        <pc:spChg chg="replST">
          <ac:chgData name="Cantamessa Astrid" userId="25f9f48d-85bc-43a4-947a-61da0b1c16f5" providerId="ADAL" clId="{80008A71-63AE-4559-A497-FA3DB8649CB7}" dt="2023-07-09T12:18:31.652" v="5976"/>
          <ac:spMkLst>
            <pc:docMk/>
            <pc:sldMk cId="2899610716" sldId="287"/>
            <ac:spMk id="1022" creationId="{042B7C93-24C7-2C72-3F76-11C4DC598172}"/>
          </ac:spMkLst>
        </pc:spChg>
        <pc:spChg chg="replST">
          <ac:chgData name="Cantamessa Astrid" userId="25f9f48d-85bc-43a4-947a-61da0b1c16f5" providerId="ADAL" clId="{80008A71-63AE-4559-A497-FA3DB8649CB7}" dt="2023-07-09T12:18:31.656" v="5977"/>
          <ac:spMkLst>
            <pc:docMk/>
            <pc:sldMk cId="2899610716" sldId="287"/>
            <ac:spMk id="1023" creationId="{4D6F9ACC-F9A5-4766-6302-F72420F2124C}"/>
          </ac:spMkLst>
        </pc:spChg>
        <pc:spChg chg="replST">
          <ac:chgData name="Cantamessa Astrid" userId="25f9f48d-85bc-43a4-947a-61da0b1c16f5" providerId="ADAL" clId="{80008A71-63AE-4559-A497-FA3DB8649CB7}" dt="2023-07-09T12:18:31.660" v="5978"/>
          <ac:spMkLst>
            <pc:docMk/>
            <pc:sldMk cId="2899610716" sldId="287"/>
            <ac:spMk id="1024" creationId="{F4CB67DC-E755-BC60-0007-E9E919AA8C1A}"/>
          </ac:spMkLst>
        </pc:spChg>
        <pc:spChg chg="replST">
          <ac:chgData name="Cantamessa Astrid" userId="25f9f48d-85bc-43a4-947a-61da0b1c16f5" providerId="ADAL" clId="{80008A71-63AE-4559-A497-FA3DB8649CB7}" dt="2023-07-09T12:18:31.666" v="5979"/>
          <ac:spMkLst>
            <pc:docMk/>
            <pc:sldMk cId="2899610716" sldId="287"/>
            <ac:spMk id="1025" creationId="{064E87CC-5A86-C6DF-C3DD-169775130CEB}"/>
          </ac:spMkLst>
        </pc:spChg>
        <pc:spChg chg="replST">
          <ac:chgData name="Cantamessa Astrid" userId="25f9f48d-85bc-43a4-947a-61da0b1c16f5" providerId="ADAL" clId="{80008A71-63AE-4559-A497-FA3DB8649CB7}" dt="2023-07-09T12:18:31.671" v="5980"/>
          <ac:spMkLst>
            <pc:docMk/>
            <pc:sldMk cId="2899610716" sldId="287"/>
            <ac:spMk id="1026" creationId="{EB30C9C9-BD87-C37D-409A-ADBE7E678DE0}"/>
          </ac:spMkLst>
        </pc:spChg>
        <pc:spChg chg="replST">
          <ac:chgData name="Cantamessa Astrid" userId="25f9f48d-85bc-43a4-947a-61da0b1c16f5" providerId="ADAL" clId="{80008A71-63AE-4559-A497-FA3DB8649CB7}" dt="2023-07-09T12:18:31.675" v="5981"/>
          <ac:spMkLst>
            <pc:docMk/>
            <pc:sldMk cId="2899610716" sldId="287"/>
            <ac:spMk id="1027" creationId="{EA3B5691-19C2-A010-4F94-AF4F56B369EB}"/>
          </ac:spMkLst>
        </pc:spChg>
        <pc:spChg chg="replST">
          <ac:chgData name="Cantamessa Astrid" userId="25f9f48d-85bc-43a4-947a-61da0b1c16f5" providerId="ADAL" clId="{80008A71-63AE-4559-A497-FA3DB8649CB7}" dt="2023-07-09T12:18:31.679" v="5982"/>
          <ac:spMkLst>
            <pc:docMk/>
            <pc:sldMk cId="2899610716" sldId="287"/>
            <ac:spMk id="1028" creationId="{F1D0F943-4CD5-A1A7-CE98-FC0BAC4228A2}"/>
          </ac:spMkLst>
        </pc:spChg>
        <pc:spChg chg="replST">
          <ac:chgData name="Cantamessa Astrid" userId="25f9f48d-85bc-43a4-947a-61da0b1c16f5" providerId="ADAL" clId="{80008A71-63AE-4559-A497-FA3DB8649CB7}" dt="2023-07-09T12:18:31.683" v="5983"/>
          <ac:spMkLst>
            <pc:docMk/>
            <pc:sldMk cId="2899610716" sldId="287"/>
            <ac:spMk id="1029" creationId="{548F80A6-E61B-D80F-99B8-58D9A7B5C638}"/>
          </ac:spMkLst>
        </pc:spChg>
        <pc:spChg chg="replST">
          <ac:chgData name="Cantamessa Astrid" userId="25f9f48d-85bc-43a4-947a-61da0b1c16f5" providerId="ADAL" clId="{80008A71-63AE-4559-A497-FA3DB8649CB7}" dt="2023-07-09T12:18:31.687" v="5984"/>
          <ac:spMkLst>
            <pc:docMk/>
            <pc:sldMk cId="2899610716" sldId="287"/>
            <ac:spMk id="1030" creationId="{6A219A58-0A37-3255-D78C-A7EBDD57E1B4}"/>
          </ac:spMkLst>
        </pc:spChg>
        <pc:spChg chg="replST">
          <ac:chgData name="Cantamessa Astrid" userId="25f9f48d-85bc-43a4-947a-61da0b1c16f5" providerId="ADAL" clId="{80008A71-63AE-4559-A497-FA3DB8649CB7}" dt="2023-07-09T12:18:31.692" v="5985"/>
          <ac:spMkLst>
            <pc:docMk/>
            <pc:sldMk cId="2899610716" sldId="287"/>
            <ac:spMk id="1031" creationId="{31463B48-E16C-33C1-AE85-DF4C2279C560}"/>
          </ac:spMkLst>
        </pc:spChg>
        <pc:spChg chg="replST">
          <ac:chgData name="Cantamessa Astrid" userId="25f9f48d-85bc-43a4-947a-61da0b1c16f5" providerId="ADAL" clId="{80008A71-63AE-4559-A497-FA3DB8649CB7}" dt="2023-07-09T12:18:31.695" v="5986"/>
          <ac:spMkLst>
            <pc:docMk/>
            <pc:sldMk cId="2899610716" sldId="287"/>
            <ac:spMk id="1032" creationId="{62CDF289-535B-DB81-BCFA-31A071BA3898}"/>
          </ac:spMkLst>
        </pc:spChg>
        <pc:spChg chg="replST">
          <ac:chgData name="Cantamessa Astrid" userId="25f9f48d-85bc-43a4-947a-61da0b1c16f5" providerId="ADAL" clId="{80008A71-63AE-4559-A497-FA3DB8649CB7}" dt="2023-07-09T12:18:31.699" v="5987"/>
          <ac:spMkLst>
            <pc:docMk/>
            <pc:sldMk cId="2899610716" sldId="287"/>
            <ac:spMk id="1033" creationId="{D546C2FF-77D1-3328-04F2-401344C319DA}"/>
          </ac:spMkLst>
        </pc:spChg>
        <pc:spChg chg="replST">
          <ac:chgData name="Cantamessa Astrid" userId="25f9f48d-85bc-43a4-947a-61da0b1c16f5" providerId="ADAL" clId="{80008A71-63AE-4559-A497-FA3DB8649CB7}" dt="2023-07-09T12:18:31.702" v="5988"/>
          <ac:spMkLst>
            <pc:docMk/>
            <pc:sldMk cId="2899610716" sldId="287"/>
            <ac:spMk id="1034" creationId="{C84376BD-A3B6-438A-F35A-33571AB1FA1D}"/>
          </ac:spMkLst>
        </pc:spChg>
        <pc:spChg chg="replST">
          <ac:chgData name="Cantamessa Astrid" userId="25f9f48d-85bc-43a4-947a-61da0b1c16f5" providerId="ADAL" clId="{80008A71-63AE-4559-A497-FA3DB8649CB7}" dt="2023-07-09T12:18:31.707" v="5989"/>
          <ac:spMkLst>
            <pc:docMk/>
            <pc:sldMk cId="2899610716" sldId="287"/>
            <ac:spMk id="1035" creationId="{64E16D7E-FBD6-62DF-3556-EAB7E559BEDB}"/>
          </ac:spMkLst>
        </pc:spChg>
        <pc:spChg chg="replST">
          <ac:chgData name="Cantamessa Astrid" userId="25f9f48d-85bc-43a4-947a-61da0b1c16f5" providerId="ADAL" clId="{80008A71-63AE-4559-A497-FA3DB8649CB7}" dt="2023-07-09T12:18:31.711" v="5990"/>
          <ac:spMkLst>
            <pc:docMk/>
            <pc:sldMk cId="2899610716" sldId="287"/>
            <ac:spMk id="1036" creationId="{BCF7FE0F-6E31-00CD-575C-D22305289CFA}"/>
          </ac:spMkLst>
        </pc:spChg>
        <pc:spChg chg="replST">
          <ac:chgData name="Cantamessa Astrid" userId="25f9f48d-85bc-43a4-947a-61da0b1c16f5" providerId="ADAL" clId="{80008A71-63AE-4559-A497-FA3DB8649CB7}" dt="2023-07-09T12:18:31.715" v="5991"/>
          <ac:spMkLst>
            <pc:docMk/>
            <pc:sldMk cId="2899610716" sldId="287"/>
            <ac:spMk id="1037" creationId="{4FC5B815-E810-5850-50FE-8057725ACCE5}"/>
          </ac:spMkLst>
        </pc:spChg>
        <pc:spChg chg="replST">
          <ac:chgData name="Cantamessa Astrid" userId="25f9f48d-85bc-43a4-947a-61da0b1c16f5" providerId="ADAL" clId="{80008A71-63AE-4559-A497-FA3DB8649CB7}" dt="2023-07-09T12:18:31.720" v="5992"/>
          <ac:spMkLst>
            <pc:docMk/>
            <pc:sldMk cId="2899610716" sldId="287"/>
            <ac:spMk id="1038" creationId="{D5FF9C29-F10E-0A22-F91D-B0591E3674F3}"/>
          </ac:spMkLst>
        </pc:spChg>
        <pc:spChg chg="replST">
          <ac:chgData name="Cantamessa Astrid" userId="25f9f48d-85bc-43a4-947a-61da0b1c16f5" providerId="ADAL" clId="{80008A71-63AE-4559-A497-FA3DB8649CB7}" dt="2023-07-09T12:18:31.724" v="5993"/>
          <ac:spMkLst>
            <pc:docMk/>
            <pc:sldMk cId="2899610716" sldId="287"/>
            <ac:spMk id="1039" creationId="{33F8E529-3E1D-A349-D4C2-426B589E560B}"/>
          </ac:spMkLst>
        </pc:spChg>
        <pc:spChg chg="replST">
          <ac:chgData name="Cantamessa Astrid" userId="25f9f48d-85bc-43a4-947a-61da0b1c16f5" providerId="ADAL" clId="{80008A71-63AE-4559-A497-FA3DB8649CB7}" dt="2023-07-09T12:18:31.728" v="5994"/>
          <ac:spMkLst>
            <pc:docMk/>
            <pc:sldMk cId="2899610716" sldId="287"/>
            <ac:spMk id="1040" creationId="{CDE5DCC3-B631-044F-373A-0FAEEF3BBADA}"/>
          </ac:spMkLst>
        </pc:spChg>
        <pc:spChg chg="replST">
          <ac:chgData name="Cantamessa Astrid" userId="25f9f48d-85bc-43a4-947a-61da0b1c16f5" providerId="ADAL" clId="{80008A71-63AE-4559-A497-FA3DB8649CB7}" dt="2023-07-09T12:18:31.732" v="5995"/>
          <ac:spMkLst>
            <pc:docMk/>
            <pc:sldMk cId="2899610716" sldId="287"/>
            <ac:spMk id="1041" creationId="{150CBC62-E65B-5410-6C99-D8FFE284517E}"/>
          </ac:spMkLst>
        </pc:spChg>
        <pc:spChg chg="replST">
          <ac:chgData name="Cantamessa Astrid" userId="25f9f48d-85bc-43a4-947a-61da0b1c16f5" providerId="ADAL" clId="{80008A71-63AE-4559-A497-FA3DB8649CB7}" dt="2023-07-09T12:18:31.737" v="5996"/>
          <ac:spMkLst>
            <pc:docMk/>
            <pc:sldMk cId="2899610716" sldId="287"/>
            <ac:spMk id="1042" creationId="{07635642-6B00-CE4E-25AA-E57C5DA635D8}"/>
          </ac:spMkLst>
        </pc:spChg>
        <pc:spChg chg="replST">
          <ac:chgData name="Cantamessa Astrid" userId="25f9f48d-85bc-43a4-947a-61da0b1c16f5" providerId="ADAL" clId="{80008A71-63AE-4559-A497-FA3DB8649CB7}" dt="2023-07-09T12:18:31.741" v="5997"/>
          <ac:spMkLst>
            <pc:docMk/>
            <pc:sldMk cId="2899610716" sldId="287"/>
            <ac:spMk id="1043" creationId="{4380D3B1-9584-F4B7-4EB1-EF2A30BB87CD}"/>
          </ac:spMkLst>
        </pc:spChg>
        <pc:spChg chg="replST">
          <ac:chgData name="Cantamessa Astrid" userId="25f9f48d-85bc-43a4-947a-61da0b1c16f5" providerId="ADAL" clId="{80008A71-63AE-4559-A497-FA3DB8649CB7}" dt="2023-07-09T12:18:31.745" v="5998"/>
          <ac:spMkLst>
            <pc:docMk/>
            <pc:sldMk cId="2899610716" sldId="287"/>
            <ac:spMk id="1044" creationId="{8A29E96D-A07B-7B1E-2E06-978B1E4C2151}"/>
          </ac:spMkLst>
        </pc:spChg>
        <pc:spChg chg="replST">
          <ac:chgData name="Cantamessa Astrid" userId="25f9f48d-85bc-43a4-947a-61da0b1c16f5" providerId="ADAL" clId="{80008A71-63AE-4559-A497-FA3DB8649CB7}" dt="2023-07-09T12:18:31.749" v="5999"/>
          <ac:spMkLst>
            <pc:docMk/>
            <pc:sldMk cId="2899610716" sldId="287"/>
            <ac:spMk id="1045" creationId="{6F2EA5C0-DC90-6046-622C-38D0C134753C}"/>
          </ac:spMkLst>
        </pc:spChg>
        <pc:spChg chg="replST">
          <ac:chgData name="Cantamessa Astrid" userId="25f9f48d-85bc-43a4-947a-61da0b1c16f5" providerId="ADAL" clId="{80008A71-63AE-4559-A497-FA3DB8649CB7}" dt="2023-07-09T12:18:31.752" v="6000"/>
          <ac:spMkLst>
            <pc:docMk/>
            <pc:sldMk cId="2899610716" sldId="287"/>
            <ac:spMk id="1046" creationId="{02D0B6D9-35EC-6698-0E8D-3035F9A33EBE}"/>
          </ac:spMkLst>
        </pc:spChg>
        <pc:spChg chg="replST">
          <ac:chgData name="Cantamessa Astrid" userId="25f9f48d-85bc-43a4-947a-61da0b1c16f5" providerId="ADAL" clId="{80008A71-63AE-4559-A497-FA3DB8649CB7}" dt="2023-07-09T12:18:31.757" v="6001"/>
          <ac:spMkLst>
            <pc:docMk/>
            <pc:sldMk cId="2899610716" sldId="287"/>
            <ac:spMk id="1047" creationId="{ECD84406-BC79-BE44-F9FB-7522D6820959}"/>
          </ac:spMkLst>
        </pc:spChg>
        <pc:spChg chg="replST">
          <ac:chgData name="Cantamessa Astrid" userId="25f9f48d-85bc-43a4-947a-61da0b1c16f5" providerId="ADAL" clId="{80008A71-63AE-4559-A497-FA3DB8649CB7}" dt="2023-07-09T12:18:31.761" v="6002"/>
          <ac:spMkLst>
            <pc:docMk/>
            <pc:sldMk cId="2899610716" sldId="287"/>
            <ac:spMk id="1048" creationId="{7AF49F03-E14E-539C-48EE-DCE82C35DF70}"/>
          </ac:spMkLst>
        </pc:spChg>
        <pc:spChg chg="replST">
          <ac:chgData name="Cantamessa Astrid" userId="25f9f48d-85bc-43a4-947a-61da0b1c16f5" providerId="ADAL" clId="{80008A71-63AE-4559-A497-FA3DB8649CB7}" dt="2023-07-09T12:18:31.766" v="6003"/>
          <ac:spMkLst>
            <pc:docMk/>
            <pc:sldMk cId="2899610716" sldId="287"/>
            <ac:spMk id="1049" creationId="{2AE8701D-C139-DEEF-D5B1-A961D99322D9}"/>
          </ac:spMkLst>
        </pc:spChg>
        <pc:spChg chg="replST">
          <ac:chgData name="Cantamessa Astrid" userId="25f9f48d-85bc-43a4-947a-61da0b1c16f5" providerId="ADAL" clId="{80008A71-63AE-4559-A497-FA3DB8649CB7}" dt="2023-07-09T12:18:31.769" v="6004"/>
          <ac:spMkLst>
            <pc:docMk/>
            <pc:sldMk cId="2899610716" sldId="287"/>
            <ac:spMk id="1050" creationId="{EB9DBB8F-9429-D921-AD26-9BE44F794508}"/>
          </ac:spMkLst>
        </pc:spChg>
        <pc:spChg chg="replST">
          <ac:chgData name="Cantamessa Astrid" userId="25f9f48d-85bc-43a4-947a-61da0b1c16f5" providerId="ADAL" clId="{80008A71-63AE-4559-A497-FA3DB8649CB7}" dt="2023-07-09T12:18:31.773" v="6005"/>
          <ac:spMkLst>
            <pc:docMk/>
            <pc:sldMk cId="2899610716" sldId="287"/>
            <ac:spMk id="1051" creationId="{E6EB74EC-09F2-D3DC-44FA-0AE04FF323D9}"/>
          </ac:spMkLst>
        </pc:spChg>
        <pc:spChg chg="replST">
          <ac:chgData name="Cantamessa Astrid" userId="25f9f48d-85bc-43a4-947a-61da0b1c16f5" providerId="ADAL" clId="{80008A71-63AE-4559-A497-FA3DB8649CB7}" dt="2023-07-09T12:18:31.778" v="6006"/>
          <ac:spMkLst>
            <pc:docMk/>
            <pc:sldMk cId="2899610716" sldId="287"/>
            <ac:spMk id="1052" creationId="{807A480D-1A70-4FAE-8A32-47FC4CD267EA}"/>
          </ac:spMkLst>
        </pc:spChg>
        <pc:spChg chg="replST">
          <ac:chgData name="Cantamessa Astrid" userId="25f9f48d-85bc-43a4-947a-61da0b1c16f5" providerId="ADAL" clId="{80008A71-63AE-4559-A497-FA3DB8649CB7}" dt="2023-07-09T12:18:31.782" v="6007"/>
          <ac:spMkLst>
            <pc:docMk/>
            <pc:sldMk cId="2899610716" sldId="287"/>
            <ac:spMk id="1053" creationId="{EB7A1513-6003-5818-BF44-438597E88C9B}"/>
          </ac:spMkLst>
        </pc:spChg>
        <pc:spChg chg="replST">
          <ac:chgData name="Cantamessa Astrid" userId="25f9f48d-85bc-43a4-947a-61da0b1c16f5" providerId="ADAL" clId="{80008A71-63AE-4559-A497-FA3DB8649CB7}" dt="2023-07-09T12:18:31.786" v="6008"/>
          <ac:spMkLst>
            <pc:docMk/>
            <pc:sldMk cId="2899610716" sldId="287"/>
            <ac:spMk id="1054" creationId="{162531CE-525A-5197-54A0-86660C65EF1C}"/>
          </ac:spMkLst>
        </pc:spChg>
        <pc:spChg chg="replST">
          <ac:chgData name="Cantamessa Astrid" userId="25f9f48d-85bc-43a4-947a-61da0b1c16f5" providerId="ADAL" clId="{80008A71-63AE-4559-A497-FA3DB8649CB7}" dt="2023-07-09T12:18:31.790" v="6009"/>
          <ac:spMkLst>
            <pc:docMk/>
            <pc:sldMk cId="2899610716" sldId="287"/>
            <ac:spMk id="1055" creationId="{512775E4-DE59-5DC1-4273-7060B417E877}"/>
          </ac:spMkLst>
        </pc:spChg>
        <pc:spChg chg="replST">
          <ac:chgData name="Cantamessa Astrid" userId="25f9f48d-85bc-43a4-947a-61da0b1c16f5" providerId="ADAL" clId="{80008A71-63AE-4559-A497-FA3DB8649CB7}" dt="2023-07-09T12:18:31.795" v="6010"/>
          <ac:spMkLst>
            <pc:docMk/>
            <pc:sldMk cId="2899610716" sldId="287"/>
            <ac:spMk id="1056" creationId="{2D456967-5405-7DBE-D462-E280975F4C41}"/>
          </ac:spMkLst>
        </pc:spChg>
        <pc:spChg chg="replST">
          <ac:chgData name="Cantamessa Astrid" userId="25f9f48d-85bc-43a4-947a-61da0b1c16f5" providerId="ADAL" clId="{80008A71-63AE-4559-A497-FA3DB8649CB7}" dt="2023-07-09T12:18:31.800" v="6011"/>
          <ac:spMkLst>
            <pc:docMk/>
            <pc:sldMk cId="2899610716" sldId="287"/>
            <ac:spMk id="1057" creationId="{DA752B37-787B-3754-775E-785EA4D35A55}"/>
          </ac:spMkLst>
        </pc:spChg>
        <pc:spChg chg="replST">
          <ac:chgData name="Cantamessa Astrid" userId="25f9f48d-85bc-43a4-947a-61da0b1c16f5" providerId="ADAL" clId="{80008A71-63AE-4559-A497-FA3DB8649CB7}" dt="2023-07-09T12:18:31.804" v="6012"/>
          <ac:spMkLst>
            <pc:docMk/>
            <pc:sldMk cId="2899610716" sldId="287"/>
            <ac:spMk id="1058" creationId="{542EEA11-D4EF-82D9-7931-1FB3400C1D26}"/>
          </ac:spMkLst>
        </pc:spChg>
        <pc:spChg chg="replST">
          <ac:chgData name="Cantamessa Astrid" userId="25f9f48d-85bc-43a4-947a-61da0b1c16f5" providerId="ADAL" clId="{80008A71-63AE-4559-A497-FA3DB8649CB7}" dt="2023-07-09T12:18:31.808" v="6013"/>
          <ac:spMkLst>
            <pc:docMk/>
            <pc:sldMk cId="2899610716" sldId="287"/>
            <ac:spMk id="1059" creationId="{DA032C17-C3DD-FE3A-E069-12AB26C9783A}"/>
          </ac:spMkLst>
        </pc:spChg>
        <pc:spChg chg="replST">
          <ac:chgData name="Cantamessa Astrid" userId="25f9f48d-85bc-43a4-947a-61da0b1c16f5" providerId="ADAL" clId="{80008A71-63AE-4559-A497-FA3DB8649CB7}" dt="2023-07-09T12:18:31.812" v="6014"/>
          <ac:spMkLst>
            <pc:docMk/>
            <pc:sldMk cId="2899610716" sldId="287"/>
            <ac:spMk id="1060" creationId="{60827802-72F6-60F4-7446-E33312DC01C6}"/>
          </ac:spMkLst>
        </pc:spChg>
        <pc:spChg chg="replST">
          <ac:chgData name="Cantamessa Astrid" userId="25f9f48d-85bc-43a4-947a-61da0b1c16f5" providerId="ADAL" clId="{80008A71-63AE-4559-A497-FA3DB8649CB7}" dt="2023-07-09T12:18:31.816" v="6015"/>
          <ac:spMkLst>
            <pc:docMk/>
            <pc:sldMk cId="2899610716" sldId="287"/>
            <ac:spMk id="1061" creationId="{BAF6C516-5EE7-CC02-05C3-2422B3A0E1C5}"/>
          </ac:spMkLst>
        </pc:spChg>
        <pc:spChg chg="replST">
          <ac:chgData name="Cantamessa Astrid" userId="25f9f48d-85bc-43a4-947a-61da0b1c16f5" providerId="ADAL" clId="{80008A71-63AE-4559-A497-FA3DB8649CB7}" dt="2023-07-09T12:18:31.820" v="6016"/>
          <ac:spMkLst>
            <pc:docMk/>
            <pc:sldMk cId="2899610716" sldId="287"/>
            <ac:spMk id="1062" creationId="{7CAD550C-4285-4548-773A-C007A065C83E}"/>
          </ac:spMkLst>
        </pc:spChg>
        <pc:spChg chg="replST">
          <ac:chgData name="Cantamessa Astrid" userId="25f9f48d-85bc-43a4-947a-61da0b1c16f5" providerId="ADAL" clId="{80008A71-63AE-4559-A497-FA3DB8649CB7}" dt="2023-07-09T12:18:31.825" v="6017"/>
          <ac:spMkLst>
            <pc:docMk/>
            <pc:sldMk cId="2899610716" sldId="287"/>
            <ac:spMk id="1063" creationId="{2FF2AA4D-95A7-9587-7E65-4DE0363E548C}"/>
          </ac:spMkLst>
        </pc:spChg>
        <pc:spChg chg="replST">
          <ac:chgData name="Cantamessa Astrid" userId="25f9f48d-85bc-43a4-947a-61da0b1c16f5" providerId="ADAL" clId="{80008A71-63AE-4559-A497-FA3DB8649CB7}" dt="2023-07-09T12:18:31.829" v="6018"/>
          <ac:spMkLst>
            <pc:docMk/>
            <pc:sldMk cId="2899610716" sldId="287"/>
            <ac:spMk id="1064" creationId="{806EC4A7-C3F5-FC18-EBF1-58DA81B526AD}"/>
          </ac:spMkLst>
        </pc:spChg>
        <pc:spChg chg="replST">
          <ac:chgData name="Cantamessa Astrid" userId="25f9f48d-85bc-43a4-947a-61da0b1c16f5" providerId="ADAL" clId="{80008A71-63AE-4559-A497-FA3DB8649CB7}" dt="2023-07-09T12:18:31.838" v="6019"/>
          <ac:spMkLst>
            <pc:docMk/>
            <pc:sldMk cId="2899610716" sldId="287"/>
            <ac:spMk id="1065" creationId="{ACBD205B-E502-ACDC-336E-BD9203BD3642}"/>
          </ac:spMkLst>
        </pc:spChg>
        <pc:spChg chg="replST">
          <ac:chgData name="Cantamessa Astrid" userId="25f9f48d-85bc-43a4-947a-61da0b1c16f5" providerId="ADAL" clId="{80008A71-63AE-4559-A497-FA3DB8649CB7}" dt="2023-07-09T12:18:31.842" v="6020"/>
          <ac:spMkLst>
            <pc:docMk/>
            <pc:sldMk cId="2899610716" sldId="287"/>
            <ac:spMk id="1066" creationId="{C04514DF-6A5F-DCB6-99C4-08F982A840D9}"/>
          </ac:spMkLst>
        </pc:spChg>
        <pc:spChg chg="replST">
          <ac:chgData name="Cantamessa Astrid" userId="25f9f48d-85bc-43a4-947a-61da0b1c16f5" providerId="ADAL" clId="{80008A71-63AE-4559-A497-FA3DB8649CB7}" dt="2023-07-09T12:18:31.847" v="6021"/>
          <ac:spMkLst>
            <pc:docMk/>
            <pc:sldMk cId="2899610716" sldId="287"/>
            <ac:spMk id="1067" creationId="{22CB0FE6-8085-C5BC-4634-985449C17FF5}"/>
          </ac:spMkLst>
        </pc:spChg>
        <pc:spChg chg="replST">
          <ac:chgData name="Cantamessa Astrid" userId="25f9f48d-85bc-43a4-947a-61da0b1c16f5" providerId="ADAL" clId="{80008A71-63AE-4559-A497-FA3DB8649CB7}" dt="2023-07-09T12:18:31.851" v="6022"/>
          <ac:spMkLst>
            <pc:docMk/>
            <pc:sldMk cId="2899610716" sldId="287"/>
            <ac:spMk id="1068" creationId="{970375E2-6CCC-794B-88D6-FA963ED8F4DC}"/>
          </ac:spMkLst>
        </pc:spChg>
        <pc:spChg chg="replST">
          <ac:chgData name="Cantamessa Astrid" userId="25f9f48d-85bc-43a4-947a-61da0b1c16f5" providerId="ADAL" clId="{80008A71-63AE-4559-A497-FA3DB8649CB7}" dt="2023-07-09T12:18:31.854" v="6023"/>
          <ac:spMkLst>
            <pc:docMk/>
            <pc:sldMk cId="2899610716" sldId="287"/>
            <ac:spMk id="1069" creationId="{21F6EEE7-B9C3-42B9-00F0-F428EC14FF22}"/>
          </ac:spMkLst>
        </pc:spChg>
        <pc:spChg chg="replST">
          <ac:chgData name="Cantamessa Astrid" userId="25f9f48d-85bc-43a4-947a-61da0b1c16f5" providerId="ADAL" clId="{80008A71-63AE-4559-A497-FA3DB8649CB7}" dt="2023-07-09T12:18:31.859" v="6024"/>
          <ac:spMkLst>
            <pc:docMk/>
            <pc:sldMk cId="2899610716" sldId="287"/>
            <ac:spMk id="1070" creationId="{19A366AD-000A-1F44-2358-C15EF9D99D73}"/>
          </ac:spMkLst>
        </pc:spChg>
        <pc:spChg chg="replST">
          <ac:chgData name="Cantamessa Astrid" userId="25f9f48d-85bc-43a4-947a-61da0b1c16f5" providerId="ADAL" clId="{80008A71-63AE-4559-A497-FA3DB8649CB7}" dt="2023-07-09T12:18:31.863" v="6025"/>
          <ac:spMkLst>
            <pc:docMk/>
            <pc:sldMk cId="2899610716" sldId="287"/>
            <ac:spMk id="1071" creationId="{63E4E56A-91C8-FB0D-BCDE-5235F59CAA7B}"/>
          </ac:spMkLst>
        </pc:spChg>
        <pc:spChg chg="replST">
          <ac:chgData name="Cantamessa Astrid" userId="25f9f48d-85bc-43a4-947a-61da0b1c16f5" providerId="ADAL" clId="{80008A71-63AE-4559-A497-FA3DB8649CB7}" dt="2023-07-09T12:18:31.868" v="6026"/>
          <ac:spMkLst>
            <pc:docMk/>
            <pc:sldMk cId="2899610716" sldId="287"/>
            <ac:spMk id="1072" creationId="{FA85CAB6-BE22-A0B9-CCC6-08D26F24F765}"/>
          </ac:spMkLst>
        </pc:spChg>
        <pc:spChg chg="replST">
          <ac:chgData name="Cantamessa Astrid" userId="25f9f48d-85bc-43a4-947a-61da0b1c16f5" providerId="ADAL" clId="{80008A71-63AE-4559-A497-FA3DB8649CB7}" dt="2023-07-09T12:18:31.872" v="6027"/>
          <ac:spMkLst>
            <pc:docMk/>
            <pc:sldMk cId="2899610716" sldId="287"/>
            <ac:spMk id="1073" creationId="{CB9B6796-E096-D8B7-CA64-75B5526CA75C}"/>
          </ac:spMkLst>
        </pc:spChg>
        <pc:spChg chg="replST">
          <ac:chgData name="Cantamessa Astrid" userId="25f9f48d-85bc-43a4-947a-61da0b1c16f5" providerId="ADAL" clId="{80008A71-63AE-4559-A497-FA3DB8649CB7}" dt="2023-07-09T12:18:31.876" v="6028"/>
          <ac:spMkLst>
            <pc:docMk/>
            <pc:sldMk cId="2899610716" sldId="287"/>
            <ac:spMk id="1074" creationId="{8E921FC3-DC1C-88D3-8CD1-AFE35C412292}"/>
          </ac:spMkLst>
        </pc:spChg>
        <pc:spChg chg="replST">
          <ac:chgData name="Cantamessa Astrid" userId="25f9f48d-85bc-43a4-947a-61da0b1c16f5" providerId="ADAL" clId="{80008A71-63AE-4559-A497-FA3DB8649CB7}" dt="2023-07-09T12:18:31.890" v="6029"/>
          <ac:spMkLst>
            <pc:docMk/>
            <pc:sldMk cId="2899610716" sldId="287"/>
            <ac:spMk id="1075" creationId="{6C15598D-2C5E-6E09-8695-A76DA95BDAD2}"/>
          </ac:spMkLst>
        </pc:spChg>
        <pc:spChg chg="replST">
          <ac:chgData name="Cantamessa Astrid" userId="25f9f48d-85bc-43a4-947a-61da0b1c16f5" providerId="ADAL" clId="{80008A71-63AE-4559-A497-FA3DB8649CB7}" dt="2023-07-09T12:18:31.894" v="6030"/>
          <ac:spMkLst>
            <pc:docMk/>
            <pc:sldMk cId="2899610716" sldId="287"/>
            <ac:spMk id="1076" creationId="{A88E2A13-6273-4CB2-B3CA-E8F6A4E47E04}"/>
          </ac:spMkLst>
        </pc:spChg>
        <pc:spChg chg="replST">
          <ac:chgData name="Cantamessa Astrid" userId="25f9f48d-85bc-43a4-947a-61da0b1c16f5" providerId="ADAL" clId="{80008A71-63AE-4559-A497-FA3DB8649CB7}" dt="2023-07-09T12:18:31.898" v="6031"/>
          <ac:spMkLst>
            <pc:docMk/>
            <pc:sldMk cId="2899610716" sldId="287"/>
            <ac:spMk id="1077" creationId="{249B9AC6-3BBF-A923-21EE-FBEF1E77F0A9}"/>
          </ac:spMkLst>
        </pc:spChg>
        <pc:spChg chg="replST">
          <ac:chgData name="Cantamessa Astrid" userId="25f9f48d-85bc-43a4-947a-61da0b1c16f5" providerId="ADAL" clId="{80008A71-63AE-4559-A497-FA3DB8649CB7}" dt="2023-07-09T12:18:31.902" v="6032"/>
          <ac:spMkLst>
            <pc:docMk/>
            <pc:sldMk cId="2899610716" sldId="287"/>
            <ac:spMk id="1078" creationId="{D1785699-AE3F-51C8-09BE-82814E8548F1}"/>
          </ac:spMkLst>
        </pc:spChg>
        <pc:spChg chg="replST">
          <ac:chgData name="Cantamessa Astrid" userId="25f9f48d-85bc-43a4-947a-61da0b1c16f5" providerId="ADAL" clId="{80008A71-63AE-4559-A497-FA3DB8649CB7}" dt="2023-07-09T12:18:31.906" v="6033"/>
          <ac:spMkLst>
            <pc:docMk/>
            <pc:sldMk cId="2899610716" sldId="287"/>
            <ac:spMk id="1079" creationId="{F4CA3EF8-A4F9-474F-2323-0A13E5F69B9D}"/>
          </ac:spMkLst>
        </pc:spChg>
        <pc:spChg chg="replST">
          <ac:chgData name="Cantamessa Astrid" userId="25f9f48d-85bc-43a4-947a-61da0b1c16f5" providerId="ADAL" clId="{80008A71-63AE-4559-A497-FA3DB8649CB7}" dt="2023-07-09T12:18:31.911" v="6034"/>
          <ac:spMkLst>
            <pc:docMk/>
            <pc:sldMk cId="2899610716" sldId="287"/>
            <ac:spMk id="1080" creationId="{EF22AAC5-F23B-9964-9747-F95BDC09C96E}"/>
          </ac:spMkLst>
        </pc:spChg>
        <pc:spChg chg="replST">
          <ac:chgData name="Cantamessa Astrid" userId="25f9f48d-85bc-43a4-947a-61da0b1c16f5" providerId="ADAL" clId="{80008A71-63AE-4559-A497-FA3DB8649CB7}" dt="2023-07-09T12:18:31.916" v="6035"/>
          <ac:spMkLst>
            <pc:docMk/>
            <pc:sldMk cId="2899610716" sldId="287"/>
            <ac:spMk id="1081" creationId="{3C8EFB43-7D57-E6FC-C35A-E686A8A37B6A}"/>
          </ac:spMkLst>
        </pc:spChg>
        <pc:spChg chg="replST">
          <ac:chgData name="Cantamessa Astrid" userId="25f9f48d-85bc-43a4-947a-61da0b1c16f5" providerId="ADAL" clId="{80008A71-63AE-4559-A497-FA3DB8649CB7}" dt="2023-07-09T12:18:31.920" v="6036"/>
          <ac:spMkLst>
            <pc:docMk/>
            <pc:sldMk cId="2899610716" sldId="287"/>
            <ac:spMk id="1082" creationId="{F60FE74A-9A62-D0EF-EE3A-5ACE3AD9BA1B}"/>
          </ac:spMkLst>
        </pc:spChg>
        <pc:spChg chg="replST">
          <ac:chgData name="Cantamessa Astrid" userId="25f9f48d-85bc-43a4-947a-61da0b1c16f5" providerId="ADAL" clId="{80008A71-63AE-4559-A497-FA3DB8649CB7}" dt="2023-07-09T12:18:31.924" v="6037"/>
          <ac:spMkLst>
            <pc:docMk/>
            <pc:sldMk cId="2899610716" sldId="287"/>
            <ac:spMk id="1083" creationId="{7FF39186-0399-048F-7B89-EF197A357632}"/>
          </ac:spMkLst>
        </pc:spChg>
        <pc:spChg chg="replST">
          <ac:chgData name="Cantamessa Astrid" userId="25f9f48d-85bc-43a4-947a-61da0b1c16f5" providerId="ADAL" clId="{80008A71-63AE-4559-A497-FA3DB8649CB7}" dt="2023-07-09T12:18:31.929" v="6038"/>
          <ac:spMkLst>
            <pc:docMk/>
            <pc:sldMk cId="2899610716" sldId="287"/>
            <ac:spMk id="1084" creationId="{BE525E95-9AB4-B36B-55EA-C86A5386DAA4}"/>
          </ac:spMkLst>
        </pc:spChg>
        <pc:spChg chg="replST">
          <ac:chgData name="Cantamessa Astrid" userId="25f9f48d-85bc-43a4-947a-61da0b1c16f5" providerId="ADAL" clId="{80008A71-63AE-4559-A497-FA3DB8649CB7}" dt="2023-07-09T12:18:31.934" v="6039"/>
          <ac:spMkLst>
            <pc:docMk/>
            <pc:sldMk cId="2899610716" sldId="287"/>
            <ac:spMk id="1085" creationId="{2E4A5A5C-4F24-CF5D-E03E-4E1A75AFA9FD}"/>
          </ac:spMkLst>
        </pc:spChg>
        <pc:spChg chg="replST">
          <ac:chgData name="Cantamessa Astrid" userId="25f9f48d-85bc-43a4-947a-61da0b1c16f5" providerId="ADAL" clId="{80008A71-63AE-4559-A497-FA3DB8649CB7}" dt="2023-07-09T12:18:31.938" v="6040"/>
          <ac:spMkLst>
            <pc:docMk/>
            <pc:sldMk cId="2899610716" sldId="287"/>
            <ac:spMk id="1086" creationId="{FCEEE8C6-7546-023C-AA72-2CC56FF26BAD}"/>
          </ac:spMkLst>
        </pc:spChg>
        <pc:spChg chg="replST">
          <ac:chgData name="Cantamessa Astrid" userId="25f9f48d-85bc-43a4-947a-61da0b1c16f5" providerId="ADAL" clId="{80008A71-63AE-4559-A497-FA3DB8649CB7}" dt="2023-07-09T12:18:31.942" v="6041"/>
          <ac:spMkLst>
            <pc:docMk/>
            <pc:sldMk cId="2899610716" sldId="287"/>
            <ac:spMk id="1087" creationId="{36A9EA7C-788D-954A-4DC5-4D9EDFA4DF14}"/>
          </ac:spMkLst>
        </pc:spChg>
        <pc:spChg chg="replST">
          <ac:chgData name="Cantamessa Astrid" userId="25f9f48d-85bc-43a4-947a-61da0b1c16f5" providerId="ADAL" clId="{80008A71-63AE-4559-A497-FA3DB8649CB7}" dt="2023-07-09T12:18:31.946" v="6042"/>
          <ac:spMkLst>
            <pc:docMk/>
            <pc:sldMk cId="2899610716" sldId="287"/>
            <ac:spMk id="1088" creationId="{993A37F7-8B99-2471-3DCA-7FA7A09CC410}"/>
          </ac:spMkLst>
        </pc:spChg>
        <pc:spChg chg="replST">
          <ac:chgData name="Cantamessa Astrid" userId="25f9f48d-85bc-43a4-947a-61da0b1c16f5" providerId="ADAL" clId="{80008A71-63AE-4559-A497-FA3DB8649CB7}" dt="2023-07-09T12:18:31.951" v="6043"/>
          <ac:spMkLst>
            <pc:docMk/>
            <pc:sldMk cId="2899610716" sldId="287"/>
            <ac:spMk id="1089" creationId="{9BCDEE1E-EE28-A37A-8045-2659C3AAFBFA}"/>
          </ac:spMkLst>
        </pc:spChg>
        <pc:spChg chg="replST">
          <ac:chgData name="Cantamessa Astrid" userId="25f9f48d-85bc-43a4-947a-61da0b1c16f5" providerId="ADAL" clId="{80008A71-63AE-4559-A497-FA3DB8649CB7}" dt="2023-07-09T12:18:31.956" v="6044"/>
          <ac:spMkLst>
            <pc:docMk/>
            <pc:sldMk cId="2899610716" sldId="287"/>
            <ac:spMk id="1090" creationId="{90E3EB34-F559-F9EF-027E-1DADA652A0C3}"/>
          </ac:spMkLst>
        </pc:spChg>
        <pc:spChg chg="replST">
          <ac:chgData name="Cantamessa Astrid" userId="25f9f48d-85bc-43a4-947a-61da0b1c16f5" providerId="ADAL" clId="{80008A71-63AE-4559-A497-FA3DB8649CB7}" dt="2023-07-09T12:18:31.960" v="6045"/>
          <ac:spMkLst>
            <pc:docMk/>
            <pc:sldMk cId="2899610716" sldId="287"/>
            <ac:spMk id="1091" creationId="{5107FC43-7B64-551C-CABD-9860FD9779E9}"/>
          </ac:spMkLst>
        </pc:spChg>
        <pc:spChg chg="replST">
          <ac:chgData name="Cantamessa Astrid" userId="25f9f48d-85bc-43a4-947a-61da0b1c16f5" providerId="ADAL" clId="{80008A71-63AE-4559-A497-FA3DB8649CB7}" dt="2023-07-09T12:18:31.965" v="6046"/>
          <ac:spMkLst>
            <pc:docMk/>
            <pc:sldMk cId="2899610716" sldId="287"/>
            <ac:spMk id="1092" creationId="{F2D60659-0E5B-44BB-BD5A-A8551B9087B2}"/>
          </ac:spMkLst>
        </pc:spChg>
        <pc:spChg chg="replST">
          <ac:chgData name="Cantamessa Astrid" userId="25f9f48d-85bc-43a4-947a-61da0b1c16f5" providerId="ADAL" clId="{80008A71-63AE-4559-A497-FA3DB8649CB7}" dt="2023-07-09T12:18:31.969" v="6047"/>
          <ac:spMkLst>
            <pc:docMk/>
            <pc:sldMk cId="2899610716" sldId="287"/>
            <ac:spMk id="1093" creationId="{B3A117F4-6B1C-6604-578B-6C56D083F894}"/>
          </ac:spMkLst>
        </pc:spChg>
        <pc:spChg chg="replST">
          <ac:chgData name="Cantamessa Astrid" userId="25f9f48d-85bc-43a4-947a-61da0b1c16f5" providerId="ADAL" clId="{80008A71-63AE-4559-A497-FA3DB8649CB7}" dt="2023-07-09T12:18:31.973" v="6048"/>
          <ac:spMkLst>
            <pc:docMk/>
            <pc:sldMk cId="2899610716" sldId="287"/>
            <ac:spMk id="1094" creationId="{CCF18250-D1C0-39ED-16D0-F439ADB6B440}"/>
          </ac:spMkLst>
        </pc:spChg>
        <pc:spChg chg="replST">
          <ac:chgData name="Cantamessa Astrid" userId="25f9f48d-85bc-43a4-947a-61da0b1c16f5" providerId="ADAL" clId="{80008A71-63AE-4559-A497-FA3DB8649CB7}" dt="2023-07-09T12:18:31.978" v="6049"/>
          <ac:spMkLst>
            <pc:docMk/>
            <pc:sldMk cId="2899610716" sldId="287"/>
            <ac:spMk id="1095" creationId="{CC937868-9BF7-2AB8-18CE-80907EDD1A13}"/>
          </ac:spMkLst>
        </pc:spChg>
        <pc:spChg chg="replST">
          <ac:chgData name="Cantamessa Astrid" userId="25f9f48d-85bc-43a4-947a-61da0b1c16f5" providerId="ADAL" clId="{80008A71-63AE-4559-A497-FA3DB8649CB7}" dt="2023-07-09T12:18:31.983" v="6050"/>
          <ac:spMkLst>
            <pc:docMk/>
            <pc:sldMk cId="2899610716" sldId="287"/>
            <ac:spMk id="1096" creationId="{433C3799-700F-3B72-1212-CD9B4F588B79}"/>
          </ac:spMkLst>
        </pc:spChg>
        <pc:spChg chg="replST">
          <ac:chgData name="Cantamessa Astrid" userId="25f9f48d-85bc-43a4-947a-61da0b1c16f5" providerId="ADAL" clId="{80008A71-63AE-4559-A497-FA3DB8649CB7}" dt="2023-07-09T12:18:31.987" v="6051"/>
          <ac:spMkLst>
            <pc:docMk/>
            <pc:sldMk cId="2899610716" sldId="287"/>
            <ac:spMk id="1097" creationId="{33D529C1-E210-E0CE-3742-9CA947598A7E}"/>
          </ac:spMkLst>
        </pc:spChg>
        <pc:spChg chg="replST">
          <ac:chgData name="Cantamessa Astrid" userId="25f9f48d-85bc-43a4-947a-61da0b1c16f5" providerId="ADAL" clId="{80008A71-63AE-4559-A497-FA3DB8649CB7}" dt="2023-07-09T12:18:31.991" v="6052"/>
          <ac:spMkLst>
            <pc:docMk/>
            <pc:sldMk cId="2899610716" sldId="287"/>
            <ac:spMk id="1098" creationId="{1E088AA5-3B75-CCA0-FB06-5CF718FB12D5}"/>
          </ac:spMkLst>
        </pc:spChg>
        <pc:spChg chg="replST">
          <ac:chgData name="Cantamessa Astrid" userId="25f9f48d-85bc-43a4-947a-61da0b1c16f5" providerId="ADAL" clId="{80008A71-63AE-4559-A497-FA3DB8649CB7}" dt="2023-07-09T12:18:31.996" v="6053"/>
          <ac:spMkLst>
            <pc:docMk/>
            <pc:sldMk cId="2899610716" sldId="287"/>
            <ac:spMk id="1099" creationId="{9131F053-C963-49BF-0C50-23887280629F}"/>
          </ac:spMkLst>
        </pc:spChg>
        <pc:spChg chg="replST">
          <ac:chgData name="Cantamessa Astrid" userId="25f9f48d-85bc-43a4-947a-61da0b1c16f5" providerId="ADAL" clId="{80008A71-63AE-4559-A497-FA3DB8649CB7}" dt="2023-07-09T12:18:32.001" v="6054"/>
          <ac:spMkLst>
            <pc:docMk/>
            <pc:sldMk cId="2899610716" sldId="287"/>
            <ac:spMk id="1100" creationId="{73A37503-DCEF-60E8-C4C9-D289164CFA60}"/>
          </ac:spMkLst>
        </pc:spChg>
        <pc:spChg chg="replST">
          <ac:chgData name="Cantamessa Astrid" userId="25f9f48d-85bc-43a4-947a-61da0b1c16f5" providerId="ADAL" clId="{80008A71-63AE-4559-A497-FA3DB8649CB7}" dt="2023-07-09T12:18:32.005" v="6055"/>
          <ac:spMkLst>
            <pc:docMk/>
            <pc:sldMk cId="2899610716" sldId="287"/>
            <ac:spMk id="1101" creationId="{D7638049-8EAB-D06F-8DB3-75A2CC171A1B}"/>
          </ac:spMkLst>
        </pc:spChg>
        <pc:spChg chg="replST">
          <ac:chgData name="Cantamessa Astrid" userId="25f9f48d-85bc-43a4-947a-61da0b1c16f5" providerId="ADAL" clId="{80008A71-63AE-4559-A497-FA3DB8649CB7}" dt="2023-07-09T12:18:32.009" v="6056"/>
          <ac:spMkLst>
            <pc:docMk/>
            <pc:sldMk cId="2899610716" sldId="287"/>
            <ac:spMk id="1102" creationId="{E68E2B1C-3935-B3C7-4138-558C029A29B2}"/>
          </ac:spMkLst>
        </pc:spChg>
        <pc:spChg chg="replST">
          <ac:chgData name="Cantamessa Astrid" userId="25f9f48d-85bc-43a4-947a-61da0b1c16f5" providerId="ADAL" clId="{80008A71-63AE-4559-A497-FA3DB8649CB7}" dt="2023-07-09T12:18:32.013" v="6057"/>
          <ac:spMkLst>
            <pc:docMk/>
            <pc:sldMk cId="2899610716" sldId="287"/>
            <ac:spMk id="1103" creationId="{D8031407-E1F7-C427-6E5E-71A55B1349C3}"/>
          </ac:spMkLst>
        </pc:spChg>
        <pc:spChg chg="replST">
          <ac:chgData name="Cantamessa Astrid" userId="25f9f48d-85bc-43a4-947a-61da0b1c16f5" providerId="ADAL" clId="{80008A71-63AE-4559-A497-FA3DB8649CB7}" dt="2023-07-09T12:18:32.018" v="6058"/>
          <ac:spMkLst>
            <pc:docMk/>
            <pc:sldMk cId="2899610716" sldId="287"/>
            <ac:spMk id="1104" creationId="{E9A1CBD9-CE35-2DF2-485E-4BD7F9DF9C5D}"/>
          </ac:spMkLst>
        </pc:spChg>
        <pc:spChg chg="replST">
          <ac:chgData name="Cantamessa Astrid" userId="25f9f48d-85bc-43a4-947a-61da0b1c16f5" providerId="ADAL" clId="{80008A71-63AE-4559-A497-FA3DB8649CB7}" dt="2023-07-09T12:18:32.022" v="6059"/>
          <ac:spMkLst>
            <pc:docMk/>
            <pc:sldMk cId="2899610716" sldId="287"/>
            <ac:spMk id="1105" creationId="{DEA2A67F-F3B6-55F7-451D-1487E6581C46}"/>
          </ac:spMkLst>
        </pc:spChg>
        <pc:spChg chg="replST">
          <ac:chgData name="Cantamessa Astrid" userId="25f9f48d-85bc-43a4-947a-61da0b1c16f5" providerId="ADAL" clId="{80008A71-63AE-4559-A497-FA3DB8649CB7}" dt="2023-07-09T12:18:32.027" v="6060"/>
          <ac:spMkLst>
            <pc:docMk/>
            <pc:sldMk cId="2899610716" sldId="287"/>
            <ac:spMk id="1106" creationId="{4D08CA8E-C908-E444-3621-A57AF806B30A}"/>
          </ac:spMkLst>
        </pc:spChg>
        <pc:spChg chg="replST">
          <ac:chgData name="Cantamessa Astrid" userId="25f9f48d-85bc-43a4-947a-61da0b1c16f5" providerId="ADAL" clId="{80008A71-63AE-4559-A497-FA3DB8649CB7}" dt="2023-07-09T12:18:32.031" v="6061"/>
          <ac:spMkLst>
            <pc:docMk/>
            <pc:sldMk cId="2899610716" sldId="287"/>
            <ac:spMk id="1107" creationId="{170525CE-6F37-59F6-88D8-CEF77868665B}"/>
          </ac:spMkLst>
        </pc:spChg>
        <pc:spChg chg="replST">
          <ac:chgData name="Cantamessa Astrid" userId="25f9f48d-85bc-43a4-947a-61da0b1c16f5" providerId="ADAL" clId="{80008A71-63AE-4559-A497-FA3DB8649CB7}" dt="2023-07-09T12:18:32.035" v="6062"/>
          <ac:spMkLst>
            <pc:docMk/>
            <pc:sldMk cId="2899610716" sldId="287"/>
            <ac:spMk id="1108" creationId="{C518271A-71FF-89C2-C556-137054583BC0}"/>
          </ac:spMkLst>
        </pc:spChg>
        <pc:spChg chg="replST">
          <ac:chgData name="Cantamessa Astrid" userId="25f9f48d-85bc-43a4-947a-61da0b1c16f5" providerId="ADAL" clId="{80008A71-63AE-4559-A497-FA3DB8649CB7}" dt="2023-07-09T12:18:32.039" v="6063"/>
          <ac:spMkLst>
            <pc:docMk/>
            <pc:sldMk cId="2899610716" sldId="287"/>
            <ac:spMk id="1109" creationId="{F0C6F082-8D14-D543-083D-E231D86F5611}"/>
          </ac:spMkLst>
        </pc:spChg>
        <pc:spChg chg="replST">
          <ac:chgData name="Cantamessa Astrid" userId="25f9f48d-85bc-43a4-947a-61da0b1c16f5" providerId="ADAL" clId="{80008A71-63AE-4559-A497-FA3DB8649CB7}" dt="2023-07-09T12:18:32.045" v="6064"/>
          <ac:spMkLst>
            <pc:docMk/>
            <pc:sldMk cId="2899610716" sldId="287"/>
            <ac:spMk id="1110" creationId="{855D6E53-47F0-A91A-2BF0-944CEF844087}"/>
          </ac:spMkLst>
        </pc:spChg>
        <pc:spChg chg="replST">
          <ac:chgData name="Cantamessa Astrid" userId="25f9f48d-85bc-43a4-947a-61da0b1c16f5" providerId="ADAL" clId="{80008A71-63AE-4559-A497-FA3DB8649CB7}" dt="2023-07-09T12:18:32.048" v="6065"/>
          <ac:spMkLst>
            <pc:docMk/>
            <pc:sldMk cId="2899610716" sldId="287"/>
            <ac:spMk id="1111" creationId="{43F554FE-B4DB-CA62-693F-1B5D3C46FDBC}"/>
          </ac:spMkLst>
        </pc:spChg>
        <pc:spChg chg="replST">
          <ac:chgData name="Cantamessa Astrid" userId="25f9f48d-85bc-43a4-947a-61da0b1c16f5" providerId="ADAL" clId="{80008A71-63AE-4559-A497-FA3DB8649CB7}" dt="2023-07-09T12:18:32.053" v="6066"/>
          <ac:spMkLst>
            <pc:docMk/>
            <pc:sldMk cId="2899610716" sldId="287"/>
            <ac:spMk id="1112" creationId="{C7BDA232-F1C0-40EA-088A-BA8581F1E818}"/>
          </ac:spMkLst>
        </pc:spChg>
        <pc:spChg chg="replST">
          <ac:chgData name="Cantamessa Astrid" userId="25f9f48d-85bc-43a4-947a-61da0b1c16f5" providerId="ADAL" clId="{80008A71-63AE-4559-A497-FA3DB8649CB7}" dt="2023-07-09T12:18:32.058" v="6067"/>
          <ac:spMkLst>
            <pc:docMk/>
            <pc:sldMk cId="2899610716" sldId="287"/>
            <ac:spMk id="1113" creationId="{140CDD3E-7A0E-C18E-5332-93931C5D6846}"/>
          </ac:spMkLst>
        </pc:spChg>
        <pc:spChg chg="replST">
          <ac:chgData name="Cantamessa Astrid" userId="25f9f48d-85bc-43a4-947a-61da0b1c16f5" providerId="ADAL" clId="{80008A71-63AE-4559-A497-FA3DB8649CB7}" dt="2023-07-09T12:18:32.062" v="6068"/>
          <ac:spMkLst>
            <pc:docMk/>
            <pc:sldMk cId="2899610716" sldId="287"/>
            <ac:spMk id="1114" creationId="{2E1AEE98-4B3E-6300-E498-743013A22B92}"/>
          </ac:spMkLst>
        </pc:spChg>
        <pc:spChg chg="replST">
          <ac:chgData name="Cantamessa Astrid" userId="25f9f48d-85bc-43a4-947a-61da0b1c16f5" providerId="ADAL" clId="{80008A71-63AE-4559-A497-FA3DB8649CB7}" dt="2023-07-09T12:18:32.067" v="6069"/>
          <ac:spMkLst>
            <pc:docMk/>
            <pc:sldMk cId="2899610716" sldId="287"/>
            <ac:spMk id="1115" creationId="{EEB64B29-BC8D-4A69-6440-1D319B64DF29}"/>
          </ac:spMkLst>
        </pc:spChg>
        <pc:spChg chg="replST">
          <ac:chgData name="Cantamessa Astrid" userId="25f9f48d-85bc-43a4-947a-61da0b1c16f5" providerId="ADAL" clId="{80008A71-63AE-4559-A497-FA3DB8649CB7}" dt="2023-07-09T12:18:32.071" v="6070"/>
          <ac:spMkLst>
            <pc:docMk/>
            <pc:sldMk cId="2899610716" sldId="287"/>
            <ac:spMk id="1116" creationId="{A5522309-175D-2A06-337C-00364B79E21D}"/>
          </ac:spMkLst>
        </pc:spChg>
        <pc:spChg chg="replST">
          <ac:chgData name="Cantamessa Astrid" userId="25f9f48d-85bc-43a4-947a-61da0b1c16f5" providerId="ADAL" clId="{80008A71-63AE-4559-A497-FA3DB8649CB7}" dt="2023-07-09T12:18:32.075" v="6071"/>
          <ac:spMkLst>
            <pc:docMk/>
            <pc:sldMk cId="2899610716" sldId="287"/>
            <ac:spMk id="1117" creationId="{19B7466B-8066-37E9-B091-E2899843CC52}"/>
          </ac:spMkLst>
        </pc:spChg>
        <pc:spChg chg="replST">
          <ac:chgData name="Cantamessa Astrid" userId="25f9f48d-85bc-43a4-947a-61da0b1c16f5" providerId="ADAL" clId="{80008A71-63AE-4559-A497-FA3DB8649CB7}" dt="2023-07-09T12:18:32.080" v="6072"/>
          <ac:spMkLst>
            <pc:docMk/>
            <pc:sldMk cId="2899610716" sldId="287"/>
            <ac:spMk id="1118" creationId="{939883D7-05CA-F316-007D-18D4B1016813}"/>
          </ac:spMkLst>
        </pc:spChg>
        <pc:spChg chg="replST">
          <ac:chgData name="Cantamessa Astrid" userId="25f9f48d-85bc-43a4-947a-61da0b1c16f5" providerId="ADAL" clId="{80008A71-63AE-4559-A497-FA3DB8649CB7}" dt="2023-07-09T12:18:32.084" v="6073"/>
          <ac:spMkLst>
            <pc:docMk/>
            <pc:sldMk cId="2899610716" sldId="287"/>
            <ac:spMk id="1119" creationId="{A91C2E1E-2992-10E6-677B-D295459E7781}"/>
          </ac:spMkLst>
        </pc:spChg>
        <pc:spChg chg="replST">
          <ac:chgData name="Cantamessa Astrid" userId="25f9f48d-85bc-43a4-947a-61da0b1c16f5" providerId="ADAL" clId="{80008A71-63AE-4559-A497-FA3DB8649CB7}" dt="2023-07-09T12:18:32.088" v="6074"/>
          <ac:spMkLst>
            <pc:docMk/>
            <pc:sldMk cId="2899610716" sldId="287"/>
            <ac:spMk id="1120" creationId="{CF65A42A-AF57-2FEA-BC1E-87622CD61A86}"/>
          </ac:spMkLst>
        </pc:spChg>
        <pc:spChg chg="replST">
          <ac:chgData name="Cantamessa Astrid" userId="25f9f48d-85bc-43a4-947a-61da0b1c16f5" providerId="ADAL" clId="{80008A71-63AE-4559-A497-FA3DB8649CB7}" dt="2023-07-09T12:18:32.093" v="6075"/>
          <ac:spMkLst>
            <pc:docMk/>
            <pc:sldMk cId="2899610716" sldId="287"/>
            <ac:spMk id="1121" creationId="{95C8D5AC-F382-2435-8C11-B4F363437D83}"/>
          </ac:spMkLst>
        </pc:spChg>
        <pc:spChg chg="replST">
          <ac:chgData name="Cantamessa Astrid" userId="25f9f48d-85bc-43a4-947a-61da0b1c16f5" providerId="ADAL" clId="{80008A71-63AE-4559-A497-FA3DB8649CB7}" dt="2023-07-09T12:18:32.098" v="6076"/>
          <ac:spMkLst>
            <pc:docMk/>
            <pc:sldMk cId="2899610716" sldId="287"/>
            <ac:spMk id="1122" creationId="{A2078FDB-49DB-A44D-DE90-59F45BC07A87}"/>
          </ac:spMkLst>
        </pc:spChg>
        <pc:spChg chg="replST">
          <ac:chgData name="Cantamessa Astrid" userId="25f9f48d-85bc-43a4-947a-61da0b1c16f5" providerId="ADAL" clId="{80008A71-63AE-4559-A497-FA3DB8649CB7}" dt="2023-07-09T12:18:32.102" v="6077"/>
          <ac:spMkLst>
            <pc:docMk/>
            <pc:sldMk cId="2899610716" sldId="287"/>
            <ac:spMk id="1123" creationId="{17635576-BE42-AFC1-9FB9-027AF0BD6E47}"/>
          </ac:spMkLst>
        </pc:spChg>
        <pc:spChg chg="replST">
          <ac:chgData name="Cantamessa Astrid" userId="25f9f48d-85bc-43a4-947a-61da0b1c16f5" providerId="ADAL" clId="{80008A71-63AE-4559-A497-FA3DB8649CB7}" dt="2023-07-09T12:18:32.108" v="6078"/>
          <ac:spMkLst>
            <pc:docMk/>
            <pc:sldMk cId="2899610716" sldId="287"/>
            <ac:spMk id="1124" creationId="{4722AB5F-6DFD-7EC3-BF7D-4F51E929AD9E}"/>
          </ac:spMkLst>
        </pc:spChg>
        <pc:spChg chg="replST">
          <ac:chgData name="Cantamessa Astrid" userId="25f9f48d-85bc-43a4-947a-61da0b1c16f5" providerId="ADAL" clId="{80008A71-63AE-4559-A497-FA3DB8649CB7}" dt="2023-07-09T12:18:32.117" v="6079"/>
          <ac:spMkLst>
            <pc:docMk/>
            <pc:sldMk cId="2899610716" sldId="287"/>
            <ac:spMk id="1125" creationId="{BFB17CB6-B178-49BB-6979-C9CC64B2908D}"/>
          </ac:spMkLst>
        </pc:spChg>
        <pc:spChg chg="replST">
          <ac:chgData name="Cantamessa Astrid" userId="25f9f48d-85bc-43a4-947a-61da0b1c16f5" providerId="ADAL" clId="{80008A71-63AE-4559-A497-FA3DB8649CB7}" dt="2023-07-09T12:18:32.121" v="6080"/>
          <ac:spMkLst>
            <pc:docMk/>
            <pc:sldMk cId="2899610716" sldId="287"/>
            <ac:spMk id="1126" creationId="{0B66CFFF-8345-D7C7-AD46-3014885E478A}"/>
          </ac:spMkLst>
        </pc:spChg>
        <pc:spChg chg="replST">
          <ac:chgData name="Cantamessa Astrid" userId="25f9f48d-85bc-43a4-947a-61da0b1c16f5" providerId="ADAL" clId="{80008A71-63AE-4559-A497-FA3DB8649CB7}" dt="2023-07-09T12:18:32.125" v="6081"/>
          <ac:spMkLst>
            <pc:docMk/>
            <pc:sldMk cId="2899610716" sldId="287"/>
            <ac:spMk id="1127" creationId="{F1728C1E-9E65-134C-DD63-98533F80BD35}"/>
          </ac:spMkLst>
        </pc:spChg>
        <pc:spChg chg="replST">
          <ac:chgData name="Cantamessa Astrid" userId="25f9f48d-85bc-43a4-947a-61da0b1c16f5" providerId="ADAL" clId="{80008A71-63AE-4559-A497-FA3DB8649CB7}" dt="2023-07-09T12:18:32.131" v="6082"/>
          <ac:spMkLst>
            <pc:docMk/>
            <pc:sldMk cId="2899610716" sldId="287"/>
            <ac:spMk id="1128" creationId="{67B341C0-7C4A-A2F1-15F6-A37B28C7860B}"/>
          </ac:spMkLst>
        </pc:spChg>
        <pc:spChg chg="replST">
          <ac:chgData name="Cantamessa Astrid" userId="25f9f48d-85bc-43a4-947a-61da0b1c16f5" providerId="ADAL" clId="{80008A71-63AE-4559-A497-FA3DB8649CB7}" dt="2023-07-09T12:18:32.135" v="6083"/>
          <ac:spMkLst>
            <pc:docMk/>
            <pc:sldMk cId="2899610716" sldId="287"/>
            <ac:spMk id="1129" creationId="{DAC81A27-2F61-D2AD-0B37-DF29805B1D28}"/>
          </ac:spMkLst>
        </pc:spChg>
        <pc:spChg chg="replST">
          <ac:chgData name="Cantamessa Astrid" userId="25f9f48d-85bc-43a4-947a-61da0b1c16f5" providerId="ADAL" clId="{80008A71-63AE-4559-A497-FA3DB8649CB7}" dt="2023-07-09T12:18:32.139" v="6084"/>
          <ac:spMkLst>
            <pc:docMk/>
            <pc:sldMk cId="2899610716" sldId="287"/>
            <ac:spMk id="1130" creationId="{DEB0E92B-3881-ADA4-1394-62A445CBA9CA}"/>
          </ac:spMkLst>
        </pc:spChg>
        <pc:spChg chg="replST">
          <ac:chgData name="Cantamessa Astrid" userId="25f9f48d-85bc-43a4-947a-61da0b1c16f5" providerId="ADAL" clId="{80008A71-63AE-4559-A497-FA3DB8649CB7}" dt="2023-07-09T12:18:32.144" v="6085"/>
          <ac:spMkLst>
            <pc:docMk/>
            <pc:sldMk cId="2899610716" sldId="287"/>
            <ac:spMk id="1131" creationId="{177A3120-EA84-BBB1-1F7C-767CB0BED0C1}"/>
          </ac:spMkLst>
        </pc:spChg>
        <pc:spChg chg="replST">
          <ac:chgData name="Cantamessa Astrid" userId="25f9f48d-85bc-43a4-947a-61da0b1c16f5" providerId="ADAL" clId="{80008A71-63AE-4559-A497-FA3DB8649CB7}" dt="2023-07-09T12:18:32.148" v="6086"/>
          <ac:spMkLst>
            <pc:docMk/>
            <pc:sldMk cId="2899610716" sldId="287"/>
            <ac:spMk id="1132" creationId="{CDF76973-B38F-A545-E1DE-F3276821C52A}"/>
          </ac:spMkLst>
        </pc:spChg>
        <pc:spChg chg="replST">
          <ac:chgData name="Cantamessa Astrid" userId="25f9f48d-85bc-43a4-947a-61da0b1c16f5" providerId="ADAL" clId="{80008A71-63AE-4559-A497-FA3DB8649CB7}" dt="2023-07-09T12:18:32.152" v="6087"/>
          <ac:spMkLst>
            <pc:docMk/>
            <pc:sldMk cId="2899610716" sldId="287"/>
            <ac:spMk id="1133" creationId="{6686BE6A-E322-BB35-F245-37BDD15A8171}"/>
          </ac:spMkLst>
        </pc:spChg>
        <pc:spChg chg="replST">
          <ac:chgData name="Cantamessa Astrid" userId="25f9f48d-85bc-43a4-947a-61da0b1c16f5" providerId="ADAL" clId="{80008A71-63AE-4559-A497-FA3DB8649CB7}" dt="2023-07-09T12:18:32.156" v="6088"/>
          <ac:spMkLst>
            <pc:docMk/>
            <pc:sldMk cId="2899610716" sldId="287"/>
            <ac:spMk id="1134" creationId="{6FC6BA24-3ACB-FFC0-C47E-A2EF9B867BA1}"/>
          </ac:spMkLst>
        </pc:spChg>
        <pc:spChg chg="replST">
          <ac:chgData name="Cantamessa Astrid" userId="25f9f48d-85bc-43a4-947a-61da0b1c16f5" providerId="ADAL" clId="{80008A71-63AE-4559-A497-FA3DB8649CB7}" dt="2023-07-09T12:18:32.160" v="6089"/>
          <ac:spMkLst>
            <pc:docMk/>
            <pc:sldMk cId="2899610716" sldId="287"/>
            <ac:spMk id="1135" creationId="{1504B3D3-E49C-8806-E3FB-AE27DAA5F945}"/>
          </ac:spMkLst>
        </pc:spChg>
        <pc:spChg chg="replST">
          <ac:chgData name="Cantamessa Astrid" userId="25f9f48d-85bc-43a4-947a-61da0b1c16f5" providerId="ADAL" clId="{80008A71-63AE-4559-A497-FA3DB8649CB7}" dt="2023-07-09T12:18:32.165" v="6090"/>
          <ac:spMkLst>
            <pc:docMk/>
            <pc:sldMk cId="2899610716" sldId="287"/>
            <ac:spMk id="1136" creationId="{A6F1CCB4-D5A0-CB38-2347-08F98F03D99A}"/>
          </ac:spMkLst>
        </pc:spChg>
        <pc:spChg chg="replST">
          <ac:chgData name="Cantamessa Astrid" userId="25f9f48d-85bc-43a4-947a-61da0b1c16f5" providerId="ADAL" clId="{80008A71-63AE-4559-A497-FA3DB8649CB7}" dt="2023-07-09T12:18:32.169" v="6091"/>
          <ac:spMkLst>
            <pc:docMk/>
            <pc:sldMk cId="2899610716" sldId="287"/>
            <ac:spMk id="1137" creationId="{A56A9B63-87C1-E229-A6AD-FDFCD3189E9C}"/>
          </ac:spMkLst>
        </pc:spChg>
        <pc:spChg chg="replST">
          <ac:chgData name="Cantamessa Astrid" userId="25f9f48d-85bc-43a4-947a-61da0b1c16f5" providerId="ADAL" clId="{80008A71-63AE-4559-A497-FA3DB8649CB7}" dt="2023-07-09T12:18:32.173" v="6092"/>
          <ac:spMkLst>
            <pc:docMk/>
            <pc:sldMk cId="2899610716" sldId="287"/>
            <ac:spMk id="1138" creationId="{051ED2A5-CDCC-EBC5-4952-10F1C76F3064}"/>
          </ac:spMkLst>
        </pc:spChg>
        <pc:spChg chg="replST">
          <ac:chgData name="Cantamessa Astrid" userId="25f9f48d-85bc-43a4-947a-61da0b1c16f5" providerId="ADAL" clId="{80008A71-63AE-4559-A497-FA3DB8649CB7}" dt="2023-07-09T12:18:32.178" v="6093"/>
          <ac:spMkLst>
            <pc:docMk/>
            <pc:sldMk cId="2899610716" sldId="287"/>
            <ac:spMk id="1139" creationId="{1B53917B-E9F3-1B12-B4E2-9987D8FABD3B}"/>
          </ac:spMkLst>
        </pc:spChg>
        <pc:spChg chg="replST">
          <ac:chgData name="Cantamessa Astrid" userId="25f9f48d-85bc-43a4-947a-61da0b1c16f5" providerId="ADAL" clId="{80008A71-63AE-4559-A497-FA3DB8649CB7}" dt="2023-07-09T12:18:32.182" v="6094"/>
          <ac:spMkLst>
            <pc:docMk/>
            <pc:sldMk cId="2899610716" sldId="287"/>
            <ac:spMk id="1140" creationId="{FB8D541E-3ED8-E68B-87CC-ABCA19EC08FE}"/>
          </ac:spMkLst>
        </pc:spChg>
        <pc:spChg chg="replST">
          <ac:chgData name="Cantamessa Astrid" userId="25f9f48d-85bc-43a4-947a-61da0b1c16f5" providerId="ADAL" clId="{80008A71-63AE-4559-A497-FA3DB8649CB7}" dt="2023-07-09T12:18:32.185" v="6095"/>
          <ac:spMkLst>
            <pc:docMk/>
            <pc:sldMk cId="2899610716" sldId="287"/>
            <ac:spMk id="1141" creationId="{D267D13F-3E74-986E-29CE-C6ED27A040BD}"/>
          </ac:spMkLst>
        </pc:spChg>
        <pc:spChg chg="replST">
          <ac:chgData name="Cantamessa Astrid" userId="25f9f48d-85bc-43a4-947a-61da0b1c16f5" providerId="ADAL" clId="{80008A71-63AE-4559-A497-FA3DB8649CB7}" dt="2023-07-09T12:18:32.199" v="6096"/>
          <ac:spMkLst>
            <pc:docMk/>
            <pc:sldMk cId="2899610716" sldId="287"/>
            <ac:spMk id="1142" creationId="{1DFE8396-3DF7-38AB-F550-74C69B2D2161}"/>
          </ac:spMkLst>
        </pc:spChg>
        <pc:spChg chg="replST">
          <ac:chgData name="Cantamessa Astrid" userId="25f9f48d-85bc-43a4-947a-61da0b1c16f5" providerId="ADAL" clId="{80008A71-63AE-4559-A497-FA3DB8649CB7}" dt="2023-07-09T12:18:32.204" v="6097"/>
          <ac:spMkLst>
            <pc:docMk/>
            <pc:sldMk cId="2899610716" sldId="287"/>
            <ac:spMk id="1143" creationId="{DC3F1938-DA16-1F04-E358-FCEECD0EC7C6}"/>
          </ac:spMkLst>
        </pc:spChg>
        <pc:spChg chg="replST">
          <ac:chgData name="Cantamessa Astrid" userId="25f9f48d-85bc-43a4-947a-61da0b1c16f5" providerId="ADAL" clId="{80008A71-63AE-4559-A497-FA3DB8649CB7}" dt="2023-07-09T12:18:32.208" v="6098"/>
          <ac:spMkLst>
            <pc:docMk/>
            <pc:sldMk cId="2899610716" sldId="287"/>
            <ac:spMk id="1144" creationId="{9EC5EA11-BFBF-1BA4-E96C-9683EA2D28DD}"/>
          </ac:spMkLst>
        </pc:spChg>
        <pc:spChg chg="replST">
          <ac:chgData name="Cantamessa Astrid" userId="25f9f48d-85bc-43a4-947a-61da0b1c16f5" providerId="ADAL" clId="{80008A71-63AE-4559-A497-FA3DB8649CB7}" dt="2023-07-09T12:18:32.212" v="6099"/>
          <ac:spMkLst>
            <pc:docMk/>
            <pc:sldMk cId="2899610716" sldId="287"/>
            <ac:spMk id="1145" creationId="{3133CD87-9DF4-3908-1584-EFE9560B89A0}"/>
          </ac:spMkLst>
        </pc:spChg>
        <pc:spChg chg="replST">
          <ac:chgData name="Cantamessa Astrid" userId="25f9f48d-85bc-43a4-947a-61da0b1c16f5" providerId="ADAL" clId="{80008A71-63AE-4559-A497-FA3DB8649CB7}" dt="2023-07-09T12:18:32.217" v="6100"/>
          <ac:spMkLst>
            <pc:docMk/>
            <pc:sldMk cId="2899610716" sldId="287"/>
            <ac:spMk id="1146" creationId="{494B5B5B-ED65-813E-90A6-7D260C528B8E}"/>
          </ac:spMkLst>
        </pc:spChg>
        <pc:spChg chg="replST">
          <ac:chgData name="Cantamessa Astrid" userId="25f9f48d-85bc-43a4-947a-61da0b1c16f5" providerId="ADAL" clId="{80008A71-63AE-4559-A497-FA3DB8649CB7}" dt="2023-07-09T12:18:32.221" v="6101"/>
          <ac:spMkLst>
            <pc:docMk/>
            <pc:sldMk cId="2899610716" sldId="287"/>
            <ac:spMk id="1147" creationId="{56021F3C-A77F-49BE-9CB6-9FD18E2246CF}"/>
          </ac:spMkLst>
        </pc:spChg>
        <pc:spChg chg="replST">
          <ac:chgData name="Cantamessa Astrid" userId="25f9f48d-85bc-43a4-947a-61da0b1c16f5" providerId="ADAL" clId="{80008A71-63AE-4559-A497-FA3DB8649CB7}" dt="2023-07-09T12:18:32.226" v="6102"/>
          <ac:spMkLst>
            <pc:docMk/>
            <pc:sldMk cId="2899610716" sldId="287"/>
            <ac:spMk id="1148" creationId="{9EC8FE2F-B474-E7C0-1DEB-2D88EE576F79}"/>
          </ac:spMkLst>
        </pc:spChg>
        <pc:spChg chg="replST">
          <ac:chgData name="Cantamessa Astrid" userId="25f9f48d-85bc-43a4-947a-61da0b1c16f5" providerId="ADAL" clId="{80008A71-63AE-4559-A497-FA3DB8649CB7}" dt="2023-07-09T12:18:32.230" v="6103"/>
          <ac:spMkLst>
            <pc:docMk/>
            <pc:sldMk cId="2899610716" sldId="287"/>
            <ac:spMk id="1149" creationId="{28A90012-0B8C-1AFF-8F44-2805E66BD159}"/>
          </ac:spMkLst>
        </pc:spChg>
        <pc:spChg chg="replST">
          <ac:chgData name="Cantamessa Astrid" userId="25f9f48d-85bc-43a4-947a-61da0b1c16f5" providerId="ADAL" clId="{80008A71-63AE-4559-A497-FA3DB8649CB7}" dt="2023-07-09T12:18:32.235" v="6104"/>
          <ac:spMkLst>
            <pc:docMk/>
            <pc:sldMk cId="2899610716" sldId="287"/>
            <ac:spMk id="1150" creationId="{5543E1EF-6B92-0CAD-1821-9EF072D56225}"/>
          </ac:spMkLst>
        </pc:spChg>
        <pc:spChg chg="replST">
          <ac:chgData name="Cantamessa Astrid" userId="25f9f48d-85bc-43a4-947a-61da0b1c16f5" providerId="ADAL" clId="{80008A71-63AE-4559-A497-FA3DB8649CB7}" dt="2023-07-09T12:18:32.239" v="6105"/>
          <ac:spMkLst>
            <pc:docMk/>
            <pc:sldMk cId="2899610716" sldId="287"/>
            <ac:spMk id="1151" creationId="{45DBE8B0-9E6D-741E-763E-0595BFE448E3}"/>
          </ac:spMkLst>
        </pc:spChg>
        <pc:spChg chg="replST">
          <ac:chgData name="Cantamessa Astrid" userId="25f9f48d-85bc-43a4-947a-61da0b1c16f5" providerId="ADAL" clId="{80008A71-63AE-4559-A497-FA3DB8649CB7}" dt="2023-07-09T12:18:32.244" v="6106"/>
          <ac:spMkLst>
            <pc:docMk/>
            <pc:sldMk cId="2899610716" sldId="287"/>
            <ac:spMk id="1152" creationId="{67824AA9-8579-6CC9-AD95-F7051CFDB14C}"/>
          </ac:spMkLst>
        </pc:spChg>
        <pc:spChg chg="replST">
          <ac:chgData name="Cantamessa Astrid" userId="25f9f48d-85bc-43a4-947a-61da0b1c16f5" providerId="ADAL" clId="{80008A71-63AE-4559-A497-FA3DB8649CB7}" dt="2023-07-09T12:18:32.248" v="6107"/>
          <ac:spMkLst>
            <pc:docMk/>
            <pc:sldMk cId="2899610716" sldId="287"/>
            <ac:spMk id="1153" creationId="{5680E2A3-CF99-1E72-895A-E638022BD231}"/>
          </ac:spMkLst>
        </pc:spChg>
        <pc:spChg chg="replST">
          <ac:chgData name="Cantamessa Astrid" userId="25f9f48d-85bc-43a4-947a-61da0b1c16f5" providerId="ADAL" clId="{80008A71-63AE-4559-A497-FA3DB8649CB7}" dt="2023-07-09T12:18:32.252" v="6108"/>
          <ac:spMkLst>
            <pc:docMk/>
            <pc:sldMk cId="2899610716" sldId="287"/>
            <ac:spMk id="1154" creationId="{A4DFA4DA-CC86-2744-2339-B3A8935E42DA}"/>
          </ac:spMkLst>
        </pc:spChg>
        <pc:spChg chg="replST">
          <ac:chgData name="Cantamessa Astrid" userId="25f9f48d-85bc-43a4-947a-61da0b1c16f5" providerId="ADAL" clId="{80008A71-63AE-4559-A497-FA3DB8649CB7}" dt="2023-07-09T12:18:32.256" v="6109"/>
          <ac:spMkLst>
            <pc:docMk/>
            <pc:sldMk cId="2899610716" sldId="287"/>
            <ac:spMk id="1155" creationId="{9179C735-3654-7FE4-F38B-624599EEFDE9}"/>
          </ac:spMkLst>
        </pc:spChg>
        <pc:spChg chg="replST">
          <ac:chgData name="Cantamessa Astrid" userId="25f9f48d-85bc-43a4-947a-61da0b1c16f5" providerId="ADAL" clId="{80008A71-63AE-4559-A497-FA3DB8649CB7}" dt="2023-07-09T12:18:32.260" v="6110"/>
          <ac:spMkLst>
            <pc:docMk/>
            <pc:sldMk cId="2899610716" sldId="287"/>
            <ac:spMk id="1156" creationId="{F7414550-B114-E088-9459-0C0CE335AEF3}"/>
          </ac:spMkLst>
        </pc:spChg>
        <pc:spChg chg="replST">
          <ac:chgData name="Cantamessa Astrid" userId="25f9f48d-85bc-43a4-947a-61da0b1c16f5" providerId="ADAL" clId="{80008A71-63AE-4559-A497-FA3DB8649CB7}" dt="2023-07-09T12:18:32.265" v="6111"/>
          <ac:spMkLst>
            <pc:docMk/>
            <pc:sldMk cId="2899610716" sldId="287"/>
            <ac:spMk id="1157" creationId="{8D05286F-0BF3-C5BB-4784-55B101C80A45}"/>
          </ac:spMkLst>
        </pc:spChg>
        <pc:spChg chg="replST">
          <ac:chgData name="Cantamessa Astrid" userId="25f9f48d-85bc-43a4-947a-61da0b1c16f5" providerId="ADAL" clId="{80008A71-63AE-4559-A497-FA3DB8649CB7}" dt="2023-07-09T12:18:32.270" v="6112"/>
          <ac:spMkLst>
            <pc:docMk/>
            <pc:sldMk cId="2899610716" sldId="287"/>
            <ac:spMk id="1158" creationId="{47EFE8DF-01BF-7AA0-CBD7-8AC88C6F38FE}"/>
          </ac:spMkLst>
        </pc:spChg>
        <pc:spChg chg="replST">
          <ac:chgData name="Cantamessa Astrid" userId="25f9f48d-85bc-43a4-947a-61da0b1c16f5" providerId="ADAL" clId="{80008A71-63AE-4559-A497-FA3DB8649CB7}" dt="2023-07-09T12:18:32.273" v="6113"/>
          <ac:spMkLst>
            <pc:docMk/>
            <pc:sldMk cId="2899610716" sldId="287"/>
            <ac:spMk id="1159" creationId="{B4D422C6-FE22-CF50-E866-5B89953D4460}"/>
          </ac:spMkLst>
        </pc:spChg>
        <pc:spChg chg="replST">
          <ac:chgData name="Cantamessa Astrid" userId="25f9f48d-85bc-43a4-947a-61da0b1c16f5" providerId="ADAL" clId="{80008A71-63AE-4559-A497-FA3DB8649CB7}" dt="2023-07-09T12:18:32.278" v="6114"/>
          <ac:spMkLst>
            <pc:docMk/>
            <pc:sldMk cId="2899610716" sldId="287"/>
            <ac:spMk id="1160" creationId="{744E0DD3-7E6C-5EBB-4F6D-09AA99230717}"/>
          </ac:spMkLst>
        </pc:spChg>
        <pc:spChg chg="replST">
          <ac:chgData name="Cantamessa Astrid" userId="25f9f48d-85bc-43a4-947a-61da0b1c16f5" providerId="ADAL" clId="{80008A71-63AE-4559-A497-FA3DB8649CB7}" dt="2023-07-09T12:18:32.282" v="6115"/>
          <ac:spMkLst>
            <pc:docMk/>
            <pc:sldMk cId="2899610716" sldId="287"/>
            <ac:spMk id="1161" creationId="{23DC0D8E-A11B-D737-3753-2CFE56F80DF4}"/>
          </ac:spMkLst>
        </pc:spChg>
        <pc:spChg chg="replST">
          <ac:chgData name="Cantamessa Astrid" userId="25f9f48d-85bc-43a4-947a-61da0b1c16f5" providerId="ADAL" clId="{80008A71-63AE-4559-A497-FA3DB8649CB7}" dt="2023-07-09T12:18:32.287" v="6116"/>
          <ac:spMkLst>
            <pc:docMk/>
            <pc:sldMk cId="2899610716" sldId="287"/>
            <ac:spMk id="1162" creationId="{49D4F897-5E24-5775-FCE6-CD37579D3E82}"/>
          </ac:spMkLst>
        </pc:spChg>
        <pc:spChg chg="replST">
          <ac:chgData name="Cantamessa Astrid" userId="25f9f48d-85bc-43a4-947a-61da0b1c16f5" providerId="ADAL" clId="{80008A71-63AE-4559-A497-FA3DB8649CB7}" dt="2023-07-09T12:18:32.292" v="6117"/>
          <ac:spMkLst>
            <pc:docMk/>
            <pc:sldMk cId="2899610716" sldId="287"/>
            <ac:spMk id="1163" creationId="{9B291207-BD7D-99D3-A6C8-E42EE5BEB6F2}"/>
          </ac:spMkLst>
        </pc:spChg>
        <pc:spChg chg="replST">
          <ac:chgData name="Cantamessa Astrid" userId="25f9f48d-85bc-43a4-947a-61da0b1c16f5" providerId="ADAL" clId="{80008A71-63AE-4559-A497-FA3DB8649CB7}" dt="2023-07-09T12:18:32.297" v="6118"/>
          <ac:spMkLst>
            <pc:docMk/>
            <pc:sldMk cId="2899610716" sldId="287"/>
            <ac:spMk id="1164" creationId="{C385141F-798F-11BF-5C3E-F0F5D4A8D3D7}"/>
          </ac:spMkLst>
        </pc:spChg>
        <pc:spChg chg="replST">
          <ac:chgData name="Cantamessa Astrid" userId="25f9f48d-85bc-43a4-947a-61da0b1c16f5" providerId="ADAL" clId="{80008A71-63AE-4559-A497-FA3DB8649CB7}" dt="2023-07-09T12:18:32.301" v="6119"/>
          <ac:spMkLst>
            <pc:docMk/>
            <pc:sldMk cId="2899610716" sldId="287"/>
            <ac:spMk id="1165" creationId="{A4DF5FB8-558D-B3A7-2EE0-5D9992F85BBF}"/>
          </ac:spMkLst>
        </pc:spChg>
        <pc:spChg chg="replST">
          <ac:chgData name="Cantamessa Astrid" userId="25f9f48d-85bc-43a4-947a-61da0b1c16f5" providerId="ADAL" clId="{80008A71-63AE-4559-A497-FA3DB8649CB7}" dt="2023-07-09T12:18:32.306" v="6120"/>
          <ac:spMkLst>
            <pc:docMk/>
            <pc:sldMk cId="2899610716" sldId="287"/>
            <ac:spMk id="1166" creationId="{1D949A12-E34D-9415-3AC3-8EB531424656}"/>
          </ac:spMkLst>
        </pc:spChg>
        <pc:spChg chg="replST">
          <ac:chgData name="Cantamessa Astrid" userId="25f9f48d-85bc-43a4-947a-61da0b1c16f5" providerId="ADAL" clId="{80008A71-63AE-4559-A497-FA3DB8649CB7}" dt="2023-07-09T12:18:32.310" v="6121"/>
          <ac:spMkLst>
            <pc:docMk/>
            <pc:sldMk cId="2899610716" sldId="287"/>
            <ac:spMk id="1167" creationId="{1CB370B6-F683-4A93-5E07-9E46B182A754}"/>
          </ac:spMkLst>
        </pc:spChg>
        <pc:spChg chg="replST">
          <ac:chgData name="Cantamessa Astrid" userId="25f9f48d-85bc-43a4-947a-61da0b1c16f5" providerId="ADAL" clId="{80008A71-63AE-4559-A497-FA3DB8649CB7}" dt="2023-07-09T12:18:32.314" v="6122"/>
          <ac:spMkLst>
            <pc:docMk/>
            <pc:sldMk cId="2899610716" sldId="287"/>
            <ac:spMk id="1168" creationId="{451B3DE1-A6BB-DFB1-F026-1F6F65E2CD30}"/>
          </ac:spMkLst>
        </pc:spChg>
        <pc:spChg chg="replST">
          <ac:chgData name="Cantamessa Astrid" userId="25f9f48d-85bc-43a4-947a-61da0b1c16f5" providerId="ADAL" clId="{80008A71-63AE-4559-A497-FA3DB8649CB7}" dt="2023-07-09T12:18:32.318" v="6123"/>
          <ac:spMkLst>
            <pc:docMk/>
            <pc:sldMk cId="2899610716" sldId="287"/>
            <ac:spMk id="1169" creationId="{435E6A23-8336-9139-FDAD-0E6F5CC1275C}"/>
          </ac:spMkLst>
        </pc:spChg>
        <pc:spChg chg="replST">
          <ac:chgData name="Cantamessa Astrid" userId="25f9f48d-85bc-43a4-947a-61da0b1c16f5" providerId="ADAL" clId="{80008A71-63AE-4559-A497-FA3DB8649CB7}" dt="2023-07-09T12:18:32.323" v="6124"/>
          <ac:spMkLst>
            <pc:docMk/>
            <pc:sldMk cId="2899610716" sldId="287"/>
            <ac:spMk id="1170" creationId="{D9C993BE-4016-E1A4-376E-0EF0E9576F97}"/>
          </ac:spMkLst>
        </pc:spChg>
        <pc:spChg chg="replST">
          <ac:chgData name="Cantamessa Astrid" userId="25f9f48d-85bc-43a4-947a-61da0b1c16f5" providerId="ADAL" clId="{80008A71-63AE-4559-A497-FA3DB8649CB7}" dt="2023-07-09T12:18:32.328" v="6125"/>
          <ac:spMkLst>
            <pc:docMk/>
            <pc:sldMk cId="2899610716" sldId="287"/>
            <ac:spMk id="1171" creationId="{ABFAFE8D-645D-7DCA-65EF-E22BC0E4F85C}"/>
          </ac:spMkLst>
        </pc:spChg>
        <pc:spChg chg="replST">
          <ac:chgData name="Cantamessa Astrid" userId="25f9f48d-85bc-43a4-947a-61da0b1c16f5" providerId="ADAL" clId="{80008A71-63AE-4559-A497-FA3DB8649CB7}" dt="2023-07-09T12:18:32.333" v="6126"/>
          <ac:spMkLst>
            <pc:docMk/>
            <pc:sldMk cId="2899610716" sldId="287"/>
            <ac:spMk id="1172" creationId="{82E3E444-D3B5-1C82-2820-3C6100B1D044}"/>
          </ac:spMkLst>
        </pc:spChg>
        <pc:spChg chg="replST">
          <ac:chgData name="Cantamessa Astrid" userId="25f9f48d-85bc-43a4-947a-61da0b1c16f5" providerId="ADAL" clId="{80008A71-63AE-4559-A497-FA3DB8649CB7}" dt="2023-07-09T12:18:32.339" v="6127"/>
          <ac:spMkLst>
            <pc:docMk/>
            <pc:sldMk cId="2899610716" sldId="287"/>
            <ac:spMk id="1173" creationId="{DE2F9487-8D49-A4BF-5C6B-0D56D3957C1E}"/>
          </ac:spMkLst>
        </pc:spChg>
        <pc:spChg chg="replST">
          <ac:chgData name="Cantamessa Astrid" userId="25f9f48d-85bc-43a4-947a-61da0b1c16f5" providerId="ADAL" clId="{80008A71-63AE-4559-A497-FA3DB8649CB7}" dt="2023-07-09T12:18:32.344" v="6128"/>
          <ac:spMkLst>
            <pc:docMk/>
            <pc:sldMk cId="2899610716" sldId="287"/>
            <ac:spMk id="1174" creationId="{EA20BEA7-7954-73C0-50BC-AAAA27933DEC}"/>
          </ac:spMkLst>
        </pc:spChg>
        <pc:spChg chg="replST">
          <ac:chgData name="Cantamessa Astrid" userId="25f9f48d-85bc-43a4-947a-61da0b1c16f5" providerId="ADAL" clId="{80008A71-63AE-4559-A497-FA3DB8649CB7}" dt="2023-07-09T12:18:32.354" v="6129"/>
          <ac:spMkLst>
            <pc:docMk/>
            <pc:sldMk cId="2899610716" sldId="287"/>
            <ac:spMk id="1175" creationId="{C0C23832-757A-3959-E66F-4740B65A9021}"/>
          </ac:spMkLst>
        </pc:spChg>
        <pc:spChg chg="replST">
          <ac:chgData name="Cantamessa Astrid" userId="25f9f48d-85bc-43a4-947a-61da0b1c16f5" providerId="ADAL" clId="{80008A71-63AE-4559-A497-FA3DB8649CB7}" dt="2023-07-09T12:18:32.359" v="6130"/>
          <ac:spMkLst>
            <pc:docMk/>
            <pc:sldMk cId="2899610716" sldId="287"/>
            <ac:spMk id="1176" creationId="{AB7D7DCC-24B0-5119-BACC-E26D9C4CE1B0}"/>
          </ac:spMkLst>
        </pc:spChg>
        <pc:spChg chg="replST">
          <ac:chgData name="Cantamessa Astrid" userId="25f9f48d-85bc-43a4-947a-61da0b1c16f5" providerId="ADAL" clId="{80008A71-63AE-4559-A497-FA3DB8649CB7}" dt="2023-07-09T12:18:32.364" v="6131"/>
          <ac:spMkLst>
            <pc:docMk/>
            <pc:sldMk cId="2899610716" sldId="287"/>
            <ac:spMk id="1177" creationId="{E808EA2B-C05B-E147-11A9-B324D68096FB}"/>
          </ac:spMkLst>
        </pc:spChg>
        <pc:spChg chg="replST">
          <ac:chgData name="Cantamessa Astrid" userId="25f9f48d-85bc-43a4-947a-61da0b1c16f5" providerId="ADAL" clId="{80008A71-63AE-4559-A497-FA3DB8649CB7}" dt="2023-07-09T12:18:32.369" v="6132"/>
          <ac:spMkLst>
            <pc:docMk/>
            <pc:sldMk cId="2899610716" sldId="287"/>
            <ac:spMk id="1178" creationId="{7F4987A1-404E-7814-EDA6-FB90DB46832B}"/>
          </ac:spMkLst>
        </pc:spChg>
        <pc:spChg chg="replST">
          <ac:chgData name="Cantamessa Astrid" userId="25f9f48d-85bc-43a4-947a-61da0b1c16f5" providerId="ADAL" clId="{80008A71-63AE-4559-A497-FA3DB8649CB7}" dt="2023-07-09T12:18:32.374" v="6133"/>
          <ac:spMkLst>
            <pc:docMk/>
            <pc:sldMk cId="2899610716" sldId="287"/>
            <ac:spMk id="1179" creationId="{82898CEF-6F17-73B5-5307-2215B2DBD4FC}"/>
          </ac:spMkLst>
        </pc:spChg>
        <pc:spChg chg="replST">
          <ac:chgData name="Cantamessa Astrid" userId="25f9f48d-85bc-43a4-947a-61da0b1c16f5" providerId="ADAL" clId="{80008A71-63AE-4559-A497-FA3DB8649CB7}" dt="2023-07-09T12:18:32.379" v="6134"/>
          <ac:spMkLst>
            <pc:docMk/>
            <pc:sldMk cId="2899610716" sldId="287"/>
            <ac:spMk id="1180" creationId="{08168677-1A45-8786-CFB8-3BCCB18C2CB0}"/>
          </ac:spMkLst>
        </pc:spChg>
        <pc:spChg chg="replST">
          <ac:chgData name="Cantamessa Astrid" userId="25f9f48d-85bc-43a4-947a-61da0b1c16f5" providerId="ADAL" clId="{80008A71-63AE-4559-A497-FA3DB8649CB7}" dt="2023-07-09T12:18:32.385" v="6135"/>
          <ac:spMkLst>
            <pc:docMk/>
            <pc:sldMk cId="2899610716" sldId="287"/>
            <ac:spMk id="1181" creationId="{DA78FD5D-20EE-6C79-20EF-A6381E7F77F0}"/>
          </ac:spMkLst>
        </pc:spChg>
        <pc:spChg chg="replST">
          <ac:chgData name="Cantamessa Astrid" userId="25f9f48d-85bc-43a4-947a-61da0b1c16f5" providerId="ADAL" clId="{80008A71-63AE-4559-A497-FA3DB8649CB7}" dt="2023-07-09T12:18:32.389" v="6136"/>
          <ac:spMkLst>
            <pc:docMk/>
            <pc:sldMk cId="2899610716" sldId="287"/>
            <ac:spMk id="1182" creationId="{D5044EB6-FF47-CF0F-88B5-F48FEEFCD902}"/>
          </ac:spMkLst>
        </pc:spChg>
        <pc:spChg chg="replST">
          <ac:chgData name="Cantamessa Astrid" userId="25f9f48d-85bc-43a4-947a-61da0b1c16f5" providerId="ADAL" clId="{80008A71-63AE-4559-A497-FA3DB8649CB7}" dt="2023-07-09T12:18:32.393" v="6137"/>
          <ac:spMkLst>
            <pc:docMk/>
            <pc:sldMk cId="2899610716" sldId="287"/>
            <ac:spMk id="1183" creationId="{9BE1B5E4-BEDD-824B-8670-26A8979FF869}"/>
          </ac:spMkLst>
        </pc:spChg>
        <pc:spChg chg="replST">
          <ac:chgData name="Cantamessa Astrid" userId="25f9f48d-85bc-43a4-947a-61da0b1c16f5" providerId="ADAL" clId="{80008A71-63AE-4559-A497-FA3DB8649CB7}" dt="2023-07-09T12:18:32.397" v="6138"/>
          <ac:spMkLst>
            <pc:docMk/>
            <pc:sldMk cId="2899610716" sldId="287"/>
            <ac:spMk id="1184" creationId="{7BBB8DF6-9308-6057-C314-6D5AD87177EF}"/>
          </ac:spMkLst>
        </pc:spChg>
        <pc:spChg chg="replST">
          <ac:chgData name="Cantamessa Astrid" userId="25f9f48d-85bc-43a4-947a-61da0b1c16f5" providerId="ADAL" clId="{80008A71-63AE-4559-A497-FA3DB8649CB7}" dt="2023-07-09T12:18:32.402" v="6139"/>
          <ac:spMkLst>
            <pc:docMk/>
            <pc:sldMk cId="2899610716" sldId="287"/>
            <ac:spMk id="1185" creationId="{9264B342-F054-B912-D784-A62DC24CEB43}"/>
          </ac:spMkLst>
        </pc:spChg>
        <pc:spChg chg="replST">
          <ac:chgData name="Cantamessa Astrid" userId="25f9f48d-85bc-43a4-947a-61da0b1c16f5" providerId="ADAL" clId="{80008A71-63AE-4559-A497-FA3DB8649CB7}" dt="2023-07-09T12:18:32.406" v="6140"/>
          <ac:spMkLst>
            <pc:docMk/>
            <pc:sldMk cId="2899610716" sldId="287"/>
            <ac:spMk id="1186" creationId="{7E95D7EB-05BE-C940-957D-5071E0774DCC}"/>
          </ac:spMkLst>
        </pc:spChg>
        <pc:spChg chg="replST">
          <ac:chgData name="Cantamessa Astrid" userId="25f9f48d-85bc-43a4-947a-61da0b1c16f5" providerId="ADAL" clId="{80008A71-63AE-4559-A497-FA3DB8649CB7}" dt="2023-07-09T12:18:32.412" v="6141"/>
          <ac:spMkLst>
            <pc:docMk/>
            <pc:sldMk cId="2899610716" sldId="287"/>
            <ac:spMk id="1187" creationId="{A8F99DAA-5903-7777-6234-AF0AC8141B22}"/>
          </ac:spMkLst>
        </pc:spChg>
        <pc:spChg chg="replST">
          <ac:chgData name="Cantamessa Astrid" userId="25f9f48d-85bc-43a4-947a-61da0b1c16f5" providerId="ADAL" clId="{80008A71-63AE-4559-A497-FA3DB8649CB7}" dt="2023-07-09T12:18:32.416" v="6142"/>
          <ac:spMkLst>
            <pc:docMk/>
            <pc:sldMk cId="2899610716" sldId="287"/>
            <ac:spMk id="1188" creationId="{46E9BAB1-92D2-03F2-9DC1-B1641B9893C1}"/>
          </ac:spMkLst>
        </pc:spChg>
        <pc:spChg chg="replST">
          <ac:chgData name="Cantamessa Astrid" userId="25f9f48d-85bc-43a4-947a-61da0b1c16f5" providerId="ADAL" clId="{80008A71-63AE-4559-A497-FA3DB8649CB7}" dt="2023-07-09T12:18:32.420" v="6143"/>
          <ac:spMkLst>
            <pc:docMk/>
            <pc:sldMk cId="2899610716" sldId="287"/>
            <ac:spMk id="1189" creationId="{A24A8E25-52EA-F2F0-D080-51E872E581DB}"/>
          </ac:spMkLst>
        </pc:spChg>
        <pc:spChg chg="replST">
          <ac:chgData name="Cantamessa Astrid" userId="25f9f48d-85bc-43a4-947a-61da0b1c16f5" providerId="ADAL" clId="{80008A71-63AE-4559-A497-FA3DB8649CB7}" dt="2023-07-09T12:18:32.429" v="6144"/>
          <ac:spMkLst>
            <pc:docMk/>
            <pc:sldMk cId="2899610716" sldId="287"/>
            <ac:spMk id="1190" creationId="{EFE18216-7C85-0B93-C149-B48B5FEC07AC}"/>
          </ac:spMkLst>
        </pc:spChg>
        <pc:spChg chg="replST">
          <ac:chgData name="Cantamessa Astrid" userId="25f9f48d-85bc-43a4-947a-61da0b1c16f5" providerId="ADAL" clId="{80008A71-63AE-4559-A497-FA3DB8649CB7}" dt="2023-07-09T12:18:32.433" v="6145"/>
          <ac:spMkLst>
            <pc:docMk/>
            <pc:sldMk cId="2899610716" sldId="287"/>
            <ac:spMk id="1191" creationId="{2554B1D2-E766-AF0B-D595-90978A1BE0DC}"/>
          </ac:spMkLst>
        </pc:spChg>
        <pc:spChg chg="replST">
          <ac:chgData name="Cantamessa Astrid" userId="25f9f48d-85bc-43a4-947a-61da0b1c16f5" providerId="ADAL" clId="{80008A71-63AE-4559-A497-FA3DB8649CB7}" dt="2023-07-09T12:18:32.440" v="6146"/>
          <ac:spMkLst>
            <pc:docMk/>
            <pc:sldMk cId="2899610716" sldId="287"/>
            <ac:spMk id="1192" creationId="{E81290C2-6F8D-836B-2506-A01BBD9AC816}"/>
          </ac:spMkLst>
        </pc:spChg>
        <pc:spChg chg="replST">
          <ac:chgData name="Cantamessa Astrid" userId="25f9f48d-85bc-43a4-947a-61da0b1c16f5" providerId="ADAL" clId="{80008A71-63AE-4559-A497-FA3DB8649CB7}" dt="2023-07-09T12:18:32.449" v="6147"/>
          <ac:spMkLst>
            <pc:docMk/>
            <pc:sldMk cId="2899610716" sldId="287"/>
            <ac:spMk id="1193" creationId="{13E547A8-EF38-2E04-C1EF-D6879969F542}"/>
          </ac:spMkLst>
        </pc:spChg>
        <pc:spChg chg="replST">
          <ac:chgData name="Cantamessa Astrid" userId="25f9f48d-85bc-43a4-947a-61da0b1c16f5" providerId="ADAL" clId="{80008A71-63AE-4559-A497-FA3DB8649CB7}" dt="2023-07-09T12:18:32.455" v="6148"/>
          <ac:spMkLst>
            <pc:docMk/>
            <pc:sldMk cId="2899610716" sldId="287"/>
            <ac:spMk id="1194" creationId="{81FB544C-6447-4B19-4117-4D0EA52F1ED9}"/>
          </ac:spMkLst>
        </pc:spChg>
        <pc:spChg chg="replST">
          <ac:chgData name="Cantamessa Astrid" userId="25f9f48d-85bc-43a4-947a-61da0b1c16f5" providerId="ADAL" clId="{80008A71-63AE-4559-A497-FA3DB8649CB7}" dt="2023-07-09T12:18:32.463" v="6149"/>
          <ac:spMkLst>
            <pc:docMk/>
            <pc:sldMk cId="2899610716" sldId="287"/>
            <ac:spMk id="1195" creationId="{33DCA69D-19A4-8C72-ED5C-B07008C0EF58}"/>
          </ac:spMkLst>
        </pc:spChg>
        <pc:spChg chg="replST">
          <ac:chgData name="Cantamessa Astrid" userId="25f9f48d-85bc-43a4-947a-61da0b1c16f5" providerId="ADAL" clId="{80008A71-63AE-4559-A497-FA3DB8649CB7}" dt="2023-07-09T12:18:32.468" v="6150"/>
          <ac:spMkLst>
            <pc:docMk/>
            <pc:sldMk cId="2899610716" sldId="287"/>
            <ac:spMk id="1196" creationId="{8DD1A359-019B-F572-843A-BCC9E40A810F}"/>
          </ac:spMkLst>
        </pc:spChg>
        <pc:spChg chg="replST">
          <ac:chgData name="Cantamessa Astrid" userId="25f9f48d-85bc-43a4-947a-61da0b1c16f5" providerId="ADAL" clId="{80008A71-63AE-4559-A497-FA3DB8649CB7}" dt="2023-07-09T12:18:32.473" v="6151"/>
          <ac:spMkLst>
            <pc:docMk/>
            <pc:sldMk cId="2899610716" sldId="287"/>
            <ac:spMk id="1197" creationId="{5E4C7AB9-7E44-D72F-0D58-7ED447E43C20}"/>
          </ac:spMkLst>
        </pc:spChg>
        <pc:spChg chg="replST">
          <ac:chgData name="Cantamessa Astrid" userId="25f9f48d-85bc-43a4-947a-61da0b1c16f5" providerId="ADAL" clId="{80008A71-63AE-4559-A497-FA3DB8649CB7}" dt="2023-07-09T12:18:32.478" v="6152"/>
          <ac:spMkLst>
            <pc:docMk/>
            <pc:sldMk cId="2899610716" sldId="287"/>
            <ac:spMk id="1198" creationId="{54F2D096-B12B-BF2D-9E93-A56587C6094C}"/>
          </ac:spMkLst>
        </pc:spChg>
        <pc:spChg chg="replST">
          <ac:chgData name="Cantamessa Astrid" userId="25f9f48d-85bc-43a4-947a-61da0b1c16f5" providerId="ADAL" clId="{80008A71-63AE-4559-A497-FA3DB8649CB7}" dt="2023-07-09T12:18:32.482" v="6153"/>
          <ac:spMkLst>
            <pc:docMk/>
            <pc:sldMk cId="2899610716" sldId="287"/>
            <ac:spMk id="1199" creationId="{B6D2A815-5DCA-1DDC-2E64-4003C26A08FC}"/>
          </ac:spMkLst>
        </pc:spChg>
        <pc:spChg chg="replST">
          <ac:chgData name="Cantamessa Astrid" userId="25f9f48d-85bc-43a4-947a-61da0b1c16f5" providerId="ADAL" clId="{80008A71-63AE-4559-A497-FA3DB8649CB7}" dt="2023-07-09T12:18:32.487" v="6154"/>
          <ac:spMkLst>
            <pc:docMk/>
            <pc:sldMk cId="2899610716" sldId="287"/>
            <ac:spMk id="1200" creationId="{8F10F34D-4677-2FAA-9CD9-EC9E10AFF4D4}"/>
          </ac:spMkLst>
        </pc:spChg>
        <pc:spChg chg="replST">
          <ac:chgData name="Cantamessa Astrid" userId="25f9f48d-85bc-43a4-947a-61da0b1c16f5" providerId="ADAL" clId="{80008A71-63AE-4559-A497-FA3DB8649CB7}" dt="2023-07-09T12:18:32.491" v="6155"/>
          <ac:spMkLst>
            <pc:docMk/>
            <pc:sldMk cId="2899610716" sldId="287"/>
            <ac:spMk id="1201" creationId="{F02E7B12-4315-F9D5-3B4C-228BB3AF4BDB}"/>
          </ac:spMkLst>
        </pc:spChg>
        <pc:spChg chg="replST">
          <ac:chgData name="Cantamessa Astrid" userId="25f9f48d-85bc-43a4-947a-61da0b1c16f5" providerId="ADAL" clId="{80008A71-63AE-4559-A497-FA3DB8649CB7}" dt="2023-07-09T12:18:32.496" v="6156"/>
          <ac:spMkLst>
            <pc:docMk/>
            <pc:sldMk cId="2899610716" sldId="287"/>
            <ac:spMk id="1202" creationId="{3ADF9CC5-533D-B014-23FB-1AEC824E4177}"/>
          </ac:spMkLst>
        </pc:spChg>
        <pc:spChg chg="replST">
          <ac:chgData name="Cantamessa Astrid" userId="25f9f48d-85bc-43a4-947a-61da0b1c16f5" providerId="ADAL" clId="{80008A71-63AE-4559-A497-FA3DB8649CB7}" dt="2023-07-09T12:18:32.501" v="6157"/>
          <ac:spMkLst>
            <pc:docMk/>
            <pc:sldMk cId="2899610716" sldId="287"/>
            <ac:spMk id="1203" creationId="{487B8155-AC5D-D390-5615-F49A71E2C18A}"/>
          </ac:spMkLst>
        </pc:spChg>
        <pc:spChg chg="replST">
          <ac:chgData name="Cantamessa Astrid" userId="25f9f48d-85bc-43a4-947a-61da0b1c16f5" providerId="ADAL" clId="{80008A71-63AE-4559-A497-FA3DB8649CB7}" dt="2023-07-09T12:18:32.505" v="6158"/>
          <ac:spMkLst>
            <pc:docMk/>
            <pc:sldMk cId="2899610716" sldId="287"/>
            <ac:spMk id="1204" creationId="{2BEDA063-C1FC-A02F-66AB-05C31C134513}"/>
          </ac:spMkLst>
        </pc:spChg>
        <pc:spChg chg="replST">
          <ac:chgData name="Cantamessa Astrid" userId="25f9f48d-85bc-43a4-947a-61da0b1c16f5" providerId="ADAL" clId="{80008A71-63AE-4559-A497-FA3DB8649CB7}" dt="2023-07-09T12:18:32.511" v="6159"/>
          <ac:spMkLst>
            <pc:docMk/>
            <pc:sldMk cId="2899610716" sldId="287"/>
            <ac:spMk id="1205" creationId="{E83E6CC6-C498-5250-F889-F17DEC13CB5B}"/>
          </ac:spMkLst>
        </pc:spChg>
        <pc:spChg chg="replST">
          <ac:chgData name="Cantamessa Astrid" userId="25f9f48d-85bc-43a4-947a-61da0b1c16f5" providerId="ADAL" clId="{80008A71-63AE-4559-A497-FA3DB8649CB7}" dt="2023-07-09T12:18:32.516" v="6160"/>
          <ac:spMkLst>
            <pc:docMk/>
            <pc:sldMk cId="2899610716" sldId="287"/>
            <ac:spMk id="1206" creationId="{31C66259-AF92-1A6A-A4B9-8742CB3B47BA}"/>
          </ac:spMkLst>
        </pc:spChg>
        <pc:spChg chg="replST">
          <ac:chgData name="Cantamessa Astrid" userId="25f9f48d-85bc-43a4-947a-61da0b1c16f5" providerId="ADAL" clId="{80008A71-63AE-4559-A497-FA3DB8649CB7}" dt="2023-07-09T12:18:32.521" v="6161"/>
          <ac:spMkLst>
            <pc:docMk/>
            <pc:sldMk cId="2899610716" sldId="287"/>
            <ac:spMk id="1207" creationId="{7F7D8440-BB44-0674-CB04-F0EA67422E18}"/>
          </ac:spMkLst>
        </pc:spChg>
        <pc:spChg chg="replST">
          <ac:chgData name="Cantamessa Astrid" userId="25f9f48d-85bc-43a4-947a-61da0b1c16f5" providerId="ADAL" clId="{80008A71-63AE-4559-A497-FA3DB8649CB7}" dt="2023-07-09T12:18:32.525" v="6162"/>
          <ac:spMkLst>
            <pc:docMk/>
            <pc:sldMk cId="2899610716" sldId="287"/>
            <ac:spMk id="1208" creationId="{E276543A-4CB2-6586-8149-BE158DCECA46}"/>
          </ac:spMkLst>
        </pc:spChg>
        <pc:spChg chg="replST">
          <ac:chgData name="Cantamessa Astrid" userId="25f9f48d-85bc-43a4-947a-61da0b1c16f5" providerId="ADAL" clId="{80008A71-63AE-4559-A497-FA3DB8649CB7}" dt="2023-07-09T12:18:32.541" v="6163"/>
          <ac:spMkLst>
            <pc:docMk/>
            <pc:sldMk cId="2899610716" sldId="287"/>
            <ac:spMk id="1209" creationId="{60B9196C-95EB-C41C-EF8D-87787CCB62D2}"/>
          </ac:spMkLst>
        </pc:spChg>
        <pc:spChg chg="replST">
          <ac:chgData name="Cantamessa Astrid" userId="25f9f48d-85bc-43a4-947a-61da0b1c16f5" providerId="ADAL" clId="{80008A71-63AE-4559-A497-FA3DB8649CB7}" dt="2023-07-09T12:18:32.546" v="6164"/>
          <ac:spMkLst>
            <pc:docMk/>
            <pc:sldMk cId="2899610716" sldId="287"/>
            <ac:spMk id="1210" creationId="{9B876F90-A4AD-1590-BBDA-B681FB119EA5}"/>
          </ac:spMkLst>
        </pc:spChg>
        <pc:spChg chg="replST">
          <ac:chgData name="Cantamessa Astrid" userId="25f9f48d-85bc-43a4-947a-61da0b1c16f5" providerId="ADAL" clId="{80008A71-63AE-4559-A497-FA3DB8649CB7}" dt="2023-07-09T12:18:32.549" v="6165"/>
          <ac:spMkLst>
            <pc:docMk/>
            <pc:sldMk cId="2899610716" sldId="287"/>
            <ac:spMk id="1211" creationId="{A78EA779-8F00-939D-DF51-0BA2C456E7C9}"/>
          </ac:spMkLst>
        </pc:spChg>
        <pc:spChg chg="replST">
          <ac:chgData name="Cantamessa Astrid" userId="25f9f48d-85bc-43a4-947a-61da0b1c16f5" providerId="ADAL" clId="{80008A71-63AE-4559-A497-FA3DB8649CB7}" dt="2023-07-09T12:18:32.553" v="6166"/>
          <ac:spMkLst>
            <pc:docMk/>
            <pc:sldMk cId="2899610716" sldId="287"/>
            <ac:spMk id="1212" creationId="{D65C5E58-AD7B-F7C5-42CD-5C10B5CF453C}"/>
          </ac:spMkLst>
        </pc:spChg>
        <pc:spChg chg="replST">
          <ac:chgData name="Cantamessa Astrid" userId="25f9f48d-85bc-43a4-947a-61da0b1c16f5" providerId="ADAL" clId="{80008A71-63AE-4559-A497-FA3DB8649CB7}" dt="2023-07-09T12:18:32.559" v="6167"/>
          <ac:spMkLst>
            <pc:docMk/>
            <pc:sldMk cId="2899610716" sldId="287"/>
            <ac:spMk id="1213" creationId="{63F29F3F-5B08-AE46-D5B0-12C4D7C85D97}"/>
          </ac:spMkLst>
        </pc:spChg>
        <pc:spChg chg="replST">
          <ac:chgData name="Cantamessa Astrid" userId="25f9f48d-85bc-43a4-947a-61da0b1c16f5" providerId="ADAL" clId="{80008A71-63AE-4559-A497-FA3DB8649CB7}" dt="2023-07-09T12:18:32.562" v="6168"/>
          <ac:spMkLst>
            <pc:docMk/>
            <pc:sldMk cId="2899610716" sldId="287"/>
            <ac:spMk id="1214" creationId="{9CB0AEAD-1E12-A44F-1978-AD63620810D0}"/>
          </ac:spMkLst>
        </pc:spChg>
        <pc:spChg chg="replST">
          <ac:chgData name="Cantamessa Astrid" userId="25f9f48d-85bc-43a4-947a-61da0b1c16f5" providerId="ADAL" clId="{80008A71-63AE-4559-A497-FA3DB8649CB7}" dt="2023-07-09T12:18:32.566" v="6169"/>
          <ac:spMkLst>
            <pc:docMk/>
            <pc:sldMk cId="2899610716" sldId="287"/>
            <ac:spMk id="1215" creationId="{A701A390-3EAF-2BD6-3F9C-D1A4B1A20618}"/>
          </ac:spMkLst>
        </pc:spChg>
        <pc:spChg chg="replST">
          <ac:chgData name="Cantamessa Astrid" userId="25f9f48d-85bc-43a4-947a-61da0b1c16f5" providerId="ADAL" clId="{80008A71-63AE-4559-A497-FA3DB8649CB7}" dt="2023-07-09T12:18:32.571" v="6170"/>
          <ac:spMkLst>
            <pc:docMk/>
            <pc:sldMk cId="2899610716" sldId="287"/>
            <ac:spMk id="1216" creationId="{388F81DB-F212-02EF-100C-F1C97B112A36}"/>
          </ac:spMkLst>
        </pc:spChg>
        <pc:spChg chg="replST">
          <ac:chgData name="Cantamessa Astrid" userId="25f9f48d-85bc-43a4-947a-61da0b1c16f5" providerId="ADAL" clId="{80008A71-63AE-4559-A497-FA3DB8649CB7}" dt="2023-07-09T12:18:32.577" v="6171"/>
          <ac:spMkLst>
            <pc:docMk/>
            <pc:sldMk cId="2899610716" sldId="287"/>
            <ac:spMk id="1217" creationId="{1B02D366-A1A0-1070-0F6F-C270DF52B1F3}"/>
          </ac:spMkLst>
        </pc:spChg>
        <pc:spChg chg="replST">
          <ac:chgData name="Cantamessa Astrid" userId="25f9f48d-85bc-43a4-947a-61da0b1c16f5" providerId="ADAL" clId="{80008A71-63AE-4559-A497-FA3DB8649CB7}" dt="2023-07-09T12:18:32.581" v="6172"/>
          <ac:spMkLst>
            <pc:docMk/>
            <pc:sldMk cId="2899610716" sldId="287"/>
            <ac:spMk id="1218" creationId="{131C297C-5688-D0D1-3A53-C100BC0E0B80}"/>
          </ac:spMkLst>
        </pc:spChg>
        <pc:spChg chg="replST">
          <ac:chgData name="Cantamessa Astrid" userId="25f9f48d-85bc-43a4-947a-61da0b1c16f5" providerId="ADAL" clId="{80008A71-63AE-4559-A497-FA3DB8649CB7}" dt="2023-07-09T12:18:32.585" v="6173"/>
          <ac:spMkLst>
            <pc:docMk/>
            <pc:sldMk cId="2899610716" sldId="287"/>
            <ac:spMk id="1219" creationId="{77517DA3-8FAF-0D45-0AF9-57A5F8BCD262}"/>
          </ac:spMkLst>
        </pc:spChg>
        <pc:spChg chg="replST">
          <ac:chgData name="Cantamessa Astrid" userId="25f9f48d-85bc-43a4-947a-61da0b1c16f5" providerId="ADAL" clId="{80008A71-63AE-4559-A497-FA3DB8649CB7}" dt="2023-07-09T12:18:32.589" v="6174"/>
          <ac:spMkLst>
            <pc:docMk/>
            <pc:sldMk cId="2899610716" sldId="287"/>
            <ac:spMk id="1220" creationId="{DA765086-DCC2-9811-48B7-326EE9F4C3F8}"/>
          </ac:spMkLst>
        </pc:spChg>
        <pc:spChg chg="replST">
          <ac:chgData name="Cantamessa Astrid" userId="25f9f48d-85bc-43a4-947a-61da0b1c16f5" providerId="ADAL" clId="{80008A71-63AE-4559-A497-FA3DB8649CB7}" dt="2023-07-09T12:18:32.594" v="6175"/>
          <ac:spMkLst>
            <pc:docMk/>
            <pc:sldMk cId="2899610716" sldId="287"/>
            <ac:spMk id="1221" creationId="{19A27464-D292-781B-70E5-FF3C0C5B41CB}"/>
          </ac:spMkLst>
        </pc:spChg>
        <pc:spChg chg="replST">
          <ac:chgData name="Cantamessa Astrid" userId="25f9f48d-85bc-43a4-947a-61da0b1c16f5" providerId="ADAL" clId="{80008A71-63AE-4559-A497-FA3DB8649CB7}" dt="2023-07-09T12:18:32.598" v="6176"/>
          <ac:spMkLst>
            <pc:docMk/>
            <pc:sldMk cId="2899610716" sldId="287"/>
            <ac:spMk id="1222" creationId="{139F6684-6259-87A1-BE18-C23E1D3AB056}"/>
          </ac:spMkLst>
        </pc:spChg>
        <pc:spChg chg="replST">
          <ac:chgData name="Cantamessa Astrid" userId="25f9f48d-85bc-43a4-947a-61da0b1c16f5" providerId="ADAL" clId="{80008A71-63AE-4559-A497-FA3DB8649CB7}" dt="2023-07-09T12:18:32.602" v="6177"/>
          <ac:spMkLst>
            <pc:docMk/>
            <pc:sldMk cId="2899610716" sldId="287"/>
            <ac:spMk id="1223" creationId="{CA141E49-823E-2D56-07B6-382B7FC368F0}"/>
          </ac:spMkLst>
        </pc:spChg>
        <pc:spChg chg="replST">
          <ac:chgData name="Cantamessa Astrid" userId="25f9f48d-85bc-43a4-947a-61da0b1c16f5" providerId="ADAL" clId="{80008A71-63AE-4559-A497-FA3DB8649CB7}" dt="2023-07-09T12:18:32.607" v="6178"/>
          <ac:spMkLst>
            <pc:docMk/>
            <pc:sldMk cId="2899610716" sldId="287"/>
            <ac:spMk id="1224" creationId="{F60B281B-CC70-798F-0060-24672318BC3F}"/>
          </ac:spMkLst>
        </pc:spChg>
        <pc:spChg chg="replST">
          <ac:chgData name="Cantamessa Astrid" userId="25f9f48d-85bc-43a4-947a-61da0b1c16f5" providerId="ADAL" clId="{80008A71-63AE-4559-A497-FA3DB8649CB7}" dt="2023-07-09T12:18:32.611" v="6179"/>
          <ac:spMkLst>
            <pc:docMk/>
            <pc:sldMk cId="2899610716" sldId="287"/>
            <ac:spMk id="1225" creationId="{5DBED3D2-1689-957F-8DA0-6928F5798BCC}"/>
          </ac:spMkLst>
        </pc:spChg>
        <pc:spChg chg="replST">
          <ac:chgData name="Cantamessa Astrid" userId="25f9f48d-85bc-43a4-947a-61da0b1c16f5" providerId="ADAL" clId="{80008A71-63AE-4559-A497-FA3DB8649CB7}" dt="2023-07-09T12:18:32.616" v="6180"/>
          <ac:spMkLst>
            <pc:docMk/>
            <pc:sldMk cId="2899610716" sldId="287"/>
            <ac:spMk id="1226" creationId="{28D25977-D14C-3355-6F93-380CDD191E5B}"/>
          </ac:spMkLst>
        </pc:spChg>
        <pc:spChg chg="replST">
          <ac:chgData name="Cantamessa Astrid" userId="25f9f48d-85bc-43a4-947a-61da0b1c16f5" providerId="ADAL" clId="{80008A71-63AE-4559-A497-FA3DB8649CB7}" dt="2023-07-09T12:18:32.620" v="6181"/>
          <ac:spMkLst>
            <pc:docMk/>
            <pc:sldMk cId="2899610716" sldId="287"/>
            <ac:spMk id="1227" creationId="{11BA92A6-E718-AF58-EF09-EB6E4DB58F64}"/>
          </ac:spMkLst>
        </pc:spChg>
        <pc:spChg chg="replST">
          <ac:chgData name="Cantamessa Astrid" userId="25f9f48d-85bc-43a4-947a-61da0b1c16f5" providerId="ADAL" clId="{80008A71-63AE-4559-A497-FA3DB8649CB7}" dt="2023-07-09T12:18:32.626" v="6182"/>
          <ac:spMkLst>
            <pc:docMk/>
            <pc:sldMk cId="2899610716" sldId="287"/>
            <ac:spMk id="1228" creationId="{D4BB3A42-72EA-0398-254C-3AB850C6AF34}"/>
          </ac:spMkLst>
        </pc:spChg>
        <pc:spChg chg="replST">
          <ac:chgData name="Cantamessa Astrid" userId="25f9f48d-85bc-43a4-947a-61da0b1c16f5" providerId="ADAL" clId="{80008A71-63AE-4559-A497-FA3DB8649CB7}" dt="2023-07-09T12:18:32.630" v="6183"/>
          <ac:spMkLst>
            <pc:docMk/>
            <pc:sldMk cId="2899610716" sldId="287"/>
            <ac:spMk id="1229" creationId="{915E8AE2-EF42-3F56-F4E4-23CCA1CD7B19}"/>
          </ac:spMkLst>
        </pc:spChg>
        <pc:spChg chg="replST">
          <ac:chgData name="Cantamessa Astrid" userId="25f9f48d-85bc-43a4-947a-61da0b1c16f5" providerId="ADAL" clId="{80008A71-63AE-4559-A497-FA3DB8649CB7}" dt="2023-07-09T12:18:32.634" v="6184"/>
          <ac:spMkLst>
            <pc:docMk/>
            <pc:sldMk cId="2899610716" sldId="287"/>
            <ac:spMk id="1230" creationId="{68952968-BDFD-6626-8B76-90D01F120CC6}"/>
          </ac:spMkLst>
        </pc:spChg>
        <pc:spChg chg="replST">
          <ac:chgData name="Cantamessa Astrid" userId="25f9f48d-85bc-43a4-947a-61da0b1c16f5" providerId="ADAL" clId="{80008A71-63AE-4559-A497-FA3DB8649CB7}" dt="2023-07-09T12:18:32.641" v="6185"/>
          <ac:spMkLst>
            <pc:docMk/>
            <pc:sldMk cId="2899610716" sldId="287"/>
            <ac:spMk id="1231" creationId="{ADFC8CD3-FB3B-79F6-823F-973CD1EC8551}"/>
          </ac:spMkLst>
        </pc:spChg>
        <pc:spChg chg="replST">
          <ac:chgData name="Cantamessa Astrid" userId="25f9f48d-85bc-43a4-947a-61da0b1c16f5" providerId="ADAL" clId="{80008A71-63AE-4559-A497-FA3DB8649CB7}" dt="2023-07-09T12:18:32.646" v="6186"/>
          <ac:spMkLst>
            <pc:docMk/>
            <pc:sldMk cId="2899610716" sldId="287"/>
            <ac:spMk id="1232" creationId="{BBBCA074-595B-AB50-B22A-1701262425C4}"/>
          </ac:spMkLst>
        </pc:spChg>
        <pc:spChg chg="replST">
          <ac:chgData name="Cantamessa Astrid" userId="25f9f48d-85bc-43a4-947a-61da0b1c16f5" providerId="ADAL" clId="{80008A71-63AE-4559-A497-FA3DB8649CB7}" dt="2023-07-09T12:18:32.651" v="6187"/>
          <ac:spMkLst>
            <pc:docMk/>
            <pc:sldMk cId="2899610716" sldId="287"/>
            <ac:spMk id="1233" creationId="{BEFD7B21-31DF-853F-E5B8-8A0DC3DC31C3}"/>
          </ac:spMkLst>
        </pc:spChg>
        <pc:spChg chg="replST">
          <ac:chgData name="Cantamessa Astrid" userId="25f9f48d-85bc-43a4-947a-61da0b1c16f5" providerId="ADAL" clId="{80008A71-63AE-4559-A497-FA3DB8649CB7}" dt="2023-07-09T12:18:32.655" v="6188"/>
          <ac:spMkLst>
            <pc:docMk/>
            <pc:sldMk cId="2899610716" sldId="287"/>
            <ac:spMk id="1234" creationId="{3F9CE8B7-51DE-63C1-42A9-9895F51874CD}"/>
          </ac:spMkLst>
        </pc:spChg>
        <pc:spChg chg="replST">
          <ac:chgData name="Cantamessa Astrid" userId="25f9f48d-85bc-43a4-947a-61da0b1c16f5" providerId="ADAL" clId="{80008A71-63AE-4559-A497-FA3DB8649CB7}" dt="2023-07-09T12:18:32.660" v="6189"/>
          <ac:spMkLst>
            <pc:docMk/>
            <pc:sldMk cId="2899610716" sldId="287"/>
            <ac:spMk id="1235" creationId="{2321CBC8-1EF6-826A-551B-68444250FAFD}"/>
          </ac:spMkLst>
        </pc:spChg>
        <pc:spChg chg="replST">
          <ac:chgData name="Cantamessa Astrid" userId="25f9f48d-85bc-43a4-947a-61da0b1c16f5" providerId="ADAL" clId="{80008A71-63AE-4559-A497-FA3DB8649CB7}" dt="2023-07-09T12:18:32.666" v="6190"/>
          <ac:spMkLst>
            <pc:docMk/>
            <pc:sldMk cId="2899610716" sldId="287"/>
            <ac:spMk id="1236" creationId="{3DE1B124-F34C-4532-E2E0-B5247BD8FFD4}"/>
          </ac:spMkLst>
        </pc:spChg>
        <pc:spChg chg="replST">
          <ac:chgData name="Cantamessa Astrid" userId="25f9f48d-85bc-43a4-947a-61da0b1c16f5" providerId="ADAL" clId="{80008A71-63AE-4559-A497-FA3DB8649CB7}" dt="2023-07-09T12:18:32.670" v="6191"/>
          <ac:spMkLst>
            <pc:docMk/>
            <pc:sldMk cId="2899610716" sldId="287"/>
            <ac:spMk id="1237" creationId="{B217C4E3-E549-E232-C1AA-57960DBF8EB4}"/>
          </ac:spMkLst>
        </pc:spChg>
        <pc:spChg chg="replST">
          <ac:chgData name="Cantamessa Astrid" userId="25f9f48d-85bc-43a4-947a-61da0b1c16f5" providerId="ADAL" clId="{80008A71-63AE-4559-A497-FA3DB8649CB7}" dt="2023-07-09T12:18:32.675" v="6192"/>
          <ac:spMkLst>
            <pc:docMk/>
            <pc:sldMk cId="2899610716" sldId="287"/>
            <ac:spMk id="1238" creationId="{88B1AF34-B3F3-B0BB-D289-1982EF3FBD6F}"/>
          </ac:spMkLst>
        </pc:spChg>
        <pc:spChg chg="replST">
          <ac:chgData name="Cantamessa Astrid" userId="25f9f48d-85bc-43a4-947a-61da0b1c16f5" providerId="ADAL" clId="{80008A71-63AE-4559-A497-FA3DB8649CB7}" dt="2023-07-09T12:18:32.679" v="6193"/>
          <ac:spMkLst>
            <pc:docMk/>
            <pc:sldMk cId="2899610716" sldId="287"/>
            <ac:spMk id="1239" creationId="{2B36E197-2879-5D54-ADE9-59DFE28FE13E}"/>
          </ac:spMkLst>
        </pc:spChg>
        <pc:spChg chg="replST">
          <ac:chgData name="Cantamessa Astrid" userId="25f9f48d-85bc-43a4-947a-61da0b1c16f5" providerId="ADAL" clId="{80008A71-63AE-4559-A497-FA3DB8649CB7}" dt="2023-07-09T12:18:32.684" v="6194"/>
          <ac:spMkLst>
            <pc:docMk/>
            <pc:sldMk cId="2899610716" sldId="287"/>
            <ac:spMk id="1240" creationId="{1E4E8810-36BD-2B78-A898-C438A3D3DCEA}"/>
          </ac:spMkLst>
        </pc:spChg>
        <pc:spChg chg="replST">
          <ac:chgData name="Cantamessa Astrid" userId="25f9f48d-85bc-43a4-947a-61da0b1c16f5" providerId="ADAL" clId="{80008A71-63AE-4559-A497-FA3DB8649CB7}" dt="2023-07-09T12:18:32.688" v="6195"/>
          <ac:spMkLst>
            <pc:docMk/>
            <pc:sldMk cId="2899610716" sldId="287"/>
            <ac:spMk id="1241" creationId="{99997BE3-383A-A947-4F72-D82D57A95903}"/>
          </ac:spMkLst>
        </pc:spChg>
        <pc:spChg chg="replST">
          <ac:chgData name="Cantamessa Astrid" userId="25f9f48d-85bc-43a4-947a-61da0b1c16f5" providerId="ADAL" clId="{80008A71-63AE-4559-A497-FA3DB8649CB7}" dt="2023-07-09T12:18:32.692" v="6196"/>
          <ac:spMkLst>
            <pc:docMk/>
            <pc:sldMk cId="2899610716" sldId="287"/>
            <ac:spMk id="1242" creationId="{3CA395DF-05E1-9489-FB73-FD7186F0ED21}"/>
          </ac:spMkLst>
        </pc:spChg>
        <pc:spChg chg="replST">
          <ac:chgData name="Cantamessa Astrid" userId="25f9f48d-85bc-43a4-947a-61da0b1c16f5" providerId="ADAL" clId="{80008A71-63AE-4559-A497-FA3DB8649CB7}" dt="2023-07-09T12:18:32.697" v="6197"/>
          <ac:spMkLst>
            <pc:docMk/>
            <pc:sldMk cId="2899610716" sldId="287"/>
            <ac:spMk id="1243" creationId="{A98339DD-4167-FB2F-40DE-C2A55C7A2FE1}"/>
          </ac:spMkLst>
        </pc:spChg>
        <pc:spChg chg="replST">
          <ac:chgData name="Cantamessa Astrid" userId="25f9f48d-85bc-43a4-947a-61da0b1c16f5" providerId="ADAL" clId="{80008A71-63AE-4559-A497-FA3DB8649CB7}" dt="2023-07-09T12:18:32.702" v="6198"/>
          <ac:spMkLst>
            <pc:docMk/>
            <pc:sldMk cId="2899610716" sldId="287"/>
            <ac:spMk id="1244" creationId="{EC46D02D-7300-65CD-4889-2C569EFD0F7F}"/>
          </ac:spMkLst>
        </pc:spChg>
        <pc:spChg chg="replST">
          <ac:chgData name="Cantamessa Astrid" userId="25f9f48d-85bc-43a4-947a-61da0b1c16f5" providerId="ADAL" clId="{80008A71-63AE-4559-A497-FA3DB8649CB7}" dt="2023-07-09T12:18:32.706" v="6199"/>
          <ac:spMkLst>
            <pc:docMk/>
            <pc:sldMk cId="2899610716" sldId="287"/>
            <ac:spMk id="1245" creationId="{F840EE4F-55F3-5862-2C40-FDA3A60DFB1F}"/>
          </ac:spMkLst>
        </pc:spChg>
        <pc:spChg chg="replST">
          <ac:chgData name="Cantamessa Astrid" userId="25f9f48d-85bc-43a4-947a-61da0b1c16f5" providerId="ADAL" clId="{80008A71-63AE-4559-A497-FA3DB8649CB7}" dt="2023-07-09T12:18:32.710" v="6200"/>
          <ac:spMkLst>
            <pc:docMk/>
            <pc:sldMk cId="2899610716" sldId="287"/>
            <ac:spMk id="1246" creationId="{AE660CBD-ECDA-3EC2-7C10-4645E960015B}"/>
          </ac:spMkLst>
        </pc:spChg>
        <pc:spChg chg="replST">
          <ac:chgData name="Cantamessa Astrid" userId="25f9f48d-85bc-43a4-947a-61da0b1c16f5" providerId="ADAL" clId="{80008A71-63AE-4559-A497-FA3DB8649CB7}" dt="2023-07-09T12:18:32.715" v="6201"/>
          <ac:spMkLst>
            <pc:docMk/>
            <pc:sldMk cId="2899610716" sldId="287"/>
            <ac:spMk id="1247" creationId="{4426D2C2-C82B-4B6A-0C00-CA678B340ACE}"/>
          </ac:spMkLst>
        </pc:spChg>
        <pc:spChg chg="replST">
          <ac:chgData name="Cantamessa Astrid" userId="25f9f48d-85bc-43a4-947a-61da0b1c16f5" providerId="ADAL" clId="{80008A71-63AE-4559-A497-FA3DB8649CB7}" dt="2023-07-09T12:18:32.721" v="6202"/>
          <ac:spMkLst>
            <pc:docMk/>
            <pc:sldMk cId="2899610716" sldId="287"/>
            <ac:spMk id="1248" creationId="{7EB948F5-5E79-C2E3-2534-19F19C7465D3}"/>
          </ac:spMkLst>
        </pc:spChg>
        <pc:spChg chg="replST">
          <ac:chgData name="Cantamessa Astrid" userId="25f9f48d-85bc-43a4-947a-61da0b1c16f5" providerId="ADAL" clId="{80008A71-63AE-4559-A497-FA3DB8649CB7}" dt="2023-07-09T12:18:32.726" v="6203"/>
          <ac:spMkLst>
            <pc:docMk/>
            <pc:sldMk cId="2899610716" sldId="287"/>
            <ac:spMk id="1249" creationId="{4346999B-1EDB-1925-87C5-D7964D8BDC03}"/>
          </ac:spMkLst>
        </pc:spChg>
        <pc:spChg chg="replST">
          <ac:chgData name="Cantamessa Astrid" userId="25f9f48d-85bc-43a4-947a-61da0b1c16f5" providerId="ADAL" clId="{80008A71-63AE-4559-A497-FA3DB8649CB7}" dt="2023-07-09T12:18:32.730" v="6204"/>
          <ac:spMkLst>
            <pc:docMk/>
            <pc:sldMk cId="2899610716" sldId="287"/>
            <ac:spMk id="1250" creationId="{450174BD-CAC7-7A31-2201-EB553F002CED}"/>
          </ac:spMkLst>
        </pc:spChg>
        <pc:spChg chg="replST">
          <ac:chgData name="Cantamessa Astrid" userId="25f9f48d-85bc-43a4-947a-61da0b1c16f5" providerId="ADAL" clId="{80008A71-63AE-4559-A497-FA3DB8649CB7}" dt="2023-07-09T12:18:32.734" v="6205"/>
          <ac:spMkLst>
            <pc:docMk/>
            <pc:sldMk cId="2899610716" sldId="287"/>
            <ac:spMk id="1251" creationId="{809F339B-5FE9-368A-FC95-AD4056A37AF4}"/>
          </ac:spMkLst>
        </pc:spChg>
        <pc:spChg chg="replST">
          <ac:chgData name="Cantamessa Astrid" userId="25f9f48d-85bc-43a4-947a-61da0b1c16f5" providerId="ADAL" clId="{80008A71-63AE-4559-A497-FA3DB8649CB7}" dt="2023-07-09T12:18:32.739" v="6206"/>
          <ac:spMkLst>
            <pc:docMk/>
            <pc:sldMk cId="2899610716" sldId="287"/>
            <ac:spMk id="1252" creationId="{56FAE7B2-C8EA-362B-2A59-CF248B5FE86F}"/>
          </ac:spMkLst>
        </pc:spChg>
        <pc:spChg chg="replST">
          <ac:chgData name="Cantamessa Astrid" userId="25f9f48d-85bc-43a4-947a-61da0b1c16f5" providerId="ADAL" clId="{80008A71-63AE-4559-A497-FA3DB8649CB7}" dt="2023-07-09T12:18:32.743" v="6207"/>
          <ac:spMkLst>
            <pc:docMk/>
            <pc:sldMk cId="2899610716" sldId="287"/>
            <ac:spMk id="1253" creationId="{75B5AA6E-F072-132F-5E1E-CFDD0C4FB2CA}"/>
          </ac:spMkLst>
        </pc:spChg>
        <pc:spChg chg="replST">
          <ac:chgData name="Cantamessa Astrid" userId="25f9f48d-85bc-43a4-947a-61da0b1c16f5" providerId="ADAL" clId="{80008A71-63AE-4559-A497-FA3DB8649CB7}" dt="2023-07-09T12:18:32.748" v="6208"/>
          <ac:spMkLst>
            <pc:docMk/>
            <pc:sldMk cId="2899610716" sldId="287"/>
            <ac:spMk id="1254" creationId="{60487097-65C7-5D82-A08D-7589C51FD52F}"/>
          </ac:spMkLst>
        </pc:spChg>
        <pc:spChg chg="replST">
          <ac:chgData name="Cantamessa Astrid" userId="25f9f48d-85bc-43a4-947a-61da0b1c16f5" providerId="ADAL" clId="{80008A71-63AE-4559-A497-FA3DB8649CB7}" dt="2023-07-09T12:18:32.752" v="6209"/>
          <ac:spMkLst>
            <pc:docMk/>
            <pc:sldMk cId="2899610716" sldId="287"/>
            <ac:spMk id="1255" creationId="{74E16A5C-F0EA-BD22-198B-0D9521EA0B90}"/>
          </ac:spMkLst>
        </pc:spChg>
        <pc:spChg chg="replST">
          <ac:chgData name="Cantamessa Astrid" userId="25f9f48d-85bc-43a4-947a-61da0b1c16f5" providerId="ADAL" clId="{80008A71-63AE-4559-A497-FA3DB8649CB7}" dt="2023-07-09T12:18:32.757" v="6210"/>
          <ac:spMkLst>
            <pc:docMk/>
            <pc:sldMk cId="2899610716" sldId="287"/>
            <ac:spMk id="1256" creationId="{B52C51A1-4562-D776-17F3-7B1F2AACA622}"/>
          </ac:spMkLst>
        </pc:spChg>
        <pc:spChg chg="replST">
          <ac:chgData name="Cantamessa Astrid" userId="25f9f48d-85bc-43a4-947a-61da0b1c16f5" providerId="ADAL" clId="{80008A71-63AE-4559-A497-FA3DB8649CB7}" dt="2023-07-09T12:18:32.769" v="6211"/>
          <ac:spMkLst>
            <pc:docMk/>
            <pc:sldMk cId="2899610716" sldId="287"/>
            <ac:spMk id="1257" creationId="{535F11EF-F9EA-7702-3FB9-87E165D2F431}"/>
          </ac:spMkLst>
        </pc:spChg>
        <pc:spChg chg="replST">
          <ac:chgData name="Cantamessa Astrid" userId="25f9f48d-85bc-43a4-947a-61da0b1c16f5" providerId="ADAL" clId="{80008A71-63AE-4559-A497-FA3DB8649CB7}" dt="2023-07-09T12:18:32.773" v="6212"/>
          <ac:spMkLst>
            <pc:docMk/>
            <pc:sldMk cId="2899610716" sldId="287"/>
            <ac:spMk id="1258" creationId="{7E561ECB-1145-7780-1C00-50B3B69779D3}"/>
          </ac:spMkLst>
        </pc:spChg>
        <pc:spChg chg="replST">
          <ac:chgData name="Cantamessa Astrid" userId="25f9f48d-85bc-43a4-947a-61da0b1c16f5" providerId="ADAL" clId="{80008A71-63AE-4559-A497-FA3DB8649CB7}" dt="2023-07-09T12:18:32.777" v="6213"/>
          <ac:spMkLst>
            <pc:docMk/>
            <pc:sldMk cId="2899610716" sldId="287"/>
            <ac:spMk id="1259" creationId="{4CF269F0-9FAC-8717-0EAB-9E524EB6FDC7}"/>
          </ac:spMkLst>
        </pc:spChg>
        <pc:spChg chg="replST">
          <ac:chgData name="Cantamessa Astrid" userId="25f9f48d-85bc-43a4-947a-61da0b1c16f5" providerId="ADAL" clId="{80008A71-63AE-4559-A497-FA3DB8649CB7}" dt="2023-07-09T12:18:32.782" v="6214"/>
          <ac:spMkLst>
            <pc:docMk/>
            <pc:sldMk cId="2899610716" sldId="287"/>
            <ac:spMk id="1260" creationId="{F5C59049-FD43-3A68-6E63-902D30FF294D}"/>
          </ac:spMkLst>
        </pc:spChg>
        <pc:spChg chg="replST">
          <ac:chgData name="Cantamessa Astrid" userId="25f9f48d-85bc-43a4-947a-61da0b1c16f5" providerId="ADAL" clId="{80008A71-63AE-4559-A497-FA3DB8649CB7}" dt="2023-07-09T12:18:32.787" v="6215"/>
          <ac:spMkLst>
            <pc:docMk/>
            <pc:sldMk cId="2899610716" sldId="287"/>
            <ac:spMk id="1261" creationId="{360B258E-43DB-54D5-6CF9-EAB2414AFAA9}"/>
          </ac:spMkLst>
        </pc:spChg>
        <pc:spChg chg="replST">
          <ac:chgData name="Cantamessa Astrid" userId="25f9f48d-85bc-43a4-947a-61da0b1c16f5" providerId="ADAL" clId="{80008A71-63AE-4559-A497-FA3DB8649CB7}" dt="2023-07-09T12:18:32.800" v="6216"/>
          <ac:spMkLst>
            <pc:docMk/>
            <pc:sldMk cId="2899610716" sldId="287"/>
            <ac:spMk id="1262" creationId="{B41D3EDF-5DAE-EC80-691F-B6BF732B27F3}"/>
          </ac:spMkLst>
        </pc:spChg>
        <pc:spChg chg="replST">
          <ac:chgData name="Cantamessa Astrid" userId="25f9f48d-85bc-43a4-947a-61da0b1c16f5" providerId="ADAL" clId="{80008A71-63AE-4559-A497-FA3DB8649CB7}" dt="2023-07-09T12:18:32.805" v="6217"/>
          <ac:spMkLst>
            <pc:docMk/>
            <pc:sldMk cId="2899610716" sldId="287"/>
            <ac:spMk id="1263" creationId="{36537183-2A44-492C-1500-68D5FA21E913}"/>
          </ac:spMkLst>
        </pc:spChg>
        <pc:spChg chg="replST">
          <ac:chgData name="Cantamessa Astrid" userId="25f9f48d-85bc-43a4-947a-61da0b1c16f5" providerId="ADAL" clId="{80008A71-63AE-4559-A497-FA3DB8649CB7}" dt="2023-07-09T12:18:32.808" v="6218"/>
          <ac:spMkLst>
            <pc:docMk/>
            <pc:sldMk cId="2899610716" sldId="287"/>
            <ac:spMk id="1264" creationId="{86FAED3D-B511-4CAE-F231-E02C627C944F}"/>
          </ac:spMkLst>
        </pc:spChg>
        <pc:spChg chg="replST">
          <ac:chgData name="Cantamessa Astrid" userId="25f9f48d-85bc-43a4-947a-61da0b1c16f5" providerId="ADAL" clId="{80008A71-63AE-4559-A497-FA3DB8649CB7}" dt="2023-07-09T12:18:32.813" v="6219"/>
          <ac:spMkLst>
            <pc:docMk/>
            <pc:sldMk cId="2899610716" sldId="287"/>
            <ac:spMk id="1265" creationId="{9D4D68A9-725E-130D-361A-D14395B73BF6}"/>
          </ac:spMkLst>
        </pc:spChg>
        <pc:spChg chg="replST">
          <ac:chgData name="Cantamessa Astrid" userId="25f9f48d-85bc-43a4-947a-61da0b1c16f5" providerId="ADAL" clId="{80008A71-63AE-4559-A497-FA3DB8649CB7}" dt="2023-07-09T12:18:32.818" v="6220"/>
          <ac:spMkLst>
            <pc:docMk/>
            <pc:sldMk cId="2899610716" sldId="287"/>
            <ac:spMk id="1266" creationId="{531CFA27-F471-E090-54A5-D33F65112EF8}"/>
          </ac:spMkLst>
        </pc:spChg>
        <pc:spChg chg="replST">
          <ac:chgData name="Cantamessa Astrid" userId="25f9f48d-85bc-43a4-947a-61da0b1c16f5" providerId="ADAL" clId="{80008A71-63AE-4559-A497-FA3DB8649CB7}" dt="2023-07-09T12:18:32.823" v="6221"/>
          <ac:spMkLst>
            <pc:docMk/>
            <pc:sldMk cId="2899610716" sldId="287"/>
            <ac:spMk id="1267" creationId="{4DB3501D-11B9-25E6-EFC8-5B695498FACB}"/>
          </ac:spMkLst>
        </pc:spChg>
        <pc:spChg chg="replST">
          <ac:chgData name="Cantamessa Astrid" userId="25f9f48d-85bc-43a4-947a-61da0b1c16f5" providerId="ADAL" clId="{80008A71-63AE-4559-A497-FA3DB8649CB7}" dt="2023-07-09T12:18:32.827" v="6222"/>
          <ac:spMkLst>
            <pc:docMk/>
            <pc:sldMk cId="2899610716" sldId="287"/>
            <ac:spMk id="1268" creationId="{4D6E3F21-8D2F-DB21-31D2-20AE2F35034C}"/>
          </ac:spMkLst>
        </pc:spChg>
        <pc:spChg chg="replST">
          <ac:chgData name="Cantamessa Astrid" userId="25f9f48d-85bc-43a4-947a-61da0b1c16f5" providerId="ADAL" clId="{80008A71-63AE-4559-A497-FA3DB8649CB7}" dt="2023-07-09T12:18:32.831" v="6223"/>
          <ac:spMkLst>
            <pc:docMk/>
            <pc:sldMk cId="2899610716" sldId="287"/>
            <ac:spMk id="1269" creationId="{31D3E91E-BDF6-C983-82DC-03DE96786FE8}"/>
          </ac:spMkLst>
        </pc:spChg>
        <pc:spChg chg="replST">
          <ac:chgData name="Cantamessa Astrid" userId="25f9f48d-85bc-43a4-947a-61da0b1c16f5" providerId="ADAL" clId="{80008A71-63AE-4559-A497-FA3DB8649CB7}" dt="2023-07-09T12:18:32.836" v="6224"/>
          <ac:spMkLst>
            <pc:docMk/>
            <pc:sldMk cId="2899610716" sldId="287"/>
            <ac:spMk id="1270" creationId="{F35C8739-D4ED-4ACF-2245-A1ECBA117F46}"/>
          </ac:spMkLst>
        </pc:spChg>
        <pc:spChg chg="replST">
          <ac:chgData name="Cantamessa Astrid" userId="25f9f48d-85bc-43a4-947a-61da0b1c16f5" providerId="ADAL" clId="{80008A71-63AE-4559-A497-FA3DB8649CB7}" dt="2023-07-09T12:18:32.840" v="6225"/>
          <ac:spMkLst>
            <pc:docMk/>
            <pc:sldMk cId="2899610716" sldId="287"/>
            <ac:spMk id="1271" creationId="{541B37D3-AF07-1DDF-8538-56E0788E20F8}"/>
          </ac:spMkLst>
        </pc:spChg>
        <pc:spChg chg="replST">
          <ac:chgData name="Cantamessa Astrid" userId="25f9f48d-85bc-43a4-947a-61da0b1c16f5" providerId="ADAL" clId="{80008A71-63AE-4559-A497-FA3DB8649CB7}" dt="2023-07-09T12:18:32.844" v="6226"/>
          <ac:spMkLst>
            <pc:docMk/>
            <pc:sldMk cId="2899610716" sldId="287"/>
            <ac:spMk id="1272" creationId="{F5DE3D8F-31E4-3F10-633E-442731485C83}"/>
          </ac:spMkLst>
        </pc:spChg>
        <pc:spChg chg="replST">
          <ac:chgData name="Cantamessa Astrid" userId="25f9f48d-85bc-43a4-947a-61da0b1c16f5" providerId="ADAL" clId="{80008A71-63AE-4559-A497-FA3DB8649CB7}" dt="2023-07-09T12:18:32.849" v="6227"/>
          <ac:spMkLst>
            <pc:docMk/>
            <pc:sldMk cId="2899610716" sldId="287"/>
            <ac:spMk id="1273" creationId="{29561C90-B9EC-7B0E-1DAE-BFB445EDE694}"/>
          </ac:spMkLst>
        </pc:spChg>
        <pc:spChg chg="replST">
          <ac:chgData name="Cantamessa Astrid" userId="25f9f48d-85bc-43a4-947a-61da0b1c16f5" providerId="ADAL" clId="{80008A71-63AE-4559-A497-FA3DB8649CB7}" dt="2023-07-09T12:18:32.853" v="6228"/>
          <ac:spMkLst>
            <pc:docMk/>
            <pc:sldMk cId="2899610716" sldId="287"/>
            <ac:spMk id="1274" creationId="{E6FF6E34-6C82-9980-B539-3696AF2A1DD8}"/>
          </ac:spMkLst>
        </pc:spChg>
        <pc:spChg chg="replST">
          <ac:chgData name="Cantamessa Astrid" userId="25f9f48d-85bc-43a4-947a-61da0b1c16f5" providerId="ADAL" clId="{80008A71-63AE-4559-A497-FA3DB8649CB7}" dt="2023-07-09T12:18:32.858" v="6229"/>
          <ac:spMkLst>
            <pc:docMk/>
            <pc:sldMk cId="2899610716" sldId="287"/>
            <ac:spMk id="1275" creationId="{A1ACFBE6-5D10-FFA9-38F6-E889D41C5CA9}"/>
          </ac:spMkLst>
        </pc:spChg>
        <pc:spChg chg="replST">
          <ac:chgData name="Cantamessa Astrid" userId="25f9f48d-85bc-43a4-947a-61da0b1c16f5" providerId="ADAL" clId="{80008A71-63AE-4559-A497-FA3DB8649CB7}" dt="2023-07-09T12:18:32.863" v="6230"/>
          <ac:spMkLst>
            <pc:docMk/>
            <pc:sldMk cId="2899610716" sldId="287"/>
            <ac:spMk id="1276" creationId="{C2993EA6-1EB2-1054-90CC-47F112A811CD}"/>
          </ac:spMkLst>
        </pc:spChg>
        <pc:spChg chg="replST">
          <ac:chgData name="Cantamessa Astrid" userId="25f9f48d-85bc-43a4-947a-61da0b1c16f5" providerId="ADAL" clId="{80008A71-63AE-4559-A497-FA3DB8649CB7}" dt="2023-07-09T12:18:32.869" v="6231"/>
          <ac:spMkLst>
            <pc:docMk/>
            <pc:sldMk cId="2899610716" sldId="287"/>
            <ac:spMk id="1277" creationId="{AD04D098-0D6A-23D7-567F-0510E0830FDA}"/>
          </ac:spMkLst>
        </pc:spChg>
        <pc:spChg chg="replST">
          <ac:chgData name="Cantamessa Astrid" userId="25f9f48d-85bc-43a4-947a-61da0b1c16f5" providerId="ADAL" clId="{80008A71-63AE-4559-A497-FA3DB8649CB7}" dt="2023-07-09T12:18:32.873" v="6232"/>
          <ac:spMkLst>
            <pc:docMk/>
            <pc:sldMk cId="2899610716" sldId="287"/>
            <ac:spMk id="1278" creationId="{B5682416-B366-49AB-3E00-0AD3E02530F2}"/>
          </ac:spMkLst>
        </pc:spChg>
        <pc:spChg chg="replST">
          <ac:chgData name="Cantamessa Astrid" userId="25f9f48d-85bc-43a4-947a-61da0b1c16f5" providerId="ADAL" clId="{80008A71-63AE-4559-A497-FA3DB8649CB7}" dt="2023-07-09T12:18:32.878" v="6233"/>
          <ac:spMkLst>
            <pc:docMk/>
            <pc:sldMk cId="2899610716" sldId="287"/>
            <ac:spMk id="1279" creationId="{9F92C726-BD99-A7B2-306E-B09F986A3EE6}"/>
          </ac:spMkLst>
        </pc:spChg>
        <pc:spChg chg="replST">
          <ac:chgData name="Cantamessa Astrid" userId="25f9f48d-85bc-43a4-947a-61da0b1c16f5" providerId="ADAL" clId="{80008A71-63AE-4559-A497-FA3DB8649CB7}" dt="2023-07-09T12:18:32.883" v="6234"/>
          <ac:spMkLst>
            <pc:docMk/>
            <pc:sldMk cId="2899610716" sldId="287"/>
            <ac:spMk id="1280" creationId="{B02BE422-25F7-5BA1-A65F-ED73FE06C6FC}"/>
          </ac:spMkLst>
        </pc:spChg>
        <pc:spChg chg="replST">
          <ac:chgData name="Cantamessa Astrid" userId="25f9f48d-85bc-43a4-947a-61da0b1c16f5" providerId="ADAL" clId="{80008A71-63AE-4559-A497-FA3DB8649CB7}" dt="2023-07-09T12:18:32.888" v="6235"/>
          <ac:spMkLst>
            <pc:docMk/>
            <pc:sldMk cId="2899610716" sldId="287"/>
            <ac:spMk id="1281" creationId="{719E4C3E-D1DB-708B-1DBD-3B138BCA8928}"/>
          </ac:spMkLst>
        </pc:spChg>
        <pc:spChg chg="replST">
          <ac:chgData name="Cantamessa Astrid" userId="25f9f48d-85bc-43a4-947a-61da0b1c16f5" providerId="ADAL" clId="{80008A71-63AE-4559-A497-FA3DB8649CB7}" dt="2023-07-09T12:18:32.892" v="6236"/>
          <ac:spMkLst>
            <pc:docMk/>
            <pc:sldMk cId="2899610716" sldId="287"/>
            <ac:spMk id="1282" creationId="{BDA0F444-8781-2970-8D59-3E9024238C11}"/>
          </ac:spMkLst>
        </pc:spChg>
        <pc:spChg chg="replST">
          <ac:chgData name="Cantamessa Astrid" userId="25f9f48d-85bc-43a4-947a-61da0b1c16f5" providerId="ADAL" clId="{80008A71-63AE-4559-A497-FA3DB8649CB7}" dt="2023-07-09T12:18:32.898" v="6237"/>
          <ac:spMkLst>
            <pc:docMk/>
            <pc:sldMk cId="2899610716" sldId="287"/>
            <ac:spMk id="1283" creationId="{FB38AB2B-B779-C0AA-617E-3B5AA2D3B85A}"/>
          </ac:spMkLst>
        </pc:spChg>
        <pc:spChg chg="replST">
          <ac:chgData name="Cantamessa Astrid" userId="25f9f48d-85bc-43a4-947a-61da0b1c16f5" providerId="ADAL" clId="{80008A71-63AE-4559-A497-FA3DB8649CB7}" dt="2023-07-09T12:18:32.903" v="6238"/>
          <ac:spMkLst>
            <pc:docMk/>
            <pc:sldMk cId="2899610716" sldId="287"/>
            <ac:spMk id="1284" creationId="{C237B38F-A2E1-0D5F-BBAD-297B15FB3EAC}"/>
          </ac:spMkLst>
        </pc:spChg>
        <pc:spChg chg="replST">
          <ac:chgData name="Cantamessa Astrid" userId="25f9f48d-85bc-43a4-947a-61da0b1c16f5" providerId="ADAL" clId="{80008A71-63AE-4559-A497-FA3DB8649CB7}" dt="2023-07-09T12:18:32.907" v="6239"/>
          <ac:spMkLst>
            <pc:docMk/>
            <pc:sldMk cId="2899610716" sldId="287"/>
            <ac:spMk id="1285" creationId="{75BAC459-5B57-6483-C217-8460F812D4A8}"/>
          </ac:spMkLst>
        </pc:spChg>
        <pc:spChg chg="replST">
          <ac:chgData name="Cantamessa Astrid" userId="25f9f48d-85bc-43a4-947a-61da0b1c16f5" providerId="ADAL" clId="{80008A71-63AE-4559-A497-FA3DB8649CB7}" dt="2023-07-09T12:18:32.912" v="6240"/>
          <ac:spMkLst>
            <pc:docMk/>
            <pc:sldMk cId="2899610716" sldId="287"/>
            <ac:spMk id="1286" creationId="{32E53427-CF85-499C-B939-FFBFA63517F5}"/>
          </ac:spMkLst>
        </pc:spChg>
        <pc:spChg chg="replST">
          <ac:chgData name="Cantamessa Astrid" userId="25f9f48d-85bc-43a4-947a-61da0b1c16f5" providerId="ADAL" clId="{80008A71-63AE-4559-A497-FA3DB8649CB7}" dt="2023-07-09T12:18:32.918" v="6241"/>
          <ac:spMkLst>
            <pc:docMk/>
            <pc:sldMk cId="2899610716" sldId="287"/>
            <ac:spMk id="1287" creationId="{43483BBB-0AFF-EFC1-F93F-237C3F8D356D}"/>
          </ac:spMkLst>
        </pc:spChg>
        <pc:spChg chg="replST">
          <ac:chgData name="Cantamessa Astrid" userId="25f9f48d-85bc-43a4-947a-61da0b1c16f5" providerId="ADAL" clId="{80008A71-63AE-4559-A497-FA3DB8649CB7}" dt="2023-07-09T12:18:32.923" v="6242"/>
          <ac:spMkLst>
            <pc:docMk/>
            <pc:sldMk cId="2899610716" sldId="287"/>
            <ac:spMk id="1288" creationId="{671D06D3-B834-01CC-5260-64060994A539}"/>
          </ac:spMkLst>
        </pc:spChg>
        <pc:spChg chg="replST">
          <ac:chgData name="Cantamessa Astrid" userId="25f9f48d-85bc-43a4-947a-61da0b1c16f5" providerId="ADAL" clId="{80008A71-63AE-4559-A497-FA3DB8649CB7}" dt="2023-07-09T12:18:32.928" v="6243"/>
          <ac:spMkLst>
            <pc:docMk/>
            <pc:sldMk cId="2899610716" sldId="287"/>
            <ac:spMk id="1289" creationId="{2D4FFDED-C108-5519-1EEF-80C039889B63}"/>
          </ac:spMkLst>
        </pc:spChg>
        <pc:spChg chg="replST">
          <ac:chgData name="Cantamessa Astrid" userId="25f9f48d-85bc-43a4-947a-61da0b1c16f5" providerId="ADAL" clId="{80008A71-63AE-4559-A497-FA3DB8649CB7}" dt="2023-07-09T12:18:32.933" v="6244"/>
          <ac:spMkLst>
            <pc:docMk/>
            <pc:sldMk cId="2899610716" sldId="287"/>
            <ac:spMk id="1290" creationId="{79C6E704-DD29-8BDE-ABDD-21B4CD841646}"/>
          </ac:spMkLst>
        </pc:spChg>
        <pc:spChg chg="replST">
          <ac:chgData name="Cantamessa Astrid" userId="25f9f48d-85bc-43a4-947a-61da0b1c16f5" providerId="ADAL" clId="{80008A71-63AE-4559-A497-FA3DB8649CB7}" dt="2023-07-09T12:18:32.937" v="6245"/>
          <ac:spMkLst>
            <pc:docMk/>
            <pc:sldMk cId="2899610716" sldId="287"/>
            <ac:spMk id="1291" creationId="{AD46911F-CC8A-5227-5BD3-C7B4B64BBE3D}"/>
          </ac:spMkLst>
        </pc:spChg>
        <pc:spChg chg="replST">
          <ac:chgData name="Cantamessa Astrid" userId="25f9f48d-85bc-43a4-947a-61da0b1c16f5" providerId="ADAL" clId="{80008A71-63AE-4559-A497-FA3DB8649CB7}" dt="2023-07-09T12:18:32.941" v="6246"/>
          <ac:spMkLst>
            <pc:docMk/>
            <pc:sldMk cId="2899610716" sldId="287"/>
            <ac:spMk id="1292" creationId="{42DB6242-2A42-06F9-6E7C-44A3DB2114DB}"/>
          </ac:spMkLst>
        </pc:spChg>
        <pc:spChg chg="replST">
          <ac:chgData name="Cantamessa Astrid" userId="25f9f48d-85bc-43a4-947a-61da0b1c16f5" providerId="ADAL" clId="{80008A71-63AE-4559-A497-FA3DB8649CB7}" dt="2023-07-09T12:18:32.947" v="6247"/>
          <ac:spMkLst>
            <pc:docMk/>
            <pc:sldMk cId="2899610716" sldId="287"/>
            <ac:spMk id="1293" creationId="{2E637E5B-0DCE-9436-6A67-65D70BDEC72A}"/>
          </ac:spMkLst>
        </pc:spChg>
        <pc:spChg chg="replST">
          <ac:chgData name="Cantamessa Astrid" userId="25f9f48d-85bc-43a4-947a-61da0b1c16f5" providerId="ADAL" clId="{80008A71-63AE-4559-A497-FA3DB8649CB7}" dt="2023-07-09T12:18:32.953" v="6248"/>
          <ac:spMkLst>
            <pc:docMk/>
            <pc:sldMk cId="2899610716" sldId="287"/>
            <ac:spMk id="1294" creationId="{E477C728-3D32-D741-C77E-E82C8D265BF2}"/>
          </ac:spMkLst>
        </pc:spChg>
        <pc:spChg chg="replST">
          <ac:chgData name="Cantamessa Astrid" userId="25f9f48d-85bc-43a4-947a-61da0b1c16f5" providerId="ADAL" clId="{80008A71-63AE-4559-A497-FA3DB8649CB7}" dt="2023-07-09T12:18:32.957" v="6249"/>
          <ac:spMkLst>
            <pc:docMk/>
            <pc:sldMk cId="2899610716" sldId="287"/>
            <ac:spMk id="1295" creationId="{13837647-699C-CC96-1C6D-8553756038B3}"/>
          </ac:spMkLst>
        </pc:spChg>
        <pc:spChg chg="replST">
          <ac:chgData name="Cantamessa Astrid" userId="25f9f48d-85bc-43a4-947a-61da0b1c16f5" providerId="ADAL" clId="{80008A71-63AE-4559-A497-FA3DB8649CB7}" dt="2023-07-09T12:18:32.962" v="6250"/>
          <ac:spMkLst>
            <pc:docMk/>
            <pc:sldMk cId="2899610716" sldId="287"/>
            <ac:spMk id="1296" creationId="{DA0C9968-D98D-6510-FFA4-15825F33DF39}"/>
          </ac:spMkLst>
        </pc:spChg>
        <pc:spChg chg="replST">
          <ac:chgData name="Cantamessa Astrid" userId="25f9f48d-85bc-43a4-947a-61da0b1c16f5" providerId="ADAL" clId="{80008A71-63AE-4559-A497-FA3DB8649CB7}" dt="2023-07-09T12:18:32.967" v="6251"/>
          <ac:spMkLst>
            <pc:docMk/>
            <pc:sldMk cId="2899610716" sldId="287"/>
            <ac:spMk id="1297" creationId="{EE1B143C-6EF9-59B8-E137-1DEF62D68485}"/>
          </ac:spMkLst>
        </pc:spChg>
        <pc:spChg chg="replST">
          <ac:chgData name="Cantamessa Astrid" userId="25f9f48d-85bc-43a4-947a-61da0b1c16f5" providerId="ADAL" clId="{80008A71-63AE-4559-A497-FA3DB8649CB7}" dt="2023-07-09T12:18:32.972" v="6252"/>
          <ac:spMkLst>
            <pc:docMk/>
            <pc:sldMk cId="2899610716" sldId="287"/>
            <ac:spMk id="1298" creationId="{90D2E518-E583-4C2D-F26C-49E85BA5C68D}"/>
          </ac:spMkLst>
        </pc:spChg>
        <pc:spChg chg="replST">
          <ac:chgData name="Cantamessa Astrid" userId="25f9f48d-85bc-43a4-947a-61da0b1c16f5" providerId="ADAL" clId="{80008A71-63AE-4559-A497-FA3DB8649CB7}" dt="2023-07-09T12:18:32.977" v="6253"/>
          <ac:spMkLst>
            <pc:docMk/>
            <pc:sldMk cId="2899610716" sldId="287"/>
            <ac:spMk id="1299" creationId="{8CA7239C-BB03-C025-9E35-68665360F9E3}"/>
          </ac:spMkLst>
        </pc:spChg>
        <pc:spChg chg="replST">
          <ac:chgData name="Cantamessa Astrid" userId="25f9f48d-85bc-43a4-947a-61da0b1c16f5" providerId="ADAL" clId="{80008A71-63AE-4559-A497-FA3DB8649CB7}" dt="2023-07-09T12:18:32.982" v="6254"/>
          <ac:spMkLst>
            <pc:docMk/>
            <pc:sldMk cId="2899610716" sldId="287"/>
            <ac:spMk id="1300" creationId="{A4E656B5-921F-21BE-F9C8-6350B144B22B}"/>
          </ac:spMkLst>
        </pc:spChg>
        <pc:spChg chg="replST">
          <ac:chgData name="Cantamessa Astrid" userId="25f9f48d-85bc-43a4-947a-61da0b1c16f5" providerId="ADAL" clId="{80008A71-63AE-4559-A497-FA3DB8649CB7}" dt="2023-07-09T12:18:32.986" v="6255"/>
          <ac:spMkLst>
            <pc:docMk/>
            <pc:sldMk cId="2899610716" sldId="287"/>
            <ac:spMk id="1301" creationId="{E8A495AF-9F3C-87C6-9D92-9EF15798BD96}"/>
          </ac:spMkLst>
        </pc:spChg>
        <pc:spChg chg="replST">
          <ac:chgData name="Cantamessa Astrid" userId="25f9f48d-85bc-43a4-947a-61da0b1c16f5" providerId="ADAL" clId="{80008A71-63AE-4559-A497-FA3DB8649CB7}" dt="2023-07-09T12:18:32.990" v="6256"/>
          <ac:spMkLst>
            <pc:docMk/>
            <pc:sldMk cId="2899610716" sldId="287"/>
            <ac:spMk id="1302" creationId="{98109C1A-A745-2880-8C03-2EA524789F8E}"/>
          </ac:spMkLst>
        </pc:spChg>
        <pc:spChg chg="replST">
          <ac:chgData name="Cantamessa Astrid" userId="25f9f48d-85bc-43a4-947a-61da0b1c16f5" providerId="ADAL" clId="{80008A71-63AE-4559-A497-FA3DB8649CB7}" dt="2023-07-09T12:18:32.995" v="6257"/>
          <ac:spMkLst>
            <pc:docMk/>
            <pc:sldMk cId="2899610716" sldId="287"/>
            <ac:spMk id="1303" creationId="{E672BDEB-6604-5CFE-6083-3B5C8F5288FC}"/>
          </ac:spMkLst>
        </pc:spChg>
        <pc:spChg chg="replST">
          <ac:chgData name="Cantamessa Astrid" userId="25f9f48d-85bc-43a4-947a-61da0b1c16f5" providerId="ADAL" clId="{80008A71-63AE-4559-A497-FA3DB8649CB7}" dt="2023-07-09T12:18:33" v="6258"/>
          <ac:spMkLst>
            <pc:docMk/>
            <pc:sldMk cId="2899610716" sldId="287"/>
            <ac:spMk id="1304" creationId="{0EDA7BD0-6A65-9068-053F-568CCDBE91E5}"/>
          </ac:spMkLst>
        </pc:spChg>
        <pc:spChg chg="replST">
          <ac:chgData name="Cantamessa Astrid" userId="25f9f48d-85bc-43a4-947a-61da0b1c16f5" providerId="ADAL" clId="{80008A71-63AE-4559-A497-FA3DB8649CB7}" dt="2023-07-09T12:18:33.004" v="6259"/>
          <ac:spMkLst>
            <pc:docMk/>
            <pc:sldMk cId="2899610716" sldId="287"/>
            <ac:spMk id="1305" creationId="{5AFF0AD7-5976-5A35-5DB0-50203E7C24A1}"/>
          </ac:spMkLst>
        </pc:spChg>
        <pc:spChg chg="replST">
          <ac:chgData name="Cantamessa Astrid" userId="25f9f48d-85bc-43a4-947a-61da0b1c16f5" providerId="ADAL" clId="{80008A71-63AE-4559-A497-FA3DB8649CB7}" dt="2023-07-09T12:18:33.009" v="6260"/>
          <ac:spMkLst>
            <pc:docMk/>
            <pc:sldMk cId="2899610716" sldId="287"/>
            <ac:spMk id="1306" creationId="{6EB7E626-A8CD-0590-5739-7643F8B15DEE}"/>
          </ac:spMkLst>
        </pc:spChg>
        <pc:spChg chg="replST">
          <ac:chgData name="Cantamessa Astrid" userId="25f9f48d-85bc-43a4-947a-61da0b1c16f5" providerId="ADAL" clId="{80008A71-63AE-4559-A497-FA3DB8649CB7}" dt="2023-07-09T12:18:33.014" v="6261"/>
          <ac:spMkLst>
            <pc:docMk/>
            <pc:sldMk cId="2899610716" sldId="287"/>
            <ac:spMk id="1307" creationId="{640C5386-3829-025F-C524-CED8C7C36A63}"/>
          </ac:spMkLst>
        </pc:spChg>
        <pc:spChg chg="replST">
          <ac:chgData name="Cantamessa Astrid" userId="25f9f48d-85bc-43a4-947a-61da0b1c16f5" providerId="ADAL" clId="{80008A71-63AE-4559-A497-FA3DB8649CB7}" dt="2023-07-09T12:18:33.018" v="6262"/>
          <ac:spMkLst>
            <pc:docMk/>
            <pc:sldMk cId="2899610716" sldId="287"/>
            <ac:spMk id="1308" creationId="{8BB64ADD-41B1-270C-C530-26C972C3A50E}"/>
          </ac:spMkLst>
        </pc:spChg>
        <pc:spChg chg="replST">
          <ac:chgData name="Cantamessa Astrid" userId="25f9f48d-85bc-43a4-947a-61da0b1c16f5" providerId="ADAL" clId="{80008A71-63AE-4559-A497-FA3DB8649CB7}" dt="2023-07-09T12:18:33.028" v="6263"/>
          <ac:spMkLst>
            <pc:docMk/>
            <pc:sldMk cId="2899610716" sldId="287"/>
            <ac:spMk id="1309" creationId="{58874A1C-98BA-5575-B4D2-C0178E421CF8}"/>
          </ac:spMkLst>
        </pc:spChg>
        <pc:spChg chg="replST">
          <ac:chgData name="Cantamessa Astrid" userId="25f9f48d-85bc-43a4-947a-61da0b1c16f5" providerId="ADAL" clId="{80008A71-63AE-4559-A497-FA3DB8649CB7}" dt="2023-07-09T12:18:33.032" v="6264"/>
          <ac:spMkLst>
            <pc:docMk/>
            <pc:sldMk cId="2899610716" sldId="287"/>
            <ac:spMk id="1310" creationId="{13EDE0DC-27FC-3DDA-C0DE-A91347A0C0FD}"/>
          </ac:spMkLst>
        </pc:spChg>
        <pc:spChg chg="replST">
          <ac:chgData name="Cantamessa Astrid" userId="25f9f48d-85bc-43a4-947a-61da0b1c16f5" providerId="ADAL" clId="{80008A71-63AE-4559-A497-FA3DB8649CB7}" dt="2023-07-09T12:18:33.038" v="6265"/>
          <ac:spMkLst>
            <pc:docMk/>
            <pc:sldMk cId="2899610716" sldId="287"/>
            <ac:spMk id="1311" creationId="{18AB7571-52F5-B0D8-BD3A-E7601F65C1FA}"/>
          </ac:spMkLst>
        </pc:spChg>
        <pc:spChg chg="replST">
          <ac:chgData name="Cantamessa Astrid" userId="25f9f48d-85bc-43a4-947a-61da0b1c16f5" providerId="ADAL" clId="{80008A71-63AE-4559-A497-FA3DB8649CB7}" dt="2023-07-09T12:18:33.042" v="6266"/>
          <ac:spMkLst>
            <pc:docMk/>
            <pc:sldMk cId="2899610716" sldId="287"/>
            <ac:spMk id="1312" creationId="{C482B3F7-831D-C328-5AB0-DE58170F50B8}"/>
          </ac:spMkLst>
        </pc:spChg>
        <pc:spChg chg="replST">
          <ac:chgData name="Cantamessa Astrid" userId="25f9f48d-85bc-43a4-947a-61da0b1c16f5" providerId="ADAL" clId="{80008A71-63AE-4559-A497-FA3DB8649CB7}" dt="2023-07-09T12:18:33.047" v="6267"/>
          <ac:spMkLst>
            <pc:docMk/>
            <pc:sldMk cId="2899610716" sldId="287"/>
            <ac:spMk id="1313" creationId="{1458C351-8810-1278-C646-287A61ABB274}"/>
          </ac:spMkLst>
        </pc:spChg>
        <pc:spChg chg="replST">
          <ac:chgData name="Cantamessa Astrid" userId="25f9f48d-85bc-43a4-947a-61da0b1c16f5" providerId="ADAL" clId="{80008A71-63AE-4559-A497-FA3DB8649CB7}" dt="2023-07-09T12:18:33.052" v="6268"/>
          <ac:spMkLst>
            <pc:docMk/>
            <pc:sldMk cId="2899610716" sldId="287"/>
            <ac:spMk id="1314" creationId="{FBA1A4A8-870B-0D92-07F3-AAE1FA27CFFA}"/>
          </ac:spMkLst>
        </pc:spChg>
        <pc:spChg chg="replST">
          <ac:chgData name="Cantamessa Astrid" userId="25f9f48d-85bc-43a4-947a-61da0b1c16f5" providerId="ADAL" clId="{80008A71-63AE-4559-A497-FA3DB8649CB7}" dt="2023-07-09T12:18:33.056" v="6269"/>
          <ac:spMkLst>
            <pc:docMk/>
            <pc:sldMk cId="2899610716" sldId="287"/>
            <ac:spMk id="1315" creationId="{DB5C33C6-9B51-4DF9-D47E-C91DFB36D7F2}"/>
          </ac:spMkLst>
        </pc:spChg>
        <pc:spChg chg="replST">
          <ac:chgData name="Cantamessa Astrid" userId="25f9f48d-85bc-43a4-947a-61da0b1c16f5" providerId="ADAL" clId="{80008A71-63AE-4559-A497-FA3DB8649CB7}" dt="2023-07-09T12:18:33.061" v="6270"/>
          <ac:spMkLst>
            <pc:docMk/>
            <pc:sldMk cId="2899610716" sldId="287"/>
            <ac:spMk id="1316" creationId="{2E647159-C79C-7E09-2C3D-4A682886B68D}"/>
          </ac:spMkLst>
        </pc:spChg>
        <pc:spChg chg="replST">
          <ac:chgData name="Cantamessa Astrid" userId="25f9f48d-85bc-43a4-947a-61da0b1c16f5" providerId="ADAL" clId="{80008A71-63AE-4559-A497-FA3DB8649CB7}" dt="2023-07-09T12:18:33.065" v="6271"/>
          <ac:spMkLst>
            <pc:docMk/>
            <pc:sldMk cId="2899610716" sldId="287"/>
            <ac:spMk id="1317" creationId="{DA33A9DB-5A73-879B-C945-01F65F0F5C72}"/>
          </ac:spMkLst>
        </pc:spChg>
        <pc:spChg chg="replST">
          <ac:chgData name="Cantamessa Astrid" userId="25f9f48d-85bc-43a4-947a-61da0b1c16f5" providerId="ADAL" clId="{80008A71-63AE-4559-A497-FA3DB8649CB7}" dt="2023-07-09T12:18:33.080" v="6272"/>
          <ac:spMkLst>
            <pc:docMk/>
            <pc:sldMk cId="2899610716" sldId="287"/>
            <ac:spMk id="1318" creationId="{8898514C-A250-F9A2-CCE7-B1FF4D1BD942}"/>
          </ac:spMkLst>
        </pc:spChg>
        <pc:spChg chg="replST">
          <ac:chgData name="Cantamessa Astrid" userId="25f9f48d-85bc-43a4-947a-61da0b1c16f5" providerId="ADAL" clId="{80008A71-63AE-4559-A497-FA3DB8649CB7}" dt="2023-07-09T12:18:33.083" v="6273"/>
          <ac:spMkLst>
            <pc:docMk/>
            <pc:sldMk cId="2899610716" sldId="287"/>
            <ac:spMk id="1319" creationId="{606BA3EC-251A-F2B7-53F0-D6C027117C10}"/>
          </ac:spMkLst>
        </pc:spChg>
        <pc:spChg chg="replST">
          <ac:chgData name="Cantamessa Astrid" userId="25f9f48d-85bc-43a4-947a-61da0b1c16f5" providerId="ADAL" clId="{80008A71-63AE-4559-A497-FA3DB8649CB7}" dt="2023-07-09T12:18:33.088" v="6274"/>
          <ac:spMkLst>
            <pc:docMk/>
            <pc:sldMk cId="2899610716" sldId="287"/>
            <ac:spMk id="1320" creationId="{FE4575F0-EDC4-E14F-5AB8-A281CC2C0FDA}"/>
          </ac:spMkLst>
        </pc:spChg>
        <pc:spChg chg="replST">
          <ac:chgData name="Cantamessa Astrid" userId="25f9f48d-85bc-43a4-947a-61da0b1c16f5" providerId="ADAL" clId="{80008A71-63AE-4559-A497-FA3DB8649CB7}" dt="2023-07-09T12:18:33.093" v="6275"/>
          <ac:spMkLst>
            <pc:docMk/>
            <pc:sldMk cId="2899610716" sldId="287"/>
            <ac:spMk id="1321" creationId="{DC66778D-8049-BEE2-66BA-C0D39E24E9DE}"/>
          </ac:spMkLst>
        </pc:spChg>
        <pc:spChg chg="replST">
          <ac:chgData name="Cantamessa Astrid" userId="25f9f48d-85bc-43a4-947a-61da0b1c16f5" providerId="ADAL" clId="{80008A71-63AE-4559-A497-FA3DB8649CB7}" dt="2023-07-09T12:18:33.098" v="6276"/>
          <ac:spMkLst>
            <pc:docMk/>
            <pc:sldMk cId="2899610716" sldId="287"/>
            <ac:spMk id="1322" creationId="{6B940670-2305-5CD3-9092-DE499C04B345}"/>
          </ac:spMkLst>
        </pc:spChg>
        <pc:spChg chg="replST">
          <ac:chgData name="Cantamessa Astrid" userId="25f9f48d-85bc-43a4-947a-61da0b1c16f5" providerId="ADAL" clId="{80008A71-63AE-4559-A497-FA3DB8649CB7}" dt="2023-07-09T12:18:33.102" v="6277"/>
          <ac:spMkLst>
            <pc:docMk/>
            <pc:sldMk cId="2899610716" sldId="287"/>
            <ac:spMk id="1323" creationId="{A4D970C1-9EF0-08B9-E978-F953552D1675}"/>
          </ac:spMkLst>
        </pc:spChg>
        <pc:spChg chg="replST">
          <ac:chgData name="Cantamessa Astrid" userId="25f9f48d-85bc-43a4-947a-61da0b1c16f5" providerId="ADAL" clId="{80008A71-63AE-4559-A497-FA3DB8649CB7}" dt="2023-07-09T12:18:33.108" v="6278"/>
          <ac:spMkLst>
            <pc:docMk/>
            <pc:sldMk cId="2899610716" sldId="287"/>
            <ac:spMk id="1324" creationId="{C9D16F71-C4FF-092D-2A37-008B5704693C}"/>
          </ac:spMkLst>
        </pc:spChg>
        <pc:spChg chg="replST">
          <ac:chgData name="Cantamessa Astrid" userId="25f9f48d-85bc-43a4-947a-61da0b1c16f5" providerId="ADAL" clId="{80008A71-63AE-4559-A497-FA3DB8649CB7}" dt="2023-07-09T12:18:33.112" v="6279"/>
          <ac:spMkLst>
            <pc:docMk/>
            <pc:sldMk cId="2899610716" sldId="287"/>
            <ac:spMk id="1325" creationId="{D3852F1B-3540-5892-07DA-DF2286A2EF4A}"/>
          </ac:spMkLst>
        </pc:spChg>
        <pc:spChg chg="replST">
          <ac:chgData name="Cantamessa Astrid" userId="25f9f48d-85bc-43a4-947a-61da0b1c16f5" providerId="ADAL" clId="{80008A71-63AE-4559-A497-FA3DB8649CB7}" dt="2023-07-09T12:18:33.116" v="6280"/>
          <ac:spMkLst>
            <pc:docMk/>
            <pc:sldMk cId="2899610716" sldId="287"/>
            <ac:spMk id="1326" creationId="{E2421BC2-E506-FEE5-EB8E-66FE85EABA26}"/>
          </ac:spMkLst>
        </pc:spChg>
        <pc:spChg chg="replST">
          <ac:chgData name="Cantamessa Astrid" userId="25f9f48d-85bc-43a4-947a-61da0b1c16f5" providerId="ADAL" clId="{80008A71-63AE-4559-A497-FA3DB8649CB7}" dt="2023-07-09T12:18:33.122" v="6281"/>
          <ac:spMkLst>
            <pc:docMk/>
            <pc:sldMk cId="2899610716" sldId="287"/>
            <ac:spMk id="1327" creationId="{818C4880-04BF-DB9D-DECA-701BE6529BC4}"/>
          </ac:spMkLst>
        </pc:spChg>
        <pc:spChg chg="replST">
          <ac:chgData name="Cantamessa Astrid" userId="25f9f48d-85bc-43a4-947a-61da0b1c16f5" providerId="ADAL" clId="{80008A71-63AE-4559-A497-FA3DB8649CB7}" dt="2023-07-09T12:18:33.126" v="6282"/>
          <ac:spMkLst>
            <pc:docMk/>
            <pc:sldMk cId="2899610716" sldId="287"/>
            <ac:spMk id="1328" creationId="{AE02057F-0AFF-FEBF-C3AC-8919763B84DD}"/>
          </ac:spMkLst>
        </pc:spChg>
        <pc:spChg chg="replST">
          <ac:chgData name="Cantamessa Astrid" userId="25f9f48d-85bc-43a4-947a-61da0b1c16f5" providerId="ADAL" clId="{80008A71-63AE-4559-A497-FA3DB8649CB7}" dt="2023-07-09T12:18:33.130" v="6283"/>
          <ac:spMkLst>
            <pc:docMk/>
            <pc:sldMk cId="2899610716" sldId="287"/>
            <ac:spMk id="1329" creationId="{E6DCAC43-B532-4A90-CE4B-C18EAF09AC4B}"/>
          </ac:spMkLst>
        </pc:spChg>
        <pc:spChg chg="replST">
          <ac:chgData name="Cantamessa Astrid" userId="25f9f48d-85bc-43a4-947a-61da0b1c16f5" providerId="ADAL" clId="{80008A71-63AE-4559-A497-FA3DB8649CB7}" dt="2023-07-09T12:18:33.135" v="6284"/>
          <ac:spMkLst>
            <pc:docMk/>
            <pc:sldMk cId="2899610716" sldId="287"/>
            <ac:spMk id="1330" creationId="{72CE1FBA-E86E-5437-1261-D3806A796C08}"/>
          </ac:spMkLst>
        </pc:spChg>
        <pc:spChg chg="replST">
          <ac:chgData name="Cantamessa Astrid" userId="25f9f48d-85bc-43a4-947a-61da0b1c16f5" providerId="ADAL" clId="{80008A71-63AE-4559-A497-FA3DB8649CB7}" dt="2023-07-09T12:18:33.140" v="6285"/>
          <ac:spMkLst>
            <pc:docMk/>
            <pc:sldMk cId="2899610716" sldId="287"/>
            <ac:spMk id="1331" creationId="{8B404049-B1C6-6974-C112-10C0CE602193}"/>
          </ac:spMkLst>
        </pc:spChg>
        <pc:spChg chg="replST">
          <ac:chgData name="Cantamessa Astrid" userId="25f9f48d-85bc-43a4-947a-61da0b1c16f5" providerId="ADAL" clId="{80008A71-63AE-4559-A497-FA3DB8649CB7}" dt="2023-07-09T12:18:33.144" v="6286"/>
          <ac:spMkLst>
            <pc:docMk/>
            <pc:sldMk cId="2899610716" sldId="287"/>
            <ac:spMk id="1332" creationId="{07617ED6-95D9-5BC2-E36B-7F414776DE96}"/>
          </ac:spMkLst>
        </pc:spChg>
        <pc:spChg chg="replST">
          <ac:chgData name="Cantamessa Astrid" userId="25f9f48d-85bc-43a4-947a-61da0b1c16f5" providerId="ADAL" clId="{80008A71-63AE-4559-A497-FA3DB8649CB7}" dt="2023-07-09T12:18:33.148" v="6287"/>
          <ac:spMkLst>
            <pc:docMk/>
            <pc:sldMk cId="2899610716" sldId="287"/>
            <ac:spMk id="1333" creationId="{E79F02E5-43A5-3CE0-BC63-936625B73E84}"/>
          </ac:spMkLst>
        </pc:spChg>
        <pc:spChg chg="replST">
          <ac:chgData name="Cantamessa Astrid" userId="25f9f48d-85bc-43a4-947a-61da0b1c16f5" providerId="ADAL" clId="{80008A71-63AE-4559-A497-FA3DB8649CB7}" dt="2023-07-09T12:18:33.158" v="6289"/>
          <ac:spMkLst>
            <pc:docMk/>
            <pc:sldMk cId="2899610716" sldId="287"/>
            <ac:spMk id="1335" creationId="{05B4A69C-FA4B-7255-F744-C595DA82E9DD}"/>
          </ac:spMkLst>
        </pc:spChg>
        <pc:spChg chg="mod replST">
          <ac:chgData name="Cantamessa Astrid" userId="25f9f48d-85bc-43a4-947a-61da0b1c16f5" providerId="ADAL" clId="{80008A71-63AE-4559-A497-FA3DB8649CB7}" dt="2023-07-09T12:18:33.163" v="6290"/>
          <ac:spMkLst>
            <pc:docMk/>
            <pc:sldMk cId="2899610716" sldId="287"/>
            <ac:spMk id="1336" creationId="{4A3852C3-695C-D045-4552-DF819F892D3D}"/>
          </ac:spMkLst>
        </pc:spChg>
        <pc:spChg chg="replST">
          <ac:chgData name="Cantamessa Astrid" userId="25f9f48d-85bc-43a4-947a-61da0b1c16f5" providerId="ADAL" clId="{80008A71-63AE-4559-A497-FA3DB8649CB7}" dt="2023-07-09T12:18:33.168" v="6291"/>
          <ac:spMkLst>
            <pc:docMk/>
            <pc:sldMk cId="2899610716" sldId="287"/>
            <ac:spMk id="1337" creationId="{72F6BD3B-6A0E-F2E2-1397-C1F7FECAE163}"/>
          </ac:spMkLst>
        </pc:spChg>
        <pc:spChg chg="replST">
          <ac:chgData name="Cantamessa Astrid" userId="25f9f48d-85bc-43a4-947a-61da0b1c16f5" providerId="ADAL" clId="{80008A71-63AE-4559-A497-FA3DB8649CB7}" dt="2023-07-09T12:18:33.172" v="6292"/>
          <ac:spMkLst>
            <pc:docMk/>
            <pc:sldMk cId="2899610716" sldId="287"/>
            <ac:spMk id="1339" creationId="{68CA426F-3364-1F58-9C9E-F7141C8AF558}"/>
          </ac:spMkLst>
        </pc:spChg>
        <pc:spChg chg="mod replST">
          <ac:chgData name="Cantamessa Astrid" userId="25f9f48d-85bc-43a4-947a-61da0b1c16f5" providerId="ADAL" clId="{80008A71-63AE-4559-A497-FA3DB8649CB7}" dt="2023-07-09T12:18:31.133" v="5861"/>
          <ac:spMkLst>
            <pc:docMk/>
            <pc:sldMk cId="2899610716" sldId="287"/>
            <ac:spMk id="1340" creationId="{9DB74A1C-A995-85A0-4A83-7A1FF4C10B92}"/>
          </ac:spMkLst>
        </pc:spChg>
        <pc:grpChg chg="add mod replST">
          <ac:chgData name="Cantamessa Astrid" userId="25f9f48d-85bc-43a4-947a-61da0b1c16f5" providerId="ADAL" clId="{80008A71-63AE-4559-A497-FA3DB8649CB7}" dt="2023-07-09T12:18:33.191" v="6296"/>
          <ac:grpSpMkLst>
            <pc:docMk/>
            <pc:sldMk cId="2899610716" sldId="287"/>
            <ac:grpSpMk id="16" creationId="{70A6F18A-6C5F-A60E-3877-6FBEC224A08D}"/>
          </ac:grpSpMkLst>
        </pc:grpChg>
        <pc:grpChg chg="mod">
          <ac:chgData name="Cantamessa Astrid" userId="25f9f48d-85bc-43a4-947a-61da0b1c16f5" providerId="ADAL" clId="{80008A71-63AE-4559-A497-FA3DB8649CB7}" dt="2023-07-06T12:57:46.388" v="1330" actId="164"/>
          <ac:grpSpMkLst>
            <pc:docMk/>
            <pc:sldMk cId="2899610716" sldId="287"/>
            <ac:grpSpMk id="49" creationId="{8B71C8DD-8D0D-3375-36BE-3EF1950EAF50}"/>
          </ac:grpSpMkLst>
        </pc:grpChg>
        <pc:grpChg chg="replST">
          <ac:chgData name="Cantamessa Astrid" userId="25f9f48d-85bc-43a4-947a-61da0b1c16f5" providerId="ADAL" clId="{80008A71-63AE-4559-A497-FA3DB8649CB7}" dt="2023-07-09T12:18:31.142" v="5863"/>
          <ac:grpSpMkLst>
            <pc:docMk/>
            <pc:sldMk cId="2899610716" sldId="287"/>
            <ac:grpSpMk id="896" creationId="{C7F73F0D-1C70-A3A0-3432-C1484A5FFC7A}"/>
          </ac:grpSpMkLst>
        </pc:grpChg>
        <pc:grpChg chg="replST">
          <ac:chgData name="Cantamessa Astrid" userId="25f9f48d-85bc-43a4-947a-61da0b1c16f5" providerId="ADAL" clId="{80008A71-63AE-4559-A497-FA3DB8649CB7}" dt="2023-07-09T12:18:31.138" v="5862"/>
          <ac:grpSpMkLst>
            <pc:docMk/>
            <pc:sldMk cId="2899610716" sldId="287"/>
            <ac:grpSpMk id="910" creationId="{37849E9F-7CD2-B899-C01B-E6C66723D766}"/>
          </ac:grpSpMkLst>
        </pc:grpChg>
        <pc:picChg chg="replST">
          <ac:chgData name="Cantamessa Astrid" userId="25f9f48d-85bc-43a4-947a-61da0b1c16f5" providerId="ADAL" clId="{80008A71-63AE-4559-A497-FA3DB8649CB7}" dt="2023-07-09T12:18:31.159" v="5867"/>
          <ac:picMkLst>
            <pc:docMk/>
            <pc:sldMk cId="2899610716" sldId="287"/>
            <ac:picMk id="4" creationId="{BEA7F50A-5116-F9E9-A9B5-5A0E305BDB15}"/>
          </ac:picMkLst>
        </pc:picChg>
        <pc:picChg chg="ord replST">
          <ac:chgData name="Cantamessa Astrid" userId="25f9f48d-85bc-43a4-947a-61da0b1c16f5" providerId="ADAL" clId="{80008A71-63AE-4559-A497-FA3DB8649CB7}" dt="2023-07-09T12:18:33.232" v="6305"/>
          <ac:picMkLst>
            <pc:docMk/>
            <pc:sldMk cId="2899610716" sldId="287"/>
            <ac:picMk id="9" creationId="{49A63BBD-DADF-C479-CD19-F8BF2236AC04}"/>
          </ac:picMkLst>
        </pc:picChg>
        <pc:picChg chg="replST">
          <ac:chgData name="Cantamessa Astrid" userId="25f9f48d-85bc-43a4-947a-61da0b1c16f5" providerId="ADAL" clId="{80008A71-63AE-4559-A497-FA3DB8649CB7}" dt="2023-07-09T12:18:31.154" v="5866"/>
          <ac:picMkLst>
            <pc:docMk/>
            <pc:sldMk cId="2899610716" sldId="287"/>
            <ac:picMk id="576" creationId="{15AA8829-5EA0-4A8D-9A35-42E59F4DCB55}"/>
          </ac:picMkLst>
        </pc:picChg>
        <pc:picChg chg="replST">
          <ac:chgData name="Cantamessa Astrid" userId="25f9f48d-85bc-43a4-947a-61da0b1c16f5" providerId="ADAL" clId="{80008A71-63AE-4559-A497-FA3DB8649CB7}" dt="2023-07-09T12:18:33.205" v="6299"/>
          <ac:picMkLst>
            <pc:docMk/>
            <pc:sldMk cId="2899610716" sldId="287"/>
            <ac:picMk id="580" creationId="{B5D78CF2-0CCA-7DBB-E6DA-1E1F7685BE02}"/>
          </ac:picMkLst>
        </pc:picChg>
        <pc:picChg chg="ord replST">
          <ac:chgData name="Cantamessa Astrid" userId="25f9f48d-85bc-43a4-947a-61da0b1c16f5" providerId="ADAL" clId="{80008A71-63AE-4559-A497-FA3DB8649CB7}" dt="2023-07-09T12:18:31.125" v="5859"/>
          <ac:picMkLst>
            <pc:docMk/>
            <pc:sldMk cId="2899610716" sldId="287"/>
            <ac:picMk id="912" creationId="{51735142-AAAD-5F31-6E75-81613E27148C}"/>
          </ac:picMkLst>
        </pc:picChg>
        <pc:picChg chg="ord replST">
          <ac:chgData name="Cantamessa Astrid" userId="25f9f48d-85bc-43a4-947a-61da0b1c16f5" providerId="ADAL" clId="{80008A71-63AE-4559-A497-FA3DB8649CB7}" dt="2023-07-09T12:18:31.121" v="5858"/>
          <ac:picMkLst>
            <pc:docMk/>
            <pc:sldMk cId="2899610716" sldId="287"/>
            <ac:picMk id="913" creationId="{02790E27-8588-E69F-3AAD-B51D0B4E22F8}"/>
          </ac:picMkLst>
        </pc:picChg>
        <pc:cxnChg chg="replST">
          <ac:chgData name="Cantamessa Astrid" userId="25f9f48d-85bc-43a4-947a-61da0b1c16f5" providerId="ADAL" clId="{80008A71-63AE-4559-A497-FA3DB8649CB7}" dt="2023-07-09T12:18:33.223" v="6303"/>
          <ac:cxnSpMkLst>
            <pc:docMk/>
            <pc:sldMk cId="2899610716" sldId="287"/>
            <ac:cxnSpMk id="2" creationId="{45D8DDA5-892D-3058-E3F9-3C3D1DD6866B}"/>
          </ac:cxnSpMkLst>
        </pc:cxnChg>
        <pc:cxnChg chg="mod">
          <ac:chgData name="Cantamessa Astrid" userId="25f9f48d-85bc-43a4-947a-61da0b1c16f5" providerId="ADAL" clId="{80008A71-63AE-4559-A497-FA3DB8649CB7}" dt="2023-07-06T12:57:46.388" v="1330" actId="164"/>
          <ac:cxnSpMkLst>
            <pc:docMk/>
            <pc:sldMk cId="2899610716" sldId="287"/>
            <ac:cxnSpMk id="900" creationId="{76D53AB5-B460-DBEA-EE25-AE578CE5A8B6}"/>
          </ac:cxnSpMkLst>
        </pc:cxnChg>
        <pc:cxnChg chg="replST">
          <ac:chgData name="Cantamessa Astrid" userId="25f9f48d-85bc-43a4-947a-61da0b1c16f5" providerId="ADAL" clId="{80008A71-63AE-4559-A497-FA3DB8649CB7}" dt="2023-07-09T12:18:33.196" v="6297"/>
          <ac:cxnSpMkLst>
            <pc:docMk/>
            <pc:sldMk cId="2899610716" sldId="287"/>
            <ac:cxnSpMk id="906" creationId="{BCEF23A2-148E-0942-86FA-2A3DFE995699}"/>
          </ac:cxnSpMkLst>
        </pc:cxnChg>
        <pc:cxnChg chg="mod replST">
          <ac:chgData name="Cantamessa Astrid" userId="25f9f48d-85bc-43a4-947a-61da0b1c16f5" providerId="ADAL" clId="{80008A71-63AE-4559-A497-FA3DB8649CB7}" dt="2023-07-09T12:18:33.152" v="6288"/>
          <ac:cxnSpMkLst>
            <pc:docMk/>
            <pc:sldMk cId="2899610716" sldId="287"/>
            <ac:cxnSpMk id="1334" creationId="{9777D4ED-9E85-8C09-726F-C62F9985AC93}"/>
          </ac:cxnSpMkLst>
        </pc:cxnChg>
      </pc:sldChg>
      <pc:sldChg chg="addSp delSp modSp mod delAnim modAnim">
        <pc:chgData name="Cantamessa Astrid" userId="25f9f48d-85bc-43a4-947a-61da0b1c16f5" providerId="ADAL" clId="{80008A71-63AE-4559-A497-FA3DB8649CB7}" dt="2023-07-09T12:25:17.142" v="6618" actId="20577"/>
        <pc:sldMkLst>
          <pc:docMk/>
          <pc:sldMk cId="1920933536" sldId="290"/>
        </pc:sldMkLst>
        <pc:spChg chg="add mod replST">
          <ac:chgData name="Cantamessa Astrid" userId="25f9f48d-85bc-43a4-947a-61da0b1c16f5" providerId="ADAL" clId="{80008A71-63AE-4559-A497-FA3DB8649CB7}" dt="2023-07-09T12:18:30.143" v="5662"/>
          <ac:spMkLst>
            <pc:docMk/>
            <pc:sldMk cId="1920933536" sldId="290"/>
            <ac:spMk id="2" creationId="{891D29B9-7780-4AD8-18B1-A49537C17E5B}"/>
          </ac:spMkLst>
        </pc:spChg>
        <pc:spChg chg="del">
          <ac:chgData name="Cantamessa Astrid" userId="25f9f48d-85bc-43a4-947a-61da0b1c16f5" providerId="ADAL" clId="{80008A71-63AE-4559-A497-FA3DB8649CB7}" dt="2023-07-06T12:29:17.553" v="776" actId="478"/>
          <ac:spMkLst>
            <pc:docMk/>
            <pc:sldMk cId="1920933536" sldId="290"/>
            <ac:spMk id="3" creationId="{E008D59E-0C4B-8755-2953-FEFB9ED7A7EC}"/>
          </ac:spMkLst>
        </pc:spChg>
        <pc:spChg chg="replST">
          <ac:chgData name="Cantamessa Astrid" userId="25f9f48d-85bc-43a4-947a-61da0b1c16f5" providerId="ADAL" clId="{80008A71-63AE-4559-A497-FA3DB8649CB7}" dt="2023-07-09T12:18:29.981" v="5634"/>
          <ac:spMkLst>
            <pc:docMk/>
            <pc:sldMk cId="1920933536" sldId="290"/>
            <ac:spMk id="6" creationId="{FCA1DCC7-7499-4D00-96BD-21B82A225B32}"/>
          </ac:spMkLst>
        </pc:spChg>
        <pc:spChg chg="mod replST">
          <ac:chgData name="Cantamessa Astrid" userId="25f9f48d-85bc-43a4-947a-61da0b1c16f5" providerId="ADAL" clId="{80008A71-63AE-4559-A497-FA3DB8649CB7}" dt="2023-07-09T12:18:29.985" v="5635"/>
          <ac:spMkLst>
            <pc:docMk/>
            <pc:sldMk cId="1920933536" sldId="290"/>
            <ac:spMk id="8" creationId="{9FECD468-D859-490E-9795-74DDD441B13C}"/>
          </ac:spMkLst>
        </pc:spChg>
        <pc:spChg chg="add mod replST">
          <ac:chgData name="Cantamessa Astrid" userId="25f9f48d-85bc-43a4-947a-61da0b1c16f5" providerId="ADAL" clId="{80008A71-63AE-4559-A497-FA3DB8649CB7}" dt="2023-07-09T12:18:30.149" v="5663"/>
          <ac:spMkLst>
            <pc:docMk/>
            <pc:sldMk cId="1920933536" sldId="290"/>
            <ac:spMk id="14" creationId="{1FBDE853-3C59-AEE2-28D4-CE23B7E26F63}"/>
          </ac:spMkLst>
        </pc:spChg>
        <pc:spChg chg="replST">
          <ac:chgData name="Cantamessa Astrid" userId="25f9f48d-85bc-43a4-947a-61da0b1c16f5" providerId="ADAL" clId="{80008A71-63AE-4559-A497-FA3DB8649CB7}" dt="2023-07-09T12:18:29.959" v="5630"/>
          <ac:spMkLst>
            <pc:docMk/>
            <pc:sldMk cId="1920933536" sldId="290"/>
            <ac:spMk id="15" creationId="{A1F34A97-70D6-9926-8E47-BCF635E5E77C}"/>
          </ac:spMkLst>
        </pc:spChg>
        <pc:spChg chg="mod replST">
          <ac:chgData name="Cantamessa Astrid" userId="25f9f48d-85bc-43a4-947a-61da0b1c16f5" providerId="ADAL" clId="{80008A71-63AE-4559-A497-FA3DB8649CB7}" dt="2023-07-09T12:25:17.142" v="6618" actId="20577"/>
          <ac:spMkLst>
            <pc:docMk/>
            <pc:sldMk cId="1920933536" sldId="290"/>
            <ac:spMk id="18" creationId="{1E99A336-09E1-1047-C20E-D42FBADD5A12}"/>
          </ac:spMkLst>
        </pc:spChg>
        <pc:spChg chg="add mod replST">
          <ac:chgData name="Cantamessa Astrid" userId="25f9f48d-85bc-43a4-947a-61da0b1c16f5" providerId="ADAL" clId="{80008A71-63AE-4559-A497-FA3DB8649CB7}" dt="2023-07-09T12:18:30.154" v="5664"/>
          <ac:spMkLst>
            <pc:docMk/>
            <pc:sldMk cId="1920933536" sldId="290"/>
            <ac:spMk id="20" creationId="{87FCF17B-ACF9-8E36-867A-29EAC36F0694}"/>
          </ac:spMkLst>
        </pc:spChg>
        <pc:spChg chg="replST">
          <ac:chgData name="Cantamessa Astrid" userId="25f9f48d-85bc-43a4-947a-61da0b1c16f5" providerId="ADAL" clId="{80008A71-63AE-4559-A497-FA3DB8649CB7}" dt="2023-07-09T12:18:30.023" v="5642"/>
          <ac:spMkLst>
            <pc:docMk/>
            <pc:sldMk cId="1920933536" sldId="290"/>
            <ac:spMk id="21" creationId="{43FFCF96-14FB-E895-DFA9-FFD3D0C61F50}"/>
          </ac:spMkLst>
        </pc:spChg>
        <pc:spChg chg="replST">
          <ac:chgData name="Cantamessa Astrid" userId="25f9f48d-85bc-43a4-947a-61da0b1c16f5" providerId="ADAL" clId="{80008A71-63AE-4559-A497-FA3DB8649CB7}" dt="2023-07-09T12:18:30.028" v="5643"/>
          <ac:spMkLst>
            <pc:docMk/>
            <pc:sldMk cId="1920933536" sldId="290"/>
            <ac:spMk id="22" creationId="{FA8D8099-4046-E3A7-CFC9-C45908B411C7}"/>
          </ac:spMkLst>
        </pc:spChg>
        <pc:spChg chg="replST">
          <ac:chgData name="Cantamessa Astrid" userId="25f9f48d-85bc-43a4-947a-61da0b1c16f5" providerId="ADAL" clId="{80008A71-63AE-4559-A497-FA3DB8649CB7}" dt="2023-07-09T12:18:30.033" v="5644"/>
          <ac:spMkLst>
            <pc:docMk/>
            <pc:sldMk cId="1920933536" sldId="290"/>
            <ac:spMk id="24" creationId="{3E46FF4D-1B3B-5F9A-F512-A60571C4D7C6}"/>
          </ac:spMkLst>
        </pc:spChg>
        <pc:spChg chg="add mod replST">
          <ac:chgData name="Cantamessa Astrid" userId="25f9f48d-85bc-43a4-947a-61da0b1c16f5" providerId="ADAL" clId="{80008A71-63AE-4559-A497-FA3DB8649CB7}" dt="2023-07-09T12:18:30.159" v="5665"/>
          <ac:spMkLst>
            <pc:docMk/>
            <pc:sldMk cId="1920933536" sldId="290"/>
            <ac:spMk id="25" creationId="{611812E0-F503-D486-2BA9-93AD6F140D8F}"/>
          </ac:spMkLst>
        </pc:spChg>
        <pc:spChg chg="replST">
          <ac:chgData name="Cantamessa Astrid" userId="25f9f48d-85bc-43a4-947a-61da0b1c16f5" providerId="ADAL" clId="{80008A71-63AE-4559-A497-FA3DB8649CB7}" dt="2023-07-09T12:18:30.038" v="5645"/>
          <ac:spMkLst>
            <pc:docMk/>
            <pc:sldMk cId="1920933536" sldId="290"/>
            <ac:spMk id="26" creationId="{C0470260-86FB-CB16-BEB4-AE0FCE6719D9}"/>
          </ac:spMkLst>
        </pc:spChg>
        <pc:spChg chg="replST">
          <ac:chgData name="Cantamessa Astrid" userId="25f9f48d-85bc-43a4-947a-61da0b1c16f5" providerId="ADAL" clId="{80008A71-63AE-4559-A497-FA3DB8649CB7}" dt="2023-07-09T12:18:30.043" v="5646"/>
          <ac:spMkLst>
            <pc:docMk/>
            <pc:sldMk cId="1920933536" sldId="290"/>
            <ac:spMk id="27" creationId="{971590EF-C15F-DE5B-2B9D-4CBADE4D772F}"/>
          </ac:spMkLst>
        </pc:spChg>
        <pc:spChg chg="replST">
          <ac:chgData name="Cantamessa Astrid" userId="25f9f48d-85bc-43a4-947a-61da0b1c16f5" providerId="ADAL" clId="{80008A71-63AE-4559-A497-FA3DB8649CB7}" dt="2023-07-09T12:18:30.048" v="5647"/>
          <ac:spMkLst>
            <pc:docMk/>
            <pc:sldMk cId="1920933536" sldId="290"/>
            <ac:spMk id="28" creationId="{60D8032B-0B70-049A-3D90-15A74C4CA570}"/>
          </ac:spMkLst>
        </pc:spChg>
        <pc:spChg chg="replST">
          <ac:chgData name="Cantamessa Astrid" userId="25f9f48d-85bc-43a4-947a-61da0b1c16f5" providerId="ADAL" clId="{80008A71-63AE-4559-A497-FA3DB8649CB7}" dt="2023-07-09T12:18:30.053" v="5648"/>
          <ac:spMkLst>
            <pc:docMk/>
            <pc:sldMk cId="1920933536" sldId="290"/>
            <ac:spMk id="29" creationId="{C36D9F7D-A30E-160D-A2E5-819ACB2A5E26}"/>
          </ac:spMkLst>
        </pc:spChg>
        <pc:spChg chg="mod replST">
          <ac:chgData name="Cantamessa Astrid" userId="25f9f48d-85bc-43a4-947a-61da0b1c16f5" providerId="ADAL" clId="{80008A71-63AE-4559-A497-FA3DB8649CB7}" dt="2023-07-09T12:25:16.020" v="6616" actId="20577"/>
          <ac:spMkLst>
            <pc:docMk/>
            <pc:sldMk cId="1920933536" sldId="290"/>
            <ac:spMk id="30" creationId="{5DAADFCD-58EA-7ECA-7C1D-3F2EE457B8EC}"/>
          </ac:spMkLst>
        </pc:spChg>
        <pc:spChg chg="replST">
          <ac:chgData name="Cantamessa Astrid" userId="25f9f48d-85bc-43a4-947a-61da0b1c16f5" providerId="ADAL" clId="{80008A71-63AE-4559-A497-FA3DB8649CB7}" dt="2023-07-09T12:18:30.057" v="5649"/>
          <ac:spMkLst>
            <pc:docMk/>
            <pc:sldMk cId="1920933536" sldId="290"/>
            <ac:spMk id="31" creationId="{2A5EBFE9-3DB6-F8D7-9090-B9F85EC59E41}"/>
          </ac:spMkLst>
        </pc:spChg>
        <pc:spChg chg="replST">
          <ac:chgData name="Cantamessa Astrid" userId="25f9f48d-85bc-43a4-947a-61da0b1c16f5" providerId="ADAL" clId="{80008A71-63AE-4559-A497-FA3DB8649CB7}" dt="2023-07-09T12:18:30.062" v="5650"/>
          <ac:spMkLst>
            <pc:docMk/>
            <pc:sldMk cId="1920933536" sldId="290"/>
            <ac:spMk id="32" creationId="{1888ED75-70A5-6A1A-D6EA-FA21CEB308AA}"/>
          </ac:spMkLst>
        </pc:spChg>
        <pc:spChg chg="replST">
          <ac:chgData name="Cantamessa Astrid" userId="25f9f48d-85bc-43a4-947a-61da0b1c16f5" providerId="ADAL" clId="{80008A71-63AE-4559-A497-FA3DB8649CB7}" dt="2023-07-09T12:18:30.067" v="5651"/>
          <ac:spMkLst>
            <pc:docMk/>
            <pc:sldMk cId="1920933536" sldId="290"/>
            <ac:spMk id="33" creationId="{7A0E8941-CBBF-A5FA-584A-E9449DEDB586}"/>
          </ac:spMkLst>
        </pc:spChg>
        <pc:spChg chg="replST">
          <ac:chgData name="Cantamessa Astrid" userId="25f9f48d-85bc-43a4-947a-61da0b1c16f5" providerId="ADAL" clId="{80008A71-63AE-4559-A497-FA3DB8649CB7}" dt="2023-07-09T12:18:30.081" v="5652"/>
          <ac:spMkLst>
            <pc:docMk/>
            <pc:sldMk cId="1920933536" sldId="290"/>
            <ac:spMk id="34" creationId="{7C1FB2C8-BE19-AC13-440B-4EA49A4D7FB8}"/>
          </ac:spMkLst>
        </pc:spChg>
        <pc:spChg chg="replST">
          <ac:chgData name="Cantamessa Astrid" userId="25f9f48d-85bc-43a4-947a-61da0b1c16f5" providerId="ADAL" clId="{80008A71-63AE-4559-A497-FA3DB8649CB7}" dt="2023-07-09T12:18:30.085" v="5653"/>
          <ac:spMkLst>
            <pc:docMk/>
            <pc:sldMk cId="1920933536" sldId="290"/>
            <ac:spMk id="35" creationId="{BF3E1292-078D-FCF5-9EA8-7A6B14A0E82D}"/>
          </ac:spMkLst>
        </pc:spChg>
        <pc:spChg chg="replST">
          <ac:chgData name="Cantamessa Astrid" userId="25f9f48d-85bc-43a4-947a-61da0b1c16f5" providerId="ADAL" clId="{80008A71-63AE-4559-A497-FA3DB8649CB7}" dt="2023-07-09T12:18:30.103" v="5654"/>
          <ac:spMkLst>
            <pc:docMk/>
            <pc:sldMk cId="1920933536" sldId="290"/>
            <ac:spMk id="36" creationId="{6C743E83-8914-92ED-8ED7-7BCDE7EAB965}"/>
          </ac:spMkLst>
        </pc:spChg>
        <pc:spChg chg="add mod replST">
          <ac:chgData name="Cantamessa Astrid" userId="25f9f48d-85bc-43a4-947a-61da0b1c16f5" providerId="ADAL" clId="{80008A71-63AE-4559-A497-FA3DB8649CB7}" dt="2023-07-09T12:18:30.164" v="5666"/>
          <ac:spMkLst>
            <pc:docMk/>
            <pc:sldMk cId="1920933536" sldId="290"/>
            <ac:spMk id="39" creationId="{65F8C110-58DD-FFD4-7DBF-12118416407A}"/>
          </ac:spMkLst>
        </pc:spChg>
        <pc:spChg chg="mod replST">
          <ac:chgData name="Cantamessa Astrid" userId="25f9f48d-85bc-43a4-947a-61da0b1c16f5" providerId="ADAL" clId="{80008A71-63AE-4559-A497-FA3DB8649CB7}" dt="2023-07-09T12:25:07.071" v="6612" actId="20577"/>
          <ac:spMkLst>
            <pc:docMk/>
            <pc:sldMk cId="1920933536" sldId="290"/>
            <ac:spMk id="46" creationId="{831A4116-E68F-9B83-61AD-EF000781EE37}"/>
          </ac:spMkLst>
        </pc:spChg>
        <pc:spChg chg="mod replST">
          <ac:chgData name="Cantamessa Astrid" userId="25f9f48d-85bc-43a4-947a-61da0b1c16f5" providerId="ADAL" clId="{80008A71-63AE-4559-A497-FA3DB8649CB7}" dt="2023-07-09T12:25:07.650" v="6613" actId="20577"/>
          <ac:spMkLst>
            <pc:docMk/>
            <pc:sldMk cId="1920933536" sldId="290"/>
            <ac:spMk id="48" creationId="{76036544-DF6D-4A3D-9CB8-0903C1128DA2}"/>
          </ac:spMkLst>
        </pc:spChg>
        <pc:spChg chg="mod replST">
          <ac:chgData name="Cantamessa Astrid" userId="25f9f48d-85bc-43a4-947a-61da0b1c16f5" providerId="ADAL" clId="{80008A71-63AE-4559-A497-FA3DB8649CB7}" dt="2023-07-09T12:25:08.165" v="6614" actId="20577"/>
          <ac:spMkLst>
            <pc:docMk/>
            <pc:sldMk cId="1920933536" sldId="290"/>
            <ac:spMk id="49" creationId="{629C5003-F8FD-633E-4220-77B829DC0249}"/>
          </ac:spMkLst>
        </pc:spChg>
        <pc:spChg chg="replST">
          <ac:chgData name="Cantamessa Astrid" userId="25f9f48d-85bc-43a4-947a-61da0b1c16f5" providerId="ADAL" clId="{80008A71-63AE-4559-A497-FA3DB8649CB7}" dt="2023-07-09T12:18:30.139" v="5661"/>
          <ac:spMkLst>
            <pc:docMk/>
            <pc:sldMk cId="1920933536" sldId="290"/>
            <ac:spMk id="50" creationId="{9F7B1554-F37A-8C53-B085-3D469650F625}"/>
          </ac:spMkLst>
        </pc:spChg>
        <pc:spChg chg="mod replST">
          <ac:chgData name="Cantamessa Astrid" userId="25f9f48d-85bc-43a4-947a-61da0b1c16f5" providerId="ADAL" clId="{80008A71-63AE-4559-A497-FA3DB8649CB7}" dt="2023-07-09T12:18:29.938" v="5626"/>
          <ac:spMkLst>
            <pc:docMk/>
            <pc:sldMk cId="1920933536" sldId="290"/>
            <ac:spMk id="61" creationId="{F7C58563-90C9-4F41-1BF2-962BD07E062B}"/>
          </ac:spMkLst>
        </pc:spChg>
        <pc:spChg chg="replST">
          <ac:chgData name="Cantamessa Astrid" userId="25f9f48d-85bc-43a4-947a-61da0b1c16f5" providerId="ADAL" clId="{80008A71-63AE-4559-A497-FA3DB8649CB7}" dt="2023-07-09T12:18:30.007" v="5639"/>
          <ac:spMkLst>
            <pc:docMk/>
            <pc:sldMk cId="1920933536" sldId="290"/>
            <ac:spMk id="62" creationId="{5F3158FB-6E14-179D-D5CA-F2EADEED4659}"/>
          </ac:spMkLst>
        </pc:spChg>
        <pc:spChg chg="del mod">
          <ac:chgData name="Cantamessa Astrid" userId="25f9f48d-85bc-43a4-947a-61da0b1c16f5" providerId="ADAL" clId="{80008A71-63AE-4559-A497-FA3DB8649CB7}" dt="2023-07-06T12:16:37.022" v="658" actId="478"/>
          <ac:spMkLst>
            <pc:docMk/>
            <pc:sldMk cId="1920933536" sldId="290"/>
            <ac:spMk id="63" creationId="{6BC6F877-82E8-25CD-C740-BB770A090B5C}"/>
          </ac:spMkLst>
        </pc:spChg>
        <pc:grpChg chg="replST">
          <ac:chgData name="Cantamessa Astrid" userId="25f9f48d-85bc-43a4-947a-61da0b1c16f5" providerId="ADAL" clId="{80008A71-63AE-4559-A497-FA3DB8649CB7}" dt="2023-07-09T12:18:30.012" v="5640"/>
          <ac:grpSpMkLst>
            <pc:docMk/>
            <pc:sldMk cId="1920933536" sldId="290"/>
            <ac:grpSpMk id="67" creationId="{DCDCB866-C413-B3C4-F19C-62067C7A9A70}"/>
          </ac:grpSpMkLst>
        </pc:grpChg>
        <pc:picChg chg="replST">
          <ac:chgData name="Cantamessa Astrid" userId="25f9f48d-85bc-43a4-947a-61da0b1c16f5" providerId="ADAL" clId="{80008A71-63AE-4559-A497-FA3DB8649CB7}" dt="2023-07-09T12:18:29.996" v="5637"/>
          <ac:picMkLst>
            <pc:docMk/>
            <pc:sldMk cId="1920933536" sldId="290"/>
            <ac:picMk id="4" creationId="{7D208A5C-0675-B514-F105-590ED85AE05B}"/>
          </ac:picMkLst>
        </pc:picChg>
        <pc:picChg chg="add mod ord replST">
          <ac:chgData name="Cantamessa Astrid" userId="25f9f48d-85bc-43a4-947a-61da0b1c16f5" providerId="ADAL" clId="{80008A71-63AE-4559-A497-FA3DB8649CB7}" dt="2023-07-09T12:18:29.932" v="5625"/>
          <ac:picMkLst>
            <pc:docMk/>
            <pc:sldMk cId="1920933536" sldId="290"/>
            <ac:picMk id="7" creationId="{52F93338-3E91-0285-C9D1-0877150BDD88}"/>
          </ac:picMkLst>
        </pc:picChg>
        <pc:picChg chg="replST">
          <ac:chgData name="Cantamessa Astrid" userId="25f9f48d-85bc-43a4-947a-61da0b1c16f5" providerId="ADAL" clId="{80008A71-63AE-4559-A497-FA3DB8649CB7}" dt="2023-07-09T12:18:29.948" v="5628"/>
          <ac:picMkLst>
            <pc:docMk/>
            <pc:sldMk cId="1920933536" sldId="290"/>
            <ac:picMk id="10" creationId="{47D77204-FCEC-25EA-9249-555F7E62CF9F}"/>
          </ac:picMkLst>
        </pc:picChg>
        <pc:picChg chg="add mod ord replST modCrop">
          <ac:chgData name="Cantamessa Astrid" userId="25f9f48d-85bc-43a4-947a-61da0b1c16f5" providerId="ADAL" clId="{80008A71-63AE-4559-A497-FA3DB8649CB7}" dt="2023-07-09T12:18:29.926" v="5624"/>
          <ac:picMkLst>
            <pc:docMk/>
            <pc:sldMk cId="1920933536" sldId="290"/>
            <ac:picMk id="11" creationId="{AB7F8FFB-2F5B-5BC2-3A37-1E525D6C0757}"/>
          </ac:picMkLst>
        </pc:picChg>
        <pc:picChg chg="add del mod ord">
          <ac:chgData name="Cantamessa Astrid" userId="25f9f48d-85bc-43a4-947a-61da0b1c16f5" providerId="ADAL" clId="{80008A71-63AE-4559-A497-FA3DB8649CB7}" dt="2023-07-06T12:30:24.759" v="802" actId="478"/>
          <ac:picMkLst>
            <pc:docMk/>
            <pc:sldMk cId="1920933536" sldId="290"/>
            <ac:picMk id="12" creationId="{7DDB70D3-A740-9C9F-BE35-EBA0E565F0F7}"/>
          </ac:picMkLst>
        </pc:picChg>
        <pc:picChg chg="replST">
          <ac:chgData name="Cantamessa Astrid" userId="25f9f48d-85bc-43a4-947a-61da0b1c16f5" providerId="ADAL" clId="{80008A71-63AE-4559-A497-FA3DB8649CB7}" dt="2023-07-09T12:18:29.954" v="5629"/>
          <ac:picMkLst>
            <pc:docMk/>
            <pc:sldMk cId="1920933536" sldId="290"/>
            <ac:picMk id="13" creationId="{83E6B300-61D9-C5EB-B6D7-CC192E34A7D1}"/>
          </ac:picMkLst>
        </pc:picChg>
        <pc:picChg chg="replST">
          <ac:chgData name="Cantamessa Astrid" userId="25f9f48d-85bc-43a4-947a-61da0b1c16f5" providerId="ADAL" clId="{80008A71-63AE-4559-A497-FA3DB8649CB7}" dt="2023-07-09T12:18:29.976" v="5633"/>
          <ac:picMkLst>
            <pc:docMk/>
            <pc:sldMk cId="1920933536" sldId="290"/>
            <ac:picMk id="23" creationId="{5CD8FACF-5290-13D1-88DA-7B041D3A9CB1}"/>
          </ac:picMkLst>
        </pc:picChg>
        <pc:picChg chg="del mod">
          <ac:chgData name="Cantamessa Astrid" userId="25f9f48d-85bc-43a4-947a-61da0b1c16f5" providerId="ADAL" clId="{80008A71-63AE-4559-A497-FA3DB8649CB7}" dt="2023-07-06T12:29:55.474" v="789" actId="478"/>
          <ac:picMkLst>
            <pc:docMk/>
            <pc:sldMk cId="1920933536" sldId="290"/>
            <ac:picMk id="38" creationId="{AAD64A2C-AF5D-4972-795B-AED1B8A72739}"/>
          </ac:picMkLst>
        </pc:picChg>
        <pc:picChg chg="del">
          <ac:chgData name="Cantamessa Astrid" userId="25f9f48d-85bc-43a4-947a-61da0b1c16f5" providerId="ADAL" clId="{80008A71-63AE-4559-A497-FA3DB8649CB7}" dt="2023-07-06T12:29:12.293" v="775" actId="478"/>
          <ac:picMkLst>
            <pc:docMk/>
            <pc:sldMk cId="1920933536" sldId="290"/>
            <ac:picMk id="47" creationId="{2850E9C0-7B0B-B4D9-E7E5-9669F3BCF646}"/>
          </ac:picMkLst>
        </pc:picChg>
        <pc:picChg chg="replST">
          <ac:chgData name="Cantamessa Astrid" userId="25f9f48d-85bc-43a4-947a-61da0b1c16f5" providerId="ADAL" clId="{80008A71-63AE-4559-A497-FA3DB8649CB7}" dt="2023-07-09T12:18:29.942" v="5627"/>
          <ac:picMkLst>
            <pc:docMk/>
            <pc:sldMk cId="1920933536" sldId="290"/>
            <ac:picMk id="56" creationId="{FDFE4CC8-8CA5-3417-1A87-493624F0C0E5}"/>
          </ac:picMkLst>
        </pc:picChg>
        <pc:picChg chg="replST">
          <ac:chgData name="Cantamessa Astrid" userId="25f9f48d-85bc-43a4-947a-61da0b1c16f5" providerId="ADAL" clId="{80008A71-63AE-4559-A497-FA3DB8649CB7}" dt="2023-07-09T12:18:29.991" v="5636"/>
          <ac:picMkLst>
            <pc:docMk/>
            <pc:sldMk cId="1920933536" sldId="290"/>
            <ac:picMk id="69" creationId="{66B4435D-94F3-4FA0-9B23-F8E5B1A886CF}"/>
          </ac:picMkLst>
        </pc:picChg>
        <pc:cxnChg chg="replST">
          <ac:chgData name="Cantamessa Astrid" userId="25f9f48d-85bc-43a4-947a-61da0b1c16f5" providerId="ADAL" clId="{80008A71-63AE-4559-A497-FA3DB8649CB7}" dt="2023-07-09T12:18:29.964" v="5631"/>
          <ac:cxnSpMkLst>
            <pc:docMk/>
            <pc:sldMk cId="1920933536" sldId="290"/>
            <ac:cxnSpMk id="16" creationId="{439FCB56-74C3-5820-6A1C-484F8865D71A}"/>
          </ac:cxnSpMkLst>
        </pc:cxnChg>
        <pc:cxnChg chg="replST">
          <ac:chgData name="Cantamessa Astrid" userId="25f9f48d-85bc-43a4-947a-61da0b1c16f5" providerId="ADAL" clId="{80008A71-63AE-4559-A497-FA3DB8649CB7}" dt="2023-07-09T12:18:30.107" v="5655"/>
          <ac:cxnSpMkLst>
            <pc:docMk/>
            <pc:sldMk cId="1920933536" sldId="290"/>
            <ac:cxnSpMk id="17" creationId="{618E12AF-D325-2083-FEC0-B9311EDB5B75}"/>
          </ac:cxnSpMkLst>
        </pc:cxnChg>
        <pc:cxnChg chg="replST">
          <ac:chgData name="Cantamessa Astrid" userId="25f9f48d-85bc-43a4-947a-61da0b1c16f5" providerId="ADAL" clId="{80008A71-63AE-4559-A497-FA3DB8649CB7}" dt="2023-07-09T12:18:29.969" v="5632"/>
          <ac:cxnSpMkLst>
            <pc:docMk/>
            <pc:sldMk cId="1920933536" sldId="290"/>
            <ac:cxnSpMk id="19" creationId="{998A2226-44AE-3A47-AF0E-9F1AEF0E66E6}"/>
          </ac:cxnSpMkLst>
        </pc:cxnChg>
        <pc:cxnChg chg="replST">
          <ac:chgData name="Cantamessa Astrid" userId="25f9f48d-85bc-43a4-947a-61da0b1c16f5" providerId="ADAL" clId="{80008A71-63AE-4559-A497-FA3DB8649CB7}" dt="2023-07-09T12:18:30.113" v="5656"/>
          <ac:cxnSpMkLst>
            <pc:docMk/>
            <pc:sldMk cId="1920933536" sldId="290"/>
            <ac:cxnSpMk id="37" creationId="{E69C419E-3B6C-56A3-BF57-439C17D2163A}"/>
          </ac:cxnSpMkLst>
        </pc:cxnChg>
        <pc:cxnChg chg="replST">
          <ac:chgData name="Cantamessa Astrid" userId="25f9f48d-85bc-43a4-947a-61da0b1c16f5" providerId="ADAL" clId="{80008A71-63AE-4559-A497-FA3DB8649CB7}" dt="2023-07-09T12:18:30.118" v="5657"/>
          <ac:cxnSpMkLst>
            <pc:docMk/>
            <pc:sldMk cId="1920933536" sldId="290"/>
            <ac:cxnSpMk id="41" creationId="{A926F145-8A00-78FC-8DC3-E42C33E7B353}"/>
          </ac:cxnSpMkLst>
        </pc:cxnChg>
      </pc:sldChg>
      <pc:sldChg chg="modSp mod">
        <pc:chgData name="Cantamessa Astrid" userId="25f9f48d-85bc-43a4-947a-61da0b1c16f5" providerId="ADAL" clId="{80008A71-63AE-4559-A497-FA3DB8649CB7}" dt="2023-07-09T12:34:59.079" v="6655"/>
        <pc:sldMkLst>
          <pc:docMk/>
          <pc:sldMk cId="2941991863" sldId="470"/>
        </pc:sldMkLst>
        <pc:spChg chg="mod replST">
          <ac:chgData name="Cantamessa Astrid" userId="25f9f48d-85bc-43a4-947a-61da0b1c16f5" providerId="ADAL" clId="{80008A71-63AE-4559-A497-FA3DB8649CB7}" dt="2023-07-09T12:18:33.410" v="6339"/>
          <ac:spMkLst>
            <pc:docMk/>
            <pc:sldMk cId="2941991863" sldId="470"/>
            <ac:spMk id="2" creationId="{063E8EBA-B3C2-897E-B3B2-00FB87DFE0DD}"/>
          </ac:spMkLst>
        </pc:spChg>
        <pc:spChg chg="replST">
          <ac:chgData name="Cantamessa Astrid" userId="25f9f48d-85bc-43a4-947a-61da0b1c16f5" providerId="ADAL" clId="{80008A71-63AE-4559-A497-FA3DB8649CB7}" dt="2023-07-09T12:18:33.277" v="6313"/>
          <ac:spMkLst>
            <pc:docMk/>
            <pc:sldMk cId="2941991863" sldId="470"/>
            <ac:spMk id="6" creationId="{FCA1DCC7-7499-4D00-96BD-21B82A225B32}"/>
          </ac:spMkLst>
        </pc:spChg>
        <pc:spChg chg="mod">
          <ac:chgData name="Cantamessa Astrid" userId="25f9f48d-85bc-43a4-947a-61da0b1c16f5" providerId="ADAL" clId="{80008A71-63AE-4559-A497-FA3DB8649CB7}" dt="2023-07-09T12:34:53.379" v="6646" actId="20577"/>
          <ac:spMkLst>
            <pc:docMk/>
            <pc:sldMk cId="2941991863" sldId="470"/>
            <ac:spMk id="7" creationId="{BD32938B-5706-970F-463A-978562D7785B}"/>
          </ac:spMkLst>
        </pc:spChg>
        <pc:spChg chg="mod replST">
          <ac:chgData name="Cantamessa Astrid" userId="25f9f48d-85bc-43a4-947a-61da0b1c16f5" providerId="ADAL" clId="{80008A71-63AE-4559-A497-FA3DB8649CB7}" dt="2023-07-09T12:18:33.282" v="6314"/>
          <ac:spMkLst>
            <pc:docMk/>
            <pc:sldMk cId="2941991863" sldId="470"/>
            <ac:spMk id="8" creationId="{9FECD468-D859-490E-9795-74DDD441B13C}"/>
          </ac:spMkLst>
        </pc:spChg>
        <pc:spChg chg="mod replST">
          <ac:chgData name="Cantamessa Astrid" userId="25f9f48d-85bc-43a4-947a-61da0b1c16f5" providerId="ADAL" clId="{80008A71-63AE-4559-A497-FA3DB8649CB7}" dt="2023-07-09T12:34:53.935" v="6648"/>
          <ac:spMkLst>
            <pc:docMk/>
            <pc:sldMk cId="2941991863" sldId="470"/>
            <ac:spMk id="12" creationId="{480DE108-EE56-3781-820F-C466C41D6510}"/>
          </ac:spMkLst>
        </pc:spChg>
        <pc:spChg chg="mod replST">
          <ac:chgData name="Cantamessa Astrid" userId="25f9f48d-85bc-43a4-947a-61da0b1c16f5" providerId="ADAL" clId="{80008A71-63AE-4559-A497-FA3DB8649CB7}" dt="2023-07-09T12:18:33.406" v="6338"/>
          <ac:spMkLst>
            <pc:docMk/>
            <pc:sldMk cId="2941991863" sldId="470"/>
            <ac:spMk id="13" creationId="{16E3B202-F9FF-9817-FA8B-6D6FAD670734}"/>
          </ac:spMkLst>
        </pc:spChg>
        <pc:spChg chg="mod replST">
          <ac:chgData name="Cantamessa Astrid" userId="25f9f48d-85bc-43a4-947a-61da0b1c16f5" providerId="ADAL" clId="{80008A71-63AE-4559-A497-FA3DB8649CB7}" dt="2023-07-09T12:34:54.717" v="6651" actId="20577"/>
          <ac:spMkLst>
            <pc:docMk/>
            <pc:sldMk cId="2941991863" sldId="470"/>
            <ac:spMk id="2351" creationId="{427578A7-9180-7DF0-0350-F116A91016B9}"/>
          </ac:spMkLst>
        </pc:spChg>
        <pc:spChg chg="mod replST">
          <ac:chgData name="Cantamessa Astrid" userId="25f9f48d-85bc-43a4-947a-61da0b1c16f5" providerId="ADAL" clId="{80008A71-63AE-4559-A497-FA3DB8649CB7}" dt="2023-07-09T12:18:33.311" v="6319"/>
          <ac:spMkLst>
            <pc:docMk/>
            <pc:sldMk cId="2941991863" sldId="470"/>
            <ac:spMk id="2359" creationId="{693AF667-BC6B-4730-6387-DD65F64CA287}"/>
          </ac:spMkLst>
        </pc:spChg>
        <pc:spChg chg="mod replST">
          <ac:chgData name="Cantamessa Astrid" userId="25f9f48d-85bc-43a4-947a-61da0b1c16f5" providerId="ADAL" clId="{80008A71-63AE-4559-A497-FA3DB8649CB7}" dt="2023-07-09T12:18:33.315" v="6320"/>
          <ac:spMkLst>
            <pc:docMk/>
            <pc:sldMk cId="2941991863" sldId="470"/>
            <ac:spMk id="2360" creationId="{0FD30B48-6EB5-3908-1C1D-DF82A10C7DDD}"/>
          </ac:spMkLst>
        </pc:spChg>
        <pc:spChg chg="mod replST">
          <ac:chgData name="Cantamessa Astrid" userId="25f9f48d-85bc-43a4-947a-61da0b1c16f5" providerId="ADAL" clId="{80008A71-63AE-4559-A497-FA3DB8649CB7}" dt="2023-07-09T12:18:33.321" v="6321"/>
          <ac:spMkLst>
            <pc:docMk/>
            <pc:sldMk cId="2941991863" sldId="470"/>
            <ac:spMk id="2361" creationId="{8BAA049A-D49D-835E-8FFD-82853AF42B34}"/>
          </ac:spMkLst>
        </pc:spChg>
        <pc:spChg chg="mod replST">
          <ac:chgData name="Cantamessa Astrid" userId="25f9f48d-85bc-43a4-947a-61da0b1c16f5" providerId="ADAL" clId="{80008A71-63AE-4559-A497-FA3DB8649CB7}" dt="2023-07-09T12:18:33.325" v="6322"/>
          <ac:spMkLst>
            <pc:docMk/>
            <pc:sldMk cId="2941991863" sldId="470"/>
            <ac:spMk id="2362" creationId="{D9A2130A-8164-A906-B665-BA89A834FCC9}"/>
          </ac:spMkLst>
        </pc:spChg>
        <pc:spChg chg="mod replST">
          <ac:chgData name="Cantamessa Astrid" userId="25f9f48d-85bc-43a4-947a-61da0b1c16f5" providerId="ADAL" clId="{80008A71-63AE-4559-A497-FA3DB8649CB7}" dt="2023-07-09T12:34:54.914" v="6652" actId="20577"/>
          <ac:spMkLst>
            <pc:docMk/>
            <pc:sldMk cId="2941991863" sldId="470"/>
            <ac:spMk id="2817" creationId="{787B2B09-A7B8-8314-537F-DC631A35F1B0}"/>
          </ac:spMkLst>
        </pc:spChg>
        <pc:spChg chg="mod replST">
          <ac:chgData name="Cantamessa Astrid" userId="25f9f48d-85bc-43a4-947a-61da0b1c16f5" providerId="ADAL" clId="{80008A71-63AE-4559-A497-FA3DB8649CB7}" dt="2023-07-09T12:18:33.442" v="6346"/>
          <ac:spMkLst>
            <pc:docMk/>
            <pc:sldMk cId="2941991863" sldId="470"/>
            <ac:spMk id="2819" creationId="{D8F0BF3A-3F79-DDB0-4A5B-623178AF0EF7}"/>
          </ac:spMkLst>
        </pc:spChg>
        <pc:spChg chg="mod replST">
          <ac:chgData name="Cantamessa Astrid" userId="25f9f48d-85bc-43a4-947a-61da0b1c16f5" providerId="ADAL" clId="{80008A71-63AE-4559-A497-FA3DB8649CB7}" dt="2023-07-09T12:34:54.486" v="6650"/>
          <ac:spMkLst>
            <pc:docMk/>
            <pc:sldMk cId="2941991863" sldId="470"/>
            <ac:spMk id="2820" creationId="{DF709625-9829-3AE0-55FA-0E78FF49A3EF}"/>
          </ac:spMkLst>
        </pc:spChg>
        <pc:spChg chg="mod replST">
          <ac:chgData name="Cantamessa Astrid" userId="25f9f48d-85bc-43a4-947a-61da0b1c16f5" providerId="ADAL" clId="{80008A71-63AE-4559-A497-FA3DB8649CB7}" dt="2023-07-09T12:18:33.428" v="6343"/>
          <ac:spMkLst>
            <pc:docMk/>
            <pc:sldMk cId="2941991863" sldId="470"/>
            <ac:spMk id="2827" creationId="{EBBDD12B-EAF1-8D66-D56A-9C1CE38060A3}"/>
          </ac:spMkLst>
        </pc:spChg>
        <pc:spChg chg="mod replST">
          <ac:chgData name="Cantamessa Astrid" userId="25f9f48d-85bc-43a4-947a-61da0b1c16f5" providerId="ADAL" clId="{80008A71-63AE-4559-A497-FA3DB8649CB7}" dt="2023-07-09T12:18:33.433" v="6344"/>
          <ac:spMkLst>
            <pc:docMk/>
            <pc:sldMk cId="2941991863" sldId="470"/>
            <ac:spMk id="2828" creationId="{7312B586-26F9-B1A1-C753-582D9C22771F}"/>
          </ac:spMkLst>
        </pc:spChg>
        <pc:spChg chg="mod replST">
          <ac:chgData name="Cantamessa Astrid" userId="25f9f48d-85bc-43a4-947a-61da0b1c16f5" providerId="ADAL" clId="{80008A71-63AE-4559-A497-FA3DB8649CB7}" dt="2023-07-09T12:18:33.437" v="6345"/>
          <ac:spMkLst>
            <pc:docMk/>
            <pc:sldMk cId="2941991863" sldId="470"/>
            <ac:spMk id="2829" creationId="{2B782963-1D3F-F904-416D-5BDFEC586F50}"/>
          </ac:spMkLst>
        </pc:spChg>
        <pc:spChg chg="mod">
          <ac:chgData name="Cantamessa Astrid" userId="25f9f48d-85bc-43a4-947a-61da0b1c16f5" providerId="ADAL" clId="{80008A71-63AE-4559-A497-FA3DB8649CB7}" dt="2023-07-09T12:34:53.724" v="6647" actId="20577"/>
          <ac:spMkLst>
            <pc:docMk/>
            <pc:sldMk cId="2941991863" sldId="470"/>
            <ac:spMk id="2835" creationId="{D701D195-9126-E18D-8477-4B4FBA0AB80C}"/>
          </ac:spMkLst>
        </pc:spChg>
        <pc:spChg chg="mod ord replST">
          <ac:chgData name="Cantamessa Astrid" userId="25f9f48d-85bc-43a4-947a-61da0b1c16f5" providerId="ADAL" clId="{80008A71-63AE-4559-A497-FA3DB8649CB7}" dt="2023-07-09T12:34:59.079" v="6655"/>
          <ac:spMkLst>
            <pc:docMk/>
            <pc:sldMk cId="2941991863" sldId="470"/>
            <ac:spMk id="2840" creationId="{F627A56D-EAA7-72D9-FB60-40D1EF5905A0}"/>
          </ac:spMkLst>
        </pc:spChg>
        <pc:spChg chg="mod replST">
          <ac:chgData name="Cantamessa Astrid" userId="25f9f48d-85bc-43a4-947a-61da0b1c16f5" providerId="ADAL" clId="{80008A71-63AE-4559-A497-FA3DB8649CB7}" dt="2023-07-09T12:18:33.352" v="6326"/>
          <ac:spMkLst>
            <pc:docMk/>
            <pc:sldMk cId="2941991863" sldId="470"/>
            <ac:spMk id="2869" creationId="{0EFCB005-E07B-3BE3-5759-2623B074E16C}"/>
          </ac:spMkLst>
        </pc:spChg>
        <pc:spChg chg="mod replST">
          <ac:chgData name="Cantamessa Astrid" userId="25f9f48d-85bc-43a4-947a-61da0b1c16f5" providerId="ADAL" clId="{80008A71-63AE-4559-A497-FA3DB8649CB7}" dt="2023-07-09T12:18:33.356" v="6327"/>
          <ac:spMkLst>
            <pc:docMk/>
            <pc:sldMk cId="2941991863" sldId="470"/>
            <ac:spMk id="2870" creationId="{5210ED54-B77D-3122-2CFF-75CB5151853E}"/>
          </ac:spMkLst>
        </pc:spChg>
        <pc:spChg chg="mod replST">
          <ac:chgData name="Cantamessa Astrid" userId="25f9f48d-85bc-43a4-947a-61da0b1c16f5" providerId="ADAL" clId="{80008A71-63AE-4559-A497-FA3DB8649CB7}" dt="2023-07-09T12:18:33.362" v="6328"/>
          <ac:spMkLst>
            <pc:docMk/>
            <pc:sldMk cId="2941991863" sldId="470"/>
            <ac:spMk id="2871" creationId="{43BA76E3-D4D8-EE66-0525-87331C9C5C32}"/>
          </ac:spMkLst>
        </pc:spChg>
        <pc:spChg chg="mod replST">
          <ac:chgData name="Cantamessa Astrid" userId="25f9f48d-85bc-43a4-947a-61da0b1c16f5" providerId="ADAL" clId="{80008A71-63AE-4559-A497-FA3DB8649CB7}" dt="2023-07-09T12:18:33.366" v="6329"/>
          <ac:spMkLst>
            <pc:docMk/>
            <pc:sldMk cId="2941991863" sldId="470"/>
            <ac:spMk id="2872" creationId="{5158C148-6C49-831D-E2E8-404F0689BFC4}"/>
          </ac:spMkLst>
        </pc:spChg>
        <pc:spChg chg="mod replST">
          <ac:chgData name="Cantamessa Astrid" userId="25f9f48d-85bc-43a4-947a-61da0b1c16f5" providerId="ADAL" clId="{80008A71-63AE-4559-A497-FA3DB8649CB7}" dt="2023-07-09T12:18:33.370" v="6330"/>
          <ac:spMkLst>
            <pc:docMk/>
            <pc:sldMk cId="2941991863" sldId="470"/>
            <ac:spMk id="2873" creationId="{892BA45F-C57E-CC48-0837-1661B59E46CA}"/>
          </ac:spMkLst>
        </pc:spChg>
        <pc:spChg chg="mod replST">
          <ac:chgData name="Cantamessa Astrid" userId="25f9f48d-85bc-43a4-947a-61da0b1c16f5" providerId="ADAL" clId="{80008A71-63AE-4559-A497-FA3DB8649CB7}" dt="2023-07-09T12:18:33.374" v="6331"/>
          <ac:spMkLst>
            <pc:docMk/>
            <pc:sldMk cId="2941991863" sldId="470"/>
            <ac:spMk id="2874" creationId="{AFAED802-9B78-B5EC-3F5B-D643139709F4}"/>
          </ac:spMkLst>
        </pc:spChg>
        <pc:spChg chg="mod replST">
          <ac:chgData name="Cantamessa Astrid" userId="25f9f48d-85bc-43a4-947a-61da0b1c16f5" providerId="ADAL" clId="{80008A71-63AE-4559-A497-FA3DB8649CB7}" dt="2023-07-09T12:18:33.379" v="6332"/>
          <ac:spMkLst>
            <pc:docMk/>
            <pc:sldMk cId="2941991863" sldId="470"/>
            <ac:spMk id="2875" creationId="{160D12ED-75B5-E13A-77A6-0D3CBC9F293A}"/>
          </ac:spMkLst>
        </pc:spChg>
        <pc:spChg chg="mod replST">
          <ac:chgData name="Cantamessa Astrid" userId="25f9f48d-85bc-43a4-947a-61da0b1c16f5" providerId="ADAL" clId="{80008A71-63AE-4559-A497-FA3DB8649CB7}" dt="2023-07-09T12:18:33.383" v="6333"/>
          <ac:spMkLst>
            <pc:docMk/>
            <pc:sldMk cId="2941991863" sldId="470"/>
            <ac:spMk id="2876" creationId="{F85D91A6-B841-9131-0BE7-19BE395CEADE}"/>
          </ac:spMkLst>
        </pc:spChg>
        <pc:spChg chg="mod replST">
          <ac:chgData name="Cantamessa Astrid" userId="25f9f48d-85bc-43a4-947a-61da0b1c16f5" providerId="ADAL" clId="{80008A71-63AE-4559-A497-FA3DB8649CB7}" dt="2023-07-09T12:18:33.423" v="6342"/>
          <ac:spMkLst>
            <pc:docMk/>
            <pc:sldMk cId="2941991863" sldId="470"/>
            <ac:spMk id="2877" creationId="{EA68CB07-5AAA-94D1-6D3B-5D15109BD48F}"/>
          </ac:spMkLst>
        </pc:spChg>
        <pc:spChg chg="mod replST">
          <ac:chgData name="Cantamessa Astrid" userId="25f9f48d-85bc-43a4-947a-61da0b1c16f5" providerId="ADAL" clId="{80008A71-63AE-4559-A497-FA3DB8649CB7}" dt="2023-07-09T12:18:33.260" v="6310"/>
          <ac:spMkLst>
            <pc:docMk/>
            <pc:sldMk cId="2941991863" sldId="470"/>
            <ac:spMk id="2903" creationId="{9D5673C3-8B10-124F-2565-4003003E0255}"/>
          </ac:spMkLst>
        </pc:spChg>
        <pc:spChg chg="replST">
          <ac:chgData name="Cantamessa Astrid" userId="25f9f48d-85bc-43a4-947a-61da0b1c16f5" providerId="ADAL" clId="{80008A71-63AE-4559-A497-FA3DB8649CB7}" dt="2023-07-09T12:18:33.389" v="6334"/>
          <ac:spMkLst>
            <pc:docMk/>
            <pc:sldMk cId="2941991863" sldId="470"/>
            <ac:spMk id="2904" creationId="{68F2F7D6-8523-6414-CAA0-C7B7ED9714B4}"/>
          </ac:spMkLst>
        </pc:spChg>
        <pc:spChg chg="replST">
          <ac:chgData name="Cantamessa Astrid" userId="25f9f48d-85bc-43a4-947a-61da0b1c16f5" providerId="ADAL" clId="{80008A71-63AE-4559-A497-FA3DB8649CB7}" dt="2023-07-09T12:18:33.393" v="6335"/>
          <ac:spMkLst>
            <pc:docMk/>
            <pc:sldMk cId="2941991863" sldId="470"/>
            <ac:spMk id="2905" creationId="{89D50E64-96D6-3EF1-6EE8-CBC66D03E1B5}"/>
          </ac:spMkLst>
        </pc:spChg>
        <pc:spChg chg="mod replST">
          <ac:chgData name="Cantamessa Astrid" userId="25f9f48d-85bc-43a4-947a-61da0b1c16f5" providerId="ADAL" clId="{80008A71-63AE-4559-A497-FA3DB8649CB7}" dt="2023-07-09T12:18:33.397" v="6336"/>
          <ac:spMkLst>
            <pc:docMk/>
            <pc:sldMk cId="2941991863" sldId="470"/>
            <ac:spMk id="2921" creationId="{4834FC5A-0F2F-8D45-AF90-42591157D80C}"/>
          </ac:spMkLst>
        </pc:spChg>
        <pc:spChg chg="mod replST">
          <ac:chgData name="Cantamessa Astrid" userId="25f9f48d-85bc-43a4-947a-61da0b1c16f5" providerId="ADAL" clId="{80008A71-63AE-4559-A497-FA3DB8649CB7}" dt="2023-07-09T12:18:33.401" v="6337"/>
          <ac:spMkLst>
            <pc:docMk/>
            <pc:sldMk cId="2941991863" sldId="470"/>
            <ac:spMk id="2924" creationId="{808F2FB5-8CD6-C027-9FE6-488F3C23C3E1}"/>
          </ac:spMkLst>
        </pc:spChg>
        <pc:grpChg chg="mod replST">
          <ac:chgData name="Cantamessa Astrid" userId="25f9f48d-85bc-43a4-947a-61da0b1c16f5" providerId="ADAL" clId="{80008A71-63AE-4559-A497-FA3DB8649CB7}" dt="2023-07-09T12:18:33.296" v="6317"/>
          <ac:grpSpMkLst>
            <pc:docMk/>
            <pc:sldMk cId="2941991863" sldId="470"/>
            <ac:grpSpMk id="2354" creationId="{1D1D56A0-AF30-B313-FF87-C1FC0DBEF8A2}"/>
          </ac:grpSpMkLst>
        </pc:grpChg>
        <pc:grpChg chg="replST">
          <ac:chgData name="Cantamessa Astrid" userId="25f9f48d-85bc-43a4-947a-61da0b1c16f5" providerId="ADAL" clId="{80008A71-63AE-4559-A497-FA3DB8649CB7}" dt="2023-07-09T12:18:33.330" v="6323"/>
          <ac:grpSpMkLst>
            <pc:docMk/>
            <pc:sldMk cId="2941991863" sldId="470"/>
            <ac:grpSpMk id="2364" creationId="{D4059AB6-D3F4-33D5-BD62-2C30FFD8337F}"/>
          </ac:grpSpMkLst>
        </pc:grpChg>
        <pc:grpChg chg="replST">
          <ac:chgData name="Cantamessa Astrid" userId="25f9f48d-85bc-43a4-947a-61da0b1c16f5" providerId="ADAL" clId="{80008A71-63AE-4559-A497-FA3DB8649CB7}" dt="2023-07-09T12:18:33.343" v="6324"/>
          <ac:grpSpMkLst>
            <pc:docMk/>
            <pc:sldMk cId="2941991863" sldId="470"/>
            <ac:grpSpMk id="2389" creationId="{79D6165A-0416-1745-7734-9453A41C1C9E}"/>
          </ac:grpSpMkLst>
        </pc:grpChg>
        <pc:grpChg chg="mod replST">
          <ac:chgData name="Cantamessa Astrid" userId="25f9f48d-85bc-43a4-947a-61da0b1c16f5" providerId="ADAL" clId="{80008A71-63AE-4559-A497-FA3DB8649CB7}" dt="2023-07-09T12:18:33.268" v="6311"/>
          <ac:grpSpMkLst>
            <pc:docMk/>
            <pc:sldMk cId="2941991863" sldId="470"/>
            <ac:grpSpMk id="2928" creationId="{ADBFA190-E37F-38D2-97D2-D8AD40371D93}"/>
          </ac:grpSpMkLst>
        </pc:grpChg>
        <pc:grpChg chg="mod replST">
          <ac:chgData name="Cantamessa Astrid" userId="25f9f48d-85bc-43a4-947a-61da0b1c16f5" providerId="ADAL" clId="{80008A71-63AE-4559-A497-FA3DB8649CB7}" dt="2023-07-09T12:18:33.347" v="6325"/>
          <ac:grpSpMkLst>
            <pc:docMk/>
            <pc:sldMk cId="2941991863" sldId="470"/>
            <ac:grpSpMk id="2929" creationId="{1728868D-B129-E49F-FB58-9D79D9A20182}"/>
          </ac:grpSpMkLst>
        </pc:grpChg>
        <pc:picChg chg="replST">
          <ac:chgData name="Cantamessa Astrid" userId="25f9f48d-85bc-43a4-947a-61da0b1c16f5" providerId="ADAL" clId="{80008A71-63AE-4559-A497-FA3DB8649CB7}" dt="2023-07-09T12:18:33.292" v="6316"/>
          <ac:picMkLst>
            <pc:docMk/>
            <pc:sldMk cId="2941991863" sldId="470"/>
            <ac:picMk id="4" creationId="{BEA7F50A-5116-F9E9-A9B5-5A0E305BDB15}"/>
          </ac:picMkLst>
        </pc:picChg>
        <pc:picChg chg="mod replST">
          <ac:chgData name="Cantamessa Astrid" userId="25f9f48d-85bc-43a4-947a-61da0b1c16f5" providerId="ADAL" clId="{80008A71-63AE-4559-A497-FA3DB8649CB7}" dt="2023-07-09T12:18:33.249" v="6308"/>
          <ac:picMkLst>
            <pc:docMk/>
            <pc:sldMk cId="2941991863" sldId="470"/>
            <ac:picMk id="14" creationId="{2BEBF26B-1A14-4377-4D63-FE8145351375}"/>
          </ac:picMkLst>
        </pc:picChg>
        <pc:picChg chg="replST">
          <ac:chgData name="Cantamessa Astrid" userId="25f9f48d-85bc-43a4-947a-61da0b1c16f5" providerId="ADAL" clId="{80008A71-63AE-4559-A497-FA3DB8649CB7}" dt="2023-07-09T12:18:33.287" v="6315"/>
          <ac:picMkLst>
            <pc:docMk/>
            <pc:sldMk cId="2941991863" sldId="470"/>
            <ac:picMk id="576" creationId="{15AA8829-5EA0-4A8D-9A35-42E59F4DCB55}"/>
          </ac:picMkLst>
        </pc:picChg>
        <pc:picChg chg="mod replST">
          <ac:chgData name="Cantamessa Astrid" userId="25f9f48d-85bc-43a4-947a-61da0b1c16f5" providerId="ADAL" clId="{80008A71-63AE-4559-A497-FA3DB8649CB7}" dt="2023-07-09T12:18:33.307" v="6318"/>
          <ac:picMkLst>
            <pc:docMk/>
            <pc:sldMk cId="2941991863" sldId="470"/>
            <ac:picMk id="2358" creationId="{C26427C2-60B2-34F6-CF45-9D678C0EECA6}"/>
          </ac:picMkLst>
        </pc:picChg>
        <pc:picChg chg="mod replST">
          <ac:chgData name="Cantamessa Astrid" userId="25f9f48d-85bc-43a4-947a-61da0b1c16f5" providerId="ADAL" clId="{80008A71-63AE-4559-A497-FA3DB8649CB7}" dt="2023-07-09T12:18:33.254" v="6309"/>
          <ac:picMkLst>
            <pc:docMk/>
            <pc:sldMk cId="2941991863" sldId="470"/>
            <ac:picMk id="2895" creationId="{61CF3911-F144-F7FE-37D5-ED8564F16835}"/>
          </ac:picMkLst>
        </pc:picChg>
        <pc:cxnChg chg="mod replST">
          <ac:chgData name="Cantamessa Astrid" userId="25f9f48d-85bc-43a4-947a-61da0b1c16f5" providerId="ADAL" clId="{80008A71-63AE-4559-A497-FA3DB8649CB7}" dt="2023-07-09T12:18:33.415" v="6340"/>
          <ac:cxnSpMkLst>
            <pc:docMk/>
            <pc:sldMk cId="2941991863" sldId="470"/>
            <ac:cxnSpMk id="9" creationId="{0AD86658-E066-CDEA-9ABE-E885883EDA91}"/>
          </ac:cxnSpMkLst>
        </pc:cxnChg>
        <pc:cxnChg chg="replST">
          <ac:chgData name="Cantamessa Astrid" userId="25f9f48d-85bc-43a4-947a-61da0b1c16f5" providerId="ADAL" clId="{80008A71-63AE-4559-A497-FA3DB8649CB7}" dt="2023-07-09T12:18:33.456" v="6349"/>
          <ac:cxnSpMkLst>
            <pc:docMk/>
            <pc:sldMk cId="2941991863" sldId="470"/>
            <ac:cxnSpMk id="2349" creationId="{EEBD5412-E106-22D7-A98F-13499CBF447B}"/>
          </ac:cxnSpMkLst>
        </pc:cxnChg>
        <pc:cxnChg chg="replST">
          <ac:chgData name="Cantamessa Astrid" userId="25f9f48d-85bc-43a4-947a-61da0b1c16f5" providerId="ADAL" clId="{80008A71-63AE-4559-A497-FA3DB8649CB7}" dt="2023-07-09T12:18:33.469" v="6352"/>
          <ac:cxnSpMkLst>
            <pc:docMk/>
            <pc:sldMk cId="2941991863" sldId="470"/>
            <ac:cxnSpMk id="2818" creationId="{D92A6094-06E9-C3FF-11BF-0FFD979E853E}"/>
          </ac:cxnSpMkLst>
        </pc:cxnChg>
        <pc:cxnChg chg="mod replST">
          <ac:chgData name="Cantamessa Astrid" userId="25f9f48d-85bc-43a4-947a-61da0b1c16f5" providerId="ADAL" clId="{80008A71-63AE-4559-A497-FA3DB8649CB7}" dt="2023-07-09T12:18:33.451" v="6348"/>
          <ac:cxnSpMkLst>
            <pc:docMk/>
            <pc:sldMk cId="2941991863" sldId="470"/>
            <ac:cxnSpMk id="2821" creationId="{66CEA936-429B-0AD8-5DAD-53ED4B399117}"/>
          </ac:cxnSpMkLst>
        </pc:cxnChg>
        <pc:cxnChg chg="replST">
          <ac:chgData name="Cantamessa Astrid" userId="25f9f48d-85bc-43a4-947a-61da0b1c16f5" providerId="ADAL" clId="{80008A71-63AE-4559-A497-FA3DB8649CB7}" dt="2023-07-09T12:18:33.273" v="6312"/>
          <ac:cxnSpMkLst>
            <pc:docMk/>
            <pc:sldMk cId="2941991863" sldId="470"/>
            <ac:cxnSpMk id="2839" creationId="{5C851FC3-8F86-0C66-AB2B-E302921945B5}"/>
          </ac:cxnSpMkLst>
        </pc:cxnChg>
      </pc:sldChg>
      <pc:sldChg chg="modSp mod ord modShow">
        <pc:chgData name="Cantamessa Astrid" userId="25f9f48d-85bc-43a4-947a-61da0b1c16f5" providerId="ADAL" clId="{80008A71-63AE-4559-A497-FA3DB8649CB7}" dt="2023-07-12T07:48:46.005" v="6666" actId="1038"/>
        <pc:sldMkLst>
          <pc:docMk/>
          <pc:sldMk cId="532703436" sldId="472"/>
        </pc:sldMkLst>
        <pc:spChg chg="replST">
          <ac:chgData name="Cantamessa Astrid" userId="25f9f48d-85bc-43a4-947a-61da0b1c16f5" providerId="ADAL" clId="{80008A71-63AE-4559-A497-FA3DB8649CB7}" dt="2023-07-09T12:18:33.739" v="6401"/>
          <ac:spMkLst>
            <pc:docMk/>
            <pc:sldMk cId="532703436" sldId="472"/>
            <ac:spMk id="6" creationId="{FCA1DCC7-7499-4D00-96BD-21B82A225B32}"/>
          </ac:spMkLst>
        </pc:spChg>
        <pc:spChg chg="replST">
          <ac:chgData name="Cantamessa Astrid" userId="25f9f48d-85bc-43a4-947a-61da0b1c16f5" providerId="ADAL" clId="{80008A71-63AE-4559-A497-FA3DB8649CB7}" dt="2023-07-09T12:18:33.744" v="6402"/>
          <ac:spMkLst>
            <pc:docMk/>
            <pc:sldMk cId="532703436" sldId="472"/>
            <ac:spMk id="8" creationId="{9FECD468-D859-490E-9795-74DDD441B13C}"/>
          </ac:spMkLst>
        </pc:spChg>
        <pc:spChg chg="replST">
          <ac:chgData name="Cantamessa Astrid" userId="25f9f48d-85bc-43a4-947a-61da0b1c16f5" providerId="ADAL" clId="{80008A71-63AE-4559-A497-FA3DB8649CB7}" dt="2023-07-09T12:18:33.869" v="6428"/>
          <ac:spMkLst>
            <pc:docMk/>
            <pc:sldMk cId="532703436" sldId="472"/>
            <ac:spMk id="20" creationId="{99BA1F26-D9F9-E05E-56A1-93F2C46BA397}"/>
          </ac:spMkLst>
        </pc:spChg>
        <pc:spChg chg="replST">
          <ac:chgData name="Cantamessa Astrid" userId="25f9f48d-85bc-43a4-947a-61da0b1c16f5" providerId="ADAL" clId="{80008A71-63AE-4559-A497-FA3DB8649CB7}" dt="2023-07-09T12:18:33.964" v="6447"/>
          <ac:spMkLst>
            <pc:docMk/>
            <pc:sldMk cId="532703436" sldId="472"/>
            <ac:spMk id="22" creationId="{4F0A432D-2B47-8A99-2D49-1F8173A0CB22}"/>
          </ac:spMkLst>
        </pc:spChg>
        <pc:spChg chg="replST">
          <ac:chgData name="Cantamessa Astrid" userId="25f9f48d-85bc-43a4-947a-61da0b1c16f5" providerId="ADAL" clId="{80008A71-63AE-4559-A497-FA3DB8649CB7}" dt="2023-07-09T12:18:33.981" v="6451"/>
          <ac:spMkLst>
            <pc:docMk/>
            <pc:sldMk cId="532703436" sldId="472"/>
            <ac:spMk id="45" creationId="{FC55924F-9B6D-9B6A-F641-B4695EB3525F}"/>
          </ac:spMkLst>
        </pc:spChg>
        <pc:spChg chg="replST">
          <ac:chgData name="Cantamessa Astrid" userId="25f9f48d-85bc-43a4-947a-61da0b1c16f5" providerId="ADAL" clId="{80008A71-63AE-4559-A497-FA3DB8649CB7}" dt="2023-07-09T12:18:33.986" v="6452"/>
          <ac:spMkLst>
            <pc:docMk/>
            <pc:sldMk cId="532703436" sldId="472"/>
            <ac:spMk id="48" creationId="{8542C45A-52A0-333D-BC1F-C5A203DA7B02}"/>
          </ac:spMkLst>
        </pc:spChg>
        <pc:spChg chg="replST">
          <ac:chgData name="Cantamessa Astrid" userId="25f9f48d-85bc-43a4-947a-61da0b1c16f5" providerId="ADAL" clId="{80008A71-63AE-4559-A497-FA3DB8649CB7}" dt="2023-07-09T12:18:33.991" v="6453"/>
          <ac:spMkLst>
            <pc:docMk/>
            <pc:sldMk cId="532703436" sldId="472"/>
            <ac:spMk id="49" creationId="{31502060-8B11-1D73-75EE-DC15CE0F9AED}"/>
          </ac:spMkLst>
        </pc:spChg>
        <pc:spChg chg="replST">
          <ac:chgData name="Cantamessa Astrid" userId="25f9f48d-85bc-43a4-947a-61da0b1c16f5" providerId="ADAL" clId="{80008A71-63AE-4559-A497-FA3DB8649CB7}" dt="2023-07-09T12:18:33.996" v="6454"/>
          <ac:spMkLst>
            <pc:docMk/>
            <pc:sldMk cId="532703436" sldId="472"/>
            <ac:spMk id="50" creationId="{9556AF38-7396-8AE0-E6C9-1ADA7D8215B6}"/>
          </ac:spMkLst>
        </pc:spChg>
        <pc:spChg chg="replST">
          <ac:chgData name="Cantamessa Astrid" userId="25f9f48d-85bc-43a4-947a-61da0b1c16f5" providerId="ADAL" clId="{80008A71-63AE-4559-A497-FA3DB8649CB7}" dt="2023-07-09T12:18:34" v="6455"/>
          <ac:spMkLst>
            <pc:docMk/>
            <pc:sldMk cId="532703436" sldId="472"/>
            <ac:spMk id="51" creationId="{E649D696-5EFC-8F07-C8F3-85492D1B24E0}"/>
          </ac:spMkLst>
        </pc:spChg>
        <pc:spChg chg="replST">
          <ac:chgData name="Cantamessa Astrid" userId="25f9f48d-85bc-43a4-947a-61da0b1c16f5" providerId="ADAL" clId="{80008A71-63AE-4559-A497-FA3DB8649CB7}" dt="2023-07-09T12:18:34.005" v="6456"/>
          <ac:spMkLst>
            <pc:docMk/>
            <pc:sldMk cId="532703436" sldId="472"/>
            <ac:spMk id="52" creationId="{34D7FF59-1479-2650-D4A5-13CAECA0C066}"/>
          </ac:spMkLst>
        </pc:spChg>
        <pc:spChg chg="replST">
          <ac:chgData name="Cantamessa Astrid" userId="25f9f48d-85bc-43a4-947a-61da0b1c16f5" providerId="ADAL" clId="{80008A71-63AE-4559-A497-FA3DB8649CB7}" dt="2023-07-09T12:18:34.010" v="6457"/>
          <ac:spMkLst>
            <pc:docMk/>
            <pc:sldMk cId="532703436" sldId="472"/>
            <ac:spMk id="53" creationId="{13911E8C-B1AC-341A-5B70-0590F087BAF4}"/>
          </ac:spMkLst>
        </pc:spChg>
        <pc:spChg chg="replST">
          <ac:chgData name="Cantamessa Astrid" userId="25f9f48d-85bc-43a4-947a-61da0b1c16f5" providerId="ADAL" clId="{80008A71-63AE-4559-A497-FA3DB8649CB7}" dt="2023-07-09T12:18:34.015" v="6458"/>
          <ac:spMkLst>
            <pc:docMk/>
            <pc:sldMk cId="532703436" sldId="472"/>
            <ac:spMk id="54" creationId="{354A75D6-2AAE-3434-3560-D2C564D70865}"/>
          </ac:spMkLst>
        </pc:spChg>
        <pc:spChg chg="replST">
          <ac:chgData name="Cantamessa Astrid" userId="25f9f48d-85bc-43a4-947a-61da0b1c16f5" providerId="ADAL" clId="{80008A71-63AE-4559-A497-FA3DB8649CB7}" dt="2023-07-09T12:18:34.019" v="6459"/>
          <ac:spMkLst>
            <pc:docMk/>
            <pc:sldMk cId="532703436" sldId="472"/>
            <ac:spMk id="55" creationId="{C5B1CF78-DA46-7C34-8263-665AD057DBD4}"/>
          </ac:spMkLst>
        </pc:spChg>
        <pc:spChg chg="replST">
          <ac:chgData name="Cantamessa Astrid" userId="25f9f48d-85bc-43a4-947a-61da0b1c16f5" providerId="ADAL" clId="{80008A71-63AE-4559-A497-FA3DB8649CB7}" dt="2023-07-09T12:18:34.023" v="6460"/>
          <ac:spMkLst>
            <pc:docMk/>
            <pc:sldMk cId="532703436" sldId="472"/>
            <ac:spMk id="56" creationId="{1270C7C2-7779-2BC0-3CC9-B68D06593744}"/>
          </ac:spMkLst>
        </pc:spChg>
        <pc:spChg chg="mod replST">
          <ac:chgData name="Cantamessa Astrid" userId="25f9f48d-85bc-43a4-947a-61da0b1c16f5" providerId="ADAL" clId="{80008A71-63AE-4559-A497-FA3DB8649CB7}" dt="2023-07-09T12:18:34.028" v="6461"/>
          <ac:spMkLst>
            <pc:docMk/>
            <pc:sldMk cId="532703436" sldId="472"/>
            <ac:spMk id="60" creationId="{057B8B32-8E6F-C3B9-DD0A-235624AB782B}"/>
          </ac:spMkLst>
        </pc:spChg>
        <pc:spChg chg="replST">
          <ac:chgData name="Cantamessa Astrid" userId="25f9f48d-85bc-43a4-947a-61da0b1c16f5" providerId="ADAL" clId="{80008A71-63AE-4559-A497-FA3DB8649CB7}" dt="2023-07-09T12:18:33.770" v="6408"/>
          <ac:spMkLst>
            <pc:docMk/>
            <pc:sldMk cId="532703436" sldId="472"/>
            <ac:spMk id="2359" creationId="{693AF667-BC6B-4730-6387-DD65F64CA287}"/>
          </ac:spMkLst>
        </pc:spChg>
        <pc:spChg chg="replST">
          <ac:chgData name="Cantamessa Astrid" userId="25f9f48d-85bc-43a4-947a-61da0b1c16f5" providerId="ADAL" clId="{80008A71-63AE-4559-A497-FA3DB8649CB7}" dt="2023-07-09T12:18:33.775" v="6409"/>
          <ac:spMkLst>
            <pc:docMk/>
            <pc:sldMk cId="532703436" sldId="472"/>
            <ac:spMk id="2360" creationId="{0FD30B48-6EB5-3908-1C1D-DF82A10C7DDD}"/>
          </ac:spMkLst>
        </pc:spChg>
        <pc:spChg chg="replST">
          <ac:chgData name="Cantamessa Astrid" userId="25f9f48d-85bc-43a4-947a-61da0b1c16f5" providerId="ADAL" clId="{80008A71-63AE-4559-A497-FA3DB8649CB7}" dt="2023-07-09T12:18:33.834" v="6422"/>
          <ac:spMkLst>
            <pc:docMk/>
            <pc:sldMk cId="532703436" sldId="472"/>
            <ac:spMk id="2361" creationId="{8BAA049A-D49D-835E-8FFD-82853AF42B34}"/>
          </ac:spMkLst>
        </pc:spChg>
        <pc:spChg chg="replST">
          <ac:chgData name="Cantamessa Astrid" userId="25f9f48d-85bc-43a4-947a-61da0b1c16f5" providerId="ADAL" clId="{80008A71-63AE-4559-A497-FA3DB8649CB7}" dt="2023-07-09T12:18:33.783" v="6411"/>
          <ac:spMkLst>
            <pc:docMk/>
            <pc:sldMk cId="532703436" sldId="472"/>
            <ac:spMk id="2819" creationId="{5D4D8C4D-A1CA-9ED5-24E1-04B8419B94E6}"/>
          </ac:spMkLst>
        </pc:spChg>
        <pc:spChg chg="replST">
          <ac:chgData name="Cantamessa Astrid" userId="25f9f48d-85bc-43a4-947a-61da0b1c16f5" providerId="ADAL" clId="{80008A71-63AE-4559-A497-FA3DB8649CB7}" dt="2023-07-09T12:18:33.757" v="6405"/>
          <ac:spMkLst>
            <pc:docMk/>
            <pc:sldMk cId="532703436" sldId="472"/>
            <ac:spMk id="2840" creationId="{F627A56D-EAA7-72D9-FB60-40D1EF5905A0}"/>
          </ac:spMkLst>
        </pc:spChg>
        <pc:spChg chg="replST">
          <ac:chgData name="Cantamessa Astrid" userId="25f9f48d-85bc-43a4-947a-61da0b1c16f5" providerId="ADAL" clId="{80008A71-63AE-4559-A497-FA3DB8649CB7}" dt="2023-07-09T12:18:33.797" v="6414"/>
          <ac:spMkLst>
            <pc:docMk/>
            <pc:sldMk cId="532703436" sldId="472"/>
            <ac:spMk id="3155" creationId="{17352DE9-4000-E199-A879-E291CC562A32}"/>
          </ac:spMkLst>
        </pc:spChg>
        <pc:spChg chg="replST">
          <ac:chgData name="Cantamessa Astrid" userId="25f9f48d-85bc-43a4-947a-61da0b1c16f5" providerId="ADAL" clId="{80008A71-63AE-4559-A497-FA3DB8649CB7}" dt="2023-07-09T12:18:33.807" v="6416"/>
          <ac:spMkLst>
            <pc:docMk/>
            <pc:sldMk cId="532703436" sldId="472"/>
            <ac:spMk id="3159" creationId="{5304B7A7-BEBE-4B86-3C2F-3BFB78538ED9}"/>
          </ac:spMkLst>
        </pc:spChg>
        <pc:spChg chg="replST">
          <ac:chgData name="Cantamessa Astrid" userId="25f9f48d-85bc-43a4-947a-61da0b1c16f5" providerId="ADAL" clId="{80008A71-63AE-4559-A497-FA3DB8649CB7}" dt="2023-07-09T12:18:33.811" v="6417"/>
          <ac:spMkLst>
            <pc:docMk/>
            <pc:sldMk cId="532703436" sldId="472"/>
            <ac:spMk id="3160" creationId="{9D2097BE-D48C-795D-6EAA-739CF424B2F8}"/>
          </ac:spMkLst>
        </pc:spChg>
        <pc:spChg chg="replST">
          <ac:chgData name="Cantamessa Astrid" userId="25f9f48d-85bc-43a4-947a-61da0b1c16f5" providerId="ADAL" clId="{80008A71-63AE-4559-A497-FA3DB8649CB7}" dt="2023-07-09T12:18:33.815" v="6418"/>
          <ac:spMkLst>
            <pc:docMk/>
            <pc:sldMk cId="532703436" sldId="472"/>
            <ac:spMk id="3161" creationId="{437125F2-7D93-45AD-AA51-2D02A82DC6AF}"/>
          </ac:spMkLst>
        </pc:spChg>
        <pc:spChg chg="replST">
          <ac:chgData name="Cantamessa Astrid" userId="25f9f48d-85bc-43a4-947a-61da0b1c16f5" providerId="ADAL" clId="{80008A71-63AE-4559-A497-FA3DB8649CB7}" dt="2023-07-09T12:18:33.820" v="6419"/>
          <ac:spMkLst>
            <pc:docMk/>
            <pc:sldMk cId="532703436" sldId="472"/>
            <ac:spMk id="3162" creationId="{679E66A9-A90D-2788-EB9A-AC80A947F932}"/>
          </ac:spMkLst>
        </pc:spChg>
        <pc:spChg chg="replST">
          <ac:chgData name="Cantamessa Astrid" userId="25f9f48d-85bc-43a4-947a-61da0b1c16f5" providerId="ADAL" clId="{80008A71-63AE-4559-A497-FA3DB8649CB7}" dt="2023-07-09T12:18:33.824" v="6420"/>
          <ac:spMkLst>
            <pc:docMk/>
            <pc:sldMk cId="532703436" sldId="472"/>
            <ac:spMk id="3163" creationId="{4D335190-19C1-9773-CDA3-9FBB2873AB73}"/>
          </ac:spMkLst>
        </pc:spChg>
        <pc:spChg chg="replST">
          <ac:chgData name="Cantamessa Astrid" userId="25f9f48d-85bc-43a4-947a-61da0b1c16f5" providerId="ADAL" clId="{80008A71-63AE-4559-A497-FA3DB8649CB7}" dt="2023-07-09T12:18:33.839" v="6423"/>
          <ac:spMkLst>
            <pc:docMk/>
            <pc:sldMk cId="532703436" sldId="472"/>
            <ac:spMk id="3165" creationId="{AD1C9C6A-4122-E5F4-9469-E03FDAFBBF4E}"/>
          </ac:spMkLst>
        </pc:spChg>
        <pc:spChg chg="replST">
          <ac:chgData name="Cantamessa Astrid" userId="25f9f48d-85bc-43a4-947a-61da0b1c16f5" providerId="ADAL" clId="{80008A71-63AE-4559-A497-FA3DB8649CB7}" dt="2023-07-09T12:18:33.874" v="6429"/>
          <ac:spMkLst>
            <pc:docMk/>
            <pc:sldMk cId="532703436" sldId="472"/>
            <ac:spMk id="3178" creationId="{FE436B0D-FAEF-7A45-3C19-DACA3ADE96A6}"/>
          </ac:spMkLst>
        </pc:spChg>
        <pc:spChg chg="replST">
          <ac:chgData name="Cantamessa Astrid" userId="25f9f48d-85bc-43a4-947a-61da0b1c16f5" providerId="ADAL" clId="{80008A71-63AE-4559-A497-FA3DB8649CB7}" dt="2023-07-09T12:18:33.887" v="6432"/>
          <ac:spMkLst>
            <pc:docMk/>
            <pc:sldMk cId="532703436" sldId="472"/>
            <ac:spMk id="3182" creationId="{B3462E54-ABBD-051F-BEAA-79F5A2F0F0CF}"/>
          </ac:spMkLst>
        </pc:spChg>
        <pc:spChg chg="replST">
          <ac:chgData name="Cantamessa Astrid" userId="25f9f48d-85bc-43a4-947a-61da0b1c16f5" providerId="ADAL" clId="{80008A71-63AE-4559-A497-FA3DB8649CB7}" dt="2023-07-09T12:18:33.901" v="6433"/>
          <ac:spMkLst>
            <pc:docMk/>
            <pc:sldMk cId="532703436" sldId="472"/>
            <ac:spMk id="3183" creationId="{02623185-29E8-3B99-ADBA-F1B7DF2996D9}"/>
          </ac:spMkLst>
        </pc:spChg>
        <pc:spChg chg="replST">
          <ac:chgData name="Cantamessa Astrid" userId="25f9f48d-85bc-43a4-947a-61da0b1c16f5" providerId="ADAL" clId="{80008A71-63AE-4559-A497-FA3DB8649CB7}" dt="2023-07-09T12:18:33.730" v="6399"/>
          <ac:spMkLst>
            <pc:docMk/>
            <pc:sldMk cId="532703436" sldId="472"/>
            <ac:spMk id="3184" creationId="{D51F43C6-9622-E1BA-A4F8-99A2DDA5A758}"/>
          </ac:spMkLst>
        </pc:spChg>
        <pc:spChg chg="replST">
          <ac:chgData name="Cantamessa Astrid" userId="25f9f48d-85bc-43a4-947a-61da0b1c16f5" providerId="ADAL" clId="{80008A71-63AE-4559-A497-FA3DB8649CB7}" dt="2023-07-09T12:18:33.905" v="6434"/>
          <ac:spMkLst>
            <pc:docMk/>
            <pc:sldMk cId="532703436" sldId="472"/>
            <ac:spMk id="3185" creationId="{C1D4C0C6-DE08-17E8-BD00-9CA78011D913}"/>
          </ac:spMkLst>
        </pc:spChg>
        <pc:spChg chg="replST">
          <ac:chgData name="Cantamessa Astrid" userId="25f9f48d-85bc-43a4-947a-61da0b1c16f5" providerId="ADAL" clId="{80008A71-63AE-4559-A497-FA3DB8649CB7}" dt="2023-07-09T12:18:33.909" v="6435"/>
          <ac:spMkLst>
            <pc:docMk/>
            <pc:sldMk cId="532703436" sldId="472"/>
            <ac:spMk id="3186" creationId="{A94B468A-D064-7A4D-3B46-569D87D292F7}"/>
          </ac:spMkLst>
        </pc:spChg>
        <pc:spChg chg="replST">
          <ac:chgData name="Cantamessa Astrid" userId="25f9f48d-85bc-43a4-947a-61da0b1c16f5" providerId="ADAL" clId="{80008A71-63AE-4559-A497-FA3DB8649CB7}" dt="2023-07-09T12:18:33.914" v="6436"/>
          <ac:spMkLst>
            <pc:docMk/>
            <pc:sldMk cId="532703436" sldId="472"/>
            <ac:spMk id="3187" creationId="{6FBDCF6C-89C8-1717-BB7C-F93591A48534}"/>
          </ac:spMkLst>
        </pc:spChg>
        <pc:spChg chg="replST">
          <ac:chgData name="Cantamessa Astrid" userId="25f9f48d-85bc-43a4-947a-61da0b1c16f5" providerId="ADAL" clId="{80008A71-63AE-4559-A497-FA3DB8649CB7}" dt="2023-07-09T12:18:34.034" v="6462"/>
          <ac:spMkLst>
            <pc:docMk/>
            <pc:sldMk cId="532703436" sldId="472"/>
            <ac:spMk id="3190" creationId="{AB7782B8-4DB4-831B-17EE-1305F97F3DA4}"/>
          </ac:spMkLst>
        </pc:spChg>
        <pc:spChg chg="replST">
          <ac:chgData name="Cantamessa Astrid" userId="25f9f48d-85bc-43a4-947a-61da0b1c16f5" providerId="ADAL" clId="{80008A71-63AE-4559-A497-FA3DB8649CB7}" dt="2023-07-09T12:18:33.843" v="6424"/>
          <ac:spMkLst>
            <pc:docMk/>
            <pc:sldMk cId="532703436" sldId="472"/>
            <ac:spMk id="3193" creationId="{2EA78A33-4F95-6EF7-00E6-12130020927E}"/>
          </ac:spMkLst>
        </pc:spChg>
        <pc:spChg chg="replST">
          <ac:chgData name="Cantamessa Astrid" userId="25f9f48d-85bc-43a4-947a-61da0b1c16f5" providerId="ADAL" clId="{80008A71-63AE-4559-A497-FA3DB8649CB7}" dt="2023-07-09T12:18:33.854" v="6425"/>
          <ac:spMkLst>
            <pc:docMk/>
            <pc:sldMk cId="532703436" sldId="472"/>
            <ac:spMk id="3194" creationId="{BE99E611-B921-ED0C-3722-34FA053996D0}"/>
          </ac:spMkLst>
        </pc:spChg>
        <pc:spChg chg="replST">
          <ac:chgData name="Cantamessa Astrid" userId="25f9f48d-85bc-43a4-947a-61da0b1c16f5" providerId="ADAL" clId="{80008A71-63AE-4559-A497-FA3DB8649CB7}" dt="2023-07-09T12:18:33.859" v="6426"/>
          <ac:spMkLst>
            <pc:docMk/>
            <pc:sldMk cId="532703436" sldId="472"/>
            <ac:spMk id="3195" creationId="{AA609C79-943A-9CFF-5D71-B2D8D6703603}"/>
          </ac:spMkLst>
        </pc:spChg>
        <pc:spChg chg="replST">
          <ac:chgData name="Cantamessa Astrid" userId="25f9f48d-85bc-43a4-947a-61da0b1c16f5" providerId="ADAL" clId="{80008A71-63AE-4559-A497-FA3DB8649CB7}" dt="2023-07-09T12:18:33.918" v="6437"/>
          <ac:spMkLst>
            <pc:docMk/>
            <pc:sldMk cId="532703436" sldId="472"/>
            <ac:spMk id="3196" creationId="{4F207C07-848E-CBD6-999D-74691A995209}"/>
          </ac:spMkLst>
        </pc:spChg>
        <pc:spChg chg="replST">
          <ac:chgData name="Cantamessa Astrid" userId="25f9f48d-85bc-43a4-947a-61da0b1c16f5" providerId="ADAL" clId="{80008A71-63AE-4559-A497-FA3DB8649CB7}" dt="2023-07-09T12:18:33.922" v="6438"/>
          <ac:spMkLst>
            <pc:docMk/>
            <pc:sldMk cId="532703436" sldId="472"/>
            <ac:spMk id="3197" creationId="{BAA725D3-699D-D6D9-8D66-C5A8EB456F14}"/>
          </ac:spMkLst>
        </pc:spChg>
        <pc:spChg chg="replST">
          <ac:chgData name="Cantamessa Astrid" userId="25f9f48d-85bc-43a4-947a-61da0b1c16f5" providerId="ADAL" clId="{80008A71-63AE-4559-A497-FA3DB8649CB7}" dt="2023-07-09T12:18:33.927" v="6439"/>
          <ac:spMkLst>
            <pc:docMk/>
            <pc:sldMk cId="532703436" sldId="472"/>
            <ac:spMk id="3198" creationId="{2158B887-3F19-EBD2-EFB1-CCB3F5CF56B1}"/>
          </ac:spMkLst>
        </pc:spChg>
        <pc:spChg chg="replST">
          <ac:chgData name="Cantamessa Astrid" userId="25f9f48d-85bc-43a4-947a-61da0b1c16f5" providerId="ADAL" clId="{80008A71-63AE-4559-A497-FA3DB8649CB7}" dt="2023-07-09T12:18:33.932" v="6440"/>
          <ac:spMkLst>
            <pc:docMk/>
            <pc:sldMk cId="532703436" sldId="472"/>
            <ac:spMk id="3199" creationId="{CC2D6BB0-A474-79D9-D398-31F56D0C9A12}"/>
          </ac:spMkLst>
        </pc:spChg>
        <pc:spChg chg="replST">
          <ac:chgData name="Cantamessa Astrid" userId="25f9f48d-85bc-43a4-947a-61da0b1c16f5" providerId="ADAL" clId="{80008A71-63AE-4559-A497-FA3DB8649CB7}" dt="2023-07-09T12:18:33.937" v="6441"/>
          <ac:spMkLst>
            <pc:docMk/>
            <pc:sldMk cId="532703436" sldId="472"/>
            <ac:spMk id="3200" creationId="{AD3B8910-3348-DE17-5023-A16F55C26E8C}"/>
          </ac:spMkLst>
        </pc:spChg>
        <pc:spChg chg="replST">
          <ac:chgData name="Cantamessa Astrid" userId="25f9f48d-85bc-43a4-947a-61da0b1c16f5" providerId="ADAL" clId="{80008A71-63AE-4559-A497-FA3DB8649CB7}" dt="2023-07-09T12:18:33.942" v="6442"/>
          <ac:spMkLst>
            <pc:docMk/>
            <pc:sldMk cId="532703436" sldId="472"/>
            <ac:spMk id="3201" creationId="{1779D3C7-4F4B-E0DD-6734-BC94FBFECD4E}"/>
          </ac:spMkLst>
        </pc:spChg>
        <pc:spChg chg="replST">
          <ac:chgData name="Cantamessa Astrid" userId="25f9f48d-85bc-43a4-947a-61da0b1c16f5" providerId="ADAL" clId="{80008A71-63AE-4559-A497-FA3DB8649CB7}" dt="2023-07-09T12:18:33.946" v="6443"/>
          <ac:spMkLst>
            <pc:docMk/>
            <pc:sldMk cId="532703436" sldId="472"/>
            <ac:spMk id="3202" creationId="{797892F8-96FE-F425-8E26-47F1940E1E45}"/>
          </ac:spMkLst>
        </pc:spChg>
        <pc:spChg chg="replST">
          <ac:chgData name="Cantamessa Astrid" userId="25f9f48d-85bc-43a4-947a-61da0b1c16f5" providerId="ADAL" clId="{80008A71-63AE-4559-A497-FA3DB8649CB7}" dt="2023-07-09T12:18:33.950" v="6444"/>
          <ac:spMkLst>
            <pc:docMk/>
            <pc:sldMk cId="532703436" sldId="472"/>
            <ac:spMk id="3203" creationId="{940164E8-FCDF-9B29-738A-BEFCDD38D5CB}"/>
          </ac:spMkLst>
        </pc:spChg>
        <pc:spChg chg="replST">
          <ac:chgData name="Cantamessa Astrid" userId="25f9f48d-85bc-43a4-947a-61da0b1c16f5" providerId="ADAL" clId="{80008A71-63AE-4559-A497-FA3DB8649CB7}" dt="2023-07-09T12:18:33.954" v="6445"/>
          <ac:spMkLst>
            <pc:docMk/>
            <pc:sldMk cId="532703436" sldId="472"/>
            <ac:spMk id="3204" creationId="{C9E65840-B7DA-58D9-0C4E-C9880234A4EA}"/>
          </ac:spMkLst>
        </pc:spChg>
        <pc:grpChg chg="replST">
          <ac:chgData name="Cantamessa Astrid" userId="25f9f48d-85bc-43a4-947a-61da0b1c16f5" providerId="ADAL" clId="{80008A71-63AE-4559-A497-FA3DB8649CB7}" dt="2023-07-09T12:18:33.762" v="6406"/>
          <ac:grpSpMkLst>
            <pc:docMk/>
            <pc:sldMk cId="532703436" sldId="472"/>
            <ac:grpSpMk id="17" creationId="{D2B84F55-C65E-2D29-E0CE-AC34D83471CC}"/>
          </ac:grpSpMkLst>
        </pc:grpChg>
        <pc:grpChg chg="mod replST">
          <ac:chgData name="Cantamessa Astrid" userId="25f9f48d-85bc-43a4-947a-61da0b1c16f5" providerId="ADAL" clId="{80008A71-63AE-4559-A497-FA3DB8649CB7}" dt="2023-07-12T07:48:46.005" v="6666" actId="1038"/>
          <ac:grpSpMkLst>
            <pc:docMk/>
            <pc:sldMk cId="532703436" sldId="472"/>
            <ac:grpSpMk id="57" creationId="{76015E80-F42B-CA46-E345-176A6476B4D7}"/>
          </ac:grpSpMkLst>
        </pc:grpChg>
        <pc:picChg chg="replST">
          <ac:chgData name="Cantamessa Astrid" userId="25f9f48d-85bc-43a4-947a-61da0b1c16f5" providerId="ADAL" clId="{80008A71-63AE-4559-A497-FA3DB8649CB7}" dt="2023-07-09T12:18:33.752" v="6404"/>
          <ac:picMkLst>
            <pc:docMk/>
            <pc:sldMk cId="532703436" sldId="472"/>
            <ac:picMk id="4" creationId="{BEA7F50A-5116-F9E9-A9B5-5A0E305BDB15}"/>
          </ac:picMkLst>
        </pc:picChg>
        <pc:picChg chg="replST">
          <ac:chgData name="Cantamessa Astrid" userId="25f9f48d-85bc-43a4-947a-61da0b1c16f5" providerId="ADAL" clId="{80008A71-63AE-4559-A497-FA3DB8649CB7}" dt="2023-07-09T12:18:33.748" v="6403"/>
          <ac:picMkLst>
            <pc:docMk/>
            <pc:sldMk cId="532703436" sldId="472"/>
            <ac:picMk id="576" creationId="{15AA8829-5EA0-4A8D-9A35-42E59F4DCB55}"/>
          </ac:picMkLst>
        </pc:picChg>
        <pc:picChg chg="replST">
          <ac:chgData name="Cantamessa Astrid" userId="25f9f48d-85bc-43a4-947a-61da0b1c16f5" providerId="ADAL" clId="{80008A71-63AE-4559-A497-FA3DB8649CB7}" dt="2023-07-09T12:18:33.829" v="6421"/>
          <ac:picMkLst>
            <pc:docMk/>
            <pc:sldMk cId="532703436" sldId="472"/>
            <ac:picMk id="2358" creationId="{C26427C2-60B2-34F6-CF45-9D678C0EECA6}"/>
          </ac:picMkLst>
        </pc:picChg>
        <pc:picChg chg="replST">
          <ac:chgData name="Cantamessa Astrid" userId="25f9f48d-85bc-43a4-947a-61da0b1c16f5" providerId="ADAL" clId="{80008A71-63AE-4559-A497-FA3DB8649CB7}" dt="2023-07-09T12:18:33.788" v="6412"/>
          <ac:picMkLst>
            <pc:docMk/>
            <pc:sldMk cId="532703436" sldId="472"/>
            <ac:picMk id="3150" creationId="{092036C4-FCDA-913F-5631-EA97137A1760}"/>
          </ac:picMkLst>
        </pc:picChg>
        <pc:picChg chg="replST">
          <ac:chgData name="Cantamessa Astrid" userId="25f9f48d-85bc-43a4-947a-61da0b1c16f5" providerId="ADAL" clId="{80008A71-63AE-4559-A497-FA3DB8649CB7}" dt="2023-07-09T12:18:33.766" v="6407"/>
          <ac:picMkLst>
            <pc:docMk/>
            <pc:sldMk cId="532703436" sldId="472"/>
            <ac:picMk id="3151" creationId="{E2ED2F06-4774-11BA-6604-D8DB0B36C296}"/>
          </ac:picMkLst>
        </pc:picChg>
        <pc:picChg chg="replST">
          <ac:chgData name="Cantamessa Astrid" userId="25f9f48d-85bc-43a4-947a-61da0b1c16f5" providerId="ADAL" clId="{80008A71-63AE-4559-A497-FA3DB8649CB7}" dt="2023-07-09T12:18:33.726" v="6398"/>
          <ac:picMkLst>
            <pc:docMk/>
            <pc:sldMk cId="532703436" sldId="472"/>
            <ac:picMk id="3169" creationId="{29570804-2A9A-A03B-486F-5A0F8CD43CFF}"/>
          </ac:picMkLst>
        </pc:picChg>
        <pc:picChg chg="replST">
          <ac:chgData name="Cantamessa Astrid" userId="25f9f48d-85bc-43a4-947a-61da0b1c16f5" providerId="ADAL" clId="{80008A71-63AE-4559-A497-FA3DB8649CB7}" dt="2023-07-09T12:18:33.721" v="6397"/>
          <ac:picMkLst>
            <pc:docMk/>
            <pc:sldMk cId="532703436" sldId="472"/>
            <ac:picMk id="3174" creationId="{36BDD435-B56D-B80A-11A4-BBAD6213F9B4}"/>
          </ac:picMkLst>
        </pc:picChg>
        <pc:picChg chg="replST">
          <ac:chgData name="Cantamessa Astrid" userId="25f9f48d-85bc-43a4-947a-61da0b1c16f5" providerId="ADAL" clId="{80008A71-63AE-4559-A497-FA3DB8649CB7}" dt="2023-07-09T12:18:33.734" v="6400"/>
          <ac:picMkLst>
            <pc:docMk/>
            <pc:sldMk cId="532703436" sldId="472"/>
            <ac:picMk id="3191" creationId="{D79B1B5E-09D9-6EF7-AEAB-61D2BA4C0348}"/>
          </ac:picMkLst>
        </pc:picChg>
        <pc:cxnChg chg="replST">
          <ac:chgData name="Cantamessa Astrid" userId="25f9f48d-85bc-43a4-947a-61da0b1c16f5" providerId="ADAL" clId="{80008A71-63AE-4559-A497-FA3DB8649CB7}" dt="2023-07-09T12:18:33.864" v="6427"/>
          <ac:cxnSpMkLst>
            <pc:docMk/>
            <pc:sldMk cId="532703436" sldId="472"/>
            <ac:cxnSpMk id="19" creationId="{B59D683A-8D75-8783-DC4A-491C9BEFF8A1}"/>
          </ac:cxnSpMkLst>
        </pc:cxnChg>
        <pc:cxnChg chg="replST">
          <ac:chgData name="Cantamessa Astrid" userId="25f9f48d-85bc-43a4-947a-61da0b1c16f5" providerId="ADAL" clId="{80008A71-63AE-4559-A497-FA3DB8649CB7}" dt="2023-07-09T12:18:33.959" v="6446"/>
          <ac:cxnSpMkLst>
            <pc:docMk/>
            <pc:sldMk cId="532703436" sldId="472"/>
            <ac:cxnSpMk id="21" creationId="{BB305509-1CB2-3070-B221-F45698B392AA}"/>
          </ac:cxnSpMkLst>
        </pc:cxnChg>
        <pc:cxnChg chg="replST">
          <ac:chgData name="Cantamessa Astrid" userId="25f9f48d-85bc-43a4-947a-61da0b1c16f5" providerId="ADAL" clId="{80008A71-63AE-4559-A497-FA3DB8649CB7}" dt="2023-07-09T12:18:33.968" v="6448"/>
          <ac:cxnSpMkLst>
            <pc:docMk/>
            <pc:sldMk cId="532703436" sldId="472"/>
            <ac:cxnSpMk id="41" creationId="{33AD5F98-6DDA-0531-94A0-6BEB70E2721F}"/>
          </ac:cxnSpMkLst>
        </pc:cxnChg>
        <pc:cxnChg chg="replST">
          <ac:chgData name="Cantamessa Astrid" userId="25f9f48d-85bc-43a4-947a-61da0b1c16f5" providerId="ADAL" clId="{80008A71-63AE-4559-A497-FA3DB8649CB7}" dt="2023-07-09T12:18:33.977" v="6450"/>
          <ac:cxnSpMkLst>
            <pc:docMk/>
            <pc:sldMk cId="532703436" sldId="472"/>
            <ac:cxnSpMk id="44" creationId="{3EBF472A-CB75-1EC5-47B6-1154DE1B1551}"/>
          </ac:cxnSpMkLst>
        </pc:cxnChg>
        <pc:cxnChg chg="replST">
          <ac:chgData name="Cantamessa Astrid" userId="25f9f48d-85bc-43a4-947a-61da0b1c16f5" providerId="ADAL" clId="{80008A71-63AE-4559-A497-FA3DB8649CB7}" dt="2023-07-09T12:18:33.779" v="6410"/>
          <ac:cxnSpMkLst>
            <pc:docMk/>
            <pc:sldMk cId="532703436" sldId="472"/>
            <ac:cxnSpMk id="2818" creationId="{0CFC17B3-6659-8C1B-1420-08AFED367981}"/>
          </ac:cxnSpMkLst>
        </pc:cxnChg>
        <pc:cxnChg chg="replST">
          <ac:chgData name="Cantamessa Astrid" userId="25f9f48d-85bc-43a4-947a-61da0b1c16f5" providerId="ADAL" clId="{80008A71-63AE-4559-A497-FA3DB8649CB7}" dt="2023-07-09T12:18:33.793" v="6413"/>
          <ac:cxnSpMkLst>
            <pc:docMk/>
            <pc:sldMk cId="532703436" sldId="472"/>
            <ac:cxnSpMk id="3152" creationId="{29855818-9E4E-23DB-A18A-F6863B51E970}"/>
          </ac:cxnSpMkLst>
        </pc:cxnChg>
        <pc:cxnChg chg="replST">
          <ac:chgData name="Cantamessa Astrid" userId="25f9f48d-85bc-43a4-947a-61da0b1c16f5" providerId="ADAL" clId="{80008A71-63AE-4559-A497-FA3DB8649CB7}" dt="2023-07-09T12:18:33.802" v="6415"/>
          <ac:cxnSpMkLst>
            <pc:docMk/>
            <pc:sldMk cId="532703436" sldId="472"/>
            <ac:cxnSpMk id="3158" creationId="{D5FA292C-0B2A-63EE-7B8F-5E58CFD20D84}"/>
          </ac:cxnSpMkLst>
        </pc:cxnChg>
        <pc:cxnChg chg="replST">
          <ac:chgData name="Cantamessa Astrid" userId="25f9f48d-85bc-43a4-947a-61da0b1c16f5" providerId="ADAL" clId="{80008A71-63AE-4559-A497-FA3DB8649CB7}" dt="2023-07-09T12:18:33.878" v="6430"/>
          <ac:cxnSpMkLst>
            <pc:docMk/>
            <pc:sldMk cId="532703436" sldId="472"/>
            <ac:cxnSpMk id="3175" creationId="{6ABD2FD9-45C4-0E66-591A-2AC47C7B85D3}"/>
          </ac:cxnSpMkLst>
        </pc:cxnChg>
        <pc:cxnChg chg="replST">
          <ac:chgData name="Cantamessa Astrid" userId="25f9f48d-85bc-43a4-947a-61da0b1c16f5" providerId="ADAL" clId="{80008A71-63AE-4559-A497-FA3DB8649CB7}" dt="2023-07-09T12:18:33.882" v="6431"/>
          <ac:cxnSpMkLst>
            <pc:docMk/>
            <pc:sldMk cId="532703436" sldId="472"/>
            <ac:cxnSpMk id="3181" creationId="{1BBD248A-E95D-F44A-B6BF-8BFF2600799A}"/>
          </ac:cxnSpMkLst>
        </pc:cxnChg>
      </pc:sldChg>
      <pc:sldChg chg="addSp delSp modSp mod modAnim">
        <pc:chgData name="Cantamessa Astrid" userId="25f9f48d-85bc-43a4-947a-61da0b1c16f5" providerId="ADAL" clId="{80008A71-63AE-4559-A497-FA3DB8649CB7}" dt="2023-07-09T12:26:04.301" v="6619"/>
        <pc:sldMkLst>
          <pc:docMk/>
          <pc:sldMk cId="304098410" sldId="480"/>
        </pc:sldMkLst>
        <pc:spChg chg="mod replST">
          <ac:chgData name="Cantamessa Astrid" userId="25f9f48d-85bc-43a4-947a-61da0b1c16f5" providerId="ADAL" clId="{80008A71-63AE-4559-A497-FA3DB8649CB7}" dt="2023-07-09T12:18:30.464" v="5721"/>
          <ac:spMkLst>
            <pc:docMk/>
            <pc:sldMk cId="304098410" sldId="480"/>
            <ac:spMk id="2" creationId="{19FB2BC9-8EAE-466E-BF85-797572A8E22E}"/>
          </ac:spMkLst>
        </pc:spChg>
        <pc:spChg chg="mod replST">
          <ac:chgData name="Cantamessa Astrid" userId="25f9f48d-85bc-43a4-947a-61da0b1c16f5" providerId="ADAL" clId="{80008A71-63AE-4559-A497-FA3DB8649CB7}" dt="2023-07-09T12:26:04.301" v="6619"/>
          <ac:spMkLst>
            <pc:docMk/>
            <pc:sldMk cId="304098410" sldId="480"/>
            <ac:spMk id="3" creationId="{B7CBE9F6-F0D1-DBF3-882B-5E004FF25473}"/>
          </ac:spMkLst>
        </pc:spChg>
        <pc:spChg chg="add mod replST">
          <ac:chgData name="Cantamessa Astrid" userId="25f9f48d-85bc-43a4-947a-61da0b1c16f5" providerId="ADAL" clId="{80008A71-63AE-4559-A497-FA3DB8649CB7}" dt="2023-07-09T12:18:30.540" v="5737"/>
          <ac:spMkLst>
            <pc:docMk/>
            <pc:sldMk cId="304098410" sldId="480"/>
            <ac:spMk id="5" creationId="{87446AB8-145F-BC3A-27E9-9FD53CD54012}"/>
          </ac:spMkLst>
        </pc:spChg>
        <pc:spChg chg="replST">
          <ac:chgData name="Cantamessa Astrid" userId="25f9f48d-85bc-43a4-947a-61da0b1c16f5" providerId="ADAL" clId="{80008A71-63AE-4559-A497-FA3DB8649CB7}" dt="2023-07-09T12:18:30.468" v="5722"/>
          <ac:spMkLst>
            <pc:docMk/>
            <pc:sldMk cId="304098410" sldId="480"/>
            <ac:spMk id="6" creationId="{FCA1DCC7-7499-4D00-96BD-21B82A225B32}"/>
          </ac:spMkLst>
        </pc:spChg>
        <pc:spChg chg="mod topLvl replST">
          <ac:chgData name="Cantamessa Astrid" userId="25f9f48d-85bc-43a4-947a-61da0b1c16f5" providerId="ADAL" clId="{80008A71-63AE-4559-A497-FA3DB8649CB7}" dt="2023-07-09T12:18:30.181" v="5669"/>
          <ac:spMkLst>
            <pc:docMk/>
            <pc:sldMk cId="304098410" sldId="480"/>
            <ac:spMk id="7" creationId="{AD050B4B-A3B8-AB77-4EE9-8BBEB4E2A1F9}"/>
          </ac:spMkLst>
        </pc:spChg>
        <pc:spChg chg="mod replST">
          <ac:chgData name="Cantamessa Astrid" userId="25f9f48d-85bc-43a4-947a-61da0b1c16f5" providerId="ADAL" clId="{80008A71-63AE-4559-A497-FA3DB8649CB7}" dt="2023-07-09T12:18:30.473" v="5723"/>
          <ac:spMkLst>
            <pc:docMk/>
            <pc:sldMk cId="304098410" sldId="480"/>
            <ac:spMk id="8" creationId="{9FECD468-D859-490E-9795-74DDD441B13C}"/>
          </ac:spMkLst>
        </pc:spChg>
        <pc:spChg chg="mod topLvl replST">
          <ac:chgData name="Cantamessa Astrid" userId="25f9f48d-85bc-43a4-947a-61da0b1c16f5" providerId="ADAL" clId="{80008A71-63AE-4559-A497-FA3DB8649CB7}" dt="2023-07-09T12:18:30.187" v="5670"/>
          <ac:spMkLst>
            <pc:docMk/>
            <pc:sldMk cId="304098410" sldId="480"/>
            <ac:spMk id="9" creationId="{9EA1F4DC-1B53-9EB0-AACE-2AF3C89121BC}"/>
          </ac:spMkLst>
        </pc:spChg>
        <pc:spChg chg="mod topLvl replST">
          <ac:chgData name="Cantamessa Astrid" userId="25f9f48d-85bc-43a4-947a-61da0b1c16f5" providerId="ADAL" clId="{80008A71-63AE-4559-A497-FA3DB8649CB7}" dt="2023-07-09T12:18:30.191" v="5671"/>
          <ac:spMkLst>
            <pc:docMk/>
            <pc:sldMk cId="304098410" sldId="480"/>
            <ac:spMk id="11" creationId="{E8F60423-6953-3C0E-CB4F-9D37A3FC11FF}"/>
          </ac:spMkLst>
        </pc:spChg>
        <pc:spChg chg="mod topLvl replST">
          <ac:chgData name="Cantamessa Astrid" userId="25f9f48d-85bc-43a4-947a-61da0b1c16f5" providerId="ADAL" clId="{80008A71-63AE-4559-A497-FA3DB8649CB7}" dt="2023-07-09T12:18:30.196" v="5672"/>
          <ac:spMkLst>
            <pc:docMk/>
            <pc:sldMk cId="304098410" sldId="480"/>
            <ac:spMk id="14" creationId="{C6C30AA1-AFC7-2BF8-96B9-68A8449F7ED0}"/>
          </ac:spMkLst>
        </pc:spChg>
        <pc:spChg chg="mod topLvl replST">
          <ac:chgData name="Cantamessa Astrid" userId="25f9f48d-85bc-43a4-947a-61da0b1c16f5" providerId="ADAL" clId="{80008A71-63AE-4559-A497-FA3DB8649CB7}" dt="2023-07-09T12:18:30.177" v="5668"/>
          <ac:spMkLst>
            <pc:docMk/>
            <pc:sldMk cId="304098410" sldId="480"/>
            <ac:spMk id="15" creationId="{3D843BE1-4F5F-602C-DD62-527E3E3995AC}"/>
          </ac:spMkLst>
        </pc:spChg>
        <pc:spChg chg="mod topLvl">
          <ac:chgData name="Cantamessa Astrid" userId="25f9f48d-85bc-43a4-947a-61da0b1c16f5" providerId="ADAL" clId="{80008A71-63AE-4559-A497-FA3DB8649CB7}" dt="2023-07-08T08:02:51.648" v="5121" actId="164"/>
          <ac:spMkLst>
            <pc:docMk/>
            <pc:sldMk cId="304098410" sldId="480"/>
            <ac:spMk id="16" creationId="{96C8B13E-6ABA-06EA-DBAA-37D3A2CAB8F5}"/>
          </ac:spMkLst>
        </pc:spChg>
        <pc:spChg chg="mod topLvl">
          <ac:chgData name="Cantamessa Astrid" userId="25f9f48d-85bc-43a4-947a-61da0b1c16f5" providerId="ADAL" clId="{80008A71-63AE-4559-A497-FA3DB8649CB7}" dt="2023-07-08T08:02:51.648" v="5121" actId="164"/>
          <ac:spMkLst>
            <pc:docMk/>
            <pc:sldMk cId="304098410" sldId="480"/>
            <ac:spMk id="17" creationId="{6C4FB512-5735-FC27-59C1-07CDEAD7A87F}"/>
          </ac:spMkLst>
        </pc:spChg>
        <pc:spChg chg="mod topLvl">
          <ac:chgData name="Cantamessa Astrid" userId="25f9f48d-85bc-43a4-947a-61da0b1c16f5" providerId="ADAL" clId="{80008A71-63AE-4559-A497-FA3DB8649CB7}" dt="2023-07-08T08:02:51.648" v="5121" actId="164"/>
          <ac:spMkLst>
            <pc:docMk/>
            <pc:sldMk cId="304098410" sldId="480"/>
            <ac:spMk id="21" creationId="{0599203E-7FEE-DB9F-0801-EE11451267EE}"/>
          </ac:spMkLst>
        </pc:spChg>
        <pc:spChg chg="mod topLvl">
          <ac:chgData name="Cantamessa Astrid" userId="25f9f48d-85bc-43a4-947a-61da0b1c16f5" providerId="ADAL" clId="{80008A71-63AE-4559-A497-FA3DB8649CB7}" dt="2023-07-08T08:02:51.648" v="5121" actId="164"/>
          <ac:spMkLst>
            <pc:docMk/>
            <pc:sldMk cId="304098410" sldId="480"/>
            <ac:spMk id="22" creationId="{5C8FBF8B-7E5F-2BF2-EDDC-194870F314DF}"/>
          </ac:spMkLst>
        </pc:spChg>
        <pc:spChg chg="mod topLvl replST">
          <ac:chgData name="Cantamessa Astrid" userId="25f9f48d-85bc-43a4-947a-61da0b1c16f5" providerId="ADAL" clId="{80008A71-63AE-4559-A497-FA3DB8649CB7}" dt="2023-07-09T12:18:30.202" v="5673"/>
          <ac:spMkLst>
            <pc:docMk/>
            <pc:sldMk cId="304098410" sldId="480"/>
            <ac:spMk id="30" creationId="{8CF83D03-8792-C23E-2A91-AC08518DE70A}"/>
          </ac:spMkLst>
        </pc:spChg>
        <pc:spChg chg="mod topLvl replST">
          <ac:chgData name="Cantamessa Astrid" userId="25f9f48d-85bc-43a4-947a-61da0b1c16f5" providerId="ADAL" clId="{80008A71-63AE-4559-A497-FA3DB8649CB7}" dt="2023-07-09T12:18:30.206" v="5674"/>
          <ac:spMkLst>
            <pc:docMk/>
            <pc:sldMk cId="304098410" sldId="480"/>
            <ac:spMk id="31" creationId="{FCBA6988-8319-2B70-EA0F-452069A1107A}"/>
          </ac:spMkLst>
        </pc:spChg>
        <pc:spChg chg="mod topLvl replST">
          <ac:chgData name="Cantamessa Astrid" userId="25f9f48d-85bc-43a4-947a-61da0b1c16f5" providerId="ADAL" clId="{80008A71-63AE-4559-A497-FA3DB8649CB7}" dt="2023-07-09T12:18:30.211" v="5675"/>
          <ac:spMkLst>
            <pc:docMk/>
            <pc:sldMk cId="304098410" sldId="480"/>
            <ac:spMk id="32" creationId="{5078FB51-75AB-89A6-3C4E-21552734D5EC}"/>
          </ac:spMkLst>
        </pc:spChg>
        <pc:spChg chg="mod topLvl replST">
          <ac:chgData name="Cantamessa Astrid" userId="25f9f48d-85bc-43a4-947a-61da0b1c16f5" providerId="ADAL" clId="{80008A71-63AE-4559-A497-FA3DB8649CB7}" dt="2023-07-09T12:18:30.216" v="5676"/>
          <ac:spMkLst>
            <pc:docMk/>
            <pc:sldMk cId="304098410" sldId="480"/>
            <ac:spMk id="33" creationId="{E970D8B0-2D50-8F8C-4972-710E15C98F01}"/>
          </ac:spMkLst>
        </pc:spChg>
        <pc:spChg chg="replST">
          <ac:chgData name="Cantamessa Astrid" userId="25f9f48d-85bc-43a4-947a-61da0b1c16f5" providerId="ADAL" clId="{80008A71-63AE-4559-A497-FA3DB8649CB7}" dt="2023-07-09T12:18:30.220" v="5677"/>
          <ac:spMkLst>
            <pc:docMk/>
            <pc:sldMk cId="304098410" sldId="480"/>
            <ac:spMk id="49" creationId="{C2C2AA4F-F8E6-06E5-15A4-5F8DC0D54109}"/>
          </ac:spMkLst>
        </pc:spChg>
        <pc:spChg chg="replST">
          <ac:chgData name="Cantamessa Astrid" userId="25f9f48d-85bc-43a4-947a-61da0b1c16f5" providerId="ADAL" clId="{80008A71-63AE-4559-A497-FA3DB8649CB7}" dt="2023-07-09T12:18:30.226" v="5678"/>
          <ac:spMkLst>
            <pc:docMk/>
            <pc:sldMk cId="304098410" sldId="480"/>
            <ac:spMk id="50" creationId="{37EBFCCF-87BC-8DA7-1935-E4FAD971882F}"/>
          </ac:spMkLst>
        </pc:spChg>
        <pc:spChg chg="replST">
          <ac:chgData name="Cantamessa Astrid" userId="25f9f48d-85bc-43a4-947a-61da0b1c16f5" providerId="ADAL" clId="{80008A71-63AE-4559-A497-FA3DB8649CB7}" dt="2023-07-09T12:18:30.231" v="5679"/>
          <ac:spMkLst>
            <pc:docMk/>
            <pc:sldMk cId="304098410" sldId="480"/>
            <ac:spMk id="51" creationId="{0DD40F25-141B-678A-27FB-4CD7BBD852F7}"/>
          </ac:spMkLst>
        </pc:spChg>
        <pc:spChg chg="replST">
          <ac:chgData name="Cantamessa Astrid" userId="25f9f48d-85bc-43a4-947a-61da0b1c16f5" providerId="ADAL" clId="{80008A71-63AE-4559-A497-FA3DB8649CB7}" dt="2023-07-09T12:18:30.235" v="5680"/>
          <ac:spMkLst>
            <pc:docMk/>
            <pc:sldMk cId="304098410" sldId="480"/>
            <ac:spMk id="52" creationId="{295D284B-3FF3-3BE2-782A-A59CF959EDB6}"/>
          </ac:spMkLst>
        </pc:spChg>
        <pc:spChg chg="replST">
          <ac:chgData name="Cantamessa Astrid" userId="25f9f48d-85bc-43a4-947a-61da0b1c16f5" providerId="ADAL" clId="{80008A71-63AE-4559-A497-FA3DB8649CB7}" dt="2023-07-09T12:18:30.241" v="5681"/>
          <ac:spMkLst>
            <pc:docMk/>
            <pc:sldMk cId="304098410" sldId="480"/>
            <ac:spMk id="53" creationId="{346575AA-0645-E2F0-4F66-8EAB35949E3E}"/>
          </ac:spMkLst>
        </pc:spChg>
        <pc:spChg chg="replST">
          <ac:chgData name="Cantamessa Astrid" userId="25f9f48d-85bc-43a4-947a-61da0b1c16f5" providerId="ADAL" clId="{80008A71-63AE-4559-A497-FA3DB8649CB7}" dt="2023-07-09T12:18:30.246" v="5682"/>
          <ac:spMkLst>
            <pc:docMk/>
            <pc:sldMk cId="304098410" sldId="480"/>
            <ac:spMk id="54" creationId="{B903DB17-47AF-30DD-A799-BCF708533845}"/>
          </ac:spMkLst>
        </pc:spChg>
        <pc:spChg chg="replST">
          <ac:chgData name="Cantamessa Astrid" userId="25f9f48d-85bc-43a4-947a-61da0b1c16f5" providerId="ADAL" clId="{80008A71-63AE-4559-A497-FA3DB8649CB7}" dt="2023-07-09T12:18:30.251" v="5683"/>
          <ac:spMkLst>
            <pc:docMk/>
            <pc:sldMk cId="304098410" sldId="480"/>
            <ac:spMk id="57" creationId="{5ACCB95F-CC5A-926F-695B-FB7B26C2AEBA}"/>
          </ac:spMkLst>
        </pc:spChg>
        <pc:spChg chg="replST">
          <ac:chgData name="Cantamessa Astrid" userId="25f9f48d-85bc-43a4-947a-61da0b1c16f5" providerId="ADAL" clId="{80008A71-63AE-4559-A497-FA3DB8649CB7}" dt="2023-07-09T12:18:30.257" v="5684"/>
          <ac:spMkLst>
            <pc:docMk/>
            <pc:sldMk cId="304098410" sldId="480"/>
            <ac:spMk id="58" creationId="{0DF3DEA1-0501-8369-65E4-D245E0614C30}"/>
          </ac:spMkLst>
        </pc:spChg>
        <pc:spChg chg="replST">
          <ac:chgData name="Cantamessa Astrid" userId="25f9f48d-85bc-43a4-947a-61da0b1c16f5" providerId="ADAL" clId="{80008A71-63AE-4559-A497-FA3DB8649CB7}" dt="2023-07-09T12:18:30.261" v="5685"/>
          <ac:spMkLst>
            <pc:docMk/>
            <pc:sldMk cId="304098410" sldId="480"/>
            <ac:spMk id="59" creationId="{BF62AD48-2CFF-1F72-6AAF-82C8B6B41C2C}"/>
          </ac:spMkLst>
        </pc:spChg>
        <pc:spChg chg="replST">
          <ac:chgData name="Cantamessa Astrid" userId="25f9f48d-85bc-43a4-947a-61da0b1c16f5" providerId="ADAL" clId="{80008A71-63AE-4559-A497-FA3DB8649CB7}" dt="2023-07-09T12:18:30.267" v="5686"/>
          <ac:spMkLst>
            <pc:docMk/>
            <pc:sldMk cId="304098410" sldId="480"/>
            <ac:spMk id="60" creationId="{BEE908D2-35C5-E21E-2794-BED3E2BB230A}"/>
          </ac:spMkLst>
        </pc:spChg>
        <pc:spChg chg="replST">
          <ac:chgData name="Cantamessa Astrid" userId="25f9f48d-85bc-43a4-947a-61da0b1c16f5" providerId="ADAL" clId="{80008A71-63AE-4559-A497-FA3DB8649CB7}" dt="2023-07-09T12:18:30.272" v="5687"/>
          <ac:spMkLst>
            <pc:docMk/>
            <pc:sldMk cId="304098410" sldId="480"/>
            <ac:spMk id="61" creationId="{F1FC3966-ACE3-3871-0FA6-2F05A8AA816E}"/>
          </ac:spMkLst>
        </pc:spChg>
        <pc:spChg chg="replST">
          <ac:chgData name="Cantamessa Astrid" userId="25f9f48d-85bc-43a4-947a-61da0b1c16f5" providerId="ADAL" clId="{80008A71-63AE-4559-A497-FA3DB8649CB7}" dt="2023-07-09T12:18:30.277" v="5688"/>
          <ac:spMkLst>
            <pc:docMk/>
            <pc:sldMk cId="304098410" sldId="480"/>
            <ac:spMk id="62" creationId="{B2E2C006-A99A-B753-91CD-7FADECC62E50}"/>
          </ac:spMkLst>
        </pc:spChg>
        <pc:spChg chg="replST">
          <ac:chgData name="Cantamessa Astrid" userId="25f9f48d-85bc-43a4-947a-61da0b1c16f5" providerId="ADAL" clId="{80008A71-63AE-4559-A497-FA3DB8649CB7}" dt="2023-07-09T12:18:30.282" v="5689"/>
          <ac:spMkLst>
            <pc:docMk/>
            <pc:sldMk cId="304098410" sldId="480"/>
            <ac:spMk id="63" creationId="{D66AFCFC-CC9B-F243-75FD-56AD89D74743}"/>
          </ac:spMkLst>
        </pc:spChg>
        <pc:spChg chg="replST">
          <ac:chgData name="Cantamessa Astrid" userId="25f9f48d-85bc-43a4-947a-61da0b1c16f5" providerId="ADAL" clId="{80008A71-63AE-4559-A497-FA3DB8649CB7}" dt="2023-07-09T12:18:30.287" v="5690"/>
          <ac:spMkLst>
            <pc:docMk/>
            <pc:sldMk cId="304098410" sldId="480"/>
            <ac:spMk id="64" creationId="{5D8BBEC8-5588-90B7-0A9A-98BB27E185B8}"/>
          </ac:spMkLst>
        </pc:spChg>
        <pc:spChg chg="replST">
          <ac:chgData name="Cantamessa Astrid" userId="25f9f48d-85bc-43a4-947a-61da0b1c16f5" providerId="ADAL" clId="{80008A71-63AE-4559-A497-FA3DB8649CB7}" dt="2023-07-09T12:18:30.292" v="5691"/>
          <ac:spMkLst>
            <pc:docMk/>
            <pc:sldMk cId="304098410" sldId="480"/>
            <ac:spMk id="65" creationId="{023C8E8E-39E8-5D02-4368-8F91805F0BAC}"/>
          </ac:spMkLst>
        </pc:spChg>
        <pc:spChg chg="replST">
          <ac:chgData name="Cantamessa Astrid" userId="25f9f48d-85bc-43a4-947a-61da0b1c16f5" providerId="ADAL" clId="{80008A71-63AE-4559-A497-FA3DB8649CB7}" dt="2023-07-09T12:18:30.297" v="5692"/>
          <ac:spMkLst>
            <pc:docMk/>
            <pc:sldMk cId="304098410" sldId="480"/>
            <ac:spMk id="66" creationId="{688A7625-2AE3-3DAB-577F-867A8667D998}"/>
          </ac:spMkLst>
        </pc:spChg>
        <pc:spChg chg="replST">
          <ac:chgData name="Cantamessa Astrid" userId="25f9f48d-85bc-43a4-947a-61da0b1c16f5" providerId="ADAL" clId="{80008A71-63AE-4559-A497-FA3DB8649CB7}" dt="2023-07-09T12:18:30.302" v="5693"/>
          <ac:spMkLst>
            <pc:docMk/>
            <pc:sldMk cId="304098410" sldId="480"/>
            <ac:spMk id="67" creationId="{E392EEAF-02AB-BD9D-CE21-C472E2DA61D6}"/>
          </ac:spMkLst>
        </pc:spChg>
        <pc:spChg chg="replST">
          <ac:chgData name="Cantamessa Astrid" userId="25f9f48d-85bc-43a4-947a-61da0b1c16f5" providerId="ADAL" clId="{80008A71-63AE-4559-A497-FA3DB8649CB7}" dt="2023-07-09T12:18:30.306" v="5694"/>
          <ac:spMkLst>
            <pc:docMk/>
            <pc:sldMk cId="304098410" sldId="480"/>
            <ac:spMk id="68" creationId="{581FD126-5B20-16FC-8636-C8267AAC0489}"/>
          </ac:spMkLst>
        </pc:spChg>
        <pc:spChg chg="replST">
          <ac:chgData name="Cantamessa Astrid" userId="25f9f48d-85bc-43a4-947a-61da0b1c16f5" providerId="ADAL" clId="{80008A71-63AE-4559-A497-FA3DB8649CB7}" dt="2023-07-09T12:18:30.313" v="5695"/>
          <ac:spMkLst>
            <pc:docMk/>
            <pc:sldMk cId="304098410" sldId="480"/>
            <ac:spMk id="70" creationId="{AEE576CA-2A3B-1178-A1F4-DCEB07F66348}"/>
          </ac:spMkLst>
        </pc:spChg>
        <pc:spChg chg="replST">
          <ac:chgData name="Cantamessa Astrid" userId="25f9f48d-85bc-43a4-947a-61da0b1c16f5" providerId="ADAL" clId="{80008A71-63AE-4559-A497-FA3DB8649CB7}" dt="2023-07-09T12:18:30.319" v="5696"/>
          <ac:spMkLst>
            <pc:docMk/>
            <pc:sldMk cId="304098410" sldId="480"/>
            <ac:spMk id="71" creationId="{6FE3EBC5-A7F7-287A-6883-DCE249BFB58E}"/>
          </ac:spMkLst>
        </pc:spChg>
        <pc:spChg chg="replST">
          <ac:chgData name="Cantamessa Astrid" userId="25f9f48d-85bc-43a4-947a-61da0b1c16f5" providerId="ADAL" clId="{80008A71-63AE-4559-A497-FA3DB8649CB7}" dt="2023-07-09T12:18:30.324" v="5697"/>
          <ac:spMkLst>
            <pc:docMk/>
            <pc:sldMk cId="304098410" sldId="480"/>
            <ac:spMk id="72" creationId="{D7B20F9B-CDA0-F945-8DB4-F689C2F17EDD}"/>
          </ac:spMkLst>
        </pc:spChg>
        <pc:spChg chg="replST">
          <ac:chgData name="Cantamessa Astrid" userId="25f9f48d-85bc-43a4-947a-61da0b1c16f5" providerId="ADAL" clId="{80008A71-63AE-4559-A497-FA3DB8649CB7}" dt="2023-07-09T12:18:30.331" v="5698"/>
          <ac:spMkLst>
            <pc:docMk/>
            <pc:sldMk cId="304098410" sldId="480"/>
            <ac:spMk id="73" creationId="{C7B5953A-A530-5C91-96D0-BCA6E45FDA09}"/>
          </ac:spMkLst>
        </pc:spChg>
        <pc:spChg chg="replST">
          <ac:chgData name="Cantamessa Astrid" userId="25f9f48d-85bc-43a4-947a-61da0b1c16f5" providerId="ADAL" clId="{80008A71-63AE-4559-A497-FA3DB8649CB7}" dt="2023-07-09T12:18:30.346" v="5699"/>
          <ac:spMkLst>
            <pc:docMk/>
            <pc:sldMk cId="304098410" sldId="480"/>
            <ac:spMk id="74" creationId="{8A5A091A-D885-3733-7FA2-1B39B6DD2616}"/>
          </ac:spMkLst>
        </pc:spChg>
        <pc:spChg chg="replST">
          <ac:chgData name="Cantamessa Astrid" userId="25f9f48d-85bc-43a4-947a-61da0b1c16f5" providerId="ADAL" clId="{80008A71-63AE-4559-A497-FA3DB8649CB7}" dt="2023-07-09T12:18:30.352" v="5700"/>
          <ac:spMkLst>
            <pc:docMk/>
            <pc:sldMk cId="304098410" sldId="480"/>
            <ac:spMk id="75" creationId="{E9215AEA-0D41-5C7F-E20B-BC9280B3BBFE}"/>
          </ac:spMkLst>
        </pc:spChg>
        <pc:spChg chg="replST">
          <ac:chgData name="Cantamessa Astrid" userId="25f9f48d-85bc-43a4-947a-61da0b1c16f5" providerId="ADAL" clId="{80008A71-63AE-4559-A497-FA3DB8649CB7}" dt="2023-07-09T12:18:30.357" v="5701"/>
          <ac:spMkLst>
            <pc:docMk/>
            <pc:sldMk cId="304098410" sldId="480"/>
            <ac:spMk id="82" creationId="{CDF712EA-0161-726F-07BC-655C41769F7E}"/>
          </ac:spMkLst>
        </pc:spChg>
        <pc:spChg chg="replST">
          <ac:chgData name="Cantamessa Astrid" userId="25f9f48d-85bc-43a4-947a-61da0b1c16f5" providerId="ADAL" clId="{80008A71-63AE-4559-A497-FA3DB8649CB7}" dt="2023-07-09T12:18:30.363" v="5702"/>
          <ac:spMkLst>
            <pc:docMk/>
            <pc:sldMk cId="304098410" sldId="480"/>
            <ac:spMk id="83" creationId="{9A05CD15-C621-09C0-58EE-0ED29E4E0E60}"/>
          </ac:spMkLst>
        </pc:spChg>
        <pc:spChg chg="replST">
          <ac:chgData name="Cantamessa Astrid" userId="25f9f48d-85bc-43a4-947a-61da0b1c16f5" providerId="ADAL" clId="{80008A71-63AE-4559-A497-FA3DB8649CB7}" dt="2023-07-09T12:18:30.368" v="5703"/>
          <ac:spMkLst>
            <pc:docMk/>
            <pc:sldMk cId="304098410" sldId="480"/>
            <ac:spMk id="86" creationId="{81BBA4AC-7B6D-92CA-0A35-ADEC24EB27C8}"/>
          </ac:spMkLst>
        </pc:spChg>
        <pc:spChg chg="replST">
          <ac:chgData name="Cantamessa Astrid" userId="25f9f48d-85bc-43a4-947a-61da0b1c16f5" providerId="ADAL" clId="{80008A71-63AE-4559-A497-FA3DB8649CB7}" dt="2023-07-09T12:18:30.373" v="5704"/>
          <ac:spMkLst>
            <pc:docMk/>
            <pc:sldMk cId="304098410" sldId="480"/>
            <ac:spMk id="87" creationId="{155E9EBB-BECB-799F-A6E0-8C4C29BB44A6}"/>
          </ac:spMkLst>
        </pc:spChg>
        <pc:spChg chg="replST">
          <ac:chgData name="Cantamessa Astrid" userId="25f9f48d-85bc-43a4-947a-61da0b1c16f5" providerId="ADAL" clId="{80008A71-63AE-4559-A497-FA3DB8649CB7}" dt="2023-07-09T12:18:30.378" v="5705"/>
          <ac:spMkLst>
            <pc:docMk/>
            <pc:sldMk cId="304098410" sldId="480"/>
            <ac:spMk id="88" creationId="{D1213043-C7BD-3E99-6078-C3E68963E743}"/>
          </ac:spMkLst>
        </pc:spChg>
        <pc:spChg chg="replST">
          <ac:chgData name="Cantamessa Astrid" userId="25f9f48d-85bc-43a4-947a-61da0b1c16f5" providerId="ADAL" clId="{80008A71-63AE-4559-A497-FA3DB8649CB7}" dt="2023-07-09T12:18:30.383" v="5706"/>
          <ac:spMkLst>
            <pc:docMk/>
            <pc:sldMk cId="304098410" sldId="480"/>
            <ac:spMk id="89" creationId="{CEE0AE7B-4B69-F9E7-5896-888F9723CD5A}"/>
          </ac:spMkLst>
        </pc:spChg>
        <pc:spChg chg="replST">
          <ac:chgData name="Cantamessa Astrid" userId="25f9f48d-85bc-43a4-947a-61da0b1c16f5" providerId="ADAL" clId="{80008A71-63AE-4559-A497-FA3DB8649CB7}" dt="2023-07-09T12:18:30.388" v="5707"/>
          <ac:spMkLst>
            <pc:docMk/>
            <pc:sldMk cId="304098410" sldId="480"/>
            <ac:spMk id="90" creationId="{5D2C09FD-60B4-0E25-3C8A-2BC6A28BF5D4}"/>
          </ac:spMkLst>
        </pc:spChg>
        <pc:spChg chg="replST">
          <ac:chgData name="Cantamessa Astrid" userId="25f9f48d-85bc-43a4-947a-61da0b1c16f5" providerId="ADAL" clId="{80008A71-63AE-4559-A497-FA3DB8649CB7}" dt="2023-07-09T12:18:30.392" v="5708"/>
          <ac:spMkLst>
            <pc:docMk/>
            <pc:sldMk cId="304098410" sldId="480"/>
            <ac:spMk id="91" creationId="{956CD8AD-5D52-1104-75E5-5903C655ACEE}"/>
          </ac:spMkLst>
        </pc:spChg>
        <pc:spChg chg="replST">
          <ac:chgData name="Cantamessa Astrid" userId="25f9f48d-85bc-43a4-947a-61da0b1c16f5" providerId="ADAL" clId="{80008A71-63AE-4559-A497-FA3DB8649CB7}" dt="2023-07-09T12:18:30.397" v="5709"/>
          <ac:spMkLst>
            <pc:docMk/>
            <pc:sldMk cId="304098410" sldId="480"/>
            <ac:spMk id="92" creationId="{ACA4D800-585F-C677-A00E-927D5E9D48D9}"/>
          </ac:spMkLst>
        </pc:spChg>
        <pc:spChg chg="replST">
          <ac:chgData name="Cantamessa Astrid" userId="25f9f48d-85bc-43a4-947a-61da0b1c16f5" providerId="ADAL" clId="{80008A71-63AE-4559-A497-FA3DB8649CB7}" dt="2023-07-09T12:18:30.402" v="5710"/>
          <ac:spMkLst>
            <pc:docMk/>
            <pc:sldMk cId="304098410" sldId="480"/>
            <ac:spMk id="93" creationId="{33FAC880-F134-7F85-2759-AC535A70CDC9}"/>
          </ac:spMkLst>
        </pc:spChg>
        <pc:spChg chg="replST">
          <ac:chgData name="Cantamessa Astrid" userId="25f9f48d-85bc-43a4-947a-61da0b1c16f5" providerId="ADAL" clId="{80008A71-63AE-4559-A497-FA3DB8649CB7}" dt="2023-07-09T12:18:30.406" v="5711"/>
          <ac:spMkLst>
            <pc:docMk/>
            <pc:sldMk cId="304098410" sldId="480"/>
            <ac:spMk id="94" creationId="{FE852BA8-EBBA-2636-8ECB-420EA8F5B274}"/>
          </ac:spMkLst>
        </pc:spChg>
        <pc:spChg chg="replST">
          <ac:chgData name="Cantamessa Astrid" userId="25f9f48d-85bc-43a4-947a-61da0b1c16f5" providerId="ADAL" clId="{80008A71-63AE-4559-A497-FA3DB8649CB7}" dt="2023-07-09T12:18:30.412" v="5712"/>
          <ac:spMkLst>
            <pc:docMk/>
            <pc:sldMk cId="304098410" sldId="480"/>
            <ac:spMk id="95" creationId="{A48ADE3E-004B-C60D-E4A0-F1CB42E5D9B2}"/>
          </ac:spMkLst>
        </pc:spChg>
        <pc:spChg chg="replST">
          <ac:chgData name="Cantamessa Astrid" userId="25f9f48d-85bc-43a4-947a-61da0b1c16f5" providerId="ADAL" clId="{80008A71-63AE-4559-A497-FA3DB8649CB7}" dt="2023-07-09T12:18:30.427" v="5713"/>
          <ac:spMkLst>
            <pc:docMk/>
            <pc:sldMk cId="304098410" sldId="480"/>
            <ac:spMk id="96" creationId="{30502411-ABFD-0287-2B60-AF3F2DE8E167}"/>
          </ac:spMkLst>
        </pc:spChg>
        <pc:spChg chg="replST">
          <ac:chgData name="Cantamessa Astrid" userId="25f9f48d-85bc-43a4-947a-61da0b1c16f5" providerId="ADAL" clId="{80008A71-63AE-4559-A497-FA3DB8649CB7}" dt="2023-07-09T12:18:30.432" v="5714"/>
          <ac:spMkLst>
            <pc:docMk/>
            <pc:sldMk cId="304098410" sldId="480"/>
            <ac:spMk id="97" creationId="{8A6404C3-3FBF-17F1-1DD1-9260C3DF5C19}"/>
          </ac:spMkLst>
        </pc:spChg>
        <pc:spChg chg="replST">
          <ac:chgData name="Cantamessa Astrid" userId="25f9f48d-85bc-43a4-947a-61da0b1c16f5" providerId="ADAL" clId="{80008A71-63AE-4559-A497-FA3DB8649CB7}" dt="2023-07-09T12:18:30.436" v="5715"/>
          <ac:spMkLst>
            <pc:docMk/>
            <pc:sldMk cId="304098410" sldId="480"/>
            <ac:spMk id="98" creationId="{6925A4C2-C3FB-2767-FA4D-72A24454FDB3}"/>
          </ac:spMkLst>
        </pc:spChg>
        <pc:spChg chg="replST">
          <ac:chgData name="Cantamessa Astrid" userId="25f9f48d-85bc-43a4-947a-61da0b1c16f5" providerId="ADAL" clId="{80008A71-63AE-4559-A497-FA3DB8649CB7}" dt="2023-07-09T12:18:30.441" v="5716"/>
          <ac:spMkLst>
            <pc:docMk/>
            <pc:sldMk cId="304098410" sldId="480"/>
            <ac:spMk id="99" creationId="{55626BC8-EFAA-6268-05FD-69780C3DA6FD}"/>
          </ac:spMkLst>
        </pc:spChg>
        <pc:spChg chg="replST">
          <ac:chgData name="Cantamessa Astrid" userId="25f9f48d-85bc-43a4-947a-61da0b1c16f5" providerId="ADAL" clId="{80008A71-63AE-4559-A497-FA3DB8649CB7}" dt="2023-07-09T12:18:30.445" v="5717"/>
          <ac:spMkLst>
            <pc:docMk/>
            <pc:sldMk cId="304098410" sldId="480"/>
            <ac:spMk id="164" creationId="{376CBBB1-F9B1-E98E-23C1-0DA943C3A2E2}"/>
          </ac:spMkLst>
        </pc:spChg>
        <pc:spChg chg="replST">
          <ac:chgData name="Cantamessa Astrid" userId="25f9f48d-85bc-43a4-947a-61da0b1c16f5" providerId="ADAL" clId="{80008A71-63AE-4559-A497-FA3DB8649CB7}" dt="2023-07-09T12:18:30.450" v="5718"/>
          <ac:spMkLst>
            <pc:docMk/>
            <pc:sldMk cId="304098410" sldId="480"/>
            <ac:spMk id="165" creationId="{C4B81398-478A-F1BE-F59C-EECD943BF065}"/>
          </ac:spMkLst>
        </pc:spChg>
        <pc:spChg chg="replST">
          <ac:chgData name="Cantamessa Astrid" userId="25f9f48d-85bc-43a4-947a-61da0b1c16f5" providerId="ADAL" clId="{80008A71-63AE-4559-A497-FA3DB8649CB7}" dt="2023-07-09T12:18:30.454" v="5719"/>
          <ac:spMkLst>
            <pc:docMk/>
            <pc:sldMk cId="304098410" sldId="480"/>
            <ac:spMk id="166" creationId="{3CA769B3-71DB-E533-6E14-751C82FB29AC}"/>
          </ac:spMkLst>
        </pc:spChg>
        <pc:spChg chg="replST">
          <ac:chgData name="Cantamessa Astrid" userId="25f9f48d-85bc-43a4-947a-61da0b1c16f5" providerId="ADAL" clId="{80008A71-63AE-4559-A497-FA3DB8649CB7}" dt="2023-07-09T12:18:30.459" v="5720"/>
          <ac:spMkLst>
            <pc:docMk/>
            <pc:sldMk cId="304098410" sldId="480"/>
            <ac:spMk id="167" creationId="{2AA23B6A-304E-1B83-BB19-02AD28F2FDA4}"/>
          </ac:spMkLst>
        </pc:spChg>
        <pc:spChg chg="replST">
          <ac:chgData name="Cantamessa Astrid" userId="25f9f48d-85bc-43a4-947a-61da0b1c16f5" providerId="ADAL" clId="{80008A71-63AE-4559-A497-FA3DB8649CB7}" dt="2023-07-09T12:18:30.502" v="5729"/>
          <ac:spMkLst>
            <pc:docMk/>
            <pc:sldMk cId="304098410" sldId="480"/>
            <ac:spMk id="169" creationId="{30A8C305-D0D1-6E33-C2BF-9E20CA1BE1F8}"/>
          </ac:spMkLst>
        </pc:spChg>
        <pc:spChg chg="replST">
          <ac:chgData name="Cantamessa Astrid" userId="25f9f48d-85bc-43a4-947a-61da0b1c16f5" providerId="ADAL" clId="{80008A71-63AE-4559-A497-FA3DB8649CB7}" dt="2023-07-09T12:18:30.508" v="5730"/>
          <ac:spMkLst>
            <pc:docMk/>
            <pc:sldMk cId="304098410" sldId="480"/>
            <ac:spMk id="170" creationId="{45A2B6F4-E945-3FA3-E8DA-27D466D41715}"/>
          </ac:spMkLst>
        </pc:spChg>
        <pc:spChg chg="replST">
          <ac:chgData name="Cantamessa Astrid" userId="25f9f48d-85bc-43a4-947a-61da0b1c16f5" providerId="ADAL" clId="{80008A71-63AE-4559-A497-FA3DB8649CB7}" dt="2023-07-09T12:18:30.513" v="5731"/>
          <ac:spMkLst>
            <pc:docMk/>
            <pc:sldMk cId="304098410" sldId="480"/>
            <ac:spMk id="171" creationId="{E777D810-DF58-00B5-A2CD-0B293258C21F}"/>
          </ac:spMkLst>
        </pc:spChg>
        <pc:spChg chg="replST">
          <ac:chgData name="Cantamessa Astrid" userId="25f9f48d-85bc-43a4-947a-61da0b1c16f5" providerId="ADAL" clId="{80008A71-63AE-4559-A497-FA3DB8649CB7}" dt="2023-07-09T12:18:30.517" v="5732"/>
          <ac:spMkLst>
            <pc:docMk/>
            <pc:sldMk cId="304098410" sldId="480"/>
            <ac:spMk id="172" creationId="{E386609E-CE8E-AC04-8668-7654CC1F9FDA}"/>
          </ac:spMkLst>
        </pc:spChg>
        <pc:spChg chg="replST">
          <ac:chgData name="Cantamessa Astrid" userId="25f9f48d-85bc-43a4-947a-61da0b1c16f5" providerId="ADAL" clId="{80008A71-63AE-4559-A497-FA3DB8649CB7}" dt="2023-07-09T12:18:30.521" v="5733"/>
          <ac:spMkLst>
            <pc:docMk/>
            <pc:sldMk cId="304098410" sldId="480"/>
            <ac:spMk id="173" creationId="{9F3DBA4F-5A1B-0E40-EB20-215E8C747226}"/>
          </ac:spMkLst>
        </pc:spChg>
        <pc:spChg chg="replST">
          <ac:chgData name="Cantamessa Astrid" userId="25f9f48d-85bc-43a4-947a-61da0b1c16f5" providerId="ADAL" clId="{80008A71-63AE-4559-A497-FA3DB8649CB7}" dt="2023-07-09T12:18:30.526" v="5734"/>
          <ac:spMkLst>
            <pc:docMk/>
            <pc:sldMk cId="304098410" sldId="480"/>
            <ac:spMk id="174" creationId="{A92047CA-C3A8-E028-44C4-DD4EF2099480}"/>
          </ac:spMkLst>
        </pc:spChg>
        <pc:spChg chg="replST">
          <ac:chgData name="Cantamessa Astrid" userId="25f9f48d-85bc-43a4-947a-61da0b1c16f5" providerId="ADAL" clId="{80008A71-63AE-4559-A497-FA3DB8649CB7}" dt="2023-07-09T12:18:30.530" v="5735"/>
          <ac:spMkLst>
            <pc:docMk/>
            <pc:sldMk cId="304098410" sldId="480"/>
            <ac:spMk id="175" creationId="{FBD7BA2A-FEA9-6EB7-0348-9A6CCF574D85}"/>
          </ac:spMkLst>
        </pc:spChg>
        <pc:spChg chg="replST">
          <ac:chgData name="Cantamessa Astrid" userId="25f9f48d-85bc-43a4-947a-61da0b1c16f5" providerId="ADAL" clId="{80008A71-63AE-4559-A497-FA3DB8649CB7}" dt="2023-07-09T12:18:30.534" v="5736"/>
          <ac:spMkLst>
            <pc:docMk/>
            <pc:sldMk cId="304098410" sldId="480"/>
            <ac:spMk id="176" creationId="{7FA4D030-6F90-ED62-CDD1-84156E30BF40}"/>
          </ac:spMkLst>
        </pc:spChg>
        <pc:grpChg chg="add mod ord replST">
          <ac:chgData name="Cantamessa Astrid" userId="25f9f48d-85bc-43a4-947a-61da0b1c16f5" providerId="ADAL" clId="{80008A71-63AE-4559-A497-FA3DB8649CB7}" dt="2023-07-09T12:18:30.171" v="5667"/>
          <ac:grpSpMkLst>
            <pc:docMk/>
            <pc:sldMk cId="304098410" sldId="480"/>
            <ac:grpSpMk id="18" creationId="{C1909F6D-EB9D-B89B-B3F1-31BC3B8ADD2D}"/>
          </ac:grpSpMkLst>
        </pc:grpChg>
        <pc:grpChg chg="add del">
          <ac:chgData name="Cantamessa Astrid" userId="25f9f48d-85bc-43a4-947a-61da0b1c16f5" providerId="ADAL" clId="{80008A71-63AE-4559-A497-FA3DB8649CB7}" dt="2023-07-08T08:02:36.966" v="5120" actId="165"/>
          <ac:grpSpMkLst>
            <pc:docMk/>
            <pc:sldMk cId="304098410" sldId="480"/>
            <ac:grpSpMk id="44" creationId="{6D8ADA0A-52D8-35B4-A6A2-56840641422B}"/>
          </ac:grpSpMkLst>
        </pc:grpChg>
        <pc:grpChg chg="replST">
          <ac:chgData name="Cantamessa Astrid" userId="25f9f48d-85bc-43a4-947a-61da0b1c16f5" providerId="ADAL" clId="{80008A71-63AE-4559-A497-FA3DB8649CB7}" dt="2023-07-09T12:18:30.498" v="5728"/>
          <ac:grpSpMkLst>
            <pc:docMk/>
            <pc:sldMk cId="304098410" sldId="480"/>
            <ac:grpSpMk id="177" creationId="{628260AF-A132-561F-3FCC-F168015EB156}"/>
          </ac:grpSpMkLst>
        </pc:grpChg>
        <pc:picChg chg="replST">
          <ac:chgData name="Cantamessa Astrid" userId="25f9f48d-85bc-43a4-947a-61da0b1c16f5" providerId="ADAL" clId="{80008A71-63AE-4559-A497-FA3DB8649CB7}" dt="2023-07-09T12:18:30.482" v="5725"/>
          <ac:picMkLst>
            <pc:docMk/>
            <pc:sldMk cId="304098410" sldId="480"/>
            <ac:picMk id="4" creationId="{7D208A5C-0675-B514-F105-590ED85AE05B}"/>
          </ac:picMkLst>
        </pc:picChg>
        <pc:picChg chg="add mod ord modCrop">
          <ac:chgData name="Cantamessa Astrid" userId="25f9f48d-85bc-43a4-947a-61da0b1c16f5" providerId="ADAL" clId="{80008A71-63AE-4559-A497-FA3DB8649CB7}" dt="2023-07-08T08:02:54.986" v="5122" actId="167"/>
          <ac:picMkLst>
            <pc:docMk/>
            <pc:sldMk cId="304098410" sldId="480"/>
            <ac:picMk id="12" creationId="{7C44217B-01C9-E420-C2E0-672FE2A75189}"/>
          </ac:picMkLst>
        </pc:picChg>
        <pc:picChg chg="add mod replST modCrop">
          <ac:chgData name="Cantamessa Astrid" userId="25f9f48d-85bc-43a4-947a-61da0b1c16f5" providerId="ADAL" clId="{80008A71-63AE-4559-A497-FA3DB8649CB7}" dt="2023-07-09T12:18:30.545" v="5738"/>
          <ac:picMkLst>
            <pc:docMk/>
            <pc:sldMk cId="304098410" sldId="480"/>
            <ac:picMk id="13" creationId="{0788D10E-9079-7FB2-F659-CF220AEAF51F}"/>
          </ac:picMkLst>
        </pc:picChg>
        <pc:picChg chg="del">
          <ac:chgData name="Cantamessa Astrid" userId="25f9f48d-85bc-43a4-947a-61da0b1c16f5" providerId="ADAL" clId="{80008A71-63AE-4559-A497-FA3DB8649CB7}" dt="2023-07-08T08:01:16.370" v="4983" actId="478"/>
          <ac:picMkLst>
            <pc:docMk/>
            <pc:sldMk cId="304098410" sldId="480"/>
            <ac:picMk id="19" creationId="{B437C561-E7C7-F100-F320-B050B68A0DD6}"/>
          </ac:picMkLst>
        </pc:picChg>
        <pc:picChg chg="mod modCrop">
          <ac:chgData name="Cantamessa Astrid" userId="25f9f48d-85bc-43a4-947a-61da0b1c16f5" providerId="ADAL" clId="{80008A71-63AE-4559-A497-FA3DB8649CB7}" dt="2023-07-08T08:01:30.988" v="4985" actId="732"/>
          <ac:picMkLst>
            <pc:docMk/>
            <pc:sldMk cId="304098410" sldId="480"/>
            <ac:picMk id="36" creationId="{CDE0BD77-E1AA-F188-2349-3E4FE1E4EDE5}"/>
          </ac:picMkLst>
        </pc:picChg>
        <pc:picChg chg="replST">
          <ac:chgData name="Cantamessa Astrid" userId="25f9f48d-85bc-43a4-947a-61da0b1c16f5" providerId="ADAL" clId="{80008A71-63AE-4559-A497-FA3DB8649CB7}" dt="2023-07-09T12:18:30.478" v="5724"/>
          <ac:picMkLst>
            <pc:docMk/>
            <pc:sldMk cId="304098410" sldId="480"/>
            <ac:picMk id="69" creationId="{66B4435D-94F3-4FA0-9B23-F8E5B1A886CF}"/>
          </ac:picMkLst>
        </pc:picChg>
        <pc:cxnChg chg="replST">
          <ac:chgData name="Cantamessa Astrid" userId="25f9f48d-85bc-43a4-947a-61da0b1c16f5" providerId="ADAL" clId="{80008A71-63AE-4559-A497-FA3DB8649CB7}" dt="2023-07-09T12:18:30.493" v="5727"/>
          <ac:cxnSpMkLst>
            <pc:docMk/>
            <pc:sldMk cId="304098410" sldId="480"/>
            <ac:cxnSpMk id="108" creationId="{B1C40F67-71EB-7CA1-0846-172631AFBF24}"/>
          </ac:cxnSpMkLst>
        </pc:cxnChg>
      </pc:sldChg>
      <pc:sldChg chg="del">
        <pc:chgData name="Cantamessa Astrid" userId="25f9f48d-85bc-43a4-947a-61da0b1c16f5" providerId="ADAL" clId="{80008A71-63AE-4559-A497-FA3DB8649CB7}" dt="2023-07-06T09:18:17.723" v="170" actId="47"/>
        <pc:sldMkLst>
          <pc:docMk/>
          <pc:sldMk cId="2741507833" sldId="482"/>
        </pc:sldMkLst>
      </pc:sldChg>
      <pc:sldChg chg="del">
        <pc:chgData name="Cantamessa Astrid" userId="25f9f48d-85bc-43a4-947a-61da0b1c16f5" providerId="ADAL" clId="{80008A71-63AE-4559-A497-FA3DB8649CB7}" dt="2023-07-06T09:18:41.901" v="174" actId="47"/>
        <pc:sldMkLst>
          <pc:docMk/>
          <pc:sldMk cId="3603395680" sldId="484"/>
        </pc:sldMkLst>
      </pc:sldChg>
      <pc:sldChg chg="modSp mod">
        <pc:chgData name="Cantamessa Astrid" userId="25f9f48d-85bc-43a4-947a-61da0b1c16f5" providerId="ADAL" clId="{80008A71-63AE-4559-A497-FA3DB8649CB7}" dt="2023-07-09T12:33:54.752" v="6634"/>
        <pc:sldMkLst>
          <pc:docMk/>
          <pc:sldMk cId="3525052121" sldId="485"/>
        </pc:sldMkLst>
        <pc:spChg chg="replST">
          <ac:chgData name="Cantamessa Astrid" userId="25f9f48d-85bc-43a4-947a-61da0b1c16f5" providerId="ADAL" clId="{80008A71-63AE-4559-A497-FA3DB8649CB7}" dt="2023-07-09T12:18:33.544" v="6368"/>
          <ac:spMkLst>
            <pc:docMk/>
            <pc:sldMk cId="3525052121" sldId="485"/>
            <ac:spMk id="2" creationId="{C90336A4-A679-3797-2D40-AE1470590D67}"/>
          </ac:spMkLst>
        </pc:spChg>
        <pc:spChg chg="replST">
          <ac:chgData name="Cantamessa Astrid" userId="25f9f48d-85bc-43a4-947a-61da0b1c16f5" providerId="ADAL" clId="{80008A71-63AE-4559-A497-FA3DB8649CB7}" dt="2023-07-09T12:18:33.476" v="6353"/>
          <ac:spMkLst>
            <pc:docMk/>
            <pc:sldMk cId="3525052121" sldId="485"/>
            <ac:spMk id="6" creationId="{0B7A261A-AD54-4F84-B984-A9B01E1FE010}"/>
          </ac:spMkLst>
        </pc:spChg>
        <pc:spChg chg="mod replST">
          <ac:chgData name="Cantamessa Astrid" userId="25f9f48d-85bc-43a4-947a-61da0b1c16f5" providerId="ADAL" clId="{80008A71-63AE-4559-A497-FA3DB8649CB7}" dt="2023-07-09T12:18:33.481" v="6354"/>
          <ac:spMkLst>
            <pc:docMk/>
            <pc:sldMk cId="3525052121" sldId="485"/>
            <ac:spMk id="8" creationId="{17AE17F6-ABD7-427A-AFCD-DDEDC8BDF89F}"/>
          </ac:spMkLst>
        </pc:spChg>
        <pc:spChg chg="replST">
          <ac:chgData name="Cantamessa Astrid" userId="25f9f48d-85bc-43a4-947a-61da0b1c16f5" providerId="ADAL" clId="{80008A71-63AE-4559-A497-FA3DB8649CB7}" dt="2023-07-09T12:18:33.484" v="6355"/>
          <ac:spMkLst>
            <pc:docMk/>
            <pc:sldMk cId="3525052121" sldId="485"/>
            <ac:spMk id="9" creationId="{3B68FAD8-B856-44B0-8057-0B900F4DE388}"/>
          </ac:spMkLst>
        </pc:spChg>
        <pc:spChg chg="mod replST">
          <ac:chgData name="Cantamessa Astrid" userId="25f9f48d-85bc-43a4-947a-61da0b1c16f5" providerId="ADAL" clId="{80008A71-63AE-4559-A497-FA3DB8649CB7}" dt="2023-07-09T12:32:08.018" v="6633" actId="14100"/>
          <ac:spMkLst>
            <pc:docMk/>
            <pc:sldMk cId="3525052121" sldId="485"/>
            <ac:spMk id="14" creationId="{4265786E-2EDB-390A-4BA5-760C2D769588}"/>
          </ac:spMkLst>
        </pc:spChg>
        <pc:spChg chg="replST">
          <ac:chgData name="Cantamessa Astrid" userId="25f9f48d-85bc-43a4-947a-61da0b1c16f5" providerId="ADAL" clId="{80008A71-63AE-4559-A497-FA3DB8649CB7}" dt="2023-07-09T12:18:33.516" v="6362"/>
          <ac:spMkLst>
            <pc:docMk/>
            <pc:sldMk cId="3525052121" sldId="485"/>
            <ac:spMk id="15" creationId="{819694D7-C7AF-F19E-5640-792D08E29E4E}"/>
          </ac:spMkLst>
        </pc:spChg>
        <pc:spChg chg="mod replST">
          <ac:chgData name="Cantamessa Astrid" userId="25f9f48d-85bc-43a4-947a-61da0b1c16f5" providerId="ADAL" clId="{80008A71-63AE-4559-A497-FA3DB8649CB7}" dt="2023-07-09T12:18:33.521" v="6363"/>
          <ac:spMkLst>
            <pc:docMk/>
            <pc:sldMk cId="3525052121" sldId="485"/>
            <ac:spMk id="16" creationId="{6717F9B2-4773-F9DA-2833-170D7512510D}"/>
          </ac:spMkLst>
        </pc:spChg>
        <pc:spChg chg="replST">
          <ac:chgData name="Cantamessa Astrid" userId="25f9f48d-85bc-43a4-947a-61da0b1c16f5" providerId="ADAL" clId="{80008A71-63AE-4559-A497-FA3DB8649CB7}" dt="2023-07-09T12:18:33.525" v="6364"/>
          <ac:spMkLst>
            <pc:docMk/>
            <pc:sldMk cId="3525052121" sldId="485"/>
            <ac:spMk id="17" creationId="{BC6F6A23-A148-A95E-306B-6CC49CC7F513}"/>
          </ac:spMkLst>
        </pc:spChg>
        <pc:spChg chg="mod replST">
          <ac:chgData name="Cantamessa Astrid" userId="25f9f48d-85bc-43a4-947a-61da0b1c16f5" providerId="ADAL" clId="{80008A71-63AE-4559-A497-FA3DB8649CB7}" dt="2023-07-09T12:18:33.530" v="6365"/>
          <ac:spMkLst>
            <pc:docMk/>
            <pc:sldMk cId="3525052121" sldId="485"/>
            <ac:spMk id="20" creationId="{323855C4-FFE2-EEC0-3EAA-1D30A8C671F7}"/>
          </ac:spMkLst>
        </pc:spChg>
        <pc:spChg chg="replST">
          <ac:chgData name="Cantamessa Astrid" userId="25f9f48d-85bc-43a4-947a-61da0b1c16f5" providerId="ADAL" clId="{80008A71-63AE-4559-A497-FA3DB8649CB7}" dt="2023-07-09T12:18:33.574" v="6373"/>
          <ac:spMkLst>
            <pc:docMk/>
            <pc:sldMk cId="3525052121" sldId="485"/>
            <ac:spMk id="22" creationId="{3205EAE9-C4C0-AB05-C4F7-1856DA1738C4}"/>
          </ac:spMkLst>
        </pc:spChg>
        <pc:spChg chg="replST">
          <ac:chgData name="Cantamessa Astrid" userId="25f9f48d-85bc-43a4-947a-61da0b1c16f5" providerId="ADAL" clId="{80008A71-63AE-4559-A497-FA3DB8649CB7}" dt="2023-07-09T12:18:33.579" v="6374"/>
          <ac:spMkLst>
            <pc:docMk/>
            <pc:sldMk cId="3525052121" sldId="485"/>
            <ac:spMk id="23" creationId="{2BF77E72-6DA5-1ACA-F6A0-918AA23850CD}"/>
          </ac:spMkLst>
        </pc:spChg>
        <pc:spChg chg="replST">
          <ac:chgData name="Cantamessa Astrid" userId="25f9f48d-85bc-43a4-947a-61da0b1c16f5" providerId="ADAL" clId="{80008A71-63AE-4559-A497-FA3DB8649CB7}" dt="2023-07-09T12:18:33.494" v="6357"/>
          <ac:spMkLst>
            <pc:docMk/>
            <pc:sldMk cId="3525052121" sldId="485"/>
            <ac:spMk id="31" creationId="{428A6734-43AC-6122-2DC7-39F24C1D2821}"/>
          </ac:spMkLst>
        </pc:spChg>
        <pc:spChg chg="mod replST">
          <ac:chgData name="Cantamessa Astrid" userId="25f9f48d-85bc-43a4-947a-61da0b1c16f5" providerId="ADAL" clId="{80008A71-63AE-4559-A497-FA3DB8649CB7}" dt="2023-07-09T12:18:33.499" v="6358"/>
          <ac:spMkLst>
            <pc:docMk/>
            <pc:sldMk cId="3525052121" sldId="485"/>
            <ac:spMk id="32" creationId="{043E2F43-C0A8-1751-6786-27CA3642BE29}"/>
          </ac:spMkLst>
        </pc:spChg>
        <pc:spChg chg="mod replST">
          <ac:chgData name="Cantamessa Astrid" userId="25f9f48d-85bc-43a4-947a-61da0b1c16f5" providerId="ADAL" clId="{80008A71-63AE-4559-A497-FA3DB8649CB7}" dt="2023-07-09T12:33:54.752" v="6634"/>
          <ac:spMkLst>
            <pc:docMk/>
            <pc:sldMk cId="3525052121" sldId="485"/>
            <ac:spMk id="33" creationId="{48E6006C-A67D-07E0-1971-E0E834315044}"/>
          </ac:spMkLst>
        </pc:spChg>
        <pc:spChg chg="replST">
          <ac:chgData name="Cantamessa Astrid" userId="25f9f48d-85bc-43a4-947a-61da0b1c16f5" providerId="ADAL" clId="{80008A71-63AE-4559-A497-FA3DB8649CB7}" dt="2023-07-09T12:18:33.535" v="6366"/>
          <ac:spMkLst>
            <pc:docMk/>
            <pc:sldMk cId="3525052121" sldId="485"/>
            <ac:spMk id="49" creationId="{8C36F107-FFF6-76BB-13CF-9931D595DDB5}"/>
          </ac:spMkLst>
        </pc:spChg>
        <pc:spChg chg="replST">
          <ac:chgData name="Cantamessa Astrid" userId="25f9f48d-85bc-43a4-947a-61da0b1c16f5" providerId="ADAL" clId="{80008A71-63AE-4559-A497-FA3DB8649CB7}" dt="2023-07-09T12:18:33.540" v="6367"/>
          <ac:spMkLst>
            <pc:docMk/>
            <pc:sldMk cId="3525052121" sldId="485"/>
            <ac:spMk id="51" creationId="{20231540-DA89-3A68-E497-AF92EBEB517E}"/>
          </ac:spMkLst>
        </pc:spChg>
        <pc:grpChg chg="replST">
          <ac:chgData name="Cantamessa Astrid" userId="25f9f48d-85bc-43a4-947a-61da0b1c16f5" providerId="ADAL" clId="{80008A71-63AE-4559-A497-FA3DB8649CB7}" dt="2023-07-09T12:18:33.558" v="6371"/>
          <ac:grpSpMkLst>
            <pc:docMk/>
            <pc:sldMk cId="3525052121" sldId="485"/>
            <ac:grpSpMk id="7" creationId="{D89B38B4-622B-43F4-2A39-C0A677414E9B}"/>
          </ac:grpSpMkLst>
        </pc:grpChg>
        <pc:picChg chg="replST">
          <ac:chgData name="Cantamessa Astrid" userId="25f9f48d-85bc-43a4-947a-61da0b1c16f5" providerId="ADAL" clId="{80008A71-63AE-4559-A497-FA3DB8649CB7}" dt="2023-07-09T12:18:33.489" v="6356"/>
          <ac:picMkLst>
            <pc:docMk/>
            <pc:sldMk cId="3525052121" sldId="485"/>
            <ac:picMk id="3" creationId="{E395D877-9FDB-30DC-6673-DCE7C0C844AC}"/>
          </ac:picMkLst>
        </pc:picChg>
        <pc:picChg chg="replST">
          <ac:chgData name="Cantamessa Astrid" userId="25f9f48d-85bc-43a4-947a-61da0b1c16f5" providerId="ADAL" clId="{80008A71-63AE-4559-A497-FA3DB8649CB7}" dt="2023-07-09T12:18:33.503" v="6359"/>
          <ac:picMkLst>
            <pc:docMk/>
            <pc:sldMk cId="3525052121" sldId="485"/>
            <ac:picMk id="5" creationId="{9F1F030B-E7B3-5D7A-2718-576074B71D91}"/>
          </ac:picMkLst>
        </pc:picChg>
        <pc:picChg chg="replST">
          <ac:chgData name="Cantamessa Astrid" userId="25f9f48d-85bc-43a4-947a-61da0b1c16f5" providerId="ADAL" clId="{80008A71-63AE-4559-A497-FA3DB8649CB7}" dt="2023-07-09T12:18:33.507" v="6360"/>
          <ac:picMkLst>
            <pc:docMk/>
            <pc:sldMk cId="3525052121" sldId="485"/>
            <ac:picMk id="10" creationId="{AB27C47F-07E4-2C18-2128-C238D4BFC8C0}"/>
          </ac:picMkLst>
        </pc:picChg>
        <pc:picChg chg="replST">
          <ac:chgData name="Cantamessa Astrid" userId="25f9f48d-85bc-43a4-947a-61da0b1c16f5" providerId="ADAL" clId="{80008A71-63AE-4559-A497-FA3DB8649CB7}" dt="2023-07-09T12:18:33.588" v="6376"/>
          <ac:picMkLst>
            <pc:docMk/>
            <pc:sldMk cId="3525052121" sldId="485"/>
            <ac:picMk id="12" creationId="{F3E6CB95-1E19-9273-45BE-1D728EBB3E2D}"/>
          </ac:picMkLst>
        </pc:picChg>
        <pc:picChg chg="replST">
          <ac:chgData name="Cantamessa Astrid" userId="25f9f48d-85bc-43a4-947a-61da0b1c16f5" providerId="ADAL" clId="{80008A71-63AE-4559-A497-FA3DB8649CB7}" dt="2023-07-09T12:18:33.549" v="6369"/>
          <ac:picMkLst>
            <pc:docMk/>
            <pc:sldMk cId="3525052121" sldId="485"/>
            <ac:picMk id="18" creationId="{81C8936C-4006-7ED6-E1E0-077DF0DCD17D}"/>
          </ac:picMkLst>
        </pc:picChg>
        <pc:picChg chg="replST">
          <ac:chgData name="Cantamessa Astrid" userId="25f9f48d-85bc-43a4-947a-61da0b1c16f5" providerId="ADAL" clId="{80008A71-63AE-4559-A497-FA3DB8649CB7}" dt="2023-07-09T12:18:33.563" v="6372"/>
          <ac:picMkLst>
            <pc:docMk/>
            <pc:sldMk cId="3525052121" sldId="485"/>
            <ac:picMk id="21" creationId="{5F80D444-22E6-5BF7-FBC8-55C6A96E87E9}"/>
          </ac:picMkLst>
        </pc:picChg>
        <pc:picChg chg="replST">
          <ac:chgData name="Cantamessa Astrid" userId="25f9f48d-85bc-43a4-947a-61da0b1c16f5" providerId="ADAL" clId="{80008A71-63AE-4559-A497-FA3DB8649CB7}" dt="2023-07-09T12:18:33.584" v="6375"/>
          <ac:picMkLst>
            <pc:docMk/>
            <pc:sldMk cId="3525052121" sldId="485"/>
            <ac:picMk id="1026" creationId="{CE22D382-27C7-D300-2C88-ABBE35E528A6}"/>
          </ac:picMkLst>
        </pc:picChg>
      </pc:sldChg>
      <pc:sldChg chg="modSp mod">
        <pc:chgData name="Cantamessa Astrid" userId="25f9f48d-85bc-43a4-947a-61da0b1c16f5" providerId="ADAL" clId="{80008A71-63AE-4559-A497-FA3DB8649CB7}" dt="2023-07-09T12:19:14.160" v="6576" actId="20577"/>
        <pc:sldMkLst>
          <pc:docMk/>
          <pc:sldMk cId="2827605956" sldId="486"/>
        </pc:sldMkLst>
        <pc:spChg chg="replST">
          <ac:chgData name="Cantamessa Astrid" userId="25f9f48d-85bc-43a4-947a-61da0b1c16f5" providerId="ADAL" clId="{80008A71-63AE-4559-A497-FA3DB8649CB7}" dt="2023-07-09T12:18:28.777" v="5447"/>
          <ac:spMkLst>
            <pc:docMk/>
            <pc:sldMk cId="2827605956" sldId="486"/>
            <ac:spMk id="2" creationId="{CF8583EE-82BC-160F-6290-F855F81A3AF6}"/>
          </ac:spMkLst>
        </pc:spChg>
        <pc:spChg chg="replST">
          <ac:chgData name="Cantamessa Astrid" userId="25f9f48d-85bc-43a4-947a-61da0b1c16f5" providerId="ADAL" clId="{80008A71-63AE-4559-A497-FA3DB8649CB7}" dt="2023-07-09T12:18:28.847" v="5458"/>
          <ac:spMkLst>
            <pc:docMk/>
            <pc:sldMk cId="2827605956" sldId="486"/>
            <ac:spMk id="3" creationId="{4D07D647-EBFE-707F-87DB-8D8A2789EE8A}"/>
          </ac:spMkLst>
        </pc:spChg>
        <pc:spChg chg="mod replST">
          <ac:chgData name="Cantamessa Astrid" userId="25f9f48d-85bc-43a4-947a-61da0b1c16f5" providerId="ADAL" clId="{80008A71-63AE-4559-A497-FA3DB8649CB7}" dt="2023-07-09T12:19:09.978" v="6575" actId="20577"/>
          <ac:spMkLst>
            <pc:docMk/>
            <pc:sldMk cId="2827605956" sldId="486"/>
            <ac:spMk id="10" creationId="{B913B4DB-2508-FA3A-41B8-07F7BAE2251E}"/>
          </ac:spMkLst>
        </pc:spChg>
        <pc:spChg chg="replST">
          <ac:chgData name="Cantamessa Astrid" userId="25f9f48d-85bc-43a4-947a-61da0b1c16f5" providerId="ADAL" clId="{80008A71-63AE-4559-A497-FA3DB8649CB7}" dt="2023-07-09T12:18:28.815" v="5453"/>
          <ac:spMkLst>
            <pc:docMk/>
            <pc:sldMk cId="2827605956" sldId="486"/>
            <ac:spMk id="14" creationId="{24074B78-F981-8F1F-0D11-666C4796888A}"/>
          </ac:spMkLst>
        </pc:spChg>
        <pc:spChg chg="replST">
          <ac:chgData name="Cantamessa Astrid" userId="25f9f48d-85bc-43a4-947a-61da0b1c16f5" providerId="ADAL" clId="{80008A71-63AE-4559-A497-FA3DB8649CB7}" dt="2023-07-09T12:18:28.748" v="5442"/>
          <ac:spMkLst>
            <pc:docMk/>
            <pc:sldMk cId="2827605956" sldId="486"/>
            <ac:spMk id="17" creationId="{06C0B115-6E92-81F6-A8A8-A252B02EFCCE}"/>
          </ac:spMkLst>
        </pc:spChg>
        <pc:spChg chg="mod replST">
          <ac:chgData name="Cantamessa Astrid" userId="25f9f48d-85bc-43a4-947a-61da0b1c16f5" providerId="ADAL" clId="{80008A71-63AE-4559-A497-FA3DB8649CB7}" dt="2023-07-09T12:18:28.755" v="5443"/>
          <ac:spMkLst>
            <pc:docMk/>
            <pc:sldMk cId="2827605956" sldId="486"/>
            <ac:spMk id="18" creationId="{75E345B8-5049-DEE0-574D-4DEA53ABE634}"/>
          </ac:spMkLst>
        </pc:spChg>
        <pc:spChg chg="mod replST">
          <ac:chgData name="Cantamessa Astrid" userId="25f9f48d-85bc-43a4-947a-61da0b1c16f5" providerId="ADAL" clId="{80008A71-63AE-4559-A497-FA3DB8649CB7}" dt="2023-07-09T12:18:28.795" v="5450"/>
          <ac:spMkLst>
            <pc:docMk/>
            <pc:sldMk cId="2827605956" sldId="486"/>
            <ac:spMk id="20" creationId="{47DFA996-4F08-1351-1C9D-5AE2C2B13BD5}"/>
          </ac:spMkLst>
        </pc:spChg>
        <pc:spChg chg="mod replST">
          <ac:chgData name="Cantamessa Astrid" userId="25f9f48d-85bc-43a4-947a-61da0b1c16f5" providerId="ADAL" clId="{80008A71-63AE-4559-A497-FA3DB8649CB7}" dt="2023-07-09T12:19:14.160" v="6576" actId="20577"/>
          <ac:spMkLst>
            <pc:docMk/>
            <pc:sldMk cId="2827605956" sldId="486"/>
            <ac:spMk id="21" creationId="{4B89DBA1-1FEF-38AE-DF92-5077C5DDAC01}"/>
          </ac:spMkLst>
        </pc:spChg>
        <pc:spChg chg="mod replST">
          <ac:chgData name="Cantamessa Astrid" userId="25f9f48d-85bc-43a4-947a-61da0b1c16f5" providerId="ADAL" clId="{80008A71-63AE-4559-A497-FA3DB8649CB7}" dt="2023-07-09T12:18:43.057" v="6574" actId="20577"/>
          <ac:spMkLst>
            <pc:docMk/>
            <pc:sldMk cId="2827605956" sldId="486"/>
            <ac:spMk id="25" creationId="{C31797CC-3DE2-BD6E-8C79-4CF9F50B9E57}"/>
          </ac:spMkLst>
        </pc:spChg>
        <pc:grpChg chg="replST">
          <ac:chgData name="Cantamessa Astrid" userId="25f9f48d-85bc-43a4-947a-61da0b1c16f5" providerId="ADAL" clId="{80008A71-63AE-4559-A497-FA3DB8649CB7}" dt="2023-07-09T12:18:28.810" v="5452"/>
          <ac:grpSpMkLst>
            <pc:docMk/>
            <pc:sldMk cId="2827605956" sldId="486"/>
            <ac:grpSpMk id="8" creationId="{46B8CA17-B727-A5C1-A9A0-4791B8214CC8}"/>
          </ac:grpSpMkLst>
        </pc:grpChg>
        <pc:picChg chg="replST">
          <ac:chgData name="Cantamessa Astrid" userId="25f9f48d-85bc-43a4-947a-61da0b1c16f5" providerId="ADAL" clId="{80008A71-63AE-4559-A497-FA3DB8649CB7}" dt="2023-07-09T12:18:28.783" v="5448"/>
          <ac:picMkLst>
            <pc:docMk/>
            <pc:sldMk cId="2827605956" sldId="486"/>
            <ac:picMk id="12" creationId="{B16646E7-E1E9-7AD3-82AE-7FDE26D07E1C}"/>
          </ac:picMkLst>
        </pc:picChg>
        <pc:picChg chg="replST">
          <ac:chgData name="Cantamessa Astrid" userId="25f9f48d-85bc-43a4-947a-61da0b1c16f5" providerId="ADAL" clId="{80008A71-63AE-4559-A497-FA3DB8649CB7}" dt="2023-07-09T12:18:28.789" v="5449"/>
          <ac:picMkLst>
            <pc:docMk/>
            <pc:sldMk cId="2827605956" sldId="486"/>
            <ac:picMk id="16" creationId="{E55F6E1A-C81A-34AE-C9BE-8DF5746B07C0}"/>
          </ac:picMkLst>
        </pc:picChg>
        <pc:picChg chg="replST">
          <ac:chgData name="Cantamessa Astrid" userId="25f9f48d-85bc-43a4-947a-61da0b1c16f5" providerId="ADAL" clId="{80008A71-63AE-4559-A497-FA3DB8649CB7}" dt="2023-07-09T12:18:28.760" v="5444"/>
          <ac:picMkLst>
            <pc:docMk/>
            <pc:sldMk cId="2827605956" sldId="486"/>
            <ac:picMk id="19" creationId="{D4805000-41EA-51C1-B587-18F7161E6ADE}"/>
          </ac:picMkLst>
        </pc:picChg>
        <pc:picChg chg="replST">
          <ac:chgData name="Cantamessa Astrid" userId="25f9f48d-85bc-43a4-947a-61da0b1c16f5" providerId="ADAL" clId="{80008A71-63AE-4559-A497-FA3DB8649CB7}" dt="2023-07-09T12:18:28.765" v="5445"/>
          <ac:picMkLst>
            <pc:docMk/>
            <pc:sldMk cId="2827605956" sldId="486"/>
            <ac:picMk id="28" creationId="{4065A02E-1CE9-46D3-A044-A85116FA05C2}"/>
          </ac:picMkLst>
        </pc:picChg>
        <pc:picChg chg="replST">
          <ac:chgData name="Cantamessa Astrid" userId="25f9f48d-85bc-43a4-947a-61da0b1c16f5" providerId="ADAL" clId="{80008A71-63AE-4559-A497-FA3DB8649CB7}" dt="2023-07-09T12:18:28.742" v="5441"/>
          <ac:picMkLst>
            <pc:docMk/>
            <pc:sldMk cId="2827605956" sldId="486"/>
            <ac:picMk id="59" creationId="{C8FE1470-A109-3FFB-814F-DDB2BFB4671E}"/>
          </ac:picMkLst>
        </pc:picChg>
        <pc:cxnChg chg="replST">
          <ac:chgData name="Cantamessa Astrid" userId="25f9f48d-85bc-43a4-947a-61da0b1c16f5" providerId="ADAL" clId="{80008A71-63AE-4559-A497-FA3DB8649CB7}" dt="2023-07-09T12:18:28.820" v="5454"/>
          <ac:cxnSpMkLst>
            <pc:docMk/>
            <pc:sldMk cId="2827605956" sldId="486"/>
            <ac:cxnSpMk id="15" creationId="{CF3D1213-5386-3A9E-DF2A-5A0728F9D8BA}"/>
          </ac:cxnSpMkLst>
        </pc:cxnChg>
        <pc:cxnChg chg="replST">
          <ac:chgData name="Cantamessa Astrid" userId="25f9f48d-85bc-43a4-947a-61da0b1c16f5" providerId="ADAL" clId="{80008A71-63AE-4559-A497-FA3DB8649CB7}" dt="2023-07-09T12:18:28.827" v="5455"/>
          <ac:cxnSpMkLst>
            <pc:docMk/>
            <pc:sldMk cId="2827605956" sldId="486"/>
            <ac:cxnSpMk id="23" creationId="{60F7B77A-5E50-1BE8-E718-E9C182D61A7F}"/>
          </ac:cxnSpMkLst>
        </pc:cxnChg>
        <pc:cxnChg chg="mod replST">
          <ac:chgData name="Cantamessa Astrid" userId="25f9f48d-85bc-43a4-947a-61da0b1c16f5" providerId="ADAL" clId="{80008A71-63AE-4559-A497-FA3DB8649CB7}" dt="2023-07-09T12:18:43.057" v="6574" actId="20577"/>
          <ac:cxnSpMkLst>
            <pc:docMk/>
            <pc:sldMk cId="2827605956" sldId="486"/>
            <ac:cxnSpMk id="26" creationId="{9B4082B2-A4D8-4400-C2A3-E6714450A39A}"/>
          </ac:cxnSpMkLst>
        </pc:cxnChg>
      </pc:sldChg>
      <pc:sldChg chg="modSp del mod">
        <pc:chgData name="Cantamessa Astrid" userId="25f9f48d-85bc-43a4-947a-61da0b1c16f5" providerId="ADAL" clId="{80008A71-63AE-4559-A497-FA3DB8649CB7}" dt="2023-07-06T15:08:25.110" v="4265" actId="47"/>
        <pc:sldMkLst>
          <pc:docMk/>
          <pc:sldMk cId="1678879276" sldId="487"/>
        </pc:sldMkLst>
        <pc:spChg chg="mod">
          <ac:chgData name="Cantamessa Astrid" userId="25f9f48d-85bc-43a4-947a-61da0b1c16f5" providerId="ADAL" clId="{80008A71-63AE-4559-A497-FA3DB8649CB7}" dt="2023-07-06T12:39:27.385" v="948" actId="20577"/>
          <ac:spMkLst>
            <pc:docMk/>
            <pc:sldMk cId="1678879276" sldId="487"/>
            <ac:spMk id="2" creationId="{19FB2BC9-8EAE-466E-BF85-797572A8E22E}"/>
          </ac:spMkLst>
        </pc:spChg>
        <pc:spChg chg="mod">
          <ac:chgData name="Cantamessa Astrid" userId="25f9f48d-85bc-43a4-947a-61da0b1c16f5" providerId="ADAL" clId="{80008A71-63AE-4559-A497-FA3DB8649CB7}" dt="2023-07-06T13:15:37.820" v="1524" actId="20577"/>
          <ac:spMkLst>
            <pc:docMk/>
            <pc:sldMk cId="1678879276" sldId="487"/>
            <ac:spMk id="8" creationId="{9FECD468-D859-490E-9795-74DDD441B13C}"/>
          </ac:spMkLst>
        </pc:spChg>
      </pc:sldChg>
      <pc:sldChg chg="addSp delSp modSp mod delAnim modAnim">
        <pc:chgData name="Cantamessa Astrid" userId="25f9f48d-85bc-43a4-947a-61da0b1c16f5" providerId="ADAL" clId="{80008A71-63AE-4559-A497-FA3DB8649CB7}" dt="2023-07-12T05:35:45.194" v="6664"/>
        <pc:sldMkLst>
          <pc:docMk/>
          <pc:sldMk cId="3734823317" sldId="488"/>
        </pc:sldMkLst>
        <pc:spChg chg="mod replST">
          <ac:chgData name="Cantamessa Astrid" userId="25f9f48d-85bc-43a4-947a-61da0b1c16f5" providerId="ADAL" clId="{80008A71-63AE-4559-A497-FA3DB8649CB7}" dt="2023-07-09T12:18:34.087" v="6473"/>
          <ac:spMkLst>
            <pc:docMk/>
            <pc:sldMk cId="3734823317" sldId="488"/>
            <ac:spMk id="2" creationId="{19FB2BC9-8EAE-466E-BF85-797572A8E22E}"/>
          </ac:spMkLst>
        </pc:spChg>
        <pc:spChg chg="add mod replST">
          <ac:chgData name="Cantamessa Astrid" userId="25f9f48d-85bc-43a4-947a-61da0b1c16f5" providerId="ADAL" clId="{80008A71-63AE-4559-A497-FA3DB8649CB7}" dt="2023-07-09T12:18:34.105" v="6477"/>
          <ac:spMkLst>
            <pc:docMk/>
            <pc:sldMk cId="3734823317" sldId="488"/>
            <ac:spMk id="3" creationId="{BB014999-013F-5FD0-D817-443E51639AA0}"/>
          </ac:spMkLst>
        </pc:spChg>
        <pc:spChg chg="add del mod">
          <ac:chgData name="Cantamessa Astrid" userId="25f9f48d-85bc-43a4-947a-61da0b1c16f5" providerId="ADAL" clId="{80008A71-63AE-4559-A497-FA3DB8649CB7}" dt="2023-07-06T14:12:29.441" v="1915" actId="478"/>
          <ac:spMkLst>
            <pc:docMk/>
            <pc:sldMk cId="3734823317" sldId="488"/>
            <ac:spMk id="4" creationId="{80DD68E8-A7FA-785A-F2AA-D9CC69824103}"/>
          </ac:spMkLst>
        </pc:spChg>
        <pc:spChg chg="add del mod">
          <ac:chgData name="Cantamessa Astrid" userId="25f9f48d-85bc-43a4-947a-61da0b1c16f5" providerId="ADAL" clId="{80008A71-63AE-4559-A497-FA3DB8649CB7}" dt="2023-07-06T14:18:58.449" v="2108" actId="478"/>
          <ac:spMkLst>
            <pc:docMk/>
            <pc:sldMk cId="3734823317" sldId="488"/>
            <ac:spMk id="5" creationId="{C8F0F530-1A7C-0D14-059B-D1AC5CAFA436}"/>
          </ac:spMkLst>
        </pc:spChg>
        <pc:spChg chg="add mod replST">
          <ac:chgData name="Cantamessa Astrid" userId="25f9f48d-85bc-43a4-947a-61da0b1c16f5" providerId="ADAL" clId="{80008A71-63AE-4559-A497-FA3DB8649CB7}" dt="2023-07-09T12:18:34.110" v="6478"/>
          <ac:spMkLst>
            <pc:docMk/>
            <pc:sldMk cId="3734823317" sldId="488"/>
            <ac:spMk id="6" creationId="{8653F96C-B3B6-D790-49E6-1DD9F6B961AC}"/>
          </ac:spMkLst>
        </pc:spChg>
        <pc:spChg chg="add del mod">
          <ac:chgData name="Cantamessa Astrid" userId="25f9f48d-85bc-43a4-947a-61da0b1c16f5" providerId="ADAL" clId="{80008A71-63AE-4559-A497-FA3DB8649CB7}" dt="2023-07-06T14:20:00.177" v="2161" actId="478"/>
          <ac:spMkLst>
            <pc:docMk/>
            <pc:sldMk cId="3734823317" sldId="488"/>
            <ac:spMk id="7" creationId="{DF25288D-FE7A-E5D8-8A70-9F998B29386D}"/>
          </ac:spMkLst>
        </pc:spChg>
        <pc:spChg chg="replST">
          <ac:chgData name="Cantamessa Astrid" userId="25f9f48d-85bc-43a4-947a-61da0b1c16f5" providerId="ADAL" clId="{80008A71-63AE-4559-A497-FA3DB8649CB7}" dt="2023-07-09T12:18:34.092" v="6474"/>
          <ac:spMkLst>
            <pc:docMk/>
            <pc:sldMk cId="3734823317" sldId="488"/>
            <ac:spMk id="9" creationId="{CA385307-A458-405F-92CC-59262FD57CA5}"/>
          </ac:spMkLst>
        </pc:spChg>
        <pc:spChg chg="replST">
          <ac:chgData name="Cantamessa Astrid" userId="25f9f48d-85bc-43a4-947a-61da0b1c16f5" providerId="ADAL" clId="{80008A71-63AE-4559-A497-FA3DB8649CB7}" dt="2023-07-09T12:18:34.101" v="6476"/>
          <ac:spMkLst>
            <pc:docMk/>
            <pc:sldMk cId="3734823317" sldId="488"/>
            <ac:spMk id="11" creationId="{4340A18F-4656-4E4B-85C1-FB12231F44E9}"/>
          </ac:spMkLst>
        </pc:spChg>
        <pc:spChg chg="add mod replST">
          <ac:chgData name="Cantamessa Astrid" userId="25f9f48d-85bc-43a4-947a-61da0b1c16f5" providerId="ADAL" clId="{80008A71-63AE-4559-A497-FA3DB8649CB7}" dt="2023-07-09T12:18:34.114" v="6479"/>
          <ac:spMkLst>
            <pc:docMk/>
            <pc:sldMk cId="3734823317" sldId="488"/>
            <ac:spMk id="12" creationId="{13C63A05-2B0E-E8B8-4BD4-2EBB17001A06}"/>
          </ac:spMkLst>
        </pc:spChg>
        <pc:spChg chg="del mod">
          <ac:chgData name="Cantamessa Astrid" userId="25f9f48d-85bc-43a4-947a-61da0b1c16f5" providerId="ADAL" clId="{80008A71-63AE-4559-A497-FA3DB8649CB7}" dt="2023-07-06T14:19:18.698" v="2112" actId="478"/>
          <ac:spMkLst>
            <pc:docMk/>
            <pc:sldMk cId="3734823317" sldId="488"/>
            <ac:spMk id="13" creationId="{08651AAA-5D1F-F569-A455-33F10FD7300D}"/>
          </ac:spMkLst>
        </pc:spChg>
        <pc:spChg chg="add mod replST">
          <ac:chgData name="Cantamessa Astrid" userId="25f9f48d-85bc-43a4-947a-61da0b1c16f5" providerId="ADAL" clId="{80008A71-63AE-4559-A497-FA3DB8649CB7}" dt="2023-07-09T12:18:34.118" v="6480"/>
          <ac:spMkLst>
            <pc:docMk/>
            <pc:sldMk cId="3734823317" sldId="488"/>
            <ac:spMk id="14" creationId="{FBBFCB83-629B-2BE6-3BA9-767DCF871434}"/>
          </ac:spMkLst>
        </pc:spChg>
        <pc:picChg chg="del">
          <ac:chgData name="Cantamessa Astrid" userId="25f9f48d-85bc-43a4-947a-61da0b1c16f5" providerId="ADAL" clId="{80008A71-63AE-4559-A497-FA3DB8649CB7}" dt="2023-07-06T14:11:51.298" v="1859" actId="478"/>
          <ac:picMkLst>
            <pc:docMk/>
            <pc:sldMk cId="3734823317" sldId="488"/>
            <ac:picMk id="8" creationId="{81E23884-D299-3B23-701D-BA205F666C17}"/>
          </ac:picMkLst>
        </pc:picChg>
        <pc:picChg chg="replST">
          <ac:chgData name="Cantamessa Astrid" userId="25f9f48d-85bc-43a4-947a-61da0b1c16f5" providerId="ADAL" clId="{80008A71-63AE-4559-A497-FA3DB8649CB7}" dt="2023-07-09T12:18:34.097" v="6475"/>
          <ac:picMkLst>
            <pc:docMk/>
            <pc:sldMk cId="3734823317" sldId="488"/>
            <ac:picMk id="10" creationId="{95851A77-BBD5-4AF6-AE6C-EC51DAB4E887}"/>
          </ac:picMkLst>
        </pc:picChg>
        <pc:picChg chg="add del">
          <ac:chgData name="Cantamessa Astrid" userId="25f9f48d-85bc-43a4-947a-61da0b1c16f5" providerId="ADAL" clId="{80008A71-63AE-4559-A497-FA3DB8649CB7}" dt="2023-07-06T14:54:17.944" v="3525" actId="478"/>
          <ac:picMkLst>
            <pc:docMk/>
            <pc:sldMk cId="3734823317" sldId="488"/>
            <ac:picMk id="16" creationId="{99037283-165D-0413-FDAF-730B07372A27}"/>
          </ac:picMkLst>
        </pc:picChg>
        <pc:picChg chg="add mod replST">
          <ac:chgData name="Cantamessa Astrid" userId="25f9f48d-85bc-43a4-947a-61da0b1c16f5" providerId="ADAL" clId="{80008A71-63AE-4559-A497-FA3DB8649CB7}" dt="2023-07-09T12:18:34.123" v="6481"/>
          <ac:picMkLst>
            <pc:docMk/>
            <pc:sldMk cId="3734823317" sldId="488"/>
            <ac:picMk id="18" creationId="{6A4D67FB-FB81-419C-F413-F1F88E7009F2}"/>
          </ac:picMkLst>
        </pc:picChg>
      </pc:sldChg>
      <pc:sldChg chg="modSp mod">
        <pc:chgData name="Cantamessa Astrid" userId="25f9f48d-85bc-43a4-947a-61da0b1c16f5" providerId="ADAL" clId="{80008A71-63AE-4559-A497-FA3DB8649CB7}" dt="2023-07-09T12:18:34.208" v="6496"/>
        <pc:sldMkLst>
          <pc:docMk/>
          <pc:sldMk cId="2667809390" sldId="489"/>
        </pc:sldMkLst>
        <pc:spChg chg="replST">
          <ac:chgData name="Cantamessa Astrid" userId="25f9f48d-85bc-43a4-947a-61da0b1c16f5" providerId="ADAL" clId="{80008A71-63AE-4559-A497-FA3DB8649CB7}" dt="2023-07-09T12:18:34.164" v="6488"/>
          <ac:spMkLst>
            <pc:docMk/>
            <pc:sldMk cId="2667809390" sldId="489"/>
            <ac:spMk id="2" creationId="{19FB2BC9-8EAE-466E-BF85-797572A8E22E}"/>
          </ac:spMkLst>
        </pc:spChg>
        <pc:spChg chg="replST">
          <ac:chgData name="Cantamessa Astrid" userId="25f9f48d-85bc-43a4-947a-61da0b1c16f5" providerId="ADAL" clId="{80008A71-63AE-4559-A497-FA3DB8649CB7}" dt="2023-07-09T12:18:34.169" v="6489"/>
          <ac:spMkLst>
            <pc:docMk/>
            <pc:sldMk cId="2667809390" sldId="489"/>
            <ac:spMk id="9" creationId="{CA385307-A458-405F-92CC-59262FD57CA5}"/>
          </ac:spMkLst>
        </pc:spChg>
        <pc:spChg chg="replST">
          <ac:chgData name="Cantamessa Astrid" userId="25f9f48d-85bc-43a4-947a-61da0b1c16f5" providerId="ADAL" clId="{80008A71-63AE-4559-A497-FA3DB8649CB7}" dt="2023-07-09T12:18:34.186" v="6491"/>
          <ac:spMkLst>
            <pc:docMk/>
            <pc:sldMk cId="2667809390" sldId="489"/>
            <ac:spMk id="11" creationId="{4340A18F-4656-4E4B-85C1-FB12231F44E9}"/>
          </ac:spMkLst>
        </pc:spChg>
        <pc:spChg chg="replST">
          <ac:chgData name="Cantamessa Astrid" userId="25f9f48d-85bc-43a4-947a-61da0b1c16f5" providerId="ADAL" clId="{80008A71-63AE-4559-A497-FA3DB8649CB7}" dt="2023-07-09T12:18:34.199" v="6494"/>
          <ac:spMkLst>
            <pc:docMk/>
            <pc:sldMk cId="2667809390" sldId="489"/>
            <ac:spMk id="12" creationId="{C6065FF6-2E4F-AB70-2E5B-658B989D24B0}"/>
          </ac:spMkLst>
        </pc:spChg>
        <pc:spChg chg="replST">
          <ac:chgData name="Cantamessa Astrid" userId="25f9f48d-85bc-43a4-947a-61da0b1c16f5" providerId="ADAL" clId="{80008A71-63AE-4559-A497-FA3DB8649CB7}" dt="2023-07-09T12:18:34.204" v="6495"/>
          <ac:spMkLst>
            <pc:docMk/>
            <pc:sldMk cId="2667809390" sldId="489"/>
            <ac:spMk id="15" creationId="{750A0CEA-DF3F-0FD5-3E8F-E48C62EB5D24}"/>
          </ac:spMkLst>
        </pc:spChg>
        <pc:spChg chg="replST">
          <ac:chgData name="Cantamessa Astrid" userId="25f9f48d-85bc-43a4-947a-61da0b1c16f5" providerId="ADAL" clId="{80008A71-63AE-4559-A497-FA3DB8649CB7}" dt="2023-07-09T12:18:34.208" v="6496"/>
          <ac:spMkLst>
            <pc:docMk/>
            <pc:sldMk cId="2667809390" sldId="489"/>
            <ac:spMk id="17" creationId="{5B8193C0-4843-D409-093E-C1790D480BB5}"/>
          </ac:spMkLst>
        </pc:spChg>
        <pc:picChg chg="replST">
          <ac:chgData name="Cantamessa Astrid" userId="25f9f48d-85bc-43a4-947a-61da0b1c16f5" providerId="ADAL" clId="{80008A71-63AE-4559-A497-FA3DB8649CB7}" dt="2023-07-09T12:18:34.190" v="6492"/>
          <ac:picMkLst>
            <pc:docMk/>
            <pc:sldMk cId="2667809390" sldId="489"/>
            <ac:picMk id="4" creationId="{9F7B6636-54C4-E8F2-35FF-528D84234EB5}"/>
          </ac:picMkLst>
        </pc:picChg>
        <pc:picChg chg="replST">
          <ac:chgData name="Cantamessa Astrid" userId="25f9f48d-85bc-43a4-947a-61da0b1c16f5" providerId="ADAL" clId="{80008A71-63AE-4559-A497-FA3DB8649CB7}" dt="2023-07-09T12:18:34.195" v="6493"/>
          <ac:picMkLst>
            <pc:docMk/>
            <pc:sldMk cId="2667809390" sldId="489"/>
            <ac:picMk id="6" creationId="{63C4230E-E1E7-71D2-F15E-AB648B034E40}"/>
          </ac:picMkLst>
        </pc:picChg>
        <pc:picChg chg="replST">
          <ac:chgData name="Cantamessa Astrid" userId="25f9f48d-85bc-43a4-947a-61da0b1c16f5" providerId="ADAL" clId="{80008A71-63AE-4559-A497-FA3DB8649CB7}" dt="2023-07-09T12:18:34.182" v="6490"/>
          <ac:picMkLst>
            <pc:docMk/>
            <pc:sldMk cId="2667809390" sldId="489"/>
            <ac:picMk id="10" creationId="{95851A77-BBD5-4AF6-AE6C-EC51DAB4E887}"/>
          </ac:picMkLst>
        </pc:picChg>
      </pc:sldChg>
      <pc:sldChg chg="modSp mod">
        <pc:chgData name="Cantamessa Astrid" userId="25f9f48d-85bc-43a4-947a-61da0b1c16f5" providerId="ADAL" clId="{80008A71-63AE-4559-A497-FA3DB8649CB7}" dt="2023-07-09T12:18:34.301" v="6516"/>
        <pc:sldMkLst>
          <pc:docMk/>
          <pc:sldMk cId="3748058052" sldId="490"/>
        </pc:sldMkLst>
        <pc:spChg chg="replST">
          <ac:chgData name="Cantamessa Astrid" userId="25f9f48d-85bc-43a4-947a-61da0b1c16f5" providerId="ADAL" clId="{80008A71-63AE-4559-A497-FA3DB8649CB7}" dt="2023-07-09T12:18:34.283" v="6512"/>
          <ac:spMkLst>
            <pc:docMk/>
            <pc:sldMk cId="3748058052" sldId="490"/>
            <ac:spMk id="2" creationId="{19FB2BC9-8EAE-466E-BF85-797572A8E22E}"/>
          </ac:spMkLst>
        </pc:spChg>
        <pc:spChg chg="replST">
          <ac:chgData name="Cantamessa Astrid" userId="25f9f48d-85bc-43a4-947a-61da0b1c16f5" providerId="ADAL" clId="{80008A71-63AE-4559-A497-FA3DB8649CB7}" dt="2023-07-09T12:18:34.292" v="6514"/>
          <ac:spMkLst>
            <pc:docMk/>
            <pc:sldMk cId="3748058052" sldId="490"/>
            <ac:spMk id="14" creationId="{7F27E00A-5FC1-4767-8F4A-A0DE3756BA13}"/>
          </ac:spMkLst>
        </pc:spChg>
        <pc:spChg chg="replST">
          <ac:chgData name="Cantamessa Astrid" userId="25f9f48d-85bc-43a4-947a-61da0b1c16f5" providerId="ADAL" clId="{80008A71-63AE-4559-A497-FA3DB8649CB7}" dt="2023-07-09T12:18:34.301" v="6516"/>
          <ac:spMkLst>
            <pc:docMk/>
            <pc:sldMk cId="3748058052" sldId="490"/>
            <ac:spMk id="16" creationId="{5D77C14A-DEFB-48B2-9A1E-F87527DEF6A0}"/>
          </ac:spMkLst>
        </pc:spChg>
        <pc:spChg chg="replST">
          <ac:chgData name="Cantamessa Astrid" userId="25f9f48d-85bc-43a4-947a-61da0b1c16f5" providerId="ADAL" clId="{80008A71-63AE-4559-A497-FA3DB8649CB7}" dt="2023-07-09T12:18:34.288" v="6513"/>
          <ac:spMkLst>
            <pc:docMk/>
            <pc:sldMk cId="3748058052" sldId="490"/>
            <ac:spMk id="31" creationId="{23AEB155-CBB8-41A4-86DD-20803DDB2141}"/>
          </ac:spMkLst>
        </pc:spChg>
        <pc:picChg chg="replST">
          <ac:chgData name="Cantamessa Astrid" userId="25f9f48d-85bc-43a4-947a-61da0b1c16f5" providerId="ADAL" clId="{80008A71-63AE-4559-A497-FA3DB8649CB7}" dt="2023-07-09T12:18:34.296" v="6515"/>
          <ac:picMkLst>
            <pc:docMk/>
            <pc:sldMk cId="3748058052" sldId="490"/>
            <ac:picMk id="15" creationId="{321DBF1B-06ED-4EBB-88FD-B42C31035028}"/>
          </ac:picMkLst>
        </pc:picChg>
      </pc:sldChg>
      <pc:sldChg chg="modSp mod modAnim">
        <pc:chgData name="Cantamessa Astrid" userId="25f9f48d-85bc-43a4-947a-61da0b1c16f5" providerId="ADAL" clId="{80008A71-63AE-4559-A497-FA3DB8649CB7}" dt="2023-07-09T12:20:54.460" v="6581" actId="20577"/>
        <pc:sldMkLst>
          <pc:docMk/>
          <pc:sldMk cId="3705121573" sldId="491"/>
        </pc:sldMkLst>
        <pc:spChg chg="mod replST">
          <ac:chgData name="Cantamessa Astrid" userId="25f9f48d-85bc-43a4-947a-61da0b1c16f5" providerId="ADAL" clId="{80008A71-63AE-4559-A497-FA3DB8649CB7}" dt="2023-07-09T12:19:19.667" v="6577" actId="20577"/>
          <ac:spMkLst>
            <pc:docMk/>
            <pc:sldMk cId="3705121573" sldId="491"/>
            <ac:spMk id="10" creationId="{B913B4DB-2508-FA3A-41B8-07F7BAE2251E}"/>
          </ac:spMkLst>
        </pc:spChg>
        <pc:spChg chg="replST">
          <ac:chgData name="Cantamessa Astrid" userId="25f9f48d-85bc-43a4-947a-61da0b1c16f5" providerId="ADAL" clId="{80008A71-63AE-4559-A497-FA3DB8649CB7}" dt="2023-07-09T12:18:28.882" v="5464"/>
          <ac:spMkLst>
            <pc:docMk/>
            <pc:sldMk cId="3705121573" sldId="491"/>
            <ac:spMk id="18" creationId="{3D02D1D4-B03E-045A-25A6-94471A016444}"/>
          </ac:spMkLst>
        </pc:spChg>
        <pc:spChg chg="mod replST">
          <ac:chgData name="Cantamessa Astrid" userId="25f9f48d-85bc-43a4-947a-61da0b1c16f5" providerId="ADAL" clId="{80008A71-63AE-4559-A497-FA3DB8649CB7}" dt="2023-07-09T12:18:28.888" v="5465"/>
          <ac:spMkLst>
            <pc:docMk/>
            <pc:sldMk cId="3705121573" sldId="491"/>
            <ac:spMk id="19" creationId="{628B4AD8-5D84-03DB-7C28-EE60E43D227C}"/>
          </ac:spMkLst>
        </pc:spChg>
        <pc:spChg chg="replST">
          <ac:chgData name="Cantamessa Astrid" userId="25f9f48d-85bc-43a4-947a-61da0b1c16f5" providerId="ADAL" clId="{80008A71-63AE-4559-A497-FA3DB8649CB7}" dt="2023-07-09T12:18:29.118" v="5497"/>
          <ac:spMkLst>
            <pc:docMk/>
            <pc:sldMk cId="3705121573" sldId="491"/>
            <ac:spMk id="30" creationId="{508FAA97-6A26-DBFB-E30E-2CFC21C46CEF}"/>
          </ac:spMkLst>
        </pc:spChg>
        <pc:spChg chg="replST">
          <ac:chgData name="Cantamessa Astrid" userId="25f9f48d-85bc-43a4-947a-61da0b1c16f5" providerId="ADAL" clId="{80008A71-63AE-4559-A497-FA3DB8649CB7}" dt="2023-07-09T12:18:29.130" v="5499"/>
          <ac:spMkLst>
            <pc:docMk/>
            <pc:sldMk cId="3705121573" sldId="491"/>
            <ac:spMk id="37" creationId="{E70E0BAB-AEC5-C57D-AD8A-2F5204665EB7}"/>
          </ac:spMkLst>
        </pc:spChg>
        <pc:spChg chg="replST">
          <ac:chgData name="Cantamessa Astrid" userId="25f9f48d-85bc-43a4-947a-61da0b1c16f5" providerId="ADAL" clId="{80008A71-63AE-4559-A497-FA3DB8649CB7}" dt="2023-07-09T12:18:29.148" v="5502"/>
          <ac:spMkLst>
            <pc:docMk/>
            <pc:sldMk cId="3705121573" sldId="491"/>
            <ac:spMk id="59" creationId="{371AC113-CB76-5E24-A8E7-404804273952}"/>
          </ac:spMkLst>
        </pc:spChg>
        <pc:spChg chg="replST">
          <ac:chgData name="Cantamessa Astrid" userId="25f9f48d-85bc-43a4-947a-61da0b1c16f5" providerId="ADAL" clId="{80008A71-63AE-4559-A497-FA3DB8649CB7}" dt="2023-07-09T12:18:29.153" v="5503"/>
          <ac:spMkLst>
            <pc:docMk/>
            <pc:sldMk cId="3705121573" sldId="491"/>
            <ac:spMk id="60" creationId="{960113E8-0E0C-4930-2BD5-D43F0479271C}"/>
          </ac:spMkLst>
        </pc:spChg>
        <pc:spChg chg="replST">
          <ac:chgData name="Cantamessa Astrid" userId="25f9f48d-85bc-43a4-947a-61da0b1c16f5" providerId="ADAL" clId="{80008A71-63AE-4559-A497-FA3DB8649CB7}" dt="2023-07-09T12:18:28.922" v="5471"/>
          <ac:spMkLst>
            <pc:docMk/>
            <pc:sldMk cId="3705121573" sldId="491"/>
            <ac:spMk id="65" creationId="{4E95C8D9-DECC-7C05-3697-B535246737DF}"/>
          </ac:spMkLst>
        </pc:spChg>
        <pc:spChg chg="mod replST">
          <ac:chgData name="Cantamessa Astrid" userId="25f9f48d-85bc-43a4-947a-61da0b1c16f5" providerId="ADAL" clId="{80008A71-63AE-4559-A497-FA3DB8649CB7}" dt="2023-07-09T12:20:40.178" v="6578"/>
          <ac:spMkLst>
            <pc:docMk/>
            <pc:sldMk cId="3705121573" sldId="491"/>
            <ac:spMk id="77" creationId="{2D1CE2B6-644F-A3CC-0A1D-7B736DF4ACCB}"/>
          </ac:spMkLst>
        </pc:spChg>
        <pc:spChg chg="mod replST">
          <ac:chgData name="Cantamessa Astrid" userId="25f9f48d-85bc-43a4-947a-61da0b1c16f5" providerId="ADAL" clId="{80008A71-63AE-4559-A497-FA3DB8649CB7}" dt="2023-07-09T12:20:50.417" v="6580" actId="20577"/>
          <ac:spMkLst>
            <pc:docMk/>
            <pc:sldMk cId="3705121573" sldId="491"/>
            <ac:spMk id="78" creationId="{CCDCF20E-21EF-2EEB-F3C5-202F075EFE04}"/>
          </ac:spMkLst>
        </pc:spChg>
        <pc:spChg chg="mod replST">
          <ac:chgData name="Cantamessa Astrid" userId="25f9f48d-85bc-43a4-947a-61da0b1c16f5" providerId="ADAL" clId="{80008A71-63AE-4559-A497-FA3DB8649CB7}" dt="2023-07-09T12:20:54.460" v="6581" actId="20577"/>
          <ac:spMkLst>
            <pc:docMk/>
            <pc:sldMk cId="3705121573" sldId="491"/>
            <ac:spMk id="97" creationId="{1421F4BC-3DD5-A225-0599-0062EEFE502E}"/>
          </ac:spMkLst>
        </pc:spChg>
        <pc:spChg chg="replST">
          <ac:chgData name="Cantamessa Astrid" userId="25f9f48d-85bc-43a4-947a-61da0b1c16f5" providerId="ADAL" clId="{80008A71-63AE-4559-A497-FA3DB8649CB7}" dt="2023-07-09T12:18:29.044" v="5486"/>
          <ac:spMkLst>
            <pc:docMk/>
            <pc:sldMk cId="3705121573" sldId="491"/>
            <ac:spMk id="98" creationId="{470498DD-41CE-B3E2-8942-263CF0779BEF}"/>
          </ac:spMkLst>
        </pc:spChg>
        <pc:spChg chg="replST">
          <ac:chgData name="Cantamessa Astrid" userId="25f9f48d-85bc-43a4-947a-61da0b1c16f5" providerId="ADAL" clId="{80008A71-63AE-4559-A497-FA3DB8649CB7}" dt="2023-07-09T12:18:29.052" v="5487"/>
          <ac:spMkLst>
            <pc:docMk/>
            <pc:sldMk cId="3705121573" sldId="491"/>
            <ac:spMk id="99" creationId="{DFE6C433-0B90-B205-DA34-3892A4B4F742}"/>
          </ac:spMkLst>
        </pc:spChg>
        <pc:spChg chg="replST">
          <ac:chgData name="Cantamessa Astrid" userId="25f9f48d-85bc-43a4-947a-61da0b1c16f5" providerId="ADAL" clId="{80008A71-63AE-4559-A497-FA3DB8649CB7}" dt="2023-07-09T12:18:29.079" v="5491"/>
          <ac:spMkLst>
            <pc:docMk/>
            <pc:sldMk cId="3705121573" sldId="491"/>
            <ac:spMk id="108" creationId="{824438ED-7F03-E0BD-F1D5-C607799E80A0}"/>
          </ac:spMkLst>
        </pc:spChg>
        <pc:spChg chg="mod replST">
          <ac:chgData name="Cantamessa Astrid" userId="25f9f48d-85bc-43a4-947a-61da0b1c16f5" providerId="ADAL" clId="{80008A71-63AE-4559-A497-FA3DB8649CB7}" dt="2023-07-09T12:18:28.940" v="5474"/>
          <ac:spMkLst>
            <pc:docMk/>
            <pc:sldMk cId="3705121573" sldId="491"/>
            <ac:spMk id="128" creationId="{71C6EAF4-737E-F3BE-BA4B-327B136D216B}"/>
          </ac:spMkLst>
        </pc:spChg>
        <pc:spChg chg="replST">
          <ac:chgData name="Cantamessa Astrid" userId="25f9f48d-85bc-43a4-947a-61da0b1c16f5" providerId="ADAL" clId="{80008A71-63AE-4559-A497-FA3DB8649CB7}" dt="2023-07-09T12:18:28.867" v="5461"/>
          <ac:spMkLst>
            <pc:docMk/>
            <pc:sldMk cId="3705121573" sldId="491"/>
            <ac:spMk id="130" creationId="{AFB0A7D5-6141-493A-7EB3-F6BFFC8E1137}"/>
          </ac:spMkLst>
        </pc:spChg>
        <pc:spChg chg="replST">
          <ac:chgData name="Cantamessa Astrid" userId="25f9f48d-85bc-43a4-947a-61da0b1c16f5" providerId="ADAL" clId="{80008A71-63AE-4559-A497-FA3DB8649CB7}" dt="2023-07-09T12:18:28.860" v="5460"/>
          <ac:spMkLst>
            <pc:docMk/>
            <pc:sldMk cId="3705121573" sldId="491"/>
            <ac:spMk id="131" creationId="{80762E21-D78A-7BC2-EB4E-307536F90AD1}"/>
          </ac:spMkLst>
        </pc:spChg>
        <pc:spChg chg="replST">
          <ac:chgData name="Cantamessa Astrid" userId="25f9f48d-85bc-43a4-947a-61da0b1c16f5" providerId="ADAL" clId="{80008A71-63AE-4559-A497-FA3DB8649CB7}" dt="2023-07-09T12:18:28.854" v="5459"/>
          <ac:spMkLst>
            <pc:docMk/>
            <pc:sldMk cId="3705121573" sldId="491"/>
            <ac:spMk id="132" creationId="{3C56C96C-88BD-B18F-8AEA-4540B92F23A1}"/>
          </ac:spMkLst>
        </pc:spChg>
        <pc:spChg chg="replST">
          <ac:chgData name="Cantamessa Astrid" userId="25f9f48d-85bc-43a4-947a-61da0b1c16f5" providerId="ADAL" clId="{80008A71-63AE-4559-A497-FA3DB8649CB7}" dt="2023-07-09T12:18:28.958" v="5475"/>
          <ac:spMkLst>
            <pc:docMk/>
            <pc:sldMk cId="3705121573" sldId="491"/>
            <ac:spMk id="136" creationId="{7ED1E4BE-F020-9A5E-8637-EFF1EAEB9A1C}"/>
          </ac:spMkLst>
        </pc:spChg>
        <pc:spChg chg="replST">
          <ac:chgData name="Cantamessa Astrid" userId="25f9f48d-85bc-43a4-947a-61da0b1c16f5" providerId="ADAL" clId="{80008A71-63AE-4559-A497-FA3DB8649CB7}" dt="2023-07-09T12:18:28.963" v="5476"/>
          <ac:spMkLst>
            <pc:docMk/>
            <pc:sldMk cId="3705121573" sldId="491"/>
            <ac:spMk id="138" creationId="{16195B29-E42C-1E9C-5DCC-F16A7B990E3F}"/>
          </ac:spMkLst>
        </pc:spChg>
        <pc:spChg chg="replST">
          <ac:chgData name="Cantamessa Astrid" userId="25f9f48d-85bc-43a4-947a-61da0b1c16f5" providerId="ADAL" clId="{80008A71-63AE-4559-A497-FA3DB8649CB7}" dt="2023-07-09T12:18:29.002" v="5479"/>
          <ac:spMkLst>
            <pc:docMk/>
            <pc:sldMk cId="3705121573" sldId="491"/>
            <ac:spMk id="161" creationId="{75785A75-3ADD-7BD1-3096-8830FC939094}"/>
          </ac:spMkLst>
        </pc:spChg>
        <pc:spChg chg="replST">
          <ac:chgData name="Cantamessa Astrid" userId="25f9f48d-85bc-43a4-947a-61da0b1c16f5" providerId="ADAL" clId="{80008A71-63AE-4559-A497-FA3DB8649CB7}" dt="2023-07-09T12:18:29.019" v="5482"/>
          <ac:spMkLst>
            <pc:docMk/>
            <pc:sldMk cId="3705121573" sldId="491"/>
            <ac:spMk id="167" creationId="{7CA4AFA8-3488-B552-90FD-AB59DDA2C2F3}"/>
          </ac:spMkLst>
        </pc:spChg>
        <pc:spChg chg="replST">
          <ac:chgData name="Cantamessa Astrid" userId="25f9f48d-85bc-43a4-947a-61da0b1c16f5" providerId="ADAL" clId="{80008A71-63AE-4559-A497-FA3DB8649CB7}" dt="2023-07-09T12:18:29.085" v="5492"/>
          <ac:spMkLst>
            <pc:docMk/>
            <pc:sldMk cId="3705121573" sldId="491"/>
            <ac:spMk id="180" creationId="{A6793BDE-BD45-E8F9-523F-834AA95F06D3}"/>
          </ac:spMkLst>
        </pc:spChg>
        <pc:spChg chg="replST">
          <ac:chgData name="Cantamessa Astrid" userId="25f9f48d-85bc-43a4-947a-61da0b1c16f5" providerId="ADAL" clId="{80008A71-63AE-4559-A497-FA3DB8649CB7}" dt="2023-07-09T12:18:29.096" v="5494"/>
          <ac:spMkLst>
            <pc:docMk/>
            <pc:sldMk cId="3705121573" sldId="491"/>
            <ac:spMk id="215" creationId="{3940D4B3-DCE8-52CE-8A82-42FD53B31AEA}"/>
          </ac:spMkLst>
        </pc:spChg>
        <pc:grpChg chg="replST">
          <ac:chgData name="Cantamessa Astrid" userId="25f9f48d-85bc-43a4-947a-61da0b1c16f5" providerId="ADAL" clId="{80008A71-63AE-4559-A497-FA3DB8649CB7}" dt="2023-07-09T12:18:29.105" v="5495"/>
          <ac:grpSpMkLst>
            <pc:docMk/>
            <pc:sldMk cId="3705121573" sldId="491"/>
            <ac:grpSpMk id="9" creationId="{6AE52A74-F281-3148-04CB-3E1960E7B0DE}"/>
          </ac:grpSpMkLst>
        </pc:grpChg>
        <pc:grpChg chg="replST">
          <ac:chgData name="Cantamessa Astrid" userId="25f9f48d-85bc-43a4-947a-61da0b1c16f5" providerId="ADAL" clId="{80008A71-63AE-4559-A497-FA3DB8649CB7}" dt="2023-07-09T12:18:28.900" v="5467"/>
          <ac:grpSpMkLst>
            <pc:docMk/>
            <pc:sldMk cId="3705121573" sldId="491"/>
            <ac:grpSpMk id="13" creationId="{7E9541F4-D703-D4AF-3050-10DF5792BE53}"/>
          </ac:grpSpMkLst>
        </pc:grpChg>
        <pc:grpChg chg="replST">
          <ac:chgData name="Cantamessa Astrid" userId="25f9f48d-85bc-43a4-947a-61da0b1c16f5" providerId="ADAL" clId="{80008A71-63AE-4559-A497-FA3DB8649CB7}" dt="2023-07-09T12:18:28.906" v="5468"/>
          <ac:grpSpMkLst>
            <pc:docMk/>
            <pc:sldMk cId="3705121573" sldId="491"/>
            <ac:grpSpMk id="14" creationId="{17620D9B-4462-41A8-91D7-3DD0F2ABFD7F}"/>
          </ac:grpSpMkLst>
        </pc:grpChg>
        <pc:grpChg chg="replST">
          <ac:chgData name="Cantamessa Astrid" userId="25f9f48d-85bc-43a4-947a-61da0b1c16f5" providerId="ADAL" clId="{80008A71-63AE-4559-A497-FA3DB8649CB7}" dt="2023-07-09T12:18:28.911" v="5469"/>
          <ac:grpSpMkLst>
            <pc:docMk/>
            <pc:sldMk cId="3705121573" sldId="491"/>
            <ac:grpSpMk id="17" creationId="{DA64C26A-D537-02B0-5ADD-9E20E5B168E3}"/>
          </ac:grpSpMkLst>
        </pc:grpChg>
        <pc:grpChg chg="replST">
          <ac:chgData name="Cantamessa Astrid" userId="25f9f48d-85bc-43a4-947a-61da0b1c16f5" providerId="ADAL" clId="{80008A71-63AE-4559-A497-FA3DB8649CB7}" dt="2023-07-09T12:18:29.007" v="5480"/>
          <ac:grpSpMkLst>
            <pc:docMk/>
            <pc:sldMk cId="3705121573" sldId="491"/>
            <ac:grpSpMk id="198" creationId="{85290972-3279-1748-3292-474CE31AFCA6}"/>
          </ac:grpSpMkLst>
        </pc:grpChg>
        <pc:picChg chg="replST">
          <ac:chgData name="Cantamessa Astrid" userId="25f9f48d-85bc-43a4-947a-61da0b1c16f5" providerId="ADAL" clId="{80008A71-63AE-4559-A497-FA3DB8649CB7}" dt="2023-07-09T12:18:28.894" v="5466"/>
          <ac:picMkLst>
            <pc:docMk/>
            <pc:sldMk cId="3705121573" sldId="491"/>
            <ac:picMk id="20" creationId="{AEA1BD63-6E52-4AE7-9E88-8A9FD6BF30D9}"/>
          </ac:picMkLst>
        </pc:picChg>
        <pc:picChg chg="replST">
          <ac:chgData name="Cantamessa Astrid" userId="25f9f48d-85bc-43a4-947a-61da0b1c16f5" providerId="ADAL" clId="{80008A71-63AE-4559-A497-FA3DB8649CB7}" dt="2023-07-09T12:18:28.872" v="5462"/>
          <ac:picMkLst>
            <pc:docMk/>
            <pc:sldMk cId="3705121573" sldId="491"/>
            <ac:picMk id="28" creationId="{4065A02E-1CE9-46D3-A044-A85116FA05C2}"/>
          </ac:picMkLst>
        </pc:picChg>
        <pc:picChg chg="replST">
          <ac:chgData name="Cantamessa Astrid" userId="25f9f48d-85bc-43a4-947a-61da0b1c16f5" providerId="ADAL" clId="{80008A71-63AE-4559-A497-FA3DB8649CB7}" dt="2023-07-09T12:18:29.111" v="5496"/>
          <ac:picMkLst>
            <pc:docMk/>
            <pc:sldMk cId="3705121573" sldId="491"/>
            <ac:picMk id="29" creationId="{93D9BBB4-6F09-2C13-D2D9-4FC3AA97CA24}"/>
          </ac:picMkLst>
        </pc:picChg>
        <pc:picChg chg="replST">
          <ac:chgData name="Cantamessa Astrid" userId="25f9f48d-85bc-43a4-947a-61da0b1c16f5" providerId="ADAL" clId="{80008A71-63AE-4559-A497-FA3DB8649CB7}" dt="2023-07-09T12:18:29.125" v="5498"/>
          <ac:picMkLst>
            <pc:docMk/>
            <pc:sldMk cId="3705121573" sldId="491"/>
            <ac:picMk id="36" creationId="{BAE30248-CC24-A16C-63BF-88CDE4651376}"/>
          </ac:picMkLst>
        </pc:picChg>
        <pc:picChg chg="replST">
          <ac:chgData name="Cantamessa Astrid" userId="25f9f48d-85bc-43a4-947a-61da0b1c16f5" providerId="ADAL" clId="{80008A71-63AE-4559-A497-FA3DB8649CB7}" dt="2023-07-09T12:18:29.141" v="5501"/>
          <ac:picMkLst>
            <pc:docMk/>
            <pc:sldMk cId="3705121573" sldId="491"/>
            <ac:picMk id="58" creationId="{8EC72F6B-1186-4730-00E9-01FA98326B13}"/>
          </ac:picMkLst>
        </pc:picChg>
        <pc:cxnChg chg="replST">
          <ac:chgData name="Cantamessa Astrid" userId="25f9f48d-85bc-43a4-947a-61da0b1c16f5" providerId="ADAL" clId="{80008A71-63AE-4559-A497-FA3DB8649CB7}" dt="2023-07-09T12:18:29.136" v="5500"/>
          <ac:cxnSpMkLst>
            <pc:docMk/>
            <pc:sldMk cId="3705121573" sldId="491"/>
            <ac:cxnSpMk id="38" creationId="{F325878D-EEA1-7C16-59E0-3C143F54236F}"/>
          </ac:cxnSpMkLst>
        </pc:cxnChg>
        <pc:cxnChg chg="replST">
          <ac:chgData name="Cantamessa Astrid" userId="25f9f48d-85bc-43a4-947a-61da0b1c16f5" providerId="ADAL" clId="{80008A71-63AE-4559-A497-FA3DB8649CB7}" dt="2023-07-09T12:18:28.917" v="5470"/>
          <ac:cxnSpMkLst>
            <pc:docMk/>
            <pc:sldMk cId="3705121573" sldId="491"/>
            <ac:cxnSpMk id="48" creationId="{E5F10425-105D-34F2-F863-900DD5B2D7E5}"/>
          </ac:cxnSpMkLst>
        </pc:cxnChg>
        <pc:cxnChg chg="replST">
          <ac:chgData name="Cantamessa Astrid" userId="25f9f48d-85bc-43a4-947a-61da0b1c16f5" providerId="ADAL" clId="{80008A71-63AE-4559-A497-FA3DB8649CB7}" dt="2023-07-09T12:18:28.929" v="5472"/>
          <ac:cxnSpMkLst>
            <pc:docMk/>
            <pc:sldMk cId="3705121573" sldId="491"/>
            <ac:cxnSpMk id="75" creationId="{DC6C7AB9-50CC-5D37-8809-FEC4A68B906E}"/>
          </ac:cxnSpMkLst>
        </pc:cxnChg>
        <pc:cxnChg chg="replST">
          <ac:chgData name="Cantamessa Astrid" userId="25f9f48d-85bc-43a4-947a-61da0b1c16f5" providerId="ADAL" clId="{80008A71-63AE-4559-A497-FA3DB8649CB7}" dt="2023-07-09T12:18:29.059" v="5488"/>
          <ac:cxnSpMkLst>
            <pc:docMk/>
            <pc:sldMk cId="3705121573" sldId="491"/>
            <ac:cxnSpMk id="101" creationId="{600D0E04-080D-F87C-E6DC-9007816AFE30}"/>
          </ac:cxnSpMkLst>
        </pc:cxnChg>
        <pc:cxnChg chg="replST">
          <ac:chgData name="Cantamessa Astrid" userId="25f9f48d-85bc-43a4-947a-61da0b1c16f5" providerId="ADAL" clId="{80008A71-63AE-4559-A497-FA3DB8649CB7}" dt="2023-07-09T12:18:29.064" v="5489"/>
          <ac:cxnSpMkLst>
            <pc:docMk/>
            <pc:sldMk cId="3705121573" sldId="491"/>
            <ac:cxnSpMk id="102" creationId="{A767B55F-5026-7526-0FBE-E419FCCF949A}"/>
          </ac:cxnSpMkLst>
        </pc:cxnChg>
        <pc:cxnChg chg="mod replST">
          <ac:chgData name="Cantamessa Astrid" userId="25f9f48d-85bc-43a4-947a-61da0b1c16f5" providerId="ADAL" clId="{80008A71-63AE-4559-A497-FA3DB8649CB7}" dt="2023-07-09T12:20:50.417" v="6580" actId="20577"/>
          <ac:cxnSpMkLst>
            <pc:docMk/>
            <pc:sldMk cId="3705121573" sldId="491"/>
            <ac:cxnSpMk id="105" creationId="{49FEEB30-F229-2A05-6677-476F34D17984}"/>
          </ac:cxnSpMkLst>
        </pc:cxnChg>
        <pc:cxnChg chg="replST">
          <ac:chgData name="Cantamessa Astrid" userId="25f9f48d-85bc-43a4-947a-61da0b1c16f5" providerId="ADAL" clId="{80008A71-63AE-4559-A497-FA3DB8649CB7}" dt="2023-07-09T12:18:28.990" v="5477"/>
          <ac:cxnSpMkLst>
            <pc:docMk/>
            <pc:sldMk cId="3705121573" sldId="491"/>
            <ac:cxnSpMk id="139" creationId="{E4F4763D-7A47-BAC5-A5C6-70A2790CF070}"/>
          </ac:cxnSpMkLst>
        </pc:cxnChg>
        <pc:cxnChg chg="replST">
          <ac:chgData name="Cantamessa Astrid" userId="25f9f48d-85bc-43a4-947a-61da0b1c16f5" providerId="ADAL" clId="{80008A71-63AE-4559-A497-FA3DB8649CB7}" dt="2023-07-09T12:18:28.996" v="5478"/>
          <ac:cxnSpMkLst>
            <pc:docMk/>
            <pc:sldMk cId="3705121573" sldId="491"/>
            <ac:cxnSpMk id="143" creationId="{1854B9E1-B392-5EBF-0039-B3C7336834A5}"/>
          </ac:cxnSpMkLst>
        </pc:cxnChg>
        <pc:cxnChg chg="replST">
          <ac:chgData name="Cantamessa Astrid" userId="25f9f48d-85bc-43a4-947a-61da0b1c16f5" providerId="ADAL" clId="{80008A71-63AE-4559-A497-FA3DB8649CB7}" dt="2023-07-09T12:18:29.013" v="5481"/>
          <ac:cxnSpMkLst>
            <pc:docMk/>
            <pc:sldMk cId="3705121573" sldId="491"/>
            <ac:cxnSpMk id="163" creationId="{F30D509E-AB98-6112-7F10-5D5197BAAF5C}"/>
          </ac:cxnSpMkLst>
        </pc:cxnChg>
        <pc:cxnChg chg="replST">
          <ac:chgData name="Cantamessa Astrid" userId="25f9f48d-85bc-43a4-947a-61da0b1c16f5" providerId="ADAL" clId="{80008A71-63AE-4559-A497-FA3DB8649CB7}" dt="2023-07-09T12:18:29.026" v="5483"/>
          <ac:cxnSpMkLst>
            <pc:docMk/>
            <pc:sldMk cId="3705121573" sldId="491"/>
            <ac:cxnSpMk id="169" creationId="{532D2952-06BD-CAE4-5825-1695B090D895}"/>
          </ac:cxnSpMkLst>
        </pc:cxnChg>
        <pc:cxnChg chg="replST">
          <ac:chgData name="Cantamessa Astrid" userId="25f9f48d-85bc-43a4-947a-61da0b1c16f5" providerId="ADAL" clId="{80008A71-63AE-4559-A497-FA3DB8649CB7}" dt="2023-07-09T12:18:29.090" v="5493"/>
          <ac:cxnSpMkLst>
            <pc:docMk/>
            <pc:sldMk cId="3705121573" sldId="491"/>
            <ac:cxnSpMk id="181" creationId="{58EE6E8F-EF84-9CC8-1D33-5D7B72812356}"/>
          </ac:cxnSpMkLst>
        </pc:cxnChg>
      </pc:sldChg>
      <pc:sldChg chg="addSp delSp modSp add mod modAnim modNotesTx">
        <pc:chgData name="Cantamessa Astrid" userId="25f9f48d-85bc-43a4-947a-61da0b1c16f5" providerId="ADAL" clId="{80008A71-63AE-4559-A497-FA3DB8649CB7}" dt="2023-07-09T12:21:53.430" v="6591" actId="6549"/>
        <pc:sldMkLst>
          <pc:docMk/>
          <pc:sldMk cId="550604560" sldId="492"/>
        </pc:sldMkLst>
        <pc:spChg chg="replST">
          <ac:chgData name="Cantamessa Astrid" userId="25f9f48d-85bc-43a4-947a-61da0b1c16f5" providerId="ADAL" clId="{80008A71-63AE-4559-A497-FA3DB8649CB7}" dt="2023-07-09T12:18:29.179" v="5507"/>
          <ac:spMkLst>
            <pc:docMk/>
            <pc:sldMk cId="550604560" sldId="492"/>
            <ac:spMk id="3" creationId="{A2212B34-3D0B-C977-FFE7-68D4CE844D7F}"/>
          </ac:spMkLst>
        </pc:spChg>
        <pc:spChg chg="mod replST">
          <ac:chgData name="Cantamessa Astrid" userId="25f9f48d-85bc-43a4-947a-61da0b1c16f5" providerId="ADAL" clId="{80008A71-63AE-4559-A497-FA3DB8649CB7}" dt="2023-07-09T12:18:29.242" v="5517"/>
          <ac:spMkLst>
            <pc:docMk/>
            <pc:sldMk cId="550604560" sldId="492"/>
            <ac:spMk id="4" creationId="{D0EE8EAE-6776-4DED-DCAE-7B62C2DB9B52}"/>
          </ac:spMkLst>
        </pc:spChg>
        <pc:spChg chg="mod replST">
          <ac:chgData name="Cantamessa Astrid" userId="25f9f48d-85bc-43a4-947a-61da0b1c16f5" providerId="ADAL" clId="{80008A71-63AE-4559-A497-FA3DB8649CB7}" dt="2023-07-09T12:18:29.167" v="5505"/>
          <ac:spMkLst>
            <pc:docMk/>
            <pc:sldMk cId="550604560" sldId="492"/>
            <ac:spMk id="5" creationId="{E933E17D-99C1-37A6-A631-9F92506185FC}"/>
          </ac:spMkLst>
        </pc:spChg>
        <pc:spChg chg="replST">
          <ac:chgData name="Cantamessa Astrid" userId="25f9f48d-85bc-43a4-947a-61da0b1c16f5" providerId="ADAL" clId="{80008A71-63AE-4559-A497-FA3DB8649CB7}" dt="2023-07-09T12:18:29.159" v="5504"/>
          <ac:spMkLst>
            <pc:docMk/>
            <pc:sldMk cId="550604560" sldId="492"/>
            <ac:spMk id="6" creationId="{0BA8B797-9401-F48C-38D2-E958AB39956E}"/>
          </ac:spMkLst>
        </pc:spChg>
        <pc:spChg chg="replST">
          <ac:chgData name="Cantamessa Astrid" userId="25f9f48d-85bc-43a4-947a-61da0b1c16f5" providerId="ADAL" clId="{80008A71-63AE-4559-A497-FA3DB8649CB7}" dt="2023-07-09T12:18:29.218" v="5513"/>
          <ac:spMkLst>
            <pc:docMk/>
            <pc:sldMk cId="550604560" sldId="492"/>
            <ac:spMk id="10" creationId="{B913B4DB-2508-FA3A-41B8-07F7BAE2251E}"/>
          </ac:spMkLst>
        </pc:spChg>
        <pc:spChg chg="del">
          <ac:chgData name="Cantamessa Astrid" userId="25f9f48d-85bc-43a4-947a-61da0b1c16f5" providerId="ADAL" clId="{80008A71-63AE-4559-A497-FA3DB8649CB7}" dt="2023-07-06T09:13:23.285" v="35" actId="478"/>
          <ac:spMkLst>
            <pc:docMk/>
            <pc:sldMk cId="550604560" sldId="492"/>
            <ac:spMk id="31" creationId="{F9464AE7-11EA-09FF-FBC1-AAD7FBEBBD24}"/>
          </ac:spMkLst>
        </pc:spChg>
        <pc:spChg chg="del">
          <ac:chgData name="Cantamessa Astrid" userId="25f9f48d-85bc-43a4-947a-61da0b1c16f5" providerId="ADAL" clId="{80008A71-63AE-4559-A497-FA3DB8649CB7}" dt="2023-07-06T09:13:24.749" v="36" actId="478"/>
          <ac:spMkLst>
            <pc:docMk/>
            <pc:sldMk cId="550604560" sldId="492"/>
            <ac:spMk id="33" creationId="{F5EB0139-FE38-7CBA-C382-3FE5824C5FA3}"/>
          </ac:spMkLst>
        </pc:spChg>
        <pc:spChg chg="mod replST">
          <ac:chgData name="Cantamessa Astrid" userId="25f9f48d-85bc-43a4-947a-61da0b1c16f5" providerId="ADAL" clId="{80008A71-63AE-4559-A497-FA3DB8649CB7}" dt="2023-07-09T12:18:29.310" v="5525"/>
          <ac:spMkLst>
            <pc:docMk/>
            <pc:sldMk cId="550604560" sldId="492"/>
            <ac:spMk id="47" creationId="{0EED2468-8D72-FDDD-D5BC-3707F8698298}"/>
          </ac:spMkLst>
        </pc:spChg>
        <pc:spChg chg="mod replST">
          <ac:chgData name="Cantamessa Astrid" userId="25f9f48d-85bc-43a4-947a-61da0b1c16f5" providerId="ADAL" clId="{80008A71-63AE-4559-A497-FA3DB8649CB7}" dt="2023-07-09T12:18:29.316" v="5526"/>
          <ac:spMkLst>
            <pc:docMk/>
            <pc:sldMk cId="550604560" sldId="492"/>
            <ac:spMk id="50" creationId="{76125781-CDE3-8147-6DC3-CE3EAE328517}"/>
          </ac:spMkLst>
        </pc:spChg>
        <pc:spChg chg="mod replST">
          <ac:chgData name="Cantamessa Astrid" userId="25f9f48d-85bc-43a4-947a-61da0b1c16f5" providerId="ADAL" clId="{80008A71-63AE-4559-A497-FA3DB8649CB7}" dt="2023-07-09T12:21:28.938" v="6587"/>
          <ac:spMkLst>
            <pc:docMk/>
            <pc:sldMk cId="550604560" sldId="492"/>
            <ac:spMk id="51" creationId="{40170C09-E60C-ADD8-6ABE-1FA508254299}"/>
          </ac:spMkLst>
        </pc:spChg>
        <pc:spChg chg="mod replST">
          <ac:chgData name="Cantamessa Astrid" userId="25f9f48d-85bc-43a4-947a-61da0b1c16f5" providerId="ADAL" clId="{80008A71-63AE-4559-A497-FA3DB8649CB7}" dt="2023-07-09T12:18:29.321" v="5527"/>
          <ac:spMkLst>
            <pc:docMk/>
            <pc:sldMk cId="550604560" sldId="492"/>
            <ac:spMk id="54" creationId="{CAA39FC4-9C71-AB72-DE4A-8C3646B6F3FF}"/>
          </ac:spMkLst>
        </pc:spChg>
        <pc:spChg chg="mod replST">
          <ac:chgData name="Cantamessa Astrid" userId="25f9f48d-85bc-43a4-947a-61da0b1c16f5" providerId="ADAL" clId="{80008A71-63AE-4559-A497-FA3DB8649CB7}" dt="2023-07-09T12:18:29.327" v="5528"/>
          <ac:spMkLst>
            <pc:docMk/>
            <pc:sldMk cId="550604560" sldId="492"/>
            <ac:spMk id="56" creationId="{14054E81-F74A-FC1E-FFAD-2373788FE3B9}"/>
          </ac:spMkLst>
        </pc:spChg>
        <pc:spChg chg="mod replST">
          <ac:chgData name="Cantamessa Astrid" userId="25f9f48d-85bc-43a4-947a-61da0b1c16f5" providerId="ADAL" clId="{80008A71-63AE-4559-A497-FA3DB8649CB7}" dt="2023-07-09T12:18:29.334" v="5529"/>
          <ac:spMkLst>
            <pc:docMk/>
            <pc:sldMk cId="550604560" sldId="492"/>
            <ac:spMk id="60" creationId="{33D16934-197D-BD20-7A09-B685157C113E}"/>
          </ac:spMkLst>
        </pc:spChg>
        <pc:spChg chg="mod replST">
          <ac:chgData name="Cantamessa Astrid" userId="25f9f48d-85bc-43a4-947a-61da0b1c16f5" providerId="ADAL" clId="{80008A71-63AE-4559-A497-FA3DB8649CB7}" dt="2023-07-09T12:21:28.511" v="6583"/>
          <ac:spMkLst>
            <pc:docMk/>
            <pc:sldMk cId="550604560" sldId="492"/>
            <ac:spMk id="63" creationId="{B59002F5-27E6-1743-B5E0-4A693DCCC2C6}"/>
          </ac:spMkLst>
        </pc:spChg>
        <pc:spChg chg="mod replST">
          <ac:chgData name="Cantamessa Astrid" userId="25f9f48d-85bc-43a4-947a-61da0b1c16f5" providerId="ADAL" clId="{80008A71-63AE-4559-A497-FA3DB8649CB7}" dt="2023-07-09T12:21:28.616" v="6584"/>
          <ac:spMkLst>
            <pc:docMk/>
            <pc:sldMk cId="550604560" sldId="492"/>
            <ac:spMk id="576" creationId="{12B7A34B-23F3-C30E-C921-913825189E50}"/>
          </ac:spMkLst>
        </pc:spChg>
        <pc:spChg chg="mod replST">
          <ac:chgData name="Cantamessa Astrid" userId="25f9f48d-85bc-43a4-947a-61da0b1c16f5" providerId="ADAL" clId="{80008A71-63AE-4559-A497-FA3DB8649CB7}" dt="2023-07-09T12:21:28.365" v="6582"/>
          <ac:spMkLst>
            <pc:docMk/>
            <pc:sldMk cId="550604560" sldId="492"/>
            <ac:spMk id="577" creationId="{6FECB972-B3BD-74AD-E241-E32A589677C9}"/>
          </ac:spMkLst>
        </pc:spChg>
        <pc:spChg chg="mod replST">
          <ac:chgData name="Cantamessa Astrid" userId="25f9f48d-85bc-43a4-947a-61da0b1c16f5" providerId="ADAL" clId="{80008A71-63AE-4559-A497-FA3DB8649CB7}" dt="2023-07-09T12:18:29.236" v="5516"/>
          <ac:spMkLst>
            <pc:docMk/>
            <pc:sldMk cId="550604560" sldId="492"/>
            <ac:spMk id="579" creationId="{8FC28022-89FA-6053-B345-068B659CCC12}"/>
          </ac:spMkLst>
        </pc:spChg>
        <pc:spChg chg="mod">
          <ac:chgData name="Cantamessa Astrid" userId="25f9f48d-85bc-43a4-947a-61da0b1c16f5" providerId="ADAL" clId="{80008A71-63AE-4559-A497-FA3DB8649CB7}" dt="2023-07-09T12:21:29.052" v="6588" actId="20577"/>
          <ac:spMkLst>
            <pc:docMk/>
            <pc:sldMk cId="550604560" sldId="492"/>
            <ac:spMk id="581" creationId="{BABD8383-24F2-86FD-804F-1C8BEDAA28AF}"/>
          </ac:spMkLst>
        </pc:spChg>
        <pc:spChg chg="mod topLvl replST">
          <ac:chgData name="Cantamessa Astrid" userId="25f9f48d-85bc-43a4-947a-61da0b1c16f5" providerId="ADAL" clId="{80008A71-63AE-4559-A497-FA3DB8649CB7}" dt="2023-07-09T12:18:29.299" v="5523"/>
          <ac:spMkLst>
            <pc:docMk/>
            <pc:sldMk cId="550604560" sldId="492"/>
            <ac:spMk id="584" creationId="{2B59D1DB-91BB-5873-52AD-A70F31FA70C9}"/>
          </ac:spMkLst>
        </pc:spChg>
        <pc:spChg chg="mod replST">
          <ac:chgData name="Cantamessa Astrid" userId="25f9f48d-85bc-43a4-947a-61da0b1c16f5" providerId="ADAL" clId="{80008A71-63AE-4559-A497-FA3DB8649CB7}" dt="2023-07-09T12:21:53.430" v="6591" actId="6549"/>
          <ac:spMkLst>
            <pc:docMk/>
            <pc:sldMk cId="550604560" sldId="492"/>
            <ac:spMk id="594" creationId="{C6F33CCC-09F0-66E4-2A4E-959BD4E5B0C5}"/>
          </ac:spMkLst>
        </pc:spChg>
        <pc:spChg chg="mod">
          <ac:chgData name="Cantamessa Astrid" userId="25f9f48d-85bc-43a4-947a-61da0b1c16f5" providerId="ADAL" clId="{80008A71-63AE-4559-A497-FA3DB8649CB7}" dt="2023-07-09T12:21:28.821" v="6586" actId="20577"/>
          <ac:spMkLst>
            <pc:docMk/>
            <pc:sldMk cId="550604560" sldId="492"/>
            <ac:spMk id="610" creationId="{C90F9B6C-02E4-69CC-54C9-ECB5CDC1A50C}"/>
          </ac:spMkLst>
        </pc:spChg>
        <pc:spChg chg="mod">
          <ac:chgData name="Cantamessa Astrid" userId="25f9f48d-85bc-43a4-947a-61da0b1c16f5" providerId="ADAL" clId="{80008A71-63AE-4559-A497-FA3DB8649CB7}" dt="2023-07-09T12:21:28.727" v="6585" actId="20577"/>
          <ac:spMkLst>
            <pc:docMk/>
            <pc:sldMk cId="550604560" sldId="492"/>
            <ac:spMk id="637" creationId="{08AB8DED-BB0C-7547-5987-C8C013D477FE}"/>
          </ac:spMkLst>
        </pc:spChg>
        <pc:grpChg chg="mod replST">
          <ac:chgData name="Cantamessa Astrid" userId="25f9f48d-85bc-43a4-947a-61da0b1c16f5" providerId="ADAL" clId="{80008A71-63AE-4559-A497-FA3DB8649CB7}" dt="2023-07-09T12:18:29.289" v="5521"/>
          <ac:grpSpMkLst>
            <pc:docMk/>
            <pc:sldMk cId="550604560" sldId="492"/>
            <ac:grpSpMk id="18" creationId="{762F7766-14E4-AC88-A386-00BF7AC4EF9A}"/>
          </ac:grpSpMkLst>
        </pc:grpChg>
        <pc:grpChg chg="del mod">
          <ac:chgData name="Cantamessa Astrid" userId="25f9f48d-85bc-43a4-947a-61da0b1c16f5" providerId="ADAL" clId="{80008A71-63AE-4559-A497-FA3DB8649CB7}" dt="2023-07-08T07:35:48.824" v="4921" actId="165"/>
          <ac:grpSpMkLst>
            <pc:docMk/>
            <pc:sldMk cId="550604560" sldId="492"/>
            <ac:grpSpMk id="40" creationId="{0EF36A95-A5FF-A771-069B-DEA128DF6526}"/>
          </ac:grpSpMkLst>
        </pc:grpChg>
        <pc:grpChg chg="replST">
          <ac:chgData name="Cantamessa Astrid" userId="25f9f48d-85bc-43a4-947a-61da0b1c16f5" providerId="ADAL" clId="{80008A71-63AE-4559-A497-FA3DB8649CB7}" dt="2023-07-09T12:18:29.198" v="5510"/>
          <ac:grpSpMkLst>
            <pc:docMk/>
            <pc:sldMk cId="550604560" sldId="492"/>
            <ac:grpSpMk id="45" creationId="{45182613-60B4-9011-111B-91C7D13505F7}"/>
          </ac:grpSpMkLst>
        </pc:grpChg>
        <pc:grpChg chg="replST">
          <ac:chgData name="Cantamessa Astrid" userId="25f9f48d-85bc-43a4-947a-61da0b1c16f5" providerId="ADAL" clId="{80008A71-63AE-4559-A497-FA3DB8649CB7}" dt="2023-07-09T12:18:29.192" v="5509"/>
          <ac:grpSpMkLst>
            <pc:docMk/>
            <pc:sldMk cId="550604560" sldId="492"/>
            <ac:grpSpMk id="46" creationId="{2ADB3B14-A2B0-6E27-4E9A-ECCA573D2CE2}"/>
          </ac:grpSpMkLst>
        </pc:grpChg>
        <pc:grpChg chg="mod topLvl replST">
          <ac:chgData name="Cantamessa Astrid" userId="25f9f48d-85bc-43a4-947a-61da0b1c16f5" providerId="ADAL" clId="{80008A71-63AE-4559-A497-FA3DB8649CB7}" dt="2023-07-09T12:18:29.294" v="5522"/>
          <ac:grpSpMkLst>
            <pc:docMk/>
            <pc:sldMk cId="550604560" sldId="492"/>
            <ac:grpSpMk id="55" creationId="{A8192508-F732-5D5C-F2FE-4951238D1EED}"/>
          </ac:grpSpMkLst>
        </pc:grpChg>
        <pc:grpChg chg="mod replST">
          <ac:chgData name="Cantamessa Astrid" userId="25f9f48d-85bc-43a4-947a-61da0b1c16f5" providerId="ADAL" clId="{80008A71-63AE-4559-A497-FA3DB8649CB7}" dt="2023-07-09T12:18:29.224" v="5514"/>
          <ac:grpSpMkLst>
            <pc:docMk/>
            <pc:sldMk cId="550604560" sldId="492"/>
            <ac:grpSpMk id="578" creationId="{A1C48308-BC05-2402-CB76-DA1D72D4709A}"/>
          </ac:grpSpMkLst>
        </pc:grpChg>
        <pc:grpChg chg="mod replST">
          <ac:chgData name="Cantamessa Astrid" userId="25f9f48d-85bc-43a4-947a-61da0b1c16f5" providerId="ADAL" clId="{80008A71-63AE-4559-A497-FA3DB8649CB7}" dt="2023-07-09T12:18:29.338" v="5530"/>
          <ac:grpSpMkLst>
            <pc:docMk/>
            <pc:sldMk cId="550604560" sldId="492"/>
            <ac:grpSpMk id="582" creationId="{D11D6AE7-9E6B-F75D-4DBD-063B036DF8AF}"/>
          </ac:grpSpMkLst>
        </pc:grpChg>
        <pc:picChg chg="replST">
          <ac:chgData name="Cantamessa Astrid" userId="25f9f48d-85bc-43a4-947a-61da0b1c16f5" providerId="ADAL" clId="{80008A71-63AE-4559-A497-FA3DB8649CB7}" dt="2023-07-09T12:18:29.270" v="5518"/>
          <ac:picMkLst>
            <pc:docMk/>
            <pc:sldMk cId="550604560" sldId="492"/>
            <ac:picMk id="8" creationId="{CFB7DE92-41DB-7999-7245-1C9319B4FEDD}"/>
          </ac:picMkLst>
        </pc:picChg>
        <pc:picChg chg="replST">
          <ac:chgData name="Cantamessa Astrid" userId="25f9f48d-85bc-43a4-947a-61da0b1c16f5" providerId="ADAL" clId="{80008A71-63AE-4559-A497-FA3DB8649CB7}" dt="2023-07-09T12:18:29.185" v="5508"/>
          <ac:picMkLst>
            <pc:docMk/>
            <pc:sldMk cId="550604560" sldId="492"/>
            <ac:picMk id="28" creationId="{4065A02E-1CE9-46D3-A044-A85116FA05C2}"/>
          </ac:picMkLst>
        </pc:picChg>
        <pc:picChg chg="replST">
          <ac:chgData name="Cantamessa Astrid" userId="25f9f48d-85bc-43a4-947a-61da0b1c16f5" providerId="ADAL" clId="{80008A71-63AE-4559-A497-FA3DB8649CB7}" dt="2023-07-09T12:18:29.345" v="5531"/>
          <ac:picMkLst>
            <pc:docMk/>
            <pc:sldMk cId="550604560" sldId="492"/>
            <ac:picMk id="583" creationId="{3A5796D0-40BD-DFD5-85EA-21016ABB19B6}"/>
          </ac:picMkLst>
        </pc:picChg>
        <pc:picChg chg="replST">
          <ac:chgData name="Cantamessa Astrid" userId="25f9f48d-85bc-43a4-947a-61da0b1c16f5" providerId="ADAL" clId="{80008A71-63AE-4559-A497-FA3DB8649CB7}" dt="2023-07-09T12:18:29.351" v="5532"/>
          <ac:picMkLst>
            <pc:docMk/>
            <pc:sldMk cId="550604560" sldId="492"/>
            <ac:picMk id="586" creationId="{65CE8F95-36C7-122B-720C-54E9266AF6C1}"/>
          </ac:picMkLst>
        </pc:picChg>
        <pc:picChg chg="mod">
          <ac:chgData name="Cantamessa Astrid" userId="25f9f48d-85bc-43a4-947a-61da0b1c16f5" providerId="ADAL" clId="{80008A71-63AE-4559-A497-FA3DB8649CB7}" dt="2023-07-08T07:35:48.824" v="4921" actId="165"/>
          <ac:picMkLst>
            <pc:docMk/>
            <pc:sldMk cId="550604560" sldId="492"/>
            <ac:picMk id="598" creationId="{D74D7BA6-5767-E6E6-6B89-CDCE4D0140AD}"/>
          </ac:picMkLst>
        </pc:picChg>
        <pc:cxnChg chg="add del mod">
          <ac:chgData name="Cantamessa Astrid" userId="25f9f48d-85bc-43a4-947a-61da0b1c16f5" providerId="ADAL" clId="{80008A71-63AE-4559-A497-FA3DB8649CB7}" dt="2023-07-07T07:17:05.750" v="4767" actId="478"/>
          <ac:cxnSpMkLst>
            <pc:docMk/>
            <pc:sldMk cId="550604560" sldId="492"/>
            <ac:cxnSpMk id="7" creationId="{0E14EE55-C8BA-DD45-DB71-9F3CEB4E2C2B}"/>
          </ac:cxnSpMkLst>
        </pc:cxnChg>
        <pc:cxnChg chg="add del mod">
          <ac:chgData name="Cantamessa Astrid" userId="25f9f48d-85bc-43a4-947a-61da0b1c16f5" providerId="ADAL" clId="{80008A71-63AE-4559-A497-FA3DB8649CB7}" dt="2023-07-06T09:15:31.309" v="69" actId="478"/>
          <ac:cxnSpMkLst>
            <pc:docMk/>
            <pc:sldMk cId="550604560" sldId="492"/>
            <ac:cxnSpMk id="7" creationId="{C53D7B2F-BCB3-F1A5-6184-ADE685CEE274}"/>
          </ac:cxnSpMkLst>
        </pc:cxnChg>
        <pc:cxnChg chg="add del mod">
          <ac:chgData name="Cantamessa Astrid" userId="25f9f48d-85bc-43a4-947a-61da0b1c16f5" providerId="ADAL" clId="{80008A71-63AE-4559-A497-FA3DB8649CB7}" dt="2023-07-06T09:16:59.436" v="139" actId="478"/>
          <ac:cxnSpMkLst>
            <pc:docMk/>
            <pc:sldMk cId="550604560" sldId="492"/>
            <ac:cxnSpMk id="16" creationId="{3FACADB2-84AB-0D03-E588-52CD870E5828}"/>
          </ac:cxnSpMkLst>
        </pc:cxnChg>
        <pc:cxnChg chg="del">
          <ac:chgData name="Cantamessa Astrid" userId="25f9f48d-85bc-43a4-947a-61da0b1c16f5" providerId="ADAL" clId="{80008A71-63AE-4559-A497-FA3DB8649CB7}" dt="2023-07-06T09:13:26.679" v="37" actId="478"/>
          <ac:cxnSpMkLst>
            <pc:docMk/>
            <pc:sldMk cId="550604560" sldId="492"/>
            <ac:cxnSpMk id="32" creationId="{26A27B17-6D8D-1391-7014-33E6474C4C80}"/>
          </ac:cxnSpMkLst>
        </pc:cxnChg>
        <pc:cxnChg chg="replST">
          <ac:chgData name="Cantamessa Astrid" userId="25f9f48d-85bc-43a4-947a-61da0b1c16f5" providerId="ADAL" clId="{80008A71-63AE-4559-A497-FA3DB8649CB7}" dt="2023-07-09T12:18:29.202" v="5511"/>
          <ac:cxnSpMkLst>
            <pc:docMk/>
            <pc:sldMk cId="550604560" sldId="492"/>
            <ac:cxnSpMk id="48" creationId="{1D0E4FAD-F111-D6CD-B479-459551E91890}"/>
          </ac:cxnSpMkLst>
        </pc:cxnChg>
        <pc:cxnChg chg="replST">
          <ac:chgData name="Cantamessa Astrid" userId="25f9f48d-85bc-43a4-947a-61da0b1c16f5" providerId="ADAL" clId="{80008A71-63AE-4559-A497-FA3DB8649CB7}" dt="2023-07-09T12:18:29.209" v="5512"/>
          <ac:cxnSpMkLst>
            <pc:docMk/>
            <pc:sldMk cId="550604560" sldId="492"/>
            <ac:cxnSpMk id="49" creationId="{453C1DB8-35C8-4533-A82F-D4C1F38D22DF}"/>
          </ac:cxnSpMkLst>
        </pc:cxnChg>
        <pc:cxnChg chg="del mod">
          <ac:chgData name="Cantamessa Astrid" userId="25f9f48d-85bc-43a4-947a-61da0b1c16f5" providerId="ADAL" clId="{80008A71-63AE-4559-A497-FA3DB8649CB7}" dt="2023-07-06T09:12:13.025" v="2" actId="478"/>
          <ac:cxnSpMkLst>
            <pc:docMk/>
            <pc:sldMk cId="550604560" sldId="492"/>
            <ac:cxnSpMk id="585" creationId="{18128A61-A1B2-C5B2-D323-E49F1C4C7FD2}"/>
          </ac:cxnSpMkLst>
        </pc:cxnChg>
        <pc:cxnChg chg="del mod">
          <ac:chgData name="Cantamessa Astrid" userId="25f9f48d-85bc-43a4-947a-61da0b1c16f5" providerId="ADAL" clId="{80008A71-63AE-4559-A497-FA3DB8649CB7}" dt="2023-07-06T09:12:14.501" v="3" actId="478"/>
          <ac:cxnSpMkLst>
            <pc:docMk/>
            <pc:sldMk cId="550604560" sldId="492"/>
            <ac:cxnSpMk id="588" creationId="{AC48D1BE-A585-C534-41C4-D3D49672F992}"/>
          </ac:cxnSpMkLst>
        </pc:cxnChg>
        <pc:cxnChg chg="mod">
          <ac:chgData name="Cantamessa Astrid" userId="25f9f48d-85bc-43a4-947a-61da0b1c16f5" providerId="ADAL" clId="{80008A71-63AE-4559-A497-FA3DB8649CB7}" dt="2023-07-08T07:35:48.824" v="4921" actId="165"/>
          <ac:cxnSpMkLst>
            <pc:docMk/>
            <pc:sldMk cId="550604560" sldId="492"/>
            <ac:cxnSpMk id="596" creationId="{68E7FB07-1B5B-9F66-BF53-73ABCE98D25B}"/>
          </ac:cxnSpMkLst>
        </pc:cxnChg>
      </pc:sldChg>
      <pc:sldChg chg="addSp delSp modSp add del mod ord addAnim delAnim modAnim">
        <pc:chgData name="Cantamessa Astrid" userId="25f9f48d-85bc-43a4-947a-61da0b1c16f5" providerId="ADAL" clId="{80008A71-63AE-4559-A497-FA3DB8649CB7}" dt="2023-07-07T07:18:50.345" v="4802" actId="47"/>
        <pc:sldMkLst>
          <pc:docMk/>
          <pc:sldMk cId="252288115" sldId="493"/>
        </pc:sldMkLst>
        <pc:spChg chg="add mod">
          <ac:chgData name="Cantamessa Astrid" userId="25f9f48d-85bc-43a4-947a-61da0b1c16f5" providerId="ADAL" clId="{80008A71-63AE-4559-A497-FA3DB8649CB7}" dt="2023-07-06T09:19:20.421" v="187" actId="14100"/>
          <ac:spMkLst>
            <pc:docMk/>
            <pc:sldMk cId="252288115" sldId="493"/>
            <ac:spMk id="2" creationId="{2AE0A81F-7FF0-C6ED-D460-02B6D154ED61}"/>
          </ac:spMkLst>
        </pc:spChg>
        <pc:spChg chg="mod">
          <ac:chgData name="Cantamessa Astrid" userId="25f9f48d-85bc-43a4-947a-61da0b1c16f5" providerId="ADAL" clId="{80008A71-63AE-4559-A497-FA3DB8649CB7}" dt="2023-07-06T13:15:52.092" v="1530" actId="20577"/>
          <ac:spMkLst>
            <pc:docMk/>
            <pc:sldMk cId="252288115" sldId="493"/>
            <ac:spMk id="4" creationId="{D0EE8EAE-6776-4DED-DCAE-7B62C2DB9B52}"/>
          </ac:spMkLst>
        </pc:spChg>
        <pc:spChg chg="add del">
          <ac:chgData name="Cantamessa Astrid" userId="25f9f48d-85bc-43a4-947a-61da0b1c16f5" providerId="ADAL" clId="{80008A71-63AE-4559-A497-FA3DB8649CB7}" dt="2023-07-06T09:19:23.158" v="188" actId="478"/>
          <ac:spMkLst>
            <pc:docMk/>
            <pc:sldMk cId="252288115" sldId="493"/>
            <ac:spMk id="60" creationId="{33D16934-197D-BD20-7A09-B685157C113E}"/>
          </ac:spMkLst>
        </pc:spChg>
      </pc:sldChg>
      <pc:sldChg chg="modSp add del mod">
        <pc:chgData name="Cantamessa Astrid" userId="25f9f48d-85bc-43a4-947a-61da0b1c16f5" providerId="ADAL" clId="{80008A71-63AE-4559-A497-FA3DB8649CB7}" dt="2023-07-06T12:35:30.710" v="876" actId="47"/>
        <pc:sldMkLst>
          <pc:docMk/>
          <pc:sldMk cId="2365056531" sldId="494"/>
        </pc:sldMkLst>
        <pc:spChg chg="mod">
          <ac:chgData name="Cantamessa Astrid" userId="25f9f48d-85bc-43a4-947a-61da0b1c16f5" providerId="ADAL" clId="{80008A71-63AE-4559-A497-FA3DB8649CB7}" dt="2023-07-06T12:35:24.527" v="874" actId="1036"/>
          <ac:spMkLst>
            <pc:docMk/>
            <pc:sldMk cId="2365056531" sldId="494"/>
            <ac:spMk id="3" creationId="{A2317AA2-94F9-6493-B093-3A450A9B9BD1}"/>
          </ac:spMkLst>
        </pc:spChg>
        <pc:spChg chg="mod">
          <ac:chgData name="Cantamessa Astrid" userId="25f9f48d-85bc-43a4-947a-61da0b1c16f5" providerId="ADAL" clId="{80008A71-63AE-4559-A497-FA3DB8649CB7}" dt="2023-07-06T12:35:10.352" v="862" actId="1036"/>
          <ac:spMkLst>
            <pc:docMk/>
            <pc:sldMk cId="2365056531" sldId="494"/>
            <ac:spMk id="10" creationId="{0722A0F0-5139-BA59-F7BD-EB3B8724BE22}"/>
          </ac:spMkLst>
        </pc:spChg>
        <pc:spChg chg="mod">
          <ac:chgData name="Cantamessa Astrid" userId="25f9f48d-85bc-43a4-947a-61da0b1c16f5" providerId="ADAL" clId="{80008A71-63AE-4559-A497-FA3DB8649CB7}" dt="2023-07-06T12:35:24.527" v="874" actId="1036"/>
          <ac:spMkLst>
            <pc:docMk/>
            <pc:sldMk cId="2365056531" sldId="494"/>
            <ac:spMk id="18" creationId="{2D98E932-D1C3-82E1-0B19-C6F9B131EFAB}"/>
          </ac:spMkLst>
        </pc:spChg>
        <pc:spChg chg="mod">
          <ac:chgData name="Cantamessa Astrid" userId="25f9f48d-85bc-43a4-947a-61da0b1c16f5" providerId="ADAL" clId="{80008A71-63AE-4559-A497-FA3DB8649CB7}" dt="2023-07-06T12:35:24.527" v="874" actId="1036"/>
          <ac:spMkLst>
            <pc:docMk/>
            <pc:sldMk cId="2365056531" sldId="494"/>
            <ac:spMk id="28" creationId="{8594B0DB-A012-4D30-3081-242B42C35589}"/>
          </ac:spMkLst>
        </pc:spChg>
        <pc:spChg chg="mod">
          <ac:chgData name="Cantamessa Astrid" userId="25f9f48d-85bc-43a4-947a-61da0b1c16f5" providerId="ADAL" clId="{80008A71-63AE-4559-A497-FA3DB8649CB7}" dt="2023-07-06T12:35:24.527" v="874" actId="1036"/>
          <ac:spMkLst>
            <pc:docMk/>
            <pc:sldMk cId="2365056531" sldId="494"/>
            <ac:spMk id="30" creationId="{F1C2D380-CF6B-8602-63AD-27F7B57990F4}"/>
          </ac:spMkLst>
        </pc:spChg>
        <pc:spChg chg="mod">
          <ac:chgData name="Cantamessa Astrid" userId="25f9f48d-85bc-43a4-947a-61da0b1c16f5" providerId="ADAL" clId="{80008A71-63AE-4559-A497-FA3DB8649CB7}" dt="2023-07-06T12:35:10.352" v="862" actId="1036"/>
          <ac:spMkLst>
            <pc:docMk/>
            <pc:sldMk cId="2365056531" sldId="494"/>
            <ac:spMk id="34" creationId="{811A7CFE-B854-A1D3-E978-50BA8C3B11FF}"/>
          </ac:spMkLst>
        </pc:spChg>
        <pc:spChg chg="mod">
          <ac:chgData name="Cantamessa Astrid" userId="25f9f48d-85bc-43a4-947a-61da0b1c16f5" providerId="ADAL" clId="{80008A71-63AE-4559-A497-FA3DB8649CB7}" dt="2023-07-06T12:35:28.285" v="875" actId="1076"/>
          <ac:spMkLst>
            <pc:docMk/>
            <pc:sldMk cId="2365056531" sldId="494"/>
            <ac:spMk id="35" creationId="{FDA9D186-DD9B-8392-C41E-BA6DB5AE65B0}"/>
          </ac:spMkLst>
        </pc:spChg>
        <pc:spChg chg="mod">
          <ac:chgData name="Cantamessa Astrid" userId="25f9f48d-85bc-43a4-947a-61da0b1c16f5" providerId="ADAL" clId="{80008A71-63AE-4559-A497-FA3DB8649CB7}" dt="2023-07-06T12:35:24.527" v="874" actId="1036"/>
          <ac:spMkLst>
            <pc:docMk/>
            <pc:sldMk cId="2365056531" sldId="494"/>
            <ac:spMk id="36" creationId="{20D9E204-420B-D39E-1D10-0CC6BF1A4CDA}"/>
          </ac:spMkLst>
        </pc:spChg>
        <pc:spChg chg="mod">
          <ac:chgData name="Cantamessa Astrid" userId="25f9f48d-85bc-43a4-947a-61da0b1c16f5" providerId="ADAL" clId="{80008A71-63AE-4559-A497-FA3DB8649CB7}" dt="2023-07-06T12:35:24.527" v="874" actId="1036"/>
          <ac:spMkLst>
            <pc:docMk/>
            <pc:sldMk cId="2365056531" sldId="494"/>
            <ac:spMk id="38" creationId="{FD67BBC7-0747-C306-5C5E-C50E55D2DD85}"/>
          </ac:spMkLst>
        </pc:spChg>
        <pc:spChg chg="mod">
          <ac:chgData name="Cantamessa Astrid" userId="25f9f48d-85bc-43a4-947a-61da0b1c16f5" providerId="ADAL" clId="{80008A71-63AE-4559-A497-FA3DB8649CB7}" dt="2023-07-06T12:35:24.527" v="874" actId="1036"/>
          <ac:spMkLst>
            <pc:docMk/>
            <pc:sldMk cId="2365056531" sldId="494"/>
            <ac:spMk id="44" creationId="{DEA1DC79-DE17-381B-CE64-1AA344D6EE3C}"/>
          </ac:spMkLst>
        </pc:spChg>
        <pc:spChg chg="mod">
          <ac:chgData name="Cantamessa Astrid" userId="25f9f48d-85bc-43a4-947a-61da0b1c16f5" providerId="ADAL" clId="{80008A71-63AE-4559-A497-FA3DB8649CB7}" dt="2023-07-06T12:35:24.527" v="874" actId="1036"/>
          <ac:spMkLst>
            <pc:docMk/>
            <pc:sldMk cId="2365056531" sldId="494"/>
            <ac:spMk id="46" creationId="{80CEE6C5-0DC3-11B1-57D5-665E7B9AF75F}"/>
          </ac:spMkLst>
        </pc:spChg>
        <pc:spChg chg="mod">
          <ac:chgData name="Cantamessa Astrid" userId="25f9f48d-85bc-43a4-947a-61da0b1c16f5" providerId="ADAL" clId="{80008A71-63AE-4559-A497-FA3DB8649CB7}" dt="2023-07-06T12:35:24.527" v="874" actId="1036"/>
          <ac:spMkLst>
            <pc:docMk/>
            <pc:sldMk cId="2365056531" sldId="494"/>
            <ac:spMk id="47" creationId="{082CCFFC-F10C-D817-926F-F7469E48EEAD}"/>
          </ac:spMkLst>
        </pc:spChg>
        <pc:spChg chg="mod">
          <ac:chgData name="Cantamessa Astrid" userId="25f9f48d-85bc-43a4-947a-61da0b1c16f5" providerId="ADAL" clId="{80008A71-63AE-4559-A497-FA3DB8649CB7}" dt="2023-07-06T12:35:24.527" v="874" actId="1036"/>
          <ac:spMkLst>
            <pc:docMk/>
            <pc:sldMk cId="2365056531" sldId="494"/>
            <ac:spMk id="48" creationId="{D7B9F770-1E69-F6FA-6D2B-FAC41D433E9D}"/>
          </ac:spMkLst>
        </pc:spChg>
        <pc:spChg chg="mod">
          <ac:chgData name="Cantamessa Astrid" userId="25f9f48d-85bc-43a4-947a-61da0b1c16f5" providerId="ADAL" clId="{80008A71-63AE-4559-A497-FA3DB8649CB7}" dt="2023-07-06T12:35:24.527" v="874" actId="1036"/>
          <ac:spMkLst>
            <pc:docMk/>
            <pc:sldMk cId="2365056531" sldId="494"/>
            <ac:spMk id="49" creationId="{0BE7755F-0070-8047-DCD2-B1080D08E0A1}"/>
          </ac:spMkLst>
        </pc:spChg>
        <pc:spChg chg="mod">
          <ac:chgData name="Cantamessa Astrid" userId="25f9f48d-85bc-43a4-947a-61da0b1c16f5" providerId="ADAL" clId="{80008A71-63AE-4559-A497-FA3DB8649CB7}" dt="2023-07-06T12:35:24.527" v="874" actId="1036"/>
          <ac:spMkLst>
            <pc:docMk/>
            <pc:sldMk cId="2365056531" sldId="494"/>
            <ac:spMk id="50" creationId="{D7C97B38-687B-61E5-ED6E-CE9E51770F82}"/>
          </ac:spMkLst>
        </pc:spChg>
        <pc:spChg chg="mod">
          <ac:chgData name="Cantamessa Astrid" userId="25f9f48d-85bc-43a4-947a-61da0b1c16f5" providerId="ADAL" clId="{80008A71-63AE-4559-A497-FA3DB8649CB7}" dt="2023-07-06T12:35:24.527" v="874" actId="1036"/>
          <ac:spMkLst>
            <pc:docMk/>
            <pc:sldMk cId="2365056531" sldId="494"/>
            <ac:spMk id="51" creationId="{D0A02E0F-7EB8-457F-E55C-8FE6C4B6F5AB}"/>
          </ac:spMkLst>
        </pc:spChg>
        <pc:spChg chg="mod">
          <ac:chgData name="Cantamessa Astrid" userId="25f9f48d-85bc-43a4-947a-61da0b1c16f5" providerId="ADAL" clId="{80008A71-63AE-4559-A497-FA3DB8649CB7}" dt="2023-07-06T12:35:24.527" v="874" actId="1036"/>
          <ac:spMkLst>
            <pc:docMk/>
            <pc:sldMk cId="2365056531" sldId="494"/>
            <ac:spMk id="52" creationId="{9F323DF9-E8B2-F49F-CC2D-7C1AEC4210A5}"/>
          </ac:spMkLst>
        </pc:spChg>
        <pc:spChg chg="mod">
          <ac:chgData name="Cantamessa Astrid" userId="25f9f48d-85bc-43a4-947a-61da0b1c16f5" providerId="ADAL" clId="{80008A71-63AE-4559-A497-FA3DB8649CB7}" dt="2023-07-06T12:35:24.527" v="874" actId="1036"/>
          <ac:spMkLst>
            <pc:docMk/>
            <pc:sldMk cId="2365056531" sldId="494"/>
            <ac:spMk id="61" creationId="{57ACADE4-BE1E-12F5-EB7D-6CC4FB308FC8}"/>
          </ac:spMkLst>
        </pc:spChg>
        <pc:grpChg chg="mod">
          <ac:chgData name="Cantamessa Astrid" userId="25f9f48d-85bc-43a4-947a-61da0b1c16f5" providerId="ADAL" clId="{80008A71-63AE-4559-A497-FA3DB8649CB7}" dt="2023-07-06T12:35:24.527" v="874" actId="1036"/>
          <ac:grpSpMkLst>
            <pc:docMk/>
            <pc:sldMk cId="2365056531" sldId="494"/>
            <ac:grpSpMk id="62" creationId="{3A291A78-BBF0-2ED5-16F7-413CAB63A2E1}"/>
          </ac:grpSpMkLst>
        </pc:grpChg>
        <pc:picChg chg="mod">
          <ac:chgData name="Cantamessa Astrid" userId="25f9f48d-85bc-43a4-947a-61da0b1c16f5" providerId="ADAL" clId="{80008A71-63AE-4559-A497-FA3DB8649CB7}" dt="2023-07-06T12:35:24.527" v="874" actId="1036"/>
          <ac:picMkLst>
            <pc:docMk/>
            <pc:sldMk cId="2365056531" sldId="494"/>
            <ac:picMk id="12" creationId="{40E2574F-BAF7-F925-E29C-2A9EA7F995A5}"/>
          </ac:picMkLst>
        </pc:picChg>
        <pc:picChg chg="mod">
          <ac:chgData name="Cantamessa Astrid" userId="25f9f48d-85bc-43a4-947a-61da0b1c16f5" providerId="ADAL" clId="{80008A71-63AE-4559-A497-FA3DB8649CB7}" dt="2023-07-06T12:35:24.527" v="874" actId="1036"/>
          <ac:picMkLst>
            <pc:docMk/>
            <pc:sldMk cId="2365056531" sldId="494"/>
            <ac:picMk id="14" creationId="{05A1055F-4F9F-7661-CACE-74132593E5E3}"/>
          </ac:picMkLst>
        </pc:picChg>
        <pc:picChg chg="mod">
          <ac:chgData name="Cantamessa Astrid" userId="25f9f48d-85bc-43a4-947a-61da0b1c16f5" providerId="ADAL" clId="{80008A71-63AE-4559-A497-FA3DB8649CB7}" dt="2023-07-06T12:35:24.527" v="874" actId="1036"/>
          <ac:picMkLst>
            <pc:docMk/>
            <pc:sldMk cId="2365056531" sldId="494"/>
            <ac:picMk id="26" creationId="{8CF2567F-4568-38B2-7E1D-2B215EC39109}"/>
          </ac:picMkLst>
        </pc:picChg>
        <pc:cxnChg chg="mod">
          <ac:chgData name="Cantamessa Astrid" userId="25f9f48d-85bc-43a4-947a-61da0b1c16f5" providerId="ADAL" clId="{80008A71-63AE-4559-A497-FA3DB8649CB7}" dt="2023-07-06T12:35:24.527" v="874" actId="1036"/>
          <ac:cxnSpMkLst>
            <pc:docMk/>
            <pc:sldMk cId="2365056531" sldId="494"/>
            <ac:cxnSpMk id="20" creationId="{AA362FA4-6197-787F-0D9B-FB097C0D2AA3}"/>
          </ac:cxnSpMkLst>
        </pc:cxnChg>
        <pc:cxnChg chg="mod">
          <ac:chgData name="Cantamessa Astrid" userId="25f9f48d-85bc-43a4-947a-61da0b1c16f5" providerId="ADAL" clId="{80008A71-63AE-4559-A497-FA3DB8649CB7}" dt="2023-07-06T12:35:24.527" v="874" actId="1036"/>
          <ac:cxnSpMkLst>
            <pc:docMk/>
            <pc:sldMk cId="2365056531" sldId="494"/>
            <ac:cxnSpMk id="21" creationId="{3B5AAC08-72FD-F249-9A37-2C1A5C38F98E}"/>
          </ac:cxnSpMkLst>
        </pc:cxnChg>
        <pc:cxnChg chg="mod">
          <ac:chgData name="Cantamessa Astrid" userId="25f9f48d-85bc-43a4-947a-61da0b1c16f5" providerId="ADAL" clId="{80008A71-63AE-4559-A497-FA3DB8649CB7}" dt="2023-07-06T12:35:24.527" v="874" actId="1036"/>
          <ac:cxnSpMkLst>
            <pc:docMk/>
            <pc:sldMk cId="2365056531" sldId="494"/>
            <ac:cxnSpMk id="27" creationId="{76B609E7-83DE-34F9-802E-22DF4A6BB60D}"/>
          </ac:cxnSpMkLst>
        </pc:cxnChg>
        <pc:cxnChg chg="mod">
          <ac:chgData name="Cantamessa Astrid" userId="25f9f48d-85bc-43a4-947a-61da0b1c16f5" providerId="ADAL" clId="{80008A71-63AE-4559-A497-FA3DB8649CB7}" dt="2023-07-06T12:35:24.527" v="874" actId="1036"/>
          <ac:cxnSpMkLst>
            <pc:docMk/>
            <pc:sldMk cId="2365056531" sldId="494"/>
            <ac:cxnSpMk id="29" creationId="{EC7E7846-62B4-D48F-6B78-8929D36D42BA}"/>
          </ac:cxnSpMkLst>
        </pc:cxnChg>
        <pc:cxnChg chg="mod">
          <ac:chgData name="Cantamessa Astrid" userId="25f9f48d-85bc-43a4-947a-61da0b1c16f5" providerId="ADAL" clId="{80008A71-63AE-4559-A497-FA3DB8649CB7}" dt="2023-07-06T12:35:24.527" v="874" actId="1036"/>
          <ac:cxnSpMkLst>
            <pc:docMk/>
            <pc:sldMk cId="2365056531" sldId="494"/>
            <ac:cxnSpMk id="37" creationId="{DD5EBFA3-5211-69FD-BA67-963FA8208DFE}"/>
          </ac:cxnSpMkLst>
        </pc:cxnChg>
      </pc:sldChg>
      <pc:sldChg chg="addSp delSp modSp add mod modAnim">
        <pc:chgData name="Cantamessa Astrid" userId="25f9f48d-85bc-43a4-947a-61da0b1c16f5" providerId="ADAL" clId="{80008A71-63AE-4559-A497-FA3DB8649CB7}" dt="2023-07-09T12:27:28.437" v="6626"/>
        <pc:sldMkLst>
          <pc:docMk/>
          <pc:sldMk cId="3612052273" sldId="494"/>
        </pc:sldMkLst>
        <pc:spChg chg="mod replST">
          <ac:chgData name="Cantamessa Astrid" userId="25f9f48d-85bc-43a4-947a-61da0b1c16f5" providerId="ADAL" clId="{80008A71-63AE-4559-A497-FA3DB8649CB7}" dt="2023-07-09T12:27:16.014" v="6620" actId="20577"/>
          <ac:spMkLst>
            <pc:docMk/>
            <pc:sldMk cId="3612052273" sldId="494"/>
            <ac:spMk id="2" creationId="{19FB2BC9-8EAE-466E-BF85-797572A8E22E}"/>
          </ac:spMkLst>
        </pc:spChg>
        <pc:spChg chg="replST">
          <ac:chgData name="Cantamessa Astrid" userId="25f9f48d-85bc-43a4-947a-61da0b1c16f5" providerId="ADAL" clId="{80008A71-63AE-4559-A497-FA3DB8649CB7}" dt="2023-07-09T12:18:30.741" v="5779"/>
          <ac:spMkLst>
            <pc:docMk/>
            <pc:sldMk cId="3612052273" sldId="494"/>
            <ac:spMk id="3" creationId="{334A7BB8-2429-D05E-3626-1058517D296B}"/>
          </ac:spMkLst>
        </pc:spChg>
        <pc:spChg chg="replST">
          <ac:chgData name="Cantamessa Astrid" userId="25f9f48d-85bc-43a4-947a-61da0b1c16f5" providerId="ADAL" clId="{80008A71-63AE-4559-A497-FA3DB8649CB7}" dt="2023-07-09T12:18:30.614" v="5753"/>
          <ac:spMkLst>
            <pc:docMk/>
            <pc:sldMk cId="3612052273" sldId="494"/>
            <ac:spMk id="6" creationId="{FCA1DCC7-7499-4D00-96BD-21B82A225B32}"/>
          </ac:spMkLst>
        </pc:spChg>
        <pc:spChg chg="replST">
          <ac:chgData name="Cantamessa Astrid" userId="25f9f48d-85bc-43a4-947a-61da0b1c16f5" providerId="ADAL" clId="{80008A71-63AE-4559-A497-FA3DB8649CB7}" dt="2023-07-09T12:18:30.746" v="5780"/>
          <ac:spMkLst>
            <pc:docMk/>
            <pc:sldMk cId="3612052273" sldId="494"/>
            <ac:spMk id="7" creationId="{8C9220E2-8162-E6BC-560E-A213564D3CAA}"/>
          </ac:spMkLst>
        </pc:spChg>
        <pc:spChg chg="mod replST">
          <ac:chgData name="Cantamessa Astrid" userId="25f9f48d-85bc-43a4-947a-61da0b1c16f5" providerId="ADAL" clId="{80008A71-63AE-4559-A497-FA3DB8649CB7}" dt="2023-07-09T12:18:30.618" v="5754"/>
          <ac:spMkLst>
            <pc:docMk/>
            <pc:sldMk cId="3612052273" sldId="494"/>
            <ac:spMk id="8" creationId="{9FECD468-D859-490E-9795-74DDD441B13C}"/>
          </ac:spMkLst>
        </pc:spChg>
        <pc:spChg chg="replST">
          <ac:chgData name="Cantamessa Astrid" userId="25f9f48d-85bc-43a4-947a-61da0b1c16f5" providerId="ADAL" clId="{80008A71-63AE-4559-A497-FA3DB8649CB7}" dt="2023-07-09T12:18:30.750" v="5781"/>
          <ac:spMkLst>
            <pc:docMk/>
            <pc:sldMk cId="3612052273" sldId="494"/>
            <ac:spMk id="9" creationId="{3213E40F-9090-7B86-6EDB-470B1A68371C}"/>
          </ac:spMkLst>
        </pc:spChg>
        <pc:spChg chg="replST">
          <ac:chgData name="Cantamessa Astrid" userId="25f9f48d-85bc-43a4-947a-61da0b1c16f5" providerId="ADAL" clId="{80008A71-63AE-4559-A497-FA3DB8649CB7}" dt="2023-07-09T12:18:30.766" v="5782"/>
          <ac:spMkLst>
            <pc:docMk/>
            <pc:sldMk cId="3612052273" sldId="494"/>
            <ac:spMk id="10" creationId="{145B0E44-BFEA-1CD6-877F-E855FB66CBBA}"/>
          </ac:spMkLst>
        </pc:spChg>
        <pc:spChg chg="replST">
          <ac:chgData name="Cantamessa Astrid" userId="25f9f48d-85bc-43a4-947a-61da0b1c16f5" providerId="ADAL" clId="{80008A71-63AE-4559-A497-FA3DB8649CB7}" dt="2023-07-09T12:18:30.769" v="5783"/>
          <ac:spMkLst>
            <pc:docMk/>
            <pc:sldMk cId="3612052273" sldId="494"/>
            <ac:spMk id="11" creationId="{D3D33186-DA21-CEB4-01F6-067FB3BD7F10}"/>
          </ac:spMkLst>
        </pc:spChg>
        <pc:spChg chg="replST">
          <ac:chgData name="Cantamessa Astrid" userId="25f9f48d-85bc-43a4-947a-61da0b1c16f5" providerId="ADAL" clId="{80008A71-63AE-4559-A497-FA3DB8649CB7}" dt="2023-07-09T12:18:30.774" v="5784"/>
          <ac:spMkLst>
            <pc:docMk/>
            <pc:sldMk cId="3612052273" sldId="494"/>
            <ac:spMk id="12" creationId="{7374C29F-1681-6088-BEA6-7684D414E460}"/>
          </ac:spMkLst>
        </pc:spChg>
        <pc:spChg chg="replST">
          <ac:chgData name="Cantamessa Astrid" userId="25f9f48d-85bc-43a4-947a-61da0b1c16f5" providerId="ADAL" clId="{80008A71-63AE-4559-A497-FA3DB8649CB7}" dt="2023-07-09T12:18:30.778" v="5785"/>
          <ac:spMkLst>
            <pc:docMk/>
            <pc:sldMk cId="3612052273" sldId="494"/>
            <ac:spMk id="13" creationId="{F1470A0A-419A-134B-6031-D9F06C0AD536}"/>
          </ac:spMkLst>
        </pc:spChg>
        <pc:spChg chg="replST">
          <ac:chgData name="Cantamessa Astrid" userId="25f9f48d-85bc-43a4-947a-61da0b1c16f5" providerId="ADAL" clId="{80008A71-63AE-4559-A497-FA3DB8649CB7}" dt="2023-07-09T12:18:30.783" v="5786"/>
          <ac:spMkLst>
            <pc:docMk/>
            <pc:sldMk cId="3612052273" sldId="494"/>
            <ac:spMk id="14" creationId="{90BEBB0A-572B-E241-483B-03B0E41D5C6C}"/>
          </ac:spMkLst>
        </pc:spChg>
        <pc:spChg chg="replST">
          <ac:chgData name="Cantamessa Astrid" userId="25f9f48d-85bc-43a4-947a-61da0b1c16f5" providerId="ADAL" clId="{80008A71-63AE-4559-A497-FA3DB8649CB7}" dt="2023-07-09T12:18:30.788" v="5787"/>
          <ac:spMkLst>
            <pc:docMk/>
            <pc:sldMk cId="3612052273" sldId="494"/>
            <ac:spMk id="15" creationId="{39575C61-89A2-27D0-8FB7-8EE09BF57D12}"/>
          </ac:spMkLst>
        </pc:spChg>
        <pc:spChg chg="replST">
          <ac:chgData name="Cantamessa Astrid" userId="25f9f48d-85bc-43a4-947a-61da0b1c16f5" providerId="ADAL" clId="{80008A71-63AE-4559-A497-FA3DB8649CB7}" dt="2023-07-09T12:18:30.793" v="5788"/>
          <ac:spMkLst>
            <pc:docMk/>
            <pc:sldMk cId="3612052273" sldId="494"/>
            <ac:spMk id="16" creationId="{A0806223-851A-5588-B084-AA125696B45A}"/>
          </ac:spMkLst>
        </pc:spChg>
        <pc:spChg chg="replST">
          <ac:chgData name="Cantamessa Astrid" userId="25f9f48d-85bc-43a4-947a-61da0b1c16f5" providerId="ADAL" clId="{80008A71-63AE-4559-A497-FA3DB8649CB7}" dt="2023-07-09T12:18:30.796" v="5789"/>
          <ac:spMkLst>
            <pc:docMk/>
            <pc:sldMk cId="3612052273" sldId="494"/>
            <ac:spMk id="17" creationId="{025A4EAC-C403-BF8B-30AB-BEE2ED6FFCD9}"/>
          </ac:spMkLst>
        </pc:spChg>
        <pc:spChg chg="replST">
          <ac:chgData name="Cantamessa Astrid" userId="25f9f48d-85bc-43a4-947a-61da0b1c16f5" providerId="ADAL" clId="{80008A71-63AE-4559-A497-FA3DB8649CB7}" dt="2023-07-09T12:18:30.800" v="5790"/>
          <ac:spMkLst>
            <pc:docMk/>
            <pc:sldMk cId="3612052273" sldId="494"/>
            <ac:spMk id="18" creationId="{DAEEF3DF-D43D-3F37-D0DA-ED96B942519B}"/>
          </ac:spMkLst>
        </pc:spChg>
        <pc:spChg chg="replST">
          <ac:chgData name="Cantamessa Astrid" userId="25f9f48d-85bc-43a4-947a-61da0b1c16f5" providerId="ADAL" clId="{80008A71-63AE-4559-A497-FA3DB8649CB7}" dt="2023-07-09T12:18:30.806" v="5791"/>
          <ac:spMkLst>
            <pc:docMk/>
            <pc:sldMk cId="3612052273" sldId="494"/>
            <ac:spMk id="19" creationId="{06EB1D10-51E3-ABB7-2ED9-E04D8C300652}"/>
          </ac:spMkLst>
        </pc:spChg>
        <pc:spChg chg="replST">
          <ac:chgData name="Cantamessa Astrid" userId="25f9f48d-85bc-43a4-947a-61da0b1c16f5" providerId="ADAL" clId="{80008A71-63AE-4559-A497-FA3DB8649CB7}" dt="2023-07-09T12:18:30.810" v="5792"/>
          <ac:spMkLst>
            <pc:docMk/>
            <pc:sldMk cId="3612052273" sldId="494"/>
            <ac:spMk id="20" creationId="{6750DA34-D1C6-B638-4E32-522432087EA8}"/>
          </ac:spMkLst>
        </pc:spChg>
        <pc:spChg chg="replST">
          <ac:chgData name="Cantamessa Astrid" userId="25f9f48d-85bc-43a4-947a-61da0b1c16f5" providerId="ADAL" clId="{80008A71-63AE-4559-A497-FA3DB8649CB7}" dt="2023-07-09T12:18:30.814" v="5793"/>
          <ac:spMkLst>
            <pc:docMk/>
            <pc:sldMk cId="3612052273" sldId="494"/>
            <ac:spMk id="21" creationId="{4887349C-C6A0-45B8-CC7F-C87593D2312A}"/>
          </ac:spMkLst>
        </pc:spChg>
        <pc:spChg chg="replST">
          <ac:chgData name="Cantamessa Astrid" userId="25f9f48d-85bc-43a4-947a-61da0b1c16f5" providerId="ADAL" clId="{80008A71-63AE-4559-A497-FA3DB8649CB7}" dt="2023-07-09T12:18:30.818" v="5794"/>
          <ac:spMkLst>
            <pc:docMk/>
            <pc:sldMk cId="3612052273" sldId="494"/>
            <ac:spMk id="22" creationId="{F05FA23A-88B7-025A-E963-CF1745D9F185}"/>
          </ac:spMkLst>
        </pc:spChg>
        <pc:spChg chg="replST">
          <ac:chgData name="Cantamessa Astrid" userId="25f9f48d-85bc-43a4-947a-61da0b1c16f5" providerId="ADAL" clId="{80008A71-63AE-4559-A497-FA3DB8649CB7}" dt="2023-07-09T12:18:30.823" v="5795"/>
          <ac:spMkLst>
            <pc:docMk/>
            <pc:sldMk cId="3612052273" sldId="494"/>
            <ac:spMk id="23" creationId="{4DD6D0A7-8914-3C95-C119-7E654DA98100}"/>
          </ac:spMkLst>
        </pc:spChg>
        <pc:spChg chg="replST">
          <ac:chgData name="Cantamessa Astrid" userId="25f9f48d-85bc-43a4-947a-61da0b1c16f5" providerId="ADAL" clId="{80008A71-63AE-4559-A497-FA3DB8649CB7}" dt="2023-07-09T12:18:30.827" v="5796"/>
          <ac:spMkLst>
            <pc:docMk/>
            <pc:sldMk cId="3612052273" sldId="494"/>
            <ac:spMk id="24" creationId="{DA3BEF41-6A53-048A-2326-235149BD2C1A}"/>
          </ac:spMkLst>
        </pc:spChg>
        <pc:spChg chg="replST">
          <ac:chgData name="Cantamessa Astrid" userId="25f9f48d-85bc-43a4-947a-61da0b1c16f5" providerId="ADAL" clId="{80008A71-63AE-4559-A497-FA3DB8649CB7}" dt="2023-07-09T12:18:30.832" v="5797"/>
          <ac:spMkLst>
            <pc:docMk/>
            <pc:sldMk cId="3612052273" sldId="494"/>
            <ac:spMk id="25" creationId="{1A640FB0-424F-4EE7-AAEC-BA787812FCF0}"/>
          </ac:spMkLst>
        </pc:spChg>
        <pc:spChg chg="replST">
          <ac:chgData name="Cantamessa Astrid" userId="25f9f48d-85bc-43a4-947a-61da0b1c16f5" providerId="ADAL" clId="{80008A71-63AE-4559-A497-FA3DB8649CB7}" dt="2023-07-09T12:18:30.836" v="5798"/>
          <ac:spMkLst>
            <pc:docMk/>
            <pc:sldMk cId="3612052273" sldId="494"/>
            <ac:spMk id="26" creationId="{D091954D-3610-A928-A88A-A166385DB3CA}"/>
          </ac:spMkLst>
        </pc:spChg>
        <pc:spChg chg="replST">
          <ac:chgData name="Cantamessa Astrid" userId="25f9f48d-85bc-43a4-947a-61da0b1c16f5" providerId="ADAL" clId="{80008A71-63AE-4559-A497-FA3DB8649CB7}" dt="2023-07-09T12:18:30.840" v="5799"/>
          <ac:spMkLst>
            <pc:docMk/>
            <pc:sldMk cId="3612052273" sldId="494"/>
            <ac:spMk id="27" creationId="{680952FC-11DC-B499-E923-3C222E62B08B}"/>
          </ac:spMkLst>
        </pc:spChg>
        <pc:spChg chg="replST">
          <ac:chgData name="Cantamessa Astrid" userId="25f9f48d-85bc-43a4-947a-61da0b1c16f5" providerId="ADAL" clId="{80008A71-63AE-4559-A497-FA3DB8649CB7}" dt="2023-07-09T12:18:30.844" v="5800"/>
          <ac:spMkLst>
            <pc:docMk/>
            <pc:sldMk cId="3612052273" sldId="494"/>
            <ac:spMk id="28" creationId="{6EA0118D-59B2-73EE-8AFF-6451B55F75EE}"/>
          </ac:spMkLst>
        </pc:spChg>
        <pc:spChg chg="mod replST">
          <ac:chgData name="Cantamessa Astrid" userId="25f9f48d-85bc-43a4-947a-61da0b1c16f5" providerId="ADAL" clId="{80008A71-63AE-4559-A497-FA3DB8649CB7}" dt="2023-07-09T12:27:28.009" v="6624"/>
          <ac:spMkLst>
            <pc:docMk/>
            <pc:sldMk cId="3612052273" sldId="494"/>
            <ac:spMk id="29" creationId="{369F4AEB-C1D6-2D5F-5D62-91E17789BFDB}"/>
          </ac:spMkLst>
        </pc:spChg>
        <pc:spChg chg="replST">
          <ac:chgData name="Cantamessa Astrid" userId="25f9f48d-85bc-43a4-947a-61da0b1c16f5" providerId="ADAL" clId="{80008A71-63AE-4559-A497-FA3DB8649CB7}" dt="2023-07-09T12:18:30.849" v="5801"/>
          <ac:spMkLst>
            <pc:docMk/>
            <pc:sldMk cId="3612052273" sldId="494"/>
            <ac:spMk id="30" creationId="{296E6879-7268-55B3-C1D0-863A841724BA}"/>
          </ac:spMkLst>
        </pc:spChg>
        <pc:spChg chg="replST">
          <ac:chgData name="Cantamessa Astrid" userId="25f9f48d-85bc-43a4-947a-61da0b1c16f5" providerId="ADAL" clId="{80008A71-63AE-4559-A497-FA3DB8649CB7}" dt="2023-07-09T12:18:30.853" v="5802"/>
          <ac:spMkLst>
            <pc:docMk/>
            <pc:sldMk cId="3612052273" sldId="494"/>
            <ac:spMk id="31" creationId="{56DBDE68-F8B8-FE27-1788-4FC98E64BE59}"/>
          </ac:spMkLst>
        </pc:spChg>
        <pc:spChg chg="replST">
          <ac:chgData name="Cantamessa Astrid" userId="25f9f48d-85bc-43a4-947a-61da0b1c16f5" providerId="ADAL" clId="{80008A71-63AE-4559-A497-FA3DB8649CB7}" dt="2023-07-09T12:18:30.857" v="5803"/>
          <ac:spMkLst>
            <pc:docMk/>
            <pc:sldMk cId="3612052273" sldId="494"/>
            <ac:spMk id="32" creationId="{C689D9F2-22B8-56CA-0EF4-E8D4D1D7F471}"/>
          </ac:spMkLst>
        </pc:spChg>
        <pc:spChg chg="replST">
          <ac:chgData name="Cantamessa Astrid" userId="25f9f48d-85bc-43a4-947a-61da0b1c16f5" providerId="ADAL" clId="{80008A71-63AE-4559-A497-FA3DB8649CB7}" dt="2023-07-09T12:18:30.861" v="5804"/>
          <ac:spMkLst>
            <pc:docMk/>
            <pc:sldMk cId="3612052273" sldId="494"/>
            <ac:spMk id="33" creationId="{FFC9EE7B-C5EC-5807-B43C-D1AD854B0923}"/>
          </ac:spMkLst>
        </pc:spChg>
        <pc:spChg chg="mod replST">
          <ac:chgData name="Cantamessa Astrid" userId="25f9f48d-85bc-43a4-947a-61da0b1c16f5" providerId="ADAL" clId="{80008A71-63AE-4559-A497-FA3DB8649CB7}" dt="2023-07-09T12:27:28.437" v="6626"/>
          <ac:spMkLst>
            <pc:docMk/>
            <pc:sldMk cId="3612052273" sldId="494"/>
            <ac:spMk id="34" creationId="{7E423B45-449F-0B58-9AC4-2E3935A2ACAE}"/>
          </ac:spMkLst>
        </pc:spChg>
        <pc:spChg chg="replST">
          <ac:chgData name="Cantamessa Astrid" userId="25f9f48d-85bc-43a4-947a-61da0b1c16f5" providerId="ADAL" clId="{80008A71-63AE-4559-A497-FA3DB8649CB7}" dt="2023-07-09T12:18:30.633" v="5757"/>
          <ac:spMkLst>
            <pc:docMk/>
            <pc:sldMk cId="3612052273" sldId="494"/>
            <ac:spMk id="35" creationId="{B3B2B852-03BB-EE66-BA44-278F043E099E}"/>
          </ac:spMkLst>
        </pc:spChg>
        <pc:spChg chg="replST">
          <ac:chgData name="Cantamessa Astrid" userId="25f9f48d-85bc-43a4-947a-61da0b1c16f5" providerId="ADAL" clId="{80008A71-63AE-4559-A497-FA3DB8649CB7}" dt="2023-07-09T12:18:30.866" v="5805"/>
          <ac:spMkLst>
            <pc:docMk/>
            <pc:sldMk cId="3612052273" sldId="494"/>
            <ac:spMk id="36" creationId="{EB2B5EB7-AF99-35D2-D9E6-33DC4D183E67}"/>
          </ac:spMkLst>
        </pc:spChg>
        <pc:spChg chg="replST">
          <ac:chgData name="Cantamessa Astrid" userId="25f9f48d-85bc-43a4-947a-61da0b1c16f5" providerId="ADAL" clId="{80008A71-63AE-4559-A497-FA3DB8649CB7}" dt="2023-07-09T12:18:30.871" v="5806"/>
          <ac:spMkLst>
            <pc:docMk/>
            <pc:sldMk cId="3612052273" sldId="494"/>
            <ac:spMk id="37" creationId="{BB990C5A-292D-1DAD-F70A-46A6D86122FC}"/>
          </ac:spMkLst>
        </pc:spChg>
        <pc:spChg chg="replST">
          <ac:chgData name="Cantamessa Astrid" userId="25f9f48d-85bc-43a4-947a-61da0b1c16f5" providerId="ADAL" clId="{80008A71-63AE-4559-A497-FA3DB8649CB7}" dt="2023-07-09T12:18:30.637" v="5758"/>
          <ac:spMkLst>
            <pc:docMk/>
            <pc:sldMk cId="3612052273" sldId="494"/>
            <ac:spMk id="38" creationId="{200BBEB3-0415-E029-AA6F-A39D580CB082}"/>
          </ac:spMkLst>
        </pc:spChg>
        <pc:spChg chg="replST">
          <ac:chgData name="Cantamessa Astrid" userId="25f9f48d-85bc-43a4-947a-61da0b1c16f5" providerId="ADAL" clId="{80008A71-63AE-4559-A497-FA3DB8649CB7}" dt="2023-07-09T12:18:30.642" v="5759"/>
          <ac:spMkLst>
            <pc:docMk/>
            <pc:sldMk cId="3612052273" sldId="494"/>
            <ac:spMk id="39" creationId="{6A5A381A-2575-64B6-9FE4-27E355C88DC4}"/>
          </ac:spMkLst>
        </pc:spChg>
        <pc:spChg chg="replST">
          <ac:chgData name="Cantamessa Astrid" userId="25f9f48d-85bc-43a4-947a-61da0b1c16f5" providerId="ADAL" clId="{80008A71-63AE-4559-A497-FA3DB8649CB7}" dt="2023-07-09T12:18:30.646" v="5760"/>
          <ac:spMkLst>
            <pc:docMk/>
            <pc:sldMk cId="3612052273" sldId="494"/>
            <ac:spMk id="40" creationId="{2694BF7D-BCA1-8C8F-3E99-C4126AC35E18}"/>
          </ac:spMkLst>
        </pc:spChg>
        <pc:spChg chg="replST">
          <ac:chgData name="Cantamessa Astrid" userId="25f9f48d-85bc-43a4-947a-61da0b1c16f5" providerId="ADAL" clId="{80008A71-63AE-4559-A497-FA3DB8649CB7}" dt="2023-07-09T12:18:30.874" v="5807"/>
          <ac:spMkLst>
            <pc:docMk/>
            <pc:sldMk cId="3612052273" sldId="494"/>
            <ac:spMk id="42" creationId="{4B3E08CD-0EA2-44A0-AC9C-4915DE383478}"/>
          </ac:spMkLst>
        </pc:spChg>
        <pc:spChg chg="replST">
          <ac:chgData name="Cantamessa Astrid" userId="25f9f48d-85bc-43a4-947a-61da0b1c16f5" providerId="ADAL" clId="{80008A71-63AE-4559-A497-FA3DB8649CB7}" dt="2023-07-09T12:18:30.880" v="5808"/>
          <ac:spMkLst>
            <pc:docMk/>
            <pc:sldMk cId="3612052273" sldId="494"/>
            <ac:spMk id="43" creationId="{803AE292-8AD3-E8D9-1A3A-DE5B7AB94E13}"/>
          </ac:spMkLst>
        </pc:spChg>
        <pc:spChg chg="replST">
          <ac:chgData name="Cantamessa Astrid" userId="25f9f48d-85bc-43a4-947a-61da0b1c16f5" providerId="ADAL" clId="{80008A71-63AE-4559-A497-FA3DB8649CB7}" dt="2023-07-09T12:18:30.884" v="5809"/>
          <ac:spMkLst>
            <pc:docMk/>
            <pc:sldMk cId="3612052273" sldId="494"/>
            <ac:spMk id="44" creationId="{87AA2192-3B5A-29F6-7153-4441A2B7E087}"/>
          </ac:spMkLst>
        </pc:spChg>
        <pc:spChg chg="replST">
          <ac:chgData name="Cantamessa Astrid" userId="25f9f48d-85bc-43a4-947a-61da0b1c16f5" providerId="ADAL" clId="{80008A71-63AE-4559-A497-FA3DB8649CB7}" dt="2023-07-09T12:18:30.713" v="5773"/>
          <ac:spMkLst>
            <pc:docMk/>
            <pc:sldMk cId="3612052273" sldId="494"/>
            <ac:spMk id="45" creationId="{A1393877-38A2-2EFE-F798-0DC5EC500410}"/>
          </ac:spMkLst>
        </pc:spChg>
        <pc:spChg chg="ord replST">
          <ac:chgData name="Cantamessa Astrid" userId="25f9f48d-85bc-43a4-947a-61da0b1c16f5" providerId="ADAL" clId="{80008A71-63AE-4559-A497-FA3DB8649CB7}" dt="2023-07-09T12:18:30.959" v="5826"/>
          <ac:spMkLst>
            <pc:docMk/>
            <pc:sldMk cId="3612052273" sldId="494"/>
            <ac:spMk id="46" creationId="{B86D9846-AC21-5AAF-B3C6-9EC2C5E5CB67}"/>
          </ac:spMkLst>
        </pc:spChg>
        <pc:spChg chg="replST">
          <ac:chgData name="Cantamessa Astrid" userId="25f9f48d-85bc-43a4-947a-61da0b1c16f5" providerId="ADAL" clId="{80008A71-63AE-4559-A497-FA3DB8649CB7}" dt="2023-07-09T12:18:30.888" v="5810"/>
          <ac:spMkLst>
            <pc:docMk/>
            <pc:sldMk cId="3612052273" sldId="494"/>
            <ac:spMk id="47" creationId="{D4DC1A9A-43A9-C30B-0B15-0C3B16358BC3}"/>
          </ac:spMkLst>
        </pc:spChg>
        <pc:spChg chg="replST">
          <ac:chgData name="Cantamessa Astrid" userId="25f9f48d-85bc-43a4-947a-61da0b1c16f5" providerId="ADAL" clId="{80008A71-63AE-4559-A497-FA3DB8649CB7}" dt="2023-07-09T12:18:30.893" v="5811"/>
          <ac:spMkLst>
            <pc:docMk/>
            <pc:sldMk cId="3612052273" sldId="494"/>
            <ac:spMk id="48" creationId="{3BFADF83-7264-34B5-D3AA-1E6F6093BF39}"/>
          </ac:spMkLst>
        </pc:spChg>
        <pc:spChg chg="replST">
          <ac:chgData name="Cantamessa Astrid" userId="25f9f48d-85bc-43a4-947a-61da0b1c16f5" providerId="ADAL" clId="{80008A71-63AE-4559-A497-FA3DB8649CB7}" dt="2023-07-09T12:18:30.897" v="5812"/>
          <ac:spMkLst>
            <pc:docMk/>
            <pc:sldMk cId="3612052273" sldId="494"/>
            <ac:spMk id="49" creationId="{36284951-A528-E054-FFAF-FCF2427633E8}"/>
          </ac:spMkLst>
        </pc:spChg>
        <pc:spChg chg="replST">
          <ac:chgData name="Cantamessa Astrid" userId="25f9f48d-85bc-43a4-947a-61da0b1c16f5" providerId="ADAL" clId="{80008A71-63AE-4559-A497-FA3DB8649CB7}" dt="2023-07-09T12:18:30.901" v="5813"/>
          <ac:spMkLst>
            <pc:docMk/>
            <pc:sldMk cId="3612052273" sldId="494"/>
            <ac:spMk id="50" creationId="{26B5E34C-34F1-6504-48C7-CC83747399A9}"/>
          </ac:spMkLst>
        </pc:spChg>
        <pc:spChg chg="replST">
          <ac:chgData name="Cantamessa Astrid" userId="25f9f48d-85bc-43a4-947a-61da0b1c16f5" providerId="ADAL" clId="{80008A71-63AE-4559-A497-FA3DB8649CB7}" dt="2023-07-09T12:18:30.906" v="5814"/>
          <ac:spMkLst>
            <pc:docMk/>
            <pc:sldMk cId="3612052273" sldId="494"/>
            <ac:spMk id="51" creationId="{DB6F4E72-F1E2-50F0-CCE7-2EE24F03395C}"/>
          </ac:spMkLst>
        </pc:spChg>
        <pc:spChg chg="replST">
          <ac:chgData name="Cantamessa Astrid" userId="25f9f48d-85bc-43a4-947a-61da0b1c16f5" providerId="ADAL" clId="{80008A71-63AE-4559-A497-FA3DB8649CB7}" dt="2023-07-09T12:18:30.910" v="5815"/>
          <ac:spMkLst>
            <pc:docMk/>
            <pc:sldMk cId="3612052273" sldId="494"/>
            <ac:spMk id="52" creationId="{31FAB775-3C6A-7AE7-0D97-8A3072118230}"/>
          </ac:spMkLst>
        </pc:spChg>
        <pc:spChg chg="replST">
          <ac:chgData name="Cantamessa Astrid" userId="25f9f48d-85bc-43a4-947a-61da0b1c16f5" providerId="ADAL" clId="{80008A71-63AE-4559-A497-FA3DB8649CB7}" dt="2023-07-09T12:18:30.914" v="5816"/>
          <ac:spMkLst>
            <pc:docMk/>
            <pc:sldMk cId="3612052273" sldId="494"/>
            <ac:spMk id="53" creationId="{DBA60223-D482-758B-2582-762BC814ECF4}"/>
          </ac:spMkLst>
        </pc:spChg>
        <pc:spChg chg="replST">
          <ac:chgData name="Cantamessa Astrid" userId="25f9f48d-85bc-43a4-947a-61da0b1c16f5" providerId="ADAL" clId="{80008A71-63AE-4559-A497-FA3DB8649CB7}" dt="2023-07-09T12:18:30.919" v="5817"/>
          <ac:spMkLst>
            <pc:docMk/>
            <pc:sldMk cId="3612052273" sldId="494"/>
            <ac:spMk id="54" creationId="{C54F781E-9727-2811-D454-107889D596EE}"/>
          </ac:spMkLst>
        </pc:spChg>
        <pc:spChg chg="replST">
          <ac:chgData name="Cantamessa Astrid" userId="25f9f48d-85bc-43a4-947a-61da0b1c16f5" providerId="ADAL" clId="{80008A71-63AE-4559-A497-FA3DB8649CB7}" dt="2023-07-09T12:18:30.923" v="5818"/>
          <ac:spMkLst>
            <pc:docMk/>
            <pc:sldMk cId="3612052273" sldId="494"/>
            <ac:spMk id="57" creationId="{FAF368B4-EE32-E455-3DEC-E861A937EF73}"/>
          </ac:spMkLst>
        </pc:spChg>
        <pc:spChg chg="replST">
          <ac:chgData name="Cantamessa Astrid" userId="25f9f48d-85bc-43a4-947a-61da0b1c16f5" providerId="ADAL" clId="{80008A71-63AE-4559-A497-FA3DB8649CB7}" dt="2023-07-09T12:18:30.929" v="5819"/>
          <ac:spMkLst>
            <pc:docMk/>
            <pc:sldMk cId="3612052273" sldId="494"/>
            <ac:spMk id="58" creationId="{C911D533-C298-966D-2A60-CC493B0CC6E7}"/>
          </ac:spMkLst>
        </pc:spChg>
        <pc:spChg chg="replST">
          <ac:chgData name="Cantamessa Astrid" userId="25f9f48d-85bc-43a4-947a-61da0b1c16f5" providerId="ADAL" clId="{80008A71-63AE-4559-A497-FA3DB8649CB7}" dt="2023-07-09T12:18:30.933" v="5820"/>
          <ac:spMkLst>
            <pc:docMk/>
            <pc:sldMk cId="3612052273" sldId="494"/>
            <ac:spMk id="59" creationId="{627B69D9-C061-3364-03C0-5C05FE8F6168}"/>
          </ac:spMkLst>
        </pc:spChg>
        <pc:spChg chg="replST">
          <ac:chgData name="Cantamessa Astrid" userId="25f9f48d-85bc-43a4-947a-61da0b1c16f5" providerId="ADAL" clId="{80008A71-63AE-4559-A497-FA3DB8649CB7}" dt="2023-07-09T12:18:30.937" v="5821"/>
          <ac:spMkLst>
            <pc:docMk/>
            <pc:sldMk cId="3612052273" sldId="494"/>
            <ac:spMk id="60" creationId="{C0C78AB2-BD0E-BF80-D2FB-F2DBE901E99D}"/>
          </ac:spMkLst>
        </pc:spChg>
        <pc:spChg chg="replST">
          <ac:chgData name="Cantamessa Astrid" userId="25f9f48d-85bc-43a4-947a-61da0b1c16f5" providerId="ADAL" clId="{80008A71-63AE-4559-A497-FA3DB8649CB7}" dt="2023-07-09T12:18:30.941" v="5822"/>
          <ac:spMkLst>
            <pc:docMk/>
            <pc:sldMk cId="3612052273" sldId="494"/>
            <ac:spMk id="61" creationId="{8241E882-404A-10C0-F984-ED6EFCBA26B7}"/>
          </ac:spMkLst>
        </pc:spChg>
        <pc:spChg chg="mod topLvl replST">
          <ac:chgData name="Cantamessa Astrid" userId="25f9f48d-85bc-43a4-947a-61da0b1c16f5" providerId="ADAL" clId="{80008A71-63AE-4559-A497-FA3DB8649CB7}" dt="2023-07-09T12:18:30.588" v="5747"/>
          <ac:spMkLst>
            <pc:docMk/>
            <pc:sldMk cId="3612052273" sldId="494"/>
            <ac:spMk id="64" creationId="{0FC3AAF7-6E01-E823-FA90-590685C2AEE0}"/>
          </ac:spMkLst>
        </pc:spChg>
        <pc:spChg chg="mod topLvl replST">
          <ac:chgData name="Cantamessa Astrid" userId="25f9f48d-85bc-43a4-947a-61da0b1c16f5" providerId="ADAL" clId="{80008A71-63AE-4559-A497-FA3DB8649CB7}" dt="2023-07-09T12:18:30.591" v="5748"/>
          <ac:spMkLst>
            <pc:docMk/>
            <pc:sldMk cId="3612052273" sldId="494"/>
            <ac:spMk id="65" creationId="{E30D7644-3176-D74F-C6F3-E1C8A4A5DB96}"/>
          </ac:spMkLst>
        </pc:spChg>
        <pc:spChg chg="mod topLvl replST">
          <ac:chgData name="Cantamessa Astrid" userId="25f9f48d-85bc-43a4-947a-61da0b1c16f5" providerId="ADAL" clId="{80008A71-63AE-4559-A497-FA3DB8649CB7}" dt="2023-07-09T12:18:30.596" v="5749"/>
          <ac:spMkLst>
            <pc:docMk/>
            <pc:sldMk cId="3612052273" sldId="494"/>
            <ac:spMk id="66" creationId="{3EC8212A-91BC-0B26-C5CC-34E281C5DCFF}"/>
          </ac:spMkLst>
        </pc:spChg>
        <pc:spChg chg="mod topLvl replST">
          <ac:chgData name="Cantamessa Astrid" userId="25f9f48d-85bc-43a4-947a-61da0b1c16f5" providerId="ADAL" clId="{80008A71-63AE-4559-A497-FA3DB8649CB7}" dt="2023-07-09T12:18:30.601" v="5750"/>
          <ac:spMkLst>
            <pc:docMk/>
            <pc:sldMk cId="3612052273" sldId="494"/>
            <ac:spMk id="67" creationId="{BC5AA993-CB07-83FB-681A-E248DE87127D}"/>
          </ac:spMkLst>
        </pc:spChg>
        <pc:spChg chg="del mod">
          <ac:chgData name="Cantamessa Astrid" userId="25f9f48d-85bc-43a4-947a-61da0b1c16f5" providerId="ADAL" clId="{80008A71-63AE-4559-A497-FA3DB8649CB7}" dt="2023-07-06T12:41:01.487" v="978" actId="478"/>
          <ac:spMkLst>
            <pc:docMk/>
            <pc:sldMk cId="3612052273" sldId="494"/>
            <ac:spMk id="68" creationId="{25F3F4BD-5EC2-B25A-D1E9-AB5616A6156F}"/>
          </ac:spMkLst>
        </pc:spChg>
        <pc:spChg chg="del mod">
          <ac:chgData name="Cantamessa Astrid" userId="25f9f48d-85bc-43a4-947a-61da0b1c16f5" providerId="ADAL" clId="{80008A71-63AE-4559-A497-FA3DB8649CB7}" dt="2023-07-06T12:41:01.487" v="978" actId="478"/>
          <ac:spMkLst>
            <pc:docMk/>
            <pc:sldMk cId="3612052273" sldId="494"/>
            <ac:spMk id="70" creationId="{E369711D-3863-CFF6-E6BA-FBD7576C7306}"/>
          </ac:spMkLst>
        </pc:spChg>
        <pc:spChg chg="del mod">
          <ac:chgData name="Cantamessa Astrid" userId="25f9f48d-85bc-43a4-947a-61da0b1c16f5" providerId="ADAL" clId="{80008A71-63AE-4559-A497-FA3DB8649CB7}" dt="2023-07-06T12:41:01.487" v="978" actId="478"/>
          <ac:spMkLst>
            <pc:docMk/>
            <pc:sldMk cId="3612052273" sldId="494"/>
            <ac:spMk id="71" creationId="{50419EB3-293D-C1D6-2B62-3D9AE3E024A5}"/>
          </ac:spMkLst>
        </pc:spChg>
        <pc:spChg chg="del mod">
          <ac:chgData name="Cantamessa Astrid" userId="25f9f48d-85bc-43a4-947a-61da0b1c16f5" providerId="ADAL" clId="{80008A71-63AE-4559-A497-FA3DB8649CB7}" dt="2023-07-06T12:41:01.487" v="978" actId="478"/>
          <ac:spMkLst>
            <pc:docMk/>
            <pc:sldMk cId="3612052273" sldId="494"/>
            <ac:spMk id="72" creationId="{B05D2B4E-FB23-467E-E8C1-97FF9CDC1C07}"/>
          </ac:spMkLst>
        </pc:spChg>
        <pc:spChg chg="del mod">
          <ac:chgData name="Cantamessa Astrid" userId="25f9f48d-85bc-43a4-947a-61da0b1c16f5" providerId="ADAL" clId="{80008A71-63AE-4559-A497-FA3DB8649CB7}" dt="2023-07-06T12:40:40.639" v="957" actId="478"/>
          <ac:spMkLst>
            <pc:docMk/>
            <pc:sldMk cId="3612052273" sldId="494"/>
            <ac:spMk id="73" creationId="{A7C5962A-62CC-105C-2352-F04CA2F45641}"/>
          </ac:spMkLst>
        </pc:spChg>
        <pc:spChg chg="del mod">
          <ac:chgData name="Cantamessa Astrid" userId="25f9f48d-85bc-43a4-947a-61da0b1c16f5" providerId="ADAL" clId="{80008A71-63AE-4559-A497-FA3DB8649CB7}" dt="2023-07-06T12:40:40.639" v="957" actId="478"/>
          <ac:spMkLst>
            <pc:docMk/>
            <pc:sldMk cId="3612052273" sldId="494"/>
            <ac:spMk id="74" creationId="{061E62A5-EC27-0056-52A1-C997B4D15C31}"/>
          </ac:spMkLst>
        </pc:spChg>
        <pc:spChg chg="del mod">
          <ac:chgData name="Cantamessa Astrid" userId="25f9f48d-85bc-43a4-947a-61da0b1c16f5" providerId="ADAL" clId="{80008A71-63AE-4559-A497-FA3DB8649CB7}" dt="2023-07-06T12:40:40.639" v="957" actId="478"/>
          <ac:spMkLst>
            <pc:docMk/>
            <pc:sldMk cId="3612052273" sldId="494"/>
            <ac:spMk id="75" creationId="{B73CF2B6-C67D-9146-E931-4E27B08CE4EA}"/>
          </ac:spMkLst>
        </pc:spChg>
        <pc:spChg chg="del mod">
          <ac:chgData name="Cantamessa Astrid" userId="25f9f48d-85bc-43a4-947a-61da0b1c16f5" providerId="ADAL" clId="{80008A71-63AE-4559-A497-FA3DB8649CB7}" dt="2023-07-06T12:40:40.639" v="957" actId="478"/>
          <ac:spMkLst>
            <pc:docMk/>
            <pc:sldMk cId="3612052273" sldId="494"/>
            <ac:spMk id="76" creationId="{3A6DC370-97F6-D88A-D2E2-686BED8625C8}"/>
          </ac:spMkLst>
        </pc:spChg>
        <pc:spChg chg="del mod">
          <ac:chgData name="Cantamessa Astrid" userId="25f9f48d-85bc-43a4-947a-61da0b1c16f5" providerId="ADAL" clId="{80008A71-63AE-4559-A497-FA3DB8649CB7}" dt="2023-07-06T12:40:40.639" v="957" actId="478"/>
          <ac:spMkLst>
            <pc:docMk/>
            <pc:sldMk cId="3612052273" sldId="494"/>
            <ac:spMk id="77" creationId="{C171F9B5-E438-A2C0-A665-3B19A8B0A10A}"/>
          </ac:spMkLst>
        </pc:spChg>
        <pc:spChg chg="del mod">
          <ac:chgData name="Cantamessa Astrid" userId="25f9f48d-85bc-43a4-947a-61da0b1c16f5" providerId="ADAL" clId="{80008A71-63AE-4559-A497-FA3DB8649CB7}" dt="2023-07-06T12:40:40.639" v="957" actId="478"/>
          <ac:spMkLst>
            <pc:docMk/>
            <pc:sldMk cId="3612052273" sldId="494"/>
            <ac:spMk id="78" creationId="{250541B7-D800-1846-6336-4BBCB70249BD}"/>
          </ac:spMkLst>
        </pc:spChg>
        <pc:spChg chg="del mod">
          <ac:chgData name="Cantamessa Astrid" userId="25f9f48d-85bc-43a4-947a-61da0b1c16f5" providerId="ADAL" clId="{80008A71-63AE-4559-A497-FA3DB8649CB7}" dt="2023-07-06T12:40:40.639" v="957" actId="478"/>
          <ac:spMkLst>
            <pc:docMk/>
            <pc:sldMk cId="3612052273" sldId="494"/>
            <ac:spMk id="82" creationId="{ED90FC29-5D3D-9181-8CEB-2F03BDC8D0AC}"/>
          </ac:spMkLst>
        </pc:spChg>
        <pc:spChg chg="del mod">
          <ac:chgData name="Cantamessa Astrid" userId="25f9f48d-85bc-43a4-947a-61da0b1c16f5" providerId="ADAL" clId="{80008A71-63AE-4559-A497-FA3DB8649CB7}" dt="2023-07-06T12:40:40.639" v="957" actId="478"/>
          <ac:spMkLst>
            <pc:docMk/>
            <pc:sldMk cId="3612052273" sldId="494"/>
            <ac:spMk id="83" creationId="{C25B510B-595D-099F-7B75-CC639785E780}"/>
          </ac:spMkLst>
        </pc:spChg>
        <pc:spChg chg="del mod">
          <ac:chgData name="Cantamessa Astrid" userId="25f9f48d-85bc-43a4-947a-61da0b1c16f5" providerId="ADAL" clId="{80008A71-63AE-4559-A497-FA3DB8649CB7}" dt="2023-07-06T12:40:40.639" v="957" actId="478"/>
          <ac:spMkLst>
            <pc:docMk/>
            <pc:sldMk cId="3612052273" sldId="494"/>
            <ac:spMk id="86" creationId="{B1BED9CE-564D-B4C1-4DFB-72BC2E83D835}"/>
          </ac:spMkLst>
        </pc:spChg>
        <pc:spChg chg="del mod">
          <ac:chgData name="Cantamessa Astrid" userId="25f9f48d-85bc-43a4-947a-61da0b1c16f5" providerId="ADAL" clId="{80008A71-63AE-4559-A497-FA3DB8649CB7}" dt="2023-07-06T12:40:40.639" v="957" actId="478"/>
          <ac:spMkLst>
            <pc:docMk/>
            <pc:sldMk cId="3612052273" sldId="494"/>
            <ac:spMk id="87" creationId="{8EFA056B-0102-4570-B91C-C9C127795BBB}"/>
          </ac:spMkLst>
        </pc:spChg>
        <pc:spChg chg="del mod">
          <ac:chgData name="Cantamessa Astrid" userId="25f9f48d-85bc-43a4-947a-61da0b1c16f5" providerId="ADAL" clId="{80008A71-63AE-4559-A497-FA3DB8649CB7}" dt="2023-07-06T12:40:40.639" v="957" actId="478"/>
          <ac:spMkLst>
            <pc:docMk/>
            <pc:sldMk cId="3612052273" sldId="494"/>
            <ac:spMk id="88" creationId="{B712834C-D7A6-0325-648E-837AF514D3FA}"/>
          </ac:spMkLst>
        </pc:spChg>
        <pc:spChg chg="del mod">
          <ac:chgData name="Cantamessa Astrid" userId="25f9f48d-85bc-43a4-947a-61da0b1c16f5" providerId="ADAL" clId="{80008A71-63AE-4559-A497-FA3DB8649CB7}" dt="2023-07-06T12:40:40.639" v="957" actId="478"/>
          <ac:spMkLst>
            <pc:docMk/>
            <pc:sldMk cId="3612052273" sldId="494"/>
            <ac:spMk id="89" creationId="{8DDFC50B-FD42-FABB-6D3D-3FAA3AA87518}"/>
          </ac:spMkLst>
        </pc:spChg>
        <pc:spChg chg="del mod">
          <ac:chgData name="Cantamessa Astrid" userId="25f9f48d-85bc-43a4-947a-61da0b1c16f5" providerId="ADAL" clId="{80008A71-63AE-4559-A497-FA3DB8649CB7}" dt="2023-07-06T12:47:12.190" v="1236" actId="478"/>
          <ac:spMkLst>
            <pc:docMk/>
            <pc:sldMk cId="3612052273" sldId="494"/>
            <ac:spMk id="90" creationId="{35B6E494-0313-4180-A069-09D8B6BA3CC7}"/>
          </ac:spMkLst>
        </pc:spChg>
        <pc:spChg chg="del mod">
          <ac:chgData name="Cantamessa Astrid" userId="25f9f48d-85bc-43a4-947a-61da0b1c16f5" providerId="ADAL" clId="{80008A71-63AE-4559-A497-FA3DB8649CB7}" dt="2023-07-06T12:41:23.008" v="983" actId="478"/>
          <ac:spMkLst>
            <pc:docMk/>
            <pc:sldMk cId="3612052273" sldId="494"/>
            <ac:spMk id="93" creationId="{CF87D497-9B72-7956-2484-D81889DC3B26}"/>
          </ac:spMkLst>
        </pc:spChg>
        <pc:spChg chg="del mod">
          <ac:chgData name="Cantamessa Astrid" userId="25f9f48d-85bc-43a4-947a-61da0b1c16f5" providerId="ADAL" clId="{80008A71-63AE-4559-A497-FA3DB8649CB7}" dt="2023-07-06T12:41:23.008" v="983" actId="478"/>
          <ac:spMkLst>
            <pc:docMk/>
            <pc:sldMk cId="3612052273" sldId="494"/>
            <ac:spMk id="94" creationId="{0AB4D179-45F5-8377-5993-4DC8AA11A660}"/>
          </ac:spMkLst>
        </pc:spChg>
        <pc:spChg chg="del mod">
          <ac:chgData name="Cantamessa Astrid" userId="25f9f48d-85bc-43a4-947a-61da0b1c16f5" providerId="ADAL" clId="{80008A71-63AE-4559-A497-FA3DB8649CB7}" dt="2023-07-06T12:41:23.008" v="983" actId="478"/>
          <ac:spMkLst>
            <pc:docMk/>
            <pc:sldMk cId="3612052273" sldId="494"/>
            <ac:spMk id="95" creationId="{DCB73DD1-C8DF-48D6-3F2A-5A4BFB5B7543}"/>
          </ac:spMkLst>
        </pc:spChg>
        <pc:spChg chg="mod">
          <ac:chgData name="Cantamessa Astrid" userId="25f9f48d-85bc-43a4-947a-61da0b1c16f5" providerId="ADAL" clId="{80008A71-63AE-4559-A497-FA3DB8649CB7}" dt="2023-07-06T12:46:30.588" v="1224" actId="165"/>
          <ac:spMkLst>
            <pc:docMk/>
            <pc:sldMk cId="3612052273" sldId="494"/>
            <ac:spMk id="96" creationId="{5F5F9224-E358-5BF2-7DC2-2ACE3AE3A5DB}"/>
          </ac:spMkLst>
        </pc:spChg>
        <pc:spChg chg="mod">
          <ac:chgData name="Cantamessa Astrid" userId="25f9f48d-85bc-43a4-947a-61da0b1c16f5" providerId="ADAL" clId="{80008A71-63AE-4559-A497-FA3DB8649CB7}" dt="2023-07-06T12:46:30.588" v="1224" actId="165"/>
          <ac:spMkLst>
            <pc:docMk/>
            <pc:sldMk cId="3612052273" sldId="494"/>
            <ac:spMk id="97" creationId="{927BAB38-8170-79D0-AC79-800BA357B5FE}"/>
          </ac:spMkLst>
        </pc:spChg>
        <pc:spChg chg="mod">
          <ac:chgData name="Cantamessa Astrid" userId="25f9f48d-85bc-43a4-947a-61da0b1c16f5" providerId="ADAL" clId="{80008A71-63AE-4559-A497-FA3DB8649CB7}" dt="2023-07-06T12:46:30.588" v="1224" actId="165"/>
          <ac:spMkLst>
            <pc:docMk/>
            <pc:sldMk cId="3612052273" sldId="494"/>
            <ac:spMk id="98" creationId="{9D64BD35-F69E-6957-734E-BE4814763D5E}"/>
          </ac:spMkLst>
        </pc:spChg>
        <pc:spChg chg="mod">
          <ac:chgData name="Cantamessa Astrid" userId="25f9f48d-85bc-43a4-947a-61da0b1c16f5" providerId="ADAL" clId="{80008A71-63AE-4559-A497-FA3DB8649CB7}" dt="2023-07-06T12:46:30.588" v="1224" actId="165"/>
          <ac:spMkLst>
            <pc:docMk/>
            <pc:sldMk cId="3612052273" sldId="494"/>
            <ac:spMk id="99" creationId="{9592B10B-5426-796B-D4B2-7223D062AEE9}"/>
          </ac:spMkLst>
        </pc:spChg>
        <pc:spChg chg="mod">
          <ac:chgData name="Cantamessa Astrid" userId="25f9f48d-85bc-43a4-947a-61da0b1c16f5" providerId="ADAL" clId="{80008A71-63AE-4559-A497-FA3DB8649CB7}" dt="2023-07-06T12:46:30.588" v="1224" actId="165"/>
          <ac:spMkLst>
            <pc:docMk/>
            <pc:sldMk cId="3612052273" sldId="494"/>
            <ac:spMk id="100" creationId="{D3EEA879-BD9D-A900-1946-F81CD70B3A3C}"/>
          </ac:spMkLst>
        </pc:spChg>
        <pc:spChg chg="mod replST">
          <ac:chgData name="Cantamessa Astrid" userId="25f9f48d-85bc-43a4-947a-61da0b1c16f5" providerId="ADAL" clId="{80008A71-63AE-4559-A497-FA3DB8649CB7}" dt="2023-07-09T12:18:30.719" v="5774"/>
          <ac:spMkLst>
            <pc:docMk/>
            <pc:sldMk cId="3612052273" sldId="494"/>
            <ac:spMk id="103" creationId="{ED1DD693-1049-5A88-2170-08975BC877E2}"/>
          </ac:spMkLst>
        </pc:spChg>
        <pc:spChg chg="del mod">
          <ac:chgData name="Cantamessa Astrid" userId="25f9f48d-85bc-43a4-947a-61da0b1c16f5" providerId="ADAL" clId="{80008A71-63AE-4559-A497-FA3DB8649CB7}" dt="2023-07-06T12:41:23.008" v="983" actId="478"/>
          <ac:spMkLst>
            <pc:docMk/>
            <pc:sldMk cId="3612052273" sldId="494"/>
            <ac:spMk id="108" creationId="{7F675EB9-34A6-FA93-AFBC-24A841D0F634}"/>
          </ac:spMkLst>
        </pc:spChg>
        <pc:spChg chg="del mod">
          <ac:chgData name="Cantamessa Astrid" userId="25f9f48d-85bc-43a4-947a-61da0b1c16f5" providerId="ADAL" clId="{80008A71-63AE-4559-A497-FA3DB8649CB7}" dt="2023-07-06T12:41:23.008" v="983" actId="478"/>
          <ac:spMkLst>
            <pc:docMk/>
            <pc:sldMk cId="3612052273" sldId="494"/>
            <ac:spMk id="113" creationId="{23302F2F-5E20-E32F-F2C2-DFB1918F67A9}"/>
          </ac:spMkLst>
        </pc:spChg>
        <pc:spChg chg="replST">
          <ac:chgData name="Cantamessa Astrid" userId="25f9f48d-85bc-43a4-947a-61da0b1c16f5" providerId="ADAL" clId="{80008A71-63AE-4559-A497-FA3DB8649CB7}" dt="2023-07-09T12:18:30.678" v="5765"/>
          <ac:spMkLst>
            <pc:docMk/>
            <pc:sldMk cId="3612052273" sldId="494"/>
            <ac:spMk id="118" creationId="{C79FC98C-4F11-4C03-EE82-6EA411CB7C61}"/>
          </ac:spMkLst>
        </pc:spChg>
        <pc:spChg chg="ord replST">
          <ac:chgData name="Cantamessa Astrid" userId="25f9f48d-85bc-43a4-947a-61da0b1c16f5" providerId="ADAL" clId="{80008A71-63AE-4559-A497-FA3DB8649CB7}" dt="2023-07-09T12:18:30.728" v="5776"/>
          <ac:spMkLst>
            <pc:docMk/>
            <pc:sldMk cId="3612052273" sldId="494"/>
            <ac:spMk id="119" creationId="{EB9F20D3-1409-3195-9E9C-992CB7B039D3}"/>
          </ac:spMkLst>
        </pc:spChg>
        <pc:spChg chg="replST">
          <ac:chgData name="Cantamessa Astrid" userId="25f9f48d-85bc-43a4-947a-61da0b1c16f5" providerId="ADAL" clId="{80008A71-63AE-4559-A497-FA3DB8649CB7}" dt="2023-07-09T12:18:30.733" v="5777"/>
          <ac:spMkLst>
            <pc:docMk/>
            <pc:sldMk cId="3612052273" sldId="494"/>
            <ac:spMk id="121" creationId="{74214F5F-AA81-BCA6-AACE-72943F266EB1}"/>
          </ac:spMkLst>
        </pc:spChg>
        <pc:spChg chg="del mod">
          <ac:chgData name="Cantamessa Astrid" userId="25f9f48d-85bc-43a4-947a-61da0b1c16f5" providerId="ADAL" clId="{80008A71-63AE-4559-A497-FA3DB8649CB7}" dt="2023-07-06T12:41:23.008" v="983" actId="478"/>
          <ac:spMkLst>
            <pc:docMk/>
            <pc:sldMk cId="3612052273" sldId="494"/>
            <ac:spMk id="122" creationId="{21E998B4-BF5B-66B0-9073-E5A99D74A1DA}"/>
          </ac:spMkLst>
        </pc:spChg>
        <pc:spChg chg="del mod">
          <ac:chgData name="Cantamessa Astrid" userId="25f9f48d-85bc-43a4-947a-61da0b1c16f5" providerId="ADAL" clId="{80008A71-63AE-4559-A497-FA3DB8649CB7}" dt="2023-07-06T12:41:23.008" v="983" actId="478"/>
          <ac:spMkLst>
            <pc:docMk/>
            <pc:sldMk cId="3612052273" sldId="494"/>
            <ac:spMk id="123" creationId="{35B7FEC2-90A3-6EB8-1FA8-8825C5ED03BB}"/>
          </ac:spMkLst>
        </pc:spChg>
        <pc:spChg chg="mod replST">
          <ac:chgData name="Cantamessa Astrid" userId="25f9f48d-85bc-43a4-947a-61da0b1c16f5" providerId="ADAL" clId="{80008A71-63AE-4559-A497-FA3DB8649CB7}" dt="2023-07-09T12:18:30.737" v="5778"/>
          <ac:spMkLst>
            <pc:docMk/>
            <pc:sldMk cId="3612052273" sldId="494"/>
            <ac:spMk id="124" creationId="{FBF0703F-6E7F-4127-C15E-7EAF57127FB4}"/>
          </ac:spMkLst>
        </pc:spChg>
        <pc:spChg chg="del mod">
          <ac:chgData name="Cantamessa Astrid" userId="25f9f48d-85bc-43a4-947a-61da0b1c16f5" providerId="ADAL" clId="{80008A71-63AE-4559-A497-FA3DB8649CB7}" dt="2023-07-06T12:41:23.008" v="983" actId="478"/>
          <ac:spMkLst>
            <pc:docMk/>
            <pc:sldMk cId="3612052273" sldId="494"/>
            <ac:spMk id="125" creationId="{0361E678-3782-664C-3BEC-4C9D795A2DFD}"/>
          </ac:spMkLst>
        </pc:spChg>
        <pc:spChg chg="del mod">
          <ac:chgData name="Cantamessa Astrid" userId="25f9f48d-85bc-43a4-947a-61da0b1c16f5" providerId="ADAL" clId="{80008A71-63AE-4559-A497-FA3DB8649CB7}" dt="2023-07-06T12:41:23.008" v="983" actId="478"/>
          <ac:spMkLst>
            <pc:docMk/>
            <pc:sldMk cId="3612052273" sldId="494"/>
            <ac:spMk id="126" creationId="{0852075B-2AB5-22F8-0D80-CC20E349516B}"/>
          </ac:spMkLst>
        </pc:spChg>
        <pc:spChg chg="del mod">
          <ac:chgData name="Cantamessa Astrid" userId="25f9f48d-85bc-43a4-947a-61da0b1c16f5" providerId="ADAL" clId="{80008A71-63AE-4559-A497-FA3DB8649CB7}" dt="2023-07-06T12:41:23.008" v="983" actId="478"/>
          <ac:spMkLst>
            <pc:docMk/>
            <pc:sldMk cId="3612052273" sldId="494"/>
            <ac:spMk id="127" creationId="{06F18C29-789E-3C3A-DEC3-F796EDC9EF71}"/>
          </ac:spMkLst>
        </pc:spChg>
        <pc:spChg chg="del mod">
          <ac:chgData name="Cantamessa Astrid" userId="25f9f48d-85bc-43a4-947a-61da0b1c16f5" providerId="ADAL" clId="{80008A71-63AE-4559-A497-FA3DB8649CB7}" dt="2023-07-06T12:41:23.008" v="983" actId="478"/>
          <ac:spMkLst>
            <pc:docMk/>
            <pc:sldMk cId="3612052273" sldId="494"/>
            <ac:spMk id="128" creationId="{EEBB4CEE-336A-41E8-FB97-0E5EADB6BEBB}"/>
          </ac:spMkLst>
        </pc:spChg>
        <pc:spChg chg="del mod">
          <ac:chgData name="Cantamessa Astrid" userId="25f9f48d-85bc-43a4-947a-61da0b1c16f5" providerId="ADAL" clId="{80008A71-63AE-4559-A497-FA3DB8649CB7}" dt="2023-07-06T12:41:23.008" v="983" actId="478"/>
          <ac:spMkLst>
            <pc:docMk/>
            <pc:sldMk cId="3612052273" sldId="494"/>
            <ac:spMk id="146" creationId="{F6E65291-F682-625A-0DC0-A20859122B15}"/>
          </ac:spMkLst>
        </pc:spChg>
        <pc:spChg chg="del mod">
          <ac:chgData name="Cantamessa Astrid" userId="25f9f48d-85bc-43a4-947a-61da0b1c16f5" providerId="ADAL" clId="{80008A71-63AE-4559-A497-FA3DB8649CB7}" dt="2023-07-06T12:41:23.008" v="983" actId="478"/>
          <ac:spMkLst>
            <pc:docMk/>
            <pc:sldMk cId="3612052273" sldId="494"/>
            <ac:spMk id="147" creationId="{0DCDC115-E265-A3E6-1FF0-56AFB0BEB00F}"/>
          </ac:spMkLst>
        </pc:spChg>
        <pc:spChg chg="del mod">
          <ac:chgData name="Cantamessa Astrid" userId="25f9f48d-85bc-43a4-947a-61da0b1c16f5" providerId="ADAL" clId="{80008A71-63AE-4559-A497-FA3DB8649CB7}" dt="2023-07-06T12:41:23.008" v="983" actId="478"/>
          <ac:spMkLst>
            <pc:docMk/>
            <pc:sldMk cId="3612052273" sldId="494"/>
            <ac:spMk id="152" creationId="{98028EC1-341B-0ADE-8B26-8006713C4512}"/>
          </ac:spMkLst>
        </pc:spChg>
        <pc:spChg chg="del mod">
          <ac:chgData name="Cantamessa Astrid" userId="25f9f48d-85bc-43a4-947a-61da0b1c16f5" providerId="ADAL" clId="{80008A71-63AE-4559-A497-FA3DB8649CB7}" dt="2023-07-06T12:41:23.008" v="983" actId="478"/>
          <ac:spMkLst>
            <pc:docMk/>
            <pc:sldMk cId="3612052273" sldId="494"/>
            <ac:spMk id="153" creationId="{6138E860-C181-6AFD-A5CB-14907041D629}"/>
          </ac:spMkLst>
        </pc:spChg>
        <pc:spChg chg="del mod">
          <ac:chgData name="Cantamessa Astrid" userId="25f9f48d-85bc-43a4-947a-61da0b1c16f5" providerId="ADAL" clId="{80008A71-63AE-4559-A497-FA3DB8649CB7}" dt="2023-07-06T12:41:25.589" v="985" actId="478"/>
          <ac:spMkLst>
            <pc:docMk/>
            <pc:sldMk cId="3612052273" sldId="494"/>
            <ac:spMk id="154" creationId="{DD0D3947-FA49-49B5-E927-8FD208F2DA74}"/>
          </ac:spMkLst>
        </pc:spChg>
        <pc:spChg chg="del mod">
          <ac:chgData name="Cantamessa Astrid" userId="25f9f48d-85bc-43a4-947a-61da0b1c16f5" providerId="ADAL" clId="{80008A71-63AE-4559-A497-FA3DB8649CB7}" dt="2023-07-06T12:42:25.199" v="1004" actId="478"/>
          <ac:spMkLst>
            <pc:docMk/>
            <pc:sldMk cId="3612052273" sldId="494"/>
            <ac:spMk id="157" creationId="{A8EDE7F1-3712-518F-BBAA-AEC66C2BB011}"/>
          </ac:spMkLst>
        </pc:spChg>
        <pc:spChg chg="del mod">
          <ac:chgData name="Cantamessa Astrid" userId="25f9f48d-85bc-43a4-947a-61da0b1c16f5" providerId="ADAL" clId="{80008A71-63AE-4559-A497-FA3DB8649CB7}" dt="2023-07-06T12:42:25.199" v="1004" actId="478"/>
          <ac:spMkLst>
            <pc:docMk/>
            <pc:sldMk cId="3612052273" sldId="494"/>
            <ac:spMk id="158" creationId="{B2B86820-DA42-BB3C-5F85-D9A0353F6636}"/>
          </ac:spMkLst>
        </pc:spChg>
        <pc:spChg chg="mod">
          <ac:chgData name="Cantamessa Astrid" userId="25f9f48d-85bc-43a4-947a-61da0b1c16f5" providerId="ADAL" clId="{80008A71-63AE-4559-A497-FA3DB8649CB7}" dt="2023-07-06T12:42:08.444" v="1002"/>
          <ac:spMkLst>
            <pc:docMk/>
            <pc:sldMk cId="3612052273" sldId="494"/>
            <ac:spMk id="159" creationId="{EB33DDE3-5DB5-4161-DB75-F506662DCB0A}"/>
          </ac:spMkLst>
        </pc:spChg>
        <pc:spChg chg="del mod">
          <ac:chgData name="Cantamessa Astrid" userId="25f9f48d-85bc-43a4-947a-61da0b1c16f5" providerId="ADAL" clId="{80008A71-63AE-4559-A497-FA3DB8649CB7}" dt="2023-07-06T12:42:25.199" v="1004" actId="478"/>
          <ac:spMkLst>
            <pc:docMk/>
            <pc:sldMk cId="3612052273" sldId="494"/>
            <ac:spMk id="160" creationId="{544E5EDC-2302-AE5B-B06A-44BEC2F21E33}"/>
          </ac:spMkLst>
        </pc:spChg>
        <pc:spChg chg="del mod">
          <ac:chgData name="Cantamessa Astrid" userId="25f9f48d-85bc-43a4-947a-61da0b1c16f5" providerId="ADAL" clId="{80008A71-63AE-4559-A497-FA3DB8649CB7}" dt="2023-07-06T12:42:25.199" v="1004" actId="478"/>
          <ac:spMkLst>
            <pc:docMk/>
            <pc:sldMk cId="3612052273" sldId="494"/>
            <ac:spMk id="161" creationId="{7B0C8813-E2A3-2B39-E1A8-88A8B2DC9830}"/>
          </ac:spMkLst>
        </pc:spChg>
        <pc:spChg chg="del mod">
          <ac:chgData name="Cantamessa Astrid" userId="25f9f48d-85bc-43a4-947a-61da0b1c16f5" providerId="ADAL" clId="{80008A71-63AE-4559-A497-FA3DB8649CB7}" dt="2023-07-06T12:42:25.199" v="1004" actId="478"/>
          <ac:spMkLst>
            <pc:docMk/>
            <pc:sldMk cId="3612052273" sldId="494"/>
            <ac:spMk id="162" creationId="{A21C606E-56DE-808D-9D66-7218A298C6F6}"/>
          </ac:spMkLst>
        </pc:spChg>
        <pc:spChg chg="replST">
          <ac:chgData name="Cantamessa Astrid" userId="25f9f48d-85bc-43a4-947a-61da0b1c16f5" providerId="ADAL" clId="{80008A71-63AE-4559-A497-FA3DB8649CB7}" dt="2023-07-09T12:18:30.700" v="5770"/>
          <ac:spMkLst>
            <pc:docMk/>
            <pc:sldMk cId="3612052273" sldId="494"/>
            <ac:spMk id="163" creationId="{67DDD91C-2DDE-5FE4-8AA0-B82B15DE2F79}"/>
          </ac:spMkLst>
        </pc:spChg>
        <pc:spChg chg="del mod">
          <ac:chgData name="Cantamessa Astrid" userId="25f9f48d-85bc-43a4-947a-61da0b1c16f5" providerId="ADAL" clId="{80008A71-63AE-4559-A497-FA3DB8649CB7}" dt="2023-07-06T12:42:25.199" v="1004" actId="478"/>
          <ac:spMkLst>
            <pc:docMk/>
            <pc:sldMk cId="3612052273" sldId="494"/>
            <ac:spMk id="164" creationId="{FBF537DD-111C-9C94-1F6E-2879A141E317}"/>
          </ac:spMkLst>
        </pc:spChg>
        <pc:spChg chg="del mod">
          <ac:chgData name="Cantamessa Astrid" userId="25f9f48d-85bc-43a4-947a-61da0b1c16f5" providerId="ADAL" clId="{80008A71-63AE-4559-A497-FA3DB8649CB7}" dt="2023-07-06T12:42:25.199" v="1004" actId="478"/>
          <ac:spMkLst>
            <pc:docMk/>
            <pc:sldMk cId="3612052273" sldId="494"/>
            <ac:spMk id="165" creationId="{D82251D2-C8D7-C4F5-8221-441A08FC8CA2}"/>
          </ac:spMkLst>
        </pc:spChg>
        <pc:spChg chg="mod">
          <ac:chgData name="Cantamessa Astrid" userId="25f9f48d-85bc-43a4-947a-61da0b1c16f5" providerId="ADAL" clId="{80008A71-63AE-4559-A497-FA3DB8649CB7}" dt="2023-07-06T12:42:08.444" v="1002"/>
          <ac:spMkLst>
            <pc:docMk/>
            <pc:sldMk cId="3612052273" sldId="494"/>
            <ac:spMk id="166" creationId="{075B9D40-19FF-DA8B-0012-92D653B96288}"/>
          </ac:spMkLst>
        </pc:spChg>
        <pc:spChg chg="mod">
          <ac:chgData name="Cantamessa Astrid" userId="25f9f48d-85bc-43a4-947a-61da0b1c16f5" providerId="ADAL" clId="{80008A71-63AE-4559-A497-FA3DB8649CB7}" dt="2023-07-06T12:42:08.444" v="1002"/>
          <ac:spMkLst>
            <pc:docMk/>
            <pc:sldMk cId="3612052273" sldId="494"/>
            <ac:spMk id="167" creationId="{1BB48A25-7956-DFFB-5DFD-B5177C136DDD}"/>
          </ac:spMkLst>
        </pc:spChg>
        <pc:spChg chg="mod">
          <ac:chgData name="Cantamessa Astrid" userId="25f9f48d-85bc-43a4-947a-61da0b1c16f5" providerId="ADAL" clId="{80008A71-63AE-4559-A497-FA3DB8649CB7}" dt="2023-07-06T12:42:08.444" v="1002"/>
          <ac:spMkLst>
            <pc:docMk/>
            <pc:sldMk cId="3612052273" sldId="494"/>
            <ac:spMk id="168" creationId="{A9110CE4-0F77-52E8-20B1-3C6E760EC736}"/>
          </ac:spMkLst>
        </pc:spChg>
        <pc:spChg chg="mod">
          <ac:chgData name="Cantamessa Astrid" userId="25f9f48d-85bc-43a4-947a-61da0b1c16f5" providerId="ADAL" clId="{80008A71-63AE-4559-A497-FA3DB8649CB7}" dt="2023-07-06T12:42:08.444" v="1002"/>
          <ac:spMkLst>
            <pc:docMk/>
            <pc:sldMk cId="3612052273" sldId="494"/>
            <ac:spMk id="169" creationId="{7B9EB05A-70D9-4620-11C1-DADEAF763122}"/>
          </ac:spMkLst>
        </pc:spChg>
        <pc:spChg chg="del mod">
          <ac:chgData name="Cantamessa Astrid" userId="25f9f48d-85bc-43a4-947a-61da0b1c16f5" providerId="ADAL" clId="{80008A71-63AE-4559-A497-FA3DB8649CB7}" dt="2023-07-06T12:42:25.199" v="1004" actId="478"/>
          <ac:spMkLst>
            <pc:docMk/>
            <pc:sldMk cId="3612052273" sldId="494"/>
            <ac:spMk id="170" creationId="{5CE7DA99-ACB5-9A24-F135-3782CAB2DEFF}"/>
          </ac:spMkLst>
        </pc:spChg>
        <pc:spChg chg="del mod">
          <ac:chgData name="Cantamessa Astrid" userId="25f9f48d-85bc-43a4-947a-61da0b1c16f5" providerId="ADAL" clId="{80008A71-63AE-4559-A497-FA3DB8649CB7}" dt="2023-07-06T12:42:25.199" v="1004" actId="478"/>
          <ac:spMkLst>
            <pc:docMk/>
            <pc:sldMk cId="3612052273" sldId="494"/>
            <ac:spMk id="171" creationId="{3D256357-57C9-CEBC-1514-B4B6FF141CBE}"/>
          </ac:spMkLst>
        </pc:spChg>
        <pc:spChg chg="del mod">
          <ac:chgData name="Cantamessa Astrid" userId="25f9f48d-85bc-43a4-947a-61da0b1c16f5" providerId="ADAL" clId="{80008A71-63AE-4559-A497-FA3DB8649CB7}" dt="2023-07-06T12:42:25.199" v="1004" actId="478"/>
          <ac:spMkLst>
            <pc:docMk/>
            <pc:sldMk cId="3612052273" sldId="494"/>
            <ac:spMk id="172" creationId="{DD9E9BA2-D8EE-7834-E212-F76963CDE995}"/>
          </ac:spMkLst>
        </pc:spChg>
        <pc:spChg chg="del mod">
          <ac:chgData name="Cantamessa Astrid" userId="25f9f48d-85bc-43a4-947a-61da0b1c16f5" providerId="ADAL" clId="{80008A71-63AE-4559-A497-FA3DB8649CB7}" dt="2023-07-06T12:42:25.199" v="1004" actId="478"/>
          <ac:spMkLst>
            <pc:docMk/>
            <pc:sldMk cId="3612052273" sldId="494"/>
            <ac:spMk id="173" creationId="{21457C67-2BB9-4B12-B929-E9D2F0929CFE}"/>
          </ac:spMkLst>
        </pc:spChg>
        <pc:spChg chg="del mod">
          <ac:chgData name="Cantamessa Astrid" userId="25f9f48d-85bc-43a4-947a-61da0b1c16f5" providerId="ADAL" clId="{80008A71-63AE-4559-A497-FA3DB8649CB7}" dt="2023-07-06T12:42:25.199" v="1004" actId="478"/>
          <ac:spMkLst>
            <pc:docMk/>
            <pc:sldMk cId="3612052273" sldId="494"/>
            <ac:spMk id="174" creationId="{37D32A3C-1C38-1C3C-BA7F-DB9564230118}"/>
          </ac:spMkLst>
        </pc:spChg>
        <pc:spChg chg="del mod">
          <ac:chgData name="Cantamessa Astrid" userId="25f9f48d-85bc-43a4-947a-61da0b1c16f5" providerId="ADAL" clId="{80008A71-63AE-4559-A497-FA3DB8649CB7}" dt="2023-07-06T12:42:25.199" v="1004" actId="478"/>
          <ac:spMkLst>
            <pc:docMk/>
            <pc:sldMk cId="3612052273" sldId="494"/>
            <ac:spMk id="175" creationId="{4BA3C2DF-72FB-4C6A-BC02-F19E0AC4D2A7}"/>
          </ac:spMkLst>
        </pc:spChg>
        <pc:spChg chg="del mod">
          <ac:chgData name="Cantamessa Astrid" userId="25f9f48d-85bc-43a4-947a-61da0b1c16f5" providerId="ADAL" clId="{80008A71-63AE-4559-A497-FA3DB8649CB7}" dt="2023-07-06T12:42:25.199" v="1004" actId="478"/>
          <ac:spMkLst>
            <pc:docMk/>
            <pc:sldMk cId="3612052273" sldId="494"/>
            <ac:spMk id="176" creationId="{ECF4CECD-4487-9118-F727-108B0259CBEC}"/>
          </ac:spMkLst>
        </pc:spChg>
        <pc:spChg chg="del mod">
          <ac:chgData name="Cantamessa Astrid" userId="25f9f48d-85bc-43a4-947a-61da0b1c16f5" providerId="ADAL" clId="{80008A71-63AE-4559-A497-FA3DB8649CB7}" dt="2023-07-06T12:42:25.199" v="1004" actId="478"/>
          <ac:spMkLst>
            <pc:docMk/>
            <pc:sldMk cId="3612052273" sldId="494"/>
            <ac:spMk id="177" creationId="{9A82994E-22E0-5B8F-3519-6E49FD0B6DD2}"/>
          </ac:spMkLst>
        </pc:spChg>
        <pc:spChg chg="del mod">
          <ac:chgData name="Cantamessa Astrid" userId="25f9f48d-85bc-43a4-947a-61da0b1c16f5" providerId="ADAL" clId="{80008A71-63AE-4559-A497-FA3DB8649CB7}" dt="2023-07-06T12:42:28.078" v="1005" actId="478"/>
          <ac:spMkLst>
            <pc:docMk/>
            <pc:sldMk cId="3612052273" sldId="494"/>
            <ac:spMk id="178" creationId="{340A3FFC-CFC5-01EF-FF31-58BC5645BB1E}"/>
          </ac:spMkLst>
        </pc:spChg>
        <pc:spChg chg="del mod">
          <ac:chgData name="Cantamessa Astrid" userId="25f9f48d-85bc-43a4-947a-61da0b1c16f5" providerId="ADAL" clId="{80008A71-63AE-4559-A497-FA3DB8649CB7}" dt="2023-07-06T12:43:43.262" v="1121" actId="478"/>
          <ac:spMkLst>
            <pc:docMk/>
            <pc:sldMk cId="3612052273" sldId="494"/>
            <ac:spMk id="183" creationId="{390E898B-D1C9-8552-59E3-80EA0991FFDE}"/>
          </ac:spMkLst>
        </pc:spChg>
        <pc:spChg chg="mod">
          <ac:chgData name="Cantamessa Astrid" userId="25f9f48d-85bc-43a4-947a-61da0b1c16f5" providerId="ADAL" clId="{80008A71-63AE-4559-A497-FA3DB8649CB7}" dt="2023-07-06T12:43:31.286" v="1119"/>
          <ac:spMkLst>
            <pc:docMk/>
            <pc:sldMk cId="3612052273" sldId="494"/>
            <ac:spMk id="184" creationId="{4DBCACD0-8387-3A60-71D5-D5FDD16D1E8C}"/>
          </ac:spMkLst>
        </pc:spChg>
        <pc:spChg chg="del mod">
          <ac:chgData name="Cantamessa Astrid" userId="25f9f48d-85bc-43a4-947a-61da0b1c16f5" providerId="ADAL" clId="{80008A71-63AE-4559-A497-FA3DB8649CB7}" dt="2023-07-06T12:43:43.262" v="1121" actId="478"/>
          <ac:spMkLst>
            <pc:docMk/>
            <pc:sldMk cId="3612052273" sldId="494"/>
            <ac:spMk id="185" creationId="{A4856FF7-1793-0652-2AEC-F632F245A32E}"/>
          </ac:spMkLst>
        </pc:spChg>
        <pc:spChg chg="del mod">
          <ac:chgData name="Cantamessa Astrid" userId="25f9f48d-85bc-43a4-947a-61da0b1c16f5" providerId="ADAL" clId="{80008A71-63AE-4559-A497-FA3DB8649CB7}" dt="2023-07-06T12:43:43.262" v="1121" actId="478"/>
          <ac:spMkLst>
            <pc:docMk/>
            <pc:sldMk cId="3612052273" sldId="494"/>
            <ac:spMk id="186" creationId="{D91FE0D1-3E77-17A0-BD65-C317E732CD90}"/>
          </ac:spMkLst>
        </pc:spChg>
        <pc:spChg chg="del mod">
          <ac:chgData name="Cantamessa Astrid" userId="25f9f48d-85bc-43a4-947a-61da0b1c16f5" providerId="ADAL" clId="{80008A71-63AE-4559-A497-FA3DB8649CB7}" dt="2023-07-06T12:43:43.262" v="1121" actId="478"/>
          <ac:spMkLst>
            <pc:docMk/>
            <pc:sldMk cId="3612052273" sldId="494"/>
            <ac:spMk id="187" creationId="{5689EAD4-101D-1046-41B3-ED6F7923B498}"/>
          </ac:spMkLst>
        </pc:spChg>
        <pc:spChg chg="del mod">
          <ac:chgData name="Cantamessa Astrid" userId="25f9f48d-85bc-43a4-947a-61da0b1c16f5" providerId="ADAL" clId="{80008A71-63AE-4559-A497-FA3DB8649CB7}" dt="2023-07-06T12:43:43.262" v="1121" actId="478"/>
          <ac:spMkLst>
            <pc:docMk/>
            <pc:sldMk cId="3612052273" sldId="494"/>
            <ac:spMk id="188" creationId="{3A0417C0-FC2C-7428-16C5-0E37C0152636}"/>
          </ac:spMkLst>
        </pc:spChg>
        <pc:spChg chg="del mod">
          <ac:chgData name="Cantamessa Astrid" userId="25f9f48d-85bc-43a4-947a-61da0b1c16f5" providerId="ADAL" clId="{80008A71-63AE-4559-A497-FA3DB8649CB7}" dt="2023-07-06T12:43:43.262" v="1121" actId="478"/>
          <ac:spMkLst>
            <pc:docMk/>
            <pc:sldMk cId="3612052273" sldId="494"/>
            <ac:spMk id="190" creationId="{5F35A548-A0AB-4097-B5F1-789D7C6D92A4}"/>
          </ac:spMkLst>
        </pc:spChg>
        <pc:spChg chg="del mod">
          <ac:chgData name="Cantamessa Astrid" userId="25f9f48d-85bc-43a4-947a-61da0b1c16f5" providerId="ADAL" clId="{80008A71-63AE-4559-A497-FA3DB8649CB7}" dt="2023-07-06T12:43:43.262" v="1121" actId="478"/>
          <ac:spMkLst>
            <pc:docMk/>
            <pc:sldMk cId="3612052273" sldId="494"/>
            <ac:spMk id="192" creationId="{233EC120-E24B-20D7-6A4A-BDE36F2506E7}"/>
          </ac:spMkLst>
        </pc:spChg>
        <pc:spChg chg="del mod">
          <ac:chgData name="Cantamessa Astrid" userId="25f9f48d-85bc-43a4-947a-61da0b1c16f5" providerId="ADAL" clId="{80008A71-63AE-4559-A497-FA3DB8649CB7}" dt="2023-07-06T12:43:43.262" v="1121" actId="478"/>
          <ac:spMkLst>
            <pc:docMk/>
            <pc:sldMk cId="3612052273" sldId="494"/>
            <ac:spMk id="194" creationId="{8AE2B834-BE70-31D9-7890-DF174DB6B48D}"/>
          </ac:spMkLst>
        </pc:spChg>
        <pc:spChg chg="del mod">
          <ac:chgData name="Cantamessa Astrid" userId="25f9f48d-85bc-43a4-947a-61da0b1c16f5" providerId="ADAL" clId="{80008A71-63AE-4559-A497-FA3DB8649CB7}" dt="2023-07-06T12:43:43.262" v="1121" actId="478"/>
          <ac:spMkLst>
            <pc:docMk/>
            <pc:sldMk cId="3612052273" sldId="494"/>
            <ac:spMk id="195" creationId="{22CB8561-C664-CB72-4DB5-83B59D048D42}"/>
          </ac:spMkLst>
        </pc:spChg>
        <pc:spChg chg="del mod">
          <ac:chgData name="Cantamessa Astrid" userId="25f9f48d-85bc-43a4-947a-61da0b1c16f5" providerId="ADAL" clId="{80008A71-63AE-4559-A497-FA3DB8649CB7}" dt="2023-07-06T12:43:43.262" v="1121" actId="478"/>
          <ac:spMkLst>
            <pc:docMk/>
            <pc:sldMk cId="3612052273" sldId="494"/>
            <ac:spMk id="197" creationId="{B6002CB3-4E1C-636A-DD7A-D5180FE584C7}"/>
          </ac:spMkLst>
        </pc:spChg>
        <pc:spChg chg="del mod">
          <ac:chgData name="Cantamessa Astrid" userId="25f9f48d-85bc-43a4-947a-61da0b1c16f5" providerId="ADAL" clId="{80008A71-63AE-4559-A497-FA3DB8649CB7}" dt="2023-07-06T12:43:43.262" v="1121" actId="478"/>
          <ac:spMkLst>
            <pc:docMk/>
            <pc:sldMk cId="3612052273" sldId="494"/>
            <ac:spMk id="198" creationId="{EC736BF5-5386-8BEF-B0C2-89E75C85A6F2}"/>
          </ac:spMkLst>
        </pc:spChg>
        <pc:spChg chg="mod">
          <ac:chgData name="Cantamessa Astrid" userId="25f9f48d-85bc-43a4-947a-61da0b1c16f5" providerId="ADAL" clId="{80008A71-63AE-4559-A497-FA3DB8649CB7}" dt="2023-07-06T12:43:31.286" v="1119"/>
          <ac:spMkLst>
            <pc:docMk/>
            <pc:sldMk cId="3612052273" sldId="494"/>
            <ac:spMk id="199" creationId="{7FF677BD-5A46-C708-650F-7EF6D4E0D3FD}"/>
          </ac:spMkLst>
        </pc:spChg>
        <pc:spChg chg="mod">
          <ac:chgData name="Cantamessa Astrid" userId="25f9f48d-85bc-43a4-947a-61da0b1c16f5" providerId="ADAL" clId="{80008A71-63AE-4559-A497-FA3DB8649CB7}" dt="2023-07-06T12:43:31.286" v="1119"/>
          <ac:spMkLst>
            <pc:docMk/>
            <pc:sldMk cId="3612052273" sldId="494"/>
            <ac:spMk id="200" creationId="{7D513056-8EDD-7F0F-5696-879178BA84DB}"/>
          </ac:spMkLst>
        </pc:spChg>
        <pc:spChg chg="mod">
          <ac:chgData name="Cantamessa Astrid" userId="25f9f48d-85bc-43a4-947a-61da0b1c16f5" providerId="ADAL" clId="{80008A71-63AE-4559-A497-FA3DB8649CB7}" dt="2023-07-06T12:43:31.286" v="1119"/>
          <ac:spMkLst>
            <pc:docMk/>
            <pc:sldMk cId="3612052273" sldId="494"/>
            <ac:spMk id="201" creationId="{6FAC95BA-A675-3B15-CDC0-BC0346FFE51E}"/>
          </ac:spMkLst>
        </pc:spChg>
        <pc:spChg chg="mod">
          <ac:chgData name="Cantamessa Astrid" userId="25f9f48d-85bc-43a4-947a-61da0b1c16f5" providerId="ADAL" clId="{80008A71-63AE-4559-A497-FA3DB8649CB7}" dt="2023-07-06T12:43:31.286" v="1119"/>
          <ac:spMkLst>
            <pc:docMk/>
            <pc:sldMk cId="3612052273" sldId="494"/>
            <ac:spMk id="202" creationId="{F27B5437-1225-D1FD-302C-CE01647F0A6C}"/>
          </ac:spMkLst>
        </pc:spChg>
        <pc:spChg chg="del mod">
          <ac:chgData name="Cantamessa Astrid" userId="25f9f48d-85bc-43a4-947a-61da0b1c16f5" providerId="ADAL" clId="{80008A71-63AE-4559-A497-FA3DB8649CB7}" dt="2023-07-06T12:43:43.262" v="1121" actId="478"/>
          <ac:spMkLst>
            <pc:docMk/>
            <pc:sldMk cId="3612052273" sldId="494"/>
            <ac:spMk id="203" creationId="{1E920E2B-8605-FDA8-0C4B-EE08FF03B883}"/>
          </ac:spMkLst>
        </pc:spChg>
        <pc:spChg chg="del mod">
          <ac:chgData name="Cantamessa Astrid" userId="25f9f48d-85bc-43a4-947a-61da0b1c16f5" providerId="ADAL" clId="{80008A71-63AE-4559-A497-FA3DB8649CB7}" dt="2023-07-06T12:43:43.262" v="1121" actId="478"/>
          <ac:spMkLst>
            <pc:docMk/>
            <pc:sldMk cId="3612052273" sldId="494"/>
            <ac:spMk id="204" creationId="{8CE50523-AC7B-40B7-906D-309FE1AC43EE}"/>
          </ac:spMkLst>
        </pc:spChg>
        <pc:spChg chg="del mod">
          <ac:chgData name="Cantamessa Astrid" userId="25f9f48d-85bc-43a4-947a-61da0b1c16f5" providerId="ADAL" clId="{80008A71-63AE-4559-A497-FA3DB8649CB7}" dt="2023-07-06T12:43:43.262" v="1121" actId="478"/>
          <ac:spMkLst>
            <pc:docMk/>
            <pc:sldMk cId="3612052273" sldId="494"/>
            <ac:spMk id="205" creationId="{6F3B26FD-0AEF-960F-BF49-9EEF941211B5}"/>
          </ac:spMkLst>
        </pc:spChg>
        <pc:spChg chg="del mod">
          <ac:chgData name="Cantamessa Astrid" userId="25f9f48d-85bc-43a4-947a-61da0b1c16f5" providerId="ADAL" clId="{80008A71-63AE-4559-A497-FA3DB8649CB7}" dt="2023-07-06T12:43:43.262" v="1121" actId="478"/>
          <ac:spMkLst>
            <pc:docMk/>
            <pc:sldMk cId="3612052273" sldId="494"/>
            <ac:spMk id="206" creationId="{D53D42C7-033C-6192-4042-6466FFA9B9A9}"/>
          </ac:spMkLst>
        </pc:spChg>
        <pc:spChg chg="del mod">
          <ac:chgData name="Cantamessa Astrid" userId="25f9f48d-85bc-43a4-947a-61da0b1c16f5" providerId="ADAL" clId="{80008A71-63AE-4559-A497-FA3DB8649CB7}" dt="2023-07-06T12:43:43.262" v="1121" actId="478"/>
          <ac:spMkLst>
            <pc:docMk/>
            <pc:sldMk cId="3612052273" sldId="494"/>
            <ac:spMk id="207" creationId="{023D31D2-72DF-ACAD-AF08-324D5787B0A3}"/>
          </ac:spMkLst>
        </pc:spChg>
        <pc:spChg chg="mod">
          <ac:chgData name="Cantamessa Astrid" userId="25f9f48d-85bc-43a4-947a-61da0b1c16f5" providerId="ADAL" clId="{80008A71-63AE-4559-A497-FA3DB8649CB7}" dt="2023-07-06T12:44:27.167" v="1168"/>
          <ac:spMkLst>
            <pc:docMk/>
            <pc:sldMk cId="3612052273" sldId="494"/>
            <ac:spMk id="210" creationId="{EA6A1D82-07F6-B16C-3ACA-84D9E9A98422}"/>
          </ac:spMkLst>
        </pc:spChg>
        <pc:spChg chg="del mod">
          <ac:chgData name="Cantamessa Astrid" userId="25f9f48d-85bc-43a4-947a-61da0b1c16f5" providerId="ADAL" clId="{80008A71-63AE-4559-A497-FA3DB8649CB7}" dt="2023-07-06T12:44:43.351" v="1170" actId="478"/>
          <ac:spMkLst>
            <pc:docMk/>
            <pc:sldMk cId="3612052273" sldId="494"/>
            <ac:spMk id="211" creationId="{1063A096-8791-7DF5-2B61-BB2E2FCE81FC}"/>
          </ac:spMkLst>
        </pc:spChg>
        <pc:spChg chg="del mod">
          <ac:chgData name="Cantamessa Astrid" userId="25f9f48d-85bc-43a4-947a-61da0b1c16f5" providerId="ADAL" clId="{80008A71-63AE-4559-A497-FA3DB8649CB7}" dt="2023-07-06T12:44:43.351" v="1170" actId="478"/>
          <ac:spMkLst>
            <pc:docMk/>
            <pc:sldMk cId="3612052273" sldId="494"/>
            <ac:spMk id="212" creationId="{B1653B27-9F2A-F5CE-978B-59F8A89D276E}"/>
          </ac:spMkLst>
        </pc:spChg>
        <pc:spChg chg="del mod">
          <ac:chgData name="Cantamessa Astrid" userId="25f9f48d-85bc-43a4-947a-61da0b1c16f5" providerId="ADAL" clId="{80008A71-63AE-4559-A497-FA3DB8649CB7}" dt="2023-07-06T12:44:43.351" v="1170" actId="478"/>
          <ac:spMkLst>
            <pc:docMk/>
            <pc:sldMk cId="3612052273" sldId="494"/>
            <ac:spMk id="213" creationId="{D8F2B6D1-BB34-21BD-E1CB-A243FB7E4F63}"/>
          </ac:spMkLst>
        </pc:spChg>
        <pc:spChg chg="del mod">
          <ac:chgData name="Cantamessa Astrid" userId="25f9f48d-85bc-43a4-947a-61da0b1c16f5" providerId="ADAL" clId="{80008A71-63AE-4559-A497-FA3DB8649CB7}" dt="2023-07-06T12:44:43.351" v="1170" actId="478"/>
          <ac:spMkLst>
            <pc:docMk/>
            <pc:sldMk cId="3612052273" sldId="494"/>
            <ac:spMk id="214" creationId="{FBFC2954-C932-F065-03BB-ACF7096125A7}"/>
          </ac:spMkLst>
        </pc:spChg>
        <pc:spChg chg="del mod">
          <ac:chgData name="Cantamessa Astrid" userId="25f9f48d-85bc-43a4-947a-61da0b1c16f5" providerId="ADAL" clId="{80008A71-63AE-4559-A497-FA3DB8649CB7}" dt="2023-07-06T12:44:43.351" v="1170" actId="478"/>
          <ac:spMkLst>
            <pc:docMk/>
            <pc:sldMk cId="3612052273" sldId="494"/>
            <ac:spMk id="215" creationId="{FC7F9E9D-E356-EBCB-6149-2E4A6292F40D}"/>
          </ac:spMkLst>
        </pc:spChg>
        <pc:spChg chg="del mod">
          <ac:chgData name="Cantamessa Astrid" userId="25f9f48d-85bc-43a4-947a-61da0b1c16f5" providerId="ADAL" clId="{80008A71-63AE-4559-A497-FA3DB8649CB7}" dt="2023-07-06T12:44:43.351" v="1170" actId="478"/>
          <ac:spMkLst>
            <pc:docMk/>
            <pc:sldMk cId="3612052273" sldId="494"/>
            <ac:spMk id="216" creationId="{13D965AE-C41B-EEAD-2BD3-A1798F57C40B}"/>
          </ac:spMkLst>
        </pc:spChg>
        <pc:spChg chg="del mod">
          <ac:chgData name="Cantamessa Astrid" userId="25f9f48d-85bc-43a4-947a-61da0b1c16f5" providerId="ADAL" clId="{80008A71-63AE-4559-A497-FA3DB8649CB7}" dt="2023-07-06T12:44:43.351" v="1170" actId="478"/>
          <ac:spMkLst>
            <pc:docMk/>
            <pc:sldMk cId="3612052273" sldId="494"/>
            <ac:spMk id="217" creationId="{4BE597C8-7A43-788F-B0A6-9EC9A6E24567}"/>
          </ac:spMkLst>
        </pc:spChg>
        <pc:spChg chg="del mod">
          <ac:chgData name="Cantamessa Astrid" userId="25f9f48d-85bc-43a4-947a-61da0b1c16f5" providerId="ADAL" clId="{80008A71-63AE-4559-A497-FA3DB8649CB7}" dt="2023-07-06T12:44:43.351" v="1170" actId="478"/>
          <ac:spMkLst>
            <pc:docMk/>
            <pc:sldMk cId="3612052273" sldId="494"/>
            <ac:spMk id="218" creationId="{268EC4FC-5375-B3B0-02E4-5708036D07BE}"/>
          </ac:spMkLst>
        </pc:spChg>
        <pc:spChg chg="del mod">
          <ac:chgData name="Cantamessa Astrid" userId="25f9f48d-85bc-43a4-947a-61da0b1c16f5" providerId="ADAL" clId="{80008A71-63AE-4559-A497-FA3DB8649CB7}" dt="2023-07-06T12:44:43.351" v="1170" actId="478"/>
          <ac:spMkLst>
            <pc:docMk/>
            <pc:sldMk cId="3612052273" sldId="494"/>
            <ac:spMk id="219" creationId="{C35103A9-A65D-B38C-509A-04D10C0504BC}"/>
          </ac:spMkLst>
        </pc:spChg>
        <pc:spChg chg="del mod">
          <ac:chgData name="Cantamessa Astrid" userId="25f9f48d-85bc-43a4-947a-61da0b1c16f5" providerId="ADAL" clId="{80008A71-63AE-4559-A497-FA3DB8649CB7}" dt="2023-07-06T12:44:43.351" v="1170" actId="478"/>
          <ac:spMkLst>
            <pc:docMk/>
            <pc:sldMk cId="3612052273" sldId="494"/>
            <ac:spMk id="220" creationId="{40C495A9-E63B-7876-EADC-B70911DC50DB}"/>
          </ac:spMkLst>
        </pc:spChg>
        <pc:spChg chg="del mod">
          <ac:chgData name="Cantamessa Astrid" userId="25f9f48d-85bc-43a4-947a-61da0b1c16f5" providerId="ADAL" clId="{80008A71-63AE-4559-A497-FA3DB8649CB7}" dt="2023-07-06T12:44:43.351" v="1170" actId="478"/>
          <ac:spMkLst>
            <pc:docMk/>
            <pc:sldMk cId="3612052273" sldId="494"/>
            <ac:spMk id="221" creationId="{A904EFC7-D8F0-7A2E-81CD-C0E22D210A5F}"/>
          </ac:spMkLst>
        </pc:spChg>
        <pc:spChg chg="del mod">
          <ac:chgData name="Cantamessa Astrid" userId="25f9f48d-85bc-43a4-947a-61da0b1c16f5" providerId="ADAL" clId="{80008A71-63AE-4559-A497-FA3DB8649CB7}" dt="2023-07-06T12:44:43.351" v="1170" actId="478"/>
          <ac:spMkLst>
            <pc:docMk/>
            <pc:sldMk cId="3612052273" sldId="494"/>
            <ac:spMk id="222" creationId="{1C95602E-B4A1-62D2-B30A-1D85B4C15B66}"/>
          </ac:spMkLst>
        </pc:spChg>
        <pc:spChg chg="del mod">
          <ac:chgData name="Cantamessa Astrid" userId="25f9f48d-85bc-43a4-947a-61da0b1c16f5" providerId="ADAL" clId="{80008A71-63AE-4559-A497-FA3DB8649CB7}" dt="2023-07-06T12:44:43.351" v="1170" actId="478"/>
          <ac:spMkLst>
            <pc:docMk/>
            <pc:sldMk cId="3612052273" sldId="494"/>
            <ac:spMk id="223" creationId="{15831811-CD5C-D0C0-710C-328CEFC34294}"/>
          </ac:spMkLst>
        </pc:spChg>
        <pc:spChg chg="del mod">
          <ac:chgData name="Cantamessa Astrid" userId="25f9f48d-85bc-43a4-947a-61da0b1c16f5" providerId="ADAL" clId="{80008A71-63AE-4559-A497-FA3DB8649CB7}" dt="2023-07-06T12:44:43.351" v="1170" actId="478"/>
          <ac:spMkLst>
            <pc:docMk/>
            <pc:sldMk cId="3612052273" sldId="494"/>
            <ac:spMk id="224" creationId="{4837085F-C21C-578C-A368-62693D6CE6C5}"/>
          </ac:spMkLst>
        </pc:spChg>
        <pc:spChg chg="del mod">
          <ac:chgData name="Cantamessa Astrid" userId="25f9f48d-85bc-43a4-947a-61da0b1c16f5" providerId="ADAL" clId="{80008A71-63AE-4559-A497-FA3DB8649CB7}" dt="2023-07-06T12:44:43.351" v="1170" actId="478"/>
          <ac:spMkLst>
            <pc:docMk/>
            <pc:sldMk cId="3612052273" sldId="494"/>
            <ac:spMk id="225" creationId="{30ABD496-F7FE-17A1-968A-876702A5E1E0}"/>
          </ac:spMkLst>
        </pc:spChg>
        <pc:spChg chg="mod">
          <ac:chgData name="Cantamessa Astrid" userId="25f9f48d-85bc-43a4-947a-61da0b1c16f5" providerId="ADAL" clId="{80008A71-63AE-4559-A497-FA3DB8649CB7}" dt="2023-07-06T12:44:27.167" v="1168"/>
          <ac:spMkLst>
            <pc:docMk/>
            <pc:sldMk cId="3612052273" sldId="494"/>
            <ac:spMk id="226" creationId="{C08BFA1F-8612-BE58-A954-34A7C9B8E227}"/>
          </ac:spMkLst>
        </pc:spChg>
        <pc:spChg chg="mod">
          <ac:chgData name="Cantamessa Astrid" userId="25f9f48d-85bc-43a4-947a-61da0b1c16f5" providerId="ADAL" clId="{80008A71-63AE-4559-A497-FA3DB8649CB7}" dt="2023-07-06T12:44:27.167" v="1168"/>
          <ac:spMkLst>
            <pc:docMk/>
            <pc:sldMk cId="3612052273" sldId="494"/>
            <ac:spMk id="227" creationId="{D528FCB4-99A0-BB2F-6448-6856EBB6D644}"/>
          </ac:spMkLst>
        </pc:spChg>
        <pc:spChg chg="mod">
          <ac:chgData name="Cantamessa Astrid" userId="25f9f48d-85bc-43a4-947a-61da0b1c16f5" providerId="ADAL" clId="{80008A71-63AE-4559-A497-FA3DB8649CB7}" dt="2023-07-06T12:44:27.167" v="1168"/>
          <ac:spMkLst>
            <pc:docMk/>
            <pc:sldMk cId="3612052273" sldId="494"/>
            <ac:spMk id="228" creationId="{1B2DC7E1-221E-ED25-CE7A-A01C01EBD2A1}"/>
          </ac:spMkLst>
        </pc:spChg>
        <pc:spChg chg="mod">
          <ac:chgData name="Cantamessa Astrid" userId="25f9f48d-85bc-43a4-947a-61da0b1c16f5" providerId="ADAL" clId="{80008A71-63AE-4559-A497-FA3DB8649CB7}" dt="2023-07-06T12:44:27.167" v="1168"/>
          <ac:spMkLst>
            <pc:docMk/>
            <pc:sldMk cId="3612052273" sldId="494"/>
            <ac:spMk id="229" creationId="{AF5972B5-294A-D6E7-3286-3951893873FE}"/>
          </ac:spMkLst>
        </pc:spChg>
        <pc:spChg chg="del mod">
          <ac:chgData name="Cantamessa Astrid" userId="25f9f48d-85bc-43a4-947a-61da0b1c16f5" providerId="ADAL" clId="{80008A71-63AE-4559-A497-FA3DB8649CB7}" dt="2023-07-06T12:44:46.214" v="1171" actId="478"/>
          <ac:spMkLst>
            <pc:docMk/>
            <pc:sldMk cId="3612052273" sldId="494"/>
            <ac:spMk id="230" creationId="{9D3DC2B7-0981-DE6E-2048-053B130E49EA}"/>
          </ac:spMkLst>
        </pc:spChg>
        <pc:spChg chg="add mod topLvl replST">
          <ac:chgData name="Cantamessa Astrid" userId="25f9f48d-85bc-43a4-947a-61da0b1c16f5" providerId="ADAL" clId="{80008A71-63AE-4559-A497-FA3DB8649CB7}" dt="2023-07-09T12:18:30.946" v="5823"/>
          <ac:spMkLst>
            <pc:docMk/>
            <pc:sldMk cId="3612052273" sldId="494"/>
            <ac:spMk id="231" creationId="{1F8A4AAB-1B21-24E9-A2F6-BC4712C569ED}"/>
          </ac:spMkLst>
        </pc:spChg>
        <pc:spChg chg="add mod ord replST">
          <ac:chgData name="Cantamessa Astrid" userId="25f9f48d-85bc-43a4-947a-61da0b1c16f5" providerId="ADAL" clId="{80008A71-63AE-4559-A497-FA3DB8649CB7}" dt="2023-07-09T12:18:30.569" v="5743"/>
          <ac:spMkLst>
            <pc:docMk/>
            <pc:sldMk cId="3612052273" sldId="494"/>
            <ac:spMk id="233" creationId="{5E5956C1-950D-4A66-0A4B-AF51079A29F3}"/>
          </ac:spMkLst>
        </pc:spChg>
        <pc:spChg chg="add mod ord replST">
          <ac:chgData name="Cantamessa Astrid" userId="25f9f48d-85bc-43a4-947a-61da0b1c16f5" providerId="ADAL" clId="{80008A71-63AE-4559-A497-FA3DB8649CB7}" dt="2023-07-09T12:18:30.564" v="5742"/>
          <ac:spMkLst>
            <pc:docMk/>
            <pc:sldMk cId="3612052273" sldId="494"/>
            <ac:spMk id="234" creationId="{EEA6C7AA-BA2F-B28D-D875-1381F7386C0E}"/>
          </ac:spMkLst>
        </pc:spChg>
        <pc:spChg chg="add mod ord replST">
          <ac:chgData name="Cantamessa Astrid" userId="25f9f48d-85bc-43a4-947a-61da0b1c16f5" providerId="ADAL" clId="{80008A71-63AE-4559-A497-FA3DB8649CB7}" dt="2023-07-09T12:18:30.560" v="5741"/>
          <ac:spMkLst>
            <pc:docMk/>
            <pc:sldMk cId="3612052273" sldId="494"/>
            <ac:spMk id="235" creationId="{B0B6EC47-BAEC-12AB-F03C-CF1BB2B3DC67}"/>
          </ac:spMkLst>
        </pc:spChg>
        <pc:spChg chg="add mod replST">
          <ac:chgData name="Cantamessa Astrid" userId="25f9f48d-85bc-43a4-947a-61da0b1c16f5" providerId="ADAL" clId="{80008A71-63AE-4559-A497-FA3DB8649CB7}" dt="2023-07-09T12:18:30.950" v="5824"/>
          <ac:spMkLst>
            <pc:docMk/>
            <pc:sldMk cId="3612052273" sldId="494"/>
            <ac:spMk id="236" creationId="{C2E83CF6-AE03-5E89-E36F-D35FED28817B}"/>
          </ac:spMkLst>
        </pc:spChg>
        <pc:spChg chg="add mod replST">
          <ac:chgData name="Cantamessa Astrid" userId="25f9f48d-85bc-43a4-947a-61da0b1c16f5" providerId="ADAL" clId="{80008A71-63AE-4559-A497-FA3DB8649CB7}" dt="2023-07-09T12:18:30.954" v="5825"/>
          <ac:spMkLst>
            <pc:docMk/>
            <pc:sldMk cId="3612052273" sldId="494"/>
            <ac:spMk id="238" creationId="{8C074F0E-35AB-283A-948E-9B1E1C067D46}"/>
          </ac:spMkLst>
        </pc:spChg>
        <pc:spChg chg="add mod ord replST">
          <ac:chgData name="Cantamessa Astrid" userId="25f9f48d-85bc-43a4-947a-61da0b1c16f5" providerId="ADAL" clId="{80008A71-63AE-4559-A497-FA3DB8649CB7}" dt="2023-07-09T12:27:27.443" v="6622"/>
          <ac:spMkLst>
            <pc:docMk/>
            <pc:sldMk cId="3612052273" sldId="494"/>
            <ac:spMk id="248" creationId="{8F9FF736-E7DC-CBFE-47A2-46B7C589116C}"/>
          </ac:spMkLst>
        </pc:spChg>
        <pc:grpChg chg="del ord">
          <ac:chgData name="Cantamessa Astrid" userId="25f9f48d-85bc-43a4-947a-61da0b1c16f5" providerId="ADAL" clId="{80008A71-63AE-4559-A497-FA3DB8649CB7}" dt="2023-07-06T12:45:33.493" v="1199" actId="478"/>
          <ac:grpSpMkLst>
            <pc:docMk/>
            <pc:sldMk cId="3612052273" sldId="494"/>
            <ac:grpSpMk id="5" creationId="{E92513AE-7389-C23C-51C7-06E4DD72222C}"/>
          </ac:grpSpMkLst>
        </pc:grpChg>
        <pc:grpChg chg="add del mod ord">
          <ac:chgData name="Cantamessa Astrid" userId="25f9f48d-85bc-43a4-947a-61da0b1c16f5" providerId="ADAL" clId="{80008A71-63AE-4559-A497-FA3DB8649CB7}" dt="2023-07-06T12:53:00.679" v="1311" actId="165"/>
          <ac:grpSpMkLst>
            <pc:docMk/>
            <pc:sldMk cId="3612052273" sldId="494"/>
            <ac:grpSpMk id="62" creationId="{C174A8FA-9E6E-3ADF-037A-74E8BB69EEAF}"/>
          </ac:grpSpMkLst>
        </pc:grpChg>
        <pc:grpChg chg="add mod ord topLvl replST">
          <ac:chgData name="Cantamessa Astrid" userId="25f9f48d-85bc-43a4-947a-61da0b1c16f5" providerId="ADAL" clId="{80008A71-63AE-4559-A497-FA3DB8649CB7}" dt="2023-07-09T12:18:30.555" v="5740"/>
          <ac:grpSpMkLst>
            <pc:docMk/>
            <pc:sldMk cId="3612052273" sldId="494"/>
            <ac:grpSpMk id="91" creationId="{14AD36CD-1561-C77C-09F5-3A4730D2A15E}"/>
          </ac:grpSpMkLst>
        </pc:grpChg>
        <pc:grpChg chg="replST">
          <ac:chgData name="Cantamessa Astrid" userId="25f9f48d-85bc-43a4-947a-61da0b1c16f5" providerId="ADAL" clId="{80008A71-63AE-4559-A497-FA3DB8649CB7}" dt="2023-07-09T12:18:30.651" v="5761"/>
          <ac:grpSpMkLst>
            <pc:docMk/>
            <pc:sldMk cId="3612052273" sldId="494"/>
            <ac:grpSpMk id="102" creationId="{6C2199AF-8567-33F8-64FB-A05422E5696E}"/>
          </ac:grpSpMkLst>
        </pc:grpChg>
        <pc:grpChg chg="replST">
          <ac:chgData name="Cantamessa Astrid" userId="25f9f48d-85bc-43a4-947a-61da0b1c16f5" providerId="ADAL" clId="{80008A71-63AE-4559-A497-FA3DB8649CB7}" dt="2023-07-09T12:18:30.672" v="5764"/>
          <ac:grpSpMkLst>
            <pc:docMk/>
            <pc:sldMk cId="3612052273" sldId="494"/>
            <ac:grpSpMk id="148" creationId="{3C0123F3-1038-B214-225D-FB206A4146D2}"/>
          </ac:grpSpMkLst>
        </pc:grpChg>
        <pc:grpChg chg="replST">
          <ac:chgData name="Cantamessa Astrid" userId="25f9f48d-85bc-43a4-947a-61da0b1c16f5" providerId="ADAL" clId="{80008A71-63AE-4559-A497-FA3DB8649CB7}" dt="2023-07-09T12:18:30.656" v="5762"/>
          <ac:grpSpMkLst>
            <pc:docMk/>
            <pc:sldMk cId="3612052273" sldId="494"/>
            <ac:grpSpMk id="149" creationId="{5C2DA842-9D15-A3D9-732F-3758735445C2}"/>
          </ac:grpSpMkLst>
        </pc:grpChg>
        <pc:grpChg chg="replST">
          <ac:chgData name="Cantamessa Astrid" userId="25f9f48d-85bc-43a4-947a-61da0b1c16f5" providerId="ADAL" clId="{80008A71-63AE-4559-A497-FA3DB8649CB7}" dt="2023-07-09T12:18:30.667" v="5763"/>
          <ac:grpSpMkLst>
            <pc:docMk/>
            <pc:sldMk cId="3612052273" sldId="494"/>
            <ac:grpSpMk id="150" creationId="{498EEAC4-0AE0-DD56-A170-1A4D71653018}"/>
          </ac:grpSpMkLst>
        </pc:grpChg>
        <pc:grpChg chg="add mod ord replST">
          <ac:chgData name="Cantamessa Astrid" userId="25f9f48d-85bc-43a4-947a-61da0b1c16f5" providerId="ADAL" clId="{80008A71-63AE-4559-A497-FA3DB8649CB7}" dt="2023-07-09T12:18:30.573" v="5744"/>
          <ac:grpSpMkLst>
            <pc:docMk/>
            <pc:sldMk cId="3612052273" sldId="494"/>
            <ac:grpSpMk id="155" creationId="{3477F7D8-4D3C-B8BC-BE87-33DCEF7B34B4}"/>
          </ac:grpSpMkLst>
        </pc:grpChg>
        <pc:grpChg chg="add mod ord replST">
          <ac:chgData name="Cantamessa Astrid" userId="25f9f48d-85bc-43a4-947a-61da0b1c16f5" providerId="ADAL" clId="{80008A71-63AE-4559-A497-FA3DB8649CB7}" dt="2023-07-09T12:18:30.578" v="5745"/>
          <ac:grpSpMkLst>
            <pc:docMk/>
            <pc:sldMk cId="3612052273" sldId="494"/>
            <ac:grpSpMk id="181" creationId="{1CAC1AD1-5209-F1AE-E297-544CB13B682A}"/>
          </ac:grpSpMkLst>
        </pc:grpChg>
        <pc:grpChg chg="add mod ord replST">
          <ac:chgData name="Cantamessa Astrid" userId="25f9f48d-85bc-43a4-947a-61da0b1c16f5" providerId="ADAL" clId="{80008A71-63AE-4559-A497-FA3DB8649CB7}" dt="2023-07-09T12:18:30.582" v="5746"/>
          <ac:grpSpMkLst>
            <pc:docMk/>
            <pc:sldMk cId="3612052273" sldId="494"/>
            <ac:grpSpMk id="208" creationId="{FD856030-1AB9-2CE8-6D5F-3AF4C6D06E77}"/>
          </ac:grpSpMkLst>
        </pc:grpChg>
        <pc:grpChg chg="add del mod">
          <ac:chgData name="Cantamessa Astrid" userId="25f9f48d-85bc-43a4-947a-61da0b1c16f5" providerId="ADAL" clId="{80008A71-63AE-4559-A497-FA3DB8649CB7}" dt="2023-07-06T12:46:30.588" v="1224" actId="165"/>
          <ac:grpSpMkLst>
            <pc:docMk/>
            <pc:sldMk cId="3612052273" sldId="494"/>
            <ac:grpSpMk id="232" creationId="{0FB1C08B-F36B-048D-0530-8174E28E58AA}"/>
          </ac:grpSpMkLst>
        </pc:grpChg>
        <pc:picChg chg="replST">
          <ac:chgData name="Cantamessa Astrid" userId="25f9f48d-85bc-43a4-947a-61da0b1c16f5" providerId="ADAL" clId="{80008A71-63AE-4559-A497-FA3DB8649CB7}" dt="2023-07-09T12:18:30.628" v="5756"/>
          <ac:picMkLst>
            <pc:docMk/>
            <pc:sldMk cId="3612052273" sldId="494"/>
            <ac:picMk id="4" creationId="{7D208A5C-0675-B514-F105-590ED85AE05B}"/>
          </ac:picMkLst>
        </pc:picChg>
        <pc:picChg chg="del mod modCrop">
          <ac:chgData name="Cantamessa Astrid" userId="25f9f48d-85bc-43a4-947a-61da0b1c16f5" providerId="ADAL" clId="{80008A71-63AE-4559-A497-FA3DB8649CB7}" dt="2023-07-06T12:41:06.109" v="979" actId="478"/>
          <ac:picMkLst>
            <pc:docMk/>
            <pc:sldMk cId="3612052273" sldId="494"/>
            <ac:picMk id="63" creationId="{1BACE81F-1E10-D4F2-32B8-D2E08C7383EA}"/>
          </ac:picMkLst>
        </pc:picChg>
        <pc:picChg chg="replST">
          <ac:chgData name="Cantamessa Astrid" userId="25f9f48d-85bc-43a4-947a-61da0b1c16f5" providerId="ADAL" clId="{80008A71-63AE-4559-A497-FA3DB8649CB7}" dt="2023-07-09T12:18:30.623" v="5755"/>
          <ac:picMkLst>
            <pc:docMk/>
            <pc:sldMk cId="3612052273" sldId="494"/>
            <ac:picMk id="69" creationId="{66B4435D-94F3-4FA0-9B23-F8E5B1A886CF}"/>
          </ac:picMkLst>
        </pc:picChg>
        <pc:picChg chg="mod modCrop">
          <ac:chgData name="Cantamessa Astrid" userId="25f9f48d-85bc-43a4-947a-61da0b1c16f5" providerId="ADAL" clId="{80008A71-63AE-4559-A497-FA3DB8649CB7}" dt="2023-07-06T12:46:30.588" v="1224" actId="165"/>
          <ac:picMkLst>
            <pc:docMk/>
            <pc:sldMk cId="3612052273" sldId="494"/>
            <ac:picMk id="92" creationId="{19C94D23-1095-D97D-0200-D58FB88E492A}"/>
          </ac:picMkLst>
        </pc:picChg>
        <pc:picChg chg="mod replST modCrop">
          <ac:chgData name="Cantamessa Astrid" userId="25f9f48d-85bc-43a4-947a-61da0b1c16f5" providerId="ADAL" clId="{80008A71-63AE-4559-A497-FA3DB8649CB7}" dt="2023-07-09T12:18:30.605" v="5751"/>
          <ac:picMkLst>
            <pc:docMk/>
            <pc:sldMk cId="3612052273" sldId="494"/>
            <ac:picMk id="101" creationId="{11E7F14E-F2F2-B977-AD4E-075AC8E197E7}"/>
          </ac:picMkLst>
        </pc:picChg>
        <pc:picChg chg="mod modCrop">
          <ac:chgData name="Cantamessa Astrid" userId="25f9f48d-85bc-43a4-947a-61da0b1c16f5" providerId="ADAL" clId="{80008A71-63AE-4559-A497-FA3DB8649CB7}" dt="2023-07-06T12:42:38.677" v="1007" actId="732"/>
          <ac:picMkLst>
            <pc:docMk/>
            <pc:sldMk cId="3612052273" sldId="494"/>
            <ac:picMk id="156" creationId="{782D409D-D04E-EA65-492A-C8DC55A314FC}"/>
          </ac:picMkLst>
        </pc:picChg>
        <pc:picChg chg="mod modCrop">
          <ac:chgData name="Cantamessa Astrid" userId="25f9f48d-85bc-43a4-947a-61da0b1c16f5" providerId="ADAL" clId="{80008A71-63AE-4559-A497-FA3DB8649CB7}" dt="2023-07-06T12:44:06.559" v="1128" actId="1076"/>
          <ac:picMkLst>
            <pc:docMk/>
            <pc:sldMk cId="3612052273" sldId="494"/>
            <ac:picMk id="182" creationId="{6481D579-769E-B8D3-1F5B-574419ED5FAF}"/>
          </ac:picMkLst>
        </pc:picChg>
        <pc:picChg chg="mod modCrop">
          <ac:chgData name="Cantamessa Astrid" userId="25f9f48d-85bc-43a4-947a-61da0b1c16f5" providerId="ADAL" clId="{80008A71-63AE-4559-A497-FA3DB8649CB7}" dt="2023-07-06T12:44:52.134" v="1172" actId="732"/>
          <ac:picMkLst>
            <pc:docMk/>
            <pc:sldMk cId="3612052273" sldId="494"/>
            <ac:picMk id="209" creationId="{C98D60C5-16DE-8E62-35A9-658843363CAF}"/>
          </ac:picMkLst>
        </pc:picChg>
        <pc:picChg chg="add del mod modCrop">
          <ac:chgData name="Cantamessa Astrid" userId="25f9f48d-85bc-43a4-947a-61da0b1c16f5" providerId="ADAL" clId="{80008A71-63AE-4559-A497-FA3DB8649CB7}" dt="2023-07-06T13:40:39.636" v="1614" actId="478"/>
          <ac:picMkLst>
            <pc:docMk/>
            <pc:sldMk cId="3612052273" sldId="494"/>
            <ac:picMk id="237" creationId="{ADEB4749-CEB3-3241-47C5-20B255301186}"/>
          </ac:picMkLst>
        </pc:picChg>
        <pc:picChg chg="add mod replST modCrop">
          <ac:chgData name="Cantamessa Astrid" userId="25f9f48d-85bc-43a4-947a-61da0b1c16f5" providerId="ADAL" clId="{80008A71-63AE-4559-A497-FA3DB8649CB7}" dt="2023-07-09T12:18:30.964" v="5827"/>
          <ac:picMkLst>
            <pc:docMk/>
            <pc:sldMk cId="3612052273" sldId="494"/>
            <ac:picMk id="241" creationId="{8EB127A2-CFD2-62E8-06E8-53A375D0E045}"/>
          </ac:picMkLst>
        </pc:picChg>
        <pc:picChg chg="add mod replST modCrop">
          <ac:chgData name="Cantamessa Astrid" userId="25f9f48d-85bc-43a4-947a-61da0b1c16f5" providerId="ADAL" clId="{80008A71-63AE-4559-A497-FA3DB8649CB7}" dt="2023-07-09T12:18:30.969" v="5828"/>
          <ac:picMkLst>
            <pc:docMk/>
            <pc:sldMk cId="3612052273" sldId="494"/>
            <ac:picMk id="242" creationId="{3DAFAC39-C79C-14E6-D831-C39B6A364ACA}"/>
          </ac:picMkLst>
        </pc:picChg>
        <pc:cxnChg chg="replST">
          <ac:chgData name="Cantamessa Astrid" userId="25f9f48d-85bc-43a4-947a-61da0b1c16f5" providerId="ADAL" clId="{80008A71-63AE-4559-A497-FA3DB8649CB7}" dt="2023-07-09T12:18:30.682" v="5766"/>
          <ac:cxnSpMkLst>
            <pc:docMk/>
            <pc:sldMk cId="3612052273" sldId="494"/>
            <ac:cxnSpMk id="120" creationId="{E31359A6-28E0-4CB8-947C-9B99A74D9977}"/>
          </ac:cxnSpMkLst>
        </pc:cxnChg>
        <pc:cxnChg chg="add del mod">
          <ac:chgData name="Cantamessa Astrid" userId="25f9f48d-85bc-43a4-947a-61da0b1c16f5" providerId="ADAL" clId="{80008A71-63AE-4559-A497-FA3DB8649CB7}" dt="2023-07-06T12:43:26.765" v="1118" actId="478"/>
          <ac:cxnSpMkLst>
            <pc:docMk/>
            <pc:sldMk cId="3612052273" sldId="494"/>
            <ac:cxnSpMk id="180" creationId="{95B94FCB-06A8-FEEA-6E1C-8288C9DA75B2}"/>
          </ac:cxnSpMkLst>
        </pc:cxnChg>
        <pc:cxnChg chg="replST">
          <ac:chgData name="Cantamessa Astrid" userId="25f9f48d-85bc-43a4-947a-61da0b1c16f5" providerId="ADAL" clId="{80008A71-63AE-4559-A497-FA3DB8649CB7}" dt="2023-07-09T12:18:30.686" v="5767"/>
          <ac:cxnSpMkLst>
            <pc:docMk/>
            <pc:sldMk cId="3612052273" sldId="494"/>
            <ac:cxnSpMk id="189" creationId="{F3B51D7B-2E50-DA44-FF31-9ABE1F5999C4}"/>
          </ac:cxnSpMkLst>
        </pc:cxnChg>
        <pc:cxnChg chg="replST">
          <ac:chgData name="Cantamessa Astrid" userId="25f9f48d-85bc-43a4-947a-61da0b1c16f5" providerId="ADAL" clId="{80008A71-63AE-4559-A497-FA3DB8649CB7}" dt="2023-07-09T12:18:30.691" v="5768"/>
          <ac:cxnSpMkLst>
            <pc:docMk/>
            <pc:sldMk cId="3612052273" sldId="494"/>
            <ac:cxnSpMk id="191" creationId="{BC6E954E-DC35-17D5-DE45-8DB277131B70}"/>
          </ac:cxnSpMkLst>
        </pc:cxnChg>
        <pc:cxnChg chg="replST">
          <ac:chgData name="Cantamessa Astrid" userId="25f9f48d-85bc-43a4-947a-61da0b1c16f5" providerId="ADAL" clId="{80008A71-63AE-4559-A497-FA3DB8649CB7}" dt="2023-07-09T12:18:30.696" v="5769"/>
          <ac:cxnSpMkLst>
            <pc:docMk/>
            <pc:sldMk cId="3612052273" sldId="494"/>
            <ac:cxnSpMk id="193" creationId="{C964EECC-7281-1F13-D95F-F730B8A5AFF9}"/>
          </ac:cxnSpMkLst>
        </pc:cxnChg>
        <pc:cxnChg chg="replST">
          <ac:chgData name="Cantamessa Astrid" userId="25f9f48d-85bc-43a4-947a-61da0b1c16f5" providerId="ADAL" clId="{80008A71-63AE-4559-A497-FA3DB8649CB7}" dt="2023-07-09T12:18:30.724" v="5775"/>
          <ac:cxnSpMkLst>
            <pc:docMk/>
            <pc:sldMk cId="3612052273" sldId="494"/>
            <ac:cxnSpMk id="196" creationId="{7F000AD3-0BA5-7868-47BA-EAEBACAD4AC5}"/>
          </ac:cxnSpMkLst>
        </pc:cxnChg>
        <pc:cxnChg chg="add mod ord replST">
          <ac:chgData name="Cantamessa Astrid" userId="25f9f48d-85bc-43a4-947a-61da0b1c16f5" providerId="ADAL" clId="{80008A71-63AE-4559-A497-FA3DB8649CB7}" dt="2023-07-09T12:18:30.973" v="5829"/>
          <ac:cxnSpMkLst>
            <pc:docMk/>
            <pc:sldMk cId="3612052273" sldId="494"/>
            <ac:cxnSpMk id="239" creationId="{D6B428CE-64D7-B0AE-2198-67D8FCC1B71D}"/>
          </ac:cxnSpMkLst>
        </pc:cxnChg>
        <pc:cxnChg chg="add del mod">
          <ac:chgData name="Cantamessa Astrid" userId="25f9f48d-85bc-43a4-947a-61da0b1c16f5" providerId="ADAL" clId="{80008A71-63AE-4559-A497-FA3DB8649CB7}" dt="2023-07-06T13:44:37.935" v="1705" actId="478"/>
          <ac:cxnSpMkLst>
            <pc:docMk/>
            <pc:sldMk cId="3612052273" sldId="494"/>
            <ac:cxnSpMk id="245" creationId="{AAA366BA-78C1-ACC5-3A74-99B15333DDA2}"/>
          </ac:cxnSpMkLst>
        </pc:cxnChg>
      </pc:sldChg>
      <pc:sldChg chg="modSp add mod">
        <pc:chgData name="Cantamessa Astrid" userId="25f9f48d-85bc-43a4-947a-61da0b1c16f5" providerId="ADAL" clId="{80008A71-63AE-4559-A497-FA3DB8649CB7}" dt="2023-07-09T12:18:34.158" v="6487"/>
        <pc:sldMkLst>
          <pc:docMk/>
          <pc:sldMk cId="1201392283" sldId="495"/>
        </pc:sldMkLst>
        <pc:spChg chg="replST">
          <ac:chgData name="Cantamessa Astrid" userId="25f9f48d-85bc-43a4-947a-61da0b1c16f5" providerId="ADAL" clId="{80008A71-63AE-4559-A497-FA3DB8649CB7}" dt="2023-07-09T12:18:34.135" v="6482"/>
          <ac:spMkLst>
            <pc:docMk/>
            <pc:sldMk cId="1201392283" sldId="495"/>
            <ac:spMk id="2" creationId="{19FB2BC9-8EAE-466E-BF85-797572A8E22E}"/>
          </ac:spMkLst>
        </pc:spChg>
        <pc:spChg chg="replST">
          <ac:chgData name="Cantamessa Astrid" userId="25f9f48d-85bc-43a4-947a-61da0b1c16f5" providerId="ADAL" clId="{80008A71-63AE-4559-A497-FA3DB8649CB7}" dt="2023-07-09T12:18:34.140" v="6483"/>
          <ac:spMkLst>
            <pc:docMk/>
            <pc:sldMk cId="1201392283" sldId="495"/>
            <ac:spMk id="9" creationId="{CA385307-A458-405F-92CC-59262FD57CA5}"/>
          </ac:spMkLst>
        </pc:spChg>
        <pc:spChg chg="replST">
          <ac:chgData name="Cantamessa Astrid" userId="25f9f48d-85bc-43a4-947a-61da0b1c16f5" providerId="ADAL" clId="{80008A71-63AE-4559-A497-FA3DB8649CB7}" dt="2023-07-09T12:18:34.148" v="6485"/>
          <ac:spMkLst>
            <pc:docMk/>
            <pc:sldMk cId="1201392283" sldId="495"/>
            <ac:spMk id="11" creationId="{4340A18F-4656-4E4B-85C1-FB12231F44E9}"/>
          </ac:spMkLst>
        </pc:spChg>
        <pc:spChg chg="replST">
          <ac:chgData name="Cantamessa Astrid" userId="25f9f48d-85bc-43a4-947a-61da0b1c16f5" providerId="ADAL" clId="{80008A71-63AE-4559-A497-FA3DB8649CB7}" dt="2023-07-09T12:18:34.158" v="6487"/>
          <ac:spMkLst>
            <pc:docMk/>
            <pc:sldMk cId="1201392283" sldId="495"/>
            <ac:spMk id="13" creationId="{08651AAA-5D1F-F569-A455-33F10FD7300D}"/>
          </ac:spMkLst>
        </pc:spChg>
        <pc:picChg chg="replST">
          <ac:chgData name="Cantamessa Astrid" userId="25f9f48d-85bc-43a4-947a-61da0b1c16f5" providerId="ADAL" clId="{80008A71-63AE-4559-A497-FA3DB8649CB7}" dt="2023-07-09T12:18:34.153" v="6486"/>
          <ac:picMkLst>
            <pc:docMk/>
            <pc:sldMk cId="1201392283" sldId="495"/>
            <ac:picMk id="8" creationId="{81E23884-D299-3B23-701D-BA205F666C17}"/>
          </ac:picMkLst>
        </pc:picChg>
        <pc:picChg chg="replST">
          <ac:chgData name="Cantamessa Astrid" userId="25f9f48d-85bc-43a4-947a-61da0b1c16f5" providerId="ADAL" clId="{80008A71-63AE-4559-A497-FA3DB8649CB7}" dt="2023-07-09T12:18:34.144" v="6484"/>
          <ac:picMkLst>
            <pc:docMk/>
            <pc:sldMk cId="1201392283" sldId="495"/>
            <ac:picMk id="10" creationId="{95851A77-BBD5-4AF6-AE6C-EC51DAB4E887}"/>
          </ac:picMkLst>
        </pc:picChg>
      </pc:sldChg>
      <pc:sldChg chg="addSp new del mod">
        <pc:chgData name="Cantamessa Astrid" userId="25f9f48d-85bc-43a4-947a-61da0b1c16f5" providerId="ADAL" clId="{80008A71-63AE-4559-A497-FA3DB8649CB7}" dt="2023-07-06T15:03:04.089" v="4027" actId="47"/>
        <pc:sldMkLst>
          <pc:docMk/>
          <pc:sldMk cId="1386728709" sldId="496"/>
        </pc:sldMkLst>
        <pc:spChg chg="add">
          <ac:chgData name="Cantamessa Astrid" userId="25f9f48d-85bc-43a4-947a-61da0b1c16f5" providerId="ADAL" clId="{80008A71-63AE-4559-A497-FA3DB8649CB7}" dt="2023-07-06T14:30:52.809" v="2724" actId="22"/>
          <ac:spMkLst>
            <pc:docMk/>
            <pc:sldMk cId="1386728709" sldId="496"/>
            <ac:spMk id="5" creationId="{91701F54-EFF2-DDA6-92F1-6BF9E482E497}"/>
          </ac:spMkLst>
        </pc:spChg>
      </pc:sldChg>
      <pc:sldChg chg="addSp delSp modSp add mod ord modAnim modNotesTx">
        <pc:chgData name="Cantamessa Astrid" userId="25f9f48d-85bc-43a4-947a-61da0b1c16f5" providerId="ADAL" clId="{80008A71-63AE-4559-A497-FA3DB8649CB7}" dt="2023-07-12T07:49:37.156" v="6675" actId="20577"/>
        <pc:sldMkLst>
          <pc:docMk/>
          <pc:sldMk cId="2693116349" sldId="497"/>
        </pc:sldMkLst>
        <pc:spChg chg="replST">
          <ac:chgData name="Cantamessa Astrid" userId="25f9f48d-85bc-43a4-947a-61da0b1c16f5" providerId="ADAL" clId="{80008A71-63AE-4559-A497-FA3DB8649CB7}" dt="2023-07-09T12:18:34.040" v="6463"/>
          <ac:spMkLst>
            <pc:docMk/>
            <pc:sldMk cId="2693116349" sldId="497"/>
            <ac:spMk id="2" creationId="{19FB2BC9-8EAE-466E-BF85-797572A8E22E}"/>
          </ac:spMkLst>
        </pc:spChg>
        <pc:spChg chg="mod replST">
          <ac:chgData name="Cantamessa Astrid" userId="25f9f48d-85bc-43a4-947a-61da0b1c16f5" providerId="ADAL" clId="{80008A71-63AE-4559-A497-FA3DB8649CB7}" dt="2023-07-09T12:18:34.058" v="6467"/>
          <ac:spMkLst>
            <pc:docMk/>
            <pc:sldMk cId="2693116349" sldId="497"/>
            <ac:spMk id="3" creationId="{BB014999-013F-5FD0-D817-443E51639AA0}"/>
          </ac:spMkLst>
        </pc:spChg>
        <pc:spChg chg="mod replST">
          <ac:chgData name="Cantamessa Astrid" userId="25f9f48d-85bc-43a4-947a-61da0b1c16f5" providerId="ADAL" clId="{80008A71-63AE-4559-A497-FA3DB8649CB7}" dt="2023-07-09T12:18:34.063" v="6468"/>
          <ac:spMkLst>
            <pc:docMk/>
            <pc:sldMk cId="2693116349" sldId="497"/>
            <ac:spMk id="6" creationId="{8653F96C-B3B6-D790-49E6-1DD9F6B961AC}"/>
          </ac:spMkLst>
        </pc:spChg>
        <pc:spChg chg="replST">
          <ac:chgData name="Cantamessa Astrid" userId="25f9f48d-85bc-43a4-947a-61da0b1c16f5" providerId="ADAL" clId="{80008A71-63AE-4559-A497-FA3DB8649CB7}" dt="2023-07-09T12:18:34.044" v="6464"/>
          <ac:spMkLst>
            <pc:docMk/>
            <pc:sldMk cId="2693116349" sldId="497"/>
            <ac:spMk id="9" creationId="{CA385307-A458-405F-92CC-59262FD57CA5}"/>
          </ac:spMkLst>
        </pc:spChg>
        <pc:spChg chg="replST">
          <ac:chgData name="Cantamessa Astrid" userId="25f9f48d-85bc-43a4-947a-61da0b1c16f5" providerId="ADAL" clId="{80008A71-63AE-4559-A497-FA3DB8649CB7}" dt="2023-07-09T12:18:34.053" v="6466"/>
          <ac:spMkLst>
            <pc:docMk/>
            <pc:sldMk cId="2693116349" sldId="497"/>
            <ac:spMk id="11" creationId="{4340A18F-4656-4E4B-85C1-FB12231F44E9}"/>
          </ac:spMkLst>
        </pc:spChg>
        <pc:spChg chg="mod replST">
          <ac:chgData name="Cantamessa Astrid" userId="25f9f48d-85bc-43a4-947a-61da0b1c16f5" providerId="ADAL" clId="{80008A71-63AE-4559-A497-FA3DB8649CB7}" dt="2023-07-09T12:18:34.066" v="6469"/>
          <ac:spMkLst>
            <pc:docMk/>
            <pc:sldMk cId="2693116349" sldId="497"/>
            <ac:spMk id="12" creationId="{13C63A05-2B0E-E8B8-4BD4-2EBB17001A06}"/>
          </ac:spMkLst>
        </pc:spChg>
        <pc:spChg chg="mod replST">
          <ac:chgData name="Cantamessa Astrid" userId="25f9f48d-85bc-43a4-947a-61da0b1c16f5" providerId="ADAL" clId="{80008A71-63AE-4559-A497-FA3DB8649CB7}" dt="2023-07-12T07:49:37.156" v="6675" actId="20577"/>
          <ac:spMkLst>
            <pc:docMk/>
            <pc:sldMk cId="2693116349" sldId="497"/>
            <ac:spMk id="14" creationId="{FBBFCB83-629B-2BE6-3BA9-767DCF871434}"/>
          </ac:spMkLst>
        </pc:spChg>
        <pc:spChg chg="add del mod">
          <ac:chgData name="Cantamessa Astrid" userId="25f9f48d-85bc-43a4-947a-61da0b1c16f5" providerId="ADAL" clId="{80008A71-63AE-4559-A497-FA3DB8649CB7}" dt="2023-07-06T15:05:00.432" v="4048" actId="478"/>
          <ac:spMkLst>
            <pc:docMk/>
            <pc:sldMk cId="2693116349" sldId="497"/>
            <ac:spMk id="16" creationId="{FF943884-E7EA-24F0-737E-4B1F084CCF8F}"/>
          </ac:spMkLst>
        </pc:spChg>
        <pc:picChg chg="add mod replST">
          <ac:chgData name="Cantamessa Astrid" userId="25f9f48d-85bc-43a4-947a-61da0b1c16f5" providerId="ADAL" clId="{80008A71-63AE-4559-A497-FA3DB8649CB7}" dt="2023-07-09T12:18:34.077" v="6471"/>
          <ac:picMkLst>
            <pc:docMk/>
            <pc:sldMk cId="2693116349" sldId="497"/>
            <ac:picMk id="5" creationId="{51A31977-E61B-5406-DA4D-9DC99BB4FB0B}"/>
          </ac:picMkLst>
        </pc:picChg>
        <pc:picChg chg="add del">
          <ac:chgData name="Cantamessa Astrid" userId="25f9f48d-85bc-43a4-947a-61da0b1c16f5" providerId="ADAL" clId="{80008A71-63AE-4559-A497-FA3DB8649CB7}" dt="2023-07-06T14:56:41.553" v="3605" actId="478"/>
          <ac:picMkLst>
            <pc:docMk/>
            <pc:sldMk cId="2693116349" sldId="497"/>
            <ac:picMk id="8" creationId="{E5A5D285-C22D-441A-C042-261FE4FC1475}"/>
          </ac:picMkLst>
        </pc:picChg>
        <pc:picChg chg="replST">
          <ac:chgData name="Cantamessa Astrid" userId="25f9f48d-85bc-43a4-947a-61da0b1c16f5" providerId="ADAL" clId="{80008A71-63AE-4559-A497-FA3DB8649CB7}" dt="2023-07-09T12:18:34.049" v="6465"/>
          <ac:picMkLst>
            <pc:docMk/>
            <pc:sldMk cId="2693116349" sldId="497"/>
            <ac:picMk id="10" creationId="{95851A77-BBD5-4AF6-AE6C-EC51DAB4E887}"/>
          </ac:picMkLst>
        </pc:picChg>
        <pc:picChg chg="add mod replST">
          <ac:chgData name="Cantamessa Astrid" userId="25f9f48d-85bc-43a4-947a-61da0b1c16f5" providerId="ADAL" clId="{80008A71-63AE-4559-A497-FA3DB8649CB7}" dt="2023-07-09T12:18:34.081" v="6472"/>
          <ac:picMkLst>
            <pc:docMk/>
            <pc:sldMk cId="2693116349" sldId="497"/>
            <ac:picMk id="15" creationId="{2B98C14E-8AB3-843C-2241-091AC508551B}"/>
          </ac:picMkLst>
        </pc:picChg>
      </pc:sldChg>
      <pc:sldChg chg="addSp delSp modSp add mod modAnim">
        <pc:chgData name="Cantamessa Astrid" userId="25f9f48d-85bc-43a4-947a-61da0b1c16f5" providerId="ADAL" clId="{80008A71-63AE-4559-A497-FA3DB8649CB7}" dt="2023-07-09T12:18:34.414" v="6540"/>
        <pc:sldMkLst>
          <pc:docMk/>
          <pc:sldMk cId="107145137" sldId="498"/>
        </pc:sldMkLst>
        <pc:spChg chg="mod replST">
          <ac:chgData name="Cantamessa Astrid" userId="25f9f48d-85bc-43a4-947a-61da0b1c16f5" providerId="ADAL" clId="{80008A71-63AE-4559-A497-FA3DB8649CB7}" dt="2023-07-09T12:18:34.312" v="6518"/>
          <ac:spMkLst>
            <pc:docMk/>
            <pc:sldMk cId="107145137" sldId="498"/>
            <ac:spMk id="2" creationId="{19FB2BC9-8EAE-466E-BF85-797572A8E22E}"/>
          </ac:spMkLst>
        </pc:spChg>
        <pc:spChg chg="add del mod">
          <ac:chgData name="Cantamessa Astrid" userId="25f9f48d-85bc-43a4-947a-61da0b1c16f5" providerId="ADAL" clId="{80008A71-63AE-4559-A497-FA3DB8649CB7}" dt="2023-07-06T16:24:06.715" v="4270" actId="478"/>
          <ac:spMkLst>
            <pc:docMk/>
            <pc:sldMk cId="107145137" sldId="498"/>
            <ac:spMk id="4" creationId="{53383B24-22FD-9CE4-56D1-F4E927827562}"/>
          </ac:spMkLst>
        </pc:spChg>
        <pc:spChg chg="add mod replST">
          <ac:chgData name="Cantamessa Astrid" userId="25f9f48d-85bc-43a4-947a-61da0b1c16f5" providerId="ADAL" clId="{80008A71-63AE-4559-A497-FA3DB8649CB7}" dt="2023-07-09T12:18:34.339" v="6524"/>
          <ac:spMkLst>
            <pc:docMk/>
            <pc:sldMk cId="107145137" sldId="498"/>
            <ac:spMk id="9" creationId="{2D85CC20-7F79-CDBB-61A5-8B2A4F0590D0}"/>
          </ac:spMkLst>
        </pc:spChg>
        <pc:spChg chg="add mod replST">
          <ac:chgData name="Cantamessa Astrid" userId="25f9f48d-85bc-43a4-947a-61da0b1c16f5" providerId="ADAL" clId="{80008A71-63AE-4559-A497-FA3DB8649CB7}" dt="2023-07-09T12:18:34.343" v="6525"/>
          <ac:spMkLst>
            <pc:docMk/>
            <pc:sldMk cId="107145137" sldId="498"/>
            <ac:spMk id="10" creationId="{2CA5E0BE-1AB6-45A0-7CAF-AC88EA58F84D}"/>
          </ac:spMkLst>
        </pc:spChg>
        <pc:spChg chg="add mod replST">
          <ac:chgData name="Cantamessa Astrid" userId="25f9f48d-85bc-43a4-947a-61da0b1c16f5" providerId="ADAL" clId="{80008A71-63AE-4559-A497-FA3DB8649CB7}" dt="2023-07-09T12:18:34.348" v="6526"/>
          <ac:spMkLst>
            <pc:docMk/>
            <pc:sldMk cId="107145137" sldId="498"/>
            <ac:spMk id="11" creationId="{9045C569-DE9D-F8B3-D3E7-B1BD0AD335C9}"/>
          </ac:spMkLst>
        </pc:spChg>
        <pc:spChg chg="add mod replST">
          <ac:chgData name="Cantamessa Astrid" userId="25f9f48d-85bc-43a4-947a-61da0b1c16f5" providerId="ADAL" clId="{80008A71-63AE-4559-A497-FA3DB8649CB7}" dt="2023-07-09T12:18:34.352" v="6527"/>
          <ac:spMkLst>
            <pc:docMk/>
            <pc:sldMk cId="107145137" sldId="498"/>
            <ac:spMk id="12" creationId="{5A1BCEDD-AD31-FB57-E655-A607DD03BA08}"/>
          </ac:spMkLst>
        </pc:spChg>
        <pc:spChg chg="add mod replST">
          <ac:chgData name="Cantamessa Astrid" userId="25f9f48d-85bc-43a4-947a-61da0b1c16f5" providerId="ADAL" clId="{80008A71-63AE-4559-A497-FA3DB8649CB7}" dt="2023-07-09T12:18:34.356" v="6528"/>
          <ac:spMkLst>
            <pc:docMk/>
            <pc:sldMk cId="107145137" sldId="498"/>
            <ac:spMk id="13" creationId="{747737B0-7A5B-F7BD-5739-5C8A6FF50A15}"/>
          </ac:spMkLst>
        </pc:spChg>
        <pc:spChg chg="replST">
          <ac:chgData name="Cantamessa Astrid" userId="25f9f48d-85bc-43a4-947a-61da0b1c16f5" providerId="ADAL" clId="{80008A71-63AE-4559-A497-FA3DB8649CB7}" dt="2023-07-09T12:18:34.317" v="6519"/>
          <ac:spMkLst>
            <pc:docMk/>
            <pc:sldMk cId="107145137" sldId="498"/>
            <ac:spMk id="14" creationId="{7F27E00A-5FC1-4767-8F4A-A0DE3756BA13}"/>
          </ac:spMkLst>
        </pc:spChg>
        <pc:spChg chg="replST">
          <ac:chgData name="Cantamessa Astrid" userId="25f9f48d-85bc-43a4-947a-61da0b1c16f5" providerId="ADAL" clId="{80008A71-63AE-4559-A497-FA3DB8649CB7}" dt="2023-07-09T12:18:34.325" v="6521"/>
          <ac:spMkLst>
            <pc:docMk/>
            <pc:sldMk cId="107145137" sldId="498"/>
            <ac:spMk id="16" creationId="{5D77C14A-DEFB-48B2-9A1E-F87527DEF6A0}"/>
          </ac:spMkLst>
        </pc:spChg>
        <pc:spChg chg="add mod replST">
          <ac:chgData name="Cantamessa Astrid" userId="25f9f48d-85bc-43a4-947a-61da0b1c16f5" providerId="ADAL" clId="{80008A71-63AE-4559-A497-FA3DB8649CB7}" dt="2023-07-09T12:18:34.360" v="6529"/>
          <ac:spMkLst>
            <pc:docMk/>
            <pc:sldMk cId="107145137" sldId="498"/>
            <ac:spMk id="17" creationId="{DA41A6DD-4C81-2219-EF31-E477AEA80D31}"/>
          </ac:spMkLst>
        </pc:spChg>
        <pc:spChg chg="add mod replST">
          <ac:chgData name="Cantamessa Astrid" userId="25f9f48d-85bc-43a4-947a-61da0b1c16f5" providerId="ADAL" clId="{80008A71-63AE-4559-A497-FA3DB8649CB7}" dt="2023-07-09T12:18:34.366" v="6530"/>
          <ac:spMkLst>
            <pc:docMk/>
            <pc:sldMk cId="107145137" sldId="498"/>
            <ac:spMk id="18" creationId="{0C5974E7-3C0A-A031-898E-702068E6FAEF}"/>
          </ac:spMkLst>
        </pc:spChg>
        <pc:spChg chg="add mod replST">
          <ac:chgData name="Cantamessa Astrid" userId="25f9f48d-85bc-43a4-947a-61da0b1c16f5" providerId="ADAL" clId="{80008A71-63AE-4559-A497-FA3DB8649CB7}" dt="2023-07-09T12:18:34.370" v="6531"/>
          <ac:spMkLst>
            <pc:docMk/>
            <pc:sldMk cId="107145137" sldId="498"/>
            <ac:spMk id="19" creationId="{EC29C109-0579-0B36-F825-6D337D48DE2F}"/>
          </ac:spMkLst>
        </pc:spChg>
        <pc:spChg chg="add mod replST">
          <ac:chgData name="Cantamessa Astrid" userId="25f9f48d-85bc-43a4-947a-61da0b1c16f5" providerId="ADAL" clId="{80008A71-63AE-4559-A497-FA3DB8649CB7}" dt="2023-07-09T12:18:34.374" v="6532"/>
          <ac:spMkLst>
            <pc:docMk/>
            <pc:sldMk cId="107145137" sldId="498"/>
            <ac:spMk id="20" creationId="{647DC271-E6B6-60D2-E473-0C6360F6566F}"/>
          </ac:spMkLst>
        </pc:spChg>
        <pc:spChg chg="add mod replST">
          <ac:chgData name="Cantamessa Astrid" userId="25f9f48d-85bc-43a4-947a-61da0b1c16f5" providerId="ADAL" clId="{80008A71-63AE-4559-A497-FA3DB8649CB7}" dt="2023-07-09T12:18:34.378" v="6533"/>
          <ac:spMkLst>
            <pc:docMk/>
            <pc:sldMk cId="107145137" sldId="498"/>
            <ac:spMk id="21" creationId="{58B4C67D-A115-BABB-6141-B84F6F7BD8D1}"/>
          </ac:spMkLst>
        </pc:spChg>
        <pc:spChg chg="add mod replST">
          <ac:chgData name="Cantamessa Astrid" userId="25f9f48d-85bc-43a4-947a-61da0b1c16f5" providerId="ADAL" clId="{80008A71-63AE-4559-A497-FA3DB8649CB7}" dt="2023-07-09T12:18:34.382" v="6534"/>
          <ac:spMkLst>
            <pc:docMk/>
            <pc:sldMk cId="107145137" sldId="498"/>
            <ac:spMk id="22" creationId="{51EDF1D9-18ED-8809-9169-CE880B5E8689}"/>
          </ac:spMkLst>
        </pc:spChg>
        <pc:spChg chg="add mod replST">
          <ac:chgData name="Cantamessa Astrid" userId="25f9f48d-85bc-43a4-947a-61da0b1c16f5" providerId="ADAL" clId="{80008A71-63AE-4559-A497-FA3DB8649CB7}" dt="2023-07-09T12:18:34.387" v="6535"/>
          <ac:spMkLst>
            <pc:docMk/>
            <pc:sldMk cId="107145137" sldId="498"/>
            <ac:spMk id="23" creationId="{7E5970CC-F38B-59A2-93EC-DF245EA192FC}"/>
          </ac:spMkLst>
        </pc:spChg>
        <pc:spChg chg="add mod replST">
          <ac:chgData name="Cantamessa Astrid" userId="25f9f48d-85bc-43a4-947a-61da0b1c16f5" providerId="ADAL" clId="{80008A71-63AE-4559-A497-FA3DB8649CB7}" dt="2023-07-09T12:18:34.392" v="6536"/>
          <ac:spMkLst>
            <pc:docMk/>
            <pc:sldMk cId="107145137" sldId="498"/>
            <ac:spMk id="24" creationId="{AB8B724E-B883-5600-8082-5407BBE9BB19}"/>
          </ac:spMkLst>
        </pc:spChg>
        <pc:spChg chg="add mod replST">
          <ac:chgData name="Cantamessa Astrid" userId="25f9f48d-85bc-43a4-947a-61da0b1c16f5" providerId="ADAL" clId="{80008A71-63AE-4559-A497-FA3DB8649CB7}" dt="2023-07-09T12:18:34.396" v="6537"/>
          <ac:spMkLst>
            <pc:docMk/>
            <pc:sldMk cId="107145137" sldId="498"/>
            <ac:spMk id="25" creationId="{6167940D-083A-6A54-B8AF-4EB88EA06DF8}"/>
          </ac:spMkLst>
        </pc:spChg>
        <pc:spChg chg="add mod replST">
          <ac:chgData name="Cantamessa Astrid" userId="25f9f48d-85bc-43a4-947a-61da0b1c16f5" providerId="ADAL" clId="{80008A71-63AE-4559-A497-FA3DB8649CB7}" dt="2023-07-09T12:18:34.400" v="6538"/>
          <ac:spMkLst>
            <pc:docMk/>
            <pc:sldMk cId="107145137" sldId="498"/>
            <ac:spMk id="26" creationId="{18DE415B-007E-DC7B-7588-AD7466A1A9DF}"/>
          </ac:spMkLst>
        </pc:spChg>
        <pc:spChg chg="add mod replST">
          <ac:chgData name="Cantamessa Astrid" userId="25f9f48d-85bc-43a4-947a-61da0b1c16f5" providerId="ADAL" clId="{80008A71-63AE-4559-A497-FA3DB8649CB7}" dt="2023-07-09T12:18:34.410" v="6539"/>
          <ac:spMkLst>
            <pc:docMk/>
            <pc:sldMk cId="107145137" sldId="498"/>
            <ac:spMk id="27" creationId="{F6866DC3-B596-534E-6394-2C3E26417072}"/>
          </ac:spMkLst>
        </pc:spChg>
        <pc:spChg chg="del">
          <ac:chgData name="Cantamessa Astrid" userId="25f9f48d-85bc-43a4-947a-61da0b1c16f5" providerId="ADAL" clId="{80008A71-63AE-4559-A497-FA3DB8649CB7}" dt="2023-07-06T16:24:04.916" v="4269" actId="478"/>
          <ac:spMkLst>
            <pc:docMk/>
            <pc:sldMk cId="107145137" sldId="498"/>
            <ac:spMk id="31" creationId="{23AEB155-CBB8-41A4-86DD-20803DDB2141}"/>
          </ac:spMkLst>
        </pc:spChg>
        <pc:picChg chg="add mod ord replST">
          <ac:chgData name="Cantamessa Astrid" userId="25f9f48d-85bc-43a4-947a-61da0b1c16f5" providerId="ADAL" clId="{80008A71-63AE-4559-A497-FA3DB8649CB7}" dt="2023-07-09T12:18:34.308" v="6517"/>
          <ac:picMkLst>
            <pc:docMk/>
            <pc:sldMk cId="107145137" sldId="498"/>
            <ac:picMk id="3" creationId="{1FB9BCD5-DF00-838E-ED38-A442A173D7CF}"/>
          </ac:picMkLst>
        </pc:picChg>
        <pc:picChg chg="add mod replST">
          <ac:chgData name="Cantamessa Astrid" userId="25f9f48d-85bc-43a4-947a-61da0b1c16f5" providerId="ADAL" clId="{80008A71-63AE-4559-A497-FA3DB8649CB7}" dt="2023-07-09T12:18:34.414" v="6540"/>
          <ac:picMkLst>
            <pc:docMk/>
            <pc:sldMk cId="107145137" sldId="498"/>
            <ac:picMk id="4" creationId="{B2B6A49C-7CD5-5F90-58CC-59C366F4643B}"/>
          </ac:picMkLst>
        </pc:picChg>
        <pc:picChg chg="add mod replST modCrop">
          <ac:chgData name="Cantamessa Astrid" userId="25f9f48d-85bc-43a4-947a-61da0b1c16f5" providerId="ADAL" clId="{80008A71-63AE-4559-A497-FA3DB8649CB7}" dt="2023-07-09T12:18:34.329" v="6522"/>
          <ac:picMkLst>
            <pc:docMk/>
            <pc:sldMk cId="107145137" sldId="498"/>
            <ac:picMk id="6" creationId="{A5AB0993-2158-E20D-BDBC-942B35365B98}"/>
          </ac:picMkLst>
        </pc:picChg>
        <pc:picChg chg="add mod replST modCrop">
          <ac:chgData name="Cantamessa Astrid" userId="25f9f48d-85bc-43a4-947a-61da0b1c16f5" providerId="ADAL" clId="{80008A71-63AE-4559-A497-FA3DB8649CB7}" dt="2023-07-09T12:18:34.333" v="6523"/>
          <ac:picMkLst>
            <pc:docMk/>
            <pc:sldMk cId="107145137" sldId="498"/>
            <ac:picMk id="8" creationId="{481C6F69-E7F2-E2AC-BCC3-001DE3386B7B}"/>
          </ac:picMkLst>
        </pc:picChg>
        <pc:picChg chg="replST">
          <ac:chgData name="Cantamessa Astrid" userId="25f9f48d-85bc-43a4-947a-61da0b1c16f5" providerId="ADAL" clId="{80008A71-63AE-4559-A497-FA3DB8649CB7}" dt="2023-07-09T12:18:34.321" v="6520"/>
          <ac:picMkLst>
            <pc:docMk/>
            <pc:sldMk cId="107145137" sldId="498"/>
            <ac:picMk id="15" creationId="{321DBF1B-06ED-4EBB-88FD-B42C31035028}"/>
          </ac:picMkLst>
        </pc:picChg>
      </pc:sldChg>
      <pc:sldChg chg="addSp delSp modSp add mod ord delAnim modAnim">
        <pc:chgData name="Cantamessa Astrid" userId="25f9f48d-85bc-43a4-947a-61da0b1c16f5" providerId="ADAL" clId="{80008A71-63AE-4559-A497-FA3DB8649CB7}" dt="2023-07-09T12:27:52.380" v="6629" actId="20577"/>
        <pc:sldMkLst>
          <pc:docMk/>
          <pc:sldMk cId="3525113201" sldId="499"/>
        </pc:sldMkLst>
        <pc:spChg chg="add mod replST">
          <ac:chgData name="Cantamessa Astrid" userId="25f9f48d-85bc-43a4-947a-61da0b1c16f5" providerId="ADAL" clId="{80008A71-63AE-4559-A497-FA3DB8649CB7}" dt="2023-07-09T12:18:31.115" v="5857"/>
          <ac:spMkLst>
            <pc:docMk/>
            <pc:sldMk cId="3525113201" sldId="499"/>
            <ac:spMk id="2" creationId="{507BCD9A-B6C5-7227-20ED-3902989A817F}"/>
          </ac:spMkLst>
        </pc:spChg>
        <pc:spChg chg="replST">
          <ac:chgData name="Cantamessa Astrid" userId="25f9f48d-85bc-43a4-947a-61da0b1c16f5" providerId="ADAL" clId="{80008A71-63AE-4559-A497-FA3DB8649CB7}" dt="2023-07-09T12:18:30.999" v="5833"/>
          <ac:spMkLst>
            <pc:docMk/>
            <pc:sldMk cId="3525113201" sldId="499"/>
            <ac:spMk id="3" creationId="{A2212B34-3D0B-C977-FFE7-68D4CE844D7F}"/>
          </ac:spMkLst>
        </pc:spChg>
        <pc:spChg chg="mod replST">
          <ac:chgData name="Cantamessa Astrid" userId="25f9f48d-85bc-43a4-947a-61da0b1c16f5" providerId="ADAL" clId="{80008A71-63AE-4559-A497-FA3DB8649CB7}" dt="2023-07-09T12:18:31.052" v="5843"/>
          <ac:spMkLst>
            <pc:docMk/>
            <pc:sldMk cId="3525113201" sldId="499"/>
            <ac:spMk id="4" creationId="{D0EE8EAE-6776-4DED-DCAE-7B62C2DB9B52}"/>
          </ac:spMkLst>
        </pc:spChg>
        <pc:spChg chg="replST">
          <ac:chgData name="Cantamessa Astrid" userId="25f9f48d-85bc-43a4-947a-61da0b1c16f5" providerId="ADAL" clId="{80008A71-63AE-4559-A497-FA3DB8649CB7}" dt="2023-07-09T12:18:30.983" v="5831"/>
          <ac:spMkLst>
            <pc:docMk/>
            <pc:sldMk cId="3525113201" sldId="499"/>
            <ac:spMk id="5" creationId="{E933E17D-99C1-37A6-A631-9F92506185FC}"/>
          </ac:spMkLst>
        </pc:spChg>
        <pc:spChg chg="replST">
          <ac:chgData name="Cantamessa Astrid" userId="25f9f48d-85bc-43a4-947a-61da0b1c16f5" providerId="ADAL" clId="{80008A71-63AE-4559-A497-FA3DB8649CB7}" dt="2023-07-09T12:18:30.979" v="5830"/>
          <ac:spMkLst>
            <pc:docMk/>
            <pc:sldMk cId="3525113201" sldId="499"/>
            <ac:spMk id="6" creationId="{0BA8B797-9401-F48C-38D2-E958AB39956E}"/>
          </ac:spMkLst>
        </pc:spChg>
        <pc:spChg chg="replST">
          <ac:chgData name="Cantamessa Astrid" userId="25f9f48d-85bc-43a4-947a-61da0b1c16f5" providerId="ADAL" clId="{80008A71-63AE-4559-A497-FA3DB8649CB7}" dt="2023-07-09T12:18:31.024" v="5839"/>
          <ac:spMkLst>
            <pc:docMk/>
            <pc:sldMk cId="3525113201" sldId="499"/>
            <ac:spMk id="10" creationId="{B913B4DB-2508-FA3A-41B8-07F7BAE2251E}"/>
          </ac:spMkLst>
        </pc:spChg>
        <pc:spChg chg="replST">
          <ac:chgData name="Cantamessa Astrid" userId="25f9f48d-85bc-43a4-947a-61da0b1c16f5" providerId="ADAL" clId="{80008A71-63AE-4559-A497-FA3DB8649CB7}" dt="2023-07-09T12:18:31.083" v="5850"/>
          <ac:spMkLst>
            <pc:docMk/>
            <pc:sldMk cId="3525113201" sldId="499"/>
            <ac:spMk id="47" creationId="{0EED2468-8D72-FDDD-D5BC-3707F8698298}"/>
          </ac:spMkLst>
        </pc:spChg>
        <pc:spChg chg="replST">
          <ac:chgData name="Cantamessa Astrid" userId="25f9f48d-85bc-43a4-947a-61da0b1c16f5" providerId="ADAL" clId="{80008A71-63AE-4559-A497-FA3DB8649CB7}" dt="2023-07-09T12:18:31.087" v="5851"/>
          <ac:spMkLst>
            <pc:docMk/>
            <pc:sldMk cId="3525113201" sldId="499"/>
            <ac:spMk id="50" creationId="{76125781-CDE3-8147-6DC3-CE3EAE328517}"/>
          </ac:spMkLst>
        </pc:spChg>
        <pc:spChg chg="replST">
          <ac:chgData name="Cantamessa Astrid" userId="25f9f48d-85bc-43a4-947a-61da0b1c16f5" providerId="ADAL" clId="{80008A71-63AE-4559-A497-FA3DB8649CB7}" dt="2023-07-09T12:18:31.078" v="5849"/>
          <ac:spMkLst>
            <pc:docMk/>
            <pc:sldMk cId="3525113201" sldId="499"/>
            <ac:spMk id="51" creationId="{40170C09-E60C-ADD8-6ABE-1FA508254299}"/>
          </ac:spMkLst>
        </pc:spChg>
        <pc:spChg chg="replST">
          <ac:chgData name="Cantamessa Astrid" userId="25f9f48d-85bc-43a4-947a-61da0b1c16f5" providerId="ADAL" clId="{80008A71-63AE-4559-A497-FA3DB8649CB7}" dt="2023-07-09T12:18:31.092" v="5852"/>
          <ac:spMkLst>
            <pc:docMk/>
            <pc:sldMk cId="3525113201" sldId="499"/>
            <ac:spMk id="54" creationId="{CAA39FC4-9C71-AB72-DE4A-8C3646B6F3FF}"/>
          </ac:spMkLst>
        </pc:spChg>
        <pc:spChg chg="replST">
          <ac:chgData name="Cantamessa Astrid" userId="25f9f48d-85bc-43a4-947a-61da0b1c16f5" providerId="ADAL" clId="{80008A71-63AE-4559-A497-FA3DB8649CB7}" dt="2023-07-09T12:18:31.097" v="5853"/>
          <ac:spMkLst>
            <pc:docMk/>
            <pc:sldMk cId="3525113201" sldId="499"/>
            <ac:spMk id="56" creationId="{14054E81-F74A-FC1E-FFAD-2373788FE3B9}"/>
          </ac:spMkLst>
        </pc:spChg>
        <pc:spChg chg="del">
          <ac:chgData name="Cantamessa Astrid" userId="25f9f48d-85bc-43a4-947a-61da0b1c16f5" providerId="ADAL" clId="{80008A71-63AE-4559-A497-FA3DB8649CB7}" dt="2023-07-07T07:18:25.112" v="4778" actId="478"/>
          <ac:spMkLst>
            <pc:docMk/>
            <pc:sldMk cId="3525113201" sldId="499"/>
            <ac:spMk id="60" creationId="{33D16934-197D-BD20-7A09-B685157C113E}"/>
          </ac:spMkLst>
        </pc:spChg>
        <pc:spChg chg="replST">
          <ac:chgData name="Cantamessa Astrid" userId="25f9f48d-85bc-43a4-947a-61da0b1c16f5" providerId="ADAL" clId="{80008A71-63AE-4559-A497-FA3DB8649CB7}" dt="2023-07-09T12:18:31.061" v="5845"/>
          <ac:spMkLst>
            <pc:docMk/>
            <pc:sldMk cId="3525113201" sldId="499"/>
            <ac:spMk id="63" creationId="{B59002F5-27E6-1743-B5E0-4A693DCCC2C6}"/>
          </ac:spMkLst>
        </pc:spChg>
        <pc:spChg chg="replST">
          <ac:chgData name="Cantamessa Astrid" userId="25f9f48d-85bc-43a4-947a-61da0b1c16f5" providerId="ADAL" clId="{80008A71-63AE-4559-A497-FA3DB8649CB7}" dt="2023-07-09T12:18:31.064" v="5846"/>
          <ac:spMkLst>
            <pc:docMk/>
            <pc:sldMk cId="3525113201" sldId="499"/>
            <ac:spMk id="576" creationId="{12B7A34B-23F3-C30E-C921-913825189E50}"/>
          </ac:spMkLst>
        </pc:spChg>
        <pc:spChg chg="replST">
          <ac:chgData name="Cantamessa Astrid" userId="25f9f48d-85bc-43a4-947a-61da0b1c16f5" providerId="ADAL" clId="{80008A71-63AE-4559-A497-FA3DB8649CB7}" dt="2023-07-09T12:18:31.032" v="5841"/>
          <ac:spMkLst>
            <pc:docMk/>
            <pc:sldMk cId="3525113201" sldId="499"/>
            <ac:spMk id="577" creationId="{6FECB972-B3BD-74AD-E241-E32A589677C9}"/>
          </ac:spMkLst>
        </pc:spChg>
        <pc:spChg chg="replST">
          <ac:chgData name="Cantamessa Astrid" userId="25f9f48d-85bc-43a4-947a-61da0b1c16f5" providerId="ADAL" clId="{80008A71-63AE-4559-A497-FA3DB8649CB7}" dt="2023-07-09T12:18:31.047" v="5842"/>
          <ac:spMkLst>
            <pc:docMk/>
            <pc:sldMk cId="3525113201" sldId="499"/>
            <ac:spMk id="579" creationId="{8FC28022-89FA-6053-B345-068B659CCC12}"/>
          </ac:spMkLst>
        </pc:spChg>
        <pc:spChg chg="mod replST">
          <ac:chgData name="Cantamessa Astrid" userId="25f9f48d-85bc-43a4-947a-61da0b1c16f5" providerId="ADAL" clId="{80008A71-63AE-4559-A497-FA3DB8649CB7}" dt="2023-07-09T12:27:52.380" v="6629" actId="20577"/>
          <ac:spMkLst>
            <pc:docMk/>
            <pc:sldMk cId="3525113201" sldId="499"/>
            <ac:spMk id="594" creationId="{C6F33CCC-09F0-66E4-2A4E-959BD4E5B0C5}"/>
          </ac:spMkLst>
        </pc:spChg>
        <pc:grpChg chg="replST">
          <ac:chgData name="Cantamessa Astrid" userId="25f9f48d-85bc-43a4-947a-61da0b1c16f5" providerId="ADAL" clId="{80008A71-63AE-4559-A497-FA3DB8649CB7}" dt="2023-07-09T12:18:31.069" v="5847"/>
          <ac:grpSpMkLst>
            <pc:docMk/>
            <pc:sldMk cId="3525113201" sldId="499"/>
            <ac:grpSpMk id="18" creationId="{762F7766-14E4-AC88-A386-00BF7AC4EF9A}"/>
          </ac:grpSpMkLst>
        </pc:grpChg>
        <pc:grpChg chg="replST">
          <ac:chgData name="Cantamessa Astrid" userId="25f9f48d-85bc-43a4-947a-61da0b1c16f5" providerId="ADAL" clId="{80008A71-63AE-4559-A497-FA3DB8649CB7}" dt="2023-07-09T12:18:31.074" v="5848"/>
          <ac:grpSpMkLst>
            <pc:docMk/>
            <pc:sldMk cId="3525113201" sldId="499"/>
            <ac:grpSpMk id="40" creationId="{0EF36A95-A5FF-A771-069B-DEA128DF6526}"/>
          </ac:grpSpMkLst>
        </pc:grpChg>
        <pc:grpChg chg="replST">
          <ac:chgData name="Cantamessa Astrid" userId="25f9f48d-85bc-43a4-947a-61da0b1c16f5" providerId="ADAL" clId="{80008A71-63AE-4559-A497-FA3DB8649CB7}" dt="2023-07-09T12:18:31.012" v="5836"/>
          <ac:grpSpMkLst>
            <pc:docMk/>
            <pc:sldMk cId="3525113201" sldId="499"/>
            <ac:grpSpMk id="45" creationId="{45182613-60B4-9011-111B-91C7D13505F7}"/>
          </ac:grpSpMkLst>
        </pc:grpChg>
        <pc:grpChg chg="replST">
          <ac:chgData name="Cantamessa Astrid" userId="25f9f48d-85bc-43a4-947a-61da0b1c16f5" providerId="ADAL" clId="{80008A71-63AE-4559-A497-FA3DB8649CB7}" dt="2023-07-09T12:18:31.008" v="5835"/>
          <ac:grpSpMkLst>
            <pc:docMk/>
            <pc:sldMk cId="3525113201" sldId="499"/>
            <ac:grpSpMk id="46" creationId="{2ADB3B14-A2B0-6E27-4E9A-ECCA573D2CE2}"/>
          </ac:grpSpMkLst>
        </pc:grpChg>
        <pc:grpChg chg="replST">
          <ac:chgData name="Cantamessa Astrid" userId="25f9f48d-85bc-43a4-947a-61da0b1c16f5" providerId="ADAL" clId="{80008A71-63AE-4559-A497-FA3DB8649CB7}" dt="2023-07-09T12:18:31.029" v="5840"/>
          <ac:grpSpMkLst>
            <pc:docMk/>
            <pc:sldMk cId="3525113201" sldId="499"/>
            <ac:grpSpMk id="578" creationId="{A1C48308-BC05-2402-CB76-DA1D72D4709A}"/>
          </ac:grpSpMkLst>
        </pc:grpChg>
        <pc:grpChg chg="replST">
          <ac:chgData name="Cantamessa Astrid" userId="25f9f48d-85bc-43a4-947a-61da0b1c16f5" providerId="ADAL" clId="{80008A71-63AE-4559-A497-FA3DB8649CB7}" dt="2023-07-09T12:18:31.102" v="5854"/>
          <ac:grpSpMkLst>
            <pc:docMk/>
            <pc:sldMk cId="3525113201" sldId="499"/>
            <ac:grpSpMk id="582" creationId="{D11D6AE7-9E6B-F75D-4DBD-063B036DF8AF}"/>
          </ac:grpSpMkLst>
        </pc:grpChg>
        <pc:picChg chg="replST">
          <ac:chgData name="Cantamessa Astrid" userId="25f9f48d-85bc-43a4-947a-61da0b1c16f5" providerId="ADAL" clId="{80008A71-63AE-4559-A497-FA3DB8649CB7}" dt="2023-07-09T12:18:31.057" v="5844"/>
          <ac:picMkLst>
            <pc:docMk/>
            <pc:sldMk cId="3525113201" sldId="499"/>
            <ac:picMk id="8" creationId="{CFB7DE92-41DB-7999-7245-1C9319B4FEDD}"/>
          </ac:picMkLst>
        </pc:picChg>
        <pc:picChg chg="replST">
          <ac:chgData name="Cantamessa Astrid" userId="25f9f48d-85bc-43a4-947a-61da0b1c16f5" providerId="ADAL" clId="{80008A71-63AE-4559-A497-FA3DB8649CB7}" dt="2023-07-09T12:18:31.004" v="5834"/>
          <ac:picMkLst>
            <pc:docMk/>
            <pc:sldMk cId="3525113201" sldId="499"/>
            <ac:picMk id="28" creationId="{4065A02E-1CE9-46D3-A044-A85116FA05C2}"/>
          </ac:picMkLst>
        </pc:picChg>
        <pc:picChg chg="replST">
          <ac:chgData name="Cantamessa Astrid" userId="25f9f48d-85bc-43a4-947a-61da0b1c16f5" providerId="ADAL" clId="{80008A71-63AE-4559-A497-FA3DB8649CB7}" dt="2023-07-09T12:18:31.106" v="5855"/>
          <ac:picMkLst>
            <pc:docMk/>
            <pc:sldMk cId="3525113201" sldId="499"/>
            <ac:picMk id="583" creationId="{3A5796D0-40BD-DFD5-85EA-21016ABB19B6}"/>
          </ac:picMkLst>
        </pc:picChg>
        <pc:picChg chg="replST">
          <ac:chgData name="Cantamessa Astrid" userId="25f9f48d-85bc-43a4-947a-61da0b1c16f5" providerId="ADAL" clId="{80008A71-63AE-4559-A497-FA3DB8649CB7}" dt="2023-07-09T12:18:31.110" v="5856"/>
          <ac:picMkLst>
            <pc:docMk/>
            <pc:sldMk cId="3525113201" sldId="499"/>
            <ac:picMk id="586" creationId="{65CE8F95-36C7-122B-720C-54E9266AF6C1}"/>
          </ac:picMkLst>
        </pc:picChg>
        <pc:cxnChg chg="replST">
          <ac:chgData name="Cantamessa Astrid" userId="25f9f48d-85bc-43a4-947a-61da0b1c16f5" providerId="ADAL" clId="{80008A71-63AE-4559-A497-FA3DB8649CB7}" dt="2023-07-09T12:18:31.016" v="5837"/>
          <ac:cxnSpMkLst>
            <pc:docMk/>
            <pc:sldMk cId="3525113201" sldId="499"/>
            <ac:cxnSpMk id="48" creationId="{1D0E4FAD-F111-D6CD-B479-459551E91890}"/>
          </ac:cxnSpMkLst>
        </pc:cxnChg>
        <pc:cxnChg chg="replST">
          <ac:chgData name="Cantamessa Astrid" userId="25f9f48d-85bc-43a4-947a-61da0b1c16f5" providerId="ADAL" clId="{80008A71-63AE-4559-A497-FA3DB8649CB7}" dt="2023-07-09T12:18:31.020" v="5838"/>
          <ac:cxnSpMkLst>
            <pc:docMk/>
            <pc:sldMk cId="3525113201" sldId="499"/>
            <ac:cxnSpMk id="49" creationId="{453C1DB8-35C8-4533-A82F-D4C1F38D22DF}"/>
          </ac:cxnSpMkLst>
        </pc:cxnChg>
      </pc:sldChg>
      <pc:sldChg chg="addSp delSp modSp add mod delAnim modAnim">
        <pc:chgData name="Cantamessa Astrid" userId="25f9f48d-85bc-43a4-947a-61da0b1c16f5" providerId="ADAL" clId="{80008A71-63AE-4559-A497-FA3DB8649CB7}" dt="2023-07-09T12:18:34.600" v="6573"/>
        <pc:sldMkLst>
          <pc:docMk/>
          <pc:sldMk cId="420684349" sldId="500"/>
        </pc:sldMkLst>
        <pc:spChg chg="mod replST">
          <ac:chgData name="Cantamessa Astrid" userId="25f9f48d-85bc-43a4-947a-61da0b1c16f5" providerId="ADAL" clId="{80008A71-63AE-4559-A497-FA3DB8649CB7}" dt="2023-07-09T12:18:34.426" v="6542"/>
          <ac:spMkLst>
            <pc:docMk/>
            <pc:sldMk cId="420684349" sldId="500"/>
            <ac:spMk id="2" creationId="{19FB2BC9-8EAE-466E-BF85-797572A8E22E}"/>
          </ac:spMkLst>
        </pc:spChg>
        <pc:spChg chg="mod replST">
          <ac:chgData name="Cantamessa Astrid" userId="25f9f48d-85bc-43a4-947a-61da0b1c16f5" providerId="ADAL" clId="{80008A71-63AE-4559-A497-FA3DB8649CB7}" dt="2023-07-09T12:18:34.454" v="6546"/>
          <ac:spMkLst>
            <pc:docMk/>
            <pc:sldMk cId="420684349" sldId="500"/>
            <ac:spMk id="9" creationId="{2D85CC20-7F79-CDBB-61A5-8B2A4F0590D0}"/>
          </ac:spMkLst>
        </pc:spChg>
        <pc:spChg chg="mod replST">
          <ac:chgData name="Cantamessa Astrid" userId="25f9f48d-85bc-43a4-947a-61da0b1c16f5" providerId="ADAL" clId="{80008A71-63AE-4559-A497-FA3DB8649CB7}" dt="2023-07-09T12:18:34.459" v="6547"/>
          <ac:spMkLst>
            <pc:docMk/>
            <pc:sldMk cId="420684349" sldId="500"/>
            <ac:spMk id="10" creationId="{2CA5E0BE-1AB6-45A0-7CAF-AC88EA58F84D}"/>
          </ac:spMkLst>
        </pc:spChg>
        <pc:spChg chg="mod replST">
          <ac:chgData name="Cantamessa Astrid" userId="25f9f48d-85bc-43a4-947a-61da0b1c16f5" providerId="ADAL" clId="{80008A71-63AE-4559-A497-FA3DB8649CB7}" dt="2023-07-09T12:18:34.463" v="6548"/>
          <ac:spMkLst>
            <pc:docMk/>
            <pc:sldMk cId="420684349" sldId="500"/>
            <ac:spMk id="11" creationId="{9045C569-DE9D-F8B3-D3E7-B1BD0AD335C9}"/>
          </ac:spMkLst>
        </pc:spChg>
        <pc:spChg chg="mod replST">
          <ac:chgData name="Cantamessa Astrid" userId="25f9f48d-85bc-43a4-947a-61da0b1c16f5" providerId="ADAL" clId="{80008A71-63AE-4559-A497-FA3DB8649CB7}" dt="2023-07-09T12:18:34.467" v="6549"/>
          <ac:spMkLst>
            <pc:docMk/>
            <pc:sldMk cId="420684349" sldId="500"/>
            <ac:spMk id="12" creationId="{5A1BCEDD-AD31-FB57-E655-A607DD03BA08}"/>
          </ac:spMkLst>
        </pc:spChg>
        <pc:spChg chg="mod replST">
          <ac:chgData name="Cantamessa Astrid" userId="25f9f48d-85bc-43a4-947a-61da0b1c16f5" providerId="ADAL" clId="{80008A71-63AE-4559-A497-FA3DB8649CB7}" dt="2023-07-09T12:18:34.471" v="6550"/>
          <ac:spMkLst>
            <pc:docMk/>
            <pc:sldMk cId="420684349" sldId="500"/>
            <ac:spMk id="13" creationId="{747737B0-7A5B-F7BD-5739-5C8A6FF50A15}"/>
          </ac:spMkLst>
        </pc:spChg>
        <pc:spChg chg="replST">
          <ac:chgData name="Cantamessa Astrid" userId="25f9f48d-85bc-43a4-947a-61da0b1c16f5" providerId="ADAL" clId="{80008A71-63AE-4559-A497-FA3DB8649CB7}" dt="2023-07-09T12:18:34.430" v="6543"/>
          <ac:spMkLst>
            <pc:docMk/>
            <pc:sldMk cId="420684349" sldId="500"/>
            <ac:spMk id="14" creationId="{7F27E00A-5FC1-4767-8F4A-A0DE3756BA13}"/>
          </ac:spMkLst>
        </pc:spChg>
        <pc:spChg chg="replST">
          <ac:chgData name="Cantamessa Astrid" userId="25f9f48d-85bc-43a4-947a-61da0b1c16f5" providerId="ADAL" clId="{80008A71-63AE-4559-A497-FA3DB8649CB7}" dt="2023-07-09T12:18:34.449" v="6545"/>
          <ac:spMkLst>
            <pc:docMk/>
            <pc:sldMk cId="420684349" sldId="500"/>
            <ac:spMk id="16" creationId="{5D77C14A-DEFB-48B2-9A1E-F87527DEF6A0}"/>
          </ac:spMkLst>
        </pc:spChg>
        <pc:spChg chg="mod replST">
          <ac:chgData name="Cantamessa Astrid" userId="25f9f48d-85bc-43a4-947a-61da0b1c16f5" providerId="ADAL" clId="{80008A71-63AE-4559-A497-FA3DB8649CB7}" dt="2023-07-09T12:18:34.475" v="6551"/>
          <ac:spMkLst>
            <pc:docMk/>
            <pc:sldMk cId="420684349" sldId="500"/>
            <ac:spMk id="17" creationId="{DA41A6DD-4C81-2219-EF31-E477AEA80D31}"/>
          </ac:spMkLst>
        </pc:spChg>
        <pc:spChg chg="mod replST">
          <ac:chgData name="Cantamessa Astrid" userId="25f9f48d-85bc-43a4-947a-61da0b1c16f5" providerId="ADAL" clId="{80008A71-63AE-4559-A497-FA3DB8649CB7}" dt="2023-07-09T12:18:34.479" v="6552"/>
          <ac:spMkLst>
            <pc:docMk/>
            <pc:sldMk cId="420684349" sldId="500"/>
            <ac:spMk id="18" creationId="{0C5974E7-3C0A-A031-898E-702068E6FAEF}"/>
          </ac:spMkLst>
        </pc:spChg>
        <pc:spChg chg="mod replST">
          <ac:chgData name="Cantamessa Astrid" userId="25f9f48d-85bc-43a4-947a-61da0b1c16f5" providerId="ADAL" clId="{80008A71-63AE-4559-A497-FA3DB8649CB7}" dt="2023-07-09T12:18:34.484" v="6553"/>
          <ac:spMkLst>
            <pc:docMk/>
            <pc:sldMk cId="420684349" sldId="500"/>
            <ac:spMk id="19" creationId="{EC29C109-0579-0B36-F825-6D337D48DE2F}"/>
          </ac:spMkLst>
        </pc:spChg>
        <pc:spChg chg="del">
          <ac:chgData name="Cantamessa Astrid" userId="25f9f48d-85bc-43a4-947a-61da0b1c16f5" providerId="ADAL" clId="{80008A71-63AE-4559-A497-FA3DB8649CB7}" dt="2023-07-09T09:11:14.303" v="5167" actId="478"/>
          <ac:spMkLst>
            <pc:docMk/>
            <pc:sldMk cId="420684349" sldId="500"/>
            <ac:spMk id="20" creationId="{647DC271-E6B6-60D2-E473-0C6360F6566F}"/>
          </ac:spMkLst>
        </pc:spChg>
        <pc:spChg chg="del">
          <ac:chgData name="Cantamessa Astrid" userId="25f9f48d-85bc-43a4-947a-61da0b1c16f5" providerId="ADAL" clId="{80008A71-63AE-4559-A497-FA3DB8649CB7}" dt="2023-07-09T09:11:14.303" v="5167" actId="478"/>
          <ac:spMkLst>
            <pc:docMk/>
            <pc:sldMk cId="420684349" sldId="500"/>
            <ac:spMk id="21" creationId="{58B4C67D-A115-BABB-6141-B84F6F7BD8D1}"/>
          </ac:spMkLst>
        </pc:spChg>
        <pc:spChg chg="del">
          <ac:chgData name="Cantamessa Astrid" userId="25f9f48d-85bc-43a4-947a-61da0b1c16f5" providerId="ADAL" clId="{80008A71-63AE-4559-A497-FA3DB8649CB7}" dt="2023-07-09T09:11:14.303" v="5167" actId="478"/>
          <ac:spMkLst>
            <pc:docMk/>
            <pc:sldMk cId="420684349" sldId="500"/>
            <ac:spMk id="22" creationId="{51EDF1D9-18ED-8809-9169-CE880B5E8689}"/>
          </ac:spMkLst>
        </pc:spChg>
        <pc:spChg chg="del">
          <ac:chgData name="Cantamessa Astrid" userId="25f9f48d-85bc-43a4-947a-61da0b1c16f5" providerId="ADAL" clId="{80008A71-63AE-4559-A497-FA3DB8649CB7}" dt="2023-07-09T09:11:14.303" v="5167" actId="478"/>
          <ac:spMkLst>
            <pc:docMk/>
            <pc:sldMk cId="420684349" sldId="500"/>
            <ac:spMk id="23" creationId="{7E5970CC-F38B-59A2-93EC-DF245EA192FC}"/>
          </ac:spMkLst>
        </pc:spChg>
        <pc:spChg chg="del">
          <ac:chgData name="Cantamessa Astrid" userId="25f9f48d-85bc-43a4-947a-61da0b1c16f5" providerId="ADAL" clId="{80008A71-63AE-4559-A497-FA3DB8649CB7}" dt="2023-07-09T09:11:14.303" v="5167" actId="478"/>
          <ac:spMkLst>
            <pc:docMk/>
            <pc:sldMk cId="420684349" sldId="500"/>
            <ac:spMk id="24" creationId="{AB8B724E-B883-5600-8082-5407BBE9BB19}"/>
          </ac:spMkLst>
        </pc:spChg>
        <pc:spChg chg="del">
          <ac:chgData name="Cantamessa Astrid" userId="25f9f48d-85bc-43a4-947a-61da0b1c16f5" providerId="ADAL" clId="{80008A71-63AE-4559-A497-FA3DB8649CB7}" dt="2023-07-09T09:11:14.303" v="5167" actId="478"/>
          <ac:spMkLst>
            <pc:docMk/>
            <pc:sldMk cId="420684349" sldId="500"/>
            <ac:spMk id="25" creationId="{6167940D-083A-6A54-B8AF-4EB88EA06DF8}"/>
          </ac:spMkLst>
        </pc:spChg>
        <pc:spChg chg="del">
          <ac:chgData name="Cantamessa Astrid" userId="25f9f48d-85bc-43a4-947a-61da0b1c16f5" providerId="ADAL" clId="{80008A71-63AE-4559-A497-FA3DB8649CB7}" dt="2023-07-09T09:11:14.303" v="5167" actId="478"/>
          <ac:spMkLst>
            <pc:docMk/>
            <pc:sldMk cId="420684349" sldId="500"/>
            <ac:spMk id="26" creationId="{18DE415B-007E-DC7B-7588-AD7466A1A9DF}"/>
          </ac:spMkLst>
        </pc:spChg>
        <pc:spChg chg="del">
          <ac:chgData name="Cantamessa Astrid" userId="25f9f48d-85bc-43a4-947a-61da0b1c16f5" providerId="ADAL" clId="{80008A71-63AE-4559-A497-FA3DB8649CB7}" dt="2023-07-09T09:11:14.303" v="5167" actId="478"/>
          <ac:spMkLst>
            <pc:docMk/>
            <pc:sldMk cId="420684349" sldId="500"/>
            <ac:spMk id="27" creationId="{F6866DC3-B596-534E-6394-2C3E26417072}"/>
          </ac:spMkLst>
        </pc:spChg>
        <pc:spChg chg="add mod replST">
          <ac:chgData name="Cantamessa Astrid" userId="25f9f48d-85bc-43a4-947a-61da0b1c16f5" providerId="ADAL" clId="{80008A71-63AE-4559-A497-FA3DB8649CB7}" dt="2023-07-09T12:18:34.497" v="6556"/>
          <ac:spMkLst>
            <pc:docMk/>
            <pc:sldMk cId="420684349" sldId="500"/>
            <ac:spMk id="29" creationId="{6DAE0101-5622-7AC6-1B84-225CAA8ABE62}"/>
          </ac:spMkLst>
        </pc:spChg>
        <pc:spChg chg="add mod replST">
          <ac:chgData name="Cantamessa Astrid" userId="25f9f48d-85bc-43a4-947a-61da0b1c16f5" providerId="ADAL" clId="{80008A71-63AE-4559-A497-FA3DB8649CB7}" dt="2023-07-09T12:18:34.502" v="6557"/>
          <ac:spMkLst>
            <pc:docMk/>
            <pc:sldMk cId="420684349" sldId="500"/>
            <ac:spMk id="30" creationId="{BE2D4100-B31A-3D52-4602-57EDCD56AB67}"/>
          </ac:spMkLst>
        </pc:spChg>
        <pc:spChg chg="add mod replST">
          <ac:chgData name="Cantamessa Astrid" userId="25f9f48d-85bc-43a4-947a-61da0b1c16f5" providerId="ADAL" clId="{80008A71-63AE-4559-A497-FA3DB8649CB7}" dt="2023-07-09T12:18:34.508" v="6558"/>
          <ac:spMkLst>
            <pc:docMk/>
            <pc:sldMk cId="420684349" sldId="500"/>
            <ac:spMk id="31" creationId="{8EB10223-4D04-3626-F4EC-9A8674D7EB2C}"/>
          </ac:spMkLst>
        </pc:spChg>
        <pc:spChg chg="add mod replST">
          <ac:chgData name="Cantamessa Astrid" userId="25f9f48d-85bc-43a4-947a-61da0b1c16f5" providerId="ADAL" clId="{80008A71-63AE-4559-A497-FA3DB8649CB7}" dt="2023-07-09T12:18:34.512" v="6559"/>
          <ac:spMkLst>
            <pc:docMk/>
            <pc:sldMk cId="420684349" sldId="500"/>
            <ac:spMk id="32" creationId="{E3924249-2002-7277-579D-60C901F09E88}"/>
          </ac:spMkLst>
        </pc:spChg>
        <pc:spChg chg="add mod replST">
          <ac:chgData name="Cantamessa Astrid" userId="25f9f48d-85bc-43a4-947a-61da0b1c16f5" providerId="ADAL" clId="{80008A71-63AE-4559-A497-FA3DB8649CB7}" dt="2023-07-09T12:18:34.516" v="6560"/>
          <ac:spMkLst>
            <pc:docMk/>
            <pc:sldMk cId="420684349" sldId="500"/>
            <ac:spMk id="33" creationId="{FD3B0F77-B9D7-198D-A15F-B9A75AC8CB34}"/>
          </ac:spMkLst>
        </pc:spChg>
        <pc:spChg chg="add mod replST">
          <ac:chgData name="Cantamessa Astrid" userId="25f9f48d-85bc-43a4-947a-61da0b1c16f5" providerId="ADAL" clId="{80008A71-63AE-4559-A497-FA3DB8649CB7}" dt="2023-07-09T12:18:34.521" v="6561"/>
          <ac:spMkLst>
            <pc:docMk/>
            <pc:sldMk cId="420684349" sldId="500"/>
            <ac:spMk id="34" creationId="{C935B020-92BC-7F4F-5802-6BCD8F659532}"/>
          </ac:spMkLst>
        </pc:spChg>
        <pc:spChg chg="add mod replST">
          <ac:chgData name="Cantamessa Astrid" userId="25f9f48d-85bc-43a4-947a-61da0b1c16f5" providerId="ADAL" clId="{80008A71-63AE-4559-A497-FA3DB8649CB7}" dt="2023-07-09T12:18:34.525" v="6562"/>
          <ac:spMkLst>
            <pc:docMk/>
            <pc:sldMk cId="420684349" sldId="500"/>
            <ac:spMk id="35" creationId="{4784ACA2-5765-2768-2F30-F60062175A2C}"/>
          </ac:spMkLst>
        </pc:spChg>
        <pc:spChg chg="add mod replST">
          <ac:chgData name="Cantamessa Astrid" userId="25f9f48d-85bc-43a4-947a-61da0b1c16f5" providerId="ADAL" clId="{80008A71-63AE-4559-A497-FA3DB8649CB7}" dt="2023-07-09T12:18:34.530" v="6563"/>
          <ac:spMkLst>
            <pc:docMk/>
            <pc:sldMk cId="420684349" sldId="500"/>
            <ac:spMk id="36" creationId="{8AC07A21-80EB-9BCB-5F69-B4D0F4070616}"/>
          </ac:spMkLst>
        </pc:spChg>
        <pc:spChg chg="add mod replST">
          <ac:chgData name="Cantamessa Astrid" userId="25f9f48d-85bc-43a4-947a-61da0b1c16f5" providerId="ADAL" clId="{80008A71-63AE-4559-A497-FA3DB8649CB7}" dt="2023-07-09T12:18:34.540" v="6565"/>
          <ac:spMkLst>
            <pc:docMk/>
            <pc:sldMk cId="420684349" sldId="500"/>
            <ac:spMk id="38" creationId="{362AC608-0CA2-1779-23D7-34D5B785284E}"/>
          </ac:spMkLst>
        </pc:spChg>
        <pc:spChg chg="add del mod">
          <ac:chgData name="Cantamessa Astrid" userId="25f9f48d-85bc-43a4-947a-61da0b1c16f5" providerId="ADAL" clId="{80008A71-63AE-4559-A497-FA3DB8649CB7}" dt="2023-07-09T09:16:13.882" v="5278" actId="478"/>
          <ac:spMkLst>
            <pc:docMk/>
            <pc:sldMk cId="420684349" sldId="500"/>
            <ac:spMk id="39" creationId="{2B95DC6B-6520-563F-C85B-502AE9040037}"/>
          </ac:spMkLst>
        </pc:spChg>
        <pc:spChg chg="add mod replST">
          <ac:chgData name="Cantamessa Astrid" userId="25f9f48d-85bc-43a4-947a-61da0b1c16f5" providerId="ADAL" clId="{80008A71-63AE-4559-A497-FA3DB8649CB7}" dt="2023-07-09T12:18:34.544" v="6566"/>
          <ac:spMkLst>
            <pc:docMk/>
            <pc:sldMk cId="420684349" sldId="500"/>
            <ac:spMk id="40" creationId="{4174ADBC-F238-A4DA-3502-4EF2EC812F5B}"/>
          </ac:spMkLst>
        </pc:spChg>
        <pc:spChg chg="add mod replST">
          <ac:chgData name="Cantamessa Astrid" userId="25f9f48d-85bc-43a4-947a-61da0b1c16f5" providerId="ADAL" clId="{80008A71-63AE-4559-A497-FA3DB8649CB7}" dt="2023-07-09T12:18:34.549" v="6567"/>
          <ac:spMkLst>
            <pc:docMk/>
            <pc:sldMk cId="420684349" sldId="500"/>
            <ac:spMk id="41" creationId="{976207DC-7A40-5896-40BE-9636DBD881D7}"/>
          </ac:spMkLst>
        </pc:spChg>
        <pc:spChg chg="add mod replST">
          <ac:chgData name="Cantamessa Astrid" userId="25f9f48d-85bc-43a4-947a-61da0b1c16f5" providerId="ADAL" clId="{80008A71-63AE-4559-A497-FA3DB8649CB7}" dt="2023-07-09T12:18:34.555" v="6568"/>
          <ac:spMkLst>
            <pc:docMk/>
            <pc:sldMk cId="420684349" sldId="500"/>
            <ac:spMk id="42" creationId="{F6B8D83C-7FCF-954B-86E3-6494810D1E5D}"/>
          </ac:spMkLst>
        </pc:spChg>
        <pc:spChg chg="add mod replST">
          <ac:chgData name="Cantamessa Astrid" userId="25f9f48d-85bc-43a4-947a-61da0b1c16f5" providerId="ADAL" clId="{80008A71-63AE-4559-A497-FA3DB8649CB7}" dt="2023-07-09T12:18:34.562" v="6569"/>
          <ac:spMkLst>
            <pc:docMk/>
            <pc:sldMk cId="420684349" sldId="500"/>
            <ac:spMk id="43" creationId="{B0F10B62-E670-911E-6040-5C758877B4D0}"/>
          </ac:spMkLst>
        </pc:spChg>
        <pc:spChg chg="add mod replST">
          <ac:chgData name="Cantamessa Astrid" userId="25f9f48d-85bc-43a4-947a-61da0b1c16f5" providerId="ADAL" clId="{80008A71-63AE-4559-A497-FA3DB8649CB7}" dt="2023-07-09T12:18:34.577" v="6570"/>
          <ac:spMkLst>
            <pc:docMk/>
            <pc:sldMk cId="420684349" sldId="500"/>
            <ac:spMk id="44" creationId="{D11716D1-9E2A-8983-8BA3-ACAA5A4F478F}"/>
          </ac:spMkLst>
        </pc:spChg>
        <pc:spChg chg="add mod replST">
          <ac:chgData name="Cantamessa Astrid" userId="25f9f48d-85bc-43a4-947a-61da0b1c16f5" providerId="ADAL" clId="{80008A71-63AE-4559-A497-FA3DB8649CB7}" dt="2023-07-09T12:18:34.588" v="6571"/>
          <ac:spMkLst>
            <pc:docMk/>
            <pc:sldMk cId="420684349" sldId="500"/>
            <ac:spMk id="45" creationId="{9DB85D95-E946-CFD1-5C01-E2D5F7E1874B}"/>
          </ac:spMkLst>
        </pc:spChg>
        <pc:spChg chg="add mod replST">
          <ac:chgData name="Cantamessa Astrid" userId="25f9f48d-85bc-43a4-947a-61da0b1c16f5" providerId="ADAL" clId="{80008A71-63AE-4559-A497-FA3DB8649CB7}" dt="2023-07-09T12:18:34.595" v="6572"/>
          <ac:spMkLst>
            <pc:docMk/>
            <pc:sldMk cId="420684349" sldId="500"/>
            <ac:spMk id="46" creationId="{5421D42D-A6B7-5936-76FB-785D93A8B492}"/>
          </ac:spMkLst>
        </pc:spChg>
        <pc:spChg chg="add mod replST">
          <ac:chgData name="Cantamessa Astrid" userId="25f9f48d-85bc-43a4-947a-61da0b1c16f5" providerId="ADAL" clId="{80008A71-63AE-4559-A497-FA3DB8649CB7}" dt="2023-07-09T12:18:34.600" v="6573"/>
          <ac:spMkLst>
            <pc:docMk/>
            <pc:sldMk cId="420684349" sldId="500"/>
            <ac:spMk id="47" creationId="{FC4F6E41-3EFF-BB45-C28E-4002D67CD7B0}"/>
          </ac:spMkLst>
        </pc:spChg>
        <pc:picChg chg="add mod ord replST modCrop">
          <ac:chgData name="Cantamessa Astrid" userId="25f9f48d-85bc-43a4-947a-61da0b1c16f5" providerId="ADAL" clId="{80008A71-63AE-4559-A497-FA3DB8649CB7}" dt="2023-07-09T12:18:34.421" v="6541"/>
          <ac:picMkLst>
            <pc:docMk/>
            <pc:sldMk cId="420684349" sldId="500"/>
            <ac:picMk id="4" creationId="{028028AE-DF27-6DF0-280B-BFACC6D6F08D}"/>
          </ac:picMkLst>
        </pc:picChg>
        <pc:picChg chg="add mod replST modCrop">
          <ac:chgData name="Cantamessa Astrid" userId="25f9f48d-85bc-43a4-947a-61da0b1c16f5" providerId="ADAL" clId="{80008A71-63AE-4559-A497-FA3DB8649CB7}" dt="2023-07-09T12:18:34.489" v="6554"/>
          <ac:picMkLst>
            <pc:docMk/>
            <pc:sldMk cId="420684349" sldId="500"/>
            <ac:picMk id="5" creationId="{0E8E6164-2479-95F4-CE59-6F2FE8818519}"/>
          </ac:picMkLst>
        </pc:picChg>
        <pc:picChg chg="add del">
          <ac:chgData name="Cantamessa Astrid" userId="25f9f48d-85bc-43a4-947a-61da0b1c16f5" providerId="ADAL" clId="{80008A71-63AE-4559-A497-FA3DB8649CB7}" dt="2023-07-09T09:12:03.512" v="5182" actId="478"/>
          <ac:picMkLst>
            <pc:docMk/>
            <pc:sldMk cId="420684349" sldId="500"/>
            <ac:picMk id="6" creationId="{A5AB0993-2158-E20D-BDBC-942B35365B98}"/>
          </ac:picMkLst>
        </pc:picChg>
        <pc:picChg chg="add del mod">
          <ac:chgData name="Cantamessa Astrid" userId="25f9f48d-85bc-43a4-947a-61da0b1c16f5" providerId="ADAL" clId="{80008A71-63AE-4559-A497-FA3DB8649CB7}" dt="2023-07-09T09:13:03.823" v="5192"/>
          <ac:picMkLst>
            <pc:docMk/>
            <pc:sldMk cId="420684349" sldId="500"/>
            <ac:picMk id="7" creationId="{AA80A805-3C6D-8D32-9612-28390382AF26}"/>
          </ac:picMkLst>
        </pc:picChg>
        <pc:picChg chg="del">
          <ac:chgData name="Cantamessa Astrid" userId="25f9f48d-85bc-43a4-947a-61da0b1c16f5" providerId="ADAL" clId="{80008A71-63AE-4559-A497-FA3DB8649CB7}" dt="2023-07-09T09:11:10.936" v="5166" actId="478"/>
          <ac:picMkLst>
            <pc:docMk/>
            <pc:sldMk cId="420684349" sldId="500"/>
            <ac:picMk id="8" creationId="{481C6F69-E7F2-E2AC-BCC3-001DE3386B7B}"/>
          </ac:picMkLst>
        </pc:picChg>
        <pc:picChg chg="replST">
          <ac:chgData name="Cantamessa Astrid" userId="25f9f48d-85bc-43a4-947a-61da0b1c16f5" providerId="ADAL" clId="{80008A71-63AE-4559-A497-FA3DB8649CB7}" dt="2023-07-09T12:18:34.445" v="6544"/>
          <ac:picMkLst>
            <pc:docMk/>
            <pc:sldMk cId="420684349" sldId="500"/>
            <ac:picMk id="15" creationId="{321DBF1B-06ED-4EBB-88FD-B42C31035028}"/>
          </ac:picMkLst>
        </pc:picChg>
        <pc:picChg chg="add mod replST">
          <ac:chgData name="Cantamessa Astrid" userId="25f9f48d-85bc-43a4-947a-61da0b1c16f5" providerId="ADAL" clId="{80008A71-63AE-4559-A497-FA3DB8649CB7}" dt="2023-07-09T12:18:34.493" v="6555"/>
          <ac:picMkLst>
            <pc:docMk/>
            <pc:sldMk cId="420684349" sldId="500"/>
            <ac:picMk id="28" creationId="{52664416-A7B0-A8B2-DE8C-B54AF49FFBF9}"/>
          </ac:picMkLst>
        </pc:picChg>
        <pc:picChg chg="add mod replST">
          <ac:chgData name="Cantamessa Astrid" userId="25f9f48d-85bc-43a4-947a-61da0b1c16f5" providerId="ADAL" clId="{80008A71-63AE-4559-A497-FA3DB8649CB7}" dt="2023-07-09T12:18:34.535" v="6564"/>
          <ac:picMkLst>
            <pc:docMk/>
            <pc:sldMk cId="420684349" sldId="500"/>
            <ac:picMk id="37" creationId="{A26ABED8-0F99-3624-FA6B-E1FFA30A6BB6}"/>
          </ac:picMkLst>
        </pc:picChg>
      </pc:sldChg>
    </pc:docChg>
  </pc:docChgLst>
  <pc:docChgLst>
    <pc:chgData name="Müller Laura" userId="8191ac63-0d49-4000-a34c-4f0f8c71d94d" providerId="ADAL" clId="{E84D38B4-5363-4FA1-B848-2306B9D67A7E}"/>
    <pc:docChg chg="undo custSel addSld delSld modSld sldOrd">
      <pc:chgData name="Müller Laura" userId="8191ac63-0d49-4000-a34c-4f0f8c71d94d" providerId="ADAL" clId="{E84D38B4-5363-4FA1-B848-2306B9D67A7E}" dt="2024-07-02T14:47:34.934" v="14653" actId="47"/>
      <pc:docMkLst>
        <pc:docMk/>
      </pc:docMkLst>
      <pc:sldChg chg="modSp mod modNotesTx">
        <pc:chgData name="Müller Laura" userId="8191ac63-0d49-4000-a34c-4f0f8c71d94d" providerId="ADAL" clId="{E84D38B4-5363-4FA1-B848-2306B9D67A7E}" dt="2024-06-27T15:19:45.726" v="11434" actId="20577"/>
        <pc:sldMkLst>
          <pc:docMk/>
          <pc:sldMk cId="3709463851" sldId="256"/>
        </pc:sldMkLst>
        <pc:spChg chg="mod">
          <ac:chgData name="Müller Laura" userId="8191ac63-0d49-4000-a34c-4f0f8c71d94d" providerId="ADAL" clId="{E84D38B4-5363-4FA1-B848-2306B9D67A7E}" dt="2024-06-27T08:26:31.134" v="11355" actId="20577"/>
          <ac:spMkLst>
            <pc:docMk/>
            <pc:sldMk cId="3709463851" sldId="256"/>
            <ac:spMk id="13" creationId="{0FF2157F-FCDD-4CF4-92E3-2BE58F1A2BEB}"/>
          </ac:spMkLst>
        </pc:spChg>
        <pc:spChg chg="mod">
          <ac:chgData name="Müller Laura" userId="8191ac63-0d49-4000-a34c-4f0f8c71d94d" providerId="ADAL" clId="{E84D38B4-5363-4FA1-B848-2306B9D67A7E}" dt="2024-06-27T15:19:45.726" v="11434" actId="20577"/>
          <ac:spMkLst>
            <pc:docMk/>
            <pc:sldMk cId="3709463851" sldId="256"/>
            <ac:spMk id="15" creationId="{EA5C7C43-DF3F-4C86-A3E1-B5EC41E01A11}"/>
          </ac:spMkLst>
        </pc:spChg>
      </pc:sldChg>
      <pc:sldChg chg="addSp delSp modSp add mod">
        <pc:chgData name="Müller Laura" userId="8191ac63-0d49-4000-a34c-4f0f8c71d94d" providerId="ADAL" clId="{E84D38B4-5363-4FA1-B848-2306B9D67A7E}" dt="2024-07-02T14:27:53.035" v="14548"/>
        <pc:sldMkLst>
          <pc:docMk/>
          <pc:sldMk cId="4191016288" sldId="259"/>
        </pc:sldMkLst>
        <pc:spChg chg="mod">
          <ac:chgData name="Müller Laura" userId="8191ac63-0d49-4000-a34c-4f0f8c71d94d" providerId="ADAL" clId="{E84D38B4-5363-4FA1-B848-2306B9D67A7E}" dt="2024-06-28T15:17:40.225" v="13475" actId="108"/>
          <ac:spMkLst>
            <pc:docMk/>
            <pc:sldMk cId="4191016288" sldId="259"/>
            <ac:spMk id="2" creationId="{19FB2BC9-8EAE-466E-BF85-797572A8E22E}"/>
          </ac:spMkLst>
        </pc:spChg>
        <pc:spChg chg="replST">
          <ac:chgData name="Müller Laura" userId="8191ac63-0d49-4000-a34c-4f0f8c71d94d" providerId="ADAL" clId="{E84D38B4-5363-4FA1-B848-2306B9D67A7E}" dt="2024-07-02T14:27:53.012" v="14541"/>
          <ac:spMkLst>
            <pc:docMk/>
            <pc:sldMk cId="4191016288" sldId="259"/>
            <ac:spMk id="3" creationId="{F2A77908-F84C-4019-C21A-CDCA868811DA}"/>
          </ac:spMkLst>
        </pc:spChg>
        <pc:spChg chg="add mod replST">
          <ac:chgData name="Müller Laura" userId="8191ac63-0d49-4000-a34c-4f0f8c71d94d" providerId="ADAL" clId="{E84D38B4-5363-4FA1-B848-2306B9D67A7E}" dt="2024-07-02T14:27:53.031" v="14547"/>
          <ac:spMkLst>
            <pc:docMk/>
            <pc:sldMk cId="4191016288" sldId="259"/>
            <ac:spMk id="4" creationId="{16FD9916-3264-0E58-CC69-121DACFF8497}"/>
          </ac:spMkLst>
        </pc:spChg>
        <pc:spChg chg="replST">
          <ac:chgData name="Müller Laura" userId="8191ac63-0d49-4000-a34c-4f0f8c71d94d" providerId="ADAL" clId="{E84D38B4-5363-4FA1-B848-2306B9D67A7E}" dt="2024-07-02T14:27:53.020" v="14543"/>
          <ac:spMkLst>
            <pc:docMk/>
            <pc:sldMk cId="4191016288" sldId="259"/>
            <ac:spMk id="7" creationId="{826C7E17-E003-6E40-0498-050950AA5CC0}"/>
          </ac:spMkLst>
        </pc:spChg>
        <pc:spChg chg="replST">
          <ac:chgData name="Müller Laura" userId="8191ac63-0d49-4000-a34c-4f0f8c71d94d" providerId="ADAL" clId="{E84D38B4-5363-4FA1-B848-2306B9D67A7E}" dt="2024-07-02T14:27:53.022" v="14544"/>
          <ac:spMkLst>
            <pc:docMk/>
            <pc:sldMk cId="4191016288" sldId="259"/>
            <ac:spMk id="8" creationId="{84073BCF-6C1F-CC69-80A7-EB6DBF8AC54C}"/>
          </ac:spMkLst>
        </pc:spChg>
        <pc:spChg chg="add del mod">
          <ac:chgData name="Müller Laura" userId="8191ac63-0d49-4000-a34c-4f0f8c71d94d" providerId="ADAL" clId="{E84D38B4-5363-4FA1-B848-2306B9D67A7E}" dt="2024-06-30T08:21:45.155" v="14109" actId="478"/>
          <ac:spMkLst>
            <pc:docMk/>
            <pc:sldMk cId="4191016288" sldId="259"/>
            <ac:spMk id="11" creationId="{832F3452-D1B2-D36E-7FF3-2A17281C8925}"/>
          </ac:spMkLst>
        </pc:spChg>
        <pc:spChg chg="del">
          <ac:chgData name="Müller Laura" userId="8191ac63-0d49-4000-a34c-4f0f8c71d94d" providerId="ADAL" clId="{E84D38B4-5363-4FA1-B848-2306B9D67A7E}" dt="2024-06-28T15:10:10.982" v="13459" actId="478"/>
          <ac:spMkLst>
            <pc:docMk/>
            <pc:sldMk cId="4191016288" sldId="259"/>
            <ac:spMk id="14" creationId="{7F27E00A-5FC1-4767-8F4A-A0DE3756BA13}"/>
          </ac:spMkLst>
        </pc:spChg>
        <pc:spChg chg="del">
          <ac:chgData name="Müller Laura" userId="8191ac63-0d49-4000-a34c-4f0f8c71d94d" providerId="ADAL" clId="{E84D38B4-5363-4FA1-B848-2306B9D67A7E}" dt="2024-06-28T15:10:10.982" v="13459" actId="478"/>
          <ac:spMkLst>
            <pc:docMk/>
            <pc:sldMk cId="4191016288" sldId="259"/>
            <ac:spMk id="16" creationId="{5D77C14A-DEFB-48B2-9A1E-F87527DEF6A0}"/>
          </ac:spMkLst>
        </pc:spChg>
        <pc:spChg chg="replST">
          <ac:chgData name="Müller Laura" userId="8191ac63-0d49-4000-a34c-4f0f8c71d94d" providerId="ADAL" clId="{E84D38B4-5363-4FA1-B848-2306B9D67A7E}" dt="2024-07-02T14:27:53.025" v="14545"/>
          <ac:spMkLst>
            <pc:docMk/>
            <pc:sldMk cId="4191016288" sldId="259"/>
            <ac:spMk id="17" creationId="{C07D211D-F6F4-31E7-C41A-7FC5658D6E92}"/>
          </ac:spMkLst>
        </pc:spChg>
        <pc:spChg chg="replST">
          <ac:chgData name="Müller Laura" userId="8191ac63-0d49-4000-a34c-4f0f8c71d94d" providerId="ADAL" clId="{E84D38B4-5363-4FA1-B848-2306B9D67A7E}" dt="2024-07-02T14:27:53.028" v="14546"/>
          <ac:spMkLst>
            <pc:docMk/>
            <pc:sldMk cId="4191016288" sldId="259"/>
            <ac:spMk id="18" creationId="{3FD7860C-2DA7-0D03-54A1-74B31EF84AD8}"/>
          </ac:spMkLst>
        </pc:spChg>
        <pc:spChg chg="mod">
          <ac:chgData name="Müller Laura" userId="8191ac63-0d49-4000-a34c-4f0f8c71d94d" providerId="ADAL" clId="{E84D38B4-5363-4FA1-B848-2306B9D67A7E}" dt="2024-06-30T08:22:45.830" v="14112" actId="207"/>
          <ac:spMkLst>
            <pc:docMk/>
            <pc:sldMk cId="4191016288" sldId="259"/>
            <ac:spMk id="31" creationId="{23AEB155-CBB8-41A4-86DD-20803DDB2141}"/>
          </ac:spMkLst>
        </pc:spChg>
        <pc:picChg chg="replST">
          <ac:chgData name="Müller Laura" userId="8191ac63-0d49-4000-a34c-4f0f8c71d94d" providerId="ADAL" clId="{E84D38B4-5363-4FA1-B848-2306B9D67A7E}" dt="2024-07-02T14:27:53.017" v="14542"/>
          <ac:picMkLst>
            <pc:docMk/>
            <pc:sldMk cId="4191016288" sldId="259"/>
            <ac:picMk id="5" creationId="{7C993FD0-C3DA-89BB-9941-CA3776619155}"/>
          </ac:picMkLst>
        </pc:picChg>
        <pc:picChg chg="replST">
          <ac:chgData name="Müller Laura" userId="8191ac63-0d49-4000-a34c-4f0f8c71d94d" providerId="ADAL" clId="{E84D38B4-5363-4FA1-B848-2306B9D67A7E}" dt="2024-07-02T14:27:53.008" v="14540"/>
          <ac:picMkLst>
            <pc:docMk/>
            <pc:sldMk cId="4191016288" sldId="259"/>
            <ac:picMk id="6" creationId="{FFD1B6AB-1FD2-41A5-955E-F95D78EAE591}"/>
          </ac:picMkLst>
        </pc:picChg>
        <pc:picChg chg="add mod replST">
          <ac:chgData name="Müller Laura" userId="8191ac63-0d49-4000-a34c-4f0f8c71d94d" providerId="ADAL" clId="{E84D38B4-5363-4FA1-B848-2306B9D67A7E}" dt="2024-07-02T14:27:53.035" v="14548"/>
          <ac:picMkLst>
            <pc:docMk/>
            <pc:sldMk cId="4191016288" sldId="259"/>
            <ac:picMk id="10" creationId="{64B895F0-71FD-4586-3599-CF50F6C2FE6C}"/>
          </ac:picMkLst>
        </pc:picChg>
        <pc:picChg chg="add mod">
          <ac:chgData name="Müller Laura" userId="8191ac63-0d49-4000-a34c-4f0f8c71d94d" providerId="ADAL" clId="{E84D38B4-5363-4FA1-B848-2306B9D67A7E}" dt="2024-06-30T08:21:24" v="14105"/>
          <ac:picMkLst>
            <pc:docMk/>
            <pc:sldMk cId="4191016288" sldId="259"/>
            <ac:picMk id="14" creationId="{DE97CBB8-0AF0-BC32-51C8-907F746D176A}"/>
          </ac:picMkLst>
        </pc:picChg>
        <pc:picChg chg="del">
          <ac:chgData name="Müller Laura" userId="8191ac63-0d49-4000-a34c-4f0f8c71d94d" providerId="ADAL" clId="{E84D38B4-5363-4FA1-B848-2306B9D67A7E}" dt="2024-06-28T15:10:10.982" v="13459" actId="478"/>
          <ac:picMkLst>
            <pc:docMk/>
            <pc:sldMk cId="4191016288" sldId="259"/>
            <ac:picMk id="15" creationId="{321DBF1B-06ED-4EBB-88FD-B42C31035028}"/>
          </ac:picMkLst>
        </pc:picChg>
      </pc:sldChg>
      <pc:sldChg chg="modSp mod modAnim">
        <pc:chgData name="Müller Laura" userId="8191ac63-0d49-4000-a34c-4f0f8c71d94d" providerId="ADAL" clId="{E84D38B4-5363-4FA1-B848-2306B9D67A7E}" dt="2024-07-02T14:27:52.868" v="14508"/>
        <pc:sldMkLst>
          <pc:docMk/>
          <pc:sldMk cId="1202261014" sldId="289"/>
        </pc:sldMkLst>
        <pc:spChg chg="mod">
          <ac:chgData name="Müller Laura" userId="8191ac63-0d49-4000-a34c-4f0f8c71d94d" providerId="ADAL" clId="{E84D38B4-5363-4FA1-B848-2306B9D67A7E}" dt="2024-06-30T08:31:05.995" v="14128" actId="12788"/>
          <ac:spMkLst>
            <pc:docMk/>
            <pc:sldMk cId="1202261014" sldId="289"/>
            <ac:spMk id="6" creationId="{6EFBD0F0-65F1-BE58-E787-1AEDB4D9E7B2}"/>
          </ac:spMkLst>
        </pc:spChg>
        <pc:spChg chg="mod">
          <ac:chgData name="Müller Laura" userId="8191ac63-0d49-4000-a34c-4f0f8c71d94d" providerId="ADAL" clId="{E84D38B4-5363-4FA1-B848-2306B9D67A7E}" dt="2024-06-30T08:31:00.307" v="14127" actId="12788"/>
          <ac:spMkLst>
            <pc:docMk/>
            <pc:sldMk cId="1202261014" sldId="289"/>
            <ac:spMk id="10" creationId="{BB9EADB4-11C0-2F1C-98E7-BE6140C03F04}"/>
          </ac:spMkLst>
        </pc:spChg>
        <pc:spChg chg="mod">
          <ac:chgData name="Müller Laura" userId="8191ac63-0d49-4000-a34c-4f0f8c71d94d" providerId="ADAL" clId="{E84D38B4-5363-4FA1-B848-2306B9D67A7E}" dt="2024-06-23T18:11:56.243" v="6531" actId="404"/>
          <ac:spMkLst>
            <pc:docMk/>
            <pc:sldMk cId="1202261014" sldId="289"/>
            <ac:spMk id="29" creationId="{D34ECB3F-B513-A9FC-A079-8AE5C2AC2D4F}"/>
          </ac:spMkLst>
        </pc:spChg>
        <pc:spChg chg="mod">
          <ac:chgData name="Müller Laura" userId="8191ac63-0d49-4000-a34c-4f0f8c71d94d" providerId="ADAL" clId="{E84D38B4-5363-4FA1-B848-2306B9D67A7E}" dt="2024-06-30T08:31:05.995" v="14128" actId="12788"/>
          <ac:spMkLst>
            <pc:docMk/>
            <pc:sldMk cId="1202261014" sldId="289"/>
            <ac:spMk id="33" creationId="{3CC49338-3802-BFC7-86A8-E6777E07F393}"/>
          </ac:spMkLst>
        </pc:spChg>
        <pc:spChg chg="mod">
          <ac:chgData name="Müller Laura" userId="8191ac63-0d49-4000-a34c-4f0f8c71d94d" providerId="ADAL" clId="{E84D38B4-5363-4FA1-B848-2306B9D67A7E}" dt="2024-06-30T08:31:00.307" v="14127" actId="12788"/>
          <ac:spMkLst>
            <pc:docMk/>
            <pc:sldMk cId="1202261014" sldId="289"/>
            <ac:spMk id="41" creationId="{37C32AB2-1556-3405-9632-EA8C686F5FCF}"/>
          </ac:spMkLst>
        </pc:spChg>
        <pc:grpChg chg="mod">
          <ac:chgData name="Müller Laura" userId="8191ac63-0d49-4000-a34c-4f0f8c71d94d" providerId="ADAL" clId="{E84D38B4-5363-4FA1-B848-2306B9D67A7E}" dt="2024-06-30T08:31:05.995" v="14128" actId="12788"/>
          <ac:grpSpMkLst>
            <pc:docMk/>
            <pc:sldMk cId="1202261014" sldId="289"/>
            <ac:grpSpMk id="3" creationId="{C8225B21-D3FC-E079-151B-7A899958782D}"/>
          </ac:grpSpMkLst>
        </pc:grpChg>
        <pc:grpChg chg="mod">
          <ac:chgData name="Müller Laura" userId="8191ac63-0d49-4000-a34c-4f0f8c71d94d" providerId="ADAL" clId="{E84D38B4-5363-4FA1-B848-2306B9D67A7E}" dt="2024-06-30T08:31:00.307" v="14127" actId="12788"/>
          <ac:grpSpMkLst>
            <pc:docMk/>
            <pc:sldMk cId="1202261014" sldId="289"/>
            <ac:grpSpMk id="7" creationId="{DA13AFEF-C575-9110-26DF-A6295CF6B5ED}"/>
          </ac:grpSpMkLst>
        </pc:grpChg>
        <pc:grpChg chg="mod">
          <ac:chgData name="Müller Laura" userId="8191ac63-0d49-4000-a34c-4f0f8c71d94d" providerId="ADAL" clId="{E84D38B4-5363-4FA1-B848-2306B9D67A7E}" dt="2024-06-30T08:31:05.995" v="14128" actId="12788"/>
          <ac:grpSpMkLst>
            <pc:docMk/>
            <pc:sldMk cId="1202261014" sldId="289"/>
            <ac:grpSpMk id="27" creationId="{1DC556BF-80D1-DF19-E252-6EC7256C1839}"/>
          </ac:grpSpMkLst>
        </pc:grpChg>
        <pc:picChg chg="replST">
          <ac:chgData name="Müller Laura" userId="8191ac63-0d49-4000-a34c-4f0f8c71d94d" providerId="ADAL" clId="{E84D38B4-5363-4FA1-B848-2306B9D67A7E}" dt="2024-07-02T14:27:52.868" v="14508"/>
          <ac:picMkLst>
            <pc:docMk/>
            <pc:sldMk cId="1202261014" sldId="289"/>
            <ac:picMk id="2" creationId="{298E9DAF-191E-E1FE-7E23-F1F3A497B282}"/>
          </ac:picMkLst>
        </pc:picChg>
        <pc:picChg chg="mod">
          <ac:chgData name="Müller Laura" userId="8191ac63-0d49-4000-a34c-4f0f8c71d94d" providerId="ADAL" clId="{E84D38B4-5363-4FA1-B848-2306B9D67A7E}" dt="2024-06-30T08:31:05.995" v="14128" actId="12788"/>
          <ac:picMkLst>
            <pc:docMk/>
            <pc:sldMk cId="1202261014" sldId="289"/>
            <ac:picMk id="4" creationId="{A619EB35-9CE2-F421-D760-82161BE1CBE2}"/>
          </ac:picMkLst>
        </pc:picChg>
        <pc:picChg chg="mod">
          <ac:chgData name="Müller Laura" userId="8191ac63-0d49-4000-a34c-4f0f8c71d94d" providerId="ADAL" clId="{E84D38B4-5363-4FA1-B848-2306B9D67A7E}" dt="2024-06-30T08:31:00.307" v="14127" actId="12788"/>
          <ac:picMkLst>
            <pc:docMk/>
            <pc:sldMk cId="1202261014" sldId="289"/>
            <ac:picMk id="9" creationId="{F8A0D80B-5723-EAA2-F264-81B2B0A6CF48}"/>
          </ac:picMkLst>
        </pc:picChg>
        <pc:picChg chg="mod">
          <ac:chgData name="Müller Laura" userId="8191ac63-0d49-4000-a34c-4f0f8c71d94d" providerId="ADAL" clId="{E84D38B4-5363-4FA1-B848-2306B9D67A7E}" dt="2024-06-30T08:31:14.011" v="14129" actId="12788"/>
          <ac:picMkLst>
            <pc:docMk/>
            <pc:sldMk cId="1202261014" sldId="289"/>
            <ac:picMk id="25" creationId="{88D9C415-13F6-D8C4-8B3C-01B6CCB1CCDC}"/>
          </ac:picMkLst>
        </pc:picChg>
        <pc:picChg chg="mod">
          <ac:chgData name="Müller Laura" userId="8191ac63-0d49-4000-a34c-4f0f8c71d94d" providerId="ADAL" clId="{E84D38B4-5363-4FA1-B848-2306B9D67A7E}" dt="2024-06-30T08:31:05.995" v="14128" actId="12788"/>
          <ac:picMkLst>
            <pc:docMk/>
            <pc:sldMk cId="1202261014" sldId="289"/>
            <ac:picMk id="28" creationId="{91F368F5-A7E8-8F9C-4CE7-90D296E0E62A}"/>
          </ac:picMkLst>
        </pc:picChg>
        <pc:picChg chg="mod">
          <ac:chgData name="Müller Laura" userId="8191ac63-0d49-4000-a34c-4f0f8c71d94d" providerId="ADAL" clId="{E84D38B4-5363-4FA1-B848-2306B9D67A7E}" dt="2024-06-30T08:31:00.307" v="14127" actId="12788"/>
          <ac:picMkLst>
            <pc:docMk/>
            <pc:sldMk cId="1202261014" sldId="289"/>
            <ac:picMk id="38" creationId="{CE786CE2-0623-6B40-F983-6A2B76A029CE}"/>
          </ac:picMkLst>
        </pc:picChg>
        <pc:picChg chg="mod">
          <ac:chgData name="Müller Laura" userId="8191ac63-0d49-4000-a34c-4f0f8c71d94d" providerId="ADAL" clId="{E84D38B4-5363-4FA1-B848-2306B9D67A7E}" dt="2024-06-30T08:31:22.851" v="14138" actId="1038"/>
          <ac:picMkLst>
            <pc:docMk/>
            <pc:sldMk cId="1202261014" sldId="289"/>
            <ac:picMk id="42" creationId="{E162A466-04E4-BDB6-D3BB-9A641709A0B8}"/>
          </ac:picMkLst>
        </pc:picChg>
        <pc:picChg chg="mod">
          <ac:chgData name="Müller Laura" userId="8191ac63-0d49-4000-a34c-4f0f8c71d94d" providerId="ADAL" clId="{E84D38B4-5363-4FA1-B848-2306B9D67A7E}" dt="2024-06-30T08:31:14.011" v="14129" actId="12788"/>
          <ac:picMkLst>
            <pc:docMk/>
            <pc:sldMk cId="1202261014" sldId="289"/>
            <ac:picMk id="256" creationId="{00000000-0000-0000-0000-000000000000}"/>
          </ac:picMkLst>
        </pc:picChg>
      </pc:sldChg>
      <pc:sldChg chg="modSp mod">
        <pc:chgData name="Müller Laura" userId="8191ac63-0d49-4000-a34c-4f0f8c71d94d" providerId="ADAL" clId="{E84D38B4-5363-4FA1-B848-2306B9D67A7E}" dt="2024-07-02T14:27:52.876" v="14509"/>
        <pc:sldMkLst>
          <pc:docMk/>
          <pc:sldMk cId="3543373005" sldId="489"/>
        </pc:sldMkLst>
        <pc:spChg chg="mod">
          <ac:chgData name="Müller Laura" userId="8191ac63-0d49-4000-a34c-4f0f8c71d94d" providerId="ADAL" clId="{E84D38B4-5363-4FA1-B848-2306B9D67A7E}" dt="2024-06-27T13:39:55.807" v="11360" actId="20577"/>
          <ac:spMkLst>
            <pc:docMk/>
            <pc:sldMk cId="3543373005" sldId="489"/>
            <ac:spMk id="13" creationId="{0FF2157F-FCDD-4CF4-92E3-2BE58F1A2BEB}"/>
          </ac:spMkLst>
        </pc:spChg>
        <pc:grpChg chg="replST">
          <ac:chgData name="Müller Laura" userId="8191ac63-0d49-4000-a34c-4f0f8c71d94d" providerId="ADAL" clId="{E84D38B4-5363-4FA1-B848-2306B9D67A7E}" dt="2024-07-02T14:27:52.876" v="14509"/>
          <ac:grpSpMkLst>
            <pc:docMk/>
            <pc:sldMk cId="3543373005" sldId="489"/>
            <ac:grpSpMk id="2" creationId="{81AE846B-BC93-8C11-56AB-B5C97C9DA4AF}"/>
          </ac:grpSpMkLst>
        </pc:grpChg>
      </pc:sldChg>
      <pc:sldChg chg="addSp delSp modSp add mod">
        <pc:chgData name="Müller Laura" userId="8191ac63-0d49-4000-a34c-4f0f8c71d94d" providerId="ADAL" clId="{E84D38B4-5363-4FA1-B848-2306B9D67A7E}" dt="2024-07-02T14:27:53.057" v="14553"/>
        <pc:sldMkLst>
          <pc:docMk/>
          <pc:sldMk cId="1201392283" sldId="495"/>
        </pc:sldMkLst>
        <pc:spChg chg="mod">
          <ac:chgData name="Müller Laura" userId="8191ac63-0d49-4000-a34c-4f0f8c71d94d" providerId="ADAL" clId="{E84D38B4-5363-4FA1-B848-2306B9D67A7E}" dt="2024-06-28T15:17:43.915" v="13476" actId="108"/>
          <ac:spMkLst>
            <pc:docMk/>
            <pc:sldMk cId="1201392283" sldId="495"/>
            <ac:spMk id="2" creationId="{19FB2BC9-8EAE-466E-BF85-797572A8E22E}"/>
          </ac:spMkLst>
        </pc:spChg>
        <pc:spChg chg="add mod replST">
          <ac:chgData name="Müller Laura" userId="8191ac63-0d49-4000-a34c-4f0f8c71d94d" providerId="ADAL" clId="{E84D38B4-5363-4FA1-B848-2306B9D67A7E}" dt="2024-07-02T14:27:53.049" v="14551"/>
          <ac:spMkLst>
            <pc:docMk/>
            <pc:sldMk cId="1201392283" sldId="495"/>
            <ac:spMk id="3" creationId="{A70CCC45-79A9-34E1-B8D4-D97DCD3F07A5}"/>
          </ac:spMkLst>
        </pc:spChg>
        <pc:spChg chg="del">
          <ac:chgData name="Müller Laura" userId="8191ac63-0d49-4000-a34c-4f0f8c71d94d" providerId="ADAL" clId="{E84D38B4-5363-4FA1-B848-2306B9D67A7E}" dt="2024-06-28T15:10:13.110" v="13460" actId="478"/>
          <ac:spMkLst>
            <pc:docMk/>
            <pc:sldMk cId="1201392283" sldId="495"/>
            <ac:spMk id="9" creationId="{CA385307-A458-405F-92CC-59262FD57CA5}"/>
          </ac:spMkLst>
        </pc:spChg>
        <pc:spChg chg="del">
          <ac:chgData name="Müller Laura" userId="8191ac63-0d49-4000-a34c-4f0f8c71d94d" providerId="ADAL" clId="{E84D38B4-5363-4FA1-B848-2306B9D67A7E}" dt="2024-06-28T15:10:13.110" v="13460" actId="478"/>
          <ac:spMkLst>
            <pc:docMk/>
            <pc:sldMk cId="1201392283" sldId="495"/>
            <ac:spMk id="11" creationId="{4340A18F-4656-4E4B-85C1-FB12231F44E9}"/>
          </ac:spMkLst>
        </pc:spChg>
        <pc:spChg chg="mod replST">
          <ac:chgData name="Müller Laura" userId="8191ac63-0d49-4000-a34c-4f0f8c71d94d" providerId="ADAL" clId="{E84D38B4-5363-4FA1-B848-2306B9D67A7E}" dt="2024-07-02T14:27:53.047" v="14550"/>
          <ac:spMkLst>
            <pc:docMk/>
            <pc:sldMk cId="1201392283" sldId="495"/>
            <ac:spMk id="13" creationId="{08651AAA-5D1F-F569-A455-33F10FD7300D}"/>
          </ac:spMkLst>
        </pc:spChg>
        <pc:picChg chg="add mod replST">
          <ac:chgData name="Müller Laura" userId="8191ac63-0d49-4000-a34c-4f0f8c71d94d" providerId="ADAL" clId="{E84D38B4-5363-4FA1-B848-2306B9D67A7E}" dt="2024-07-02T14:27:53.052" v="14552"/>
          <ac:picMkLst>
            <pc:docMk/>
            <pc:sldMk cId="1201392283" sldId="495"/>
            <ac:picMk id="4" creationId="{D646FFB2-0D0B-C3B0-285C-DC93315FF57A}"/>
          </ac:picMkLst>
        </pc:picChg>
        <pc:picChg chg="add mod replST">
          <ac:chgData name="Müller Laura" userId="8191ac63-0d49-4000-a34c-4f0f8c71d94d" providerId="ADAL" clId="{E84D38B4-5363-4FA1-B848-2306B9D67A7E}" dt="2024-07-02T14:27:53.057" v="14553"/>
          <ac:picMkLst>
            <pc:docMk/>
            <pc:sldMk cId="1201392283" sldId="495"/>
            <ac:picMk id="5" creationId="{ED1C3706-ACEA-D365-8E19-ECEE388AEF1C}"/>
          </ac:picMkLst>
        </pc:picChg>
        <pc:picChg chg="replST">
          <ac:chgData name="Müller Laura" userId="8191ac63-0d49-4000-a34c-4f0f8c71d94d" providerId="ADAL" clId="{E84D38B4-5363-4FA1-B848-2306B9D67A7E}" dt="2024-07-02T14:27:53.043" v="14549"/>
          <ac:picMkLst>
            <pc:docMk/>
            <pc:sldMk cId="1201392283" sldId="495"/>
            <ac:picMk id="8" creationId="{81E23884-D299-3B23-701D-BA205F666C17}"/>
          </ac:picMkLst>
        </pc:picChg>
        <pc:picChg chg="del">
          <ac:chgData name="Müller Laura" userId="8191ac63-0d49-4000-a34c-4f0f8c71d94d" providerId="ADAL" clId="{E84D38B4-5363-4FA1-B848-2306B9D67A7E}" dt="2024-06-28T15:10:13.110" v="13460" actId="478"/>
          <ac:picMkLst>
            <pc:docMk/>
            <pc:sldMk cId="1201392283" sldId="495"/>
            <ac:picMk id="10" creationId="{95851A77-BBD5-4AF6-AE6C-EC51DAB4E887}"/>
          </ac:picMkLst>
        </pc:picChg>
      </pc:sldChg>
      <pc:sldChg chg="modSp add del mod modNotesTx">
        <pc:chgData name="Müller Laura" userId="8191ac63-0d49-4000-a34c-4f0f8c71d94d" providerId="ADAL" clId="{E84D38B4-5363-4FA1-B848-2306B9D67A7E}" dt="2024-06-25T19:25:23.074" v="7152" actId="20577"/>
        <pc:sldMkLst>
          <pc:docMk/>
          <pc:sldMk cId="240263491" sldId="540"/>
        </pc:sldMkLst>
        <pc:spChg chg="mod">
          <ac:chgData name="Müller Laura" userId="8191ac63-0d49-4000-a34c-4f0f8c71d94d" providerId="ADAL" clId="{E84D38B4-5363-4FA1-B848-2306B9D67A7E}" dt="2024-06-25T19:25:23.074" v="7152" actId="20577"/>
          <ac:spMkLst>
            <pc:docMk/>
            <pc:sldMk cId="240263491" sldId="540"/>
            <ac:spMk id="5" creationId="{C144DEE4-61E7-F274-6DC4-64793F5BC5F2}"/>
          </ac:spMkLst>
        </pc:spChg>
      </pc:sldChg>
      <pc:sldChg chg="addSp modSp del mod modNotesTx">
        <pc:chgData name="Müller Laura" userId="8191ac63-0d49-4000-a34c-4f0f8c71d94d" providerId="ADAL" clId="{E84D38B4-5363-4FA1-B848-2306B9D67A7E}" dt="2024-06-23T21:06:16.653" v="6810" actId="47"/>
        <pc:sldMkLst>
          <pc:docMk/>
          <pc:sldMk cId="2221680354" sldId="552"/>
        </pc:sldMkLst>
        <pc:spChg chg="add mod">
          <ac:chgData name="Müller Laura" userId="8191ac63-0d49-4000-a34c-4f0f8c71d94d" providerId="ADAL" clId="{E84D38B4-5363-4FA1-B848-2306B9D67A7E}" dt="2024-06-23T17:55:28.011" v="6430" actId="20577"/>
          <ac:spMkLst>
            <pc:docMk/>
            <pc:sldMk cId="2221680354" sldId="552"/>
            <ac:spMk id="2" creationId="{6EE6BA0F-605F-31EE-134D-0624D65C04F0}"/>
          </ac:spMkLst>
        </pc:spChg>
        <pc:spChg chg="mod">
          <ac:chgData name="Müller Laura" userId="8191ac63-0d49-4000-a34c-4f0f8c71d94d" providerId="ADAL" clId="{E84D38B4-5363-4FA1-B848-2306B9D67A7E}" dt="2024-06-23T18:11:52.053" v="6530" actId="255"/>
          <ac:spMkLst>
            <pc:docMk/>
            <pc:sldMk cId="2221680354" sldId="552"/>
            <ac:spMk id="10" creationId="{B913B4DB-2508-FA3A-41B8-07F7BAE2251E}"/>
          </ac:spMkLst>
        </pc:spChg>
        <pc:spChg chg="mod">
          <ac:chgData name="Müller Laura" userId="8191ac63-0d49-4000-a34c-4f0f8c71d94d" providerId="ADAL" clId="{E84D38B4-5363-4FA1-B848-2306B9D67A7E}" dt="2024-06-23T16:31:59.263" v="6297" actId="1036"/>
          <ac:spMkLst>
            <pc:docMk/>
            <pc:sldMk cId="2221680354" sldId="552"/>
            <ac:spMk id="14" creationId="{CE97E25A-D535-FB42-DEF4-D549F0526C7F}"/>
          </ac:spMkLst>
        </pc:spChg>
        <pc:spChg chg="mod">
          <ac:chgData name="Müller Laura" userId="8191ac63-0d49-4000-a34c-4f0f8c71d94d" providerId="ADAL" clId="{E84D38B4-5363-4FA1-B848-2306B9D67A7E}" dt="2024-06-23T16:31:59.263" v="6297" actId="1036"/>
          <ac:spMkLst>
            <pc:docMk/>
            <pc:sldMk cId="2221680354" sldId="552"/>
            <ac:spMk id="15" creationId="{04F6E6D1-D3C9-D579-5B8B-40FAB37C57F7}"/>
          </ac:spMkLst>
        </pc:spChg>
        <pc:spChg chg="mod">
          <ac:chgData name="Müller Laura" userId="8191ac63-0d49-4000-a34c-4f0f8c71d94d" providerId="ADAL" clId="{E84D38B4-5363-4FA1-B848-2306B9D67A7E}" dt="2024-06-23T16:31:59.263" v="6297" actId="1036"/>
          <ac:spMkLst>
            <pc:docMk/>
            <pc:sldMk cId="2221680354" sldId="552"/>
            <ac:spMk id="20" creationId="{0A695421-5454-EF4A-C6DE-B070D17D4F34}"/>
          </ac:spMkLst>
        </pc:spChg>
        <pc:spChg chg="mod">
          <ac:chgData name="Müller Laura" userId="8191ac63-0d49-4000-a34c-4f0f8c71d94d" providerId="ADAL" clId="{E84D38B4-5363-4FA1-B848-2306B9D67A7E}" dt="2024-06-23T16:31:59.263" v="6297" actId="1036"/>
          <ac:spMkLst>
            <pc:docMk/>
            <pc:sldMk cId="2221680354" sldId="552"/>
            <ac:spMk id="37" creationId="{9B32E41B-DB3A-9272-7053-4767811A5FF9}"/>
          </ac:spMkLst>
        </pc:spChg>
        <pc:spChg chg="mod">
          <ac:chgData name="Müller Laura" userId="8191ac63-0d49-4000-a34c-4f0f8c71d94d" providerId="ADAL" clId="{E84D38B4-5363-4FA1-B848-2306B9D67A7E}" dt="2024-06-23T16:31:59.263" v="6297" actId="1036"/>
          <ac:spMkLst>
            <pc:docMk/>
            <pc:sldMk cId="2221680354" sldId="552"/>
            <ac:spMk id="42" creationId="{8AE36A2B-77FF-4910-518F-C6DDE131CC19}"/>
          </ac:spMkLst>
        </pc:spChg>
        <pc:spChg chg="mod">
          <ac:chgData name="Müller Laura" userId="8191ac63-0d49-4000-a34c-4f0f8c71d94d" providerId="ADAL" clId="{E84D38B4-5363-4FA1-B848-2306B9D67A7E}" dt="2024-06-23T16:31:59.263" v="6297" actId="1036"/>
          <ac:spMkLst>
            <pc:docMk/>
            <pc:sldMk cId="2221680354" sldId="552"/>
            <ac:spMk id="56" creationId="{E9E9950E-7DF5-3943-73CB-9B668AF1EBCE}"/>
          </ac:spMkLst>
        </pc:spChg>
        <pc:picChg chg="mod">
          <ac:chgData name="Müller Laura" userId="8191ac63-0d49-4000-a34c-4f0f8c71d94d" providerId="ADAL" clId="{E84D38B4-5363-4FA1-B848-2306B9D67A7E}" dt="2024-06-23T16:31:59.263" v="6297" actId="1036"/>
          <ac:picMkLst>
            <pc:docMk/>
            <pc:sldMk cId="2221680354" sldId="552"/>
            <ac:picMk id="5" creationId="{E00E46EE-0F2D-4ACB-601A-68AD50F2ED95}"/>
          </ac:picMkLst>
        </pc:picChg>
        <pc:picChg chg="mod">
          <ac:chgData name="Müller Laura" userId="8191ac63-0d49-4000-a34c-4f0f8c71d94d" providerId="ADAL" clId="{E84D38B4-5363-4FA1-B848-2306B9D67A7E}" dt="2024-06-23T16:31:59.263" v="6297" actId="1036"/>
          <ac:picMkLst>
            <pc:docMk/>
            <pc:sldMk cId="2221680354" sldId="552"/>
            <ac:picMk id="16" creationId="{A9395034-4EE9-74F4-F6FF-92A57E338217}"/>
          </ac:picMkLst>
        </pc:picChg>
        <pc:picChg chg="mod">
          <ac:chgData name="Müller Laura" userId="8191ac63-0d49-4000-a34c-4f0f8c71d94d" providerId="ADAL" clId="{E84D38B4-5363-4FA1-B848-2306B9D67A7E}" dt="2024-06-23T16:31:59.263" v="6297" actId="1036"/>
          <ac:picMkLst>
            <pc:docMk/>
            <pc:sldMk cId="2221680354" sldId="552"/>
            <ac:picMk id="19" creationId="{50BF3C4D-E609-5934-5EC8-7E7DD9DA604E}"/>
          </ac:picMkLst>
        </pc:picChg>
      </pc:sldChg>
      <pc:sldChg chg="del">
        <pc:chgData name="Müller Laura" userId="8191ac63-0d49-4000-a34c-4f0f8c71d94d" providerId="ADAL" clId="{E84D38B4-5363-4FA1-B848-2306B9D67A7E}" dt="2024-06-22T21:04:14.710" v="225" actId="47"/>
        <pc:sldMkLst>
          <pc:docMk/>
          <pc:sldMk cId="4067007721" sldId="553"/>
        </pc:sldMkLst>
      </pc:sldChg>
      <pc:sldChg chg="addSp delSp modSp del mod">
        <pc:chgData name="Müller Laura" userId="8191ac63-0d49-4000-a34c-4f0f8c71d94d" providerId="ADAL" clId="{E84D38B4-5363-4FA1-B848-2306B9D67A7E}" dt="2024-06-22T21:02:43.028" v="217" actId="47"/>
        <pc:sldMkLst>
          <pc:docMk/>
          <pc:sldMk cId="3183188429" sldId="557"/>
        </pc:sldMkLst>
        <pc:spChg chg="mod">
          <ac:chgData name="Müller Laura" userId="8191ac63-0d49-4000-a34c-4f0f8c71d94d" providerId="ADAL" clId="{E84D38B4-5363-4FA1-B848-2306B9D67A7E}" dt="2024-06-22T12:47:28.135" v="1"/>
          <ac:spMkLst>
            <pc:docMk/>
            <pc:sldMk cId="3183188429" sldId="557"/>
            <ac:spMk id="7" creationId="{3ED8525B-3E4F-77B2-FBA3-889219214B63}"/>
          </ac:spMkLst>
        </pc:spChg>
        <pc:spChg chg="mod">
          <ac:chgData name="Müller Laura" userId="8191ac63-0d49-4000-a34c-4f0f8c71d94d" providerId="ADAL" clId="{E84D38B4-5363-4FA1-B848-2306B9D67A7E}" dt="2024-06-22T12:47:28.135" v="1"/>
          <ac:spMkLst>
            <pc:docMk/>
            <pc:sldMk cId="3183188429" sldId="557"/>
            <ac:spMk id="8" creationId="{4AC619C0-809B-B889-DC0A-2A9E33CE916C}"/>
          </ac:spMkLst>
        </pc:spChg>
        <pc:spChg chg="mod">
          <ac:chgData name="Müller Laura" userId="8191ac63-0d49-4000-a34c-4f0f8c71d94d" providerId="ADAL" clId="{E84D38B4-5363-4FA1-B848-2306B9D67A7E}" dt="2024-06-22T12:47:28.135" v="1"/>
          <ac:spMkLst>
            <pc:docMk/>
            <pc:sldMk cId="3183188429" sldId="557"/>
            <ac:spMk id="13" creationId="{B190E544-1483-08C7-E3E7-56992D8AB935}"/>
          </ac:spMkLst>
        </pc:spChg>
        <pc:spChg chg="mod">
          <ac:chgData name="Müller Laura" userId="8191ac63-0d49-4000-a34c-4f0f8c71d94d" providerId="ADAL" clId="{E84D38B4-5363-4FA1-B848-2306B9D67A7E}" dt="2024-06-22T12:47:28.135" v="1"/>
          <ac:spMkLst>
            <pc:docMk/>
            <pc:sldMk cId="3183188429" sldId="557"/>
            <ac:spMk id="14" creationId="{D5BE1A04-9BD9-54D0-8602-57FA484094DD}"/>
          </ac:spMkLst>
        </pc:spChg>
        <pc:grpChg chg="add mod">
          <ac:chgData name="Müller Laura" userId="8191ac63-0d49-4000-a34c-4f0f8c71d94d" providerId="ADAL" clId="{E84D38B4-5363-4FA1-B848-2306B9D67A7E}" dt="2024-06-22T12:47:28.135" v="1"/>
          <ac:grpSpMkLst>
            <pc:docMk/>
            <pc:sldMk cId="3183188429" sldId="557"/>
            <ac:grpSpMk id="6" creationId="{C0264C92-AC10-6DB0-38DA-F7AA815ED218}"/>
          </ac:grpSpMkLst>
        </pc:grpChg>
        <pc:grpChg chg="add mod">
          <ac:chgData name="Müller Laura" userId="8191ac63-0d49-4000-a34c-4f0f8c71d94d" providerId="ADAL" clId="{E84D38B4-5363-4FA1-B848-2306B9D67A7E}" dt="2024-06-22T12:47:28.135" v="1"/>
          <ac:grpSpMkLst>
            <pc:docMk/>
            <pc:sldMk cId="3183188429" sldId="557"/>
            <ac:grpSpMk id="12" creationId="{8F1DAA1D-DB54-A057-FC07-030E18F3335D}"/>
          </ac:grpSpMkLst>
        </pc:grpChg>
        <pc:grpChg chg="del">
          <ac:chgData name="Müller Laura" userId="8191ac63-0d49-4000-a34c-4f0f8c71d94d" providerId="ADAL" clId="{E84D38B4-5363-4FA1-B848-2306B9D67A7E}" dt="2024-06-22T12:47:27.755" v="0" actId="478"/>
          <ac:grpSpMkLst>
            <pc:docMk/>
            <pc:sldMk cId="3183188429" sldId="557"/>
            <ac:grpSpMk id="24" creationId="{14CA2F0D-5887-63E2-45DF-A66A6CFEF5A2}"/>
          </ac:grpSpMkLst>
        </pc:grpChg>
        <pc:grpChg chg="del">
          <ac:chgData name="Müller Laura" userId="8191ac63-0d49-4000-a34c-4f0f8c71d94d" providerId="ADAL" clId="{E84D38B4-5363-4FA1-B848-2306B9D67A7E}" dt="2024-06-22T12:47:27.755" v="0" actId="478"/>
          <ac:grpSpMkLst>
            <pc:docMk/>
            <pc:sldMk cId="3183188429" sldId="557"/>
            <ac:grpSpMk id="28" creationId="{1E7FAD23-9082-88C8-1A61-0895E08D9DF3}"/>
          </ac:grpSpMkLst>
        </pc:grpChg>
        <pc:cxnChg chg="mod">
          <ac:chgData name="Müller Laura" userId="8191ac63-0d49-4000-a34c-4f0f8c71d94d" providerId="ADAL" clId="{E84D38B4-5363-4FA1-B848-2306B9D67A7E}" dt="2024-06-22T12:47:28.135" v="1"/>
          <ac:cxnSpMkLst>
            <pc:docMk/>
            <pc:sldMk cId="3183188429" sldId="557"/>
            <ac:cxnSpMk id="9" creationId="{3ABB2A58-D10E-D525-856A-5ADE3E6BF90B}"/>
          </ac:cxnSpMkLst>
        </pc:cxnChg>
        <pc:cxnChg chg="mod">
          <ac:chgData name="Müller Laura" userId="8191ac63-0d49-4000-a34c-4f0f8c71d94d" providerId="ADAL" clId="{E84D38B4-5363-4FA1-B848-2306B9D67A7E}" dt="2024-06-22T12:47:28.135" v="1"/>
          <ac:cxnSpMkLst>
            <pc:docMk/>
            <pc:sldMk cId="3183188429" sldId="557"/>
            <ac:cxnSpMk id="15" creationId="{F33124B9-9545-6093-F8C2-CA54C8F275BD}"/>
          </ac:cxnSpMkLst>
        </pc:cxnChg>
      </pc:sldChg>
      <pc:sldChg chg="addSp delSp modSp add del mod modNotesTx">
        <pc:chgData name="Müller Laura" userId="8191ac63-0d49-4000-a34c-4f0f8c71d94d" providerId="ADAL" clId="{E84D38B4-5363-4FA1-B848-2306B9D67A7E}" dt="2024-06-27T14:44:59.820" v="11416" actId="1037"/>
        <pc:sldMkLst>
          <pc:docMk/>
          <pc:sldMk cId="3568273602" sldId="558"/>
        </pc:sldMkLst>
        <pc:spChg chg="mod">
          <ac:chgData name="Müller Laura" userId="8191ac63-0d49-4000-a34c-4f0f8c71d94d" providerId="ADAL" clId="{E84D38B4-5363-4FA1-B848-2306B9D67A7E}" dt="2024-06-25T19:23:04.692" v="7136" actId="108"/>
          <ac:spMkLst>
            <pc:docMk/>
            <pc:sldMk cId="3568273602" sldId="558"/>
            <ac:spMk id="49" creationId="{54AA938A-FFCD-789E-FA9F-A5F4692E1F1C}"/>
          </ac:spMkLst>
        </pc:spChg>
        <pc:spChg chg="mod">
          <ac:chgData name="Müller Laura" userId="8191ac63-0d49-4000-a34c-4f0f8c71d94d" providerId="ADAL" clId="{E84D38B4-5363-4FA1-B848-2306B9D67A7E}" dt="2024-06-27T14:44:59.820" v="11416" actId="1037"/>
          <ac:spMkLst>
            <pc:docMk/>
            <pc:sldMk cId="3568273602" sldId="558"/>
            <ac:spMk id="79" creationId="{68A17985-9B0C-1ECD-4B58-F1E2C951C31B}"/>
          </ac:spMkLst>
        </pc:spChg>
        <pc:spChg chg="mod">
          <ac:chgData name="Müller Laura" userId="8191ac63-0d49-4000-a34c-4f0f8c71d94d" providerId="ADAL" clId="{E84D38B4-5363-4FA1-B848-2306B9D67A7E}" dt="2024-06-27T14:44:52.575" v="11412" actId="20577"/>
          <ac:spMkLst>
            <pc:docMk/>
            <pc:sldMk cId="3568273602" sldId="558"/>
            <ac:spMk id="80" creationId="{41D96D49-64DB-CDF7-13E4-54C3D7721F91}"/>
          </ac:spMkLst>
        </pc:spChg>
        <pc:picChg chg="add del mod">
          <ac:chgData name="Müller Laura" userId="8191ac63-0d49-4000-a34c-4f0f8c71d94d" providerId="ADAL" clId="{E84D38B4-5363-4FA1-B848-2306B9D67A7E}" dt="2024-06-22T13:34:18.654" v="46" actId="478"/>
          <ac:picMkLst>
            <pc:docMk/>
            <pc:sldMk cId="3568273602" sldId="558"/>
            <ac:picMk id="42" creationId="{16624643-1513-4E12-C2A3-C18CDA4FD3F0}"/>
          </ac:picMkLst>
        </pc:picChg>
        <pc:picChg chg="add del mod">
          <ac:chgData name="Müller Laura" userId="8191ac63-0d49-4000-a34c-4f0f8c71d94d" providerId="ADAL" clId="{E84D38B4-5363-4FA1-B848-2306B9D67A7E}" dt="2024-06-22T13:35:10.351" v="122" actId="478"/>
          <ac:picMkLst>
            <pc:docMk/>
            <pc:sldMk cId="3568273602" sldId="558"/>
            <ac:picMk id="61" creationId="{787E502C-0D6C-1064-D2B2-ADDABABCA8B9}"/>
          </ac:picMkLst>
        </pc:picChg>
        <pc:cxnChg chg="mod">
          <ac:chgData name="Müller Laura" userId="8191ac63-0d49-4000-a34c-4f0f8c71d94d" providerId="ADAL" clId="{E84D38B4-5363-4FA1-B848-2306B9D67A7E}" dt="2024-06-22T13:35:33.399" v="127" actId="1036"/>
          <ac:cxnSpMkLst>
            <pc:docMk/>
            <pc:sldMk cId="3568273602" sldId="558"/>
            <ac:cxnSpMk id="20" creationId="{DC6CCA17-3A48-70FD-21C1-2479EA69277A}"/>
          </ac:cxnSpMkLst>
        </pc:cxnChg>
        <pc:cxnChg chg="mod">
          <ac:chgData name="Müller Laura" userId="8191ac63-0d49-4000-a34c-4f0f8c71d94d" providerId="ADAL" clId="{E84D38B4-5363-4FA1-B848-2306B9D67A7E}" dt="2024-06-22T13:35:01.888" v="121" actId="1038"/>
          <ac:cxnSpMkLst>
            <pc:docMk/>
            <pc:sldMk cId="3568273602" sldId="558"/>
            <ac:cxnSpMk id="34" creationId="{DC5F56E5-F2CA-4578-A9E5-EAEC2B6B2CE9}"/>
          </ac:cxnSpMkLst>
        </pc:cxnChg>
        <pc:cxnChg chg="mod">
          <ac:chgData name="Müller Laura" userId="8191ac63-0d49-4000-a34c-4f0f8c71d94d" providerId="ADAL" clId="{E84D38B4-5363-4FA1-B848-2306B9D67A7E}" dt="2024-06-22T13:35:26.494" v="125" actId="14100"/>
          <ac:cxnSpMkLst>
            <pc:docMk/>
            <pc:sldMk cId="3568273602" sldId="558"/>
            <ac:cxnSpMk id="36" creationId="{C6B43502-4598-F899-82C1-AA616F35A46D}"/>
          </ac:cxnSpMkLst>
        </pc:cxnChg>
      </pc:sldChg>
      <pc:sldChg chg="addSp delSp modSp mod modNotesTx">
        <pc:chgData name="Müller Laura" userId="8191ac63-0d49-4000-a34c-4f0f8c71d94d" providerId="ADAL" clId="{E84D38B4-5363-4FA1-B848-2306B9D67A7E}" dt="2024-07-02T14:27:51.699" v="14392"/>
        <pc:sldMkLst>
          <pc:docMk/>
          <pc:sldMk cId="190091333" sldId="560"/>
        </pc:sldMkLst>
        <pc:spChg chg="mod replST">
          <ac:chgData name="Müller Laura" userId="8191ac63-0d49-4000-a34c-4f0f8c71d94d" providerId="ADAL" clId="{E84D38B4-5363-4FA1-B848-2306B9D67A7E}" dt="2024-07-02T14:27:51.586" v="14373"/>
          <ac:spMkLst>
            <pc:docMk/>
            <pc:sldMk cId="190091333" sldId="560"/>
            <ac:spMk id="2" creationId="{0D329904-BF5C-A511-5821-BE43F4571467}"/>
          </ac:spMkLst>
        </pc:spChg>
        <pc:spChg chg="mod replST">
          <ac:chgData name="Müller Laura" userId="8191ac63-0d49-4000-a34c-4f0f8c71d94d" providerId="ADAL" clId="{E84D38B4-5363-4FA1-B848-2306B9D67A7E}" dt="2024-07-02T14:27:51.618" v="14377"/>
          <ac:spMkLst>
            <pc:docMk/>
            <pc:sldMk cId="190091333" sldId="560"/>
            <ac:spMk id="10" creationId="{B913B4DB-2508-FA3A-41B8-07F7BAE2251E}"/>
          </ac:spMkLst>
        </pc:spChg>
        <pc:spChg chg="replST">
          <ac:chgData name="Müller Laura" userId="8191ac63-0d49-4000-a34c-4f0f8c71d94d" providerId="ADAL" clId="{E84D38B4-5363-4FA1-B848-2306B9D67A7E}" dt="2024-07-02T14:27:51.602" v="14374"/>
          <ac:spMkLst>
            <pc:docMk/>
            <pc:sldMk cId="190091333" sldId="560"/>
            <ac:spMk id="17" creationId="{06C0B115-6E92-81F6-A8A8-A252B02EFCCE}"/>
          </ac:spMkLst>
        </pc:spChg>
        <pc:spChg chg="replST">
          <ac:chgData name="Müller Laura" userId="8191ac63-0d49-4000-a34c-4f0f8c71d94d" providerId="ADAL" clId="{E84D38B4-5363-4FA1-B848-2306B9D67A7E}" dt="2024-07-02T14:27:51.612" v="14376"/>
          <ac:spMkLst>
            <pc:docMk/>
            <pc:sldMk cId="190091333" sldId="560"/>
            <ac:spMk id="18" creationId="{75E345B8-5049-DEE0-574D-4DEA53ABE634}"/>
          </ac:spMkLst>
        </pc:spChg>
        <pc:spChg chg="mod replST">
          <ac:chgData name="Müller Laura" userId="8191ac63-0d49-4000-a34c-4f0f8c71d94d" providerId="ADAL" clId="{E84D38B4-5363-4FA1-B848-2306B9D67A7E}" dt="2024-07-02T14:27:51.633" v="14380"/>
          <ac:spMkLst>
            <pc:docMk/>
            <pc:sldMk cId="190091333" sldId="560"/>
            <ac:spMk id="33" creationId="{0385FDD4-F2C3-1D5E-AA50-417EDAFF5BFC}"/>
          </ac:spMkLst>
        </pc:spChg>
        <pc:spChg chg="mod replST">
          <ac:chgData name="Müller Laura" userId="8191ac63-0d49-4000-a34c-4f0f8c71d94d" providerId="ADAL" clId="{E84D38B4-5363-4FA1-B848-2306B9D67A7E}" dt="2024-07-02T14:27:51.636" v="14381"/>
          <ac:spMkLst>
            <pc:docMk/>
            <pc:sldMk cId="190091333" sldId="560"/>
            <ac:spMk id="41" creationId="{E7527A85-B814-7D6C-7247-B8C7C8C79D88}"/>
          </ac:spMkLst>
        </pc:spChg>
        <pc:spChg chg="mod replST">
          <ac:chgData name="Müller Laura" userId="8191ac63-0d49-4000-a34c-4f0f8c71d94d" providerId="ADAL" clId="{E84D38B4-5363-4FA1-B848-2306B9D67A7E}" dt="2024-07-02T14:27:51.641" v="14382"/>
          <ac:spMkLst>
            <pc:docMk/>
            <pc:sldMk cId="190091333" sldId="560"/>
            <ac:spMk id="42" creationId="{BC9F1CF1-E37D-3240-A66B-5012AFF1D98A}"/>
          </ac:spMkLst>
        </pc:spChg>
        <pc:spChg chg="mod replST">
          <ac:chgData name="Müller Laura" userId="8191ac63-0d49-4000-a34c-4f0f8c71d94d" providerId="ADAL" clId="{E84D38B4-5363-4FA1-B848-2306B9D67A7E}" dt="2024-07-02T14:27:51.648" v="14383"/>
          <ac:spMkLst>
            <pc:docMk/>
            <pc:sldMk cId="190091333" sldId="560"/>
            <ac:spMk id="43" creationId="{EC8D2E9A-1F49-BD37-84EC-84183A7E7090}"/>
          </ac:spMkLst>
        </pc:spChg>
        <pc:spChg chg="mod replST">
          <ac:chgData name="Müller Laura" userId="8191ac63-0d49-4000-a34c-4f0f8c71d94d" providerId="ADAL" clId="{E84D38B4-5363-4FA1-B848-2306B9D67A7E}" dt="2024-07-02T14:27:51.654" v="14384"/>
          <ac:spMkLst>
            <pc:docMk/>
            <pc:sldMk cId="190091333" sldId="560"/>
            <ac:spMk id="44" creationId="{D0ECA925-EAAE-BE44-8041-5D0F30DE679E}"/>
          </ac:spMkLst>
        </pc:spChg>
        <pc:spChg chg="mod replST">
          <ac:chgData name="Müller Laura" userId="8191ac63-0d49-4000-a34c-4f0f8c71d94d" providerId="ADAL" clId="{E84D38B4-5363-4FA1-B848-2306B9D67A7E}" dt="2024-07-02T14:27:51.659" v="14385"/>
          <ac:spMkLst>
            <pc:docMk/>
            <pc:sldMk cId="190091333" sldId="560"/>
            <ac:spMk id="45" creationId="{82F73253-C522-CC3E-0CB8-E56C1D88DA4B}"/>
          </ac:spMkLst>
        </pc:spChg>
        <pc:spChg chg="mod replST">
          <ac:chgData name="Müller Laura" userId="8191ac63-0d49-4000-a34c-4f0f8c71d94d" providerId="ADAL" clId="{E84D38B4-5363-4FA1-B848-2306B9D67A7E}" dt="2024-07-02T14:27:51.666" v="14386"/>
          <ac:spMkLst>
            <pc:docMk/>
            <pc:sldMk cId="190091333" sldId="560"/>
            <ac:spMk id="46" creationId="{B322CA53-BDBD-E328-78B9-2FF4FE4292BB}"/>
          </ac:spMkLst>
        </pc:spChg>
        <pc:spChg chg="mod replST">
          <ac:chgData name="Müller Laura" userId="8191ac63-0d49-4000-a34c-4f0f8c71d94d" providerId="ADAL" clId="{E84D38B4-5363-4FA1-B848-2306B9D67A7E}" dt="2024-07-02T14:27:51.671" v="14387"/>
          <ac:spMkLst>
            <pc:docMk/>
            <pc:sldMk cId="190091333" sldId="560"/>
            <ac:spMk id="49" creationId="{514805E6-B3A2-30F3-C444-9A22EDFCD640}"/>
          </ac:spMkLst>
        </pc:spChg>
        <pc:spChg chg="add del">
          <ac:chgData name="Müller Laura" userId="8191ac63-0d49-4000-a34c-4f0f8c71d94d" providerId="ADAL" clId="{E84D38B4-5363-4FA1-B848-2306B9D67A7E}" dt="2024-06-22T21:12:47.602" v="297" actId="478"/>
          <ac:spMkLst>
            <pc:docMk/>
            <pc:sldMk cId="190091333" sldId="560"/>
            <ac:spMk id="52" creationId="{E8A60AF0-9458-2071-C046-10AA67885A4F}"/>
          </ac:spMkLst>
        </pc:spChg>
        <pc:spChg chg="del">
          <ac:chgData name="Müller Laura" userId="8191ac63-0d49-4000-a34c-4f0f8c71d94d" providerId="ADAL" clId="{E84D38B4-5363-4FA1-B848-2306B9D67A7E}" dt="2024-06-22T21:12:46.211" v="296" actId="478"/>
          <ac:spMkLst>
            <pc:docMk/>
            <pc:sldMk cId="190091333" sldId="560"/>
            <ac:spMk id="53" creationId="{2946DC8A-B3C9-DCD2-8AB5-047D0D377A97}"/>
          </ac:spMkLst>
        </pc:spChg>
        <pc:spChg chg="del">
          <ac:chgData name="Müller Laura" userId="8191ac63-0d49-4000-a34c-4f0f8c71d94d" providerId="ADAL" clId="{E84D38B4-5363-4FA1-B848-2306B9D67A7E}" dt="2024-06-22T21:12:58.436" v="299" actId="478"/>
          <ac:spMkLst>
            <pc:docMk/>
            <pc:sldMk cId="190091333" sldId="560"/>
            <ac:spMk id="54" creationId="{2D4010E3-7ECC-F8BB-2BB1-D3638068907A}"/>
          </ac:spMkLst>
        </pc:spChg>
        <pc:spChg chg="del">
          <ac:chgData name="Müller Laura" userId="8191ac63-0d49-4000-a34c-4f0f8c71d94d" providerId="ADAL" clId="{E84D38B4-5363-4FA1-B848-2306B9D67A7E}" dt="2024-06-22T21:12:50.926" v="298" actId="478"/>
          <ac:spMkLst>
            <pc:docMk/>
            <pc:sldMk cId="190091333" sldId="560"/>
            <ac:spMk id="55" creationId="{A927F82D-AAB4-3AE4-932B-9AC309BD3600}"/>
          </ac:spMkLst>
        </pc:spChg>
        <pc:spChg chg="mod replST">
          <ac:chgData name="Müller Laura" userId="8191ac63-0d49-4000-a34c-4f0f8c71d94d" providerId="ADAL" clId="{E84D38B4-5363-4FA1-B848-2306B9D67A7E}" dt="2024-07-02T14:27:51.675" v="14388"/>
          <ac:spMkLst>
            <pc:docMk/>
            <pc:sldMk cId="190091333" sldId="560"/>
            <ac:spMk id="56" creationId="{92A39123-0EFF-D009-05DF-B3EFEAE00D53}"/>
          </ac:spMkLst>
        </pc:spChg>
        <pc:spChg chg="mod replST">
          <ac:chgData name="Müller Laura" userId="8191ac63-0d49-4000-a34c-4f0f8c71d94d" providerId="ADAL" clId="{E84D38B4-5363-4FA1-B848-2306B9D67A7E}" dt="2024-07-02T14:27:51.681" v="14389"/>
          <ac:spMkLst>
            <pc:docMk/>
            <pc:sldMk cId="190091333" sldId="560"/>
            <ac:spMk id="57" creationId="{D5DD69BD-7FF7-E823-E431-36554D0E7BFA}"/>
          </ac:spMkLst>
        </pc:spChg>
        <pc:spChg chg="mod replST">
          <ac:chgData name="Müller Laura" userId="8191ac63-0d49-4000-a34c-4f0f8c71d94d" providerId="ADAL" clId="{E84D38B4-5363-4FA1-B848-2306B9D67A7E}" dt="2024-07-02T14:27:51.688" v="14390"/>
          <ac:spMkLst>
            <pc:docMk/>
            <pc:sldMk cId="190091333" sldId="560"/>
            <ac:spMk id="58" creationId="{B7F92A02-F0C7-BD37-2767-3F92F9A6F15B}"/>
          </ac:spMkLst>
        </pc:spChg>
        <pc:spChg chg="mod replST">
          <ac:chgData name="Müller Laura" userId="8191ac63-0d49-4000-a34c-4f0f8c71d94d" providerId="ADAL" clId="{E84D38B4-5363-4FA1-B848-2306B9D67A7E}" dt="2024-07-02T14:27:51.693" v="14391"/>
          <ac:spMkLst>
            <pc:docMk/>
            <pc:sldMk cId="190091333" sldId="560"/>
            <ac:spMk id="62" creationId="{CE91A96E-7A0A-B598-0E41-87D99002963E}"/>
          </ac:spMkLst>
        </pc:spChg>
        <pc:picChg chg="replST">
          <ac:chgData name="Müller Laura" userId="8191ac63-0d49-4000-a34c-4f0f8c71d94d" providerId="ADAL" clId="{E84D38B4-5363-4FA1-B848-2306B9D67A7E}" dt="2024-07-02T14:27:51.607" v="14375"/>
          <ac:picMkLst>
            <pc:docMk/>
            <pc:sldMk cId="190091333" sldId="560"/>
            <ac:picMk id="4" creationId="{A6497196-C297-0067-5221-698B80852319}"/>
          </ac:picMkLst>
        </pc:picChg>
        <pc:picChg chg="replST">
          <ac:chgData name="Müller Laura" userId="8191ac63-0d49-4000-a34c-4f0f8c71d94d" providerId="ADAL" clId="{E84D38B4-5363-4FA1-B848-2306B9D67A7E}" dt="2024-07-02T14:27:51.699" v="14392"/>
          <ac:picMkLst>
            <pc:docMk/>
            <pc:sldMk cId="190091333" sldId="560"/>
            <ac:picMk id="7" creationId="{E85334F0-0033-86A5-B260-CA1D23D096AE}"/>
          </ac:picMkLst>
        </pc:picChg>
        <pc:picChg chg="mod replST">
          <ac:chgData name="Müller Laura" userId="8191ac63-0d49-4000-a34c-4f0f8c71d94d" providerId="ADAL" clId="{E84D38B4-5363-4FA1-B848-2306B9D67A7E}" dt="2024-07-02T14:27:51.623" v="14378"/>
          <ac:picMkLst>
            <pc:docMk/>
            <pc:sldMk cId="190091333" sldId="560"/>
            <ac:picMk id="30" creationId="{8DBEF768-F647-863C-A8BC-7C2AC3880077}"/>
          </ac:picMkLst>
        </pc:picChg>
        <pc:picChg chg="mod replST">
          <ac:chgData name="Müller Laura" userId="8191ac63-0d49-4000-a34c-4f0f8c71d94d" providerId="ADAL" clId="{E84D38B4-5363-4FA1-B848-2306B9D67A7E}" dt="2024-07-02T14:27:51.628" v="14379"/>
          <ac:picMkLst>
            <pc:docMk/>
            <pc:sldMk cId="190091333" sldId="560"/>
            <ac:picMk id="32" creationId="{37661554-2435-820D-9035-FCA1ED4C267D}"/>
          </ac:picMkLst>
        </pc:picChg>
      </pc:sldChg>
      <pc:sldChg chg="modSp add del mod">
        <pc:chgData name="Müller Laura" userId="8191ac63-0d49-4000-a34c-4f0f8c71d94d" providerId="ADAL" clId="{E84D38B4-5363-4FA1-B848-2306B9D67A7E}" dt="2024-06-25T19:25:26.343" v="7154" actId="20577"/>
        <pc:sldMkLst>
          <pc:docMk/>
          <pc:sldMk cId="3509047206" sldId="561"/>
        </pc:sldMkLst>
        <pc:spChg chg="mod">
          <ac:chgData name="Müller Laura" userId="8191ac63-0d49-4000-a34c-4f0f8c71d94d" providerId="ADAL" clId="{E84D38B4-5363-4FA1-B848-2306B9D67A7E}" dt="2024-06-25T19:25:26.343" v="7154" actId="20577"/>
          <ac:spMkLst>
            <pc:docMk/>
            <pc:sldMk cId="3509047206" sldId="561"/>
            <ac:spMk id="96" creationId="{974CD2FE-E100-F3D2-4391-5103840A2A57}"/>
          </ac:spMkLst>
        </pc:spChg>
        <pc:picChg chg="mod">
          <ac:chgData name="Müller Laura" userId="8191ac63-0d49-4000-a34c-4f0f8c71d94d" providerId="ADAL" clId="{E84D38B4-5363-4FA1-B848-2306B9D67A7E}" dt="2024-06-23T08:27:47.886" v="2269"/>
          <ac:picMkLst>
            <pc:docMk/>
            <pc:sldMk cId="3509047206" sldId="561"/>
            <ac:picMk id="121" creationId="{FE91D824-DBA7-6553-EE5B-716215D3B918}"/>
          </ac:picMkLst>
        </pc:picChg>
      </pc:sldChg>
      <pc:sldChg chg="addSp delSp modSp add del mod modNotesTx">
        <pc:chgData name="Müller Laura" userId="8191ac63-0d49-4000-a34c-4f0f8c71d94d" providerId="ADAL" clId="{E84D38B4-5363-4FA1-B848-2306B9D67A7E}" dt="2024-07-02T14:27:52.260" v="14441"/>
        <pc:sldMkLst>
          <pc:docMk/>
          <pc:sldMk cId="2602073094" sldId="562"/>
        </pc:sldMkLst>
        <pc:spChg chg="add mod replST">
          <ac:chgData name="Müller Laura" userId="8191ac63-0d49-4000-a34c-4f0f8c71d94d" providerId="ADAL" clId="{E84D38B4-5363-4FA1-B848-2306B9D67A7E}" dt="2024-07-02T14:27:52.256" v="14440"/>
          <ac:spMkLst>
            <pc:docMk/>
            <pc:sldMk cId="2602073094" sldId="562"/>
            <ac:spMk id="3" creationId="{D080C4B4-6B08-989F-4EF6-1333490668D4}"/>
          </ac:spMkLst>
        </pc:spChg>
        <pc:spChg chg="add mod replST">
          <ac:chgData name="Müller Laura" userId="8191ac63-0d49-4000-a34c-4f0f8c71d94d" providerId="ADAL" clId="{E84D38B4-5363-4FA1-B848-2306B9D67A7E}" dt="2024-07-02T14:27:52.260" v="14441"/>
          <ac:spMkLst>
            <pc:docMk/>
            <pc:sldMk cId="2602073094" sldId="562"/>
            <ac:spMk id="5" creationId="{8BF3736A-FD05-17D5-BE46-BE44138AEF1C}"/>
          </ac:spMkLst>
        </pc:spChg>
        <pc:spChg chg="del">
          <ac:chgData name="Müller Laura" userId="8191ac63-0d49-4000-a34c-4f0f8c71d94d" providerId="ADAL" clId="{E84D38B4-5363-4FA1-B848-2306B9D67A7E}" dt="2024-06-23T20:14:36.265" v="6536" actId="478"/>
          <ac:spMkLst>
            <pc:docMk/>
            <pc:sldMk cId="2602073094" sldId="562"/>
            <ac:spMk id="6" creationId="{BEC88BD0-B094-C419-FEF2-7AAB1893284B}"/>
          </ac:spMkLst>
        </pc:spChg>
        <pc:spChg chg="replST">
          <ac:chgData name="Müller Laura" userId="8191ac63-0d49-4000-a34c-4f0f8c71d94d" providerId="ADAL" clId="{E84D38B4-5363-4FA1-B848-2306B9D67A7E}" dt="2024-07-02T14:27:52.251" v="14439"/>
          <ac:spMkLst>
            <pc:docMk/>
            <pc:sldMk cId="2602073094" sldId="562"/>
            <ac:spMk id="7" creationId="{2AEA1308-EC88-5F4D-3696-AC96D91B2A4F}"/>
          </ac:spMkLst>
        </pc:spChg>
        <pc:spChg chg="mod">
          <ac:chgData name="Müller Laura" userId="8191ac63-0d49-4000-a34c-4f0f8c71d94d" providerId="ADAL" clId="{E84D38B4-5363-4FA1-B848-2306B9D67A7E}" dt="2024-06-25T19:25:29.642" v="7156" actId="20577"/>
          <ac:spMkLst>
            <pc:docMk/>
            <pc:sldMk cId="2602073094" sldId="562"/>
            <ac:spMk id="96" creationId="{974CD2FE-E100-F3D2-4391-5103840A2A57}"/>
          </ac:spMkLst>
        </pc:spChg>
        <pc:spChg chg="mod">
          <ac:chgData name="Müller Laura" userId="8191ac63-0d49-4000-a34c-4f0f8c71d94d" providerId="ADAL" clId="{E84D38B4-5363-4FA1-B848-2306B9D67A7E}" dt="2024-06-27T15:44:39.890" v="12149" actId="1035"/>
          <ac:spMkLst>
            <pc:docMk/>
            <pc:sldMk cId="2602073094" sldId="562"/>
            <ac:spMk id="120" creationId="{7CAC4713-7BF2-FDA3-8470-0739F2E70B3A}"/>
          </ac:spMkLst>
        </pc:spChg>
        <pc:spChg chg="mod">
          <ac:chgData name="Müller Laura" userId="8191ac63-0d49-4000-a34c-4f0f8c71d94d" providerId="ADAL" clId="{E84D38B4-5363-4FA1-B848-2306B9D67A7E}" dt="2024-06-27T15:44:39.890" v="12149" actId="1035"/>
          <ac:spMkLst>
            <pc:docMk/>
            <pc:sldMk cId="2602073094" sldId="562"/>
            <ac:spMk id="133" creationId="{1900870F-55B7-3675-7E13-AD2F8243BF6F}"/>
          </ac:spMkLst>
        </pc:spChg>
        <pc:spChg chg="mod">
          <ac:chgData name="Müller Laura" userId="8191ac63-0d49-4000-a34c-4f0f8c71d94d" providerId="ADAL" clId="{E84D38B4-5363-4FA1-B848-2306B9D67A7E}" dt="2024-06-27T15:44:39.890" v="12149" actId="1035"/>
          <ac:spMkLst>
            <pc:docMk/>
            <pc:sldMk cId="2602073094" sldId="562"/>
            <ac:spMk id="134" creationId="{D7600BE7-F8E5-092A-238E-5C7D88097A80}"/>
          </ac:spMkLst>
        </pc:spChg>
        <pc:spChg chg="mod">
          <ac:chgData name="Müller Laura" userId="8191ac63-0d49-4000-a34c-4f0f8c71d94d" providerId="ADAL" clId="{E84D38B4-5363-4FA1-B848-2306B9D67A7E}" dt="2024-06-27T15:44:39.890" v="12149" actId="1035"/>
          <ac:spMkLst>
            <pc:docMk/>
            <pc:sldMk cId="2602073094" sldId="562"/>
            <ac:spMk id="135" creationId="{CAD6B946-575D-3BC1-3516-393171394D2B}"/>
          </ac:spMkLst>
        </pc:spChg>
        <pc:spChg chg="mod">
          <ac:chgData name="Müller Laura" userId="8191ac63-0d49-4000-a34c-4f0f8c71d94d" providerId="ADAL" clId="{E84D38B4-5363-4FA1-B848-2306B9D67A7E}" dt="2024-06-27T15:44:39.890" v="12149" actId="1035"/>
          <ac:spMkLst>
            <pc:docMk/>
            <pc:sldMk cId="2602073094" sldId="562"/>
            <ac:spMk id="136" creationId="{0436EDCA-FBFD-D064-4190-55A9A1A6A109}"/>
          </ac:spMkLst>
        </pc:spChg>
        <pc:grpChg chg="mod">
          <ac:chgData name="Müller Laura" userId="8191ac63-0d49-4000-a34c-4f0f8c71d94d" providerId="ADAL" clId="{E84D38B4-5363-4FA1-B848-2306B9D67A7E}" dt="2024-06-27T15:44:39.890" v="12149" actId="1035"/>
          <ac:grpSpMkLst>
            <pc:docMk/>
            <pc:sldMk cId="2602073094" sldId="562"/>
            <ac:grpSpMk id="110" creationId="{35BCDBEB-89F3-8ED9-B964-F1AFAD927E00}"/>
          </ac:grpSpMkLst>
        </pc:grpChg>
        <pc:grpChg chg="mod">
          <ac:chgData name="Müller Laura" userId="8191ac63-0d49-4000-a34c-4f0f8c71d94d" providerId="ADAL" clId="{E84D38B4-5363-4FA1-B848-2306B9D67A7E}" dt="2024-06-27T15:44:39.890" v="12149" actId="1035"/>
          <ac:grpSpMkLst>
            <pc:docMk/>
            <pc:sldMk cId="2602073094" sldId="562"/>
            <ac:grpSpMk id="130" creationId="{27C659C0-960F-8295-BE6A-C57897EFE246}"/>
          </ac:grpSpMkLst>
        </pc:grpChg>
        <pc:grpChg chg="mod">
          <ac:chgData name="Müller Laura" userId="8191ac63-0d49-4000-a34c-4f0f8c71d94d" providerId="ADAL" clId="{E84D38B4-5363-4FA1-B848-2306B9D67A7E}" dt="2024-06-27T15:44:39.890" v="12149" actId="1035"/>
          <ac:grpSpMkLst>
            <pc:docMk/>
            <pc:sldMk cId="2602073094" sldId="562"/>
            <ac:grpSpMk id="146" creationId="{92A29CB9-C1E3-71E9-AA0F-3A272E3C6A84}"/>
          </ac:grpSpMkLst>
        </pc:grpChg>
        <pc:picChg chg="mod">
          <ac:chgData name="Müller Laura" userId="8191ac63-0d49-4000-a34c-4f0f8c71d94d" providerId="ADAL" clId="{E84D38B4-5363-4FA1-B848-2306B9D67A7E}" dt="2024-06-27T15:44:39.890" v="12149" actId="1035"/>
          <ac:picMkLst>
            <pc:docMk/>
            <pc:sldMk cId="2602073094" sldId="562"/>
            <ac:picMk id="76" creationId="{DEA57C90-C5A2-B8D6-B2CC-1383F529C3E2}"/>
          </ac:picMkLst>
        </pc:picChg>
        <pc:picChg chg="mod">
          <ac:chgData name="Müller Laura" userId="8191ac63-0d49-4000-a34c-4f0f8c71d94d" providerId="ADAL" clId="{E84D38B4-5363-4FA1-B848-2306B9D67A7E}" dt="2024-06-27T15:44:39.890" v="12149" actId="1035"/>
          <ac:picMkLst>
            <pc:docMk/>
            <pc:sldMk cId="2602073094" sldId="562"/>
            <ac:picMk id="124" creationId="{BDFC03D6-F0C1-CAF2-74C1-6F5C92DE6F70}"/>
          </ac:picMkLst>
        </pc:picChg>
        <pc:picChg chg="mod">
          <ac:chgData name="Müller Laura" userId="8191ac63-0d49-4000-a34c-4f0f8c71d94d" providerId="ADAL" clId="{E84D38B4-5363-4FA1-B848-2306B9D67A7E}" dt="2024-06-27T15:44:39.890" v="12149" actId="1035"/>
          <ac:picMkLst>
            <pc:docMk/>
            <pc:sldMk cId="2602073094" sldId="562"/>
            <ac:picMk id="125" creationId="{6096D3F2-BFB7-A1BA-1E99-1F5F23AF1BF2}"/>
          </ac:picMkLst>
        </pc:picChg>
      </pc:sldChg>
      <pc:sldChg chg="addSp delSp modSp mod modNotesTx">
        <pc:chgData name="Müller Laura" userId="8191ac63-0d49-4000-a34c-4f0f8c71d94d" providerId="ADAL" clId="{E84D38B4-5363-4FA1-B848-2306B9D67A7E}" dt="2024-07-02T14:27:51.843" v="14430"/>
        <pc:sldMkLst>
          <pc:docMk/>
          <pc:sldMk cId="2796344010" sldId="563"/>
        </pc:sldMkLst>
        <pc:spChg chg="add replST">
          <ac:chgData name="Müller Laura" userId="8191ac63-0d49-4000-a34c-4f0f8c71d94d" providerId="ADAL" clId="{E84D38B4-5363-4FA1-B848-2306B9D67A7E}" dt="2024-07-02T14:27:51.838" v="14428"/>
          <ac:spMkLst>
            <pc:docMk/>
            <pc:sldMk cId="2796344010" sldId="563"/>
            <ac:spMk id="6" creationId="{B258AFF5-904D-F7EC-3573-4CE5A5D397CE}"/>
          </ac:spMkLst>
        </pc:spChg>
        <pc:spChg chg="add mod replST">
          <ac:chgData name="Müller Laura" userId="8191ac63-0d49-4000-a34c-4f0f8c71d94d" providerId="ADAL" clId="{E84D38B4-5363-4FA1-B848-2306B9D67A7E}" dt="2024-07-02T14:27:51.835" v="14427"/>
          <ac:spMkLst>
            <pc:docMk/>
            <pc:sldMk cId="2796344010" sldId="563"/>
            <ac:spMk id="7" creationId="{ACD3CBB7-17BC-D957-9F83-2E2DCACE8FB2}"/>
          </ac:spMkLst>
        </pc:spChg>
        <pc:spChg chg="mod replST">
          <ac:chgData name="Müller Laura" userId="8191ac63-0d49-4000-a34c-4f0f8c71d94d" providerId="ADAL" clId="{E84D38B4-5363-4FA1-B848-2306B9D67A7E}" dt="2024-07-02T14:27:51.733" v="14398"/>
          <ac:spMkLst>
            <pc:docMk/>
            <pc:sldMk cId="2796344010" sldId="563"/>
            <ac:spMk id="8" creationId="{9E9ED82A-F703-DD40-2BD9-97DF4084FB95}"/>
          </ac:spMkLst>
        </pc:spChg>
        <pc:spChg chg="mod replST">
          <ac:chgData name="Müller Laura" userId="8191ac63-0d49-4000-a34c-4f0f8c71d94d" providerId="ADAL" clId="{E84D38B4-5363-4FA1-B848-2306B9D67A7E}" dt="2024-07-02T14:27:51.725" v="14396"/>
          <ac:spMkLst>
            <pc:docMk/>
            <pc:sldMk cId="2796344010" sldId="563"/>
            <ac:spMk id="10" creationId="{B913B4DB-2508-FA3A-41B8-07F7BAE2251E}"/>
          </ac:spMkLst>
        </pc:spChg>
        <pc:spChg chg="mod replST">
          <ac:chgData name="Müller Laura" userId="8191ac63-0d49-4000-a34c-4f0f8c71d94d" providerId="ADAL" clId="{E84D38B4-5363-4FA1-B848-2306B9D67A7E}" dt="2024-07-02T14:27:51.729" v="14397"/>
          <ac:spMkLst>
            <pc:docMk/>
            <pc:sldMk cId="2796344010" sldId="563"/>
            <ac:spMk id="14" creationId="{62CBCC17-004B-813F-706E-D509634107F5}"/>
          </ac:spMkLst>
        </pc:spChg>
        <pc:spChg chg="replST">
          <ac:chgData name="Müller Laura" userId="8191ac63-0d49-4000-a34c-4f0f8c71d94d" providerId="ADAL" clId="{E84D38B4-5363-4FA1-B848-2306B9D67A7E}" dt="2024-07-02T14:27:51.708" v="14393"/>
          <ac:spMkLst>
            <pc:docMk/>
            <pc:sldMk cId="2796344010" sldId="563"/>
            <ac:spMk id="17" creationId="{06C0B115-6E92-81F6-A8A8-A252B02EFCCE}"/>
          </ac:spMkLst>
        </pc:spChg>
        <pc:spChg chg="replST">
          <ac:chgData name="Müller Laura" userId="8191ac63-0d49-4000-a34c-4f0f8c71d94d" providerId="ADAL" clId="{E84D38B4-5363-4FA1-B848-2306B9D67A7E}" dt="2024-07-02T14:27:51.720" v="14395"/>
          <ac:spMkLst>
            <pc:docMk/>
            <pc:sldMk cId="2796344010" sldId="563"/>
            <ac:spMk id="18" creationId="{75E345B8-5049-DEE0-574D-4DEA53ABE634}"/>
          </ac:spMkLst>
        </pc:spChg>
        <pc:spChg chg="mod replST">
          <ac:chgData name="Müller Laura" userId="8191ac63-0d49-4000-a34c-4f0f8c71d94d" providerId="ADAL" clId="{E84D38B4-5363-4FA1-B848-2306B9D67A7E}" dt="2024-07-02T14:27:51.742" v="14400"/>
          <ac:spMkLst>
            <pc:docMk/>
            <pc:sldMk cId="2796344010" sldId="563"/>
            <ac:spMk id="23" creationId="{01B4E28E-BC4A-B1BF-7495-9C78E7CCC179}"/>
          </ac:spMkLst>
        </pc:spChg>
        <pc:spChg chg="mod replST">
          <ac:chgData name="Müller Laura" userId="8191ac63-0d49-4000-a34c-4f0f8c71d94d" providerId="ADAL" clId="{E84D38B4-5363-4FA1-B848-2306B9D67A7E}" dt="2024-07-02T14:27:51.748" v="14401"/>
          <ac:spMkLst>
            <pc:docMk/>
            <pc:sldMk cId="2796344010" sldId="563"/>
            <ac:spMk id="36" creationId="{BFB1E16F-B9A6-08C7-6700-51FFD8996903}"/>
          </ac:spMkLst>
        </pc:spChg>
        <pc:spChg chg="mod replST">
          <ac:chgData name="Müller Laura" userId="8191ac63-0d49-4000-a34c-4f0f8c71d94d" providerId="ADAL" clId="{E84D38B4-5363-4FA1-B848-2306B9D67A7E}" dt="2024-07-02T14:27:51.738" v="14399"/>
          <ac:spMkLst>
            <pc:docMk/>
            <pc:sldMk cId="2796344010" sldId="563"/>
            <ac:spMk id="37" creationId="{9B32E41B-DB3A-9272-7053-4767811A5FF9}"/>
          </ac:spMkLst>
        </pc:spChg>
        <pc:spChg chg="mod replST">
          <ac:chgData name="Müller Laura" userId="8191ac63-0d49-4000-a34c-4f0f8c71d94d" providerId="ADAL" clId="{E84D38B4-5363-4FA1-B848-2306B9D67A7E}" dt="2024-07-02T14:27:51.754" v="14402"/>
          <ac:spMkLst>
            <pc:docMk/>
            <pc:sldMk cId="2796344010" sldId="563"/>
            <ac:spMk id="38" creationId="{7885647C-2157-5D1A-C579-B6F51EE06EBA}"/>
          </ac:spMkLst>
        </pc:spChg>
        <pc:spChg chg="mod">
          <ac:chgData name="Müller Laura" userId="8191ac63-0d49-4000-a34c-4f0f8c71d94d" providerId="ADAL" clId="{E84D38B4-5363-4FA1-B848-2306B9D67A7E}" dt="2024-06-22T21:15:46.606" v="376" actId="14100"/>
          <ac:spMkLst>
            <pc:docMk/>
            <pc:sldMk cId="2796344010" sldId="563"/>
            <ac:spMk id="41" creationId="{B8F27C9A-DE41-6627-B7EB-CD5EB787C339}"/>
          </ac:spMkLst>
        </pc:spChg>
        <pc:spChg chg="mod replST">
          <ac:chgData name="Müller Laura" userId="8191ac63-0d49-4000-a34c-4f0f8c71d94d" providerId="ADAL" clId="{E84D38B4-5363-4FA1-B848-2306B9D67A7E}" dt="2024-07-02T14:27:51.762" v="14404"/>
          <ac:spMkLst>
            <pc:docMk/>
            <pc:sldMk cId="2796344010" sldId="563"/>
            <ac:spMk id="49" creationId="{D7DCE832-CBAA-8182-D468-855954B40C80}"/>
          </ac:spMkLst>
        </pc:spChg>
        <pc:spChg chg="mod replST">
          <ac:chgData name="Müller Laura" userId="8191ac63-0d49-4000-a34c-4f0f8c71d94d" providerId="ADAL" clId="{E84D38B4-5363-4FA1-B848-2306B9D67A7E}" dt="2024-07-02T14:27:51.764" v="14405"/>
          <ac:spMkLst>
            <pc:docMk/>
            <pc:sldMk cId="2796344010" sldId="563"/>
            <ac:spMk id="50" creationId="{05BF9AF7-22E3-0135-9155-AF5B003FC7B7}"/>
          </ac:spMkLst>
        </pc:spChg>
        <pc:spChg chg="mod replST">
          <ac:chgData name="Müller Laura" userId="8191ac63-0d49-4000-a34c-4f0f8c71d94d" providerId="ADAL" clId="{E84D38B4-5363-4FA1-B848-2306B9D67A7E}" dt="2024-07-02T14:27:51.766" v="14406"/>
          <ac:spMkLst>
            <pc:docMk/>
            <pc:sldMk cId="2796344010" sldId="563"/>
            <ac:spMk id="51" creationId="{9F52679D-41DF-D2A0-D913-3FA8171658CE}"/>
          </ac:spMkLst>
        </pc:spChg>
        <pc:spChg chg="mod replST">
          <ac:chgData name="Müller Laura" userId="8191ac63-0d49-4000-a34c-4f0f8c71d94d" providerId="ADAL" clId="{E84D38B4-5363-4FA1-B848-2306B9D67A7E}" dt="2024-07-02T14:27:51.768" v="14407"/>
          <ac:spMkLst>
            <pc:docMk/>
            <pc:sldMk cId="2796344010" sldId="563"/>
            <ac:spMk id="53" creationId="{566AEA94-2EEA-FFBA-2902-D4ED33C5C713}"/>
          </ac:spMkLst>
        </pc:spChg>
        <pc:spChg chg="mod replST">
          <ac:chgData name="Müller Laura" userId="8191ac63-0d49-4000-a34c-4f0f8c71d94d" providerId="ADAL" clId="{E84D38B4-5363-4FA1-B848-2306B9D67A7E}" dt="2024-07-02T14:27:51.772" v="14408"/>
          <ac:spMkLst>
            <pc:docMk/>
            <pc:sldMk cId="2796344010" sldId="563"/>
            <ac:spMk id="54" creationId="{8CBDB6EE-71AC-9D37-5100-DF99A7A33E24}"/>
          </ac:spMkLst>
        </pc:spChg>
        <pc:spChg chg="mod replST">
          <ac:chgData name="Müller Laura" userId="8191ac63-0d49-4000-a34c-4f0f8c71d94d" providerId="ADAL" clId="{E84D38B4-5363-4FA1-B848-2306B9D67A7E}" dt="2024-07-02T14:27:51.775" v="14409"/>
          <ac:spMkLst>
            <pc:docMk/>
            <pc:sldMk cId="2796344010" sldId="563"/>
            <ac:spMk id="55" creationId="{EF81C029-4430-7EC8-6983-90C26EFF888F}"/>
          </ac:spMkLst>
        </pc:spChg>
        <pc:spChg chg="mod replST">
          <ac:chgData name="Müller Laura" userId="8191ac63-0d49-4000-a34c-4f0f8c71d94d" providerId="ADAL" clId="{E84D38B4-5363-4FA1-B848-2306B9D67A7E}" dt="2024-07-02T14:27:51.780" v="14410"/>
          <ac:spMkLst>
            <pc:docMk/>
            <pc:sldMk cId="2796344010" sldId="563"/>
            <ac:spMk id="1033" creationId="{9D3F392E-731E-6EA0-00D7-8A199B400D21}"/>
          </ac:spMkLst>
        </pc:spChg>
        <pc:spChg chg="del">
          <ac:chgData name="Müller Laura" userId="8191ac63-0d49-4000-a34c-4f0f8c71d94d" providerId="ADAL" clId="{E84D38B4-5363-4FA1-B848-2306B9D67A7E}" dt="2024-06-22T21:13:41.046" v="306" actId="478"/>
          <ac:spMkLst>
            <pc:docMk/>
            <pc:sldMk cId="2796344010" sldId="563"/>
            <ac:spMk id="1042" creationId="{4234CD06-016C-A31B-B440-557F8144C078}"/>
          </ac:spMkLst>
        </pc:spChg>
        <pc:spChg chg="del">
          <ac:chgData name="Müller Laura" userId="8191ac63-0d49-4000-a34c-4f0f8c71d94d" providerId="ADAL" clId="{E84D38B4-5363-4FA1-B848-2306B9D67A7E}" dt="2024-06-22T21:13:39.507" v="305" actId="478"/>
          <ac:spMkLst>
            <pc:docMk/>
            <pc:sldMk cId="2796344010" sldId="563"/>
            <ac:spMk id="1043" creationId="{A680002B-FF80-7155-2B1E-E7838AAF2117}"/>
          </ac:spMkLst>
        </pc:spChg>
        <pc:spChg chg="mod replST">
          <ac:chgData name="Müller Laura" userId="8191ac63-0d49-4000-a34c-4f0f8c71d94d" providerId="ADAL" clId="{E84D38B4-5363-4FA1-B848-2306B9D67A7E}" dt="2024-07-02T14:27:51.787" v="14412"/>
          <ac:spMkLst>
            <pc:docMk/>
            <pc:sldMk cId="2796344010" sldId="563"/>
            <ac:spMk id="1046" creationId="{017B223E-0782-6EBF-2B8B-94AF3D5E7958}"/>
          </ac:spMkLst>
        </pc:spChg>
        <pc:spChg chg="mod">
          <ac:chgData name="Müller Laura" userId="8191ac63-0d49-4000-a34c-4f0f8c71d94d" providerId="ADAL" clId="{E84D38B4-5363-4FA1-B848-2306B9D67A7E}" dt="2024-06-22T21:21:13.936" v="869" actId="1036"/>
          <ac:spMkLst>
            <pc:docMk/>
            <pc:sldMk cId="2796344010" sldId="563"/>
            <ac:spMk id="1049" creationId="{C9334AFC-723B-8D4C-E0AC-D508CDE4F9D7}"/>
          </ac:spMkLst>
        </pc:spChg>
        <pc:spChg chg="mod replST">
          <ac:chgData name="Müller Laura" userId="8191ac63-0d49-4000-a34c-4f0f8c71d94d" providerId="ADAL" clId="{E84D38B4-5363-4FA1-B848-2306B9D67A7E}" dt="2024-07-02T14:27:51.799" v="14415"/>
          <ac:spMkLst>
            <pc:docMk/>
            <pc:sldMk cId="2796344010" sldId="563"/>
            <ac:spMk id="1052" creationId="{482745E8-2B6A-3C32-AB19-1F03774C16EB}"/>
          </ac:spMkLst>
        </pc:spChg>
        <pc:spChg chg="mod replST">
          <ac:chgData name="Müller Laura" userId="8191ac63-0d49-4000-a34c-4f0f8c71d94d" providerId="ADAL" clId="{E84D38B4-5363-4FA1-B848-2306B9D67A7E}" dt="2024-07-02T14:27:51.802" v="14416"/>
          <ac:spMkLst>
            <pc:docMk/>
            <pc:sldMk cId="2796344010" sldId="563"/>
            <ac:spMk id="1054" creationId="{D57EF856-0AC3-8F6D-DD45-E62A6BB38FAC}"/>
          </ac:spMkLst>
        </pc:spChg>
        <pc:spChg chg="mod">
          <ac:chgData name="Müller Laura" userId="8191ac63-0d49-4000-a34c-4f0f8c71d94d" providerId="ADAL" clId="{E84D38B4-5363-4FA1-B848-2306B9D67A7E}" dt="2024-06-28T08:19:07.177" v="13307" actId="1038"/>
          <ac:spMkLst>
            <pc:docMk/>
            <pc:sldMk cId="2796344010" sldId="563"/>
            <ac:spMk id="1055" creationId="{7D63F18E-34CF-1BF3-4448-A18E46527567}"/>
          </ac:spMkLst>
        </pc:spChg>
        <pc:spChg chg="mod">
          <ac:chgData name="Müller Laura" userId="8191ac63-0d49-4000-a34c-4f0f8c71d94d" providerId="ADAL" clId="{E84D38B4-5363-4FA1-B848-2306B9D67A7E}" dt="2024-06-28T08:19:07.177" v="13307" actId="1038"/>
          <ac:spMkLst>
            <pc:docMk/>
            <pc:sldMk cId="2796344010" sldId="563"/>
            <ac:spMk id="1058" creationId="{2C28A622-6ED9-274B-DF3C-86C20B39E006}"/>
          </ac:spMkLst>
        </pc:spChg>
        <pc:spChg chg="mod ord replST">
          <ac:chgData name="Müller Laura" userId="8191ac63-0d49-4000-a34c-4f0f8c71d94d" providerId="ADAL" clId="{E84D38B4-5363-4FA1-B848-2306B9D67A7E}" dt="2024-07-02T14:27:51.810" v="14418"/>
          <ac:spMkLst>
            <pc:docMk/>
            <pc:sldMk cId="2796344010" sldId="563"/>
            <ac:spMk id="1062" creationId="{8AF542EE-9742-04FD-819C-6743EDE2565D}"/>
          </ac:spMkLst>
        </pc:spChg>
        <pc:spChg chg="mod replST">
          <ac:chgData name="Müller Laura" userId="8191ac63-0d49-4000-a34c-4f0f8c71d94d" providerId="ADAL" clId="{E84D38B4-5363-4FA1-B848-2306B9D67A7E}" dt="2024-07-02T14:27:51.813" v="14419"/>
          <ac:spMkLst>
            <pc:docMk/>
            <pc:sldMk cId="2796344010" sldId="563"/>
            <ac:spMk id="1063" creationId="{CE0E30E0-5A3B-7944-DBFE-157F8B9537A5}"/>
          </ac:spMkLst>
        </pc:spChg>
        <pc:spChg chg="mod replST">
          <ac:chgData name="Müller Laura" userId="8191ac63-0d49-4000-a34c-4f0f8c71d94d" providerId="ADAL" clId="{E84D38B4-5363-4FA1-B848-2306B9D67A7E}" dt="2024-07-02T14:27:51.816" v="14420"/>
          <ac:spMkLst>
            <pc:docMk/>
            <pc:sldMk cId="2796344010" sldId="563"/>
            <ac:spMk id="1064" creationId="{916539CC-98E2-51BF-663E-DD209C3CA8C0}"/>
          </ac:spMkLst>
        </pc:spChg>
        <pc:spChg chg="mod replST">
          <ac:chgData name="Müller Laura" userId="8191ac63-0d49-4000-a34c-4f0f8c71d94d" providerId="ADAL" clId="{E84D38B4-5363-4FA1-B848-2306B9D67A7E}" dt="2024-07-02T14:27:51.818" v="14421"/>
          <ac:spMkLst>
            <pc:docMk/>
            <pc:sldMk cId="2796344010" sldId="563"/>
            <ac:spMk id="1066" creationId="{AFCAE833-4A9D-7758-69BF-366F4BA394DC}"/>
          </ac:spMkLst>
        </pc:spChg>
        <pc:spChg chg="mod replST">
          <ac:chgData name="Müller Laura" userId="8191ac63-0d49-4000-a34c-4f0f8c71d94d" providerId="ADAL" clId="{E84D38B4-5363-4FA1-B848-2306B9D67A7E}" dt="2024-07-02T14:27:51.820" v="14422"/>
          <ac:spMkLst>
            <pc:docMk/>
            <pc:sldMk cId="2796344010" sldId="563"/>
            <ac:spMk id="1068" creationId="{2F66D00F-F21F-55AC-ABFE-6646E484A27B}"/>
          </ac:spMkLst>
        </pc:spChg>
        <pc:grpChg chg="add mod topLvl replST">
          <ac:chgData name="Müller Laura" userId="8191ac63-0d49-4000-a34c-4f0f8c71d94d" providerId="ADAL" clId="{E84D38B4-5363-4FA1-B848-2306B9D67A7E}" dt="2024-07-02T14:27:51.828" v="14425"/>
          <ac:grpSpMkLst>
            <pc:docMk/>
            <pc:sldMk cId="2796344010" sldId="563"/>
            <ac:grpSpMk id="5" creationId="{0621501A-6F57-7E26-3325-4EB6DD3F9362}"/>
          </ac:grpSpMkLst>
        </pc:grpChg>
        <pc:grpChg chg="add del mod">
          <ac:chgData name="Müller Laura" userId="8191ac63-0d49-4000-a34c-4f0f8c71d94d" providerId="ADAL" clId="{E84D38B4-5363-4FA1-B848-2306B9D67A7E}" dt="2024-06-22T21:20:33.216" v="750" actId="165"/>
          <ac:grpSpMkLst>
            <pc:docMk/>
            <pc:sldMk cId="2796344010" sldId="563"/>
            <ac:grpSpMk id="6" creationId="{1FA0D76F-3A51-859B-1288-FCF69086493D}"/>
          </ac:grpSpMkLst>
        </pc:grpChg>
        <pc:grpChg chg="mod replST">
          <ac:chgData name="Müller Laura" userId="8191ac63-0d49-4000-a34c-4f0f8c71d94d" providerId="ADAL" clId="{E84D38B4-5363-4FA1-B848-2306B9D67A7E}" dt="2024-07-02T14:27:51.794" v="14414"/>
          <ac:grpSpMkLst>
            <pc:docMk/>
            <pc:sldMk cId="2796344010" sldId="563"/>
            <ac:grpSpMk id="1048" creationId="{6CA20871-441E-7ECD-E0DE-014568DC36BB}"/>
          </ac:grpSpMkLst>
        </pc:grpChg>
        <pc:picChg chg="mod replST">
          <ac:chgData name="Müller Laura" userId="8191ac63-0d49-4000-a34c-4f0f8c71d94d" providerId="ADAL" clId="{E84D38B4-5363-4FA1-B848-2306B9D67A7E}" dt="2024-07-02T14:27:51.823" v="14423"/>
          <ac:picMkLst>
            <pc:docMk/>
            <pc:sldMk cId="2796344010" sldId="563"/>
            <ac:picMk id="2" creationId="{47D553A2-FDC1-2496-195E-8EB5FB1B90B2}"/>
          </ac:picMkLst>
        </pc:picChg>
        <pc:picChg chg="add mod replST">
          <ac:chgData name="Müller Laura" userId="8191ac63-0d49-4000-a34c-4f0f8c71d94d" providerId="ADAL" clId="{E84D38B4-5363-4FA1-B848-2306B9D67A7E}" dt="2024-07-02T14:27:51.825" v="14424"/>
          <ac:picMkLst>
            <pc:docMk/>
            <pc:sldMk cId="2796344010" sldId="563"/>
            <ac:picMk id="3" creationId="{DCAC78A4-5449-9397-18D7-7CE34F9B6F9B}"/>
          </ac:picMkLst>
        </pc:picChg>
        <pc:picChg chg="replST">
          <ac:chgData name="Müller Laura" userId="8191ac63-0d49-4000-a34c-4f0f8c71d94d" providerId="ADAL" clId="{E84D38B4-5363-4FA1-B848-2306B9D67A7E}" dt="2024-07-02T14:27:51.713" v="14394"/>
          <ac:picMkLst>
            <pc:docMk/>
            <pc:sldMk cId="2796344010" sldId="563"/>
            <ac:picMk id="4" creationId="{A6497196-C297-0067-5221-698B80852319}"/>
          </ac:picMkLst>
        </pc:picChg>
        <pc:picChg chg="add del replST">
          <ac:chgData name="Müller Laura" userId="8191ac63-0d49-4000-a34c-4f0f8c71d94d" providerId="ADAL" clId="{E84D38B4-5363-4FA1-B848-2306B9D67A7E}" dt="2024-07-02T14:27:51.758" v="14403"/>
          <ac:picMkLst>
            <pc:docMk/>
            <pc:sldMk cId="2796344010" sldId="563"/>
            <ac:picMk id="28" creationId="{A4776646-A45C-5ECD-79AE-5BE1674495C9}"/>
          </ac:picMkLst>
        </pc:picChg>
        <pc:picChg chg="add del mod">
          <ac:chgData name="Müller Laura" userId="8191ac63-0d49-4000-a34c-4f0f8c71d94d" providerId="ADAL" clId="{E84D38B4-5363-4FA1-B848-2306B9D67A7E}" dt="2024-06-28T08:14:43.050" v="13123" actId="478"/>
          <ac:picMkLst>
            <pc:docMk/>
            <pc:sldMk cId="2796344010" sldId="563"/>
            <ac:picMk id="1026" creationId="{15845951-AC87-F34D-6C2D-E035403F18F5}"/>
          </ac:picMkLst>
        </pc:picChg>
        <pc:picChg chg="add mod replST">
          <ac:chgData name="Müller Laura" userId="8191ac63-0d49-4000-a34c-4f0f8c71d94d" providerId="ADAL" clId="{E84D38B4-5363-4FA1-B848-2306B9D67A7E}" dt="2024-07-02T14:27:51.840" v="14429"/>
          <ac:picMkLst>
            <pc:docMk/>
            <pc:sldMk cId="2796344010" sldId="563"/>
            <ac:picMk id="1030" creationId="{C7365AE1-C11F-9CDA-0CB5-ABFA93EBBC81}"/>
          </ac:picMkLst>
        </pc:picChg>
        <pc:picChg chg="add mod replST">
          <ac:chgData name="Müller Laura" userId="8191ac63-0d49-4000-a34c-4f0f8c71d94d" providerId="ADAL" clId="{E84D38B4-5363-4FA1-B848-2306B9D67A7E}" dt="2024-07-02T14:27:51.843" v="14430"/>
          <ac:picMkLst>
            <pc:docMk/>
            <pc:sldMk cId="2796344010" sldId="563"/>
            <ac:picMk id="1032" creationId="{1AC8C7BA-252A-F530-197D-4DB2712E2FC3}"/>
          </ac:picMkLst>
        </pc:picChg>
        <pc:picChg chg="mod replST">
          <ac:chgData name="Müller Laura" userId="8191ac63-0d49-4000-a34c-4f0f8c71d94d" providerId="ADAL" clId="{E84D38B4-5363-4FA1-B848-2306B9D67A7E}" dt="2024-07-02T14:27:51.784" v="14411"/>
          <ac:picMkLst>
            <pc:docMk/>
            <pc:sldMk cId="2796344010" sldId="563"/>
            <ac:picMk id="1041" creationId="{7B962AD2-F0F3-1046-A155-B304A4952C41}"/>
          </ac:picMkLst>
        </pc:picChg>
        <pc:picChg chg="mod">
          <ac:chgData name="Müller Laura" userId="8191ac63-0d49-4000-a34c-4f0f8c71d94d" providerId="ADAL" clId="{E84D38B4-5363-4FA1-B848-2306B9D67A7E}" dt="2024-06-22T21:21:13.936" v="869" actId="1036"/>
          <ac:picMkLst>
            <pc:docMk/>
            <pc:sldMk cId="2796344010" sldId="563"/>
            <ac:picMk id="1050" creationId="{A4DF4B0A-E400-DD74-EC90-B782FCDFB02C}"/>
          </ac:picMkLst>
        </pc:picChg>
        <pc:picChg chg="mod">
          <ac:chgData name="Müller Laura" userId="8191ac63-0d49-4000-a34c-4f0f8c71d94d" providerId="ADAL" clId="{E84D38B4-5363-4FA1-B848-2306B9D67A7E}" dt="2024-06-22T21:21:13.936" v="869" actId="1036"/>
          <ac:picMkLst>
            <pc:docMk/>
            <pc:sldMk cId="2796344010" sldId="563"/>
            <ac:picMk id="1051" creationId="{6E62F0B0-302A-7367-51E2-F02728125F3B}"/>
          </ac:picMkLst>
        </pc:picChg>
        <pc:picChg chg="mod">
          <ac:chgData name="Müller Laura" userId="8191ac63-0d49-4000-a34c-4f0f8c71d94d" providerId="ADAL" clId="{E84D38B4-5363-4FA1-B848-2306B9D67A7E}" dt="2024-06-28T08:19:07.177" v="13307" actId="1038"/>
          <ac:picMkLst>
            <pc:docMk/>
            <pc:sldMk cId="2796344010" sldId="563"/>
            <ac:picMk id="1056" creationId="{034FA75F-E6BE-AEC8-92FA-0615E321F875}"/>
          </ac:picMkLst>
        </pc:picChg>
        <pc:picChg chg="add del mod">
          <ac:chgData name="Müller Laura" userId="8191ac63-0d49-4000-a34c-4f0f8c71d94d" providerId="ADAL" clId="{E84D38B4-5363-4FA1-B848-2306B9D67A7E}" dt="2024-06-28T08:17:11.830" v="13151" actId="478"/>
          <ac:picMkLst>
            <pc:docMk/>
            <pc:sldMk cId="2796344010" sldId="563"/>
            <ac:picMk id="1057" creationId="{24D88A2F-D2A6-7CC0-2D37-64EAFFAAFF3B}"/>
          </ac:picMkLst>
        </pc:picChg>
        <pc:picChg chg="mod">
          <ac:chgData name="Müller Laura" userId="8191ac63-0d49-4000-a34c-4f0f8c71d94d" providerId="ADAL" clId="{E84D38B4-5363-4FA1-B848-2306B9D67A7E}" dt="2024-06-28T08:19:07.177" v="13307" actId="1038"/>
          <ac:picMkLst>
            <pc:docMk/>
            <pc:sldMk cId="2796344010" sldId="563"/>
            <ac:picMk id="1059" creationId="{E33DC1EC-775C-0837-C4AD-9D823F36FE19}"/>
          </ac:picMkLst>
        </pc:picChg>
        <pc:picChg chg="del mod">
          <ac:chgData name="Müller Laura" userId="8191ac63-0d49-4000-a34c-4f0f8c71d94d" providerId="ADAL" clId="{E84D38B4-5363-4FA1-B848-2306B9D67A7E}" dt="2024-06-28T08:18:32.850" v="13298" actId="478"/>
          <ac:picMkLst>
            <pc:docMk/>
            <pc:sldMk cId="2796344010" sldId="563"/>
            <ac:picMk id="1060" creationId="{D0E006D6-CC67-76DF-D912-888B1A55E238}"/>
          </ac:picMkLst>
        </pc:picChg>
        <pc:cxnChg chg="mod replST">
          <ac:chgData name="Müller Laura" userId="8191ac63-0d49-4000-a34c-4f0f8c71d94d" providerId="ADAL" clId="{E84D38B4-5363-4FA1-B848-2306B9D67A7E}" dt="2024-07-02T14:27:51.790" v="14413"/>
          <ac:cxnSpMkLst>
            <pc:docMk/>
            <pc:sldMk cId="2796344010" sldId="563"/>
            <ac:cxnSpMk id="1045" creationId="{B7E53ABD-9038-9A68-6D48-D954A7067C8F}"/>
          </ac:cxnSpMkLst>
        </pc:cxnChg>
        <pc:cxnChg chg="mod replST">
          <ac:chgData name="Müller Laura" userId="8191ac63-0d49-4000-a34c-4f0f8c71d94d" providerId="ADAL" clId="{E84D38B4-5363-4FA1-B848-2306B9D67A7E}" dt="2024-07-02T14:27:51.807" v="14417"/>
          <ac:cxnSpMkLst>
            <pc:docMk/>
            <pc:sldMk cId="2796344010" sldId="563"/>
            <ac:cxnSpMk id="1053" creationId="{3D338028-49F9-F430-7645-B031FDB9A25D}"/>
          </ac:cxnSpMkLst>
        </pc:cxnChg>
        <pc:cxnChg chg="mod ord topLvl replST">
          <ac:chgData name="Müller Laura" userId="8191ac63-0d49-4000-a34c-4f0f8c71d94d" providerId="ADAL" clId="{E84D38B4-5363-4FA1-B848-2306B9D67A7E}" dt="2024-07-02T14:27:51.832" v="14426"/>
          <ac:cxnSpMkLst>
            <pc:docMk/>
            <pc:sldMk cId="2796344010" sldId="563"/>
            <ac:cxnSpMk id="1061" creationId="{D0CDEF09-BBE0-6EA2-1707-42299351ACCA}"/>
          </ac:cxnSpMkLst>
        </pc:cxnChg>
      </pc:sldChg>
      <pc:sldChg chg="addSp delSp modSp add del mod modNotesTx">
        <pc:chgData name="Müller Laura" userId="8191ac63-0d49-4000-a34c-4f0f8c71d94d" providerId="ADAL" clId="{E84D38B4-5363-4FA1-B848-2306B9D67A7E}" dt="2024-06-27T15:46:04.757" v="12175" actId="47"/>
        <pc:sldMkLst>
          <pc:docMk/>
          <pc:sldMk cId="2088304202" sldId="564"/>
        </pc:sldMkLst>
        <pc:spChg chg="add mod">
          <ac:chgData name="Müller Laura" userId="8191ac63-0d49-4000-a34c-4f0f8c71d94d" providerId="ADAL" clId="{E84D38B4-5363-4FA1-B848-2306B9D67A7E}" dt="2024-06-23T20:14:43.682" v="6539"/>
          <ac:spMkLst>
            <pc:docMk/>
            <pc:sldMk cId="2088304202" sldId="564"/>
            <ac:spMk id="5" creationId="{87662F3C-8658-A5FE-4C89-CC67523FA56A}"/>
          </ac:spMkLst>
        </pc:spChg>
        <pc:spChg chg="del">
          <ac:chgData name="Müller Laura" userId="8191ac63-0d49-4000-a34c-4f0f8c71d94d" providerId="ADAL" clId="{E84D38B4-5363-4FA1-B848-2306B9D67A7E}" dt="2024-06-23T20:14:42.770" v="6538" actId="478"/>
          <ac:spMkLst>
            <pc:docMk/>
            <pc:sldMk cId="2088304202" sldId="564"/>
            <ac:spMk id="6" creationId="{BEC88BD0-B094-C419-FEF2-7AAB1893284B}"/>
          </ac:spMkLst>
        </pc:spChg>
        <pc:spChg chg="mod">
          <ac:chgData name="Müller Laura" userId="8191ac63-0d49-4000-a34c-4f0f8c71d94d" providerId="ADAL" clId="{E84D38B4-5363-4FA1-B848-2306B9D67A7E}" dt="2024-06-25T14:12:48.350" v="6971" actId="20577"/>
          <ac:spMkLst>
            <pc:docMk/>
            <pc:sldMk cId="2088304202" sldId="564"/>
            <ac:spMk id="96" creationId="{974CD2FE-E100-F3D2-4391-5103840A2A57}"/>
          </ac:spMkLst>
        </pc:spChg>
      </pc:sldChg>
      <pc:sldChg chg="addSp delSp modSp add del mod modNotesTx">
        <pc:chgData name="Müller Laura" userId="8191ac63-0d49-4000-a34c-4f0f8c71d94d" providerId="ADAL" clId="{E84D38B4-5363-4FA1-B848-2306B9D67A7E}" dt="2024-06-27T15:47:03.811" v="12189" actId="47"/>
        <pc:sldMkLst>
          <pc:docMk/>
          <pc:sldMk cId="1932218807" sldId="565"/>
        </pc:sldMkLst>
        <pc:spChg chg="add mod">
          <ac:chgData name="Müller Laura" userId="8191ac63-0d49-4000-a34c-4f0f8c71d94d" providerId="ADAL" clId="{E84D38B4-5363-4FA1-B848-2306B9D67A7E}" dt="2024-06-23T20:14:50.183" v="6541"/>
          <ac:spMkLst>
            <pc:docMk/>
            <pc:sldMk cId="1932218807" sldId="565"/>
            <ac:spMk id="5" creationId="{DC945B7D-5137-D380-57EE-58D4A9D7979B}"/>
          </ac:spMkLst>
        </pc:spChg>
        <pc:spChg chg="add mod">
          <ac:chgData name="Müller Laura" userId="8191ac63-0d49-4000-a34c-4f0f8c71d94d" providerId="ADAL" clId="{E84D38B4-5363-4FA1-B848-2306B9D67A7E}" dt="2024-06-25T19:21:59.330" v="7117"/>
          <ac:spMkLst>
            <pc:docMk/>
            <pc:sldMk cId="1932218807" sldId="565"/>
            <ac:spMk id="6" creationId="{AA09E34B-6F3E-C110-1E2D-F27A188992AC}"/>
          </ac:spMkLst>
        </pc:spChg>
        <pc:spChg chg="del">
          <ac:chgData name="Müller Laura" userId="8191ac63-0d49-4000-a34c-4f0f8c71d94d" providerId="ADAL" clId="{E84D38B4-5363-4FA1-B848-2306B9D67A7E}" dt="2024-06-23T20:14:48.874" v="6540" actId="478"/>
          <ac:spMkLst>
            <pc:docMk/>
            <pc:sldMk cId="1932218807" sldId="565"/>
            <ac:spMk id="6" creationId="{BEC88BD0-B094-C419-FEF2-7AAB1893284B}"/>
          </ac:spMkLst>
        </pc:spChg>
        <pc:spChg chg="mod">
          <ac:chgData name="Müller Laura" userId="8191ac63-0d49-4000-a34c-4f0f8c71d94d" providerId="ADAL" clId="{E84D38B4-5363-4FA1-B848-2306B9D67A7E}" dt="2024-06-25T19:25:13.637" v="7150" actId="20577"/>
          <ac:spMkLst>
            <pc:docMk/>
            <pc:sldMk cId="1932218807" sldId="565"/>
            <ac:spMk id="96" creationId="{974CD2FE-E100-F3D2-4391-5103840A2A57}"/>
          </ac:spMkLst>
        </pc:spChg>
      </pc:sldChg>
      <pc:sldChg chg="addSp delSp modSp add del mod modNotesTx">
        <pc:chgData name="Müller Laura" userId="8191ac63-0d49-4000-a34c-4f0f8c71d94d" providerId="ADAL" clId="{E84D38B4-5363-4FA1-B848-2306B9D67A7E}" dt="2024-06-25T19:22:03.466" v="7118" actId="47"/>
        <pc:sldMkLst>
          <pc:docMk/>
          <pc:sldMk cId="3236485301" sldId="566"/>
        </pc:sldMkLst>
        <pc:spChg chg="add mod">
          <ac:chgData name="Müller Laura" userId="8191ac63-0d49-4000-a34c-4f0f8c71d94d" providerId="ADAL" clId="{E84D38B4-5363-4FA1-B848-2306B9D67A7E}" dt="2024-06-23T20:14:55.991" v="6543"/>
          <ac:spMkLst>
            <pc:docMk/>
            <pc:sldMk cId="3236485301" sldId="566"/>
            <ac:spMk id="5" creationId="{F45BB025-275F-10CC-8FE7-CFD22BFB3BED}"/>
          </ac:spMkLst>
        </pc:spChg>
        <pc:spChg chg="del">
          <ac:chgData name="Müller Laura" userId="8191ac63-0d49-4000-a34c-4f0f8c71d94d" providerId="ADAL" clId="{E84D38B4-5363-4FA1-B848-2306B9D67A7E}" dt="2024-06-23T20:14:55.092" v="6542" actId="478"/>
          <ac:spMkLst>
            <pc:docMk/>
            <pc:sldMk cId="3236485301" sldId="566"/>
            <ac:spMk id="6" creationId="{BEC88BD0-B094-C419-FEF2-7AAB1893284B}"/>
          </ac:spMkLst>
        </pc:spChg>
        <pc:spChg chg="mod">
          <ac:chgData name="Müller Laura" userId="8191ac63-0d49-4000-a34c-4f0f8c71d94d" providerId="ADAL" clId="{E84D38B4-5363-4FA1-B848-2306B9D67A7E}" dt="2024-06-23T18:10:09.454" v="6496" actId="404"/>
          <ac:spMkLst>
            <pc:docMk/>
            <pc:sldMk cId="3236485301" sldId="566"/>
            <ac:spMk id="96" creationId="{974CD2FE-E100-F3D2-4391-5103840A2A57}"/>
          </ac:spMkLst>
        </pc:spChg>
      </pc:sldChg>
      <pc:sldChg chg="addSp modSp add del mod modNotesTx">
        <pc:chgData name="Müller Laura" userId="8191ac63-0d49-4000-a34c-4f0f8c71d94d" providerId="ADAL" clId="{E84D38B4-5363-4FA1-B848-2306B9D67A7E}" dt="2024-07-02T14:27:52.583" v="14458"/>
        <pc:sldMkLst>
          <pc:docMk/>
          <pc:sldMk cId="1173838513" sldId="567"/>
        </pc:sldMkLst>
        <pc:spChg chg="add mod replST">
          <ac:chgData name="Müller Laura" userId="8191ac63-0d49-4000-a34c-4f0f8c71d94d" providerId="ADAL" clId="{E84D38B4-5363-4FA1-B848-2306B9D67A7E}" dt="2024-07-02T14:27:52.557" v="14451"/>
          <ac:spMkLst>
            <pc:docMk/>
            <pc:sldMk cId="1173838513" sldId="567"/>
            <ac:spMk id="2" creationId="{60A3133D-C795-F825-6EF4-E686ED062DA0}"/>
          </ac:spMkLst>
        </pc:spChg>
        <pc:spChg chg="add mod replST">
          <ac:chgData name="Müller Laura" userId="8191ac63-0d49-4000-a34c-4f0f8c71d94d" providerId="ADAL" clId="{E84D38B4-5363-4FA1-B848-2306B9D67A7E}" dt="2024-07-02T14:27:52.562" v="14452"/>
          <ac:spMkLst>
            <pc:docMk/>
            <pc:sldMk cId="1173838513" sldId="567"/>
            <ac:spMk id="3" creationId="{D39EB17A-91FA-CD27-88FA-CBB5C4685AA4}"/>
          </ac:spMkLst>
        </pc:spChg>
        <pc:spChg chg="add mod replST">
          <ac:chgData name="Müller Laura" userId="8191ac63-0d49-4000-a34c-4f0f8c71d94d" providerId="ADAL" clId="{E84D38B4-5363-4FA1-B848-2306B9D67A7E}" dt="2024-07-02T14:27:52.565" v="14453"/>
          <ac:spMkLst>
            <pc:docMk/>
            <pc:sldMk cId="1173838513" sldId="567"/>
            <ac:spMk id="6" creationId="{2BB69AE2-1F1A-070C-1069-D12B5A00C0B5}"/>
          </ac:spMkLst>
        </pc:spChg>
        <pc:spChg chg="add mod replST">
          <ac:chgData name="Müller Laura" userId="8191ac63-0d49-4000-a34c-4f0f8c71d94d" providerId="ADAL" clId="{E84D38B4-5363-4FA1-B848-2306B9D67A7E}" dt="2024-07-02T14:27:52.569" v="14454"/>
          <ac:spMkLst>
            <pc:docMk/>
            <pc:sldMk cId="1173838513" sldId="567"/>
            <ac:spMk id="9" creationId="{7E96EAAD-B7C4-0BB2-0A68-07B63D0D95DE}"/>
          </ac:spMkLst>
        </pc:spChg>
        <pc:spChg chg="mod">
          <ac:chgData name="Müller Laura" userId="8191ac63-0d49-4000-a34c-4f0f8c71d94d" providerId="ADAL" clId="{E84D38B4-5363-4FA1-B848-2306B9D67A7E}" dt="2024-06-25T19:24:49.522" v="7138" actId="108"/>
          <ac:spMkLst>
            <pc:docMk/>
            <pc:sldMk cId="1173838513" sldId="567"/>
            <ac:spMk id="10" creationId="{B913B4DB-2508-FA3A-41B8-07F7BAE2251E}"/>
          </ac:spMkLst>
        </pc:spChg>
        <pc:spChg chg="add mod replST">
          <ac:chgData name="Müller Laura" userId="8191ac63-0d49-4000-a34c-4f0f8c71d94d" providerId="ADAL" clId="{E84D38B4-5363-4FA1-B848-2306B9D67A7E}" dt="2024-07-02T14:27:52.572" v="14455"/>
          <ac:spMkLst>
            <pc:docMk/>
            <pc:sldMk cId="1173838513" sldId="567"/>
            <ac:spMk id="11" creationId="{35176195-C30F-B0AD-CEA2-116C447956E5}"/>
          </ac:spMkLst>
        </pc:spChg>
        <pc:spChg chg="add mod replST">
          <ac:chgData name="Müller Laura" userId="8191ac63-0d49-4000-a34c-4f0f8c71d94d" providerId="ADAL" clId="{E84D38B4-5363-4FA1-B848-2306B9D67A7E}" dt="2024-07-02T14:27:52.576" v="14456"/>
          <ac:spMkLst>
            <pc:docMk/>
            <pc:sldMk cId="1173838513" sldId="567"/>
            <ac:spMk id="12" creationId="{49DB2049-707F-7C75-50D0-BFA588F3F49B}"/>
          </ac:spMkLst>
        </pc:spChg>
        <pc:spChg chg="add mod replST">
          <ac:chgData name="Müller Laura" userId="8191ac63-0d49-4000-a34c-4f0f8c71d94d" providerId="ADAL" clId="{E84D38B4-5363-4FA1-B848-2306B9D67A7E}" dt="2024-07-02T14:27:52.580" v="14457"/>
          <ac:spMkLst>
            <pc:docMk/>
            <pc:sldMk cId="1173838513" sldId="567"/>
            <ac:spMk id="13" creationId="{02F70837-DD02-D7FC-A5CC-44EB9C855609}"/>
          </ac:spMkLst>
        </pc:spChg>
        <pc:spChg chg="add mod replST">
          <ac:chgData name="Müller Laura" userId="8191ac63-0d49-4000-a34c-4f0f8c71d94d" providerId="ADAL" clId="{E84D38B4-5363-4FA1-B848-2306B9D67A7E}" dt="2024-07-02T14:27:52.583" v="14458"/>
          <ac:spMkLst>
            <pc:docMk/>
            <pc:sldMk cId="1173838513" sldId="567"/>
            <ac:spMk id="14" creationId="{1EA13C6B-7E82-68F4-FEA8-E96D7BB27E40}"/>
          </ac:spMkLst>
        </pc:spChg>
        <pc:grpChg chg="mod">
          <ac:chgData name="Müller Laura" userId="8191ac63-0d49-4000-a34c-4f0f8c71d94d" providerId="ADAL" clId="{E84D38B4-5363-4FA1-B848-2306B9D67A7E}" dt="2024-06-28T08:10:00.370" v="13082" actId="1076"/>
          <ac:grpSpMkLst>
            <pc:docMk/>
            <pc:sldMk cId="1173838513" sldId="567"/>
            <ac:grpSpMk id="27" creationId="{A59311BC-FE0A-331F-9F3A-B8009D613A5A}"/>
          </ac:grpSpMkLst>
        </pc:grpChg>
      </pc:sldChg>
      <pc:sldChg chg="addSp delSp modSp add mod modNotesTx">
        <pc:chgData name="Müller Laura" userId="8191ac63-0d49-4000-a34c-4f0f8c71d94d" providerId="ADAL" clId="{E84D38B4-5363-4FA1-B848-2306B9D67A7E}" dt="2024-07-02T14:27:51.905" v="14436"/>
        <pc:sldMkLst>
          <pc:docMk/>
          <pc:sldMk cId="903102002" sldId="568"/>
        </pc:sldMkLst>
        <pc:spChg chg="replST">
          <ac:chgData name="Müller Laura" userId="8191ac63-0d49-4000-a34c-4f0f8c71d94d" providerId="ADAL" clId="{E84D38B4-5363-4FA1-B848-2306B9D67A7E}" dt="2024-07-02T14:27:51.885" v="14431"/>
          <ac:spMkLst>
            <pc:docMk/>
            <pc:sldMk cId="903102002" sldId="568"/>
            <ac:spMk id="2" creationId="{E13D25BF-CB21-85FC-806E-82B33E2C5EA9}"/>
          </ac:spMkLst>
        </pc:spChg>
        <pc:spChg chg="replST">
          <ac:chgData name="Müller Laura" userId="8191ac63-0d49-4000-a34c-4f0f8c71d94d" providerId="ADAL" clId="{E84D38B4-5363-4FA1-B848-2306B9D67A7E}" dt="2024-07-02T14:27:51.891" v="14432"/>
          <ac:spMkLst>
            <pc:docMk/>
            <pc:sldMk cId="903102002" sldId="568"/>
            <ac:spMk id="3" creationId="{6B5B8CA5-FE80-0A6C-59C5-9EEF68FA567D}"/>
          </ac:spMkLst>
        </pc:spChg>
        <pc:spChg chg="mod">
          <ac:chgData name="Müller Laura" userId="8191ac63-0d49-4000-a34c-4f0f8c71d94d" providerId="ADAL" clId="{E84D38B4-5363-4FA1-B848-2306B9D67A7E}" dt="2024-06-25T19:22:44.612" v="7134" actId="108"/>
          <ac:spMkLst>
            <pc:docMk/>
            <pc:sldMk cId="903102002" sldId="568"/>
            <ac:spMk id="10" creationId="{B913B4DB-2508-FA3A-41B8-07F7BAE2251E}"/>
          </ac:spMkLst>
        </pc:spChg>
        <pc:spChg chg="mod replST">
          <ac:chgData name="Müller Laura" userId="8191ac63-0d49-4000-a34c-4f0f8c71d94d" providerId="ADAL" clId="{E84D38B4-5363-4FA1-B848-2306B9D67A7E}" dt="2024-07-02T14:27:51.898" v="14434"/>
          <ac:spMkLst>
            <pc:docMk/>
            <pc:sldMk cId="903102002" sldId="568"/>
            <ac:spMk id="11" creationId="{5BC44EB3-3DFF-D2FD-7293-C098D5937DFB}"/>
          </ac:spMkLst>
        </pc:spChg>
        <pc:spChg chg="del mod">
          <ac:chgData name="Müller Laura" userId="8191ac63-0d49-4000-a34c-4f0f8c71d94d" providerId="ADAL" clId="{E84D38B4-5363-4FA1-B848-2306B9D67A7E}" dt="2024-06-28T08:11:43.055" v="13107" actId="478"/>
          <ac:spMkLst>
            <pc:docMk/>
            <pc:sldMk cId="903102002" sldId="568"/>
            <ac:spMk id="22" creationId="{C8415E61-A46B-951E-EC9C-4B57F355B08A}"/>
          </ac:spMkLst>
        </pc:spChg>
        <pc:spChg chg="del">
          <ac:chgData name="Müller Laura" userId="8191ac63-0d49-4000-a34c-4f0f8c71d94d" providerId="ADAL" clId="{E84D38B4-5363-4FA1-B848-2306B9D67A7E}" dt="2024-06-28T08:11:43.055" v="13107" actId="478"/>
          <ac:spMkLst>
            <pc:docMk/>
            <pc:sldMk cId="903102002" sldId="568"/>
            <ac:spMk id="23" creationId="{41C50C39-3F19-E78E-CCB6-A2F5295FF6F4}"/>
          </ac:spMkLst>
        </pc:spChg>
        <pc:spChg chg="mod">
          <ac:chgData name="Müller Laura" userId="8191ac63-0d49-4000-a34c-4f0f8c71d94d" providerId="ADAL" clId="{E84D38B4-5363-4FA1-B848-2306B9D67A7E}" dt="2024-06-30T08:15:31.978" v="14001" actId="20577"/>
          <ac:spMkLst>
            <pc:docMk/>
            <pc:sldMk cId="903102002" sldId="568"/>
            <ac:spMk id="34" creationId="{988A1B53-0600-4064-A629-977DA129724C}"/>
          </ac:spMkLst>
        </pc:spChg>
        <pc:grpChg chg="replST">
          <ac:chgData name="Müller Laura" userId="8191ac63-0d49-4000-a34c-4f0f8c71d94d" providerId="ADAL" clId="{E84D38B4-5363-4FA1-B848-2306B9D67A7E}" dt="2024-07-02T14:27:51.902" v="14435"/>
          <ac:grpSpMkLst>
            <pc:docMk/>
            <pc:sldMk cId="903102002" sldId="568"/>
            <ac:grpSpMk id="12" creationId="{A0DB65E9-796A-71D6-DF1E-AD9B7BEA58AC}"/>
          </ac:grpSpMkLst>
        </pc:grpChg>
        <pc:grpChg chg="replST">
          <ac:chgData name="Müller Laura" userId="8191ac63-0d49-4000-a34c-4f0f8c71d94d" providerId="ADAL" clId="{E84D38B4-5363-4FA1-B848-2306B9D67A7E}" dt="2024-07-02T14:27:51.905" v="14436"/>
          <ac:grpSpMkLst>
            <pc:docMk/>
            <pc:sldMk cId="903102002" sldId="568"/>
            <ac:grpSpMk id="13" creationId="{B84EA37C-28ED-F42C-C2C4-6CB3CFFC310A}"/>
          </ac:grpSpMkLst>
        </pc:grpChg>
        <pc:picChg chg="replST">
          <ac:chgData name="Müller Laura" userId="8191ac63-0d49-4000-a34c-4f0f8c71d94d" providerId="ADAL" clId="{E84D38B4-5363-4FA1-B848-2306B9D67A7E}" dt="2024-07-02T14:27:51.895" v="14433"/>
          <ac:picMkLst>
            <pc:docMk/>
            <pc:sldMk cId="903102002" sldId="568"/>
            <ac:picMk id="5" creationId="{00EA517F-65DC-E1A3-22C5-A49799C41ECE}"/>
          </ac:picMkLst>
        </pc:picChg>
        <pc:cxnChg chg="add del mod">
          <ac:chgData name="Müller Laura" userId="8191ac63-0d49-4000-a34c-4f0f8c71d94d" providerId="ADAL" clId="{E84D38B4-5363-4FA1-B848-2306B9D67A7E}" dt="2024-06-28T08:11:43.055" v="13107" actId="478"/>
          <ac:cxnSpMkLst>
            <pc:docMk/>
            <pc:sldMk cId="903102002" sldId="568"/>
            <ac:cxnSpMk id="6" creationId="{1D8B9605-A242-E6A2-E1E3-4E8B206D9FAE}"/>
          </ac:cxnSpMkLst>
        </pc:cxnChg>
        <pc:cxnChg chg="del">
          <ac:chgData name="Müller Laura" userId="8191ac63-0d49-4000-a34c-4f0f8c71d94d" providerId="ADAL" clId="{E84D38B4-5363-4FA1-B848-2306B9D67A7E}" dt="2024-06-28T08:11:43.055" v="13107" actId="478"/>
          <ac:cxnSpMkLst>
            <pc:docMk/>
            <pc:sldMk cId="903102002" sldId="568"/>
            <ac:cxnSpMk id="19" creationId="{5F939783-3C79-EA35-BA1C-97F2F2CB3D53}"/>
          </ac:cxnSpMkLst>
        </pc:cxnChg>
        <pc:cxnChg chg="del">
          <ac:chgData name="Müller Laura" userId="8191ac63-0d49-4000-a34c-4f0f8c71d94d" providerId="ADAL" clId="{E84D38B4-5363-4FA1-B848-2306B9D67A7E}" dt="2024-06-28T08:11:43.055" v="13107" actId="478"/>
          <ac:cxnSpMkLst>
            <pc:docMk/>
            <pc:sldMk cId="903102002" sldId="568"/>
            <ac:cxnSpMk id="40" creationId="{955983C3-0850-AFF4-426B-6FD3308622FA}"/>
          </ac:cxnSpMkLst>
        </pc:cxnChg>
      </pc:sldChg>
      <pc:sldChg chg="addSp delSp modSp add del mod modShow">
        <pc:chgData name="Müller Laura" userId="8191ac63-0d49-4000-a34c-4f0f8c71d94d" providerId="ADAL" clId="{E84D38B4-5363-4FA1-B848-2306B9D67A7E}" dt="2024-06-25T19:15:10.974" v="6983" actId="47"/>
        <pc:sldMkLst>
          <pc:docMk/>
          <pc:sldMk cId="540603037" sldId="569"/>
        </pc:sldMkLst>
        <pc:spChg chg="add mod">
          <ac:chgData name="Müller Laura" userId="8191ac63-0d49-4000-a34c-4f0f8c71d94d" providerId="ADAL" clId="{E84D38B4-5363-4FA1-B848-2306B9D67A7E}" dt="2024-06-23T15:21:25.447" v="2666" actId="164"/>
          <ac:spMkLst>
            <pc:docMk/>
            <pc:sldMk cId="540603037" sldId="569"/>
            <ac:spMk id="21" creationId="{30E94F8C-C6C0-41AA-301F-C28B825261E5}"/>
          </ac:spMkLst>
        </pc:spChg>
        <pc:spChg chg="add mod">
          <ac:chgData name="Müller Laura" userId="8191ac63-0d49-4000-a34c-4f0f8c71d94d" providerId="ADAL" clId="{E84D38B4-5363-4FA1-B848-2306B9D67A7E}" dt="2024-06-23T15:21:25.447" v="2666" actId="164"/>
          <ac:spMkLst>
            <pc:docMk/>
            <pc:sldMk cId="540603037" sldId="569"/>
            <ac:spMk id="22" creationId="{DA0D0635-A890-3BC0-3AA2-B6A7DF30BF19}"/>
          </ac:spMkLst>
        </pc:spChg>
        <pc:spChg chg="mod">
          <ac:chgData name="Müller Laura" userId="8191ac63-0d49-4000-a34c-4f0f8c71d94d" providerId="ADAL" clId="{E84D38B4-5363-4FA1-B848-2306B9D67A7E}" dt="2024-06-23T15:22:08.817" v="2674"/>
          <ac:spMkLst>
            <pc:docMk/>
            <pc:sldMk cId="540603037" sldId="569"/>
            <ac:spMk id="25" creationId="{4BC008AA-A080-40AE-F45D-19B03FFB63FA}"/>
          </ac:spMkLst>
        </pc:spChg>
        <pc:spChg chg="mod">
          <ac:chgData name="Müller Laura" userId="8191ac63-0d49-4000-a34c-4f0f8c71d94d" providerId="ADAL" clId="{E84D38B4-5363-4FA1-B848-2306B9D67A7E}" dt="2024-06-23T15:22:08.817" v="2674"/>
          <ac:spMkLst>
            <pc:docMk/>
            <pc:sldMk cId="540603037" sldId="569"/>
            <ac:spMk id="26" creationId="{9B9D80B5-0489-C4BF-79B7-3FC69389F042}"/>
          </ac:spMkLst>
        </pc:spChg>
        <pc:spChg chg="mod">
          <ac:chgData name="Müller Laura" userId="8191ac63-0d49-4000-a34c-4f0f8c71d94d" providerId="ADAL" clId="{E84D38B4-5363-4FA1-B848-2306B9D67A7E}" dt="2024-06-23T15:22:08.817" v="2674"/>
          <ac:spMkLst>
            <pc:docMk/>
            <pc:sldMk cId="540603037" sldId="569"/>
            <ac:spMk id="27" creationId="{87F6FA56-59A2-0D40-8C1C-D89F085C7DFB}"/>
          </ac:spMkLst>
        </pc:spChg>
        <pc:spChg chg="mod">
          <ac:chgData name="Müller Laura" userId="8191ac63-0d49-4000-a34c-4f0f8c71d94d" providerId="ADAL" clId="{E84D38B4-5363-4FA1-B848-2306B9D67A7E}" dt="2024-06-23T15:22:08.817" v="2674"/>
          <ac:spMkLst>
            <pc:docMk/>
            <pc:sldMk cId="540603037" sldId="569"/>
            <ac:spMk id="28" creationId="{384CF930-375A-5E15-3CA4-45CE317B0E6F}"/>
          </ac:spMkLst>
        </pc:spChg>
        <pc:spChg chg="mod">
          <ac:chgData name="Müller Laura" userId="8191ac63-0d49-4000-a34c-4f0f8c71d94d" providerId="ADAL" clId="{E84D38B4-5363-4FA1-B848-2306B9D67A7E}" dt="2024-06-23T15:35:48.177" v="3610" actId="1037"/>
          <ac:spMkLst>
            <pc:docMk/>
            <pc:sldMk cId="540603037" sldId="569"/>
            <ac:spMk id="29" creationId="{E6E46C46-BD6B-B70B-5B30-ED0D75293FA3}"/>
          </ac:spMkLst>
        </pc:spChg>
        <pc:spChg chg="mod">
          <ac:chgData name="Müller Laura" userId="8191ac63-0d49-4000-a34c-4f0f8c71d94d" providerId="ADAL" clId="{E84D38B4-5363-4FA1-B848-2306B9D67A7E}" dt="2024-06-23T15:22:08.817" v="2674"/>
          <ac:spMkLst>
            <pc:docMk/>
            <pc:sldMk cId="540603037" sldId="569"/>
            <ac:spMk id="30" creationId="{0F530DDB-AF76-AE5F-3637-187C68FFFD3E}"/>
          </ac:spMkLst>
        </pc:spChg>
        <pc:spChg chg="mod">
          <ac:chgData name="Müller Laura" userId="8191ac63-0d49-4000-a34c-4f0f8c71d94d" providerId="ADAL" clId="{E84D38B4-5363-4FA1-B848-2306B9D67A7E}" dt="2024-06-23T15:22:08.817" v="2674"/>
          <ac:spMkLst>
            <pc:docMk/>
            <pc:sldMk cId="540603037" sldId="569"/>
            <ac:spMk id="31" creationId="{E1712A8F-3F4A-38FE-B6AF-E832B86FD3F3}"/>
          </ac:spMkLst>
        </pc:spChg>
        <pc:spChg chg="mod">
          <ac:chgData name="Müller Laura" userId="8191ac63-0d49-4000-a34c-4f0f8c71d94d" providerId="ADAL" clId="{E84D38B4-5363-4FA1-B848-2306B9D67A7E}" dt="2024-06-23T15:23:58.912" v="2830"/>
          <ac:spMkLst>
            <pc:docMk/>
            <pc:sldMk cId="540603037" sldId="569"/>
            <ac:spMk id="35" creationId="{BFC2BCD6-3284-2A15-62AE-95687C66D888}"/>
          </ac:spMkLst>
        </pc:spChg>
        <pc:spChg chg="mod">
          <ac:chgData name="Müller Laura" userId="8191ac63-0d49-4000-a34c-4f0f8c71d94d" providerId="ADAL" clId="{E84D38B4-5363-4FA1-B848-2306B9D67A7E}" dt="2024-06-23T15:46:09.497" v="4441" actId="207"/>
          <ac:spMkLst>
            <pc:docMk/>
            <pc:sldMk cId="540603037" sldId="569"/>
            <ac:spMk id="40" creationId="{7F32720B-60B1-4FA8-D14F-42566EA9BD0B}"/>
          </ac:spMkLst>
        </pc:spChg>
        <pc:spChg chg="mod">
          <ac:chgData name="Müller Laura" userId="8191ac63-0d49-4000-a34c-4f0f8c71d94d" providerId="ADAL" clId="{E84D38B4-5363-4FA1-B848-2306B9D67A7E}" dt="2024-06-23T16:01:46.322" v="5730" actId="165"/>
          <ac:spMkLst>
            <pc:docMk/>
            <pc:sldMk cId="540603037" sldId="569"/>
            <ac:spMk id="41" creationId="{948011FD-1383-6FB0-D41C-EA7BA734F4AF}"/>
          </ac:spMkLst>
        </pc:spChg>
        <pc:spChg chg="mod">
          <ac:chgData name="Müller Laura" userId="8191ac63-0d49-4000-a34c-4f0f8c71d94d" providerId="ADAL" clId="{E84D38B4-5363-4FA1-B848-2306B9D67A7E}" dt="2024-06-23T15:45:08.241" v="4280" actId="165"/>
          <ac:spMkLst>
            <pc:docMk/>
            <pc:sldMk cId="540603037" sldId="569"/>
            <ac:spMk id="42" creationId="{6BB1DA80-674F-52A6-DD93-22B9314F6A06}"/>
          </ac:spMkLst>
        </pc:spChg>
        <pc:spChg chg="mod">
          <ac:chgData name="Müller Laura" userId="8191ac63-0d49-4000-a34c-4f0f8c71d94d" providerId="ADAL" clId="{E84D38B4-5363-4FA1-B848-2306B9D67A7E}" dt="2024-06-23T15:45:08.241" v="4280" actId="165"/>
          <ac:spMkLst>
            <pc:docMk/>
            <pc:sldMk cId="540603037" sldId="569"/>
            <ac:spMk id="43" creationId="{A2957773-066D-58D1-753A-9B86F9568826}"/>
          </ac:spMkLst>
        </pc:spChg>
        <pc:spChg chg="mod">
          <ac:chgData name="Müller Laura" userId="8191ac63-0d49-4000-a34c-4f0f8c71d94d" providerId="ADAL" clId="{E84D38B4-5363-4FA1-B848-2306B9D67A7E}" dt="2024-06-23T15:45:08.241" v="4280" actId="165"/>
          <ac:spMkLst>
            <pc:docMk/>
            <pc:sldMk cId="540603037" sldId="569"/>
            <ac:spMk id="44" creationId="{C52C1A49-03B8-4B1B-44DC-9C39607E4723}"/>
          </ac:spMkLst>
        </pc:spChg>
        <pc:spChg chg="mod">
          <ac:chgData name="Müller Laura" userId="8191ac63-0d49-4000-a34c-4f0f8c71d94d" providerId="ADAL" clId="{E84D38B4-5363-4FA1-B848-2306B9D67A7E}" dt="2024-06-23T15:45:08.241" v="4280" actId="165"/>
          <ac:spMkLst>
            <pc:docMk/>
            <pc:sldMk cId="540603037" sldId="569"/>
            <ac:spMk id="45" creationId="{35394D50-BA81-3D3D-5E9C-1910C52738C7}"/>
          </ac:spMkLst>
        </pc:spChg>
        <pc:spChg chg="mod">
          <ac:chgData name="Müller Laura" userId="8191ac63-0d49-4000-a34c-4f0f8c71d94d" providerId="ADAL" clId="{E84D38B4-5363-4FA1-B848-2306B9D67A7E}" dt="2024-06-23T16:01:46.322" v="5730" actId="165"/>
          <ac:spMkLst>
            <pc:docMk/>
            <pc:sldMk cId="540603037" sldId="569"/>
            <ac:spMk id="46" creationId="{D37014E9-B14D-C251-5F27-97CAC9CAFD76}"/>
          </ac:spMkLst>
        </pc:spChg>
        <pc:spChg chg="mod">
          <ac:chgData name="Müller Laura" userId="8191ac63-0d49-4000-a34c-4f0f8c71d94d" providerId="ADAL" clId="{E84D38B4-5363-4FA1-B848-2306B9D67A7E}" dt="2024-06-23T16:01:46.322" v="5730" actId="165"/>
          <ac:spMkLst>
            <pc:docMk/>
            <pc:sldMk cId="540603037" sldId="569"/>
            <ac:spMk id="47" creationId="{DBDCF872-DE95-8801-C33D-2F9D04F4669A}"/>
          </ac:spMkLst>
        </pc:spChg>
        <pc:spChg chg="mod">
          <ac:chgData name="Müller Laura" userId="8191ac63-0d49-4000-a34c-4f0f8c71d94d" providerId="ADAL" clId="{E84D38B4-5363-4FA1-B848-2306B9D67A7E}" dt="2024-06-23T16:01:46.322" v="5730" actId="165"/>
          <ac:spMkLst>
            <pc:docMk/>
            <pc:sldMk cId="540603037" sldId="569"/>
            <ac:spMk id="48" creationId="{3829FA63-F58F-9FBE-C553-5C06347D9CE8}"/>
          </ac:spMkLst>
        </pc:spChg>
        <pc:spChg chg="mod">
          <ac:chgData name="Müller Laura" userId="8191ac63-0d49-4000-a34c-4f0f8c71d94d" providerId="ADAL" clId="{E84D38B4-5363-4FA1-B848-2306B9D67A7E}" dt="2024-06-23T16:01:46.322" v="5730" actId="165"/>
          <ac:spMkLst>
            <pc:docMk/>
            <pc:sldMk cId="540603037" sldId="569"/>
            <ac:spMk id="49" creationId="{7549934F-ED37-1BA6-EBBD-0B4DE02E80F4}"/>
          </ac:spMkLst>
        </pc:spChg>
        <pc:spChg chg="mod">
          <ac:chgData name="Müller Laura" userId="8191ac63-0d49-4000-a34c-4f0f8c71d94d" providerId="ADAL" clId="{E84D38B4-5363-4FA1-B848-2306B9D67A7E}" dt="2024-06-23T15:23:58.912" v="2830"/>
          <ac:spMkLst>
            <pc:docMk/>
            <pc:sldMk cId="540603037" sldId="569"/>
            <ac:spMk id="59" creationId="{8481DA87-D9E8-F441-4FFA-DB494E401199}"/>
          </ac:spMkLst>
        </pc:spChg>
        <pc:spChg chg="mod">
          <ac:chgData name="Müller Laura" userId="8191ac63-0d49-4000-a34c-4f0f8c71d94d" providerId="ADAL" clId="{E84D38B4-5363-4FA1-B848-2306B9D67A7E}" dt="2024-06-23T15:23:58.912" v="2830"/>
          <ac:spMkLst>
            <pc:docMk/>
            <pc:sldMk cId="540603037" sldId="569"/>
            <ac:spMk id="60" creationId="{1BCD576B-88BE-EA4D-B949-A0E2E48EFC07}"/>
          </ac:spMkLst>
        </pc:spChg>
        <pc:spChg chg="mod">
          <ac:chgData name="Müller Laura" userId="8191ac63-0d49-4000-a34c-4f0f8c71d94d" providerId="ADAL" clId="{E84D38B4-5363-4FA1-B848-2306B9D67A7E}" dt="2024-06-23T16:05:30.473" v="5962" actId="1036"/>
          <ac:spMkLst>
            <pc:docMk/>
            <pc:sldMk cId="540603037" sldId="569"/>
            <ac:spMk id="61" creationId="{E4897BA9-EF3F-48F3-DB1D-944C35C7AD74}"/>
          </ac:spMkLst>
        </pc:spChg>
        <pc:spChg chg="mod">
          <ac:chgData name="Müller Laura" userId="8191ac63-0d49-4000-a34c-4f0f8c71d94d" providerId="ADAL" clId="{E84D38B4-5363-4FA1-B848-2306B9D67A7E}" dt="2024-06-23T16:05:30.473" v="5962" actId="1036"/>
          <ac:spMkLst>
            <pc:docMk/>
            <pc:sldMk cId="540603037" sldId="569"/>
            <ac:spMk id="62" creationId="{65546CF2-31DF-FD2A-9294-F03D64F6D7AD}"/>
          </ac:spMkLst>
        </pc:spChg>
        <pc:spChg chg="mod">
          <ac:chgData name="Müller Laura" userId="8191ac63-0d49-4000-a34c-4f0f8c71d94d" providerId="ADAL" clId="{E84D38B4-5363-4FA1-B848-2306B9D67A7E}" dt="2024-06-23T15:23:58.912" v="2830"/>
          <ac:spMkLst>
            <pc:docMk/>
            <pc:sldMk cId="540603037" sldId="569"/>
            <ac:spMk id="71" creationId="{D84EDC55-FC3B-13ED-8586-5543FA9ECDEA}"/>
          </ac:spMkLst>
        </pc:spChg>
        <pc:spChg chg="del">
          <ac:chgData name="Müller Laura" userId="8191ac63-0d49-4000-a34c-4f0f8c71d94d" providerId="ADAL" clId="{E84D38B4-5363-4FA1-B848-2306B9D67A7E}" dt="2024-06-23T15:16:57.717" v="2520" actId="478"/>
          <ac:spMkLst>
            <pc:docMk/>
            <pc:sldMk cId="540603037" sldId="569"/>
            <ac:spMk id="74" creationId="{91E15447-ECF3-1932-A8DF-08C3FA429680}"/>
          </ac:spMkLst>
        </pc:spChg>
        <pc:spChg chg="add del mod topLvl">
          <ac:chgData name="Müller Laura" userId="8191ac63-0d49-4000-a34c-4f0f8c71d94d" providerId="ADAL" clId="{E84D38B4-5363-4FA1-B848-2306B9D67A7E}" dt="2024-06-23T15:30:22.050" v="3003" actId="478"/>
          <ac:spMkLst>
            <pc:docMk/>
            <pc:sldMk cId="540603037" sldId="569"/>
            <ac:spMk id="75" creationId="{E3B74EDD-8055-1A2E-3C7B-0B903BFABC64}"/>
          </ac:spMkLst>
        </pc:spChg>
        <pc:spChg chg="mod topLvl">
          <ac:chgData name="Müller Laura" userId="8191ac63-0d49-4000-a34c-4f0f8c71d94d" providerId="ADAL" clId="{E84D38B4-5363-4FA1-B848-2306B9D67A7E}" dt="2024-06-23T15:21:25.447" v="2666" actId="164"/>
          <ac:spMkLst>
            <pc:docMk/>
            <pc:sldMk cId="540603037" sldId="569"/>
            <ac:spMk id="76" creationId="{43091E43-90CD-3AB7-2C48-0E90EBAFF859}"/>
          </ac:spMkLst>
        </pc:spChg>
        <pc:spChg chg="add del mod topLvl">
          <ac:chgData name="Müller Laura" userId="8191ac63-0d49-4000-a34c-4f0f8c71d94d" providerId="ADAL" clId="{E84D38B4-5363-4FA1-B848-2306B9D67A7E}" dt="2024-06-23T15:30:22.367" v="3004" actId="478"/>
          <ac:spMkLst>
            <pc:docMk/>
            <pc:sldMk cId="540603037" sldId="569"/>
            <ac:spMk id="77" creationId="{D1D3CB5E-1DAC-B8E5-1620-9F0F0130B4F9}"/>
          </ac:spMkLst>
        </pc:spChg>
        <pc:spChg chg="add del mod topLvl">
          <ac:chgData name="Müller Laura" userId="8191ac63-0d49-4000-a34c-4f0f8c71d94d" providerId="ADAL" clId="{E84D38B4-5363-4FA1-B848-2306B9D67A7E}" dt="2024-06-23T15:30:27.067" v="3006" actId="478"/>
          <ac:spMkLst>
            <pc:docMk/>
            <pc:sldMk cId="540603037" sldId="569"/>
            <ac:spMk id="78" creationId="{B8882966-28F8-9F47-C907-7A371544693B}"/>
          </ac:spMkLst>
        </pc:spChg>
        <pc:spChg chg="mod topLvl">
          <ac:chgData name="Müller Laura" userId="8191ac63-0d49-4000-a34c-4f0f8c71d94d" providerId="ADAL" clId="{E84D38B4-5363-4FA1-B848-2306B9D67A7E}" dt="2024-06-23T15:32:41.062" v="3031" actId="1037"/>
          <ac:spMkLst>
            <pc:docMk/>
            <pc:sldMk cId="540603037" sldId="569"/>
            <ac:spMk id="79" creationId="{8A9CB033-E520-348B-0BC3-DF14C4601D3B}"/>
          </ac:spMkLst>
        </pc:spChg>
        <pc:spChg chg="mod topLvl">
          <ac:chgData name="Müller Laura" userId="8191ac63-0d49-4000-a34c-4f0f8c71d94d" providerId="ADAL" clId="{E84D38B4-5363-4FA1-B848-2306B9D67A7E}" dt="2024-06-23T15:31:43.107" v="3026" actId="1038"/>
          <ac:spMkLst>
            <pc:docMk/>
            <pc:sldMk cId="540603037" sldId="569"/>
            <ac:spMk id="80" creationId="{63D078F9-BDC9-E975-3EEB-C68E95EEC68F}"/>
          </ac:spMkLst>
        </pc:spChg>
        <pc:spChg chg="del">
          <ac:chgData name="Müller Laura" userId="8191ac63-0d49-4000-a34c-4f0f8c71d94d" providerId="ADAL" clId="{E84D38B4-5363-4FA1-B848-2306B9D67A7E}" dt="2024-06-23T15:16:57.717" v="2520" actId="478"/>
          <ac:spMkLst>
            <pc:docMk/>
            <pc:sldMk cId="540603037" sldId="569"/>
            <ac:spMk id="81" creationId="{A81AEF21-4F0A-78BA-87AA-6C337DC643E3}"/>
          </ac:spMkLst>
        </pc:spChg>
        <pc:spChg chg="mod topLvl">
          <ac:chgData name="Müller Laura" userId="8191ac63-0d49-4000-a34c-4f0f8c71d94d" providerId="ADAL" clId="{E84D38B4-5363-4FA1-B848-2306B9D67A7E}" dt="2024-06-23T15:32:44.042" v="3034" actId="1037"/>
          <ac:spMkLst>
            <pc:docMk/>
            <pc:sldMk cId="540603037" sldId="569"/>
            <ac:spMk id="82" creationId="{92B5E574-EB7F-C447-FC8C-9F8882AC5235}"/>
          </ac:spMkLst>
        </pc:spChg>
        <pc:spChg chg="mod topLvl">
          <ac:chgData name="Müller Laura" userId="8191ac63-0d49-4000-a34c-4f0f8c71d94d" providerId="ADAL" clId="{E84D38B4-5363-4FA1-B848-2306B9D67A7E}" dt="2024-06-23T15:32:49.738" v="3036" actId="14100"/>
          <ac:spMkLst>
            <pc:docMk/>
            <pc:sldMk cId="540603037" sldId="569"/>
            <ac:spMk id="83" creationId="{A4A65DD7-DA48-C224-427A-802C4E2427AD}"/>
          </ac:spMkLst>
        </pc:spChg>
        <pc:spChg chg="mod topLvl">
          <ac:chgData name="Müller Laura" userId="8191ac63-0d49-4000-a34c-4f0f8c71d94d" providerId="ADAL" clId="{E84D38B4-5363-4FA1-B848-2306B9D67A7E}" dt="2024-06-23T15:24:44.163" v="2837" actId="1076"/>
          <ac:spMkLst>
            <pc:docMk/>
            <pc:sldMk cId="540603037" sldId="569"/>
            <ac:spMk id="84" creationId="{E9D323D1-E291-6A4F-3AD2-9085C92EE0F9}"/>
          </ac:spMkLst>
        </pc:spChg>
        <pc:spChg chg="mod topLvl">
          <ac:chgData name="Müller Laura" userId="8191ac63-0d49-4000-a34c-4f0f8c71d94d" providerId="ADAL" clId="{E84D38B4-5363-4FA1-B848-2306B9D67A7E}" dt="2024-06-23T15:32:46.712" v="3035" actId="14100"/>
          <ac:spMkLst>
            <pc:docMk/>
            <pc:sldMk cId="540603037" sldId="569"/>
            <ac:spMk id="86" creationId="{05534EA9-8A2E-9194-AC94-16015F4AF1D6}"/>
          </ac:spMkLst>
        </pc:spChg>
        <pc:spChg chg="mod">
          <ac:chgData name="Müller Laura" userId="8191ac63-0d49-4000-a34c-4f0f8c71d94d" providerId="ADAL" clId="{E84D38B4-5363-4FA1-B848-2306B9D67A7E}" dt="2024-06-23T15:31:26.657" v="3018" actId="1037"/>
          <ac:spMkLst>
            <pc:docMk/>
            <pc:sldMk cId="540603037" sldId="569"/>
            <ac:spMk id="88" creationId="{C7562C71-FD61-0A15-D550-5EC170DFA756}"/>
          </ac:spMkLst>
        </pc:spChg>
        <pc:spChg chg="del">
          <ac:chgData name="Müller Laura" userId="8191ac63-0d49-4000-a34c-4f0f8c71d94d" providerId="ADAL" clId="{E84D38B4-5363-4FA1-B848-2306B9D67A7E}" dt="2024-06-23T15:22:18.139" v="2748" actId="478"/>
          <ac:spMkLst>
            <pc:docMk/>
            <pc:sldMk cId="540603037" sldId="569"/>
            <ac:spMk id="89" creationId="{EB01E17D-A70E-A122-E58B-48A4457C4F15}"/>
          </ac:spMkLst>
        </pc:spChg>
        <pc:spChg chg="mod">
          <ac:chgData name="Müller Laura" userId="8191ac63-0d49-4000-a34c-4f0f8c71d94d" providerId="ADAL" clId="{E84D38B4-5363-4FA1-B848-2306B9D67A7E}" dt="2024-06-23T15:23:58.912" v="2830"/>
          <ac:spMkLst>
            <pc:docMk/>
            <pc:sldMk cId="540603037" sldId="569"/>
            <ac:spMk id="90" creationId="{85AEF51C-D451-BC83-091B-F3C1654728E8}"/>
          </ac:spMkLst>
        </pc:spChg>
        <pc:spChg chg="mod">
          <ac:chgData name="Müller Laura" userId="8191ac63-0d49-4000-a34c-4f0f8c71d94d" providerId="ADAL" clId="{E84D38B4-5363-4FA1-B848-2306B9D67A7E}" dt="2024-06-23T15:23:58.912" v="2830"/>
          <ac:spMkLst>
            <pc:docMk/>
            <pc:sldMk cId="540603037" sldId="569"/>
            <ac:spMk id="91" creationId="{38487988-FF52-36B0-4957-D75052BF93FB}"/>
          </ac:spMkLst>
        </pc:spChg>
        <pc:spChg chg="mod">
          <ac:chgData name="Müller Laura" userId="8191ac63-0d49-4000-a34c-4f0f8c71d94d" providerId="ADAL" clId="{E84D38B4-5363-4FA1-B848-2306B9D67A7E}" dt="2024-06-23T15:24:20.568" v="2834"/>
          <ac:spMkLst>
            <pc:docMk/>
            <pc:sldMk cId="540603037" sldId="569"/>
            <ac:spMk id="93" creationId="{3C2F2E4C-19F6-20E0-A1E7-561742CCBC36}"/>
          </ac:spMkLst>
        </pc:spChg>
        <pc:spChg chg="mod">
          <ac:chgData name="Müller Laura" userId="8191ac63-0d49-4000-a34c-4f0f8c71d94d" providerId="ADAL" clId="{E84D38B4-5363-4FA1-B848-2306B9D67A7E}" dt="2024-06-23T15:24:20.568" v="2834"/>
          <ac:spMkLst>
            <pc:docMk/>
            <pc:sldMk cId="540603037" sldId="569"/>
            <ac:spMk id="94" creationId="{3ECB70DF-5FEE-ED24-0601-595230655398}"/>
          </ac:spMkLst>
        </pc:spChg>
        <pc:spChg chg="mod">
          <ac:chgData name="Müller Laura" userId="8191ac63-0d49-4000-a34c-4f0f8c71d94d" providerId="ADAL" clId="{E84D38B4-5363-4FA1-B848-2306B9D67A7E}" dt="2024-06-23T15:24:20.568" v="2834"/>
          <ac:spMkLst>
            <pc:docMk/>
            <pc:sldMk cId="540603037" sldId="569"/>
            <ac:spMk id="95" creationId="{019DC265-41AA-C543-BC0A-03D667287495}"/>
          </ac:spMkLst>
        </pc:spChg>
        <pc:spChg chg="mod">
          <ac:chgData name="Müller Laura" userId="8191ac63-0d49-4000-a34c-4f0f8c71d94d" providerId="ADAL" clId="{E84D38B4-5363-4FA1-B848-2306B9D67A7E}" dt="2024-06-23T15:24:20.568" v="2834"/>
          <ac:spMkLst>
            <pc:docMk/>
            <pc:sldMk cId="540603037" sldId="569"/>
            <ac:spMk id="96" creationId="{A01597EF-A3B2-74D4-27AA-1A54FA919888}"/>
          </ac:spMkLst>
        </pc:spChg>
        <pc:spChg chg="mod">
          <ac:chgData name="Müller Laura" userId="8191ac63-0d49-4000-a34c-4f0f8c71d94d" providerId="ADAL" clId="{E84D38B4-5363-4FA1-B848-2306B9D67A7E}" dt="2024-06-23T15:24:33.277" v="2836" actId="1076"/>
          <ac:spMkLst>
            <pc:docMk/>
            <pc:sldMk cId="540603037" sldId="569"/>
            <ac:spMk id="97" creationId="{B35B9BAE-7C2C-D960-8520-1893813A57AE}"/>
          </ac:spMkLst>
        </pc:spChg>
        <pc:spChg chg="mod">
          <ac:chgData name="Müller Laura" userId="8191ac63-0d49-4000-a34c-4f0f8c71d94d" providerId="ADAL" clId="{E84D38B4-5363-4FA1-B848-2306B9D67A7E}" dt="2024-06-23T15:24:20.568" v="2834"/>
          <ac:spMkLst>
            <pc:docMk/>
            <pc:sldMk cId="540603037" sldId="569"/>
            <ac:spMk id="98" creationId="{5AD93EE2-6D64-C184-C300-AE0B9320487D}"/>
          </ac:spMkLst>
        </pc:spChg>
        <pc:spChg chg="mod">
          <ac:chgData name="Müller Laura" userId="8191ac63-0d49-4000-a34c-4f0f8c71d94d" providerId="ADAL" clId="{E84D38B4-5363-4FA1-B848-2306B9D67A7E}" dt="2024-06-23T15:26:05.577" v="2862" actId="20577"/>
          <ac:spMkLst>
            <pc:docMk/>
            <pc:sldMk cId="540603037" sldId="569"/>
            <ac:spMk id="100" creationId="{A430FD35-238D-8E56-80C1-AD9CE90873E9}"/>
          </ac:spMkLst>
        </pc:spChg>
        <pc:spChg chg="mod">
          <ac:chgData name="Müller Laura" userId="8191ac63-0d49-4000-a34c-4f0f8c71d94d" providerId="ADAL" clId="{E84D38B4-5363-4FA1-B848-2306B9D67A7E}" dt="2024-06-23T15:25:31.500" v="2842"/>
          <ac:spMkLst>
            <pc:docMk/>
            <pc:sldMk cId="540603037" sldId="569"/>
            <ac:spMk id="101" creationId="{141F6122-DBAE-5489-1576-9F882C243A5C}"/>
          </ac:spMkLst>
        </pc:spChg>
        <pc:spChg chg="mod">
          <ac:chgData name="Müller Laura" userId="8191ac63-0d49-4000-a34c-4f0f8c71d94d" providerId="ADAL" clId="{E84D38B4-5363-4FA1-B848-2306B9D67A7E}" dt="2024-06-23T15:25:57.967" v="2852" actId="20577"/>
          <ac:spMkLst>
            <pc:docMk/>
            <pc:sldMk cId="540603037" sldId="569"/>
            <ac:spMk id="102" creationId="{2A48C3A1-666D-FCE6-3ED0-B25C9BAAB19B}"/>
          </ac:spMkLst>
        </pc:spChg>
        <pc:spChg chg="mod">
          <ac:chgData name="Müller Laura" userId="8191ac63-0d49-4000-a34c-4f0f8c71d94d" providerId="ADAL" clId="{E84D38B4-5363-4FA1-B848-2306B9D67A7E}" dt="2024-06-23T15:25:53.007" v="2847" actId="20577"/>
          <ac:spMkLst>
            <pc:docMk/>
            <pc:sldMk cId="540603037" sldId="569"/>
            <ac:spMk id="103" creationId="{04B3BFF8-5521-9BDC-79C2-754B6EF8C0EA}"/>
          </ac:spMkLst>
        </pc:spChg>
        <pc:spChg chg="mod">
          <ac:chgData name="Müller Laura" userId="8191ac63-0d49-4000-a34c-4f0f8c71d94d" providerId="ADAL" clId="{E84D38B4-5363-4FA1-B848-2306B9D67A7E}" dt="2024-06-23T15:26:24.928" v="2877" actId="20577"/>
          <ac:spMkLst>
            <pc:docMk/>
            <pc:sldMk cId="540603037" sldId="569"/>
            <ac:spMk id="104" creationId="{16C8A29F-F0FF-4A8B-2E4B-F1779674E615}"/>
          </ac:spMkLst>
        </pc:spChg>
        <pc:spChg chg="mod">
          <ac:chgData name="Müller Laura" userId="8191ac63-0d49-4000-a34c-4f0f8c71d94d" providerId="ADAL" clId="{E84D38B4-5363-4FA1-B848-2306B9D67A7E}" dt="2024-06-23T15:26:02.297" v="2857" actId="20577"/>
          <ac:spMkLst>
            <pc:docMk/>
            <pc:sldMk cId="540603037" sldId="569"/>
            <ac:spMk id="105" creationId="{C04E02FF-A62B-1FE6-D086-2BD28B55F0CE}"/>
          </ac:spMkLst>
        </pc:spChg>
        <pc:spChg chg="mod">
          <ac:chgData name="Müller Laura" userId="8191ac63-0d49-4000-a34c-4f0f8c71d94d" providerId="ADAL" clId="{E84D38B4-5363-4FA1-B848-2306B9D67A7E}" dt="2024-06-23T15:26:09.417" v="2866" actId="20577"/>
          <ac:spMkLst>
            <pc:docMk/>
            <pc:sldMk cId="540603037" sldId="569"/>
            <ac:spMk id="106" creationId="{A939980D-B6A2-2B44-C0C6-2BD6DB5F3047}"/>
          </ac:spMkLst>
        </pc:spChg>
        <pc:spChg chg="mod topLvl">
          <ac:chgData name="Müller Laura" userId="8191ac63-0d49-4000-a34c-4f0f8c71d94d" providerId="ADAL" clId="{E84D38B4-5363-4FA1-B848-2306B9D67A7E}" dt="2024-06-23T15:28:31.727" v="2954" actId="165"/>
          <ac:spMkLst>
            <pc:docMk/>
            <pc:sldMk cId="540603037" sldId="569"/>
            <ac:spMk id="108" creationId="{D101AA06-D5D7-58F6-E2A3-55D057F2B454}"/>
          </ac:spMkLst>
        </pc:spChg>
        <pc:spChg chg="mod topLvl">
          <ac:chgData name="Müller Laura" userId="8191ac63-0d49-4000-a34c-4f0f8c71d94d" providerId="ADAL" clId="{E84D38B4-5363-4FA1-B848-2306B9D67A7E}" dt="2024-06-23T15:28:31.727" v="2954" actId="165"/>
          <ac:spMkLst>
            <pc:docMk/>
            <pc:sldMk cId="540603037" sldId="569"/>
            <ac:spMk id="109" creationId="{48964B4D-B117-A5D3-F683-1ABD5BBB0269}"/>
          </ac:spMkLst>
        </pc:spChg>
        <pc:spChg chg="mod topLvl">
          <ac:chgData name="Müller Laura" userId="8191ac63-0d49-4000-a34c-4f0f8c71d94d" providerId="ADAL" clId="{E84D38B4-5363-4FA1-B848-2306B9D67A7E}" dt="2024-06-23T15:28:31.727" v="2954" actId="165"/>
          <ac:spMkLst>
            <pc:docMk/>
            <pc:sldMk cId="540603037" sldId="569"/>
            <ac:spMk id="110" creationId="{C60F63E7-EA66-BBED-BEF3-197CA6E4F5C4}"/>
          </ac:spMkLst>
        </pc:spChg>
        <pc:spChg chg="mod topLvl">
          <ac:chgData name="Müller Laura" userId="8191ac63-0d49-4000-a34c-4f0f8c71d94d" providerId="ADAL" clId="{E84D38B4-5363-4FA1-B848-2306B9D67A7E}" dt="2024-06-23T15:28:31.727" v="2954" actId="165"/>
          <ac:spMkLst>
            <pc:docMk/>
            <pc:sldMk cId="540603037" sldId="569"/>
            <ac:spMk id="111" creationId="{CCE031B5-5219-4906-6D86-AC3BEBF64BD9}"/>
          </ac:spMkLst>
        </pc:spChg>
        <pc:spChg chg="mod topLvl">
          <ac:chgData name="Müller Laura" userId="8191ac63-0d49-4000-a34c-4f0f8c71d94d" providerId="ADAL" clId="{E84D38B4-5363-4FA1-B848-2306B9D67A7E}" dt="2024-06-23T15:28:31.727" v="2954" actId="165"/>
          <ac:spMkLst>
            <pc:docMk/>
            <pc:sldMk cId="540603037" sldId="569"/>
            <ac:spMk id="112" creationId="{9D52ECCC-F7EA-1741-FC37-861F57D9EBF5}"/>
          </ac:spMkLst>
        </pc:spChg>
        <pc:spChg chg="mod topLvl">
          <ac:chgData name="Müller Laura" userId="8191ac63-0d49-4000-a34c-4f0f8c71d94d" providerId="ADAL" clId="{E84D38B4-5363-4FA1-B848-2306B9D67A7E}" dt="2024-06-23T15:28:31.727" v="2954" actId="165"/>
          <ac:spMkLst>
            <pc:docMk/>
            <pc:sldMk cId="540603037" sldId="569"/>
            <ac:spMk id="113" creationId="{5BEF4CAA-2741-B228-DED5-8E65ED3E6018}"/>
          </ac:spMkLst>
        </pc:spChg>
        <pc:spChg chg="mod topLvl">
          <ac:chgData name="Müller Laura" userId="8191ac63-0d49-4000-a34c-4f0f8c71d94d" providerId="ADAL" clId="{E84D38B4-5363-4FA1-B848-2306B9D67A7E}" dt="2024-06-23T15:28:31.727" v="2954" actId="165"/>
          <ac:spMkLst>
            <pc:docMk/>
            <pc:sldMk cId="540603037" sldId="569"/>
            <ac:spMk id="114" creationId="{9EAC3E17-AC47-F4FC-4601-C9197E11B6AD}"/>
          </ac:spMkLst>
        </pc:spChg>
        <pc:spChg chg="mod">
          <ac:chgData name="Müller Laura" userId="8191ac63-0d49-4000-a34c-4f0f8c71d94d" providerId="ADAL" clId="{E84D38B4-5363-4FA1-B848-2306B9D67A7E}" dt="2024-06-23T15:27:53.312" v="2948"/>
          <ac:spMkLst>
            <pc:docMk/>
            <pc:sldMk cId="540603037" sldId="569"/>
            <ac:spMk id="116" creationId="{336D030C-9A3E-DB9C-14EE-F60348D504FB}"/>
          </ac:spMkLst>
        </pc:spChg>
        <pc:spChg chg="mod">
          <ac:chgData name="Müller Laura" userId="8191ac63-0d49-4000-a34c-4f0f8c71d94d" providerId="ADAL" clId="{E84D38B4-5363-4FA1-B848-2306B9D67A7E}" dt="2024-06-23T15:27:53.312" v="2948"/>
          <ac:spMkLst>
            <pc:docMk/>
            <pc:sldMk cId="540603037" sldId="569"/>
            <ac:spMk id="117" creationId="{25FFE309-FC4C-BB46-261E-A4891F1B3742}"/>
          </ac:spMkLst>
        </pc:spChg>
        <pc:spChg chg="mod">
          <ac:chgData name="Müller Laura" userId="8191ac63-0d49-4000-a34c-4f0f8c71d94d" providerId="ADAL" clId="{E84D38B4-5363-4FA1-B848-2306B9D67A7E}" dt="2024-06-23T15:27:53.312" v="2948"/>
          <ac:spMkLst>
            <pc:docMk/>
            <pc:sldMk cId="540603037" sldId="569"/>
            <ac:spMk id="118" creationId="{7E1A2ABC-45B6-B597-7FB2-C4537BA3A727}"/>
          </ac:spMkLst>
        </pc:spChg>
        <pc:spChg chg="mod">
          <ac:chgData name="Müller Laura" userId="8191ac63-0d49-4000-a34c-4f0f8c71d94d" providerId="ADAL" clId="{E84D38B4-5363-4FA1-B848-2306B9D67A7E}" dt="2024-06-23T15:27:53.312" v="2948"/>
          <ac:spMkLst>
            <pc:docMk/>
            <pc:sldMk cId="540603037" sldId="569"/>
            <ac:spMk id="119" creationId="{64F2F8AA-2FBC-B9D9-EDE7-F341FB047251}"/>
          </ac:spMkLst>
        </pc:spChg>
        <pc:spChg chg="mod">
          <ac:chgData name="Müller Laura" userId="8191ac63-0d49-4000-a34c-4f0f8c71d94d" providerId="ADAL" clId="{E84D38B4-5363-4FA1-B848-2306B9D67A7E}" dt="2024-06-23T15:27:53.312" v="2948"/>
          <ac:spMkLst>
            <pc:docMk/>
            <pc:sldMk cId="540603037" sldId="569"/>
            <ac:spMk id="120" creationId="{56C35BB8-BA30-3E3F-347B-F87B702DD719}"/>
          </ac:spMkLst>
        </pc:spChg>
        <pc:spChg chg="mod">
          <ac:chgData name="Müller Laura" userId="8191ac63-0d49-4000-a34c-4f0f8c71d94d" providerId="ADAL" clId="{E84D38B4-5363-4FA1-B848-2306B9D67A7E}" dt="2024-06-23T15:27:53.312" v="2948"/>
          <ac:spMkLst>
            <pc:docMk/>
            <pc:sldMk cId="540603037" sldId="569"/>
            <ac:spMk id="121" creationId="{6FA94E0F-8AE9-DFB3-22FB-815D02B5D848}"/>
          </ac:spMkLst>
        </pc:spChg>
        <pc:spChg chg="mod topLvl">
          <ac:chgData name="Müller Laura" userId="8191ac63-0d49-4000-a34c-4f0f8c71d94d" providerId="ADAL" clId="{E84D38B4-5363-4FA1-B848-2306B9D67A7E}" dt="2024-06-23T15:28:31.727" v="2954" actId="165"/>
          <ac:spMkLst>
            <pc:docMk/>
            <pc:sldMk cId="540603037" sldId="569"/>
            <ac:spMk id="123" creationId="{779CF816-7A8C-6983-EB84-D485349854ED}"/>
          </ac:spMkLst>
        </pc:spChg>
        <pc:spChg chg="mod topLvl">
          <ac:chgData name="Müller Laura" userId="8191ac63-0d49-4000-a34c-4f0f8c71d94d" providerId="ADAL" clId="{E84D38B4-5363-4FA1-B848-2306B9D67A7E}" dt="2024-06-23T15:28:31.727" v="2954" actId="165"/>
          <ac:spMkLst>
            <pc:docMk/>
            <pc:sldMk cId="540603037" sldId="569"/>
            <ac:spMk id="124" creationId="{EF6F6497-DED3-034F-9807-BD2C3E6EAD0F}"/>
          </ac:spMkLst>
        </pc:spChg>
        <pc:spChg chg="mod topLvl">
          <ac:chgData name="Müller Laura" userId="8191ac63-0d49-4000-a34c-4f0f8c71d94d" providerId="ADAL" clId="{E84D38B4-5363-4FA1-B848-2306B9D67A7E}" dt="2024-06-23T15:28:31.727" v="2954" actId="165"/>
          <ac:spMkLst>
            <pc:docMk/>
            <pc:sldMk cId="540603037" sldId="569"/>
            <ac:spMk id="125" creationId="{806B3209-590B-157D-0B37-80CA2B472717}"/>
          </ac:spMkLst>
        </pc:spChg>
        <pc:spChg chg="mod topLvl">
          <ac:chgData name="Müller Laura" userId="8191ac63-0d49-4000-a34c-4f0f8c71d94d" providerId="ADAL" clId="{E84D38B4-5363-4FA1-B848-2306B9D67A7E}" dt="2024-06-23T15:28:31.727" v="2954" actId="165"/>
          <ac:spMkLst>
            <pc:docMk/>
            <pc:sldMk cId="540603037" sldId="569"/>
            <ac:spMk id="126" creationId="{B59E0559-EBE3-EA8B-8566-147C3D65FC2F}"/>
          </ac:spMkLst>
        </pc:spChg>
        <pc:spChg chg="mod topLvl">
          <ac:chgData name="Müller Laura" userId="8191ac63-0d49-4000-a34c-4f0f8c71d94d" providerId="ADAL" clId="{E84D38B4-5363-4FA1-B848-2306B9D67A7E}" dt="2024-06-23T15:28:31.727" v="2954" actId="165"/>
          <ac:spMkLst>
            <pc:docMk/>
            <pc:sldMk cId="540603037" sldId="569"/>
            <ac:spMk id="127" creationId="{BBDE154A-AF9E-E074-991E-D790CBF23C66}"/>
          </ac:spMkLst>
        </pc:spChg>
        <pc:spChg chg="mod topLvl">
          <ac:chgData name="Müller Laura" userId="8191ac63-0d49-4000-a34c-4f0f8c71d94d" providerId="ADAL" clId="{E84D38B4-5363-4FA1-B848-2306B9D67A7E}" dt="2024-06-23T15:28:31.727" v="2954" actId="165"/>
          <ac:spMkLst>
            <pc:docMk/>
            <pc:sldMk cId="540603037" sldId="569"/>
            <ac:spMk id="128" creationId="{C116B46F-31EF-D87C-F557-6A7B62759FCB}"/>
          </ac:spMkLst>
        </pc:spChg>
        <pc:spChg chg="add del mod">
          <ac:chgData name="Müller Laura" userId="8191ac63-0d49-4000-a34c-4f0f8c71d94d" providerId="ADAL" clId="{E84D38B4-5363-4FA1-B848-2306B9D67A7E}" dt="2024-06-23T15:30:15.517" v="3000" actId="478"/>
          <ac:spMkLst>
            <pc:docMk/>
            <pc:sldMk cId="540603037" sldId="569"/>
            <ac:spMk id="133" creationId="{460CCD13-8B14-3B75-D51A-8DABAD30C803}"/>
          </ac:spMkLst>
        </pc:spChg>
        <pc:spChg chg="mod">
          <ac:chgData name="Müller Laura" userId="8191ac63-0d49-4000-a34c-4f0f8c71d94d" providerId="ADAL" clId="{E84D38B4-5363-4FA1-B848-2306B9D67A7E}" dt="2024-06-23T15:46:02.922" v="4437" actId="207"/>
          <ac:spMkLst>
            <pc:docMk/>
            <pc:sldMk cId="540603037" sldId="569"/>
            <ac:spMk id="146" creationId="{5830C8B2-44E7-2799-477E-5AC191194A58}"/>
          </ac:spMkLst>
        </pc:spChg>
        <pc:spChg chg="mod">
          <ac:chgData name="Müller Laura" userId="8191ac63-0d49-4000-a34c-4f0f8c71d94d" providerId="ADAL" clId="{E84D38B4-5363-4FA1-B848-2306B9D67A7E}" dt="2024-06-23T15:45:11.707" v="4281"/>
          <ac:spMkLst>
            <pc:docMk/>
            <pc:sldMk cId="540603037" sldId="569"/>
            <ac:spMk id="147" creationId="{7A154717-0704-7BF9-C319-437C40B8EBF8}"/>
          </ac:spMkLst>
        </pc:spChg>
        <pc:spChg chg="mod">
          <ac:chgData name="Müller Laura" userId="8191ac63-0d49-4000-a34c-4f0f8c71d94d" providerId="ADAL" clId="{E84D38B4-5363-4FA1-B848-2306B9D67A7E}" dt="2024-06-23T15:45:11.707" v="4281"/>
          <ac:spMkLst>
            <pc:docMk/>
            <pc:sldMk cId="540603037" sldId="569"/>
            <ac:spMk id="148" creationId="{0C26B099-342D-024B-30D4-22B705741342}"/>
          </ac:spMkLst>
        </pc:spChg>
        <pc:spChg chg="mod">
          <ac:chgData name="Müller Laura" userId="8191ac63-0d49-4000-a34c-4f0f8c71d94d" providerId="ADAL" clId="{E84D38B4-5363-4FA1-B848-2306B9D67A7E}" dt="2024-06-23T15:45:11.707" v="4281"/>
          <ac:spMkLst>
            <pc:docMk/>
            <pc:sldMk cId="540603037" sldId="569"/>
            <ac:spMk id="149" creationId="{F890324F-D813-BAD6-CBA4-631D2228FAE7}"/>
          </ac:spMkLst>
        </pc:spChg>
        <pc:spChg chg="mod">
          <ac:chgData name="Müller Laura" userId="8191ac63-0d49-4000-a34c-4f0f8c71d94d" providerId="ADAL" clId="{E84D38B4-5363-4FA1-B848-2306B9D67A7E}" dt="2024-06-23T15:45:11.707" v="4281"/>
          <ac:spMkLst>
            <pc:docMk/>
            <pc:sldMk cId="540603037" sldId="569"/>
            <ac:spMk id="150" creationId="{76721573-534A-BC20-D386-1262046FE06D}"/>
          </ac:spMkLst>
        </pc:spChg>
        <pc:spChg chg="mod">
          <ac:chgData name="Müller Laura" userId="8191ac63-0d49-4000-a34c-4f0f8c71d94d" providerId="ADAL" clId="{E84D38B4-5363-4FA1-B848-2306B9D67A7E}" dt="2024-06-23T16:03:40.092" v="5855" actId="165"/>
          <ac:spMkLst>
            <pc:docMk/>
            <pc:sldMk cId="540603037" sldId="569"/>
            <ac:spMk id="152" creationId="{81075878-C7E4-AD05-2C12-C6353B80C0AA}"/>
          </ac:spMkLst>
        </pc:spChg>
        <pc:spChg chg="mod">
          <ac:chgData name="Müller Laura" userId="8191ac63-0d49-4000-a34c-4f0f8c71d94d" providerId="ADAL" clId="{E84D38B4-5363-4FA1-B848-2306B9D67A7E}" dt="2024-06-23T16:03:40.092" v="5855" actId="165"/>
          <ac:spMkLst>
            <pc:docMk/>
            <pc:sldMk cId="540603037" sldId="569"/>
            <ac:spMk id="153" creationId="{A45C5B2E-7CCA-751D-59C1-2EC972E5AA5E}"/>
          </ac:spMkLst>
        </pc:spChg>
        <pc:spChg chg="mod">
          <ac:chgData name="Müller Laura" userId="8191ac63-0d49-4000-a34c-4f0f8c71d94d" providerId="ADAL" clId="{E84D38B4-5363-4FA1-B848-2306B9D67A7E}" dt="2024-06-23T16:03:40.092" v="5855" actId="165"/>
          <ac:spMkLst>
            <pc:docMk/>
            <pc:sldMk cId="540603037" sldId="569"/>
            <ac:spMk id="154" creationId="{D36AAC9C-2A1E-B29E-901B-0EFD3932E542}"/>
          </ac:spMkLst>
        </pc:spChg>
        <pc:spChg chg="mod">
          <ac:chgData name="Müller Laura" userId="8191ac63-0d49-4000-a34c-4f0f8c71d94d" providerId="ADAL" clId="{E84D38B4-5363-4FA1-B848-2306B9D67A7E}" dt="2024-06-23T16:03:40.092" v="5855" actId="165"/>
          <ac:spMkLst>
            <pc:docMk/>
            <pc:sldMk cId="540603037" sldId="569"/>
            <ac:spMk id="155" creationId="{771992F2-E6AF-F2E8-C386-46E51F7EA70E}"/>
          </ac:spMkLst>
        </pc:spChg>
        <pc:spChg chg="mod">
          <ac:chgData name="Müller Laura" userId="8191ac63-0d49-4000-a34c-4f0f8c71d94d" providerId="ADAL" clId="{E84D38B4-5363-4FA1-B848-2306B9D67A7E}" dt="2024-06-23T16:03:40.092" v="5855" actId="165"/>
          <ac:spMkLst>
            <pc:docMk/>
            <pc:sldMk cId="540603037" sldId="569"/>
            <ac:spMk id="156" creationId="{23835917-D96C-0C3B-82F0-7F1C4B28009B}"/>
          </ac:spMkLst>
        </pc:spChg>
        <pc:spChg chg="add mod">
          <ac:chgData name="Müller Laura" userId="8191ac63-0d49-4000-a34c-4f0f8c71d94d" providerId="ADAL" clId="{E84D38B4-5363-4FA1-B848-2306B9D67A7E}" dt="2024-06-23T15:49:44.667" v="4567" actId="164"/>
          <ac:spMkLst>
            <pc:docMk/>
            <pc:sldMk cId="540603037" sldId="569"/>
            <ac:spMk id="157" creationId="{49DE0D75-3C64-5112-CD88-2E922799CD66}"/>
          </ac:spMkLst>
        </pc:spChg>
        <pc:spChg chg="add mod">
          <ac:chgData name="Müller Laura" userId="8191ac63-0d49-4000-a34c-4f0f8c71d94d" providerId="ADAL" clId="{E84D38B4-5363-4FA1-B848-2306B9D67A7E}" dt="2024-06-23T15:49:44.667" v="4567" actId="164"/>
          <ac:spMkLst>
            <pc:docMk/>
            <pc:sldMk cId="540603037" sldId="569"/>
            <ac:spMk id="158" creationId="{67E2413D-3D3C-30D5-B758-F1AEE2FC0C59}"/>
          </ac:spMkLst>
        </pc:spChg>
        <pc:spChg chg="add del mod">
          <ac:chgData name="Müller Laura" userId="8191ac63-0d49-4000-a34c-4f0f8c71d94d" providerId="ADAL" clId="{E84D38B4-5363-4FA1-B848-2306B9D67A7E}" dt="2024-06-23T15:50:06.644" v="4568" actId="478"/>
          <ac:spMkLst>
            <pc:docMk/>
            <pc:sldMk cId="540603037" sldId="569"/>
            <ac:spMk id="159" creationId="{D1320A08-ABB5-F6E9-4782-6327932E25D1}"/>
          </ac:spMkLst>
        </pc:spChg>
        <pc:spChg chg="add mod">
          <ac:chgData name="Müller Laura" userId="8191ac63-0d49-4000-a34c-4f0f8c71d94d" providerId="ADAL" clId="{E84D38B4-5363-4FA1-B848-2306B9D67A7E}" dt="2024-06-23T15:49:44.667" v="4567" actId="164"/>
          <ac:spMkLst>
            <pc:docMk/>
            <pc:sldMk cId="540603037" sldId="569"/>
            <ac:spMk id="160" creationId="{1EABAC2B-2239-54DD-8193-41602AFFF7C0}"/>
          </ac:spMkLst>
        </pc:spChg>
        <pc:spChg chg="add mod">
          <ac:chgData name="Müller Laura" userId="8191ac63-0d49-4000-a34c-4f0f8c71d94d" providerId="ADAL" clId="{E84D38B4-5363-4FA1-B848-2306B9D67A7E}" dt="2024-06-23T15:49:44.667" v="4567" actId="164"/>
          <ac:spMkLst>
            <pc:docMk/>
            <pc:sldMk cId="540603037" sldId="569"/>
            <ac:spMk id="161" creationId="{FAE3DF8A-5D60-4E7C-C2AD-394E376B907B}"/>
          </ac:spMkLst>
        </pc:spChg>
        <pc:spChg chg="add mod">
          <ac:chgData name="Müller Laura" userId="8191ac63-0d49-4000-a34c-4f0f8c71d94d" providerId="ADAL" clId="{E84D38B4-5363-4FA1-B848-2306B9D67A7E}" dt="2024-06-23T15:49:44.667" v="4567" actId="164"/>
          <ac:spMkLst>
            <pc:docMk/>
            <pc:sldMk cId="540603037" sldId="569"/>
            <ac:spMk id="162" creationId="{D0DA87A2-186E-41DD-2D69-F8C8CCE1D614}"/>
          </ac:spMkLst>
        </pc:spChg>
        <pc:spChg chg="add mod">
          <ac:chgData name="Müller Laura" userId="8191ac63-0d49-4000-a34c-4f0f8c71d94d" providerId="ADAL" clId="{E84D38B4-5363-4FA1-B848-2306B9D67A7E}" dt="2024-06-23T15:50:21.332" v="4575" actId="1035"/>
          <ac:spMkLst>
            <pc:docMk/>
            <pc:sldMk cId="540603037" sldId="569"/>
            <ac:spMk id="163" creationId="{DAC52D2C-E4C8-A6F8-DF7E-87723D18A8B5}"/>
          </ac:spMkLst>
        </pc:spChg>
        <pc:spChg chg="mod">
          <ac:chgData name="Müller Laura" userId="8191ac63-0d49-4000-a34c-4f0f8c71d94d" providerId="ADAL" clId="{E84D38B4-5363-4FA1-B848-2306B9D67A7E}" dt="2024-06-23T15:50:08.809" v="4569"/>
          <ac:spMkLst>
            <pc:docMk/>
            <pc:sldMk cId="540603037" sldId="569"/>
            <ac:spMk id="166" creationId="{DFE468B8-01D0-A117-EF25-B9F6AE00FA3F}"/>
          </ac:spMkLst>
        </pc:spChg>
        <pc:spChg chg="mod">
          <ac:chgData name="Müller Laura" userId="8191ac63-0d49-4000-a34c-4f0f8c71d94d" providerId="ADAL" clId="{E84D38B4-5363-4FA1-B848-2306B9D67A7E}" dt="2024-06-23T15:50:08.809" v="4569"/>
          <ac:spMkLst>
            <pc:docMk/>
            <pc:sldMk cId="540603037" sldId="569"/>
            <ac:spMk id="167" creationId="{409EF50F-3698-91EA-F9C2-128893857147}"/>
          </ac:spMkLst>
        </pc:spChg>
        <pc:spChg chg="mod">
          <ac:chgData name="Müller Laura" userId="8191ac63-0d49-4000-a34c-4f0f8c71d94d" providerId="ADAL" clId="{E84D38B4-5363-4FA1-B848-2306B9D67A7E}" dt="2024-06-23T15:50:08.809" v="4569"/>
          <ac:spMkLst>
            <pc:docMk/>
            <pc:sldMk cId="540603037" sldId="569"/>
            <ac:spMk id="168" creationId="{001BA08A-989F-AC0F-3473-9A4EE955EAE1}"/>
          </ac:spMkLst>
        </pc:spChg>
        <pc:spChg chg="mod">
          <ac:chgData name="Müller Laura" userId="8191ac63-0d49-4000-a34c-4f0f8c71d94d" providerId="ADAL" clId="{E84D38B4-5363-4FA1-B848-2306B9D67A7E}" dt="2024-06-23T15:50:08.809" v="4569"/>
          <ac:spMkLst>
            <pc:docMk/>
            <pc:sldMk cId="540603037" sldId="569"/>
            <ac:spMk id="169" creationId="{263D6496-E1B8-0DE6-549E-0FC114E9C5A7}"/>
          </ac:spMkLst>
        </pc:spChg>
        <pc:spChg chg="mod">
          <ac:chgData name="Müller Laura" userId="8191ac63-0d49-4000-a34c-4f0f8c71d94d" providerId="ADAL" clId="{E84D38B4-5363-4FA1-B848-2306B9D67A7E}" dt="2024-06-23T15:50:08.809" v="4569"/>
          <ac:spMkLst>
            <pc:docMk/>
            <pc:sldMk cId="540603037" sldId="569"/>
            <ac:spMk id="170" creationId="{7FE53698-2992-DF36-C218-7C0A08848ED6}"/>
          </ac:spMkLst>
        </pc:spChg>
        <pc:spChg chg="mod">
          <ac:chgData name="Müller Laura" userId="8191ac63-0d49-4000-a34c-4f0f8c71d94d" providerId="ADAL" clId="{E84D38B4-5363-4FA1-B848-2306B9D67A7E}" dt="2024-06-23T15:50:08.809" v="4569"/>
          <ac:spMkLst>
            <pc:docMk/>
            <pc:sldMk cId="540603037" sldId="569"/>
            <ac:spMk id="171" creationId="{5F0DAB39-CA34-72C8-E4EB-3EB6E9429632}"/>
          </ac:spMkLst>
        </pc:spChg>
        <pc:spChg chg="mod">
          <ac:chgData name="Müller Laura" userId="8191ac63-0d49-4000-a34c-4f0f8c71d94d" providerId="ADAL" clId="{E84D38B4-5363-4FA1-B848-2306B9D67A7E}" dt="2024-06-23T16:05:13.318" v="5952" actId="255"/>
          <ac:spMkLst>
            <pc:docMk/>
            <pc:sldMk cId="540603037" sldId="569"/>
            <ac:spMk id="173" creationId="{A60CD62D-D2D8-75E8-E117-EF1581E330DC}"/>
          </ac:spMkLst>
        </pc:spChg>
        <pc:spChg chg="mod">
          <ac:chgData name="Müller Laura" userId="8191ac63-0d49-4000-a34c-4f0f8c71d94d" providerId="ADAL" clId="{E84D38B4-5363-4FA1-B848-2306B9D67A7E}" dt="2024-06-23T16:05:13.318" v="5952" actId="255"/>
          <ac:spMkLst>
            <pc:docMk/>
            <pc:sldMk cId="540603037" sldId="569"/>
            <ac:spMk id="174" creationId="{D89EBD65-D166-8F1C-493A-9F9E5C934489}"/>
          </ac:spMkLst>
        </pc:spChg>
        <pc:spChg chg="mod">
          <ac:chgData name="Müller Laura" userId="8191ac63-0d49-4000-a34c-4f0f8c71d94d" providerId="ADAL" clId="{E84D38B4-5363-4FA1-B848-2306B9D67A7E}" dt="2024-06-23T16:05:13.318" v="5952" actId="255"/>
          <ac:spMkLst>
            <pc:docMk/>
            <pc:sldMk cId="540603037" sldId="569"/>
            <ac:spMk id="175" creationId="{7629CFDD-3B04-CCD2-CD95-C3C46F14B3BF}"/>
          </ac:spMkLst>
        </pc:spChg>
        <pc:spChg chg="mod">
          <ac:chgData name="Müller Laura" userId="8191ac63-0d49-4000-a34c-4f0f8c71d94d" providerId="ADAL" clId="{E84D38B4-5363-4FA1-B848-2306B9D67A7E}" dt="2024-06-23T16:05:13.318" v="5952" actId="255"/>
          <ac:spMkLst>
            <pc:docMk/>
            <pc:sldMk cId="540603037" sldId="569"/>
            <ac:spMk id="176" creationId="{04B64BD6-6BAE-9B64-EC1A-4B1B60D96293}"/>
          </ac:spMkLst>
        </pc:spChg>
        <pc:spChg chg="mod">
          <ac:chgData name="Müller Laura" userId="8191ac63-0d49-4000-a34c-4f0f8c71d94d" providerId="ADAL" clId="{E84D38B4-5363-4FA1-B848-2306B9D67A7E}" dt="2024-06-23T16:05:13.318" v="5952" actId="255"/>
          <ac:spMkLst>
            <pc:docMk/>
            <pc:sldMk cId="540603037" sldId="569"/>
            <ac:spMk id="177" creationId="{55DF8C76-7FED-2563-034D-932BF182D852}"/>
          </ac:spMkLst>
        </pc:spChg>
        <pc:spChg chg="mod">
          <ac:chgData name="Müller Laura" userId="8191ac63-0d49-4000-a34c-4f0f8c71d94d" providerId="ADAL" clId="{E84D38B4-5363-4FA1-B848-2306B9D67A7E}" dt="2024-06-23T16:05:13.318" v="5952" actId="255"/>
          <ac:spMkLst>
            <pc:docMk/>
            <pc:sldMk cId="540603037" sldId="569"/>
            <ac:spMk id="178" creationId="{149132E2-E458-ED70-7703-B6BECE61A714}"/>
          </ac:spMkLst>
        </pc:spChg>
        <pc:spChg chg="mod">
          <ac:chgData name="Müller Laura" userId="8191ac63-0d49-4000-a34c-4f0f8c71d94d" providerId="ADAL" clId="{E84D38B4-5363-4FA1-B848-2306B9D67A7E}" dt="2024-06-23T16:01:49.157" v="5731"/>
          <ac:spMkLst>
            <pc:docMk/>
            <pc:sldMk cId="540603037" sldId="569"/>
            <ac:spMk id="202" creationId="{1DE2643C-D583-A263-F3E3-1F66C96AF8D4}"/>
          </ac:spMkLst>
        </pc:spChg>
        <pc:spChg chg="mod">
          <ac:chgData name="Müller Laura" userId="8191ac63-0d49-4000-a34c-4f0f8c71d94d" providerId="ADAL" clId="{E84D38B4-5363-4FA1-B848-2306B9D67A7E}" dt="2024-06-23T16:01:49.157" v="5731"/>
          <ac:spMkLst>
            <pc:docMk/>
            <pc:sldMk cId="540603037" sldId="569"/>
            <ac:spMk id="203" creationId="{255BE1EA-730F-448E-E45A-3121ECBD717E}"/>
          </ac:spMkLst>
        </pc:spChg>
        <pc:spChg chg="mod">
          <ac:chgData name="Müller Laura" userId="8191ac63-0d49-4000-a34c-4f0f8c71d94d" providerId="ADAL" clId="{E84D38B4-5363-4FA1-B848-2306B9D67A7E}" dt="2024-06-23T16:01:49.157" v="5731"/>
          <ac:spMkLst>
            <pc:docMk/>
            <pc:sldMk cId="540603037" sldId="569"/>
            <ac:spMk id="204" creationId="{FCB7E4FD-4CC2-A98A-61CA-066BAB463C1C}"/>
          </ac:spMkLst>
        </pc:spChg>
        <pc:spChg chg="mod">
          <ac:chgData name="Müller Laura" userId="8191ac63-0d49-4000-a34c-4f0f8c71d94d" providerId="ADAL" clId="{E84D38B4-5363-4FA1-B848-2306B9D67A7E}" dt="2024-06-23T16:01:49.157" v="5731"/>
          <ac:spMkLst>
            <pc:docMk/>
            <pc:sldMk cId="540603037" sldId="569"/>
            <ac:spMk id="205" creationId="{30C47B61-DD02-FEA1-A989-B66D0B9B5C9F}"/>
          </ac:spMkLst>
        </pc:spChg>
        <pc:spChg chg="mod">
          <ac:chgData name="Müller Laura" userId="8191ac63-0d49-4000-a34c-4f0f8c71d94d" providerId="ADAL" clId="{E84D38B4-5363-4FA1-B848-2306B9D67A7E}" dt="2024-06-23T16:01:49.157" v="5731"/>
          <ac:spMkLst>
            <pc:docMk/>
            <pc:sldMk cId="540603037" sldId="569"/>
            <ac:spMk id="206" creationId="{0FF180B4-86FE-0DCC-56DB-9A49CD82BA4C}"/>
          </ac:spMkLst>
        </pc:spChg>
        <pc:spChg chg="mod">
          <ac:chgData name="Müller Laura" userId="8191ac63-0d49-4000-a34c-4f0f8c71d94d" providerId="ADAL" clId="{E84D38B4-5363-4FA1-B848-2306B9D67A7E}" dt="2024-06-23T16:01:58.993" v="5733"/>
          <ac:spMkLst>
            <pc:docMk/>
            <pc:sldMk cId="540603037" sldId="569"/>
            <ac:spMk id="208" creationId="{DA95976C-988F-7618-95FC-934012095E05}"/>
          </ac:spMkLst>
        </pc:spChg>
        <pc:spChg chg="mod">
          <ac:chgData name="Müller Laura" userId="8191ac63-0d49-4000-a34c-4f0f8c71d94d" providerId="ADAL" clId="{E84D38B4-5363-4FA1-B848-2306B9D67A7E}" dt="2024-06-23T16:01:58.993" v="5733"/>
          <ac:spMkLst>
            <pc:docMk/>
            <pc:sldMk cId="540603037" sldId="569"/>
            <ac:spMk id="209" creationId="{F8A03CC4-AFF8-0D89-7FCE-3A81B6B65152}"/>
          </ac:spMkLst>
        </pc:spChg>
        <pc:spChg chg="mod">
          <ac:chgData name="Müller Laura" userId="8191ac63-0d49-4000-a34c-4f0f8c71d94d" providerId="ADAL" clId="{E84D38B4-5363-4FA1-B848-2306B9D67A7E}" dt="2024-06-23T16:01:58.993" v="5733"/>
          <ac:spMkLst>
            <pc:docMk/>
            <pc:sldMk cId="540603037" sldId="569"/>
            <ac:spMk id="210" creationId="{EC051C7D-9CDD-BA1C-0E35-EB50EBE710BC}"/>
          </ac:spMkLst>
        </pc:spChg>
        <pc:spChg chg="mod">
          <ac:chgData name="Müller Laura" userId="8191ac63-0d49-4000-a34c-4f0f8c71d94d" providerId="ADAL" clId="{E84D38B4-5363-4FA1-B848-2306B9D67A7E}" dt="2024-06-23T16:01:58.993" v="5733"/>
          <ac:spMkLst>
            <pc:docMk/>
            <pc:sldMk cId="540603037" sldId="569"/>
            <ac:spMk id="211" creationId="{9BC32436-E402-49E0-4A14-E72B4DDAAF20}"/>
          </ac:spMkLst>
        </pc:spChg>
        <pc:spChg chg="mod">
          <ac:chgData name="Müller Laura" userId="8191ac63-0d49-4000-a34c-4f0f8c71d94d" providerId="ADAL" clId="{E84D38B4-5363-4FA1-B848-2306B9D67A7E}" dt="2024-06-23T16:01:58.993" v="5733"/>
          <ac:spMkLst>
            <pc:docMk/>
            <pc:sldMk cId="540603037" sldId="569"/>
            <ac:spMk id="212" creationId="{C61286AD-3950-71DE-D793-10782F8CB179}"/>
          </ac:spMkLst>
        </pc:spChg>
        <pc:spChg chg="mod">
          <ac:chgData name="Müller Laura" userId="8191ac63-0d49-4000-a34c-4f0f8c71d94d" providerId="ADAL" clId="{E84D38B4-5363-4FA1-B848-2306B9D67A7E}" dt="2024-06-23T16:03:42.355" v="5856"/>
          <ac:spMkLst>
            <pc:docMk/>
            <pc:sldMk cId="540603037" sldId="569"/>
            <ac:spMk id="216" creationId="{0FE422C9-CA40-EA97-6FE3-B95D1B3B91B9}"/>
          </ac:spMkLst>
        </pc:spChg>
        <pc:spChg chg="mod">
          <ac:chgData name="Müller Laura" userId="8191ac63-0d49-4000-a34c-4f0f8c71d94d" providerId="ADAL" clId="{E84D38B4-5363-4FA1-B848-2306B9D67A7E}" dt="2024-06-23T16:03:42.355" v="5856"/>
          <ac:spMkLst>
            <pc:docMk/>
            <pc:sldMk cId="540603037" sldId="569"/>
            <ac:spMk id="217" creationId="{A21FF349-E7B5-0179-CA6D-66C7D2923745}"/>
          </ac:spMkLst>
        </pc:spChg>
        <pc:spChg chg="mod">
          <ac:chgData name="Müller Laura" userId="8191ac63-0d49-4000-a34c-4f0f8c71d94d" providerId="ADAL" clId="{E84D38B4-5363-4FA1-B848-2306B9D67A7E}" dt="2024-06-23T16:03:42.355" v="5856"/>
          <ac:spMkLst>
            <pc:docMk/>
            <pc:sldMk cId="540603037" sldId="569"/>
            <ac:spMk id="218" creationId="{AD57E38F-BB69-1271-10DC-1272B563EF21}"/>
          </ac:spMkLst>
        </pc:spChg>
        <pc:spChg chg="mod">
          <ac:chgData name="Müller Laura" userId="8191ac63-0d49-4000-a34c-4f0f8c71d94d" providerId="ADAL" clId="{E84D38B4-5363-4FA1-B848-2306B9D67A7E}" dt="2024-06-23T16:03:42.355" v="5856"/>
          <ac:spMkLst>
            <pc:docMk/>
            <pc:sldMk cId="540603037" sldId="569"/>
            <ac:spMk id="219" creationId="{25E42E86-CFF3-B2E3-89E5-EA8D6617221D}"/>
          </ac:spMkLst>
        </pc:spChg>
        <pc:spChg chg="mod">
          <ac:chgData name="Müller Laura" userId="8191ac63-0d49-4000-a34c-4f0f8c71d94d" providerId="ADAL" clId="{E84D38B4-5363-4FA1-B848-2306B9D67A7E}" dt="2024-06-23T16:03:42.355" v="5856"/>
          <ac:spMkLst>
            <pc:docMk/>
            <pc:sldMk cId="540603037" sldId="569"/>
            <ac:spMk id="220" creationId="{4619AA4B-0107-D2C2-8727-B37174EA51FF}"/>
          </ac:spMkLst>
        </pc:spChg>
        <pc:spChg chg="mod">
          <ac:chgData name="Müller Laura" userId="8191ac63-0d49-4000-a34c-4f0f8c71d94d" providerId="ADAL" clId="{E84D38B4-5363-4FA1-B848-2306B9D67A7E}" dt="2024-06-23T16:03:42.355" v="5856"/>
          <ac:spMkLst>
            <pc:docMk/>
            <pc:sldMk cId="540603037" sldId="569"/>
            <ac:spMk id="221" creationId="{F66874F1-7E41-2110-6F7A-10F45ADE724A}"/>
          </ac:spMkLst>
        </pc:spChg>
        <pc:spChg chg="mod">
          <ac:chgData name="Müller Laura" userId="8191ac63-0d49-4000-a34c-4f0f8c71d94d" providerId="ADAL" clId="{E84D38B4-5363-4FA1-B848-2306B9D67A7E}" dt="2024-06-23T16:03:54.190" v="5896"/>
          <ac:spMkLst>
            <pc:docMk/>
            <pc:sldMk cId="540603037" sldId="569"/>
            <ac:spMk id="223" creationId="{8D503213-91B7-C42D-E3EE-9BD1E6583797}"/>
          </ac:spMkLst>
        </pc:spChg>
        <pc:spChg chg="mod">
          <ac:chgData name="Müller Laura" userId="8191ac63-0d49-4000-a34c-4f0f8c71d94d" providerId="ADAL" clId="{E84D38B4-5363-4FA1-B848-2306B9D67A7E}" dt="2024-06-23T16:03:54.190" v="5896"/>
          <ac:spMkLst>
            <pc:docMk/>
            <pc:sldMk cId="540603037" sldId="569"/>
            <ac:spMk id="224" creationId="{66244E83-2F59-1E3D-060C-1D19A1CE1516}"/>
          </ac:spMkLst>
        </pc:spChg>
        <pc:spChg chg="mod">
          <ac:chgData name="Müller Laura" userId="8191ac63-0d49-4000-a34c-4f0f8c71d94d" providerId="ADAL" clId="{E84D38B4-5363-4FA1-B848-2306B9D67A7E}" dt="2024-06-23T16:03:54.190" v="5896"/>
          <ac:spMkLst>
            <pc:docMk/>
            <pc:sldMk cId="540603037" sldId="569"/>
            <ac:spMk id="225" creationId="{5CBEF1D2-D478-0D2C-E838-1D495EFAE5AC}"/>
          </ac:spMkLst>
        </pc:spChg>
        <pc:spChg chg="mod">
          <ac:chgData name="Müller Laura" userId="8191ac63-0d49-4000-a34c-4f0f8c71d94d" providerId="ADAL" clId="{E84D38B4-5363-4FA1-B848-2306B9D67A7E}" dt="2024-06-23T16:03:54.190" v="5896"/>
          <ac:spMkLst>
            <pc:docMk/>
            <pc:sldMk cId="540603037" sldId="569"/>
            <ac:spMk id="226" creationId="{3E5DC503-5BF2-3D28-B005-0E7BD9D52ADB}"/>
          </ac:spMkLst>
        </pc:spChg>
        <pc:spChg chg="mod">
          <ac:chgData name="Müller Laura" userId="8191ac63-0d49-4000-a34c-4f0f8c71d94d" providerId="ADAL" clId="{E84D38B4-5363-4FA1-B848-2306B9D67A7E}" dt="2024-06-23T16:03:54.190" v="5896"/>
          <ac:spMkLst>
            <pc:docMk/>
            <pc:sldMk cId="540603037" sldId="569"/>
            <ac:spMk id="227" creationId="{079F1A0A-4C3F-01C0-97D3-97D8B69FBDC4}"/>
          </ac:spMkLst>
        </pc:spChg>
        <pc:spChg chg="mod">
          <ac:chgData name="Müller Laura" userId="8191ac63-0d49-4000-a34c-4f0f8c71d94d" providerId="ADAL" clId="{E84D38B4-5363-4FA1-B848-2306B9D67A7E}" dt="2024-06-23T16:03:54.190" v="5896"/>
          <ac:spMkLst>
            <pc:docMk/>
            <pc:sldMk cId="540603037" sldId="569"/>
            <ac:spMk id="228" creationId="{99896BB9-1393-881A-563B-DACE9648EE08}"/>
          </ac:spMkLst>
        </pc:spChg>
        <pc:grpChg chg="add mod">
          <ac:chgData name="Müller Laura" userId="8191ac63-0d49-4000-a34c-4f0f8c71d94d" providerId="ADAL" clId="{E84D38B4-5363-4FA1-B848-2306B9D67A7E}" dt="2024-06-23T15:28:19.907" v="2951" actId="164"/>
          <ac:grpSpMkLst>
            <pc:docMk/>
            <pc:sldMk cId="540603037" sldId="569"/>
            <ac:grpSpMk id="23" creationId="{BC32D834-5FBA-DBCB-2113-9C32BA3E8BF3}"/>
          </ac:grpSpMkLst>
        </pc:grpChg>
        <pc:grpChg chg="add mod">
          <ac:chgData name="Müller Laura" userId="8191ac63-0d49-4000-a34c-4f0f8c71d94d" providerId="ADAL" clId="{E84D38B4-5363-4FA1-B848-2306B9D67A7E}" dt="2024-06-23T15:28:26.477" v="2952" actId="164"/>
          <ac:grpSpMkLst>
            <pc:docMk/>
            <pc:sldMk cId="540603037" sldId="569"/>
            <ac:grpSpMk id="24" creationId="{CB1C936D-8389-2D77-54F4-37D1E751AD0C}"/>
          </ac:grpSpMkLst>
        </pc:grpChg>
        <pc:grpChg chg="add mod">
          <ac:chgData name="Müller Laura" userId="8191ac63-0d49-4000-a34c-4f0f8c71d94d" providerId="ADAL" clId="{E84D38B4-5363-4FA1-B848-2306B9D67A7E}" dt="2024-06-23T15:28:19.907" v="2951" actId="164"/>
          <ac:grpSpMkLst>
            <pc:docMk/>
            <pc:sldMk cId="540603037" sldId="569"/>
            <ac:grpSpMk id="32" creationId="{B0BBAB74-9F38-B522-102C-732781A6E226}"/>
          </ac:grpSpMkLst>
        </pc:grpChg>
        <pc:grpChg chg="add del mod">
          <ac:chgData name="Müller Laura" userId="8191ac63-0d49-4000-a34c-4f0f8c71d94d" providerId="ADAL" clId="{E84D38B4-5363-4FA1-B848-2306B9D67A7E}" dt="2024-06-23T15:24:01.448" v="2832" actId="478"/>
          <ac:grpSpMkLst>
            <pc:docMk/>
            <pc:sldMk cId="540603037" sldId="569"/>
            <ac:grpSpMk id="33" creationId="{45B1ECA0-99D5-A5C5-CDE5-897A5F637385}"/>
          </ac:grpSpMkLst>
        </pc:grpChg>
        <pc:grpChg chg="mod">
          <ac:chgData name="Müller Laura" userId="8191ac63-0d49-4000-a34c-4f0f8c71d94d" providerId="ADAL" clId="{E84D38B4-5363-4FA1-B848-2306B9D67A7E}" dt="2024-06-23T16:05:30.473" v="5962" actId="1036"/>
          <ac:grpSpMkLst>
            <pc:docMk/>
            <pc:sldMk cId="540603037" sldId="569"/>
            <ac:grpSpMk id="53" creationId="{26747C7F-AE1F-3DF0-FF9A-0A0FC3EE0BA5}"/>
          </ac:grpSpMkLst>
        </pc:grpChg>
        <pc:grpChg chg="mod">
          <ac:chgData name="Müller Laura" userId="8191ac63-0d49-4000-a34c-4f0f8c71d94d" providerId="ADAL" clId="{E84D38B4-5363-4FA1-B848-2306B9D67A7E}" dt="2024-06-23T16:05:30.473" v="5962" actId="1036"/>
          <ac:grpSpMkLst>
            <pc:docMk/>
            <pc:sldMk cId="540603037" sldId="569"/>
            <ac:grpSpMk id="56" creationId="{D5937DC9-CC63-DE1F-1744-A2F9832DEA70}"/>
          </ac:grpSpMkLst>
        </pc:grpChg>
        <pc:grpChg chg="del">
          <ac:chgData name="Müller Laura" userId="8191ac63-0d49-4000-a34c-4f0f8c71d94d" providerId="ADAL" clId="{E84D38B4-5363-4FA1-B848-2306B9D67A7E}" dt="2024-06-23T15:19:41.208" v="2548" actId="478"/>
          <ac:grpSpMkLst>
            <pc:docMk/>
            <pc:sldMk cId="540603037" sldId="569"/>
            <ac:grpSpMk id="73" creationId="{07DF82EB-621F-F6E2-CEA8-BBFCF1B64EBA}"/>
          </ac:grpSpMkLst>
        </pc:grpChg>
        <pc:grpChg chg="del mod topLvl">
          <ac:chgData name="Müller Laura" userId="8191ac63-0d49-4000-a34c-4f0f8c71d94d" providerId="ADAL" clId="{E84D38B4-5363-4FA1-B848-2306B9D67A7E}" dt="2024-06-23T15:19:50.591" v="2550" actId="165"/>
          <ac:grpSpMkLst>
            <pc:docMk/>
            <pc:sldMk cId="540603037" sldId="569"/>
            <ac:grpSpMk id="85" creationId="{6FB49407-431A-83F3-ABEF-1B00FBD27EC4}"/>
          </ac:grpSpMkLst>
        </pc:grpChg>
        <pc:grpChg chg="add del">
          <ac:chgData name="Müller Laura" userId="8191ac63-0d49-4000-a34c-4f0f8c71d94d" providerId="ADAL" clId="{E84D38B4-5363-4FA1-B848-2306B9D67A7E}" dt="2024-06-23T15:19:48.007" v="2549" actId="165"/>
          <ac:grpSpMkLst>
            <pc:docMk/>
            <pc:sldMk cId="540603037" sldId="569"/>
            <ac:grpSpMk id="87" creationId="{CE82380A-3FDD-F058-20DF-940B971EF442}"/>
          </ac:grpSpMkLst>
        </pc:grpChg>
        <pc:grpChg chg="add mod">
          <ac:chgData name="Müller Laura" userId="8191ac63-0d49-4000-a34c-4f0f8c71d94d" providerId="ADAL" clId="{E84D38B4-5363-4FA1-B848-2306B9D67A7E}" dt="2024-06-23T15:28:26.477" v="2952" actId="164"/>
          <ac:grpSpMkLst>
            <pc:docMk/>
            <pc:sldMk cId="540603037" sldId="569"/>
            <ac:grpSpMk id="92" creationId="{B38E6B32-4DF8-99DE-825E-56D387D45647}"/>
          </ac:grpSpMkLst>
        </pc:grpChg>
        <pc:grpChg chg="add mod">
          <ac:chgData name="Müller Laura" userId="8191ac63-0d49-4000-a34c-4f0f8c71d94d" providerId="ADAL" clId="{E84D38B4-5363-4FA1-B848-2306B9D67A7E}" dt="2024-06-23T15:28:15.847" v="2950" actId="164"/>
          <ac:grpSpMkLst>
            <pc:docMk/>
            <pc:sldMk cId="540603037" sldId="569"/>
            <ac:grpSpMk id="99" creationId="{674C13FC-29C4-00BD-4BAB-8B163514013E}"/>
          </ac:grpSpMkLst>
        </pc:grpChg>
        <pc:grpChg chg="add del mod">
          <ac:chgData name="Müller Laura" userId="8191ac63-0d49-4000-a34c-4f0f8c71d94d" providerId="ADAL" clId="{E84D38B4-5363-4FA1-B848-2306B9D67A7E}" dt="2024-06-23T15:28:35.307" v="2955" actId="164"/>
          <ac:grpSpMkLst>
            <pc:docMk/>
            <pc:sldMk cId="540603037" sldId="569"/>
            <ac:grpSpMk id="107" creationId="{44652CE6-E21C-353C-8124-6287AC0299F8}"/>
          </ac:grpSpMkLst>
        </pc:grpChg>
        <pc:grpChg chg="add mod">
          <ac:chgData name="Müller Laura" userId="8191ac63-0d49-4000-a34c-4f0f8c71d94d" providerId="ADAL" clId="{E84D38B4-5363-4FA1-B848-2306B9D67A7E}" dt="2024-06-23T15:28:15.847" v="2950" actId="164"/>
          <ac:grpSpMkLst>
            <pc:docMk/>
            <pc:sldMk cId="540603037" sldId="569"/>
            <ac:grpSpMk id="115" creationId="{19FE068A-58F6-2E61-B83A-D1343E5840D0}"/>
          </ac:grpSpMkLst>
        </pc:grpChg>
        <pc:grpChg chg="add del mod">
          <ac:chgData name="Müller Laura" userId="8191ac63-0d49-4000-a34c-4f0f8c71d94d" providerId="ADAL" clId="{E84D38B4-5363-4FA1-B848-2306B9D67A7E}" dt="2024-06-23T15:28:35.307" v="2955" actId="164"/>
          <ac:grpSpMkLst>
            <pc:docMk/>
            <pc:sldMk cId="540603037" sldId="569"/>
            <ac:grpSpMk id="122" creationId="{8C7E226D-C656-019F-670F-00A4D48B5CAF}"/>
          </ac:grpSpMkLst>
        </pc:grpChg>
        <pc:grpChg chg="add del mod">
          <ac:chgData name="Müller Laura" userId="8191ac63-0d49-4000-a34c-4f0f8c71d94d" providerId="ADAL" clId="{E84D38B4-5363-4FA1-B848-2306B9D67A7E}" dt="2024-06-23T15:39:50.708" v="3867" actId="478"/>
          <ac:grpSpMkLst>
            <pc:docMk/>
            <pc:sldMk cId="540603037" sldId="569"/>
            <ac:grpSpMk id="129" creationId="{D3372817-E334-CDA9-E491-79BE0372A457}"/>
          </ac:grpSpMkLst>
        </pc:grpChg>
        <pc:grpChg chg="add del mod">
          <ac:chgData name="Müller Laura" userId="8191ac63-0d49-4000-a34c-4f0f8c71d94d" providerId="ADAL" clId="{E84D38B4-5363-4FA1-B848-2306B9D67A7E}" dt="2024-06-23T15:39:50.708" v="3867" actId="478"/>
          <ac:grpSpMkLst>
            <pc:docMk/>
            <pc:sldMk cId="540603037" sldId="569"/>
            <ac:grpSpMk id="130" creationId="{5523EC30-87E0-F797-759C-7AEBAEC8618D}"/>
          </ac:grpSpMkLst>
        </pc:grpChg>
        <pc:grpChg chg="add del mod">
          <ac:chgData name="Müller Laura" userId="8191ac63-0d49-4000-a34c-4f0f8c71d94d" providerId="ADAL" clId="{E84D38B4-5363-4FA1-B848-2306B9D67A7E}" dt="2024-06-23T15:39:50.708" v="3867" actId="478"/>
          <ac:grpSpMkLst>
            <pc:docMk/>
            <pc:sldMk cId="540603037" sldId="569"/>
            <ac:grpSpMk id="131" creationId="{DC101E54-B4E0-99C0-0554-C3514B33B33A}"/>
          </ac:grpSpMkLst>
        </pc:grpChg>
        <pc:grpChg chg="add del mod">
          <ac:chgData name="Müller Laura" userId="8191ac63-0d49-4000-a34c-4f0f8c71d94d" providerId="ADAL" clId="{E84D38B4-5363-4FA1-B848-2306B9D67A7E}" dt="2024-06-23T15:39:50.708" v="3867" actId="478"/>
          <ac:grpSpMkLst>
            <pc:docMk/>
            <pc:sldMk cId="540603037" sldId="569"/>
            <ac:grpSpMk id="132" creationId="{AA782104-C58C-A938-F64A-B8F62352DD59}"/>
          </ac:grpSpMkLst>
        </pc:grpChg>
        <pc:grpChg chg="add mod topLvl">
          <ac:chgData name="Müller Laura" userId="8191ac63-0d49-4000-a34c-4f0f8c71d94d" providerId="ADAL" clId="{E84D38B4-5363-4FA1-B848-2306B9D67A7E}" dt="2024-06-23T16:05:30.473" v="5962" actId="1036"/>
          <ac:grpSpMkLst>
            <pc:docMk/>
            <pc:sldMk cId="540603037" sldId="569"/>
            <ac:grpSpMk id="135" creationId="{A4918A3B-150F-99F8-E027-C3D9A1FB950E}"/>
          </ac:grpSpMkLst>
        </pc:grpChg>
        <pc:grpChg chg="add del mod ord">
          <ac:chgData name="Müller Laura" userId="8191ac63-0d49-4000-a34c-4f0f8c71d94d" providerId="ADAL" clId="{E84D38B4-5363-4FA1-B848-2306B9D67A7E}" dt="2024-06-23T15:45:08.241" v="4280" actId="165"/>
          <ac:grpSpMkLst>
            <pc:docMk/>
            <pc:sldMk cId="540603037" sldId="569"/>
            <ac:grpSpMk id="136" creationId="{10D08111-243C-C87E-24D7-C747FCC5637B}"/>
          </ac:grpSpMkLst>
        </pc:grpChg>
        <pc:grpChg chg="add mod topLvl">
          <ac:chgData name="Müller Laura" userId="8191ac63-0d49-4000-a34c-4f0f8c71d94d" providerId="ADAL" clId="{E84D38B4-5363-4FA1-B848-2306B9D67A7E}" dt="2024-06-23T16:05:30.473" v="5962" actId="1036"/>
          <ac:grpSpMkLst>
            <pc:docMk/>
            <pc:sldMk cId="540603037" sldId="569"/>
            <ac:grpSpMk id="137" creationId="{52382FF1-C0DA-CE5A-8973-DF89B9289B6E}"/>
          </ac:grpSpMkLst>
        </pc:grpChg>
        <pc:grpChg chg="add del mod">
          <ac:chgData name="Müller Laura" userId="8191ac63-0d49-4000-a34c-4f0f8c71d94d" providerId="ADAL" clId="{E84D38B4-5363-4FA1-B848-2306B9D67A7E}" dt="2024-06-23T16:01:46.322" v="5730" actId="165"/>
          <ac:grpSpMkLst>
            <pc:docMk/>
            <pc:sldMk cId="540603037" sldId="569"/>
            <ac:grpSpMk id="138" creationId="{F4C9375C-01B0-AF86-6D9C-BDEA5844CD79}"/>
          </ac:grpSpMkLst>
        </pc:grpChg>
        <pc:grpChg chg="add mod">
          <ac:chgData name="Müller Laura" userId="8191ac63-0d49-4000-a34c-4f0f8c71d94d" providerId="ADAL" clId="{E84D38B4-5363-4FA1-B848-2306B9D67A7E}" dt="2024-06-23T15:52:39.309" v="4598" actId="164"/>
          <ac:grpSpMkLst>
            <pc:docMk/>
            <pc:sldMk cId="540603037" sldId="569"/>
            <ac:grpSpMk id="145" creationId="{2452BAD7-62B5-0A99-2966-301F24A5F88D}"/>
          </ac:grpSpMkLst>
        </pc:grpChg>
        <pc:grpChg chg="add mod topLvl">
          <ac:chgData name="Müller Laura" userId="8191ac63-0d49-4000-a34c-4f0f8c71d94d" providerId="ADAL" clId="{E84D38B4-5363-4FA1-B848-2306B9D67A7E}" dt="2024-06-23T16:05:30.473" v="5962" actId="1036"/>
          <ac:grpSpMkLst>
            <pc:docMk/>
            <pc:sldMk cId="540603037" sldId="569"/>
            <ac:grpSpMk id="151" creationId="{97ECA50D-D53E-7768-3B7C-53F09C639B9A}"/>
          </ac:grpSpMkLst>
        </pc:grpChg>
        <pc:grpChg chg="add mod">
          <ac:chgData name="Müller Laura" userId="8191ac63-0d49-4000-a34c-4f0f8c71d94d" providerId="ADAL" clId="{E84D38B4-5363-4FA1-B848-2306B9D67A7E}" dt="2024-06-23T15:52:39.309" v="4598" actId="164"/>
          <ac:grpSpMkLst>
            <pc:docMk/>
            <pc:sldMk cId="540603037" sldId="569"/>
            <ac:grpSpMk id="164" creationId="{B319215E-8681-7B7B-2F71-CF4641FDB8F7}"/>
          </ac:grpSpMkLst>
        </pc:grpChg>
        <pc:grpChg chg="add del mod">
          <ac:chgData name="Müller Laura" userId="8191ac63-0d49-4000-a34c-4f0f8c71d94d" providerId="ADAL" clId="{E84D38B4-5363-4FA1-B848-2306B9D67A7E}" dt="2024-06-23T15:50:10.439" v="4571" actId="478"/>
          <ac:grpSpMkLst>
            <pc:docMk/>
            <pc:sldMk cId="540603037" sldId="569"/>
            <ac:grpSpMk id="165" creationId="{A6122769-24CC-5A0F-9E73-8D3C8C368E48}"/>
          </ac:grpSpMkLst>
        </pc:grpChg>
        <pc:grpChg chg="add mod topLvl">
          <ac:chgData name="Müller Laura" userId="8191ac63-0d49-4000-a34c-4f0f8c71d94d" providerId="ADAL" clId="{E84D38B4-5363-4FA1-B848-2306B9D67A7E}" dt="2024-06-23T16:05:30.473" v="5962" actId="1036"/>
          <ac:grpSpMkLst>
            <pc:docMk/>
            <pc:sldMk cId="540603037" sldId="569"/>
            <ac:grpSpMk id="172" creationId="{D49CE7ED-ECC9-FDF4-7C74-4943BAAB0718}"/>
          </ac:grpSpMkLst>
        </pc:grpChg>
        <pc:grpChg chg="add del mod">
          <ac:chgData name="Müller Laura" userId="8191ac63-0d49-4000-a34c-4f0f8c71d94d" providerId="ADAL" clId="{E84D38B4-5363-4FA1-B848-2306B9D67A7E}" dt="2024-06-23T16:03:40.092" v="5855" actId="165"/>
          <ac:grpSpMkLst>
            <pc:docMk/>
            <pc:sldMk cId="540603037" sldId="569"/>
            <ac:grpSpMk id="185" creationId="{1CE3FFF2-A9FC-DA6D-3356-33AABB8AA947}"/>
          </ac:grpSpMkLst>
        </pc:grpChg>
        <pc:grpChg chg="add mod">
          <ac:chgData name="Müller Laura" userId="8191ac63-0d49-4000-a34c-4f0f8c71d94d" providerId="ADAL" clId="{E84D38B4-5363-4FA1-B848-2306B9D67A7E}" dt="2024-06-23T16:05:30.473" v="5962" actId="1036"/>
          <ac:grpSpMkLst>
            <pc:docMk/>
            <pc:sldMk cId="540603037" sldId="569"/>
            <ac:grpSpMk id="186" creationId="{942FDABB-6CA0-8114-DF63-5D27A26A3991}"/>
          </ac:grpSpMkLst>
        </pc:grpChg>
        <pc:grpChg chg="add mod">
          <ac:chgData name="Müller Laura" userId="8191ac63-0d49-4000-a34c-4f0f8c71d94d" providerId="ADAL" clId="{E84D38B4-5363-4FA1-B848-2306B9D67A7E}" dt="2024-06-23T16:05:30.473" v="5962" actId="1036"/>
          <ac:grpSpMkLst>
            <pc:docMk/>
            <pc:sldMk cId="540603037" sldId="569"/>
            <ac:grpSpMk id="201" creationId="{99B6CEC2-19C8-4EB0-A1DE-A819712ADAE7}"/>
          </ac:grpSpMkLst>
        </pc:grpChg>
        <pc:grpChg chg="add mod">
          <ac:chgData name="Müller Laura" userId="8191ac63-0d49-4000-a34c-4f0f8c71d94d" providerId="ADAL" clId="{E84D38B4-5363-4FA1-B848-2306B9D67A7E}" dt="2024-06-23T16:05:30.473" v="5962" actId="1036"/>
          <ac:grpSpMkLst>
            <pc:docMk/>
            <pc:sldMk cId="540603037" sldId="569"/>
            <ac:grpSpMk id="207" creationId="{5B81629A-FCEF-33A6-7A0F-36120257A0DA}"/>
          </ac:grpSpMkLst>
        </pc:grpChg>
        <pc:grpChg chg="add mod">
          <ac:chgData name="Müller Laura" userId="8191ac63-0d49-4000-a34c-4f0f8c71d94d" providerId="ADAL" clId="{E84D38B4-5363-4FA1-B848-2306B9D67A7E}" dt="2024-06-23T16:05:30.473" v="5962" actId="1036"/>
          <ac:grpSpMkLst>
            <pc:docMk/>
            <pc:sldMk cId="540603037" sldId="569"/>
            <ac:grpSpMk id="215" creationId="{A4D86F4C-EEA4-02B8-C971-1F06481FCE5D}"/>
          </ac:grpSpMkLst>
        </pc:grpChg>
        <pc:grpChg chg="add mod">
          <ac:chgData name="Müller Laura" userId="8191ac63-0d49-4000-a34c-4f0f8c71d94d" providerId="ADAL" clId="{E84D38B4-5363-4FA1-B848-2306B9D67A7E}" dt="2024-06-23T16:05:30.473" v="5962" actId="1036"/>
          <ac:grpSpMkLst>
            <pc:docMk/>
            <pc:sldMk cId="540603037" sldId="569"/>
            <ac:grpSpMk id="222" creationId="{054D0AF6-104F-691F-2FF8-939BA95EACA0}"/>
          </ac:grpSpMkLst>
        </pc:grpChg>
        <pc:picChg chg="add del mod">
          <ac:chgData name="Müller Laura" userId="8191ac63-0d49-4000-a34c-4f0f8c71d94d" providerId="ADAL" clId="{E84D38B4-5363-4FA1-B848-2306B9D67A7E}" dt="2024-06-23T15:09:29.229" v="2309" actId="478"/>
          <ac:picMkLst>
            <pc:docMk/>
            <pc:sldMk cId="540603037" sldId="569"/>
            <ac:picMk id="5" creationId="{B05E8CF3-87CD-0957-5C7A-B50AA85D7A6F}"/>
          </ac:picMkLst>
        </pc:picChg>
        <pc:picChg chg="add del mod">
          <ac:chgData name="Müller Laura" userId="8191ac63-0d49-4000-a34c-4f0f8c71d94d" providerId="ADAL" clId="{E84D38B4-5363-4FA1-B848-2306B9D67A7E}" dt="2024-06-23T15:09:29.229" v="2309" actId="478"/>
          <ac:picMkLst>
            <pc:docMk/>
            <pc:sldMk cId="540603037" sldId="569"/>
            <ac:picMk id="7" creationId="{EDC0808A-0E7D-20CA-2ED8-0C508957A262}"/>
          </ac:picMkLst>
        </pc:picChg>
        <pc:picChg chg="del">
          <ac:chgData name="Müller Laura" userId="8191ac63-0d49-4000-a34c-4f0f8c71d94d" providerId="ADAL" clId="{E84D38B4-5363-4FA1-B848-2306B9D67A7E}" dt="2024-06-23T15:15:56.247" v="2504" actId="478"/>
          <ac:picMkLst>
            <pc:docMk/>
            <pc:sldMk cId="540603037" sldId="569"/>
            <ac:picMk id="9" creationId="{2143B155-3370-3435-F2E5-C040E147A610}"/>
          </ac:picMkLst>
        </pc:picChg>
        <pc:picChg chg="add mod modCrop">
          <ac:chgData name="Müller Laura" userId="8191ac63-0d49-4000-a34c-4f0f8c71d94d" providerId="ADAL" clId="{E84D38B4-5363-4FA1-B848-2306B9D67A7E}" dt="2024-06-23T15:28:35.307" v="2955" actId="164"/>
          <ac:picMkLst>
            <pc:docMk/>
            <pc:sldMk cId="540603037" sldId="569"/>
            <ac:picMk id="11" creationId="{BE8E2F86-24EE-59AF-F2D8-3E2EFE4EB943}"/>
          </ac:picMkLst>
        </pc:picChg>
        <pc:picChg chg="add mod modCrop">
          <ac:chgData name="Müller Laura" userId="8191ac63-0d49-4000-a34c-4f0f8c71d94d" providerId="ADAL" clId="{E84D38B4-5363-4FA1-B848-2306B9D67A7E}" dt="2024-06-23T15:28:15.847" v="2950" actId="164"/>
          <ac:picMkLst>
            <pc:docMk/>
            <pc:sldMk cId="540603037" sldId="569"/>
            <ac:picMk id="13" creationId="{AC85F4E3-C18C-8556-CD2D-6DEB8543BB7A}"/>
          </ac:picMkLst>
        </pc:picChg>
        <pc:picChg chg="add mod ord modCrop">
          <ac:chgData name="Müller Laura" userId="8191ac63-0d49-4000-a34c-4f0f8c71d94d" providerId="ADAL" clId="{E84D38B4-5363-4FA1-B848-2306B9D67A7E}" dt="2024-06-23T15:38:59.587" v="3862" actId="732"/>
          <ac:picMkLst>
            <pc:docMk/>
            <pc:sldMk cId="540603037" sldId="569"/>
            <ac:picMk id="16" creationId="{F3C41C91-1800-7C6C-7109-4F90DE81DB77}"/>
          </ac:picMkLst>
        </pc:picChg>
        <pc:picChg chg="add mod ord modCrop">
          <ac:chgData name="Müller Laura" userId="8191ac63-0d49-4000-a34c-4f0f8c71d94d" providerId="ADAL" clId="{E84D38B4-5363-4FA1-B848-2306B9D67A7E}" dt="2024-06-23T15:28:26.477" v="2952" actId="164"/>
          <ac:picMkLst>
            <pc:docMk/>
            <pc:sldMk cId="540603037" sldId="569"/>
            <ac:picMk id="20" creationId="{C02CF384-4883-B138-E6E9-E8E031AF889A}"/>
          </ac:picMkLst>
        </pc:picChg>
        <pc:picChg chg="mod topLvl">
          <ac:chgData name="Müller Laura" userId="8191ac63-0d49-4000-a34c-4f0f8c71d94d" providerId="ADAL" clId="{E84D38B4-5363-4FA1-B848-2306B9D67A7E}" dt="2024-06-23T16:05:30.473" v="5962" actId="1036"/>
          <ac:picMkLst>
            <pc:docMk/>
            <pc:sldMk cId="540603037" sldId="569"/>
            <ac:picMk id="50" creationId="{F1C1F8C0-79B6-46C2-E1E8-17DCB9D5DA2C}"/>
          </ac:picMkLst>
        </pc:picChg>
        <pc:picChg chg="mod topLvl">
          <ac:chgData name="Müller Laura" userId="8191ac63-0d49-4000-a34c-4f0f8c71d94d" providerId="ADAL" clId="{E84D38B4-5363-4FA1-B848-2306B9D67A7E}" dt="2024-06-23T16:05:30.473" v="5962" actId="1036"/>
          <ac:picMkLst>
            <pc:docMk/>
            <pc:sldMk cId="540603037" sldId="569"/>
            <ac:picMk id="52" creationId="{CC0960FC-A38E-4A73-C2E2-E205C72DE190}"/>
          </ac:picMkLst>
        </pc:picChg>
        <pc:picChg chg="add del mod">
          <ac:chgData name="Müller Laura" userId="8191ac63-0d49-4000-a34c-4f0f8c71d94d" providerId="ADAL" clId="{E84D38B4-5363-4FA1-B848-2306B9D67A7E}" dt="2024-06-23T15:39:52.750" v="3868" actId="478"/>
          <ac:picMkLst>
            <pc:docMk/>
            <pc:sldMk cId="540603037" sldId="569"/>
            <ac:picMk id="134" creationId="{43B304C3-BA84-51C0-5657-7EC941A70A85}"/>
          </ac:picMkLst>
        </pc:picChg>
        <pc:picChg chg="add mod modCrop">
          <ac:chgData name="Müller Laura" userId="8191ac63-0d49-4000-a34c-4f0f8c71d94d" providerId="ADAL" clId="{E84D38B4-5363-4FA1-B848-2306B9D67A7E}" dt="2024-06-23T15:52:39.309" v="4598" actId="164"/>
          <ac:picMkLst>
            <pc:docMk/>
            <pc:sldMk cId="540603037" sldId="569"/>
            <ac:picMk id="140" creationId="{8F3ECF7D-3C47-566F-59E0-DB5789D4C7EF}"/>
          </ac:picMkLst>
        </pc:picChg>
        <pc:picChg chg="add mod topLvl modCrop">
          <ac:chgData name="Müller Laura" userId="8191ac63-0d49-4000-a34c-4f0f8c71d94d" providerId="ADAL" clId="{E84D38B4-5363-4FA1-B848-2306B9D67A7E}" dt="2024-06-23T16:05:30.473" v="5962" actId="1036"/>
          <ac:picMkLst>
            <pc:docMk/>
            <pc:sldMk cId="540603037" sldId="569"/>
            <ac:picMk id="142" creationId="{07BA9124-136E-53AE-23EB-20BADFD3F59B}"/>
          </ac:picMkLst>
        </pc:picChg>
        <pc:picChg chg="add del mod">
          <ac:chgData name="Müller Laura" userId="8191ac63-0d49-4000-a34c-4f0f8c71d94d" providerId="ADAL" clId="{E84D38B4-5363-4FA1-B848-2306B9D67A7E}" dt="2024-06-23T15:52:25.009" v="4596" actId="478"/>
          <ac:picMkLst>
            <pc:docMk/>
            <pc:sldMk cId="540603037" sldId="569"/>
            <ac:picMk id="180" creationId="{014D22B1-2CC1-E2C1-E33E-1E2155892672}"/>
          </ac:picMkLst>
        </pc:picChg>
        <pc:picChg chg="add del mod">
          <ac:chgData name="Müller Laura" userId="8191ac63-0d49-4000-a34c-4f0f8c71d94d" providerId="ADAL" clId="{E84D38B4-5363-4FA1-B848-2306B9D67A7E}" dt="2024-06-23T15:52:23.494" v="4595" actId="478"/>
          <ac:picMkLst>
            <pc:docMk/>
            <pc:sldMk cId="540603037" sldId="569"/>
            <ac:picMk id="182" creationId="{A06C45DE-C61E-1BF2-7302-DE79E11B0853}"/>
          </ac:picMkLst>
        </pc:picChg>
        <pc:picChg chg="add del mod">
          <ac:chgData name="Müller Laura" userId="8191ac63-0d49-4000-a34c-4f0f8c71d94d" providerId="ADAL" clId="{E84D38B4-5363-4FA1-B848-2306B9D67A7E}" dt="2024-06-23T15:52:22.510" v="4594" actId="478"/>
          <ac:picMkLst>
            <pc:docMk/>
            <pc:sldMk cId="540603037" sldId="569"/>
            <ac:picMk id="184" creationId="{52C69C94-C00E-9CD7-384F-F11ABCB9BB05}"/>
          </ac:picMkLst>
        </pc:picChg>
        <pc:picChg chg="add mod modCrop">
          <ac:chgData name="Müller Laura" userId="8191ac63-0d49-4000-a34c-4f0f8c71d94d" providerId="ADAL" clId="{E84D38B4-5363-4FA1-B848-2306B9D67A7E}" dt="2024-06-23T16:05:30.473" v="5962" actId="1036"/>
          <ac:picMkLst>
            <pc:docMk/>
            <pc:sldMk cId="540603037" sldId="569"/>
            <ac:picMk id="190" creationId="{F19E45DB-D03C-92FB-B6E4-3D7702B0C2EF}"/>
          </ac:picMkLst>
        </pc:picChg>
        <pc:picChg chg="add mod modCrop">
          <ac:chgData name="Müller Laura" userId="8191ac63-0d49-4000-a34c-4f0f8c71d94d" providerId="ADAL" clId="{E84D38B4-5363-4FA1-B848-2306B9D67A7E}" dt="2024-06-23T16:05:30.473" v="5962" actId="1036"/>
          <ac:picMkLst>
            <pc:docMk/>
            <pc:sldMk cId="540603037" sldId="569"/>
            <ac:picMk id="192" creationId="{93DB48A6-217D-E26B-B5B2-C1AF4750E44B}"/>
          </ac:picMkLst>
        </pc:picChg>
        <pc:cxnChg chg="add del mod">
          <ac:chgData name="Müller Laura" userId="8191ac63-0d49-4000-a34c-4f0f8c71d94d" providerId="ADAL" clId="{E84D38B4-5363-4FA1-B848-2306B9D67A7E}" dt="2024-06-23T15:43:36.344" v="4152" actId="478"/>
          <ac:cxnSpMkLst>
            <pc:docMk/>
            <pc:sldMk cId="540603037" sldId="569"/>
            <ac:cxnSpMk id="144" creationId="{CE7EA605-70BA-A421-236B-2F840ACC5CCD}"/>
          </ac:cxnSpMkLst>
        </pc:cxnChg>
        <pc:cxnChg chg="add del mod">
          <ac:chgData name="Müller Laura" userId="8191ac63-0d49-4000-a34c-4f0f8c71d94d" providerId="ADAL" clId="{E84D38B4-5363-4FA1-B848-2306B9D67A7E}" dt="2024-06-23T15:54:19.769" v="4807" actId="478"/>
          <ac:cxnSpMkLst>
            <pc:docMk/>
            <pc:sldMk cId="540603037" sldId="569"/>
            <ac:cxnSpMk id="188" creationId="{6D476EE7-E005-4EE1-572F-0177340D947D}"/>
          </ac:cxnSpMkLst>
        </pc:cxnChg>
        <pc:cxnChg chg="add del mod">
          <ac:chgData name="Müller Laura" userId="8191ac63-0d49-4000-a34c-4f0f8c71d94d" providerId="ADAL" clId="{E84D38B4-5363-4FA1-B848-2306B9D67A7E}" dt="2024-06-23T15:56:38.793" v="4981" actId="478"/>
          <ac:cxnSpMkLst>
            <pc:docMk/>
            <pc:sldMk cId="540603037" sldId="569"/>
            <ac:cxnSpMk id="194" creationId="{EBCB4228-744D-DB16-1DF4-11B031EE7934}"/>
          </ac:cxnSpMkLst>
        </pc:cxnChg>
        <pc:cxnChg chg="add del mod">
          <ac:chgData name="Müller Laura" userId="8191ac63-0d49-4000-a34c-4f0f8c71d94d" providerId="ADAL" clId="{E84D38B4-5363-4FA1-B848-2306B9D67A7E}" dt="2024-06-23T16:01:39.388" v="5729" actId="478"/>
          <ac:cxnSpMkLst>
            <pc:docMk/>
            <pc:sldMk cId="540603037" sldId="569"/>
            <ac:cxnSpMk id="196" creationId="{0DD2F204-98F1-354A-F230-655728BB1B1D}"/>
          </ac:cxnSpMkLst>
        </pc:cxnChg>
        <pc:cxnChg chg="add del mod">
          <ac:chgData name="Müller Laura" userId="8191ac63-0d49-4000-a34c-4f0f8c71d94d" providerId="ADAL" clId="{E84D38B4-5363-4FA1-B848-2306B9D67A7E}" dt="2024-06-23T15:59:42.033" v="5448" actId="478"/>
          <ac:cxnSpMkLst>
            <pc:docMk/>
            <pc:sldMk cId="540603037" sldId="569"/>
            <ac:cxnSpMk id="198" creationId="{A0E2C18D-40E1-AA51-411B-F17419240EBB}"/>
          </ac:cxnSpMkLst>
        </pc:cxnChg>
        <pc:cxnChg chg="add del mod">
          <ac:chgData name="Müller Laura" userId="8191ac63-0d49-4000-a34c-4f0f8c71d94d" providerId="ADAL" clId="{E84D38B4-5363-4FA1-B848-2306B9D67A7E}" dt="2024-06-23T16:01:36.979" v="5728" actId="478"/>
          <ac:cxnSpMkLst>
            <pc:docMk/>
            <pc:sldMk cId="540603037" sldId="569"/>
            <ac:cxnSpMk id="200" creationId="{441B92AB-3AC5-B7B8-C2C9-FDB323752933}"/>
          </ac:cxnSpMkLst>
        </pc:cxnChg>
        <pc:cxnChg chg="add del mod">
          <ac:chgData name="Müller Laura" userId="8191ac63-0d49-4000-a34c-4f0f8c71d94d" providerId="ADAL" clId="{E84D38B4-5363-4FA1-B848-2306B9D67A7E}" dt="2024-06-23T16:02:26.924" v="5841" actId="478"/>
          <ac:cxnSpMkLst>
            <pc:docMk/>
            <pc:sldMk cId="540603037" sldId="569"/>
            <ac:cxnSpMk id="214" creationId="{24F45ADF-3FE8-DE2B-1C05-42268FCE29FB}"/>
          </ac:cxnSpMkLst>
        </pc:cxnChg>
      </pc:sldChg>
      <pc:sldChg chg="addSp delSp modSp add mod ord modNotesTx">
        <pc:chgData name="Müller Laura" userId="8191ac63-0d49-4000-a34c-4f0f8c71d94d" providerId="ADAL" clId="{E84D38B4-5363-4FA1-B848-2306B9D67A7E}" dt="2024-07-02T14:27:52.968" v="14534"/>
        <pc:sldMkLst>
          <pc:docMk/>
          <pc:sldMk cId="1435538157" sldId="570"/>
        </pc:sldMkLst>
        <pc:spChg chg="add del mod">
          <ac:chgData name="Müller Laura" userId="8191ac63-0d49-4000-a34c-4f0f8c71d94d" providerId="ADAL" clId="{E84D38B4-5363-4FA1-B848-2306B9D67A7E}" dt="2024-06-23T16:07:02.059" v="6088" actId="478"/>
          <ac:spMkLst>
            <pc:docMk/>
            <pc:sldMk cId="1435538157" sldId="570"/>
            <ac:spMk id="3" creationId="{03CB5B92-1F61-0E82-9504-37F2D1B9C4C6}"/>
          </ac:spMkLst>
        </pc:spChg>
        <pc:spChg chg="add mod ord topLvl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5" creationId="{3EF72A26-2422-D1A4-126E-0B2E24567CCD}"/>
          </ac:spMkLst>
        </pc:spChg>
        <pc:spChg chg="add mod ord topLvl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6" creationId="{68B164CB-B2E7-286C-588F-01783C4658F3}"/>
          </ac:spMkLst>
        </pc:spChg>
        <pc:spChg chg="add mod replST">
          <ac:chgData name="Müller Laura" userId="8191ac63-0d49-4000-a34c-4f0f8c71d94d" providerId="ADAL" clId="{E84D38B4-5363-4FA1-B848-2306B9D67A7E}" dt="2024-07-02T14:27:52.965" v="14533"/>
          <ac:spMkLst>
            <pc:docMk/>
            <pc:sldMk cId="1435538157" sldId="570"/>
            <ac:spMk id="7" creationId="{0E962597-38A7-D2AE-AEC3-09C372534571}"/>
          </ac:spMkLst>
        </pc:spChg>
        <pc:spChg chg="add mod replST">
          <ac:chgData name="Müller Laura" userId="8191ac63-0d49-4000-a34c-4f0f8c71d94d" providerId="ADAL" clId="{E84D38B4-5363-4FA1-B848-2306B9D67A7E}" dt="2024-07-02T14:27:52.968" v="14534"/>
          <ac:spMkLst>
            <pc:docMk/>
            <pc:sldMk cId="1435538157" sldId="570"/>
            <ac:spMk id="8" creationId="{35F30FA7-6506-3A75-958B-6A6E670C4EFD}"/>
          </ac:spMkLst>
        </pc:spChg>
        <pc:spChg chg="mod replST">
          <ac:chgData name="Müller Laura" userId="8191ac63-0d49-4000-a34c-4f0f8c71d94d" providerId="ADAL" clId="{E84D38B4-5363-4FA1-B848-2306B9D67A7E}" dt="2024-07-02T14:27:52.954" v="14529"/>
          <ac:spMkLst>
            <pc:docMk/>
            <pc:sldMk cId="1435538157" sldId="570"/>
            <ac:spMk id="10" creationId="{B913B4DB-2508-FA3A-41B8-07F7BAE2251E}"/>
          </ac:spMkLst>
        </pc:spChg>
        <pc:spChg chg="replST">
          <ac:chgData name="Müller Laura" userId="8191ac63-0d49-4000-a34c-4f0f8c71d94d" providerId="ADAL" clId="{E84D38B4-5363-4FA1-B848-2306B9D67A7E}" dt="2024-07-02T14:27:52.948" v="14527"/>
          <ac:spMkLst>
            <pc:docMk/>
            <pc:sldMk cId="1435538157" sldId="570"/>
            <ac:spMk id="17" creationId="{06C0B115-6E92-81F6-A8A8-A252B02EFCCE}"/>
          </ac:spMkLst>
        </pc:spChg>
        <pc:spChg chg="del">
          <ac:chgData name="Müller Laura" userId="8191ac63-0d49-4000-a34c-4f0f8c71d94d" providerId="ADAL" clId="{E84D38B4-5363-4FA1-B848-2306B9D67A7E}" dt="2024-06-30T08:21:36.420" v="14107" actId="478"/>
          <ac:spMkLst>
            <pc:docMk/>
            <pc:sldMk cId="1435538157" sldId="570"/>
            <ac:spMk id="18" creationId="{75E345B8-5049-DEE0-574D-4DEA53ABE634}"/>
          </ac:spMkLst>
        </pc:spChg>
        <pc:spChg chg="del">
          <ac:chgData name="Müller Laura" userId="8191ac63-0d49-4000-a34c-4f0f8c71d94d" providerId="ADAL" clId="{E84D38B4-5363-4FA1-B848-2306B9D67A7E}" dt="2024-06-23T16:07:55.303" v="6114" actId="478"/>
          <ac:spMkLst>
            <pc:docMk/>
            <pc:sldMk cId="1435538157" sldId="570"/>
            <ac:spMk id="40" creationId="{7F32720B-60B1-4FA8-D14F-42566EA9BD0B}"/>
          </ac:spMkLst>
        </pc:spChg>
        <pc:spChg chg="del">
          <ac:chgData name="Müller Laura" userId="8191ac63-0d49-4000-a34c-4f0f8c71d94d" providerId="ADAL" clId="{E84D38B4-5363-4FA1-B848-2306B9D67A7E}" dt="2024-06-23T16:08:03.334" v="6115" actId="478"/>
          <ac:spMkLst>
            <pc:docMk/>
            <pc:sldMk cId="1435538157" sldId="570"/>
            <ac:spMk id="41" creationId="{948011FD-1383-6FB0-D41C-EA7BA734F4AF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42" creationId="{6BB1DA80-674F-52A6-DD93-22B9314F6A06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43" creationId="{A2957773-066D-58D1-753A-9B86F9568826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44" creationId="{C52C1A49-03B8-4B1B-44DC-9C39607E4723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45" creationId="{35394D50-BA81-3D3D-5E9C-1910C52738C7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46" creationId="{D37014E9-B14D-C251-5F27-97CAC9CAFD76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47" creationId="{DBDCF872-DE95-8801-C33D-2F9D04F4669A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48" creationId="{3829FA63-F58F-9FBE-C553-5C06347D9CE8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49" creationId="{7549934F-ED37-1BA6-EBBD-0B4DE02E80F4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54" creationId="{77AE0935-E11F-BA04-F576-241A4418B7BB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55" creationId="{2432CE6C-CA53-E003-9FB6-0E2153F7E8DC}"/>
          </ac:spMkLst>
        </pc:spChg>
        <pc:spChg chg="mod topLvl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61" creationId="{E4897BA9-EF3F-48F3-DB1D-944C35C7AD74}"/>
          </ac:spMkLst>
        </pc:spChg>
        <pc:spChg chg="mod topLvl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62" creationId="{65546CF2-31DF-FD2A-9294-F03D64F6D7AD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46" creationId="{5830C8B2-44E7-2799-477E-5AC191194A58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47" creationId="{7A154717-0704-7BF9-C319-437C40B8EBF8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48" creationId="{0C26B099-342D-024B-30D4-22B705741342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49" creationId="{F890324F-D813-BAD6-CBA4-631D2228FAE7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50" creationId="{76721573-534A-BC20-D386-1262046FE06D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52" creationId="{81075878-C7E4-AD05-2C12-C6353B80C0AA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53" creationId="{A45C5B2E-7CCA-751D-59C1-2EC972E5AA5E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54" creationId="{D36AAC9C-2A1E-B29E-901B-0EFD3932E542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55" creationId="{771992F2-E6AF-F2E8-C386-46E51F7EA70E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56" creationId="{23835917-D96C-0C3B-82F0-7F1C4B28009B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57" creationId="{49DE0D75-3C64-5112-CD88-2E922799CD66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58" creationId="{67E2413D-3D3C-30D5-B758-F1AEE2FC0C59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60" creationId="{1EABAC2B-2239-54DD-8193-41602AFFF7C0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61" creationId="{FAE3DF8A-5D60-4E7C-C2AD-394E376B907B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62" creationId="{D0DA87A2-186E-41DD-2D69-F8C8CCE1D614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63" creationId="{DAC52D2C-E4C8-A6F8-DF7E-87723D18A8B5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73" creationId="{A60CD62D-D2D8-75E8-E117-EF1581E330DC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74" creationId="{D89EBD65-D166-8F1C-493A-9F9E5C934489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75" creationId="{7629CFDD-3B04-CCD2-CD95-C3C46F14B3BF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76" creationId="{04B64BD6-6BAE-9B64-EC1A-4B1B60D96293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77" creationId="{55DF8C76-7FED-2563-034D-932BF182D852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178" creationId="{149132E2-E458-ED70-7703-B6BECE61A714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02" creationId="{1DE2643C-D583-A263-F3E3-1F66C96AF8D4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03" creationId="{255BE1EA-730F-448E-E45A-3121ECBD717E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04" creationId="{FCB7E4FD-4CC2-A98A-61CA-066BAB463C1C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05" creationId="{30C47B61-DD02-FEA1-A989-B66D0B9B5C9F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06" creationId="{0FF180B4-86FE-0DCC-56DB-9A49CD82BA4C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08" creationId="{DA95976C-988F-7618-95FC-934012095E05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09" creationId="{F8A03CC4-AFF8-0D89-7FCE-3A81B6B65152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10" creationId="{EC051C7D-9CDD-BA1C-0E35-EB50EBE710BC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11" creationId="{9BC32436-E402-49E0-4A14-E72B4DDAAF20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12" creationId="{C61286AD-3950-71DE-D793-10782F8CB179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16" creationId="{0FE422C9-CA40-EA97-6FE3-B95D1B3B91B9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17" creationId="{A21FF349-E7B5-0179-CA6D-66C7D2923745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18" creationId="{AD57E38F-BB69-1271-10DC-1272B563EF21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19" creationId="{25E42E86-CFF3-B2E3-89E5-EA8D6617221D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20" creationId="{4619AA4B-0107-D2C2-8727-B37174EA51FF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21" creationId="{F66874F1-7E41-2110-6F7A-10F45ADE724A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23" creationId="{8D503213-91B7-C42D-E3EE-9BD1E6583797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24" creationId="{66244E83-2F59-1E3D-060C-1D19A1CE1516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25" creationId="{5CBEF1D2-D478-0D2C-E838-1D495EFAE5AC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26" creationId="{3E5DC503-5BF2-3D28-B005-0E7BD9D52ADB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27" creationId="{079F1A0A-4C3F-01C0-97D3-97D8B69FBDC4}"/>
          </ac:spMkLst>
        </pc:spChg>
        <pc:spChg chg="mod">
          <ac:chgData name="Müller Laura" userId="8191ac63-0d49-4000-a34c-4f0f8c71d94d" providerId="ADAL" clId="{E84D38B4-5363-4FA1-B848-2306B9D67A7E}" dt="2024-06-23T16:10:24.248" v="6145" actId="165"/>
          <ac:spMkLst>
            <pc:docMk/>
            <pc:sldMk cId="1435538157" sldId="570"/>
            <ac:spMk id="228" creationId="{99896BB9-1393-881A-563B-DACE9648EE08}"/>
          </ac:spMkLst>
        </pc:spChg>
        <pc:grpChg chg="add del mod replST">
          <ac:chgData name="Müller Laura" userId="8191ac63-0d49-4000-a34c-4f0f8c71d94d" providerId="ADAL" clId="{E84D38B4-5363-4FA1-B848-2306B9D67A7E}" dt="2024-07-02T14:27:52.962" v="14532"/>
          <ac:grpSpMkLst>
            <pc:docMk/>
            <pc:sldMk cId="1435538157" sldId="570"/>
            <ac:grpSpMk id="9" creationId="{BCB0DC58-FD5A-78D0-90BD-1F01875FBB1D}"/>
          </ac:grpSpMkLst>
        </pc:grpChg>
        <pc:grpChg chg="add del mod ord replST">
          <ac:chgData name="Müller Laura" userId="8191ac63-0d49-4000-a34c-4f0f8c71d94d" providerId="ADAL" clId="{E84D38B4-5363-4FA1-B848-2306B9D67A7E}" dt="2024-07-02T14:27:52.946" v="14526"/>
          <ac:grpSpMkLst>
            <pc:docMk/>
            <pc:sldMk cId="1435538157" sldId="570"/>
            <ac:grpSpMk id="11" creationId="{5C87F2FC-05E5-9B1B-ED11-693AC8FC926B}"/>
          </ac:grpSpMkLst>
        </pc:grpChg>
        <pc:grpChg chg="mod topLvl">
          <ac:chgData name="Müller Laura" userId="8191ac63-0d49-4000-a34c-4f0f8c71d94d" providerId="ADAL" clId="{E84D38B4-5363-4FA1-B848-2306B9D67A7E}" dt="2024-06-23T16:10:24.248" v="6145" actId="165"/>
          <ac:grpSpMkLst>
            <pc:docMk/>
            <pc:sldMk cId="1435538157" sldId="570"/>
            <ac:grpSpMk id="53" creationId="{26747C7F-AE1F-3DF0-FF9A-0A0FC3EE0BA5}"/>
          </ac:grpSpMkLst>
        </pc:grpChg>
        <pc:grpChg chg="mod replST">
          <ac:chgData name="Müller Laura" userId="8191ac63-0d49-4000-a34c-4f0f8c71d94d" providerId="ADAL" clId="{E84D38B4-5363-4FA1-B848-2306B9D67A7E}" dt="2024-07-02T14:27:52.956" v="14530"/>
          <ac:grpSpMkLst>
            <pc:docMk/>
            <pc:sldMk cId="1435538157" sldId="570"/>
            <ac:grpSpMk id="56" creationId="{D5937DC9-CC63-DE1F-1744-A2F9832DEA70}"/>
          </ac:grpSpMkLst>
        </pc:grpChg>
        <pc:grpChg chg="mod topLvl">
          <ac:chgData name="Müller Laura" userId="8191ac63-0d49-4000-a34c-4f0f8c71d94d" providerId="ADAL" clId="{E84D38B4-5363-4FA1-B848-2306B9D67A7E}" dt="2024-06-23T16:10:24.248" v="6145" actId="165"/>
          <ac:grpSpMkLst>
            <pc:docMk/>
            <pc:sldMk cId="1435538157" sldId="570"/>
            <ac:grpSpMk id="135" creationId="{A4918A3B-150F-99F8-E027-C3D9A1FB950E}"/>
          </ac:grpSpMkLst>
        </pc:grpChg>
        <pc:grpChg chg="mod topLvl">
          <ac:chgData name="Müller Laura" userId="8191ac63-0d49-4000-a34c-4f0f8c71d94d" providerId="ADAL" clId="{E84D38B4-5363-4FA1-B848-2306B9D67A7E}" dt="2024-06-23T16:10:24.248" v="6145" actId="165"/>
          <ac:grpSpMkLst>
            <pc:docMk/>
            <pc:sldMk cId="1435538157" sldId="570"/>
            <ac:grpSpMk id="137" creationId="{52382FF1-C0DA-CE5A-8973-DF89B9289B6E}"/>
          </ac:grpSpMkLst>
        </pc:grpChg>
        <pc:grpChg chg="mod topLvl">
          <ac:chgData name="Müller Laura" userId="8191ac63-0d49-4000-a34c-4f0f8c71d94d" providerId="ADAL" clId="{E84D38B4-5363-4FA1-B848-2306B9D67A7E}" dt="2024-06-23T16:10:24.248" v="6145" actId="165"/>
          <ac:grpSpMkLst>
            <pc:docMk/>
            <pc:sldMk cId="1435538157" sldId="570"/>
            <ac:grpSpMk id="145" creationId="{2452BAD7-62B5-0A99-2966-301F24A5F88D}"/>
          </ac:grpSpMkLst>
        </pc:grpChg>
        <pc:grpChg chg="mod topLvl">
          <ac:chgData name="Müller Laura" userId="8191ac63-0d49-4000-a34c-4f0f8c71d94d" providerId="ADAL" clId="{E84D38B4-5363-4FA1-B848-2306B9D67A7E}" dt="2024-06-23T16:10:24.248" v="6145" actId="165"/>
          <ac:grpSpMkLst>
            <pc:docMk/>
            <pc:sldMk cId="1435538157" sldId="570"/>
            <ac:grpSpMk id="151" creationId="{97ECA50D-D53E-7768-3B7C-53F09C639B9A}"/>
          </ac:grpSpMkLst>
        </pc:grpChg>
        <pc:grpChg chg="add del mod topLvl">
          <ac:chgData name="Müller Laura" userId="8191ac63-0d49-4000-a34c-4f0f8c71d94d" providerId="ADAL" clId="{E84D38B4-5363-4FA1-B848-2306B9D67A7E}" dt="2024-06-23T16:10:24.248" v="6145" actId="165"/>
          <ac:grpSpMkLst>
            <pc:docMk/>
            <pc:sldMk cId="1435538157" sldId="570"/>
            <ac:grpSpMk id="164" creationId="{B319215E-8681-7B7B-2F71-CF4641FDB8F7}"/>
          </ac:grpSpMkLst>
        </pc:grpChg>
        <pc:grpChg chg="add del mod topLvl">
          <ac:chgData name="Müller Laura" userId="8191ac63-0d49-4000-a34c-4f0f8c71d94d" providerId="ADAL" clId="{E84D38B4-5363-4FA1-B848-2306B9D67A7E}" dt="2024-06-23T16:10:24.248" v="6145" actId="165"/>
          <ac:grpSpMkLst>
            <pc:docMk/>
            <pc:sldMk cId="1435538157" sldId="570"/>
            <ac:grpSpMk id="172" creationId="{D49CE7ED-ECC9-FDF4-7C74-4943BAAB0718}"/>
          </ac:grpSpMkLst>
        </pc:grpChg>
        <pc:grpChg chg="add del mod topLvl">
          <ac:chgData name="Müller Laura" userId="8191ac63-0d49-4000-a34c-4f0f8c71d94d" providerId="ADAL" clId="{E84D38B4-5363-4FA1-B848-2306B9D67A7E}" dt="2024-06-23T16:10:24.248" v="6145" actId="165"/>
          <ac:grpSpMkLst>
            <pc:docMk/>
            <pc:sldMk cId="1435538157" sldId="570"/>
            <ac:grpSpMk id="186" creationId="{942FDABB-6CA0-8114-DF63-5D27A26A3991}"/>
          </ac:grpSpMkLst>
        </pc:grpChg>
        <pc:grpChg chg="mod topLvl">
          <ac:chgData name="Müller Laura" userId="8191ac63-0d49-4000-a34c-4f0f8c71d94d" providerId="ADAL" clId="{E84D38B4-5363-4FA1-B848-2306B9D67A7E}" dt="2024-06-23T16:10:24.248" v="6145" actId="165"/>
          <ac:grpSpMkLst>
            <pc:docMk/>
            <pc:sldMk cId="1435538157" sldId="570"/>
            <ac:grpSpMk id="201" creationId="{99B6CEC2-19C8-4EB0-A1DE-A819712ADAE7}"/>
          </ac:grpSpMkLst>
        </pc:grpChg>
        <pc:grpChg chg="mod topLvl">
          <ac:chgData name="Müller Laura" userId="8191ac63-0d49-4000-a34c-4f0f8c71d94d" providerId="ADAL" clId="{E84D38B4-5363-4FA1-B848-2306B9D67A7E}" dt="2024-06-23T16:10:24.248" v="6145" actId="165"/>
          <ac:grpSpMkLst>
            <pc:docMk/>
            <pc:sldMk cId="1435538157" sldId="570"/>
            <ac:grpSpMk id="207" creationId="{5B81629A-FCEF-33A6-7A0F-36120257A0DA}"/>
          </ac:grpSpMkLst>
        </pc:grpChg>
        <pc:grpChg chg="mod topLvl">
          <ac:chgData name="Müller Laura" userId="8191ac63-0d49-4000-a34c-4f0f8c71d94d" providerId="ADAL" clId="{E84D38B4-5363-4FA1-B848-2306B9D67A7E}" dt="2024-06-23T16:10:24.248" v="6145" actId="165"/>
          <ac:grpSpMkLst>
            <pc:docMk/>
            <pc:sldMk cId="1435538157" sldId="570"/>
            <ac:grpSpMk id="215" creationId="{A4D86F4C-EEA4-02B8-C971-1F06481FCE5D}"/>
          </ac:grpSpMkLst>
        </pc:grpChg>
        <pc:grpChg chg="mod topLvl">
          <ac:chgData name="Müller Laura" userId="8191ac63-0d49-4000-a34c-4f0f8c71d94d" providerId="ADAL" clId="{E84D38B4-5363-4FA1-B848-2306B9D67A7E}" dt="2024-06-23T16:10:24.248" v="6145" actId="165"/>
          <ac:grpSpMkLst>
            <pc:docMk/>
            <pc:sldMk cId="1435538157" sldId="570"/>
            <ac:grpSpMk id="222" creationId="{054D0AF6-104F-691F-2FF8-939BA95EACA0}"/>
          </ac:grpSpMkLst>
        </pc:grpChg>
        <pc:picChg chg="replST">
          <ac:chgData name="Müller Laura" userId="8191ac63-0d49-4000-a34c-4f0f8c71d94d" providerId="ADAL" clId="{E84D38B4-5363-4FA1-B848-2306B9D67A7E}" dt="2024-07-02T14:27:52.959" v="14531"/>
          <ac:picMkLst>
            <pc:docMk/>
            <pc:sldMk cId="1435538157" sldId="570"/>
            <ac:picMk id="2" creationId="{B15D00BD-BA55-7CD9-F1A2-47D4C66837C7}"/>
          </ac:picMkLst>
        </pc:picChg>
        <pc:picChg chg="replST">
          <ac:chgData name="Müller Laura" userId="8191ac63-0d49-4000-a34c-4f0f8c71d94d" providerId="ADAL" clId="{E84D38B4-5363-4FA1-B848-2306B9D67A7E}" dt="2024-07-02T14:27:52.951" v="14528"/>
          <ac:picMkLst>
            <pc:docMk/>
            <pc:sldMk cId="1435538157" sldId="570"/>
            <ac:picMk id="4" creationId="{A6497196-C297-0067-5221-698B80852319}"/>
          </ac:picMkLst>
        </pc:picChg>
        <pc:picChg chg="mod topLvl">
          <ac:chgData name="Müller Laura" userId="8191ac63-0d49-4000-a34c-4f0f8c71d94d" providerId="ADAL" clId="{E84D38B4-5363-4FA1-B848-2306B9D67A7E}" dt="2024-06-23T16:10:24.248" v="6145" actId="165"/>
          <ac:picMkLst>
            <pc:docMk/>
            <pc:sldMk cId="1435538157" sldId="570"/>
            <ac:picMk id="50" creationId="{F1C1F8C0-79B6-46C2-E1E8-17DCB9D5DA2C}"/>
          </ac:picMkLst>
        </pc:picChg>
        <pc:picChg chg="mod topLvl">
          <ac:chgData name="Müller Laura" userId="8191ac63-0d49-4000-a34c-4f0f8c71d94d" providerId="ADAL" clId="{E84D38B4-5363-4FA1-B848-2306B9D67A7E}" dt="2024-06-23T16:10:24.248" v="6145" actId="165"/>
          <ac:picMkLst>
            <pc:docMk/>
            <pc:sldMk cId="1435538157" sldId="570"/>
            <ac:picMk id="52" creationId="{CC0960FC-A38E-4A73-C2E2-E205C72DE190}"/>
          </ac:picMkLst>
        </pc:picChg>
        <pc:picChg chg="mod topLvl">
          <ac:chgData name="Müller Laura" userId="8191ac63-0d49-4000-a34c-4f0f8c71d94d" providerId="ADAL" clId="{E84D38B4-5363-4FA1-B848-2306B9D67A7E}" dt="2024-06-23T16:10:24.248" v="6145" actId="165"/>
          <ac:picMkLst>
            <pc:docMk/>
            <pc:sldMk cId="1435538157" sldId="570"/>
            <ac:picMk id="140" creationId="{8F3ECF7D-3C47-566F-59E0-DB5789D4C7EF}"/>
          </ac:picMkLst>
        </pc:picChg>
        <pc:picChg chg="mod topLvl">
          <ac:chgData name="Müller Laura" userId="8191ac63-0d49-4000-a34c-4f0f8c71d94d" providerId="ADAL" clId="{E84D38B4-5363-4FA1-B848-2306B9D67A7E}" dt="2024-06-23T16:10:24.248" v="6145" actId="165"/>
          <ac:picMkLst>
            <pc:docMk/>
            <pc:sldMk cId="1435538157" sldId="570"/>
            <ac:picMk id="142" creationId="{07BA9124-136E-53AE-23EB-20BADFD3F59B}"/>
          </ac:picMkLst>
        </pc:picChg>
        <pc:picChg chg="mod topLvl">
          <ac:chgData name="Müller Laura" userId="8191ac63-0d49-4000-a34c-4f0f8c71d94d" providerId="ADAL" clId="{E84D38B4-5363-4FA1-B848-2306B9D67A7E}" dt="2024-06-23T16:10:24.248" v="6145" actId="165"/>
          <ac:picMkLst>
            <pc:docMk/>
            <pc:sldMk cId="1435538157" sldId="570"/>
            <ac:picMk id="190" creationId="{F19E45DB-D03C-92FB-B6E4-3D7702B0C2EF}"/>
          </ac:picMkLst>
        </pc:picChg>
        <pc:picChg chg="mod topLvl">
          <ac:chgData name="Müller Laura" userId="8191ac63-0d49-4000-a34c-4f0f8c71d94d" providerId="ADAL" clId="{E84D38B4-5363-4FA1-B848-2306B9D67A7E}" dt="2024-06-23T16:10:24.248" v="6145" actId="165"/>
          <ac:picMkLst>
            <pc:docMk/>
            <pc:sldMk cId="1435538157" sldId="570"/>
            <ac:picMk id="192" creationId="{93DB48A6-217D-E26B-B5B2-C1AF4750E44B}"/>
          </ac:picMkLst>
        </pc:picChg>
        <pc:cxnChg chg="add del mod">
          <ac:chgData name="Müller Laura" userId="8191ac63-0d49-4000-a34c-4f0f8c71d94d" providerId="ADAL" clId="{E84D38B4-5363-4FA1-B848-2306B9D67A7E}" dt="2024-06-23T20:52:02.742" v="6754" actId="478"/>
          <ac:cxnSpMkLst>
            <pc:docMk/>
            <pc:sldMk cId="1435538157" sldId="570"/>
            <ac:cxnSpMk id="3" creationId="{1BAF1DDC-F043-4D7F-4195-FC54668C9163}"/>
          </ac:cxnSpMkLst>
        </pc:cxnChg>
        <pc:cxnChg chg="add del mod">
          <ac:chgData name="Müller Laura" userId="8191ac63-0d49-4000-a34c-4f0f8c71d94d" providerId="ADAL" clId="{E84D38B4-5363-4FA1-B848-2306B9D67A7E}" dt="2024-06-23T20:52:09.814" v="6756" actId="478"/>
          <ac:cxnSpMkLst>
            <pc:docMk/>
            <pc:sldMk cId="1435538157" sldId="570"/>
            <ac:cxnSpMk id="12" creationId="{B53BCC8C-35DE-A6AE-B47D-070F3B591584}"/>
          </ac:cxnSpMkLst>
        </pc:cxnChg>
      </pc:sldChg>
      <pc:sldChg chg="addSp delSp modSp add mod modNotesTx">
        <pc:chgData name="Müller Laura" userId="8191ac63-0d49-4000-a34c-4f0f8c71d94d" providerId="ADAL" clId="{E84D38B4-5363-4FA1-B848-2306B9D67A7E}" dt="2024-07-02T14:27:52.813" v="14507"/>
        <pc:sldMkLst>
          <pc:docMk/>
          <pc:sldMk cId="3400957090" sldId="572"/>
        </pc:sldMkLst>
        <pc:spChg chg="add del mod">
          <ac:chgData name="Müller Laura" userId="8191ac63-0d49-4000-a34c-4f0f8c71d94d" providerId="ADAL" clId="{E84D38B4-5363-4FA1-B848-2306B9D67A7E}" dt="2024-06-27T14:45:26.109" v="11417" actId="478"/>
          <ac:spMkLst>
            <pc:docMk/>
            <pc:sldMk cId="3400957090" sldId="572"/>
            <ac:spMk id="2" creationId="{45655663-C8B4-A38C-9DE8-5574D3686106}"/>
          </ac:spMkLst>
        </pc:spChg>
        <pc:spChg chg="replST">
          <ac:chgData name="Müller Laura" userId="8191ac63-0d49-4000-a34c-4f0f8c71d94d" providerId="ADAL" clId="{E84D38B4-5363-4FA1-B848-2306B9D67A7E}" dt="2024-07-02T14:27:52.709" v="14486"/>
          <ac:spMkLst>
            <pc:docMk/>
            <pc:sldMk cId="3400957090" sldId="572"/>
            <ac:spMk id="3" creationId="{84647A45-9676-B18C-1055-8FE56D467984}"/>
          </ac:spMkLst>
        </pc:spChg>
        <pc:spChg chg="add mod ord replST">
          <ac:chgData name="Müller Laura" userId="8191ac63-0d49-4000-a34c-4f0f8c71d94d" providerId="ADAL" clId="{E84D38B4-5363-4FA1-B848-2306B9D67A7E}" dt="2024-07-02T14:27:52.808" v="14506"/>
          <ac:spMkLst>
            <pc:docMk/>
            <pc:sldMk cId="3400957090" sldId="572"/>
            <ac:spMk id="5" creationId="{4C9B904A-89B5-791B-D551-8560CD8E8340}"/>
          </ac:spMkLst>
        </pc:spChg>
        <pc:spChg chg="add mod">
          <ac:chgData name="Müller Laura" userId="8191ac63-0d49-4000-a34c-4f0f8c71d94d" providerId="ADAL" clId="{E84D38B4-5363-4FA1-B848-2306B9D67A7E}" dt="2024-06-23T21:09:52.384" v="6870" actId="164"/>
          <ac:spMkLst>
            <pc:docMk/>
            <pc:sldMk cId="3400957090" sldId="572"/>
            <ac:spMk id="6" creationId="{BAB2C1B8-53A8-B18B-86DC-C5BFA9E6443E}"/>
          </ac:spMkLst>
        </pc:spChg>
        <pc:spChg chg="add mod replST">
          <ac:chgData name="Müller Laura" userId="8191ac63-0d49-4000-a34c-4f0f8c71d94d" providerId="ADAL" clId="{E84D38B4-5363-4FA1-B848-2306B9D67A7E}" dt="2024-07-02T14:27:52.813" v="14507"/>
          <ac:spMkLst>
            <pc:docMk/>
            <pc:sldMk cId="3400957090" sldId="572"/>
            <ac:spMk id="7" creationId="{9D0C6154-C0AD-B106-BF64-593C8D8DD991}"/>
          </ac:spMkLst>
        </pc:spChg>
        <pc:spChg chg="add mod">
          <ac:chgData name="Müller Laura" userId="8191ac63-0d49-4000-a34c-4f0f8c71d94d" providerId="ADAL" clId="{E84D38B4-5363-4FA1-B848-2306B9D67A7E}" dt="2024-06-23T21:10:07.570" v="6876" actId="164"/>
          <ac:spMkLst>
            <pc:docMk/>
            <pc:sldMk cId="3400957090" sldId="572"/>
            <ac:spMk id="8" creationId="{2D4C6818-1D35-0B7E-F3CA-E59629F66AA5}"/>
          </ac:spMkLst>
        </pc:spChg>
        <pc:spChg chg="add mod">
          <ac:chgData name="Müller Laura" userId="8191ac63-0d49-4000-a34c-4f0f8c71d94d" providerId="ADAL" clId="{E84D38B4-5363-4FA1-B848-2306B9D67A7E}" dt="2024-06-23T21:10:19.480" v="6880" actId="164"/>
          <ac:spMkLst>
            <pc:docMk/>
            <pc:sldMk cId="3400957090" sldId="572"/>
            <ac:spMk id="11" creationId="{23428547-9FA8-9C43-86BC-C3300FDBD157}"/>
          </ac:spMkLst>
        </pc:spChg>
        <pc:spChg chg="add mod ord replST">
          <ac:chgData name="Müller Laura" userId="8191ac63-0d49-4000-a34c-4f0f8c71d94d" providerId="ADAL" clId="{E84D38B4-5363-4FA1-B848-2306B9D67A7E}" dt="2024-07-02T14:27:52.683" v="14482"/>
          <ac:spMkLst>
            <pc:docMk/>
            <pc:sldMk cId="3400957090" sldId="572"/>
            <ac:spMk id="13" creationId="{79965036-9415-6901-6F5B-F7634EAA97F4}"/>
          </ac:spMkLst>
        </pc:spChg>
        <pc:spChg chg="mod">
          <ac:chgData name="Müller Laura" userId="8191ac63-0d49-4000-a34c-4f0f8c71d94d" providerId="ADAL" clId="{E84D38B4-5363-4FA1-B848-2306B9D67A7E}" dt="2024-06-25T19:38:09.922" v="7246" actId="20577"/>
          <ac:spMkLst>
            <pc:docMk/>
            <pc:sldMk cId="3400957090" sldId="572"/>
            <ac:spMk id="18" creationId="{75E345B8-5049-DEE0-574D-4DEA53ABE634}"/>
          </ac:spMkLst>
        </pc:spChg>
        <pc:spChg chg="add del mod">
          <ac:chgData name="Müller Laura" userId="8191ac63-0d49-4000-a34c-4f0f8c71d94d" providerId="ADAL" clId="{E84D38B4-5363-4FA1-B848-2306B9D67A7E}" dt="2024-06-25T19:17:49.642" v="7030" actId="478"/>
          <ac:spMkLst>
            <pc:docMk/>
            <pc:sldMk cId="3400957090" sldId="572"/>
            <ac:spMk id="21" creationId="{95B8CAE9-9F8A-1FB4-6B94-07FD776A440F}"/>
          </ac:spMkLst>
        </pc:spChg>
        <pc:spChg chg="add mod replST">
          <ac:chgData name="Müller Laura" userId="8191ac63-0d49-4000-a34c-4f0f8c71d94d" providerId="ADAL" clId="{E84D38B4-5363-4FA1-B848-2306B9D67A7E}" dt="2024-07-02T14:27:52.742" v="14493"/>
          <ac:spMkLst>
            <pc:docMk/>
            <pc:sldMk cId="3400957090" sldId="572"/>
            <ac:spMk id="22" creationId="{D2455E76-A65B-8BAE-11A6-002844B1D4BE}"/>
          </ac:spMkLst>
        </pc:spChg>
        <pc:spChg chg="mod replST">
          <ac:chgData name="Müller Laura" userId="8191ac63-0d49-4000-a34c-4f0f8c71d94d" providerId="ADAL" clId="{E84D38B4-5363-4FA1-B848-2306B9D67A7E}" dt="2024-07-02T14:27:52.713" v="14487"/>
          <ac:spMkLst>
            <pc:docMk/>
            <pc:sldMk cId="3400957090" sldId="572"/>
            <ac:spMk id="24" creationId="{05A75F64-295F-1161-5B8D-16FEE3198DB3}"/>
          </ac:spMkLst>
        </pc:spChg>
        <pc:spChg chg="mod replST">
          <ac:chgData name="Müller Laura" userId="8191ac63-0d49-4000-a34c-4f0f8c71d94d" providerId="ADAL" clId="{E84D38B4-5363-4FA1-B848-2306B9D67A7E}" dt="2024-07-02T14:27:52.717" v="14488"/>
          <ac:spMkLst>
            <pc:docMk/>
            <pc:sldMk cId="3400957090" sldId="572"/>
            <ac:spMk id="26" creationId="{17D9A261-990B-6931-95B9-C01F4D8207F5}"/>
          </ac:spMkLst>
        </pc:spChg>
        <pc:spChg chg="add mod">
          <ac:chgData name="Müller Laura" userId="8191ac63-0d49-4000-a34c-4f0f8c71d94d" providerId="ADAL" clId="{E84D38B4-5363-4FA1-B848-2306B9D67A7E}" dt="2024-06-27T08:24:02.484" v="11283" actId="1035"/>
          <ac:spMkLst>
            <pc:docMk/>
            <pc:sldMk cId="3400957090" sldId="572"/>
            <ac:spMk id="29" creationId="{8C8829BE-8A56-A60F-A242-655BCC075BA7}"/>
          </ac:spMkLst>
        </pc:spChg>
        <pc:spChg chg="add mod replST">
          <ac:chgData name="Müller Laura" userId="8191ac63-0d49-4000-a34c-4f0f8c71d94d" providerId="ADAL" clId="{E84D38B4-5363-4FA1-B848-2306B9D67A7E}" dt="2024-07-02T14:27:52.760" v="14497"/>
          <ac:spMkLst>
            <pc:docMk/>
            <pc:sldMk cId="3400957090" sldId="572"/>
            <ac:spMk id="30" creationId="{3F143823-3B86-4769-4CE9-ACEA54B2F90C}"/>
          </ac:spMkLst>
        </pc:spChg>
        <pc:spChg chg="mod replST">
          <ac:chgData name="Müller Laura" userId="8191ac63-0d49-4000-a34c-4f0f8c71d94d" providerId="ADAL" clId="{E84D38B4-5363-4FA1-B848-2306B9D67A7E}" dt="2024-07-02T14:27:52.724" v="14489"/>
          <ac:spMkLst>
            <pc:docMk/>
            <pc:sldMk cId="3400957090" sldId="572"/>
            <ac:spMk id="31" creationId="{C2882B72-400B-0DF3-34FE-20515A7D24A0}"/>
          </ac:spMkLst>
        </pc:spChg>
        <pc:spChg chg="add mod ord">
          <ac:chgData name="Müller Laura" userId="8191ac63-0d49-4000-a34c-4f0f8c71d94d" providerId="ADAL" clId="{E84D38B4-5363-4FA1-B848-2306B9D67A7E}" dt="2024-06-27T08:24:02.484" v="11283" actId="1035"/>
          <ac:spMkLst>
            <pc:docMk/>
            <pc:sldMk cId="3400957090" sldId="572"/>
            <ac:spMk id="33" creationId="{BBE00636-EEB9-C36A-2A41-8D30C142E8BC}"/>
          </ac:spMkLst>
        </pc:spChg>
        <pc:spChg chg="add mod ord">
          <ac:chgData name="Müller Laura" userId="8191ac63-0d49-4000-a34c-4f0f8c71d94d" providerId="ADAL" clId="{E84D38B4-5363-4FA1-B848-2306B9D67A7E}" dt="2024-06-27T08:24:02.484" v="11283" actId="1035"/>
          <ac:spMkLst>
            <pc:docMk/>
            <pc:sldMk cId="3400957090" sldId="572"/>
            <ac:spMk id="34" creationId="{AE99F64D-4E44-F6D9-8E6D-5C46980D8133}"/>
          </ac:spMkLst>
        </pc:spChg>
        <pc:spChg chg="add mod ord">
          <ac:chgData name="Müller Laura" userId="8191ac63-0d49-4000-a34c-4f0f8c71d94d" providerId="ADAL" clId="{E84D38B4-5363-4FA1-B848-2306B9D67A7E}" dt="2024-06-27T08:24:02.484" v="11283" actId="1035"/>
          <ac:spMkLst>
            <pc:docMk/>
            <pc:sldMk cId="3400957090" sldId="572"/>
            <ac:spMk id="36" creationId="{8A47B23C-7FC9-5526-8185-9DEE3622E762}"/>
          </ac:spMkLst>
        </pc:spChg>
        <pc:spChg chg="mod replST">
          <ac:chgData name="Müller Laura" userId="8191ac63-0d49-4000-a34c-4f0f8c71d94d" providerId="ADAL" clId="{E84D38B4-5363-4FA1-B848-2306B9D67A7E}" dt="2024-07-02T14:27:52.697" v="14483"/>
          <ac:spMkLst>
            <pc:docMk/>
            <pc:sldMk cId="3400957090" sldId="572"/>
            <ac:spMk id="37" creationId="{9B32E41B-DB3A-9272-7053-4767811A5FF9}"/>
          </ac:spMkLst>
        </pc:spChg>
        <pc:spChg chg="mod replST">
          <ac:chgData name="Müller Laura" userId="8191ac63-0d49-4000-a34c-4f0f8c71d94d" providerId="ADAL" clId="{E84D38B4-5363-4FA1-B848-2306B9D67A7E}" dt="2024-07-02T14:27:52.705" v="14485"/>
          <ac:spMkLst>
            <pc:docMk/>
            <pc:sldMk cId="3400957090" sldId="572"/>
            <ac:spMk id="43" creationId="{27565996-6EAA-AFC9-D5BD-676B932C6A8B}"/>
          </ac:spMkLst>
        </pc:spChg>
        <pc:grpChg chg="add mod replST">
          <ac:chgData name="Müller Laura" userId="8191ac63-0d49-4000-a34c-4f0f8c71d94d" providerId="ADAL" clId="{E84D38B4-5363-4FA1-B848-2306B9D67A7E}" dt="2024-07-02T14:27:52.681" v="14481"/>
          <ac:grpSpMkLst>
            <pc:docMk/>
            <pc:sldMk cId="3400957090" sldId="572"/>
            <ac:grpSpMk id="6" creationId="{DD9DF6E2-B28A-7AE1-B0C1-B9AFD6916489}"/>
          </ac:grpSpMkLst>
        </pc:grpChg>
        <pc:grpChg chg="add mod">
          <ac:chgData name="Müller Laura" userId="8191ac63-0d49-4000-a34c-4f0f8c71d94d" providerId="ADAL" clId="{E84D38B4-5363-4FA1-B848-2306B9D67A7E}" dt="2024-06-23T21:10:07.570" v="6876" actId="164"/>
          <ac:grpSpMkLst>
            <pc:docMk/>
            <pc:sldMk cId="3400957090" sldId="572"/>
            <ac:grpSpMk id="7" creationId="{B3DE9B61-95F4-0BA7-B115-DC21B278E2EB}"/>
          </ac:grpSpMkLst>
        </pc:grpChg>
        <pc:grpChg chg="add mod">
          <ac:chgData name="Müller Laura" userId="8191ac63-0d49-4000-a34c-4f0f8c71d94d" providerId="ADAL" clId="{E84D38B4-5363-4FA1-B848-2306B9D67A7E}" dt="2024-06-23T21:10:19.480" v="6880" actId="164"/>
          <ac:grpSpMkLst>
            <pc:docMk/>
            <pc:sldMk cId="3400957090" sldId="572"/>
            <ac:grpSpMk id="9" creationId="{C4ED5244-6060-A470-69B9-F67D7C71F893}"/>
          </ac:grpSpMkLst>
        </pc:grpChg>
        <pc:grpChg chg="add del mod">
          <ac:chgData name="Müller Laura" userId="8191ac63-0d49-4000-a34c-4f0f8c71d94d" providerId="ADAL" clId="{E84D38B4-5363-4FA1-B848-2306B9D67A7E}" dt="2024-06-25T19:15:21.394" v="6984" actId="478"/>
          <ac:grpSpMkLst>
            <pc:docMk/>
            <pc:sldMk cId="3400957090" sldId="572"/>
            <ac:grpSpMk id="12" creationId="{E985E967-0903-1F3C-1CBE-E984119C52AE}"/>
          </ac:grpSpMkLst>
        </pc:grpChg>
        <pc:grpChg chg="add mod replST">
          <ac:chgData name="Müller Laura" userId="8191ac63-0d49-4000-a34c-4f0f8c71d94d" providerId="ADAL" clId="{E84D38B4-5363-4FA1-B848-2306B9D67A7E}" dt="2024-07-02T14:27:52.755" v="14496"/>
          <ac:grpSpMkLst>
            <pc:docMk/>
            <pc:sldMk cId="3400957090" sldId="572"/>
            <ac:grpSpMk id="32" creationId="{49730197-7A98-F32D-C9AE-E13CA1483B6C}"/>
          </ac:grpSpMkLst>
        </pc:grpChg>
        <pc:picChg chg="mod">
          <ac:chgData name="Müller Laura" userId="8191ac63-0d49-4000-a34c-4f0f8c71d94d" providerId="ADAL" clId="{E84D38B4-5363-4FA1-B848-2306B9D67A7E}" dt="2024-06-23T21:09:52.384" v="6870" actId="164"/>
          <ac:picMkLst>
            <pc:docMk/>
            <pc:sldMk cId="3400957090" sldId="572"/>
            <ac:picMk id="5" creationId="{DDD0F752-3640-B365-5127-0B5B87ACF046}"/>
          </ac:picMkLst>
        </pc:picChg>
        <pc:picChg chg="add del">
          <ac:chgData name="Müller Laura" userId="8191ac63-0d49-4000-a34c-4f0f8c71d94d" providerId="ADAL" clId="{E84D38B4-5363-4FA1-B848-2306B9D67A7E}" dt="2024-06-25T19:15:24.503" v="6986" actId="478"/>
          <ac:picMkLst>
            <pc:docMk/>
            <pc:sldMk cId="3400957090" sldId="572"/>
            <ac:picMk id="15" creationId="{CC1F2B65-9D02-1A0C-82DA-7072D720CB6C}"/>
          </ac:picMkLst>
        </pc:picChg>
        <pc:picChg chg="add mod modCrop">
          <ac:chgData name="Müller Laura" userId="8191ac63-0d49-4000-a34c-4f0f8c71d94d" providerId="ADAL" clId="{E84D38B4-5363-4FA1-B848-2306B9D67A7E}" dt="2024-06-27T08:24:02.484" v="11283" actId="1035"/>
          <ac:picMkLst>
            <pc:docMk/>
            <pc:sldMk cId="3400957090" sldId="572"/>
            <ac:picMk id="19" creationId="{12986F78-AC4A-0D61-2833-07A46B5EF751}"/>
          </ac:picMkLst>
        </pc:picChg>
        <pc:picChg chg="add mod replST">
          <ac:chgData name="Müller Laura" userId="8191ac63-0d49-4000-a34c-4f0f8c71d94d" providerId="ADAL" clId="{E84D38B4-5363-4FA1-B848-2306B9D67A7E}" dt="2024-07-02T14:27:52.737" v="14492"/>
          <ac:picMkLst>
            <pc:docMk/>
            <pc:sldMk cId="3400957090" sldId="572"/>
            <ac:picMk id="20" creationId="{00B56025-7645-6B8D-CB89-1DD80F87F6DB}"/>
          </ac:picMkLst>
        </pc:picChg>
        <pc:picChg chg="replST">
          <ac:chgData name="Müller Laura" userId="8191ac63-0d49-4000-a34c-4f0f8c71d94d" providerId="ADAL" clId="{E84D38B4-5363-4FA1-B848-2306B9D67A7E}" dt="2024-07-02T14:27:52.702" v="14484"/>
          <ac:picMkLst>
            <pc:docMk/>
            <pc:sldMk cId="3400957090" sldId="572"/>
            <ac:picMk id="28" creationId="{A4776646-A45C-5ECD-79AE-5BE1674495C9}"/>
          </ac:picMkLst>
        </pc:picChg>
        <pc:picChg chg="mod replST">
          <ac:chgData name="Müller Laura" userId="8191ac63-0d49-4000-a34c-4f0f8c71d94d" providerId="ADAL" clId="{E84D38B4-5363-4FA1-B848-2306B9D67A7E}" dt="2024-07-02T14:27:52.727" v="14490"/>
          <ac:picMkLst>
            <pc:docMk/>
            <pc:sldMk cId="3400957090" sldId="572"/>
            <ac:picMk id="35" creationId="{E6889641-531F-AEFA-E73D-70391296CC4F}"/>
          </ac:picMkLst>
        </pc:picChg>
        <pc:picChg chg="mod replST">
          <ac:chgData name="Müller Laura" userId="8191ac63-0d49-4000-a34c-4f0f8c71d94d" providerId="ADAL" clId="{E84D38B4-5363-4FA1-B848-2306B9D67A7E}" dt="2024-07-02T14:27:52.731" v="14491"/>
          <ac:picMkLst>
            <pc:docMk/>
            <pc:sldMk cId="3400957090" sldId="572"/>
            <ac:picMk id="40" creationId="{05DD9BF4-7A62-E53E-5256-8A57E444F9E5}"/>
          </ac:picMkLst>
        </pc:picChg>
        <pc:cxnChg chg="add del">
          <ac:chgData name="Müller Laura" userId="8191ac63-0d49-4000-a34c-4f0f8c71d94d" providerId="ADAL" clId="{E84D38B4-5363-4FA1-B848-2306B9D67A7E}" dt="2024-06-27T08:22:38.936" v="11257" actId="478"/>
          <ac:cxnSpMkLst>
            <pc:docMk/>
            <pc:sldMk cId="3400957090" sldId="572"/>
            <ac:cxnSpMk id="8" creationId="{FC0DECB1-D5F7-8F96-1ED5-050D8EC962F0}"/>
          </ac:cxnSpMkLst>
        </pc:cxnChg>
        <pc:cxnChg chg="add mod replST">
          <ac:chgData name="Müller Laura" userId="8191ac63-0d49-4000-a34c-4f0f8c71d94d" providerId="ADAL" clId="{E84D38B4-5363-4FA1-B848-2306B9D67A7E}" dt="2024-07-02T14:27:52.766" v="14498"/>
          <ac:cxnSpMkLst>
            <pc:docMk/>
            <pc:sldMk cId="3400957090" sldId="572"/>
            <ac:cxnSpMk id="9" creationId="{6DDA7B0F-E653-EA74-FBDF-492DEAD8AC16}"/>
          </ac:cxnSpMkLst>
        </pc:cxnChg>
        <pc:cxnChg chg="add mod replST">
          <ac:chgData name="Müller Laura" userId="8191ac63-0d49-4000-a34c-4f0f8c71d94d" providerId="ADAL" clId="{E84D38B4-5363-4FA1-B848-2306B9D67A7E}" dt="2024-07-02T14:27:52.772" v="14499"/>
          <ac:cxnSpMkLst>
            <pc:docMk/>
            <pc:sldMk cId="3400957090" sldId="572"/>
            <ac:cxnSpMk id="12" creationId="{A72E26AD-9A05-47CF-126F-03F16C6309D0}"/>
          </ac:cxnSpMkLst>
        </pc:cxnChg>
        <pc:cxnChg chg="add mod replST">
          <ac:chgData name="Müller Laura" userId="8191ac63-0d49-4000-a34c-4f0f8c71d94d" providerId="ADAL" clId="{E84D38B4-5363-4FA1-B848-2306B9D67A7E}" dt="2024-07-02T14:27:52.777" v="14500"/>
          <ac:cxnSpMkLst>
            <pc:docMk/>
            <pc:sldMk cId="3400957090" sldId="572"/>
            <ac:cxnSpMk id="14" creationId="{B594A968-7226-FD7E-4CB5-BBAA7B618BF1}"/>
          </ac:cxnSpMkLst>
        </pc:cxnChg>
        <pc:cxnChg chg="add mod replST">
          <ac:chgData name="Müller Laura" userId="8191ac63-0d49-4000-a34c-4f0f8c71d94d" providerId="ADAL" clId="{E84D38B4-5363-4FA1-B848-2306B9D67A7E}" dt="2024-07-02T14:27:52.781" v="14501"/>
          <ac:cxnSpMkLst>
            <pc:docMk/>
            <pc:sldMk cId="3400957090" sldId="572"/>
            <ac:cxnSpMk id="15" creationId="{409B24DA-85AC-01F3-6474-D4FCE37A8665}"/>
          </ac:cxnSpMkLst>
        </pc:cxnChg>
        <pc:cxnChg chg="add mod replST">
          <ac:chgData name="Müller Laura" userId="8191ac63-0d49-4000-a34c-4f0f8c71d94d" providerId="ADAL" clId="{E84D38B4-5363-4FA1-B848-2306B9D67A7E}" dt="2024-07-02T14:27:52.787" v="14502"/>
          <ac:cxnSpMkLst>
            <pc:docMk/>
            <pc:sldMk cId="3400957090" sldId="572"/>
            <ac:cxnSpMk id="16" creationId="{7FC3319B-9E1F-96EE-C3FD-AC72066F5665}"/>
          </ac:cxnSpMkLst>
        </pc:cxnChg>
        <pc:cxnChg chg="add mod replST">
          <ac:chgData name="Müller Laura" userId="8191ac63-0d49-4000-a34c-4f0f8c71d94d" providerId="ADAL" clId="{E84D38B4-5363-4FA1-B848-2306B9D67A7E}" dt="2024-07-02T14:27:52.791" v="14503"/>
          <ac:cxnSpMkLst>
            <pc:docMk/>
            <pc:sldMk cId="3400957090" sldId="572"/>
            <ac:cxnSpMk id="21" creationId="{DA677A0C-CA8F-55CF-8A6A-2483ED8352DD}"/>
          </ac:cxnSpMkLst>
        </pc:cxnChg>
        <pc:cxnChg chg="add mod replST">
          <ac:chgData name="Müller Laura" userId="8191ac63-0d49-4000-a34c-4f0f8c71d94d" providerId="ADAL" clId="{E84D38B4-5363-4FA1-B848-2306B9D67A7E}" dt="2024-07-02T14:27:52.797" v="14504"/>
          <ac:cxnSpMkLst>
            <pc:docMk/>
            <pc:sldMk cId="3400957090" sldId="572"/>
            <ac:cxnSpMk id="23" creationId="{E5CA051D-F59D-61A9-E729-3823A1D82381}"/>
          </ac:cxnSpMkLst>
        </pc:cxnChg>
        <pc:cxnChg chg="add mod replST">
          <ac:chgData name="Müller Laura" userId="8191ac63-0d49-4000-a34c-4f0f8c71d94d" providerId="ADAL" clId="{E84D38B4-5363-4FA1-B848-2306B9D67A7E}" dt="2024-07-02T14:27:52.747" v="14494"/>
          <ac:cxnSpMkLst>
            <pc:docMk/>
            <pc:sldMk cId="3400957090" sldId="572"/>
            <ac:cxnSpMk id="25" creationId="{D2BDC3FA-EF26-4250-2AD0-8BCFDFC1A9B5}"/>
          </ac:cxnSpMkLst>
        </pc:cxnChg>
        <pc:cxnChg chg="add mod replST">
          <ac:chgData name="Müller Laura" userId="8191ac63-0d49-4000-a34c-4f0f8c71d94d" providerId="ADAL" clId="{E84D38B4-5363-4FA1-B848-2306B9D67A7E}" dt="2024-07-02T14:27:52.750" v="14495"/>
          <ac:cxnSpMkLst>
            <pc:docMk/>
            <pc:sldMk cId="3400957090" sldId="572"/>
            <ac:cxnSpMk id="27" creationId="{0D1D39DE-E34C-ED01-3089-384171DDF09B}"/>
          </ac:cxnSpMkLst>
        </pc:cxnChg>
        <pc:cxnChg chg="add mod replST">
          <ac:chgData name="Müller Laura" userId="8191ac63-0d49-4000-a34c-4f0f8c71d94d" providerId="ADAL" clId="{E84D38B4-5363-4FA1-B848-2306B9D67A7E}" dt="2024-07-02T14:27:52.803" v="14505"/>
          <ac:cxnSpMkLst>
            <pc:docMk/>
            <pc:sldMk cId="3400957090" sldId="572"/>
            <ac:cxnSpMk id="38" creationId="{376FB8CA-8A79-F83D-4A1F-E9C39BA2D528}"/>
          </ac:cxnSpMkLst>
        </pc:cxnChg>
      </pc:sldChg>
      <pc:sldChg chg="addSp delSp modSp add del mod ord modNotesTx">
        <pc:chgData name="Müller Laura" userId="8191ac63-0d49-4000-a34c-4f0f8c71d94d" providerId="ADAL" clId="{E84D38B4-5363-4FA1-B848-2306B9D67A7E}" dt="2024-07-02T14:47:34.934" v="14653" actId="47"/>
        <pc:sldMkLst>
          <pc:docMk/>
          <pc:sldMk cId="10263945" sldId="573"/>
        </pc:sldMkLst>
        <pc:spChg chg="del mod topLvl replST">
          <ac:chgData name="Müller Laura" userId="8191ac63-0d49-4000-a34c-4f0f8c71d94d" providerId="ADAL" clId="{E84D38B4-5363-4FA1-B848-2306B9D67A7E}" dt="2024-07-02T14:39:02.838" v="14650" actId="478"/>
          <ac:spMkLst>
            <pc:docMk/>
            <pc:sldMk cId="10263945" sldId="573"/>
            <ac:spMk id="5" creationId="{3EF72A26-2422-D1A4-126E-0B2E24567CCD}"/>
          </ac:spMkLst>
        </pc:spChg>
        <pc:spChg chg="add del mod topLvl replST">
          <ac:chgData name="Müller Laura" userId="8191ac63-0d49-4000-a34c-4f0f8c71d94d" providerId="ADAL" clId="{E84D38B4-5363-4FA1-B848-2306B9D67A7E}" dt="2024-07-02T14:39:02.838" v="14650" actId="478"/>
          <ac:spMkLst>
            <pc:docMk/>
            <pc:sldMk cId="10263945" sldId="573"/>
            <ac:spMk id="6" creationId="{68B164CB-B2E7-286C-588F-01783C4658F3}"/>
          </ac:spMkLst>
        </pc:spChg>
        <pc:spChg chg="del">
          <ac:chgData name="Müller Laura" userId="8191ac63-0d49-4000-a34c-4f0f8c71d94d" providerId="ADAL" clId="{E84D38B4-5363-4FA1-B848-2306B9D67A7E}" dt="2024-06-26T14:34:58.147" v="9915" actId="478"/>
          <ac:spMkLst>
            <pc:docMk/>
            <pc:sldMk cId="10263945" sldId="573"/>
            <ac:spMk id="7" creationId="{0E962597-38A7-D2AE-AEC3-09C372534571}"/>
          </ac:spMkLst>
        </pc:spChg>
        <pc:spChg chg="add mod">
          <ac:chgData name="Müller Laura" userId="8191ac63-0d49-4000-a34c-4f0f8c71d94d" providerId="ADAL" clId="{E84D38B4-5363-4FA1-B848-2306B9D67A7E}" dt="2024-06-27T15:22:01.868" v="11454" actId="164"/>
          <ac:spMkLst>
            <pc:docMk/>
            <pc:sldMk cId="10263945" sldId="573"/>
            <ac:spMk id="7" creationId="{ECD33E50-C06C-9A9E-986C-BAB311498B74}"/>
          </ac:spMkLst>
        </pc:spChg>
        <pc:spChg chg="del">
          <ac:chgData name="Müller Laura" userId="8191ac63-0d49-4000-a34c-4f0f8c71d94d" providerId="ADAL" clId="{E84D38B4-5363-4FA1-B848-2306B9D67A7E}" dt="2024-06-26T14:34:58.960" v="9916" actId="478"/>
          <ac:spMkLst>
            <pc:docMk/>
            <pc:sldMk cId="10263945" sldId="573"/>
            <ac:spMk id="8" creationId="{35F30FA7-6506-3A75-958B-6A6E670C4EFD}"/>
          </ac:spMkLst>
        </pc:spChg>
        <pc:spChg chg="add mod">
          <ac:chgData name="Müller Laura" userId="8191ac63-0d49-4000-a34c-4f0f8c71d94d" providerId="ADAL" clId="{E84D38B4-5363-4FA1-B848-2306B9D67A7E}" dt="2024-06-27T15:22:01.868" v="11454" actId="164"/>
          <ac:spMkLst>
            <pc:docMk/>
            <pc:sldMk cId="10263945" sldId="573"/>
            <ac:spMk id="8" creationId="{E32811E7-4A3B-0053-9F70-375583AEEF6C}"/>
          </ac:spMkLst>
        </pc:spChg>
        <pc:spChg chg="add mod">
          <ac:chgData name="Müller Laura" userId="8191ac63-0d49-4000-a34c-4f0f8c71d94d" providerId="ADAL" clId="{E84D38B4-5363-4FA1-B848-2306B9D67A7E}" dt="2024-06-27T15:22:01.868" v="11454" actId="164"/>
          <ac:spMkLst>
            <pc:docMk/>
            <pc:sldMk cId="10263945" sldId="573"/>
            <ac:spMk id="9" creationId="{BD73DD91-F72E-FA9A-15FC-187A4957AE30}"/>
          </ac:spMkLst>
        </pc:spChg>
        <pc:spChg chg="mod">
          <ac:chgData name="Müller Laura" userId="8191ac63-0d49-4000-a34c-4f0f8c71d94d" providerId="ADAL" clId="{E84D38B4-5363-4FA1-B848-2306B9D67A7E}" dt="2024-07-02T14:38:59.447" v="14649" actId="20577"/>
          <ac:spMkLst>
            <pc:docMk/>
            <pc:sldMk cId="10263945" sldId="573"/>
            <ac:spMk id="10" creationId="{B913B4DB-2508-FA3A-41B8-07F7BAE2251E}"/>
          </ac:spMkLst>
        </pc:spChg>
        <pc:spChg chg="add mod">
          <ac:chgData name="Müller Laura" userId="8191ac63-0d49-4000-a34c-4f0f8c71d94d" providerId="ADAL" clId="{E84D38B4-5363-4FA1-B848-2306B9D67A7E}" dt="2024-06-27T15:22:01.868" v="11454" actId="164"/>
          <ac:spMkLst>
            <pc:docMk/>
            <pc:sldMk cId="10263945" sldId="573"/>
            <ac:spMk id="11" creationId="{DAF57C42-745E-1DED-024C-122FE5EDA86C}"/>
          </ac:spMkLst>
        </pc:spChg>
        <pc:spChg chg="add mod">
          <ac:chgData name="Müller Laura" userId="8191ac63-0d49-4000-a34c-4f0f8c71d94d" providerId="ADAL" clId="{E84D38B4-5363-4FA1-B848-2306B9D67A7E}" dt="2024-06-27T15:22:01.868" v="11454" actId="164"/>
          <ac:spMkLst>
            <pc:docMk/>
            <pc:sldMk cId="10263945" sldId="573"/>
            <ac:spMk id="12" creationId="{1808B6CD-3981-9682-75C0-B256CEBB3373}"/>
          </ac:spMkLst>
        </pc:spChg>
        <pc:spChg chg="add mod">
          <ac:chgData name="Müller Laura" userId="8191ac63-0d49-4000-a34c-4f0f8c71d94d" providerId="ADAL" clId="{E84D38B4-5363-4FA1-B848-2306B9D67A7E}" dt="2024-06-27T15:22:01.868" v="11454" actId="164"/>
          <ac:spMkLst>
            <pc:docMk/>
            <pc:sldMk cId="10263945" sldId="573"/>
            <ac:spMk id="13" creationId="{CE1A8242-4475-7865-F978-7158B7BD88E6}"/>
          </ac:spMkLst>
        </pc:spChg>
        <pc:spChg chg="add mod">
          <ac:chgData name="Müller Laura" userId="8191ac63-0d49-4000-a34c-4f0f8c71d94d" providerId="ADAL" clId="{E84D38B4-5363-4FA1-B848-2306B9D67A7E}" dt="2024-06-27T15:22:01.868" v="11454" actId="164"/>
          <ac:spMkLst>
            <pc:docMk/>
            <pc:sldMk cId="10263945" sldId="573"/>
            <ac:spMk id="14" creationId="{C5423425-5FE4-3B4C-C1E2-ADCC7C80897B}"/>
          </ac:spMkLst>
        </pc:spChg>
        <pc:spChg chg="add mod">
          <ac:chgData name="Müller Laura" userId="8191ac63-0d49-4000-a34c-4f0f8c71d94d" providerId="ADAL" clId="{E84D38B4-5363-4FA1-B848-2306B9D67A7E}" dt="2024-06-27T15:22:01.868" v="11454" actId="164"/>
          <ac:spMkLst>
            <pc:docMk/>
            <pc:sldMk cId="10263945" sldId="573"/>
            <ac:spMk id="15" creationId="{079598B5-01EB-E256-DFD3-DB3691F08694}"/>
          </ac:spMkLst>
        </pc:spChg>
        <pc:spChg chg="add mod">
          <ac:chgData name="Müller Laura" userId="8191ac63-0d49-4000-a34c-4f0f8c71d94d" providerId="ADAL" clId="{E84D38B4-5363-4FA1-B848-2306B9D67A7E}" dt="2024-06-27T15:22:01.868" v="11454" actId="164"/>
          <ac:spMkLst>
            <pc:docMk/>
            <pc:sldMk cId="10263945" sldId="573"/>
            <ac:spMk id="16" creationId="{362FD7DE-743C-90DA-48D6-5C259769F328}"/>
          </ac:spMkLst>
        </pc:spChg>
        <pc:spChg chg="add del replST">
          <ac:chgData name="Müller Laura" userId="8191ac63-0d49-4000-a34c-4f0f8c71d94d" providerId="ADAL" clId="{E84D38B4-5363-4FA1-B848-2306B9D67A7E}" dt="2024-07-02T14:27:52.898" v="14515"/>
          <ac:spMkLst>
            <pc:docMk/>
            <pc:sldMk cId="10263945" sldId="573"/>
            <ac:spMk id="17" creationId="{06C0B115-6E92-81F6-A8A8-A252B02EFCCE}"/>
          </ac:spMkLst>
        </pc:spChg>
        <pc:spChg chg="add del">
          <ac:chgData name="Müller Laura" userId="8191ac63-0d49-4000-a34c-4f0f8c71d94d" providerId="ADAL" clId="{E84D38B4-5363-4FA1-B848-2306B9D67A7E}" dt="2024-06-30T08:21:31.196" v="14106" actId="478"/>
          <ac:spMkLst>
            <pc:docMk/>
            <pc:sldMk cId="10263945" sldId="573"/>
            <ac:spMk id="18" creationId="{75E345B8-5049-DEE0-574D-4DEA53ABE634}"/>
          </ac:spMkLst>
        </pc:spChg>
        <pc:spChg chg="add mod">
          <ac:chgData name="Müller Laura" userId="8191ac63-0d49-4000-a34c-4f0f8c71d94d" providerId="ADAL" clId="{E84D38B4-5363-4FA1-B848-2306B9D67A7E}" dt="2024-06-27T15:22:01.868" v="11454" actId="164"/>
          <ac:spMkLst>
            <pc:docMk/>
            <pc:sldMk cId="10263945" sldId="573"/>
            <ac:spMk id="19" creationId="{8A50C0EF-3520-421B-70E0-B493E79CB75D}"/>
          </ac:spMkLst>
        </pc:spChg>
        <pc:spChg chg="add del mod">
          <ac:chgData name="Müller Laura" userId="8191ac63-0d49-4000-a34c-4f0f8c71d94d" providerId="ADAL" clId="{E84D38B4-5363-4FA1-B848-2306B9D67A7E}" dt="2024-06-27T08:17:43.987" v="11144" actId="478"/>
          <ac:spMkLst>
            <pc:docMk/>
            <pc:sldMk cId="10263945" sldId="573"/>
            <ac:spMk id="20" creationId="{8DBE32B9-A345-22E7-FDB5-B7AD285640B6}"/>
          </ac:spMkLst>
        </pc:spChg>
        <pc:spChg chg="add del mod replST">
          <ac:chgData name="Müller Laura" userId="8191ac63-0d49-4000-a34c-4f0f8c71d94d" providerId="ADAL" clId="{E84D38B4-5363-4FA1-B848-2306B9D67A7E}" dt="2024-07-02T14:39:02.838" v="14650" actId="478"/>
          <ac:spMkLst>
            <pc:docMk/>
            <pc:sldMk cId="10263945" sldId="573"/>
            <ac:spMk id="21" creationId="{515FEAF9-ABAB-EFAE-DA29-9DBB0185A261}"/>
          </ac:spMkLst>
        </pc:spChg>
        <pc:spChg chg="add del mod replST">
          <ac:chgData name="Müller Laura" userId="8191ac63-0d49-4000-a34c-4f0f8c71d94d" providerId="ADAL" clId="{E84D38B4-5363-4FA1-B848-2306B9D67A7E}" dt="2024-07-02T14:39:02.838" v="14650" actId="478"/>
          <ac:spMkLst>
            <pc:docMk/>
            <pc:sldMk cId="10263945" sldId="573"/>
            <ac:spMk id="23" creationId="{E730D727-DE5F-D509-CE33-32E357B15EB7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42" creationId="{6BB1DA80-674F-52A6-DD93-22B9314F6A06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43" creationId="{A2957773-066D-58D1-753A-9B86F9568826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44" creationId="{C52C1A49-03B8-4B1B-44DC-9C39607E4723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45" creationId="{35394D50-BA81-3D3D-5E9C-1910C52738C7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46" creationId="{D37014E9-B14D-C251-5F27-97CAC9CAFD76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47" creationId="{DBDCF872-DE95-8801-C33D-2F9D04F4669A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48" creationId="{3829FA63-F58F-9FBE-C553-5C06347D9CE8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49" creationId="{7549934F-ED37-1BA6-EBBD-0B4DE02E80F4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54" creationId="{77AE0935-E11F-BA04-F576-241A4418B7BB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55" creationId="{2432CE6C-CA53-E003-9FB6-0E2153F7E8DC}"/>
          </ac:spMkLst>
        </pc:spChg>
        <pc:spChg chg="del mod topLvl replST">
          <ac:chgData name="Müller Laura" userId="8191ac63-0d49-4000-a34c-4f0f8c71d94d" providerId="ADAL" clId="{E84D38B4-5363-4FA1-B848-2306B9D67A7E}" dt="2024-07-02T14:39:02.838" v="14650" actId="478"/>
          <ac:spMkLst>
            <pc:docMk/>
            <pc:sldMk cId="10263945" sldId="573"/>
            <ac:spMk id="61" creationId="{E4897BA9-EF3F-48F3-DB1D-944C35C7AD74}"/>
          </ac:spMkLst>
        </pc:spChg>
        <pc:spChg chg="del mod topLvl replST">
          <ac:chgData name="Müller Laura" userId="8191ac63-0d49-4000-a34c-4f0f8c71d94d" providerId="ADAL" clId="{E84D38B4-5363-4FA1-B848-2306B9D67A7E}" dt="2024-07-02T14:39:02.838" v="14650" actId="478"/>
          <ac:spMkLst>
            <pc:docMk/>
            <pc:sldMk cId="10263945" sldId="573"/>
            <ac:spMk id="62" creationId="{65546CF2-31DF-FD2A-9294-F03D64F6D7AD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46" creationId="{5830C8B2-44E7-2799-477E-5AC191194A58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47" creationId="{7A154717-0704-7BF9-C319-437C40B8EBF8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48" creationId="{0C26B099-342D-024B-30D4-22B705741342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49" creationId="{F890324F-D813-BAD6-CBA4-631D2228FAE7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50" creationId="{76721573-534A-BC20-D386-1262046FE06D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52" creationId="{81075878-C7E4-AD05-2C12-C6353B80C0AA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53" creationId="{A45C5B2E-7CCA-751D-59C1-2EC972E5AA5E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54" creationId="{D36AAC9C-2A1E-B29E-901B-0EFD3932E542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55" creationId="{771992F2-E6AF-F2E8-C386-46E51F7EA70E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56" creationId="{23835917-D96C-0C3B-82F0-7F1C4B28009B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57" creationId="{49DE0D75-3C64-5112-CD88-2E922799CD66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58" creationId="{67E2413D-3D3C-30D5-B758-F1AEE2FC0C59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60" creationId="{1EABAC2B-2239-54DD-8193-41602AFFF7C0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61" creationId="{FAE3DF8A-5D60-4E7C-C2AD-394E376B907B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62" creationId="{D0DA87A2-186E-41DD-2D69-F8C8CCE1D614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63" creationId="{DAC52D2C-E4C8-A6F8-DF7E-87723D18A8B5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73" creationId="{A60CD62D-D2D8-75E8-E117-EF1581E330DC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74" creationId="{D89EBD65-D166-8F1C-493A-9F9E5C934489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75" creationId="{7629CFDD-3B04-CCD2-CD95-C3C46F14B3BF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76" creationId="{04B64BD6-6BAE-9B64-EC1A-4B1B60D96293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77" creationId="{55DF8C76-7FED-2563-034D-932BF182D852}"/>
          </ac:spMkLst>
        </pc:spChg>
        <pc:spChg chg="mod">
          <ac:chgData name="Müller Laura" userId="8191ac63-0d49-4000-a34c-4f0f8c71d94d" providerId="ADAL" clId="{E84D38B4-5363-4FA1-B848-2306B9D67A7E}" dt="2024-06-26T14:34:45.273" v="9903" actId="165"/>
          <ac:spMkLst>
            <pc:docMk/>
            <pc:sldMk cId="10263945" sldId="573"/>
            <ac:spMk id="178" creationId="{149132E2-E458-ED70-7703-B6BECE61A714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02" creationId="{1DE2643C-D583-A263-F3E3-1F66C96AF8D4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03" creationId="{255BE1EA-730F-448E-E45A-3121ECBD717E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04" creationId="{FCB7E4FD-4CC2-A98A-61CA-066BAB463C1C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05" creationId="{30C47B61-DD02-FEA1-A989-B66D0B9B5C9F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06" creationId="{0FF180B4-86FE-0DCC-56DB-9A49CD82BA4C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08" creationId="{DA95976C-988F-7618-95FC-934012095E05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09" creationId="{F8A03CC4-AFF8-0D89-7FCE-3A81B6B65152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10" creationId="{EC051C7D-9CDD-BA1C-0E35-EB50EBE710BC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11" creationId="{9BC32436-E402-49E0-4A14-E72B4DDAAF20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12" creationId="{C61286AD-3950-71DE-D793-10782F8CB179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16" creationId="{0FE422C9-CA40-EA97-6FE3-B95D1B3B91B9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17" creationId="{A21FF349-E7B5-0179-CA6D-66C7D2923745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18" creationId="{AD57E38F-BB69-1271-10DC-1272B563EF21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19" creationId="{25E42E86-CFF3-B2E3-89E5-EA8D6617221D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20" creationId="{4619AA4B-0107-D2C2-8727-B37174EA51FF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21" creationId="{F66874F1-7E41-2110-6F7A-10F45ADE724A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23" creationId="{8D503213-91B7-C42D-E3EE-9BD1E6583797}"/>
          </ac:spMkLst>
        </pc:spChg>
        <pc:spChg chg="mod">
          <ac:chgData name="Müller Laura" userId="8191ac63-0d49-4000-a34c-4f0f8c71d94d" providerId="ADAL" clId="{E84D38B4-5363-4FA1-B848-2306B9D67A7E}" dt="2024-06-26T14:34:55.443" v="9912" actId="20577"/>
          <ac:spMkLst>
            <pc:docMk/>
            <pc:sldMk cId="10263945" sldId="573"/>
            <ac:spMk id="224" creationId="{66244E83-2F59-1E3D-060C-1D19A1CE1516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25" creationId="{5CBEF1D2-D478-0D2C-E838-1D495EFAE5AC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26" creationId="{3E5DC503-5BF2-3D28-B005-0E7BD9D52ADB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27" creationId="{079F1A0A-4C3F-01C0-97D3-97D8B69FBDC4}"/>
          </ac:spMkLst>
        </pc:spChg>
        <pc:spChg chg="mod">
          <ac:chgData name="Müller Laura" userId="8191ac63-0d49-4000-a34c-4f0f8c71d94d" providerId="ADAL" clId="{E84D38B4-5363-4FA1-B848-2306B9D67A7E}" dt="2024-06-26T14:34:49.131" v="9904" actId="165"/>
          <ac:spMkLst>
            <pc:docMk/>
            <pc:sldMk cId="10263945" sldId="573"/>
            <ac:spMk id="228" creationId="{99896BB9-1393-881A-563B-DACE9648EE08}"/>
          </ac:spMkLst>
        </pc:spChg>
        <pc:grpChg chg="del">
          <ac:chgData name="Müller Laura" userId="8191ac63-0d49-4000-a34c-4f0f8c71d94d" providerId="ADAL" clId="{E84D38B4-5363-4FA1-B848-2306B9D67A7E}" dt="2024-06-26T14:34:45.273" v="9903" actId="165"/>
          <ac:grpSpMkLst>
            <pc:docMk/>
            <pc:sldMk cId="10263945" sldId="573"/>
            <ac:grpSpMk id="9" creationId="{BCB0DC58-FD5A-78D0-90BD-1F01875FBB1D}"/>
          </ac:grpSpMkLst>
        </pc:grpChg>
        <pc:grpChg chg="del">
          <ac:chgData name="Müller Laura" userId="8191ac63-0d49-4000-a34c-4f0f8c71d94d" providerId="ADAL" clId="{E84D38B4-5363-4FA1-B848-2306B9D67A7E}" dt="2024-06-26T14:34:49.131" v="9904" actId="165"/>
          <ac:grpSpMkLst>
            <pc:docMk/>
            <pc:sldMk cId="10263945" sldId="573"/>
            <ac:grpSpMk id="11" creationId="{5C87F2FC-05E5-9B1B-ED11-693AC8FC926B}"/>
          </ac:grpSpMkLst>
        </pc:grpChg>
        <pc:grpChg chg="add del mod replST">
          <ac:chgData name="Müller Laura" userId="8191ac63-0d49-4000-a34c-4f0f8c71d94d" providerId="ADAL" clId="{E84D38B4-5363-4FA1-B848-2306B9D67A7E}" dt="2024-07-02T14:39:02.838" v="14650" actId="478"/>
          <ac:grpSpMkLst>
            <pc:docMk/>
            <pc:sldMk cId="10263945" sldId="573"/>
            <ac:grpSpMk id="20" creationId="{7E35BFD4-D0E6-8495-27FA-6AA0E647D6E1}"/>
          </ac:grpSpMkLst>
        </pc:grpChg>
        <pc:grpChg chg="del mod topLvl replST">
          <ac:chgData name="Müller Laura" userId="8191ac63-0d49-4000-a34c-4f0f8c71d94d" providerId="ADAL" clId="{E84D38B4-5363-4FA1-B848-2306B9D67A7E}" dt="2024-07-02T14:39:06.006" v="14652" actId="478"/>
          <ac:grpSpMkLst>
            <pc:docMk/>
            <pc:sldMk cId="10263945" sldId="573"/>
            <ac:grpSpMk id="53" creationId="{26747C7F-AE1F-3DF0-FF9A-0A0FC3EE0BA5}"/>
          </ac:grpSpMkLst>
        </pc:grpChg>
        <pc:grpChg chg="del mod replST">
          <ac:chgData name="Müller Laura" userId="8191ac63-0d49-4000-a34c-4f0f8c71d94d" providerId="ADAL" clId="{E84D38B4-5363-4FA1-B848-2306B9D67A7E}" dt="2024-07-02T14:39:02.838" v="14650" actId="478"/>
          <ac:grpSpMkLst>
            <pc:docMk/>
            <pc:sldMk cId="10263945" sldId="573"/>
            <ac:grpSpMk id="56" creationId="{D5937DC9-CC63-DE1F-1744-A2F9832DEA70}"/>
          </ac:grpSpMkLst>
        </pc:grpChg>
        <pc:grpChg chg="del mod topLvl replST">
          <ac:chgData name="Müller Laura" userId="8191ac63-0d49-4000-a34c-4f0f8c71d94d" providerId="ADAL" clId="{E84D38B4-5363-4FA1-B848-2306B9D67A7E}" dt="2024-07-02T14:39:06.006" v="14652" actId="478"/>
          <ac:grpSpMkLst>
            <pc:docMk/>
            <pc:sldMk cId="10263945" sldId="573"/>
            <ac:grpSpMk id="135" creationId="{A4918A3B-150F-99F8-E027-C3D9A1FB950E}"/>
          </ac:grpSpMkLst>
        </pc:grpChg>
        <pc:grpChg chg="del mod topLvl replST">
          <ac:chgData name="Müller Laura" userId="8191ac63-0d49-4000-a34c-4f0f8c71d94d" providerId="ADAL" clId="{E84D38B4-5363-4FA1-B848-2306B9D67A7E}" dt="2024-07-02T14:39:02.838" v="14650" actId="478"/>
          <ac:grpSpMkLst>
            <pc:docMk/>
            <pc:sldMk cId="10263945" sldId="573"/>
            <ac:grpSpMk id="137" creationId="{52382FF1-C0DA-CE5A-8973-DF89B9289B6E}"/>
          </ac:grpSpMkLst>
        </pc:grpChg>
        <pc:grpChg chg="mod">
          <ac:chgData name="Müller Laura" userId="8191ac63-0d49-4000-a34c-4f0f8c71d94d" providerId="ADAL" clId="{E84D38B4-5363-4FA1-B848-2306B9D67A7E}" dt="2024-06-26T14:34:45.273" v="9903" actId="165"/>
          <ac:grpSpMkLst>
            <pc:docMk/>
            <pc:sldMk cId="10263945" sldId="573"/>
            <ac:grpSpMk id="145" creationId="{2452BAD7-62B5-0A99-2966-301F24A5F88D}"/>
          </ac:grpSpMkLst>
        </pc:grpChg>
        <pc:grpChg chg="del mod topLvl">
          <ac:chgData name="Müller Laura" userId="8191ac63-0d49-4000-a34c-4f0f8c71d94d" providerId="ADAL" clId="{E84D38B4-5363-4FA1-B848-2306B9D67A7E}" dt="2024-06-26T14:34:53.229" v="9908" actId="478"/>
          <ac:grpSpMkLst>
            <pc:docMk/>
            <pc:sldMk cId="10263945" sldId="573"/>
            <ac:grpSpMk id="151" creationId="{97ECA50D-D53E-7768-3B7C-53F09C639B9A}"/>
          </ac:grpSpMkLst>
        </pc:grpChg>
        <pc:grpChg chg="mod">
          <ac:chgData name="Müller Laura" userId="8191ac63-0d49-4000-a34c-4f0f8c71d94d" providerId="ADAL" clId="{E84D38B4-5363-4FA1-B848-2306B9D67A7E}" dt="2024-06-26T14:34:45.273" v="9903" actId="165"/>
          <ac:grpSpMkLst>
            <pc:docMk/>
            <pc:sldMk cId="10263945" sldId="573"/>
            <ac:grpSpMk id="164" creationId="{B319215E-8681-7B7B-2F71-CF4641FDB8F7}"/>
          </ac:grpSpMkLst>
        </pc:grpChg>
        <pc:grpChg chg="del mod topLvl">
          <ac:chgData name="Müller Laura" userId="8191ac63-0d49-4000-a34c-4f0f8c71d94d" providerId="ADAL" clId="{E84D38B4-5363-4FA1-B848-2306B9D67A7E}" dt="2024-06-26T14:34:51.427" v="9905" actId="478"/>
          <ac:grpSpMkLst>
            <pc:docMk/>
            <pc:sldMk cId="10263945" sldId="573"/>
            <ac:grpSpMk id="172" creationId="{D49CE7ED-ECC9-FDF4-7C74-4943BAAB0718}"/>
          </ac:grpSpMkLst>
        </pc:grpChg>
        <pc:grpChg chg="del mod topLvl">
          <ac:chgData name="Müller Laura" userId="8191ac63-0d49-4000-a34c-4f0f8c71d94d" providerId="ADAL" clId="{E84D38B4-5363-4FA1-B848-2306B9D67A7E}" dt="2024-06-26T14:34:52.082" v="9906" actId="478"/>
          <ac:grpSpMkLst>
            <pc:docMk/>
            <pc:sldMk cId="10263945" sldId="573"/>
            <ac:grpSpMk id="186" creationId="{942FDABB-6CA0-8114-DF63-5D27A26A3991}"/>
          </ac:grpSpMkLst>
        </pc:grpChg>
        <pc:grpChg chg="del mod topLvl">
          <ac:chgData name="Müller Laura" userId="8191ac63-0d49-4000-a34c-4f0f8c71d94d" providerId="ADAL" clId="{E84D38B4-5363-4FA1-B848-2306B9D67A7E}" dt="2024-06-26T14:34:56.008" v="9913" actId="478"/>
          <ac:grpSpMkLst>
            <pc:docMk/>
            <pc:sldMk cId="10263945" sldId="573"/>
            <ac:grpSpMk id="201" creationId="{99B6CEC2-19C8-4EB0-A1DE-A819712ADAE7}"/>
          </ac:grpSpMkLst>
        </pc:grpChg>
        <pc:grpChg chg="del mod topLvl">
          <ac:chgData name="Müller Laura" userId="8191ac63-0d49-4000-a34c-4f0f8c71d94d" providerId="ADAL" clId="{E84D38B4-5363-4FA1-B848-2306B9D67A7E}" dt="2024-06-26T14:34:54.077" v="9909" actId="478"/>
          <ac:grpSpMkLst>
            <pc:docMk/>
            <pc:sldMk cId="10263945" sldId="573"/>
            <ac:grpSpMk id="207" creationId="{5B81629A-FCEF-33A6-7A0F-36120257A0DA}"/>
          </ac:grpSpMkLst>
        </pc:grpChg>
        <pc:grpChg chg="del mod topLvl">
          <ac:chgData name="Müller Laura" userId="8191ac63-0d49-4000-a34c-4f0f8c71d94d" providerId="ADAL" clId="{E84D38B4-5363-4FA1-B848-2306B9D67A7E}" dt="2024-06-26T14:34:54.978" v="9911" actId="478"/>
          <ac:grpSpMkLst>
            <pc:docMk/>
            <pc:sldMk cId="10263945" sldId="573"/>
            <ac:grpSpMk id="215" creationId="{A4D86F4C-EEA4-02B8-C971-1F06481FCE5D}"/>
          </ac:grpSpMkLst>
        </pc:grpChg>
        <pc:grpChg chg="del mod topLvl">
          <ac:chgData name="Müller Laura" userId="8191ac63-0d49-4000-a34c-4f0f8c71d94d" providerId="ADAL" clId="{E84D38B4-5363-4FA1-B848-2306B9D67A7E}" dt="2024-06-26T14:34:56.674" v="9914" actId="478"/>
          <ac:grpSpMkLst>
            <pc:docMk/>
            <pc:sldMk cId="10263945" sldId="573"/>
            <ac:grpSpMk id="222" creationId="{054D0AF6-104F-691F-2FF8-939BA95EACA0}"/>
          </ac:grpSpMkLst>
        </pc:grpChg>
        <pc:picChg chg="add del replST">
          <ac:chgData name="Müller Laura" userId="8191ac63-0d49-4000-a34c-4f0f8c71d94d" providerId="ADAL" clId="{E84D38B4-5363-4FA1-B848-2306B9D67A7E}" dt="2024-07-02T14:27:52.913" v="14518"/>
          <ac:picMkLst>
            <pc:docMk/>
            <pc:sldMk cId="10263945" sldId="573"/>
            <ac:picMk id="2" creationId="{B15D00BD-BA55-7CD9-F1A2-47D4C66837C7}"/>
          </ac:picMkLst>
        </pc:picChg>
        <pc:picChg chg="add mod modCrop">
          <ac:chgData name="Müller Laura" userId="8191ac63-0d49-4000-a34c-4f0f8c71d94d" providerId="ADAL" clId="{E84D38B4-5363-4FA1-B848-2306B9D67A7E}" dt="2024-06-27T15:22:01.868" v="11454" actId="164"/>
          <ac:picMkLst>
            <pc:docMk/>
            <pc:sldMk cId="10263945" sldId="573"/>
            <ac:picMk id="3" creationId="{58466719-C2CD-C7EB-E0F8-6D72BF7431C7}"/>
          </ac:picMkLst>
        </pc:picChg>
        <pc:picChg chg="add del replST">
          <ac:chgData name="Müller Laura" userId="8191ac63-0d49-4000-a34c-4f0f8c71d94d" providerId="ADAL" clId="{E84D38B4-5363-4FA1-B848-2306B9D67A7E}" dt="2024-07-02T14:27:52.903" v="14516"/>
          <ac:picMkLst>
            <pc:docMk/>
            <pc:sldMk cId="10263945" sldId="573"/>
            <ac:picMk id="4" creationId="{A6497196-C297-0067-5221-698B80852319}"/>
          </ac:picMkLst>
        </pc:picChg>
        <pc:picChg chg="del mod topLvl replST">
          <ac:chgData name="Müller Laura" userId="8191ac63-0d49-4000-a34c-4f0f8c71d94d" providerId="ADAL" clId="{E84D38B4-5363-4FA1-B848-2306B9D67A7E}" dt="2024-07-02T14:39:02.838" v="14650" actId="478"/>
          <ac:picMkLst>
            <pc:docMk/>
            <pc:sldMk cId="10263945" sldId="573"/>
            <ac:picMk id="50" creationId="{F1C1F8C0-79B6-46C2-E1E8-17DCB9D5DA2C}"/>
          </ac:picMkLst>
        </pc:picChg>
        <pc:picChg chg="del mod topLvl replST">
          <ac:chgData name="Müller Laura" userId="8191ac63-0d49-4000-a34c-4f0f8c71d94d" providerId="ADAL" clId="{E84D38B4-5363-4FA1-B848-2306B9D67A7E}" dt="2024-07-02T14:39:04.278" v="14651" actId="478"/>
          <ac:picMkLst>
            <pc:docMk/>
            <pc:sldMk cId="10263945" sldId="573"/>
            <ac:picMk id="52" creationId="{CC0960FC-A38E-4A73-C2E2-E205C72DE190}"/>
          </ac:picMkLst>
        </pc:picChg>
        <pc:picChg chg="mod">
          <ac:chgData name="Müller Laura" userId="8191ac63-0d49-4000-a34c-4f0f8c71d94d" providerId="ADAL" clId="{E84D38B4-5363-4FA1-B848-2306B9D67A7E}" dt="2024-06-26T14:34:45.273" v="9903" actId="165"/>
          <ac:picMkLst>
            <pc:docMk/>
            <pc:sldMk cId="10263945" sldId="573"/>
            <ac:picMk id="140" creationId="{8F3ECF7D-3C47-566F-59E0-DB5789D4C7EF}"/>
          </ac:picMkLst>
        </pc:picChg>
        <pc:picChg chg="del mod topLvl">
          <ac:chgData name="Müller Laura" userId="8191ac63-0d49-4000-a34c-4f0f8c71d94d" providerId="ADAL" clId="{E84D38B4-5363-4FA1-B848-2306B9D67A7E}" dt="2024-06-26T14:34:51.427" v="9905" actId="478"/>
          <ac:picMkLst>
            <pc:docMk/>
            <pc:sldMk cId="10263945" sldId="573"/>
            <ac:picMk id="142" creationId="{07BA9124-136E-53AE-23EB-20BADFD3F59B}"/>
          </ac:picMkLst>
        </pc:picChg>
        <pc:picChg chg="del mod topLvl">
          <ac:chgData name="Müller Laura" userId="8191ac63-0d49-4000-a34c-4f0f8c71d94d" providerId="ADAL" clId="{E84D38B4-5363-4FA1-B848-2306B9D67A7E}" dt="2024-06-26T14:34:54.406" v="9910" actId="478"/>
          <ac:picMkLst>
            <pc:docMk/>
            <pc:sldMk cId="10263945" sldId="573"/>
            <ac:picMk id="190" creationId="{F19E45DB-D03C-92FB-B6E4-3D7702B0C2EF}"/>
          </ac:picMkLst>
        </pc:picChg>
        <pc:picChg chg="del mod topLvl">
          <ac:chgData name="Müller Laura" userId="8191ac63-0d49-4000-a34c-4f0f8c71d94d" providerId="ADAL" clId="{E84D38B4-5363-4FA1-B848-2306B9D67A7E}" dt="2024-06-26T14:34:52.605" v="9907" actId="478"/>
          <ac:picMkLst>
            <pc:docMk/>
            <pc:sldMk cId="10263945" sldId="573"/>
            <ac:picMk id="192" creationId="{93DB48A6-217D-E26B-B5B2-C1AF4750E44B}"/>
          </ac:picMkLst>
        </pc:picChg>
      </pc:sldChg>
      <pc:sldChg chg="addSp delSp modSp add del mod ord">
        <pc:chgData name="Müller Laura" userId="8191ac63-0d49-4000-a34c-4f0f8c71d94d" providerId="ADAL" clId="{E84D38B4-5363-4FA1-B848-2306B9D67A7E}" dt="2024-06-28T16:01:15.532" v="13992" actId="47"/>
        <pc:sldMkLst>
          <pc:docMk/>
          <pc:sldMk cId="1131621080" sldId="574"/>
        </pc:sldMkLst>
        <pc:spChg chg="add mod">
          <ac:chgData name="Müller Laura" userId="8191ac63-0d49-4000-a34c-4f0f8c71d94d" providerId="ADAL" clId="{E84D38B4-5363-4FA1-B848-2306B9D67A7E}" dt="2024-06-26T20:56:01.400" v="10791"/>
          <ac:spMkLst>
            <pc:docMk/>
            <pc:sldMk cId="1131621080" sldId="574"/>
            <ac:spMk id="8" creationId="{322407CB-F6E0-34FD-E978-2670795539AC}"/>
          </ac:spMkLst>
        </pc:spChg>
        <pc:spChg chg="del">
          <ac:chgData name="Müller Laura" userId="8191ac63-0d49-4000-a34c-4f0f8c71d94d" providerId="ADAL" clId="{E84D38B4-5363-4FA1-B848-2306B9D67A7E}" dt="2024-06-26T19:32:10.410" v="9939" actId="478"/>
          <ac:spMkLst>
            <pc:docMk/>
            <pc:sldMk cId="1131621080" sldId="574"/>
            <ac:spMk id="14" creationId="{1F067DFB-DE86-3217-7BA4-FBDE57C42529}"/>
          </ac:spMkLst>
        </pc:spChg>
        <pc:spChg chg="del mod">
          <ac:chgData name="Müller Laura" userId="8191ac63-0d49-4000-a34c-4f0f8c71d94d" providerId="ADAL" clId="{E84D38B4-5363-4FA1-B848-2306B9D67A7E}" dt="2024-06-26T19:32:18.151" v="9943" actId="478"/>
          <ac:spMkLst>
            <pc:docMk/>
            <pc:sldMk cId="1131621080" sldId="574"/>
            <ac:spMk id="18" creationId="{90519962-075E-F998-44D9-A9C61E9E1328}"/>
          </ac:spMkLst>
        </pc:spChg>
        <pc:spChg chg="del">
          <ac:chgData name="Müller Laura" userId="8191ac63-0d49-4000-a34c-4f0f8c71d94d" providerId="ADAL" clId="{E84D38B4-5363-4FA1-B848-2306B9D67A7E}" dt="2024-06-26T19:32:12.932" v="9940" actId="478"/>
          <ac:spMkLst>
            <pc:docMk/>
            <pc:sldMk cId="1131621080" sldId="574"/>
            <ac:spMk id="19" creationId="{27320978-EB79-2157-4CEC-C13B5E020A2B}"/>
          </ac:spMkLst>
        </pc:spChg>
        <pc:spChg chg="del">
          <ac:chgData name="Müller Laura" userId="8191ac63-0d49-4000-a34c-4f0f8c71d94d" providerId="ADAL" clId="{E84D38B4-5363-4FA1-B848-2306B9D67A7E}" dt="2024-06-26T19:32:12.932" v="9940" actId="478"/>
          <ac:spMkLst>
            <pc:docMk/>
            <pc:sldMk cId="1131621080" sldId="574"/>
            <ac:spMk id="21" creationId="{F06F5C06-9E53-4383-A941-C1285687AE39}"/>
          </ac:spMkLst>
        </pc:spChg>
        <pc:spChg chg="mod">
          <ac:chgData name="Müller Laura" userId="8191ac63-0d49-4000-a34c-4f0f8c71d94d" providerId="ADAL" clId="{E84D38B4-5363-4FA1-B848-2306B9D67A7E}" dt="2024-06-26T19:32:06.752" v="9938" actId="20577"/>
          <ac:spMkLst>
            <pc:docMk/>
            <pc:sldMk cId="1131621080" sldId="574"/>
            <ac:spMk id="29" creationId="{D34ECB3F-B513-A9FC-A079-8AE5C2AC2D4F}"/>
          </ac:spMkLst>
        </pc:spChg>
        <pc:spChg chg="del">
          <ac:chgData name="Müller Laura" userId="8191ac63-0d49-4000-a34c-4f0f8c71d94d" providerId="ADAL" clId="{E84D38B4-5363-4FA1-B848-2306B9D67A7E}" dt="2024-06-26T19:32:10.410" v="9939" actId="478"/>
          <ac:spMkLst>
            <pc:docMk/>
            <pc:sldMk cId="1131621080" sldId="574"/>
            <ac:spMk id="41" creationId="{37C32AB2-1556-3405-9632-EA8C686F5FCF}"/>
          </ac:spMkLst>
        </pc:spChg>
        <pc:spChg chg="del">
          <ac:chgData name="Müller Laura" userId="8191ac63-0d49-4000-a34c-4f0f8c71d94d" providerId="ADAL" clId="{E84D38B4-5363-4FA1-B848-2306B9D67A7E}" dt="2024-06-26T19:32:19.756" v="9944" actId="478"/>
          <ac:spMkLst>
            <pc:docMk/>
            <pc:sldMk cId="1131621080" sldId="574"/>
            <ac:spMk id="232" creationId="{00000000-0000-0000-0000-000000000000}"/>
          </ac:spMkLst>
        </pc:spChg>
        <pc:grpChg chg="del">
          <ac:chgData name="Müller Laura" userId="8191ac63-0d49-4000-a34c-4f0f8c71d94d" providerId="ADAL" clId="{E84D38B4-5363-4FA1-B848-2306B9D67A7E}" dt="2024-06-26T19:32:10.410" v="9939" actId="478"/>
          <ac:grpSpMkLst>
            <pc:docMk/>
            <pc:sldMk cId="1131621080" sldId="574"/>
            <ac:grpSpMk id="3" creationId="{C8225B21-D3FC-E079-151B-7A899958782D}"/>
          </ac:grpSpMkLst>
        </pc:grpChg>
        <pc:grpChg chg="del">
          <ac:chgData name="Müller Laura" userId="8191ac63-0d49-4000-a34c-4f0f8c71d94d" providerId="ADAL" clId="{E84D38B4-5363-4FA1-B848-2306B9D67A7E}" dt="2024-06-26T19:32:10.410" v="9939" actId="478"/>
          <ac:grpSpMkLst>
            <pc:docMk/>
            <pc:sldMk cId="1131621080" sldId="574"/>
            <ac:grpSpMk id="7" creationId="{DA13AFEF-C575-9110-26DF-A6295CF6B5ED}"/>
          </ac:grpSpMkLst>
        </pc:grpChg>
        <pc:grpChg chg="del">
          <ac:chgData name="Müller Laura" userId="8191ac63-0d49-4000-a34c-4f0f8c71d94d" providerId="ADAL" clId="{E84D38B4-5363-4FA1-B848-2306B9D67A7E}" dt="2024-06-26T19:32:10.410" v="9939" actId="478"/>
          <ac:grpSpMkLst>
            <pc:docMk/>
            <pc:sldMk cId="1131621080" sldId="574"/>
            <ac:grpSpMk id="27" creationId="{1DC556BF-80D1-DF19-E252-6EC7256C1839}"/>
          </ac:grpSpMkLst>
        </pc:grpChg>
        <pc:picChg chg="del">
          <ac:chgData name="Müller Laura" userId="8191ac63-0d49-4000-a34c-4f0f8c71d94d" providerId="ADAL" clId="{E84D38B4-5363-4FA1-B848-2306B9D67A7E}" dt="2024-06-26T19:32:12.932" v="9940" actId="478"/>
          <ac:picMkLst>
            <pc:docMk/>
            <pc:sldMk cId="1131621080" sldId="574"/>
            <ac:picMk id="2" creationId="{298E9DAF-191E-E1FE-7E23-F1F3A497B282}"/>
          </ac:picMkLst>
        </pc:picChg>
        <pc:picChg chg="del">
          <ac:chgData name="Müller Laura" userId="8191ac63-0d49-4000-a34c-4f0f8c71d94d" providerId="ADAL" clId="{E84D38B4-5363-4FA1-B848-2306B9D67A7E}" dt="2024-06-26T19:32:14.413" v="9941" actId="478"/>
          <ac:picMkLst>
            <pc:docMk/>
            <pc:sldMk cId="1131621080" sldId="574"/>
            <ac:picMk id="5" creationId="{00000000-0000-0000-0000-000000000000}"/>
          </ac:picMkLst>
        </pc:picChg>
        <pc:picChg chg="del">
          <ac:chgData name="Müller Laura" userId="8191ac63-0d49-4000-a34c-4f0f8c71d94d" providerId="ADAL" clId="{E84D38B4-5363-4FA1-B848-2306B9D67A7E}" dt="2024-06-26T19:32:10.410" v="9939" actId="478"/>
          <ac:picMkLst>
            <pc:docMk/>
            <pc:sldMk cId="1131621080" sldId="574"/>
            <ac:picMk id="11" creationId="{DE68DE48-B8B9-2AB6-7091-552C7237CE59}"/>
          </ac:picMkLst>
        </pc:picChg>
        <pc:picChg chg="add mod">
          <ac:chgData name="Müller Laura" userId="8191ac63-0d49-4000-a34c-4f0f8c71d94d" providerId="ADAL" clId="{E84D38B4-5363-4FA1-B848-2306B9D67A7E}" dt="2024-06-26T20:19:27.039" v="10419" actId="1076"/>
          <ac:picMkLst>
            <pc:docMk/>
            <pc:sldMk cId="1131621080" sldId="574"/>
            <ac:picMk id="13" creationId="{5C75E4FF-D4B0-523F-2FC7-38794C58ADFD}"/>
          </ac:picMkLst>
        </pc:picChg>
        <pc:picChg chg="del">
          <ac:chgData name="Müller Laura" userId="8191ac63-0d49-4000-a34c-4f0f8c71d94d" providerId="ADAL" clId="{E84D38B4-5363-4FA1-B848-2306B9D67A7E}" dt="2024-06-26T19:32:12.932" v="9940" actId="478"/>
          <ac:picMkLst>
            <pc:docMk/>
            <pc:sldMk cId="1131621080" sldId="574"/>
            <ac:picMk id="20" creationId="{64A6F0A7-FA2B-2DEB-AA5D-A742BB4F0840}"/>
          </ac:picMkLst>
        </pc:picChg>
        <pc:picChg chg="del">
          <ac:chgData name="Müller Laura" userId="8191ac63-0d49-4000-a34c-4f0f8c71d94d" providerId="ADAL" clId="{E84D38B4-5363-4FA1-B848-2306B9D67A7E}" dt="2024-06-26T19:32:10.410" v="9939" actId="478"/>
          <ac:picMkLst>
            <pc:docMk/>
            <pc:sldMk cId="1131621080" sldId="574"/>
            <ac:picMk id="25" creationId="{88D9C415-13F6-D8C4-8B3C-01B6CCB1CCDC}"/>
          </ac:picMkLst>
        </pc:picChg>
        <pc:picChg chg="del">
          <ac:chgData name="Müller Laura" userId="8191ac63-0d49-4000-a34c-4f0f8c71d94d" providerId="ADAL" clId="{E84D38B4-5363-4FA1-B848-2306B9D67A7E}" dt="2024-06-26T19:32:10.410" v="9939" actId="478"/>
          <ac:picMkLst>
            <pc:docMk/>
            <pc:sldMk cId="1131621080" sldId="574"/>
            <ac:picMk id="38" creationId="{CE786CE2-0623-6B40-F983-6A2B76A029CE}"/>
          </ac:picMkLst>
        </pc:picChg>
        <pc:picChg chg="del">
          <ac:chgData name="Müller Laura" userId="8191ac63-0d49-4000-a34c-4f0f8c71d94d" providerId="ADAL" clId="{E84D38B4-5363-4FA1-B848-2306B9D67A7E}" dt="2024-06-26T19:32:10.410" v="9939" actId="478"/>
          <ac:picMkLst>
            <pc:docMk/>
            <pc:sldMk cId="1131621080" sldId="574"/>
            <ac:picMk id="42" creationId="{E162A466-04E4-BDB6-D3BB-9A641709A0B8}"/>
          </ac:picMkLst>
        </pc:picChg>
        <pc:picChg chg="del">
          <ac:chgData name="Müller Laura" userId="8191ac63-0d49-4000-a34c-4f0f8c71d94d" providerId="ADAL" clId="{E84D38B4-5363-4FA1-B848-2306B9D67A7E}" dt="2024-06-26T19:32:21.623" v="9945" actId="478"/>
          <ac:picMkLst>
            <pc:docMk/>
            <pc:sldMk cId="1131621080" sldId="574"/>
            <ac:picMk id="231" creationId="{00000000-0000-0000-0000-000000000000}"/>
          </ac:picMkLst>
        </pc:picChg>
        <pc:picChg chg="del">
          <ac:chgData name="Müller Laura" userId="8191ac63-0d49-4000-a34c-4f0f8c71d94d" providerId="ADAL" clId="{E84D38B4-5363-4FA1-B848-2306B9D67A7E}" dt="2024-06-26T19:32:10.410" v="9939" actId="478"/>
          <ac:picMkLst>
            <pc:docMk/>
            <pc:sldMk cId="1131621080" sldId="574"/>
            <ac:picMk id="256" creationId="{00000000-0000-0000-0000-000000000000}"/>
          </ac:picMkLst>
        </pc:picChg>
        <pc:picChg chg="del">
          <ac:chgData name="Müller Laura" userId="8191ac63-0d49-4000-a34c-4f0f8c71d94d" providerId="ADAL" clId="{E84D38B4-5363-4FA1-B848-2306B9D67A7E}" dt="2024-06-26T19:32:10.410" v="9939" actId="478"/>
          <ac:picMkLst>
            <pc:docMk/>
            <pc:sldMk cId="1131621080" sldId="574"/>
            <ac:picMk id="263" creationId="{00000000-0000-0000-0000-000000000000}"/>
          </ac:picMkLst>
        </pc:picChg>
        <pc:picChg chg="del">
          <ac:chgData name="Müller Laura" userId="8191ac63-0d49-4000-a34c-4f0f8c71d94d" providerId="ADAL" clId="{E84D38B4-5363-4FA1-B848-2306B9D67A7E}" dt="2024-06-26T19:32:10.410" v="9939" actId="478"/>
          <ac:picMkLst>
            <pc:docMk/>
            <pc:sldMk cId="1131621080" sldId="574"/>
            <ac:picMk id="1034" creationId="{00000000-0000-0000-0000-000000000000}"/>
          </ac:picMkLst>
        </pc:picChg>
      </pc:sldChg>
      <pc:sldChg chg="addSp delSp modSp add del mod">
        <pc:chgData name="Müller Laura" userId="8191ac63-0d49-4000-a34c-4f0f8c71d94d" providerId="ADAL" clId="{E84D38B4-5363-4FA1-B848-2306B9D67A7E}" dt="2024-06-26T20:16:03.079" v="10415" actId="47"/>
        <pc:sldMkLst>
          <pc:docMk/>
          <pc:sldMk cId="651649988" sldId="575"/>
        </pc:sldMkLst>
        <pc:spChg chg="add del">
          <ac:chgData name="Müller Laura" userId="8191ac63-0d49-4000-a34c-4f0f8c71d94d" providerId="ADAL" clId="{E84D38B4-5363-4FA1-B848-2306B9D67A7E}" dt="2024-06-26T20:00:03.263" v="10144" actId="478"/>
          <ac:spMkLst>
            <pc:docMk/>
            <pc:sldMk cId="651649988" sldId="575"/>
            <ac:spMk id="3" creationId="{5CF0B68C-24C2-9F37-2868-7ADCD8B8B4B4}"/>
          </ac:spMkLst>
        </pc:spChg>
        <pc:spChg chg="mod">
          <ac:chgData name="Müller Laura" userId="8191ac63-0d49-4000-a34c-4f0f8c71d94d" providerId="ADAL" clId="{E84D38B4-5363-4FA1-B848-2306B9D67A7E}" dt="2024-06-26T20:04:58.863" v="10390" actId="20577"/>
          <ac:spMkLst>
            <pc:docMk/>
            <pc:sldMk cId="651649988" sldId="575"/>
            <ac:spMk id="8" creationId="{322407CB-F6E0-34FD-E978-2670795539AC}"/>
          </ac:spMkLst>
        </pc:spChg>
        <pc:spChg chg="mod">
          <ac:chgData name="Müller Laura" userId="8191ac63-0d49-4000-a34c-4f0f8c71d94d" providerId="ADAL" clId="{E84D38B4-5363-4FA1-B848-2306B9D67A7E}" dt="2024-06-26T20:00:13.468" v="10171" actId="20577"/>
          <ac:spMkLst>
            <pc:docMk/>
            <pc:sldMk cId="651649988" sldId="575"/>
            <ac:spMk id="29" creationId="{D34ECB3F-B513-A9FC-A079-8AE5C2AC2D4F}"/>
          </ac:spMkLst>
        </pc:spChg>
        <pc:picChg chg="del">
          <ac:chgData name="Müller Laura" userId="8191ac63-0d49-4000-a34c-4f0f8c71d94d" providerId="ADAL" clId="{E84D38B4-5363-4FA1-B848-2306B9D67A7E}" dt="2024-06-26T20:00:57.510" v="10333" actId="478"/>
          <ac:picMkLst>
            <pc:docMk/>
            <pc:sldMk cId="651649988" sldId="575"/>
            <ac:picMk id="13" creationId="{5C75E4FF-D4B0-523F-2FC7-38794C58ADFD}"/>
          </ac:picMkLst>
        </pc:picChg>
      </pc:sldChg>
      <pc:sldChg chg="addSp delSp modSp add mod">
        <pc:chgData name="Müller Laura" userId="8191ac63-0d49-4000-a34c-4f0f8c71d94d" providerId="ADAL" clId="{E84D38B4-5363-4FA1-B848-2306B9D67A7E}" dt="2024-07-02T14:27:52.987" v="14539"/>
        <pc:sldMkLst>
          <pc:docMk/>
          <pc:sldMk cId="2986767042" sldId="576"/>
        </pc:sldMkLst>
        <pc:spChg chg="add mod replST">
          <ac:chgData name="Müller Laura" userId="8191ac63-0d49-4000-a34c-4f0f8c71d94d" providerId="ADAL" clId="{E84D38B4-5363-4FA1-B848-2306B9D67A7E}" dt="2024-07-02T14:27:52.979" v="14537"/>
          <ac:spMkLst>
            <pc:docMk/>
            <pc:sldMk cId="2986767042" sldId="576"/>
            <ac:spMk id="2" creationId="{0637719C-6463-755A-AE1E-6D9C330AFFD2}"/>
          </ac:spMkLst>
        </pc:spChg>
        <pc:spChg chg="add del mod">
          <ac:chgData name="Müller Laura" userId="8191ac63-0d49-4000-a34c-4f0f8c71d94d" providerId="ADAL" clId="{E84D38B4-5363-4FA1-B848-2306B9D67A7E}" dt="2024-06-30T08:21:41.933" v="14108" actId="478"/>
          <ac:spMkLst>
            <pc:docMk/>
            <pc:sldMk cId="2986767042" sldId="576"/>
            <ac:spMk id="4" creationId="{1A96AECD-B145-4A4C-BC32-8941E8B7054A}"/>
          </ac:spMkLst>
        </pc:spChg>
        <pc:spChg chg="add del mod">
          <ac:chgData name="Müller Laura" userId="8191ac63-0d49-4000-a34c-4f0f8c71d94d" providerId="ADAL" clId="{E84D38B4-5363-4FA1-B848-2306B9D67A7E}" dt="2024-06-30T08:20:14.431" v="14086" actId="22"/>
          <ac:spMkLst>
            <pc:docMk/>
            <pc:sldMk cId="2986767042" sldId="576"/>
            <ac:spMk id="7" creationId="{EC0FA8EF-491B-261F-4470-771AFE53C67A}"/>
          </ac:spMkLst>
        </pc:spChg>
        <pc:spChg chg="add del mod replST">
          <ac:chgData name="Müller Laura" userId="8191ac63-0d49-4000-a34c-4f0f8c71d94d" providerId="ADAL" clId="{E84D38B4-5363-4FA1-B848-2306B9D67A7E}" dt="2024-07-02T14:27:52.975" v="14536"/>
          <ac:spMkLst>
            <pc:docMk/>
            <pc:sldMk cId="2986767042" sldId="576"/>
            <ac:spMk id="8" creationId="{322407CB-F6E0-34FD-E978-2670795539AC}"/>
          </ac:spMkLst>
        </pc:spChg>
        <pc:spChg chg="replST">
          <ac:chgData name="Müller Laura" userId="8191ac63-0d49-4000-a34c-4f0f8c71d94d" providerId="ADAL" clId="{E84D38B4-5363-4FA1-B848-2306B9D67A7E}" dt="2024-07-02T14:27:52.972" v="14535"/>
          <ac:spMkLst>
            <pc:docMk/>
            <pc:sldMk cId="2986767042" sldId="576"/>
            <ac:spMk id="29" creationId="{D34ECB3F-B513-A9FC-A079-8AE5C2AC2D4F}"/>
          </ac:spMkLst>
        </pc:spChg>
        <pc:picChg chg="add mod replST">
          <ac:chgData name="Müller Laura" userId="8191ac63-0d49-4000-a34c-4f0f8c71d94d" providerId="ADAL" clId="{E84D38B4-5363-4FA1-B848-2306B9D67A7E}" dt="2024-07-02T14:27:52.983" v="14538"/>
          <ac:picMkLst>
            <pc:docMk/>
            <pc:sldMk cId="2986767042" sldId="576"/>
            <ac:picMk id="3" creationId="{A7CF4078-7712-C309-ABD4-61A59F131B69}"/>
          </ac:picMkLst>
        </pc:picChg>
        <pc:picChg chg="add mod replST">
          <ac:chgData name="Müller Laura" userId="8191ac63-0d49-4000-a34c-4f0f8c71d94d" providerId="ADAL" clId="{E84D38B4-5363-4FA1-B848-2306B9D67A7E}" dt="2024-07-02T14:27:52.987" v="14539"/>
          <ac:picMkLst>
            <pc:docMk/>
            <pc:sldMk cId="2986767042" sldId="576"/>
            <ac:picMk id="5" creationId="{10372427-69A1-79D9-B797-3097F3299F48}"/>
          </ac:picMkLst>
        </pc:picChg>
      </pc:sldChg>
      <pc:sldChg chg="addSp delSp modSp add del mod">
        <pc:chgData name="Müller Laura" userId="8191ac63-0d49-4000-a34c-4f0f8c71d94d" providerId="ADAL" clId="{E84D38B4-5363-4FA1-B848-2306B9D67A7E}" dt="2024-06-30T09:10:43.557" v="14226" actId="47"/>
        <pc:sldMkLst>
          <pc:docMk/>
          <pc:sldMk cId="2667809390" sldId="577"/>
        </pc:sldMkLst>
        <pc:spChg chg="mod">
          <ac:chgData name="Müller Laura" userId="8191ac63-0d49-4000-a34c-4f0f8c71d94d" providerId="ADAL" clId="{E84D38B4-5363-4FA1-B848-2306B9D67A7E}" dt="2024-06-28T15:17:48.123" v="13477" actId="108"/>
          <ac:spMkLst>
            <pc:docMk/>
            <pc:sldMk cId="2667809390" sldId="577"/>
            <ac:spMk id="2" creationId="{19FB2BC9-8EAE-466E-BF85-797572A8E22E}"/>
          </ac:spMkLst>
        </pc:spChg>
        <pc:spChg chg="add mod">
          <ac:chgData name="Müller Laura" userId="8191ac63-0d49-4000-a34c-4f0f8c71d94d" providerId="ADAL" clId="{E84D38B4-5363-4FA1-B848-2306B9D67A7E}" dt="2024-06-30T08:22:03.264" v="14111"/>
          <ac:spMkLst>
            <pc:docMk/>
            <pc:sldMk cId="2667809390" sldId="577"/>
            <ac:spMk id="3" creationId="{461E8F17-2137-53FF-279B-711DCB71F3B1}"/>
          </ac:spMkLst>
        </pc:spChg>
        <pc:spChg chg="add del mod">
          <ac:chgData name="Müller Laura" userId="8191ac63-0d49-4000-a34c-4f0f8c71d94d" providerId="ADAL" clId="{E84D38B4-5363-4FA1-B848-2306B9D67A7E}" dt="2024-06-30T08:55:22.928" v="14143" actId="478"/>
          <ac:spMkLst>
            <pc:docMk/>
            <pc:sldMk cId="2667809390" sldId="577"/>
            <ac:spMk id="8" creationId="{5D811C59-1A9D-AD59-E1E8-1DAEDB77497D}"/>
          </ac:spMkLst>
        </pc:spChg>
        <pc:spChg chg="del">
          <ac:chgData name="Müller Laura" userId="8191ac63-0d49-4000-a34c-4f0f8c71d94d" providerId="ADAL" clId="{E84D38B4-5363-4FA1-B848-2306B9D67A7E}" dt="2024-06-28T15:10:15.599" v="13461" actId="478"/>
          <ac:spMkLst>
            <pc:docMk/>
            <pc:sldMk cId="2667809390" sldId="577"/>
            <ac:spMk id="9" creationId="{CA385307-A458-405F-92CC-59262FD57CA5}"/>
          </ac:spMkLst>
        </pc:spChg>
        <pc:spChg chg="add mod">
          <ac:chgData name="Müller Laura" userId="8191ac63-0d49-4000-a34c-4f0f8c71d94d" providerId="ADAL" clId="{E84D38B4-5363-4FA1-B848-2306B9D67A7E}" dt="2024-06-30T09:02:13.604" v="14189" actId="20577"/>
          <ac:spMkLst>
            <pc:docMk/>
            <pc:sldMk cId="2667809390" sldId="577"/>
            <ac:spMk id="9" creationId="{FEFC29DC-A51E-2946-6595-7485DFC032C1}"/>
          </ac:spMkLst>
        </pc:spChg>
        <pc:spChg chg="del">
          <ac:chgData name="Müller Laura" userId="8191ac63-0d49-4000-a34c-4f0f8c71d94d" providerId="ADAL" clId="{E84D38B4-5363-4FA1-B848-2306B9D67A7E}" dt="2024-06-28T15:10:15.599" v="13461" actId="478"/>
          <ac:spMkLst>
            <pc:docMk/>
            <pc:sldMk cId="2667809390" sldId="577"/>
            <ac:spMk id="11" creationId="{4340A18F-4656-4E4B-85C1-FB12231F44E9}"/>
          </ac:spMkLst>
        </pc:spChg>
        <pc:spChg chg="mod">
          <ac:chgData name="Müller Laura" userId="8191ac63-0d49-4000-a34c-4f0f8c71d94d" providerId="ADAL" clId="{E84D38B4-5363-4FA1-B848-2306B9D67A7E}" dt="2024-06-30T08:23:24.411" v="14115" actId="207"/>
          <ac:spMkLst>
            <pc:docMk/>
            <pc:sldMk cId="2667809390" sldId="577"/>
            <ac:spMk id="12" creationId="{C6065FF6-2E4F-AB70-2E5B-658B989D24B0}"/>
          </ac:spMkLst>
        </pc:spChg>
        <pc:spChg chg="mod">
          <ac:chgData name="Müller Laura" userId="8191ac63-0d49-4000-a34c-4f0f8c71d94d" providerId="ADAL" clId="{E84D38B4-5363-4FA1-B848-2306B9D67A7E}" dt="2024-06-30T08:23:27.935" v="14116" actId="207"/>
          <ac:spMkLst>
            <pc:docMk/>
            <pc:sldMk cId="2667809390" sldId="577"/>
            <ac:spMk id="15" creationId="{750A0CEA-DF3F-0FD5-3E8F-E48C62EB5D24}"/>
          </ac:spMkLst>
        </pc:spChg>
        <pc:spChg chg="mod">
          <ac:chgData name="Müller Laura" userId="8191ac63-0d49-4000-a34c-4f0f8c71d94d" providerId="ADAL" clId="{E84D38B4-5363-4FA1-B848-2306B9D67A7E}" dt="2024-06-30T08:23:19.278" v="14114" actId="207"/>
          <ac:spMkLst>
            <pc:docMk/>
            <pc:sldMk cId="2667809390" sldId="577"/>
            <ac:spMk id="17" creationId="{5B8193C0-4843-D409-093E-C1790D480BB5}"/>
          </ac:spMkLst>
        </pc:spChg>
        <pc:picChg chg="add mod">
          <ac:chgData name="Müller Laura" userId="8191ac63-0d49-4000-a34c-4f0f8c71d94d" providerId="ADAL" clId="{E84D38B4-5363-4FA1-B848-2306B9D67A7E}" dt="2024-06-30T08:22:03.264" v="14111"/>
          <ac:picMkLst>
            <pc:docMk/>
            <pc:sldMk cId="2667809390" sldId="577"/>
            <ac:picMk id="5" creationId="{38D3D066-7AC8-D6CE-4CB8-7A373F0FDBED}"/>
          </ac:picMkLst>
        </pc:picChg>
        <pc:picChg chg="add mod">
          <ac:chgData name="Müller Laura" userId="8191ac63-0d49-4000-a34c-4f0f8c71d94d" providerId="ADAL" clId="{E84D38B4-5363-4FA1-B848-2306B9D67A7E}" dt="2024-06-30T08:22:03.264" v="14111"/>
          <ac:picMkLst>
            <pc:docMk/>
            <pc:sldMk cId="2667809390" sldId="577"/>
            <ac:picMk id="7" creationId="{C2F76EDC-C054-733C-0C57-75CA8F3799DF}"/>
          </ac:picMkLst>
        </pc:picChg>
        <pc:picChg chg="del">
          <ac:chgData name="Müller Laura" userId="8191ac63-0d49-4000-a34c-4f0f8c71d94d" providerId="ADAL" clId="{E84D38B4-5363-4FA1-B848-2306B9D67A7E}" dt="2024-06-28T15:10:15.599" v="13461" actId="478"/>
          <ac:picMkLst>
            <pc:docMk/>
            <pc:sldMk cId="2667809390" sldId="577"/>
            <ac:picMk id="10" creationId="{95851A77-BBD5-4AF6-AE6C-EC51DAB4E887}"/>
          </ac:picMkLst>
        </pc:picChg>
      </pc:sldChg>
      <pc:sldChg chg="modSp new del mod">
        <pc:chgData name="Müller Laura" userId="8191ac63-0d49-4000-a34c-4f0f8c71d94d" providerId="ADAL" clId="{E84D38B4-5363-4FA1-B848-2306B9D67A7E}" dt="2024-06-28T15:10:20.843" v="13462" actId="47"/>
        <pc:sldMkLst>
          <pc:docMk/>
          <pc:sldMk cId="514141077" sldId="578"/>
        </pc:sldMkLst>
        <pc:spChg chg="mod">
          <ac:chgData name="Müller Laura" userId="8191ac63-0d49-4000-a34c-4f0f8c71d94d" providerId="ADAL" clId="{E84D38B4-5363-4FA1-B848-2306B9D67A7E}" dt="2024-06-27T08:45:56.165" v="11359" actId="5793"/>
          <ac:spMkLst>
            <pc:docMk/>
            <pc:sldMk cId="514141077" sldId="578"/>
            <ac:spMk id="3" creationId="{63C5CB4B-67CC-775A-9C3E-A051A5AAB63C}"/>
          </ac:spMkLst>
        </pc:spChg>
      </pc:sldChg>
      <pc:sldChg chg="addSp delSp modSp add mod ord">
        <pc:chgData name="Müller Laura" userId="8191ac63-0d49-4000-a34c-4f0f8c71d94d" providerId="ADAL" clId="{E84D38B4-5363-4FA1-B848-2306B9D67A7E}" dt="2024-07-02T14:27:52.627" v="14468"/>
        <pc:sldMkLst>
          <pc:docMk/>
          <pc:sldMk cId="1522957233" sldId="579"/>
        </pc:sldMkLst>
        <pc:spChg chg="mod topLvl">
          <ac:chgData name="Müller Laura" userId="8191ac63-0d49-4000-a34c-4f0f8c71d94d" providerId="ADAL" clId="{E84D38B4-5363-4FA1-B848-2306B9D67A7E}" dt="2024-06-27T15:40:57.109" v="11983" actId="20577"/>
          <ac:spMkLst>
            <pc:docMk/>
            <pc:sldMk cId="1522957233" sldId="579"/>
            <ac:spMk id="5" creationId="{3EF72A26-2422-D1A4-126E-0B2E24567CCD}"/>
          </ac:spMkLst>
        </pc:spChg>
        <pc:spChg chg="mod topLvl">
          <ac:chgData name="Müller Laura" userId="8191ac63-0d49-4000-a34c-4f0f8c71d94d" providerId="ADAL" clId="{E84D38B4-5363-4FA1-B848-2306B9D67A7E}" dt="2024-06-27T15:41:01.957" v="11985" actId="20577"/>
          <ac:spMkLst>
            <pc:docMk/>
            <pc:sldMk cId="1522957233" sldId="579"/>
            <ac:spMk id="6" creationId="{68B164CB-B2E7-286C-588F-01783C4658F3}"/>
          </ac:spMkLst>
        </pc:spChg>
        <pc:spChg chg="del">
          <ac:chgData name="Müller Laura" userId="8191ac63-0d49-4000-a34c-4f0f8c71d94d" providerId="ADAL" clId="{E84D38B4-5363-4FA1-B848-2306B9D67A7E}" dt="2024-06-27T15:20:31.334" v="11436" actId="478"/>
          <ac:spMkLst>
            <pc:docMk/>
            <pc:sldMk cId="1522957233" sldId="579"/>
            <ac:spMk id="7" creationId="{0E962597-38A7-D2AE-AEC3-09C372534571}"/>
          </ac:spMkLst>
        </pc:spChg>
        <pc:spChg chg="add mod replST">
          <ac:chgData name="Müller Laura" userId="8191ac63-0d49-4000-a34c-4f0f8c71d94d" providerId="ADAL" clId="{E84D38B4-5363-4FA1-B848-2306B9D67A7E}" dt="2024-07-02T14:27:52.622" v="14467"/>
          <ac:spMkLst>
            <pc:docMk/>
            <pc:sldMk cId="1522957233" sldId="579"/>
            <ac:spMk id="7" creationId="{CA011DB0-4760-FDC1-7BE4-9BE61C207E15}"/>
          </ac:spMkLst>
        </pc:spChg>
        <pc:spChg chg="del">
          <ac:chgData name="Müller Laura" userId="8191ac63-0d49-4000-a34c-4f0f8c71d94d" providerId="ADAL" clId="{E84D38B4-5363-4FA1-B848-2306B9D67A7E}" dt="2024-06-27T15:20:31.334" v="11436" actId="478"/>
          <ac:spMkLst>
            <pc:docMk/>
            <pc:sldMk cId="1522957233" sldId="579"/>
            <ac:spMk id="8" creationId="{35F30FA7-6506-3A75-958B-6A6E670C4EFD}"/>
          </ac:spMkLst>
        </pc:spChg>
        <pc:spChg chg="add mod replST">
          <ac:chgData name="Müller Laura" userId="8191ac63-0d49-4000-a34c-4f0f8c71d94d" providerId="ADAL" clId="{E84D38B4-5363-4FA1-B848-2306B9D67A7E}" dt="2024-07-02T14:27:52.627" v="14468"/>
          <ac:spMkLst>
            <pc:docMk/>
            <pc:sldMk cId="1522957233" sldId="579"/>
            <ac:spMk id="8" creationId="{81B5AD2F-2F0A-8708-B21A-49A8951F4164}"/>
          </ac:spMkLst>
        </pc:spChg>
        <pc:spChg chg="add del mod">
          <ac:chgData name="Müller Laura" userId="8191ac63-0d49-4000-a34c-4f0f8c71d94d" providerId="ADAL" clId="{E84D38B4-5363-4FA1-B848-2306B9D67A7E}" dt="2024-06-30T08:40:22.448" v="14140" actId="478"/>
          <ac:spMkLst>
            <pc:docMk/>
            <pc:sldMk cId="1522957233" sldId="579"/>
            <ac:spMk id="9" creationId="{F1F7DC02-87C1-6F58-2B68-0BF38D61DFC8}"/>
          </ac:spMkLst>
        </pc:spChg>
        <pc:spChg chg="replST">
          <ac:chgData name="Müller Laura" userId="8191ac63-0d49-4000-a34c-4f0f8c71d94d" providerId="ADAL" clId="{E84D38B4-5363-4FA1-B848-2306B9D67A7E}" dt="2024-07-02T14:27:52.601" v="14462"/>
          <ac:spMkLst>
            <pc:docMk/>
            <pc:sldMk cId="1522957233" sldId="579"/>
            <ac:spMk id="10" creationId="{B913B4DB-2508-FA3A-41B8-07F7BAE2251E}"/>
          </ac:spMkLst>
        </pc:spChg>
        <pc:spChg chg="mod">
          <ac:chgData name="Müller Laura" userId="8191ac63-0d49-4000-a34c-4f0f8c71d94d" providerId="ADAL" clId="{E84D38B4-5363-4FA1-B848-2306B9D67A7E}" dt="2024-06-27T15:39:08.850" v="11964" actId="1036"/>
          <ac:spMkLst>
            <pc:docMk/>
            <pc:sldMk cId="1522957233" sldId="579"/>
            <ac:spMk id="15" creationId="{DDC96B09-F838-8D5C-C32A-7B9CDE900456}"/>
          </ac:spMkLst>
        </pc:spChg>
        <pc:spChg chg="del mod">
          <ac:chgData name="Müller Laura" userId="8191ac63-0d49-4000-a34c-4f0f8c71d94d" providerId="ADAL" clId="{E84D38B4-5363-4FA1-B848-2306B9D67A7E}" dt="2024-06-27T15:25:58.782" v="11464" actId="478"/>
          <ac:spMkLst>
            <pc:docMk/>
            <pc:sldMk cId="1522957233" sldId="579"/>
            <ac:spMk id="16" creationId="{DB51413B-744E-B1C1-890B-4DACE141A60F}"/>
          </ac:spMkLst>
        </pc:spChg>
        <pc:spChg chg="replST">
          <ac:chgData name="Müller Laura" userId="8191ac63-0d49-4000-a34c-4f0f8c71d94d" providerId="ADAL" clId="{E84D38B4-5363-4FA1-B848-2306B9D67A7E}" dt="2024-07-02T14:27:52.588" v="14459"/>
          <ac:spMkLst>
            <pc:docMk/>
            <pc:sldMk cId="1522957233" sldId="579"/>
            <ac:spMk id="17" creationId="{06C0B115-6E92-81F6-A8A8-A252B02EFCCE}"/>
          </ac:spMkLst>
        </pc:spChg>
        <pc:spChg chg="replST">
          <ac:chgData name="Müller Laura" userId="8191ac63-0d49-4000-a34c-4f0f8c71d94d" providerId="ADAL" clId="{E84D38B4-5363-4FA1-B848-2306B9D67A7E}" dt="2024-07-02T14:27:52.596" v="14461"/>
          <ac:spMkLst>
            <pc:docMk/>
            <pc:sldMk cId="1522957233" sldId="579"/>
            <ac:spMk id="18" creationId="{75E345B8-5049-DEE0-574D-4DEA53ABE634}"/>
          </ac:spMkLst>
        </pc:spChg>
        <pc:spChg chg="mod">
          <ac:chgData name="Müller Laura" userId="8191ac63-0d49-4000-a34c-4f0f8c71d94d" providerId="ADAL" clId="{E84D38B4-5363-4FA1-B848-2306B9D67A7E}" dt="2024-06-27T15:39:30.627" v="11968" actId="465"/>
          <ac:spMkLst>
            <pc:docMk/>
            <pc:sldMk cId="1522957233" sldId="579"/>
            <ac:spMk id="19" creationId="{A8E4771C-8C6F-0554-BBA0-08B0CFA15A73}"/>
          </ac:spMkLst>
        </pc:spChg>
        <pc:spChg chg="del mod">
          <ac:chgData name="Müller Laura" userId="8191ac63-0d49-4000-a34c-4f0f8c71d94d" providerId="ADAL" clId="{E84D38B4-5363-4FA1-B848-2306B9D67A7E}" dt="2024-06-27T15:26:00.372" v="11465" actId="478"/>
          <ac:spMkLst>
            <pc:docMk/>
            <pc:sldMk cId="1522957233" sldId="579"/>
            <ac:spMk id="20" creationId="{D8EE58AD-91EC-293B-02E9-30A641F0FF1E}"/>
          </ac:spMkLst>
        </pc:spChg>
        <pc:spChg chg="mod">
          <ac:chgData name="Müller Laura" userId="8191ac63-0d49-4000-a34c-4f0f8c71d94d" providerId="ADAL" clId="{E84D38B4-5363-4FA1-B848-2306B9D67A7E}" dt="2024-06-27T15:39:30.627" v="11968" actId="465"/>
          <ac:spMkLst>
            <pc:docMk/>
            <pc:sldMk cId="1522957233" sldId="579"/>
            <ac:spMk id="21" creationId="{1A58512C-4D6B-AC63-3C1F-84BE3F36D07B}"/>
          </ac:spMkLst>
        </pc:spChg>
        <pc:spChg chg="del mod">
          <ac:chgData name="Müller Laura" userId="8191ac63-0d49-4000-a34c-4f0f8c71d94d" providerId="ADAL" clId="{E84D38B4-5363-4FA1-B848-2306B9D67A7E}" dt="2024-06-27T15:26:01.776" v="11466" actId="478"/>
          <ac:spMkLst>
            <pc:docMk/>
            <pc:sldMk cId="1522957233" sldId="579"/>
            <ac:spMk id="22" creationId="{A6B9FEF6-2ADE-4C67-1342-695336C945CA}"/>
          </ac:spMkLst>
        </pc:spChg>
        <pc:spChg chg="mod">
          <ac:chgData name="Müller Laura" userId="8191ac63-0d49-4000-a34c-4f0f8c71d94d" providerId="ADAL" clId="{E84D38B4-5363-4FA1-B848-2306B9D67A7E}" dt="2024-06-27T15:39:21.392" v="11967" actId="1076"/>
          <ac:spMkLst>
            <pc:docMk/>
            <pc:sldMk cId="1522957233" sldId="579"/>
            <ac:spMk id="23" creationId="{BB59C13D-0B37-1299-520F-D8852C9055C8}"/>
          </ac:spMkLst>
        </pc:spChg>
        <pc:spChg chg="del mod">
          <ac:chgData name="Müller Laura" userId="8191ac63-0d49-4000-a34c-4f0f8c71d94d" providerId="ADAL" clId="{E84D38B4-5363-4FA1-B848-2306B9D67A7E}" dt="2024-06-27T15:39:01.942" v="11960" actId="478"/>
          <ac:spMkLst>
            <pc:docMk/>
            <pc:sldMk cId="1522957233" sldId="579"/>
            <ac:spMk id="24" creationId="{26A580E0-0CD6-1965-7BDD-EAD4CF44A52E}"/>
          </ac:spMkLst>
        </pc:spChg>
        <pc:spChg chg="del mod">
          <ac:chgData name="Müller Laura" userId="8191ac63-0d49-4000-a34c-4f0f8c71d94d" providerId="ADAL" clId="{E84D38B4-5363-4FA1-B848-2306B9D67A7E}" dt="2024-06-27T15:39:01.942" v="11960" actId="478"/>
          <ac:spMkLst>
            <pc:docMk/>
            <pc:sldMk cId="1522957233" sldId="579"/>
            <ac:spMk id="25" creationId="{63F21A39-8CC1-9718-2A1C-1A92B229348D}"/>
          </ac:spMkLst>
        </pc:spChg>
        <pc:spChg chg="mod">
          <ac:chgData name="Müller Laura" userId="8191ac63-0d49-4000-a34c-4f0f8c71d94d" providerId="ADAL" clId="{E84D38B4-5363-4FA1-B848-2306B9D67A7E}" dt="2024-06-27T15:40:11.590" v="11976" actId="1038"/>
          <ac:spMkLst>
            <pc:docMk/>
            <pc:sldMk cId="1522957233" sldId="579"/>
            <ac:spMk id="26" creationId="{E97E02C3-4AEC-D74F-5276-34487AE46BB4}"/>
          </ac:spMkLst>
        </pc:spChg>
        <pc:spChg chg="add del mod">
          <ac:chgData name="Müller Laura" userId="8191ac63-0d49-4000-a34c-4f0f8c71d94d" providerId="ADAL" clId="{E84D38B4-5363-4FA1-B848-2306B9D67A7E}" dt="2024-06-27T15:56:15.116" v="12656" actId="478"/>
          <ac:spMkLst>
            <pc:docMk/>
            <pc:sldMk cId="1522957233" sldId="579"/>
            <ac:spMk id="27" creationId="{16D35AD4-EF0B-533C-1213-004A3EFB9D1F}"/>
          </ac:spMkLst>
        </pc:spChg>
        <pc:spChg chg="add mod">
          <ac:chgData name="Müller Laura" userId="8191ac63-0d49-4000-a34c-4f0f8c71d94d" providerId="ADAL" clId="{E84D38B4-5363-4FA1-B848-2306B9D67A7E}" dt="2024-06-27T15:39:55.263" v="11971" actId="164"/>
          <ac:spMkLst>
            <pc:docMk/>
            <pc:sldMk cId="1522957233" sldId="579"/>
            <ac:spMk id="36" creationId="{5B70177A-DE85-A33F-D657-BD974EDC1AE7}"/>
          </ac:spMkLst>
        </pc:spChg>
        <pc:spChg chg="add mod">
          <ac:chgData name="Müller Laura" userId="8191ac63-0d49-4000-a34c-4f0f8c71d94d" providerId="ADAL" clId="{E84D38B4-5363-4FA1-B848-2306B9D67A7E}" dt="2024-06-27T15:39:55.263" v="11971" actId="164"/>
          <ac:spMkLst>
            <pc:docMk/>
            <pc:sldMk cId="1522957233" sldId="579"/>
            <ac:spMk id="37" creationId="{306231CB-5334-F873-5FBE-0980AFD3E881}"/>
          </ac:spMkLst>
        </pc:spChg>
        <pc:spChg chg="add mod">
          <ac:chgData name="Müller Laura" userId="8191ac63-0d49-4000-a34c-4f0f8c71d94d" providerId="ADAL" clId="{E84D38B4-5363-4FA1-B848-2306B9D67A7E}" dt="2024-06-27T15:53:26.115" v="12557" actId="164"/>
          <ac:spMkLst>
            <pc:docMk/>
            <pc:sldMk cId="1522957233" sldId="579"/>
            <ac:spMk id="39" creationId="{BDECFB92-D1DE-0C53-5B98-5747652F036F}"/>
          </ac:spMkLst>
        </pc:spChg>
        <pc:spChg chg="add mod">
          <ac:chgData name="Müller Laura" userId="8191ac63-0d49-4000-a34c-4f0f8c71d94d" providerId="ADAL" clId="{E84D38B4-5363-4FA1-B848-2306B9D67A7E}" dt="2024-06-27T15:53:26.115" v="12557" actId="164"/>
          <ac:spMkLst>
            <pc:docMk/>
            <pc:sldMk cId="1522957233" sldId="579"/>
            <ac:spMk id="40" creationId="{017C1D27-6624-7F43-9BC9-5648FC5F07A7}"/>
          </ac:spMkLst>
        </pc:spChg>
        <pc:spChg chg="add del mod">
          <ac:chgData name="Müller Laura" userId="8191ac63-0d49-4000-a34c-4f0f8c71d94d" providerId="ADAL" clId="{E84D38B4-5363-4FA1-B848-2306B9D67A7E}" dt="2024-06-27T15:41:19.944" v="11988" actId="478"/>
          <ac:spMkLst>
            <pc:docMk/>
            <pc:sldMk cId="1522957233" sldId="579"/>
            <ac:spMk id="41" creationId="{6827ADE1-C2E5-DD00-A33E-5BFF26B0923C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42" creationId="{6BB1DA80-674F-52A6-DD93-22B9314F6A06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43" creationId="{A2957773-066D-58D1-753A-9B86F9568826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44" creationId="{C52C1A49-03B8-4B1B-44DC-9C39607E4723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45" creationId="{35394D50-BA81-3D3D-5E9C-1910C52738C7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46" creationId="{D37014E9-B14D-C251-5F27-97CAC9CAFD76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47" creationId="{DBDCF872-DE95-8801-C33D-2F9D04F4669A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48" creationId="{3829FA63-F58F-9FBE-C553-5C06347D9CE8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49" creationId="{7549934F-ED37-1BA6-EBBD-0B4DE02E80F4}"/>
          </ac:spMkLst>
        </pc:spChg>
        <pc:spChg chg="add mod">
          <ac:chgData name="Müller Laura" userId="8191ac63-0d49-4000-a34c-4f0f8c71d94d" providerId="ADAL" clId="{E84D38B4-5363-4FA1-B848-2306B9D67A7E}" dt="2024-06-27T15:52:28.124" v="12542" actId="164"/>
          <ac:spMkLst>
            <pc:docMk/>
            <pc:sldMk cId="1522957233" sldId="579"/>
            <ac:spMk id="51" creationId="{11C76ADD-B3F7-F154-0696-7B70E8CAE637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54" creationId="{77AE0935-E11F-BA04-F576-241A4418B7BB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55" creationId="{2432CE6C-CA53-E003-9FB6-0E2153F7E8DC}"/>
          </ac:spMkLst>
        </pc:spChg>
        <pc:spChg chg="add mod">
          <ac:chgData name="Müller Laura" userId="8191ac63-0d49-4000-a34c-4f0f8c71d94d" providerId="ADAL" clId="{E84D38B4-5363-4FA1-B848-2306B9D67A7E}" dt="2024-06-27T15:52:28.124" v="12542" actId="164"/>
          <ac:spMkLst>
            <pc:docMk/>
            <pc:sldMk cId="1522957233" sldId="579"/>
            <ac:spMk id="59" creationId="{8CAEF405-EC32-CE8F-D943-DFD27E7056C1}"/>
          </ac:spMkLst>
        </pc:spChg>
        <pc:spChg chg="mod topLvl">
          <ac:chgData name="Müller Laura" userId="8191ac63-0d49-4000-a34c-4f0f8c71d94d" providerId="ADAL" clId="{E84D38B4-5363-4FA1-B848-2306B9D67A7E}" dt="2024-06-27T15:21:04.239" v="11444" actId="164"/>
          <ac:spMkLst>
            <pc:docMk/>
            <pc:sldMk cId="1522957233" sldId="579"/>
            <ac:spMk id="61" creationId="{E4897BA9-EF3F-48F3-DB1D-944C35C7AD74}"/>
          </ac:spMkLst>
        </pc:spChg>
        <pc:spChg chg="mod topLvl">
          <ac:chgData name="Müller Laura" userId="8191ac63-0d49-4000-a34c-4f0f8c71d94d" providerId="ADAL" clId="{E84D38B4-5363-4FA1-B848-2306B9D67A7E}" dt="2024-06-27T15:21:04.239" v="11444" actId="164"/>
          <ac:spMkLst>
            <pc:docMk/>
            <pc:sldMk cId="1522957233" sldId="579"/>
            <ac:spMk id="62" creationId="{65546CF2-31DF-FD2A-9294-F03D64F6D7AD}"/>
          </ac:spMkLst>
        </pc:spChg>
        <pc:spChg chg="add del mod">
          <ac:chgData name="Müller Laura" userId="8191ac63-0d49-4000-a34c-4f0f8c71d94d" providerId="ADAL" clId="{E84D38B4-5363-4FA1-B848-2306B9D67A7E}" dt="2024-06-27T15:47:10.249" v="12190" actId="478"/>
          <ac:spMkLst>
            <pc:docMk/>
            <pc:sldMk cId="1522957233" sldId="579"/>
            <ac:spMk id="63" creationId="{83381941-EEFB-A47B-4E78-278E23407845}"/>
          </ac:spMkLst>
        </pc:spChg>
        <pc:spChg chg="add mod replST">
          <ac:chgData name="Müller Laura" userId="8191ac63-0d49-4000-a34c-4f0f8c71d94d" providerId="ADAL" clId="{E84D38B4-5363-4FA1-B848-2306B9D67A7E}" dt="2024-07-02T14:27:52.619" v="14466"/>
          <ac:spMkLst>
            <pc:docMk/>
            <pc:sldMk cId="1522957233" sldId="579"/>
            <ac:spMk id="128" creationId="{8D5C1DE7-4077-BA26-C871-0DDC92A7065B}"/>
          </ac:spMkLst>
        </pc:spChg>
        <pc:spChg chg="add del mod">
          <ac:chgData name="Müller Laura" userId="8191ac63-0d49-4000-a34c-4f0f8c71d94d" providerId="ADAL" clId="{E84D38B4-5363-4FA1-B848-2306B9D67A7E}" dt="2024-06-27T15:56:15.116" v="12656" actId="478"/>
          <ac:spMkLst>
            <pc:docMk/>
            <pc:sldMk cId="1522957233" sldId="579"/>
            <ac:spMk id="144" creationId="{455D6578-8D63-2D3C-BFC6-D0D5911249AD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46" creationId="{5830C8B2-44E7-2799-477E-5AC191194A58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47" creationId="{7A154717-0704-7BF9-C319-437C40B8EBF8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48" creationId="{0C26B099-342D-024B-30D4-22B705741342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49" creationId="{F890324F-D813-BAD6-CBA4-631D2228FAE7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50" creationId="{76721573-534A-BC20-D386-1262046FE06D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52" creationId="{81075878-C7E4-AD05-2C12-C6353B80C0AA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53" creationId="{A45C5B2E-7CCA-751D-59C1-2EC972E5AA5E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54" creationId="{D36AAC9C-2A1E-B29E-901B-0EFD3932E542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55" creationId="{771992F2-E6AF-F2E8-C386-46E51F7EA70E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56" creationId="{23835917-D96C-0C3B-82F0-7F1C4B28009B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57" creationId="{49DE0D75-3C64-5112-CD88-2E922799CD66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58" creationId="{67E2413D-3D3C-30D5-B758-F1AEE2FC0C59}"/>
          </ac:spMkLst>
        </pc:spChg>
        <pc:spChg chg="add del mod">
          <ac:chgData name="Müller Laura" userId="8191ac63-0d49-4000-a34c-4f0f8c71d94d" providerId="ADAL" clId="{E84D38B4-5363-4FA1-B848-2306B9D67A7E}" dt="2024-06-27T16:00:43.965" v="12886" actId="478"/>
          <ac:spMkLst>
            <pc:docMk/>
            <pc:sldMk cId="1522957233" sldId="579"/>
            <ac:spMk id="159" creationId="{C4781541-0EED-9EF2-5870-183031A65417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60" creationId="{1EABAC2B-2239-54DD-8193-41602AFFF7C0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61" creationId="{FAE3DF8A-5D60-4E7C-C2AD-394E376B907B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62" creationId="{D0DA87A2-186E-41DD-2D69-F8C8CCE1D614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63" creationId="{DAC52D2C-E4C8-A6F8-DF7E-87723D18A8B5}"/>
          </ac:spMkLst>
        </pc:spChg>
        <pc:spChg chg="add del mod">
          <ac:chgData name="Müller Laura" userId="8191ac63-0d49-4000-a34c-4f0f8c71d94d" providerId="ADAL" clId="{E84D38B4-5363-4FA1-B848-2306B9D67A7E}" dt="2024-06-27T16:00:43.965" v="12886" actId="478"/>
          <ac:spMkLst>
            <pc:docMk/>
            <pc:sldMk cId="1522957233" sldId="579"/>
            <ac:spMk id="165" creationId="{5E295AEF-7DD5-EC5F-8053-DFB8392E38DB}"/>
          </ac:spMkLst>
        </pc:spChg>
        <pc:spChg chg="add del mod">
          <ac:chgData name="Müller Laura" userId="8191ac63-0d49-4000-a34c-4f0f8c71d94d" providerId="ADAL" clId="{E84D38B4-5363-4FA1-B848-2306B9D67A7E}" dt="2024-06-27T16:00:43.965" v="12886" actId="478"/>
          <ac:spMkLst>
            <pc:docMk/>
            <pc:sldMk cId="1522957233" sldId="579"/>
            <ac:spMk id="166" creationId="{D438F226-1969-2004-9853-9890EE0B4999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73" creationId="{A60CD62D-D2D8-75E8-E117-EF1581E330DC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74" creationId="{D89EBD65-D166-8F1C-493A-9F9E5C934489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75" creationId="{7629CFDD-3B04-CCD2-CD95-C3C46F14B3BF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76" creationId="{04B64BD6-6BAE-9B64-EC1A-4B1B60D96293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77" creationId="{55DF8C76-7FED-2563-034D-932BF182D852}"/>
          </ac:spMkLst>
        </pc:spChg>
        <pc:spChg chg="mod">
          <ac:chgData name="Müller Laura" userId="8191ac63-0d49-4000-a34c-4f0f8c71d94d" providerId="ADAL" clId="{E84D38B4-5363-4FA1-B848-2306B9D67A7E}" dt="2024-06-27T15:20:37.928" v="11437" actId="165"/>
          <ac:spMkLst>
            <pc:docMk/>
            <pc:sldMk cId="1522957233" sldId="579"/>
            <ac:spMk id="178" creationId="{149132E2-E458-ED70-7703-B6BECE61A714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02" creationId="{1DE2643C-D583-A263-F3E3-1F66C96AF8D4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03" creationId="{255BE1EA-730F-448E-E45A-3121ECBD717E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04" creationId="{FCB7E4FD-4CC2-A98A-61CA-066BAB463C1C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05" creationId="{30C47B61-DD02-FEA1-A989-B66D0B9B5C9F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06" creationId="{0FF180B4-86FE-0DCC-56DB-9A49CD82BA4C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08" creationId="{DA95976C-988F-7618-95FC-934012095E05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09" creationId="{F8A03CC4-AFF8-0D89-7FCE-3A81B6B65152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10" creationId="{EC051C7D-9CDD-BA1C-0E35-EB50EBE710BC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11" creationId="{9BC32436-E402-49E0-4A14-E72B4DDAAF20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12" creationId="{C61286AD-3950-71DE-D793-10782F8CB179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16" creationId="{0FE422C9-CA40-EA97-6FE3-B95D1B3B91B9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17" creationId="{A21FF349-E7B5-0179-CA6D-66C7D2923745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18" creationId="{AD57E38F-BB69-1271-10DC-1272B563EF21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19" creationId="{25E42E86-CFF3-B2E3-89E5-EA8D6617221D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20" creationId="{4619AA4B-0107-D2C2-8727-B37174EA51FF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21" creationId="{F66874F1-7E41-2110-6F7A-10F45ADE724A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23" creationId="{8D503213-91B7-C42D-E3EE-9BD1E6583797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24" creationId="{66244E83-2F59-1E3D-060C-1D19A1CE1516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25" creationId="{5CBEF1D2-D478-0D2C-E838-1D495EFAE5AC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26" creationId="{3E5DC503-5BF2-3D28-B005-0E7BD9D52ADB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27" creationId="{079F1A0A-4C3F-01C0-97D3-97D8B69FBDC4}"/>
          </ac:spMkLst>
        </pc:spChg>
        <pc:spChg chg="mod">
          <ac:chgData name="Müller Laura" userId="8191ac63-0d49-4000-a34c-4f0f8c71d94d" providerId="ADAL" clId="{E84D38B4-5363-4FA1-B848-2306B9D67A7E}" dt="2024-06-27T15:20:45.514" v="11440" actId="165"/>
          <ac:spMkLst>
            <pc:docMk/>
            <pc:sldMk cId="1522957233" sldId="579"/>
            <ac:spMk id="228" creationId="{99896BB9-1393-881A-563B-DACE9648EE08}"/>
          </ac:spMkLst>
        </pc:spChg>
        <pc:grpChg chg="add mod replST">
          <ac:chgData name="Müller Laura" userId="8191ac63-0d49-4000-a34c-4f0f8c71d94d" providerId="ADAL" clId="{E84D38B4-5363-4FA1-B848-2306B9D67A7E}" dt="2024-07-02T14:27:52.605" v="14463"/>
          <ac:grpSpMkLst>
            <pc:docMk/>
            <pc:sldMk cId="1522957233" sldId="579"/>
            <ac:grpSpMk id="3" creationId="{5A0190DE-8AFB-4A1C-E5D9-A6C80395506F}"/>
          </ac:grpSpMkLst>
        </pc:grpChg>
        <pc:grpChg chg="del">
          <ac:chgData name="Müller Laura" userId="8191ac63-0d49-4000-a34c-4f0f8c71d94d" providerId="ADAL" clId="{E84D38B4-5363-4FA1-B848-2306B9D67A7E}" dt="2024-06-27T15:20:37.928" v="11437" actId="165"/>
          <ac:grpSpMkLst>
            <pc:docMk/>
            <pc:sldMk cId="1522957233" sldId="579"/>
            <ac:grpSpMk id="9" creationId="{BCB0DC58-FD5A-78D0-90BD-1F01875FBB1D}"/>
          </ac:grpSpMkLst>
        </pc:grpChg>
        <pc:grpChg chg="del">
          <ac:chgData name="Müller Laura" userId="8191ac63-0d49-4000-a34c-4f0f8c71d94d" providerId="ADAL" clId="{E84D38B4-5363-4FA1-B848-2306B9D67A7E}" dt="2024-06-27T15:20:45.514" v="11440" actId="165"/>
          <ac:grpSpMkLst>
            <pc:docMk/>
            <pc:sldMk cId="1522957233" sldId="579"/>
            <ac:grpSpMk id="11" creationId="{5C87F2FC-05E5-9B1B-ED11-693AC8FC926B}"/>
          </ac:grpSpMkLst>
        </pc:grpChg>
        <pc:grpChg chg="add mod">
          <ac:chgData name="Müller Laura" userId="8191ac63-0d49-4000-a34c-4f0f8c71d94d" providerId="ADAL" clId="{E84D38B4-5363-4FA1-B848-2306B9D67A7E}" dt="2024-06-27T15:53:26.115" v="12557" actId="164"/>
          <ac:grpSpMkLst>
            <pc:docMk/>
            <pc:sldMk cId="1522957233" sldId="579"/>
            <ac:grpSpMk id="12" creationId="{A4BFB0DF-8446-1FC8-D3DC-66CE22B5155F}"/>
          </ac:grpSpMkLst>
        </pc:grpChg>
        <pc:grpChg chg="add mod">
          <ac:chgData name="Müller Laura" userId="8191ac63-0d49-4000-a34c-4f0f8c71d94d" providerId="ADAL" clId="{E84D38B4-5363-4FA1-B848-2306B9D67A7E}" dt="2024-06-27T15:39:55.263" v="11971" actId="164"/>
          <ac:grpSpMkLst>
            <pc:docMk/>
            <pc:sldMk cId="1522957233" sldId="579"/>
            <ac:grpSpMk id="13" creationId="{7A4165D1-6887-D02A-0A3F-DFD5621E7664}"/>
          </ac:grpSpMkLst>
        </pc:grpChg>
        <pc:grpChg chg="add mod">
          <ac:chgData name="Müller Laura" userId="8191ac63-0d49-4000-a34c-4f0f8c71d94d" providerId="ADAL" clId="{E84D38B4-5363-4FA1-B848-2306B9D67A7E}" dt="2024-06-27T15:52:28.124" v="12542" actId="164"/>
          <ac:grpSpMkLst>
            <pc:docMk/>
            <pc:sldMk cId="1522957233" sldId="579"/>
            <ac:grpSpMk id="38" creationId="{A28753F2-5023-4463-DD2D-76B3B0F50658}"/>
          </ac:grpSpMkLst>
        </pc:grpChg>
        <pc:grpChg chg="mod topLvl">
          <ac:chgData name="Müller Laura" userId="8191ac63-0d49-4000-a34c-4f0f8c71d94d" providerId="ADAL" clId="{E84D38B4-5363-4FA1-B848-2306B9D67A7E}" dt="2024-06-27T15:21:11.513" v="11446" actId="164"/>
          <ac:grpSpMkLst>
            <pc:docMk/>
            <pc:sldMk cId="1522957233" sldId="579"/>
            <ac:grpSpMk id="53" creationId="{26747C7F-AE1F-3DF0-FF9A-0A0FC3EE0BA5}"/>
          </ac:grpSpMkLst>
        </pc:grpChg>
        <pc:grpChg chg="mod">
          <ac:chgData name="Müller Laura" userId="8191ac63-0d49-4000-a34c-4f0f8c71d94d" providerId="ADAL" clId="{E84D38B4-5363-4FA1-B848-2306B9D67A7E}" dt="2024-06-27T15:21:04.239" v="11444" actId="164"/>
          <ac:grpSpMkLst>
            <pc:docMk/>
            <pc:sldMk cId="1522957233" sldId="579"/>
            <ac:grpSpMk id="56" creationId="{D5937DC9-CC63-DE1F-1744-A2F9832DEA70}"/>
          </ac:grpSpMkLst>
        </pc:grpChg>
        <pc:grpChg chg="mod topLvl">
          <ac:chgData name="Müller Laura" userId="8191ac63-0d49-4000-a34c-4f0f8c71d94d" providerId="ADAL" clId="{E84D38B4-5363-4FA1-B848-2306B9D67A7E}" dt="2024-06-27T15:21:11.513" v="11446" actId="164"/>
          <ac:grpSpMkLst>
            <pc:docMk/>
            <pc:sldMk cId="1522957233" sldId="579"/>
            <ac:grpSpMk id="135" creationId="{A4918A3B-150F-99F8-E027-C3D9A1FB950E}"/>
          </ac:grpSpMkLst>
        </pc:grpChg>
        <pc:grpChg chg="mod topLvl">
          <ac:chgData name="Müller Laura" userId="8191ac63-0d49-4000-a34c-4f0f8c71d94d" providerId="ADAL" clId="{E84D38B4-5363-4FA1-B848-2306B9D67A7E}" dt="2024-06-27T15:21:04.239" v="11444" actId="164"/>
          <ac:grpSpMkLst>
            <pc:docMk/>
            <pc:sldMk cId="1522957233" sldId="579"/>
            <ac:grpSpMk id="137" creationId="{52382FF1-C0DA-CE5A-8973-DF89B9289B6E}"/>
          </ac:grpSpMkLst>
        </pc:grpChg>
        <pc:grpChg chg="add del mod">
          <ac:chgData name="Müller Laura" userId="8191ac63-0d49-4000-a34c-4f0f8c71d94d" providerId="ADAL" clId="{E84D38B4-5363-4FA1-B848-2306B9D67A7E}" dt="2024-06-30T08:40:23.586" v="14141" actId="478"/>
          <ac:grpSpMkLst>
            <pc:docMk/>
            <pc:sldMk cId="1522957233" sldId="579"/>
            <ac:grpSpMk id="138" creationId="{A7A1269F-9B6C-ED3D-D4EC-7D874212F7E4}"/>
          </ac:grpSpMkLst>
        </pc:grpChg>
        <pc:grpChg chg="add mod replST">
          <ac:chgData name="Müller Laura" userId="8191ac63-0d49-4000-a34c-4f0f8c71d94d" providerId="ADAL" clId="{E84D38B4-5363-4FA1-B848-2306B9D67A7E}" dt="2024-07-02T14:27:52.615" v="14465"/>
          <ac:grpSpMkLst>
            <pc:docMk/>
            <pc:sldMk cId="1522957233" sldId="579"/>
            <ac:grpSpMk id="139" creationId="{5C1250F0-2546-3604-D011-A6C924F2A0CE}"/>
          </ac:grpSpMkLst>
        </pc:grpChg>
        <pc:grpChg chg="mod">
          <ac:chgData name="Müller Laura" userId="8191ac63-0d49-4000-a34c-4f0f8c71d94d" providerId="ADAL" clId="{E84D38B4-5363-4FA1-B848-2306B9D67A7E}" dt="2024-06-27T15:20:37.928" v="11437" actId="165"/>
          <ac:grpSpMkLst>
            <pc:docMk/>
            <pc:sldMk cId="1522957233" sldId="579"/>
            <ac:grpSpMk id="145" creationId="{2452BAD7-62B5-0A99-2966-301F24A5F88D}"/>
          </ac:grpSpMkLst>
        </pc:grpChg>
        <pc:grpChg chg="del mod topLvl">
          <ac:chgData name="Müller Laura" userId="8191ac63-0d49-4000-a34c-4f0f8c71d94d" providerId="ADAL" clId="{E84D38B4-5363-4FA1-B848-2306B9D67A7E}" dt="2024-06-27T15:20:42.254" v="11439" actId="478"/>
          <ac:grpSpMkLst>
            <pc:docMk/>
            <pc:sldMk cId="1522957233" sldId="579"/>
            <ac:grpSpMk id="151" creationId="{97ECA50D-D53E-7768-3B7C-53F09C639B9A}"/>
          </ac:grpSpMkLst>
        </pc:grpChg>
        <pc:grpChg chg="mod">
          <ac:chgData name="Müller Laura" userId="8191ac63-0d49-4000-a34c-4f0f8c71d94d" providerId="ADAL" clId="{E84D38B4-5363-4FA1-B848-2306B9D67A7E}" dt="2024-06-27T15:20:37.928" v="11437" actId="165"/>
          <ac:grpSpMkLst>
            <pc:docMk/>
            <pc:sldMk cId="1522957233" sldId="579"/>
            <ac:grpSpMk id="164" creationId="{B319215E-8681-7B7B-2F71-CF4641FDB8F7}"/>
          </ac:grpSpMkLst>
        </pc:grpChg>
        <pc:grpChg chg="del mod topLvl">
          <ac:chgData name="Müller Laura" userId="8191ac63-0d49-4000-a34c-4f0f8c71d94d" providerId="ADAL" clId="{E84D38B4-5363-4FA1-B848-2306B9D67A7E}" dt="2024-06-27T15:20:42.254" v="11439" actId="478"/>
          <ac:grpSpMkLst>
            <pc:docMk/>
            <pc:sldMk cId="1522957233" sldId="579"/>
            <ac:grpSpMk id="172" creationId="{D49CE7ED-ECC9-FDF4-7C74-4943BAAB0718}"/>
          </ac:grpSpMkLst>
        </pc:grpChg>
        <pc:grpChg chg="del mod topLvl">
          <ac:chgData name="Müller Laura" userId="8191ac63-0d49-4000-a34c-4f0f8c71d94d" providerId="ADAL" clId="{E84D38B4-5363-4FA1-B848-2306B9D67A7E}" dt="2024-06-27T15:20:42.254" v="11439" actId="478"/>
          <ac:grpSpMkLst>
            <pc:docMk/>
            <pc:sldMk cId="1522957233" sldId="579"/>
            <ac:grpSpMk id="186" creationId="{942FDABB-6CA0-8114-DF63-5D27A26A3991}"/>
          </ac:grpSpMkLst>
        </pc:grpChg>
        <pc:grpChg chg="del mod topLvl">
          <ac:chgData name="Müller Laura" userId="8191ac63-0d49-4000-a34c-4f0f8c71d94d" providerId="ADAL" clId="{E84D38B4-5363-4FA1-B848-2306B9D67A7E}" dt="2024-06-27T15:20:47.909" v="11441" actId="478"/>
          <ac:grpSpMkLst>
            <pc:docMk/>
            <pc:sldMk cId="1522957233" sldId="579"/>
            <ac:grpSpMk id="201" creationId="{99B6CEC2-19C8-4EB0-A1DE-A819712ADAE7}"/>
          </ac:grpSpMkLst>
        </pc:grpChg>
        <pc:grpChg chg="del mod topLvl">
          <ac:chgData name="Müller Laura" userId="8191ac63-0d49-4000-a34c-4f0f8c71d94d" providerId="ADAL" clId="{E84D38B4-5363-4FA1-B848-2306B9D67A7E}" dt="2024-06-27T15:20:47.909" v="11441" actId="478"/>
          <ac:grpSpMkLst>
            <pc:docMk/>
            <pc:sldMk cId="1522957233" sldId="579"/>
            <ac:grpSpMk id="207" creationId="{5B81629A-FCEF-33A6-7A0F-36120257A0DA}"/>
          </ac:grpSpMkLst>
        </pc:grpChg>
        <pc:grpChg chg="del mod topLvl">
          <ac:chgData name="Müller Laura" userId="8191ac63-0d49-4000-a34c-4f0f8c71d94d" providerId="ADAL" clId="{E84D38B4-5363-4FA1-B848-2306B9D67A7E}" dt="2024-06-27T15:20:47.909" v="11441" actId="478"/>
          <ac:grpSpMkLst>
            <pc:docMk/>
            <pc:sldMk cId="1522957233" sldId="579"/>
            <ac:grpSpMk id="215" creationId="{A4D86F4C-EEA4-02B8-C971-1F06481FCE5D}"/>
          </ac:grpSpMkLst>
        </pc:grpChg>
        <pc:grpChg chg="del mod topLvl">
          <ac:chgData name="Müller Laura" userId="8191ac63-0d49-4000-a34c-4f0f8c71d94d" providerId="ADAL" clId="{E84D38B4-5363-4FA1-B848-2306B9D67A7E}" dt="2024-06-27T15:20:47.909" v="11441" actId="478"/>
          <ac:grpSpMkLst>
            <pc:docMk/>
            <pc:sldMk cId="1522957233" sldId="579"/>
            <ac:grpSpMk id="222" creationId="{054D0AF6-104F-691F-2FF8-939BA95EACA0}"/>
          </ac:grpSpMkLst>
        </pc:grpChg>
        <pc:picChg chg="replST">
          <ac:chgData name="Müller Laura" userId="8191ac63-0d49-4000-a34c-4f0f8c71d94d" providerId="ADAL" clId="{E84D38B4-5363-4FA1-B848-2306B9D67A7E}" dt="2024-07-02T14:27:52.610" v="14464"/>
          <ac:picMkLst>
            <pc:docMk/>
            <pc:sldMk cId="1522957233" sldId="579"/>
            <ac:picMk id="2" creationId="{B15D00BD-BA55-7CD9-F1A2-47D4C66837C7}"/>
          </ac:picMkLst>
        </pc:picChg>
        <pc:picChg chg="replST">
          <ac:chgData name="Müller Laura" userId="8191ac63-0d49-4000-a34c-4f0f8c71d94d" providerId="ADAL" clId="{E84D38B4-5363-4FA1-B848-2306B9D67A7E}" dt="2024-07-02T14:27:52.591" v="14460"/>
          <ac:picMkLst>
            <pc:docMk/>
            <pc:sldMk cId="1522957233" sldId="579"/>
            <ac:picMk id="4" creationId="{A6497196-C297-0067-5221-698B80852319}"/>
          </ac:picMkLst>
        </pc:picChg>
        <pc:picChg chg="del mod">
          <ac:chgData name="Müller Laura" userId="8191ac63-0d49-4000-a34c-4f0f8c71d94d" providerId="ADAL" clId="{E84D38B4-5363-4FA1-B848-2306B9D67A7E}" dt="2024-06-27T15:34:29.595" v="11534" actId="478"/>
          <ac:picMkLst>
            <pc:docMk/>
            <pc:sldMk cId="1522957233" sldId="579"/>
            <ac:picMk id="14" creationId="{8141BA16-FE4F-1834-C116-E65C4D659095}"/>
          </ac:picMkLst>
        </pc:picChg>
        <pc:picChg chg="add del mod modCrop">
          <ac:chgData name="Müller Laura" userId="8191ac63-0d49-4000-a34c-4f0f8c71d94d" providerId="ADAL" clId="{E84D38B4-5363-4FA1-B848-2306B9D67A7E}" dt="2024-06-27T15:34:58.045" v="11600" actId="478"/>
          <ac:picMkLst>
            <pc:docMk/>
            <pc:sldMk cId="1522957233" sldId="579"/>
            <ac:picMk id="29" creationId="{F2458D3E-5F63-DD7C-C650-04EDC80643AC}"/>
          </ac:picMkLst>
        </pc:picChg>
        <pc:picChg chg="add del mod">
          <ac:chgData name="Müller Laura" userId="8191ac63-0d49-4000-a34c-4f0f8c71d94d" providerId="ADAL" clId="{E84D38B4-5363-4FA1-B848-2306B9D67A7E}" dt="2024-06-27T15:37:05.152" v="11752" actId="478"/>
          <ac:picMkLst>
            <pc:docMk/>
            <pc:sldMk cId="1522957233" sldId="579"/>
            <ac:picMk id="31" creationId="{3EC2368F-AFA2-D6C9-A532-5EBBA5A22836}"/>
          </ac:picMkLst>
        </pc:picChg>
        <pc:picChg chg="add del mod modCrop">
          <ac:chgData name="Müller Laura" userId="8191ac63-0d49-4000-a34c-4f0f8c71d94d" providerId="ADAL" clId="{E84D38B4-5363-4FA1-B848-2306B9D67A7E}" dt="2024-06-27T15:38:40.992" v="11883" actId="478"/>
          <ac:picMkLst>
            <pc:docMk/>
            <pc:sldMk cId="1522957233" sldId="579"/>
            <ac:picMk id="33" creationId="{5062A1E7-FAD4-10E5-2DB7-E020EE9BF144}"/>
          </ac:picMkLst>
        </pc:picChg>
        <pc:picChg chg="add mod ord modCrop">
          <ac:chgData name="Müller Laura" userId="8191ac63-0d49-4000-a34c-4f0f8c71d94d" providerId="ADAL" clId="{E84D38B4-5363-4FA1-B848-2306B9D67A7E}" dt="2024-06-27T15:40:04.288" v="11973" actId="732"/>
          <ac:picMkLst>
            <pc:docMk/>
            <pc:sldMk cId="1522957233" sldId="579"/>
            <ac:picMk id="35" creationId="{49D8DD88-0270-1F89-0ADF-0C9680EAA7D6}"/>
          </ac:picMkLst>
        </pc:picChg>
        <pc:picChg chg="mod topLvl">
          <ac:chgData name="Müller Laura" userId="8191ac63-0d49-4000-a34c-4f0f8c71d94d" providerId="ADAL" clId="{E84D38B4-5363-4FA1-B848-2306B9D67A7E}" dt="2024-06-27T15:21:04.239" v="11444" actId="164"/>
          <ac:picMkLst>
            <pc:docMk/>
            <pc:sldMk cId="1522957233" sldId="579"/>
            <ac:picMk id="50" creationId="{F1C1F8C0-79B6-46C2-E1E8-17DCB9D5DA2C}"/>
          </ac:picMkLst>
        </pc:picChg>
        <pc:picChg chg="mod topLvl">
          <ac:chgData name="Müller Laura" userId="8191ac63-0d49-4000-a34c-4f0f8c71d94d" providerId="ADAL" clId="{E84D38B4-5363-4FA1-B848-2306B9D67A7E}" dt="2024-06-27T15:21:11.513" v="11446" actId="164"/>
          <ac:picMkLst>
            <pc:docMk/>
            <pc:sldMk cId="1522957233" sldId="579"/>
            <ac:picMk id="52" creationId="{CC0960FC-A38E-4A73-C2E2-E205C72DE190}"/>
          </ac:picMkLst>
        </pc:picChg>
        <pc:picChg chg="mod">
          <ac:chgData name="Müller Laura" userId="8191ac63-0d49-4000-a34c-4f0f8c71d94d" providerId="ADAL" clId="{E84D38B4-5363-4FA1-B848-2306B9D67A7E}" dt="2024-06-27T15:20:37.928" v="11437" actId="165"/>
          <ac:picMkLst>
            <pc:docMk/>
            <pc:sldMk cId="1522957233" sldId="579"/>
            <ac:picMk id="140" creationId="{8F3ECF7D-3C47-566F-59E0-DB5789D4C7EF}"/>
          </ac:picMkLst>
        </pc:picChg>
        <pc:picChg chg="del mod topLvl">
          <ac:chgData name="Müller Laura" userId="8191ac63-0d49-4000-a34c-4f0f8c71d94d" providerId="ADAL" clId="{E84D38B4-5363-4FA1-B848-2306B9D67A7E}" dt="2024-06-27T15:20:42.254" v="11439" actId="478"/>
          <ac:picMkLst>
            <pc:docMk/>
            <pc:sldMk cId="1522957233" sldId="579"/>
            <ac:picMk id="142" creationId="{07BA9124-136E-53AE-23EB-20BADFD3F59B}"/>
          </ac:picMkLst>
        </pc:picChg>
        <pc:picChg chg="del mod topLvl">
          <ac:chgData name="Müller Laura" userId="8191ac63-0d49-4000-a34c-4f0f8c71d94d" providerId="ADAL" clId="{E84D38B4-5363-4FA1-B848-2306B9D67A7E}" dt="2024-06-27T15:20:47.909" v="11441" actId="478"/>
          <ac:picMkLst>
            <pc:docMk/>
            <pc:sldMk cId="1522957233" sldId="579"/>
            <ac:picMk id="190" creationId="{F19E45DB-D03C-92FB-B6E4-3D7702B0C2EF}"/>
          </ac:picMkLst>
        </pc:picChg>
        <pc:picChg chg="del mod topLvl">
          <ac:chgData name="Müller Laura" userId="8191ac63-0d49-4000-a34c-4f0f8c71d94d" providerId="ADAL" clId="{E84D38B4-5363-4FA1-B848-2306B9D67A7E}" dt="2024-06-27T15:20:47.909" v="11441" actId="478"/>
          <ac:picMkLst>
            <pc:docMk/>
            <pc:sldMk cId="1522957233" sldId="579"/>
            <ac:picMk id="192" creationId="{93DB48A6-217D-E26B-B5B2-C1AF4750E44B}"/>
          </ac:picMkLst>
        </pc:picChg>
        <pc:cxnChg chg="add del mod">
          <ac:chgData name="Müller Laura" userId="8191ac63-0d49-4000-a34c-4f0f8c71d94d" providerId="ADAL" clId="{E84D38B4-5363-4FA1-B848-2306B9D67A7E}" dt="2024-06-27T15:48:26.432" v="12199" actId="11529"/>
          <ac:cxnSpMkLst>
            <pc:docMk/>
            <pc:sldMk cId="1522957233" sldId="579"/>
            <ac:cxnSpMk id="130" creationId="{85DD8EF4-BCD3-C942-53D6-C798F664FE19}"/>
          </ac:cxnSpMkLst>
        </pc:cxnChg>
        <pc:cxnChg chg="add del mod">
          <ac:chgData name="Müller Laura" userId="8191ac63-0d49-4000-a34c-4f0f8c71d94d" providerId="ADAL" clId="{E84D38B4-5363-4FA1-B848-2306B9D67A7E}" dt="2024-06-27T15:49:33.740" v="12331" actId="478"/>
          <ac:cxnSpMkLst>
            <pc:docMk/>
            <pc:sldMk cId="1522957233" sldId="579"/>
            <ac:cxnSpMk id="132" creationId="{B94440AF-341B-6C59-F544-E415506B1BC9}"/>
          </ac:cxnSpMkLst>
        </pc:cxnChg>
        <pc:cxnChg chg="add del mod">
          <ac:chgData name="Müller Laura" userId="8191ac63-0d49-4000-a34c-4f0f8c71d94d" providerId="ADAL" clId="{E84D38B4-5363-4FA1-B848-2306B9D67A7E}" dt="2024-06-27T15:50:27.365" v="12485" actId="478"/>
          <ac:cxnSpMkLst>
            <pc:docMk/>
            <pc:sldMk cId="1522957233" sldId="579"/>
            <ac:cxnSpMk id="134" creationId="{7F4F6604-5F67-B851-6DDA-32F240F9D9FF}"/>
          </ac:cxnSpMkLst>
        </pc:cxnChg>
        <pc:cxnChg chg="add del mod">
          <ac:chgData name="Müller Laura" userId="8191ac63-0d49-4000-a34c-4f0f8c71d94d" providerId="ADAL" clId="{E84D38B4-5363-4FA1-B848-2306B9D67A7E}" dt="2024-06-27T15:54:15.280" v="12642" actId="478"/>
          <ac:cxnSpMkLst>
            <pc:docMk/>
            <pc:sldMk cId="1522957233" sldId="579"/>
            <ac:cxnSpMk id="143" creationId="{749EF349-076A-2AB7-D47B-DDE31E349B77}"/>
          </ac:cxnSpMkLst>
        </pc:cxnChg>
      </pc:sldChg>
      <pc:sldChg chg="addSp modSp add mod modNotesTx">
        <pc:chgData name="Müller Laura" userId="8191ac63-0d49-4000-a34c-4f0f8c71d94d" providerId="ADAL" clId="{E84D38B4-5363-4FA1-B848-2306B9D67A7E}" dt="2024-07-02T14:27:52.345" v="14445"/>
        <pc:sldMkLst>
          <pc:docMk/>
          <pc:sldMk cId="1746721420" sldId="580"/>
        </pc:sldMkLst>
        <pc:spChg chg="replST">
          <ac:chgData name="Müller Laura" userId="8191ac63-0d49-4000-a34c-4f0f8c71d94d" providerId="ADAL" clId="{E84D38B4-5363-4FA1-B848-2306B9D67A7E}" dt="2024-07-02T14:27:52.339" v="14443"/>
          <ac:spMkLst>
            <pc:docMk/>
            <pc:sldMk cId="1746721420" sldId="580"/>
            <ac:spMk id="3" creationId="{D080C4B4-6B08-989F-4EF6-1333490668D4}"/>
          </ac:spMkLst>
        </pc:spChg>
        <pc:spChg chg="mod replST">
          <ac:chgData name="Müller Laura" userId="8191ac63-0d49-4000-a34c-4f0f8c71d94d" providerId="ADAL" clId="{E84D38B4-5363-4FA1-B848-2306B9D67A7E}" dt="2024-07-02T14:27:52.341" v="14444"/>
          <ac:spMkLst>
            <pc:docMk/>
            <pc:sldMk cId="1746721420" sldId="580"/>
            <ac:spMk id="5" creationId="{8BF3736A-FD05-17D5-BE46-BE44138AEF1C}"/>
          </ac:spMkLst>
        </pc:spChg>
        <pc:spChg chg="add mod replST">
          <ac:chgData name="Müller Laura" userId="8191ac63-0d49-4000-a34c-4f0f8c71d94d" providerId="ADAL" clId="{E84D38B4-5363-4FA1-B848-2306B9D67A7E}" dt="2024-07-02T14:27:52.345" v="14445"/>
          <ac:spMkLst>
            <pc:docMk/>
            <pc:sldMk cId="1746721420" sldId="580"/>
            <ac:spMk id="6" creationId="{5D8FE052-9367-A15F-BB43-EB0C0FB91C13}"/>
          </ac:spMkLst>
        </pc:spChg>
        <pc:spChg chg="replST">
          <ac:chgData name="Müller Laura" userId="8191ac63-0d49-4000-a34c-4f0f8c71d94d" providerId="ADAL" clId="{E84D38B4-5363-4FA1-B848-2306B9D67A7E}" dt="2024-07-02T14:27:52.336" v="14442"/>
          <ac:spMkLst>
            <pc:docMk/>
            <pc:sldMk cId="1746721420" sldId="580"/>
            <ac:spMk id="7" creationId="{2AEA1308-EC88-5F4D-3696-AC96D91B2A4F}"/>
          </ac:spMkLst>
        </pc:spChg>
      </pc:sldChg>
      <pc:sldChg chg="addSp modSp add mod ord">
        <pc:chgData name="Müller Laura" userId="8191ac63-0d49-4000-a34c-4f0f8c71d94d" providerId="ADAL" clId="{E84D38B4-5363-4FA1-B848-2306B9D67A7E}" dt="2024-07-02T14:27:52.446" v="14450"/>
        <pc:sldMkLst>
          <pc:docMk/>
          <pc:sldMk cId="874261036" sldId="581"/>
        </pc:sldMkLst>
        <pc:spChg chg="replST">
          <ac:chgData name="Müller Laura" userId="8191ac63-0d49-4000-a34c-4f0f8c71d94d" providerId="ADAL" clId="{E84D38B4-5363-4FA1-B848-2306B9D67A7E}" dt="2024-07-02T14:27:52.434" v="14447"/>
          <ac:spMkLst>
            <pc:docMk/>
            <pc:sldMk cId="874261036" sldId="581"/>
            <ac:spMk id="3" creationId="{D080C4B4-6B08-989F-4EF6-1333490668D4}"/>
          </ac:spMkLst>
        </pc:spChg>
        <pc:spChg chg="mod replST">
          <ac:chgData name="Müller Laura" userId="8191ac63-0d49-4000-a34c-4f0f8c71d94d" providerId="ADAL" clId="{E84D38B4-5363-4FA1-B848-2306B9D67A7E}" dt="2024-07-02T14:27:52.437" v="14448"/>
          <ac:spMkLst>
            <pc:docMk/>
            <pc:sldMk cId="874261036" sldId="581"/>
            <ac:spMk id="5" creationId="{8BF3736A-FD05-17D5-BE46-BE44138AEF1C}"/>
          </ac:spMkLst>
        </pc:spChg>
        <pc:spChg chg="add mod replST">
          <ac:chgData name="Müller Laura" userId="8191ac63-0d49-4000-a34c-4f0f8c71d94d" providerId="ADAL" clId="{E84D38B4-5363-4FA1-B848-2306B9D67A7E}" dt="2024-07-02T14:27:52.442" v="14449"/>
          <ac:spMkLst>
            <pc:docMk/>
            <pc:sldMk cId="874261036" sldId="581"/>
            <ac:spMk id="6" creationId="{E480C6DC-40A7-F18C-652A-1CF6751F7FEB}"/>
          </ac:spMkLst>
        </pc:spChg>
        <pc:spChg chg="replST">
          <ac:chgData name="Müller Laura" userId="8191ac63-0d49-4000-a34c-4f0f8c71d94d" providerId="ADAL" clId="{E84D38B4-5363-4FA1-B848-2306B9D67A7E}" dt="2024-07-02T14:27:52.430" v="14446"/>
          <ac:spMkLst>
            <pc:docMk/>
            <pc:sldMk cId="874261036" sldId="581"/>
            <ac:spMk id="7" creationId="{2AEA1308-EC88-5F4D-3696-AC96D91B2A4F}"/>
          </ac:spMkLst>
        </pc:spChg>
        <pc:spChg chg="add mod replST">
          <ac:chgData name="Müller Laura" userId="8191ac63-0d49-4000-a34c-4f0f8c71d94d" providerId="ADAL" clId="{E84D38B4-5363-4FA1-B848-2306B9D67A7E}" dt="2024-07-02T14:27:52.446" v="14450"/>
          <ac:spMkLst>
            <pc:docMk/>
            <pc:sldMk cId="874261036" sldId="581"/>
            <ac:spMk id="8" creationId="{452D016C-0710-5F29-5BAC-D019EE8F6508}"/>
          </ac:spMkLst>
        </pc:spChg>
      </pc:sldChg>
      <pc:sldChg chg="delSp modSp add mod">
        <pc:chgData name="Müller Laura" userId="8191ac63-0d49-4000-a34c-4f0f8c71d94d" providerId="ADAL" clId="{E84D38B4-5363-4FA1-B848-2306B9D67A7E}" dt="2024-07-02T14:27:51.960" v="14437"/>
        <pc:sldMkLst>
          <pc:docMk/>
          <pc:sldMk cId="3091140579" sldId="582"/>
        </pc:sldMkLst>
        <pc:spChg chg="replST">
          <ac:chgData name="Müller Laura" userId="8191ac63-0d49-4000-a34c-4f0f8c71d94d" providerId="ADAL" clId="{E84D38B4-5363-4FA1-B848-2306B9D67A7E}" dt="2024-07-02T14:27:51.960" v="14437"/>
          <ac:spMkLst>
            <pc:docMk/>
            <pc:sldMk cId="3091140579" sldId="582"/>
            <ac:spMk id="22" creationId="{C8415E61-A46B-951E-EC9C-4B57F355B08A}"/>
          </ac:spMkLst>
        </pc:spChg>
        <pc:spChg chg="del">
          <ac:chgData name="Müller Laura" userId="8191ac63-0d49-4000-a34c-4f0f8c71d94d" providerId="ADAL" clId="{E84D38B4-5363-4FA1-B848-2306B9D67A7E}" dt="2024-06-28T08:11:52.095" v="13109" actId="478"/>
          <ac:spMkLst>
            <pc:docMk/>
            <pc:sldMk cId="3091140579" sldId="582"/>
            <ac:spMk id="23" creationId="{41C50C39-3F19-E78E-CCB6-A2F5295FF6F4}"/>
          </ac:spMkLst>
        </pc:spChg>
        <pc:spChg chg="mod">
          <ac:chgData name="Müller Laura" userId="8191ac63-0d49-4000-a34c-4f0f8c71d94d" providerId="ADAL" clId="{E84D38B4-5363-4FA1-B848-2306B9D67A7E}" dt="2024-06-30T08:15:38.891" v="14010" actId="20577"/>
          <ac:spMkLst>
            <pc:docMk/>
            <pc:sldMk cId="3091140579" sldId="582"/>
            <ac:spMk id="34" creationId="{988A1B53-0600-4064-A629-977DA129724C}"/>
          </ac:spMkLst>
        </pc:spChg>
        <pc:cxnChg chg="del">
          <ac:chgData name="Müller Laura" userId="8191ac63-0d49-4000-a34c-4f0f8c71d94d" providerId="ADAL" clId="{E84D38B4-5363-4FA1-B848-2306B9D67A7E}" dt="2024-06-28T08:11:52.095" v="13109" actId="478"/>
          <ac:cxnSpMkLst>
            <pc:docMk/>
            <pc:sldMk cId="3091140579" sldId="582"/>
            <ac:cxnSpMk id="6" creationId="{1D8B9605-A242-E6A2-E1E3-4E8B206D9FAE}"/>
          </ac:cxnSpMkLst>
        </pc:cxnChg>
        <pc:cxnChg chg="del">
          <ac:chgData name="Müller Laura" userId="8191ac63-0d49-4000-a34c-4f0f8c71d94d" providerId="ADAL" clId="{E84D38B4-5363-4FA1-B848-2306B9D67A7E}" dt="2024-06-28T08:11:52.095" v="13109" actId="478"/>
          <ac:cxnSpMkLst>
            <pc:docMk/>
            <pc:sldMk cId="3091140579" sldId="582"/>
            <ac:cxnSpMk id="19" creationId="{5F939783-3C79-EA35-BA1C-97F2F2CB3D53}"/>
          </ac:cxnSpMkLst>
        </pc:cxnChg>
      </pc:sldChg>
      <pc:sldChg chg="delSp modSp add mod">
        <pc:chgData name="Müller Laura" userId="8191ac63-0d49-4000-a34c-4f0f8c71d94d" providerId="ADAL" clId="{E84D38B4-5363-4FA1-B848-2306B9D67A7E}" dt="2024-06-30T08:15:43.805" v="14019" actId="20577"/>
        <pc:sldMkLst>
          <pc:docMk/>
          <pc:sldMk cId="949251480" sldId="583"/>
        </pc:sldMkLst>
        <pc:spChg chg="del">
          <ac:chgData name="Müller Laura" userId="8191ac63-0d49-4000-a34c-4f0f8c71d94d" providerId="ADAL" clId="{E84D38B4-5363-4FA1-B848-2306B9D67A7E}" dt="2024-06-28T13:26:33.319" v="13399" actId="478"/>
          <ac:spMkLst>
            <pc:docMk/>
            <pc:sldMk cId="949251480" sldId="583"/>
            <ac:spMk id="23" creationId="{41C50C39-3F19-E78E-CCB6-A2F5295FF6F4}"/>
          </ac:spMkLst>
        </pc:spChg>
        <pc:spChg chg="mod">
          <ac:chgData name="Müller Laura" userId="8191ac63-0d49-4000-a34c-4f0f8c71d94d" providerId="ADAL" clId="{E84D38B4-5363-4FA1-B848-2306B9D67A7E}" dt="2024-06-30T08:15:43.805" v="14019" actId="20577"/>
          <ac:spMkLst>
            <pc:docMk/>
            <pc:sldMk cId="949251480" sldId="583"/>
            <ac:spMk id="34" creationId="{988A1B53-0600-4064-A629-977DA129724C}"/>
          </ac:spMkLst>
        </pc:spChg>
        <pc:cxnChg chg="del">
          <ac:chgData name="Müller Laura" userId="8191ac63-0d49-4000-a34c-4f0f8c71d94d" providerId="ADAL" clId="{E84D38B4-5363-4FA1-B848-2306B9D67A7E}" dt="2024-06-28T08:12:01.004" v="13111" actId="478"/>
          <ac:cxnSpMkLst>
            <pc:docMk/>
            <pc:sldMk cId="949251480" sldId="583"/>
            <ac:cxnSpMk id="6" creationId="{1D8B9605-A242-E6A2-E1E3-4E8B206D9FAE}"/>
          </ac:cxnSpMkLst>
        </pc:cxnChg>
      </pc:sldChg>
      <pc:sldChg chg="delSp modSp add mod">
        <pc:chgData name="Müller Laura" userId="8191ac63-0d49-4000-a34c-4f0f8c71d94d" providerId="ADAL" clId="{E84D38B4-5363-4FA1-B848-2306B9D67A7E}" dt="2024-07-02T14:27:52.075" v="14438"/>
        <pc:sldMkLst>
          <pc:docMk/>
          <pc:sldMk cId="2140498181" sldId="584"/>
        </pc:sldMkLst>
        <pc:spChg chg="del">
          <ac:chgData name="Müller Laura" userId="8191ac63-0d49-4000-a34c-4f0f8c71d94d" providerId="ADAL" clId="{E84D38B4-5363-4FA1-B848-2306B9D67A7E}" dt="2024-06-28T13:26:46.299" v="13417" actId="478"/>
          <ac:spMkLst>
            <pc:docMk/>
            <pc:sldMk cId="2140498181" sldId="584"/>
            <ac:spMk id="23" creationId="{41C50C39-3F19-E78E-CCB6-A2F5295FF6F4}"/>
          </ac:spMkLst>
        </pc:spChg>
        <pc:spChg chg="mod">
          <ac:chgData name="Müller Laura" userId="8191ac63-0d49-4000-a34c-4f0f8c71d94d" providerId="ADAL" clId="{E84D38B4-5363-4FA1-B848-2306B9D67A7E}" dt="2024-06-30T08:19:16.552" v="14066" actId="20577"/>
          <ac:spMkLst>
            <pc:docMk/>
            <pc:sldMk cId="2140498181" sldId="584"/>
            <ac:spMk id="34" creationId="{988A1B53-0600-4064-A629-977DA129724C}"/>
          </ac:spMkLst>
        </pc:spChg>
        <pc:cxnChg chg="replST">
          <ac:chgData name="Müller Laura" userId="8191ac63-0d49-4000-a34c-4f0f8c71d94d" providerId="ADAL" clId="{E84D38B4-5363-4FA1-B848-2306B9D67A7E}" dt="2024-07-02T14:27:52.075" v="14438"/>
          <ac:cxnSpMkLst>
            <pc:docMk/>
            <pc:sldMk cId="2140498181" sldId="584"/>
            <ac:cxnSpMk id="6" creationId="{1D8B9605-A242-E6A2-E1E3-4E8B206D9FAE}"/>
          </ac:cxnSpMkLst>
        </pc:cxnChg>
      </pc:sldChg>
      <pc:sldChg chg="addSp delSp modSp add del mod">
        <pc:chgData name="Müller Laura" userId="8191ac63-0d49-4000-a34c-4f0f8c71d94d" providerId="ADAL" clId="{E84D38B4-5363-4FA1-B848-2306B9D67A7E}" dt="2024-06-28T16:01:00.419" v="13991" actId="47"/>
        <pc:sldMkLst>
          <pc:docMk/>
          <pc:sldMk cId="2299540852" sldId="585"/>
        </pc:sldMkLst>
        <pc:spChg chg="del">
          <ac:chgData name="Müller Laura" userId="8191ac63-0d49-4000-a34c-4f0f8c71d94d" providerId="ADAL" clId="{E84D38B4-5363-4FA1-B848-2306B9D67A7E}" dt="2024-06-28T09:19:07.991" v="13327" actId="478"/>
          <ac:spMkLst>
            <pc:docMk/>
            <pc:sldMk cId="2299540852" sldId="585"/>
            <ac:spMk id="5" creationId="{3EF72A26-2422-D1A4-126E-0B2E24567CCD}"/>
          </ac:spMkLst>
        </pc:spChg>
        <pc:spChg chg="del">
          <ac:chgData name="Müller Laura" userId="8191ac63-0d49-4000-a34c-4f0f8c71d94d" providerId="ADAL" clId="{E84D38B4-5363-4FA1-B848-2306B9D67A7E}" dt="2024-06-28T09:19:07.991" v="13327" actId="478"/>
          <ac:spMkLst>
            <pc:docMk/>
            <pc:sldMk cId="2299540852" sldId="585"/>
            <ac:spMk id="6" creationId="{68B164CB-B2E7-286C-588F-01783C4658F3}"/>
          </ac:spMkLst>
        </pc:spChg>
        <pc:spChg chg="mod">
          <ac:chgData name="Müller Laura" userId="8191ac63-0d49-4000-a34c-4f0f8c71d94d" providerId="ADAL" clId="{E84D38B4-5363-4FA1-B848-2306B9D67A7E}" dt="2024-06-28T09:19:05.726" v="13326" actId="20577"/>
          <ac:spMkLst>
            <pc:docMk/>
            <pc:sldMk cId="2299540852" sldId="585"/>
            <ac:spMk id="10" creationId="{B913B4DB-2508-FA3A-41B8-07F7BAE2251E}"/>
          </ac:spMkLst>
        </pc:spChg>
        <pc:spChg chg="del">
          <ac:chgData name="Müller Laura" userId="8191ac63-0d49-4000-a34c-4f0f8c71d94d" providerId="ADAL" clId="{E84D38B4-5363-4FA1-B848-2306B9D67A7E}" dt="2024-06-28T09:19:15.155" v="13328" actId="478"/>
          <ac:spMkLst>
            <pc:docMk/>
            <pc:sldMk cId="2299540852" sldId="585"/>
            <ac:spMk id="17" creationId="{06C0B115-6E92-81F6-A8A8-A252B02EFCCE}"/>
          </ac:spMkLst>
        </pc:spChg>
        <pc:spChg chg="del">
          <ac:chgData name="Müller Laura" userId="8191ac63-0d49-4000-a34c-4f0f8c71d94d" providerId="ADAL" clId="{E84D38B4-5363-4FA1-B848-2306B9D67A7E}" dt="2024-06-28T09:19:15.155" v="13328" actId="478"/>
          <ac:spMkLst>
            <pc:docMk/>
            <pc:sldMk cId="2299540852" sldId="585"/>
            <ac:spMk id="18" creationId="{75E345B8-5049-DEE0-574D-4DEA53ABE634}"/>
          </ac:spMkLst>
        </pc:spChg>
        <pc:spChg chg="del">
          <ac:chgData name="Müller Laura" userId="8191ac63-0d49-4000-a34c-4f0f8c71d94d" providerId="ADAL" clId="{E84D38B4-5363-4FA1-B848-2306B9D67A7E}" dt="2024-06-28T09:19:07.991" v="13327" actId="478"/>
          <ac:spMkLst>
            <pc:docMk/>
            <pc:sldMk cId="2299540852" sldId="585"/>
            <ac:spMk id="21" creationId="{515FEAF9-ABAB-EFAE-DA29-9DBB0185A261}"/>
          </ac:spMkLst>
        </pc:spChg>
        <pc:spChg chg="del">
          <ac:chgData name="Müller Laura" userId="8191ac63-0d49-4000-a34c-4f0f8c71d94d" providerId="ADAL" clId="{E84D38B4-5363-4FA1-B848-2306B9D67A7E}" dt="2024-06-28T09:19:07.991" v="13327" actId="478"/>
          <ac:spMkLst>
            <pc:docMk/>
            <pc:sldMk cId="2299540852" sldId="585"/>
            <ac:spMk id="23" creationId="{E730D727-DE5F-D509-CE33-32E357B15EB7}"/>
          </ac:spMkLst>
        </pc:spChg>
        <pc:spChg chg="add mod">
          <ac:chgData name="Müller Laura" userId="8191ac63-0d49-4000-a34c-4f0f8c71d94d" providerId="ADAL" clId="{E84D38B4-5363-4FA1-B848-2306B9D67A7E}" dt="2024-06-28T10:16:12.204" v="13389" actId="6549"/>
          <ac:spMkLst>
            <pc:docMk/>
            <pc:sldMk cId="2299540852" sldId="585"/>
            <ac:spMk id="25" creationId="{D66B2184-BFD2-8E4D-3358-906B01315455}"/>
          </ac:spMkLst>
        </pc:spChg>
        <pc:spChg chg="del">
          <ac:chgData name="Müller Laura" userId="8191ac63-0d49-4000-a34c-4f0f8c71d94d" providerId="ADAL" clId="{E84D38B4-5363-4FA1-B848-2306B9D67A7E}" dt="2024-06-28T09:19:07.991" v="13327" actId="478"/>
          <ac:spMkLst>
            <pc:docMk/>
            <pc:sldMk cId="2299540852" sldId="585"/>
            <ac:spMk id="61" creationId="{E4897BA9-EF3F-48F3-DB1D-944C35C7AD74}"/>
          </ac:spMkLst>
        </pc:spChg>
        <pc:spChg chg="del">
          <ac:chgData name="Müller Laura" userId="8191ac63-0d49-4000-a34c-4f0f8c71d94d" providerId="ADAL" clId="{E84D38B4-5363-4FA1-B848-2306B9D67A7E}" dt="2024-06-28T09:19:07.991" v="13327" actId="478"/>
          <ac:spMkLst>
            <pc:docMk/>
            <pc:sldMk cId="2299540852" sldId="585"/>
            <ac:spMk id="62" creationId="{65546CF2-31DF-FD2A-9294-F03D64F6D7AD}"/>
          </ac:spMkLst>
        </pc:spChg>
        <pc:grpChg chg="del">
          <ac:chgData name="Müller Laura" userId="8191ac63-0d49-4000-a34c-4f0f8c71d94d" providerId="ADAL" clId="{E84D38B4-5363-4FA1-B848-2306B9D67A7E}" dt="2024-06-28T09:19:07.991" v="13327" actId="478"/>
          <ac:grpSpMkLst>
            <pc:docMk/>
            <pc:sldMk cId="2299540852" sldId="585"/>
            <ac:grpSpMk id="20" creationId="{7E35BFD4-D0E6-8495-27FA-6AA0E647D6E1}"/>
          </ac:grpSpMkLst>
        </pc:grpChg>
        <pc:grpChg chg="del">
          <ac:chgData name="Müller Laura" userId="8191ac63-0d49-4000-a34c-4f0f8c71d94d" providerId="ADAL" clId="{E84D38B4-5363-4FA1-B848-2306B9D67A7E}" dt="2024-06-28T09:19:07.991" v="13327" actId="478"/>
          <ac:grpSpMkLst>
            <pc:docMk/>
            <pc:sldMk cId="2299540852" sldId="585"/>
            <ac:grpSpMk id="53" creationId="{26747C7F-AE1F-3DF0-FF9A-0A0FC3EE0BA5}"/>
          </ac:grpSpMkLst>
        </pc:grpChg>
        <pc:grpChg chg="del">
          <ac:chgData name="Müller Laura" userId="8191ac63-0d49-4000-a34c-4f0f8c71d94d" providerId="ADAL" clId="{E84D38B4-5363-4FA1-B848-2306B9D67A7E}" dt="2024-06-28T09:19:07.991" v="13327" actId="478"/>
          <ac:grpSpMkLst>
            <pc:docMk/>
            <pc:sldMk cId="2299540852" sldId="585"/>
            <ac:grpSpMk id="56" creationId="{D5937DC9-CC63-DE1F-1744-A2F9832DEA70}"/>
          </ac:grpSpMkLst>
        </pc:grpChg>
        <pc:grpChg chg="del">
          <ac:chgData name="Müller Laura" userId="8191ac63-0d49-4000-a34c-4f0f8c71d94d" providerId="ADAL" clId="{E84D38B4-5363-4FA1-B848-2306B9D67A7E}" dt="2024-06-28T09:19:07.991" v="13327" actId="478"/>
          <ac:grpSpMkLst>
            <pc:docMk/>
            <pc:sldMk cId="2299540852" sldId="585"/>
            <ac:grpSpMk id="135" creationId="{A4918A3B-150F-99F8-E027-C3D9A1FB950E}"/>
          </ac:grpSpMkLst>
        </pc:grpChg>
        <pc:grpChg chg="del">
          <ac:chgData name="Müller Laura" userId="8191ac63-0d49-4000-a34c-4f0f8c71d94d" providerId="ADAL" clId="{E84D38B4-5363-4FA1-B848-2306B9D67A7E}" dt="2024-06-28T09:19:07.991" v="13327" actId="478"/>
          <ac:grpSpMkLst>
            <pc:docMk/>
            <pc:sldMk cId="2299540852" sldId="585"/>
            <ac:grpSpMk id="137" creationId="{52382FF1-C0DA-CE5A-8973-DF89B9289B6E}"/>
          </ac:grpSpMkLst>
        </pc:grpChg>
        <pc:picChg chg="del">
          <ac:chgData name="Müller Laura" userId="8191ac63-0d49-4000-a34c-4f0f8c71d94d" providerId="ADAL" clId="{E84D38B4-5363-4FA1-B848-2306B9D67A7E}" dt="2024-06-28T09:19:15.155" v="13328" actId="478"/>
          <ac:picMkLst>
            <pc:docMk/>
            <pc:sldMk cId="2299540852" sldId="585"/>
            <ac:picMk id="2" creationId="{B15D00BD-BA55-7CD9-F1A2-47D4C66837C7}"/>
          </ac:picMkLst>
        </pc:picChg>
        <pc:picChg chg="del">
          <ac:chgData name="Müller Laura" userId="8191ac63-0d49-4000-a34c-4f0f8c71d94d" providerId="ADAL" clId="{E84D38B4-5363-4FA1-B848-2306B9D67A7E}" dt="2024-06-28T09:19:15.155" v="13328" actId="478"/>
          <ac:picMkLst>
            <pc:docMk/>
            <pc:sldMk cId="2299540852" sldId="585"/>
            <ac:picMk id="4" creationId="{A6497196-C297-0067-5221-698B80852319}"/>
          </ac:picMkLst>
        </pc:picChg>
        <pc:picChg chg="add mod">
          <ac:chgData name="Müller Laura" userId="8191ac63-0d49-4000-a34c-4f0f8c71d94d" providerId="ADAL" clId="{E84D38B4-5363-4FA1-B848-2306B9D67A7E}" dt="2024-06-28T09:34:30.085" v="13330" actId="1076"/>
          <ac:picMkLst>
            <pc:docMk/>
            <pc:sldMk cId="2299540852" sldId="585"/>
            <ac:picMk id="22" creationId="{50D4E141-2B31-25E3-6DF1-2AD6B811AA03}"/>
          </ac:picMkLst>
        </pc:picChg>
        <pc:picChg chg="del">
          <ac:chgData name="Müller Laura" userId="8191ac63-0d49-4000-a34c-4f0f8c71d94d" providerId="ADAL" clId="{E84D38B4-5363-4FA1-B848-2306B9D67A7E}" dt="2024-06-28T09:19:07.991" v="13327" actId="478"/>
          <ac:picMkLst>
            <pc:docMk/>
            <pc:sldMk cId="2299540852" sldId="585"/>
            <ac:picMk id="50" creationId="{F1C1F8C0-79B6-46C2-E1E8-17DCB9D5DA2C}"/>
          </ac:picMkLst>
        </pc:picChg>
        <pc:picChg chg="del">
          <ac:chgData name="Müller Laura" userId="8191ac63-0d49-4000-a34c-4f0f8c71d94d" providerId="ADAL" clId="{E84D38B4-5363-4FA1-B848-2306B9D67A7E}" dt="2024-06-28T09:19:07.991" v="13327" actId="478"/>
          <ac:picMkLst>
            <pc:docMk/>
            <pc:sldMk cId="2299540852" sldId="585"/>
            <ac:picMk id="52" creationId="{CC0960FC-A38E-4A73-C2E2-E205C72DE190}"/>
          </ac:picMkLst>
        </pc:picChg>
      </pc:sldChg>
      <pc:sldChg chg="addSp delSp modSp add mod">
        <pc:chgData name="Müller Laura" userId="8191ac63-0d49-4000-a34c-4f0f8c71d94d" providerId="ADAL" clId="{E84D38B4-5363-4FA1-B848-2306B9D67A7E}" dt="2024-07-02T14:27:53.192" v="14588"/>
        <pc:sldMkLst>
          <pc:docMk/>
          <pc:sldMk cId="333058716" sldId="586"/>
        </pc:sldMkLst>
        <pc:spChg chg="mod replST">
          <ac:chgData name="Müller Laura" userId="8191ac63-0d49-4000-a34c-4f0f8c71d94d" providerId="ADAL" clId="{E84D38B4-5363-4FA1-B848-2306B9D67A7E}" dt="2024-07-02T14:27:53.134" v="14573"/>
          <ac:spMkLst>
            <pc:docMk/>
            <pc:sldMk cId="333058716" sldId="586"/>
            <ac:spMk id="2" creationId="{19FB2BC9-8EAE-466E-BF85-797572A8E22E}"/>
          </ac:spMkLst>
        </pc:spChg>
        <pc:spChg chg="del">
          <ac:chgData name="Müller Laura" userId="8191ac63-0d49-4000-a34c-4f0f8c71d94d" providerId="ADAL" clId="{E84D38B4-5363-4FA1-B848-2306B9D67A7E}" dt="2024-06-28T15:10:30.557" v="13464" actId="478"/>
          <ac:spMkLst>
            <pc:docMk/>
            <pc:sldMk cId="333058716" sldId="586"/>
            <ac:spMk id="12" creationId="{C6065FF6-2E4F-AB70-2E5B-658B989D24B0}"/>
          </ac:spMkLst>
        </pc:spChg>
        <pc:spChg chg="del">
          <ac:chgData name="Müller Laura" userId="8191ac63-0d49-4000-a34c-4f0f8c71d94d" providerId="ADAL" clId="{E84D38B4-5363-4FA1-B848-2306B9D67A7E}" dt="2024-06-28T15:10:30.557" v="13464" actId="478"/>
          <ac:spMkLst>
            <pc:docMk/>
            <pc:sldMk cId="333058716" sldId="586"/>
            <ac:spMk id="15" creationId="{750A0CEA-DF3F-0FD5-3E8F-E48C62EB5D24}"/>
          </ac:spMkLst>
        </pc:spChg>
        <pc:spChg chg="del">
          <ac:chgData name="Müller Laura" userId="8191ac63-0d49-4000-a34c-4f0f8c71d94d" providerId="ADAL" clId="{E84D38B4-5363-4FA1-B848-2306B9D67A7E}" dt="2024-06-28T15:10:30.557" v="13464" actId="478"/>
          <ac:spMkLst>
            <pc:docMk/>
            <pc:sldMk cId="333058716" sldId="586"/>
            <ac:spMk id="17" creationId="{5B8193C0-4843-D409-093E-C1790D480BB5}"/>
          </ac:spMkLst>
        </pc:spChg>
        <pc:spChg chg="add mod replST">
          <ac:chgData name="Müller Laura" userId="8191ac63-0d49-4000-a34c-4f0f8c71d94d" providerId="ADAL" clId="{E84D38B4-5363-4FA1-B848-2306B9D67A7E}" dt="2024-07-02T14:27:53.140" v="14575"/>
          <ac:spMkLst>
            <pc:docMk/>
            <pc:sldMk cId="333058716" sldId="586"/>
            <ac:spMk id="88" creationId="{C96E5C81-0B0F-3A59-1DE2-43C03B7ED543}"/>
          </ac:spMkLst>
        </pc:spChg>
        <pc:spChg chg="add mod replST">
          <ac:chgData name="Müller Laura" userId="8191ac63-0d49-4000-a34c-4f0f8c71d94d" providerId="ADAL" clId="{E84D38B4-5363-4FA1-B848-2306B9D67A7E}" dt="2024-07-02T14:27:53.143" v="14576"/>
          <ac:spMkLst>
            <pc:docMk/>
            <pc:sldMk cId="333058716" sldId="586"/>
            <ac:spMk id="91" creationId="{DB90C480-1868-E876-86D9-A9F03650A265}"/>
          </ac:spMkLst>
        </pc:spChg>
        <pc:spChg chg="add mod replST">
          <ac:chgData name="Müller Laura" userId="8191ac63-0d49-4000-a34c-4f0f8c71d94d" providerId="ADAL" clId="{E84D38B4-5363-4FA1-B848-2306B9D67A7E}" dt="2024-07-02T14:27:53.152" v="14578"/>
          <ac:spMkLst>
            <pc:docMk/>
            <pc:sldMk cId="333058716" sldId="586"/>
            <ac:spMk id="94" creationId="{70C4E117-439D-F2AE-0941-5131E6FA5600}"/>
          </ac:spMkLst>
        </pc:spChg>
        <pc:spChg chg="add mod replST">
          <ac:chgData name="Müller Laura" userId="8191ac63-0d49-4000-a34c-4f0f8c71d94d" providerId="ADAL" clId="{E84D38B4-5363-4FA1-B848-2306B9D67A7E}" dt="2024-07-02T14:27:53.155" v="14579"/>
          <ac:spMkLst>
            <pc:docMk/>
            <pc:sldMk cId="333058716" sldId="586"/>
            <ac:spMk id="97" creationId="{559EF19F-A4A1-6ADE-A6F8-DAE8BA1A26DF}"/>
          </ac:spMkLst>
        </pc:spChg>
        <pc:spChg chg="add mod replST">
          <ac:chgData name="Müller Laura" userId="8191ac63-0d49-4000-a34c-4f0f8c71d94d" providerId="ADAL" clId="{E84D38B4-5363-4FA1-B848-2306B9D67A7E}" dt="2024-07-02T14:27:53.163" v="14581"/>
          <ac:spMkLst>
            <pc:docMk/>
            <pc:sldMk cId="333058716" sldId="586"/>
            <ac:spMk id="102" creationId="{8D0D4BBA-52A9-595A-CB9D-0349BDABF4F8}"/>
          </ac:spMkLst>
        </pc:spChg>
        <pc:spChg chg="add mod replST">
          <ac:chgData name="Müller Laura" userId="8191ac63-0d49-4000-a34c-4f0f8c71d94d" providerId="ADAL" clId="{E84D38B4-5363-4FA1-B848-2306B9D67A7E}" dt="2024-07-02T14:27:53.167" v="14582"/>
          <ac:spMkLst>
            <pc:docMk/>
            <pc:sldMk cId="333058716" sldId="586"/>
            <ac:spMk id="105" creationId="{6028599B-C5DA-D476-B6C4-7A01855F2C26}"/>
          </ac:spMkLst>
        </pc:spChg>
        <pc:spChg chg="add mod replST">
          <ac:chgData name="Müller Laura" userId="8191ac63-0d49-4000-a34c-4f0f8c71d94d" providerId="ADAL" clId="{E84D38B4-5363-4FA1-B848-2306B9D67A7E}" dt="2024-07-02T14:27:53.171" v="14583"/>
          <ac:spMkLst>
            <pc:docMk/>
            <pc:sldMk cId="333058716" sldId="586"/>
            <ac:spMk id="108" creationId="{A131AF75-0FB8-8EAF-E8C7-A046EB9E42A9}"/>
          </ac:spMkLst>
        </pc:spChg>
        <pc:spChg chg="add mod replST">
          <ac:chgData name="Müller Laura" userId="8191ac63-0d49-4000-a34c-4f0f8c71d94d" providerId="ADAL" clId="{E84D38B4-5363-4FA1-B848-2306B9D67A7E}" dt="2024-07-02T14:27:53.174" v="14584"/>
          <ac:spMkLst>
            <pc:docMk/>
            <pc:sldMk cId="333058716" sldId="586"/>
            <ac:spMk id="109" creationId="{6313ACE5-6D28-CE74-5E91-0699F1C71B8D}"/>
          </ac:spMkLst>
        </pc:spChg>
        <pc:spChg chg="add mod replST">
          <ac:chgData name="Müller Laura" userId="8191ac63-0d49-4000-a34c-4f0f8c71d94d" providerId="ADAL" clId="{E84D38B4-5363-4FA1-B848-2306B9D67A7E}" dt="2024-07-02T14:27:53.180" v="14585"/>
          <ac:spMkLst>
            <pc:docMk/>
            <pc:sldMk cId="333058716" sldId="586"/>
            <ac:spMk id="120" creationId="{9FF44FF5-33B1-C405-18D2-107BFEDCBB18}"/>
          </ac:spMkLst>
        </pc:spChg>
        <pc:spChg chg="add mod replST">
          <ac:chgData name="Müller Laura" userId="8191ac63-0d49-4000-a34c-4f0f8c71d94d" providerId="ADAL" clId="{E84D38B4-5363-4FA1-B848-2306B9D67A7E}" dt="2024-07-02T14:27:53.184" v="14586"/>
          <ac:spMkLst>
            <pc:docMk/>
            <pc:sldMk cId="333058716" sldId="586"/>
            <ac:spMk id="121" creationId="{7562E908-CF86-A6A6-56B0-D6B0466FA407}"/>
          </ac:spMkLst>
        </pc:spChg>
        <pc:spChg chg="add mod replST">
          <ac:chgData name="Müller Laura" userId="8191ac63-0d49-4000-a34c-4f0f8c71d94d" providerId="ADAL" clId="{E84D38B4-5363-4FA1-B848-2306B9D67A7E}" dt="2024-07-02T14:27:53.188" v="14587"/>
          <ac:spMkLst>
            <pc:docMk/>
            <pc:sldMk cId="333058716" sldId="586"/>
            <ac:spMk id="122" creationId="{A1FD1343-ECE3-F808-6138-3B39423B2E81}"/>
          </ac:spMkLst>
        </pc:spChg>
        <pc:spChg chg="add mod replST">
          <ac:chgData name="Müller Laura" userId="8191ac63-0d49-4000-a34c-4f0f8c71d94d" providerId="ADAL" clId="{E84D38B4-5363-4FA1-B848-2306B9D67A7E}" dt="2024-07-02T14:27:53.192" v="14588"/>
          <ac:spMkLst>
            <pc:docMk/>
            <pc:sldMk cId="333058716" sldId="586"/>
            <ac:spMk id="123" creationId="{7857DDF3-02F1-C952-2925-163114653F6D}"/>
          </ac:spMkLst>
        </pc:spChg>
        <pc:spChg chg="add mod">
          <ac:chgData name="Müller Laura" userId="8191ac63-0d49-4000-a34c-4f0f8c71d94d" providerId="ADAL" clId="{E84D38B4-5363-4FA1-B848-2306B9D67A7E}" dt="2024-06-28T15:53:21.713" v="13881"/>
          <ac:spMkLst>
            <pc:docMk/>
            <pc:sldMk cId="333058716" sldId="586"/>
            <ac:spMk id="134" creationId="{7018776E-1DE8-3ECF-8C9D-1DC25276D841}"/>
          </ac:spMkLst>
        </pc:spChg>
        <pc:spChg chg="add mod">
          <ac:chgData name="Müller Laura" userId="8191ac63-0d49-4000-a34c-4f0f8c71d94d" providerId="ADAL" clId="{E84D38B4-5363-4FA1-B848-2306B9D67A7E}" dt="2024-06-28T15:53:21.713" v="13881"/>
          <ac:spMkLst>
            <pc:docMk/>
            <pc:sldMk cId="333058716" sldId="586"/>
            <ac:spMk id="135" creationId="{73D27037-3063-E89F-000C-46DEB4A8A3D9}"/>
          </ac:spMkLst>
        </pc:spChg>
        <pc:spChg chg="add mod">
          <ac:chgData name="Müller Laura" userId="8191ac63-0d49-4000-a34c-4f0f8c71d94d" providerId="ADAL" clId="{E84D38B4-5363-4FA1-B848-2306B9D67A7E}" dt="2024-06-28T15:53:21.713" v="13881"/>
          <ac:spMkLst>
            <pc:docMk/>
            <pc:sldMk cId="333058716" sldId="586"/>
            <ac:spMk id="137" creationId="{88C293D3-B430-C203-55FE-3263074D47E8}"/>
          </ac:spMkLst>
        </pc:spChg>
        <pc:spChg chg="add mod">
          <ac:chgData name="Müller Laura" userId="8191ac63-0d49-4000-a34c-4f0f8c71d94d" providerId="ADAL" clId="{E84D38B4-5363-4FA1-B848-2306B9D67A7E}" dt="2024-06-28T15:53:21.713" v="13881"/>
          <ac:spMkLst>
            <pc:docMk/>
            <pc:sldMk cId="333058716" sldId="586"/>
            <ac:spMk id="138" creationId="{D40750CD-0FDC-FA86-EEF1-1F2E49075E84}"/>
          </ac:spMkLst>
        </pc:spChg>
        <pc:spChg chg="add mod">
          <ac:chgData name="Müller Laura" userId="8191ac63-0d49-4000-a34c-4f0f8c71d94d" providerId="ADAL" clId="{E84D38B4-5363-4FA1-B848-2306B9D67A7E}" dt="2024-06-28T15:53:21.713" v="13881"/>
          <ac:spMkLst>
            <pc:docMk/>
            <pc:sldMk cId="333058716" sldId="586"/>
            <ac:spMk id="140" creationId="{D1715173-FB13-A8AB-CDFA-7CCB65A63895}"/>
          </ac:spMkLst>
        </pc:spChg>
        <pc:spChg chg="add mod">
          <ac:chgData name="Müller Laura" userId="8191ac63-0d49-4000-a34c-4f0f8c71d94d" providerId="ADAL" clId="{E84D38B4-5363-4FA1-B848-2306B9D67A7E}" dt="2024-06-28T15:53:21.713" v="13881"/>
          <ac:spMkLst>
            <pc:docMk/>
            <pc:sldMk cId="333058716" sldId="586"/>
            <ac:spMk id="141" creationId="{25375C03-6651-E2B1-FA6A-B671FD0CFB08}"/>
          </ac:spMkLst>
        </pc:spChg>
        <pc:spChg chg="add mod">
          <ac:chgData name="Müller Laura" userId="8191ac63-0d49-4000-a34c-4f0f8c71d94d" providerId="ADAL" clId="{E84D38B4-5363-4FA1-B848-2306B9D67A7E}" dt="2024-06-28T15:53:21.713" v="13881"/>
          <ac:spMkLst>
            <pc:docMk/>
            <pc:sldMk cId="333058716" sldId="586"/>
            <ac:spMk id="142" creationId="{45508B11-554A-9259-05BB-D97CA28BEE86}"/>
          </ac:spMkLst>
        </pc:spChg>
        <pc:spChg chg="add mod">
          <ac:chgData name="Müller Laura" userId="8191ac63-0d49-4000-a34c-4f0f8c71d94d" providerId="ADAL" clId="{E84D38B4-5363-4FA1-B848-2306B9D67A7E}" dt="2024-06-28T15:53:21.713" v="13881"/>
          <ac:spMkLst>
            <pc:docMk/>
            <pc:sldMk cId="333058716" sldId="586"/>
            <ac:spMk id="143" creationId="{9E1BA159-9C54-473D-2DB8-1B3B7E78A933}"/>
          </ac:spMkLst>
        </pc:spChg>
        <pc:spChg chg="add mod">
          <ac:chgData name="Müller Laura" userId="8191ac63-0d49-4000-a34c-4f0f8c71d94d" providerId="ADAL" clId="{E84D38B4-5363-4FA1-B848-2306B9D67A7E}" dt="2024-06-28T15:53:21.713" v="13881"/>
          <ac:spMkLst>
            <pc:docMk/>
            <pc:sldMk cId="333058716" sldId="586"/>
            <ac:spMk id="144" creationId="{15B9D7CE-BA7E-7783-9FF7-501332792F10}"/>
          </ac:spMkLst>
        </pc:spChg>
        <pc:spChg chg="add mod">
          <ac:chgData name="Müller Laura" userId="8191ac63-0d49-4000-a34c-4f0f8c71d94d" providerId="ADAL" clId="{E84D38B4-5363-4FA1-B848-2306B9D67A7E}" dt="2024-06-28T15:53:21.713" v="13881"/>
          <ac:spMkLst>
            <pc:docMk/>
            <pc:sldMk cId="333058716" sldId="586"/>
            <ac:spMk id="145" creationId="{2071B608-6973-48B3-DBFC-DC81D358755E}"/>
          </ac:spMkLst>
        </pc:spChg>
        <pc:spChg chg="add mod">
          <ac:chgData name="Müller Laura" userId="8191ac63-0d49-4000-a34c-4f0f8c71d94d" providerId="ADAL" clId="{E84D38B4-5363-4FA1-B848-2306B9D67A7E}" dt="2024-06-28T15:53:21.713" v="13881"/>
          <ac:spMkLst>
            <pc:docMk/>
            <pc:sldMk cId="333058716" sldId="586"/>
            <ac:spMk id="146" creationId="{61CB4889-A5CF-9381-78BE-931DDB7FD3C5}"/>
          </ac:spMkLst>
        </pc:spChg>
        <pc:spChg chg="add mod">
          <ac:chgData name="Müller Laura" userId="8191ac63-0d49-4000-a34c-4f0f8c71d94d" providerId="ADAL" clId="{E84D38B4-5363-4FA1-B848-2306B9D67A7E}" dt="2024-06-28T15:53:21.713" v="13881"/>
          <ac:spMkLst>
            <pc:docMk/>
            <pc:sldMk cId="333058716" sldId="586"/>
            <ac:spMk id="147" creationId="{3AD06214-23AB-AB36-E8EE-156CDCF5B629}"/>
          </ac:spMkLst>
        </pc:spChg>
        <pc:picChg chg="del">
          <ac:chgData name="Müller Laura" userId="8191ac63-0d49-4000-a34c-4f0f8c71d94d" providerId="ADAL" clId="{E84D38B4-5363-4FA1-B848-2306B9D67A7E}" dt="2024-06-28T15:10:30.557" v="13464" actId="478"/>
          <ac:picMkLst>
            <pc:docMk/>
            <pc:sldMk cId="333058716" sldId="586"/>
            <ac:picMk id="4" creationId="{9F7B6636-54C4-E8F2-35FF-528D84234EB5}"/>
          </ac:picMkLst>
        </pc:picChg>
        <pc:picChg chg="add del mod">
          <ac:chgData name="Müller Laura" userId="8191ac63-0d49-4000-a34c-4f0f8c71d94d" providerId="ADAL" clId="{E84D38B4-5363-4FA1-B848-2306B9D67A7E}" dt="2024-06-28T15:10:51.075" v="13474" actId="478"/>
          <ac:picMkLst>
            <pc:docMk/>
            <pc:sldMk cId="333058716" sldId="586"/>
            <ac:picMk id="5" creationId="{EA7EB257-4425-9D87-7C9D-59CC68C2D11C}"/>
          </ac:picMkLst>
        </pc:picChg>
        <pc:picChg chg="del">
          <ac:chgData name="Müller Laura" userId="8191ac63-0d49-4000-a34c-4f0f8c71d94d" providerId="ADAL" clId="{E84D38B4-5363-4FA1-B848-2306B9D67A7E}" dt="2024-06-28T15:10:30.557" v="13464" actId="478"/>
          <ac:picMkLst>
            <pc:docMk/>
            <pc:sldMk cId="333058716" sldId="586"/>
            <ac:picMk id="6" creationId="{63C4230E-E1E7-71D2-F15E-AB648B034E40}"/>
          </ac:picMkLst>
        </pc:picChg>
        <pc:picChg chg="add del mod">
          <ac:chgData name="Müller Laura" userId="8191ac63-0d49-4000-a34c-4f0f8c71d94d" providerId="ADAL" clId="{E84D38B4-5363-4FA1-B848-2306B9D67A7E}" dt="2024-06-28T15:10:50.410" v="13473" actId="478"/>
          <ac:picMkLst>
            <pc:docMk/>
            <pc:sldMk cId="333058716" sldId="586"/>
            <ac:picMk id="8" creationId="{3F0BBD8A-A918-E5A6-0E2A-698A1AC7D807}"/>
          </ac:picMkLst>
        </pc:picChg>
        <pc:picChg chg="add del mod">
          <ac:chgData name="Müller Laura" userId="8191ac63-0d49-4000-a34c-4f0f8c71d94d" providerId="ADAL" clId="{E84D38B4-5363-4FA1-B848-2306B9D67A7E}" dt="2024-06-28T15:10:48.739" v="13472" actId="478"/>
          <ac:picMkLst>
            <pc:docMk/>
            <pc:sldMk cId="333058716" sldId="586"/>
            <ac:picMk id="10" creationId="{09B8173E-75EE-3D31-77FA-F5D28798C51E}"/>
          </ac:picMkLst>
        </pc:picChg>
        <pc:picChg chg="add mod">
          <ac:chgData name="Müller Laura" userId="8191ac63-0d49-4000-a34c-4f0f8c71d94d" providerId="ADAL" clId="{E84D38B4-5363-4FA1-B848-2306B9D67A7E}" dt="2024-06-28T15:19:02.494" v="13549"/>
          <ac:picMkLst>
            <pc:docMk/>
            <pc:sldMk cId="333058716" sldId="586"/>
            <ac:picMk id="13" creationId="{4242DC64-C4FB-205F-8B42-11C917E84381}"/>
          </ac:picMkLst>
        </pc:picChg>
        <pc:picChg chg="add mod">
          <ac:chgData name="Müller Laura" userId="8191ac63-0d49-4000-a34c-4f0f8c71d94d" providerId="ADAL" clId="{E84D38B4-5363-4FA1-B848-2306B9D67A7E}" dt="2024-06-28T15:19:02.494" v="13549"/>
          <ac:picMkLst>
            <pc:docMk/>
            <pc:sldMk cId="333058716" sldId="586"/>
            <ac:picMk id="16" creationId="{4F5D3682-FEB9-5E2E-FA48-6CAFC02F3AE5}"/>
          </ac:picMkLst>
        </pc:picChg>
        <pc:picChg chg="add mod">
          <ac:chgData name="Müller Laura" userId="8191ac63-0d49-4000-a34c-4f0f8c71d94d" providerId="ADAL" clId="{E84D38B4-5363-4FA1-B848-2306B9D67A7E}" dt="2024-06-28T15:19:02.494" v="13549"/>
          <ac:picMkLst>
            <pc:docMk/>
            <pc:sldMk cId="333058716" sldId="586"/>
            <ac:picMk id="19" creationId="{D70DFD4A-B88E-C4D2-FFDF-E775F4FE3653}"/>
          </ac:picMkLst>
        </pc:picChg>
        <pc:picChg chg="add mod">
          <ac:chgData name="Müller Laura" userId="8191ac63-0d49-4000-a34c-4f0f8c71d94d" providerId="ADAL" clId="{E84D38B4-5363-4FA1-B848-2306B9D67A7E}" dt="2024-06-28T15:19:02.494" v="13549"/>
          <ac:picMkLst>
            <pc:docMk/>
            <pc:sldMk cId="333058716" sldId="586"/>
            <ac:picMk id="21" creationId="{2D030AE2-8A95-D743-A0D4-1DB6DA601790}"/>
          </ac:picMkLst>
        </pc:picChg>
        <pc:picChg chg="add mod">
          <ac:chgData name="Müller Laura" userId="8191ac63-0d49-4000-a34c-4f0f8c71d94d" providerId="ADAL" clId="{E84D38B4-5363-4FA1-B848-2306B9D67A7E}" dt="2024-06-28T15:19:02.494" v="13549"/>
          <ac:picMkLst>
            <pc:docMk/>
            <pc:sldMk cId="333058716" sldId="586"/>
            <ac:picMk id="23" creationId="{1B62E0C6-D4EA-621F-29DB-89ADD02F91FE}"/>
          </ac:picMkLst>
        </pc:picChg>
        <pc:picChg chg="add mod">
          <ac:chgData name="Müller Laura" userId="8191ac63-0d49-4000-a34c-4f0f8c71d94d" providerId="ADAL" clId="{E84D38B4-5363-4FA1-B848-2306B9D67A7E}" dt="2024-06-28T15:19:02.494" v="13549"/>
          <ac:picMkLst>
            <pc:docMk/>
            <pc:sldMk cId="333058716" sldId="586"/>
            <ac:picMk id="25" creationId="{D9197359-3BB6-5D4E-F819-9BF5F70456EB}"/>
          </ac:picMkLst>
        </pc:picChg>
        <pc:picChg chg="add mod">
          <ac:chgData name="Müller Laura" userId="8191ac63-0d49-4000-a34c-4f0f8c71d94d" providerId="ADAL" clId="{E84D38B4-5363-4FA1-B848-2306B9D67A7E}" dt="2024-06-28T15:19:02.494" v="13549"/>
          <ac:picMkLst>
            <pc:docMk/>
            <pc:sldMk cId="333058716" sldId="586"/>
            <ac:picMk id="27" creationId="{3A312503-245A-F2F0-ADBF-1B67B30F36B1}"/>
          </ac:picMkLst>
        </pc:picChg>
        <pc:picChg chg="add mod">
          <ac:chgData name="Müller Laura" userId="8191ac63-0d49-4000-a34c-4f0f8c71d94d" providerId="ADAL" clId="{E84D38B4-5363-4FA1-B848-2306B9D67A7E}" dt="2024-06-28T15:19:02.494" v="13549"/>
          <ac:picMkLst>
            <pc:docMk/>
            <pc:sldMk cId="333058716" sldId="586"/>
            <ac:picMk id="29" creationId="{49DD0E70-54A5-8577-5BBF-2DDBD7D679BF}"/>
          </ac:picMkLst>
        </pc:picChg>
        <pc:picChg chg="add mod">
          <ac:chgData name="Müller Laura" userId="8191ac63-0d49-4000-a34c-4f0f8c71d94d" providerId="ADAL" clId="{E84D38B4-5363-4FA1-B848-2306B9D67A7E}" dt="2024-06-28T15:19:02.494" v="13549"/>
          <ac:picMkLst>
            <pc:docMk/>
            <pc:sldMk cId="333058716" sldId="586"/>
            <ac:picMk id="31" creationId="{7F6743CB-E19D-B902-CE39-E66EFC89C1A3}"/>
          </ac:picMkLst>
        </pc:picChg>
        <pc:picChg chg="add mod">
          <ac:chgData name="Müller Laura" userId="8191ac63-0d49-4000-a34c-4f0f8c71d94d" providerId="ADAL" clId="{E84D38B4-5363-4FA1-B848-2306B9D67A7E}" dt="2024-06-28T15:19:02.494" v="13549"/>
          <ac:picMkLst>
            <pc:docMk/>
            <pc:sldMk cId="333058716" sldId="586"/>
            <ac:picMk id="33" creationId="{843A19BF-BDC7-78C0-998F-CE7BAF4D31B6}"/>
          </ac:picMkLst>
        </pc:picChg>
        <pc:picChg chg="add mod">
          <ac:chgData name="Müller Laura" userId="8191ac63-0d49-4000-a34c-4f0f8c71d94d" providerId="ADAL" clId="{E84D38B4-5363-4FA1-B848-2306B9D67A7E}" dt="2024-06-28T15:19:02.494" v="13549"/>
          <ac:picMkLst>
            <pc:docMk/>
            <pc:sldMk cId="333058716" sldId="586"/>
            <ac:picMk id="35" creationId="{4DD7D866-6A25-6F84-2270-A4D16F25DC22}"/>
          </ac:picMkLst>
        </pc:picChg>
        <pc:picChg chg="add mod">
          <ac:chgData name="Müller Laura" userId="8191ac63-0d49-4000-a34c-4f0f8c71d94d" providerId="ADAL" clId="{E84D38B4-5363-4FA1-B848-2306B9D67A7E}" dt="2024-06-28T15:19:02.494" v="13549"/>
          <ac:picMkLst>
            <pc:docMk/>
            <pc:sldMk cId="333058716" sldId="586"/>
            <ac:picMk id="37" creationId="{787DCE94-4EB1-A5DE-D7CF-D32082EF741B}"/>
          </ac:picMkLst>
        </pc:picChg>
        <pc:picChg chg="add mod">
          <ac:chgData name="Müller Laura" userId="8191ac63-0d49-4000-a34c-4f0f8c71d94d" providerId="ADAL" clId="{E84D38B4-5363-4FA1-B848-2306B9D67A7E}" dt="2024-06-28T15:20:11.649" v="13590"/>
          <ac:picMkLst>
            <pc:docMk/>
            <pc:sldMk cId="333058716" sldId="586"/>
            <ac:picMk id="39" creationId="{7D362CA8-A6CA-751C-C8FA-D4D518A9120E}"/>
          </ac:picMkLst>
        </pc:picChg>
        <pc:picChg chg="add mod">
          <ac:chgData name="Müller Laura" userId="8191ac63-0d49-4000-a34c-4f0f8c71d94d" providerId="ADAL" clId="{E84D38B4-5363-4FA1-B848-2306B9D67A7E}" dt="2024-06-28T15:20:11.649" v="13590"/>
          <ac:picMkLst>
            <pc:docMk/>
            <pc:sldMk cId="333058716" sldId="586"/>
            <ac:picMk id="41" creationId="{A5C44D8A-0029-5600-F209-2186C12D07DC}"/>
          </ac:picMkLst>
        </pc:picChg>
        <pc:picChg chg="add mod">
          <ac:chgData name="Müller Laura" userId="8191ac63-0d49-4000-a34c-4f0f8c71d94d" providerId="ADAL" clId="{E84D38B4-5363-4FA1-B848-2306B9D67A7E}" dt="2024-06-28T15:20:11.649" v="13590"/>
          <ac:picMkLst>
            <pc:docMk/>
            <pc:sldMk cId="333058716" sldId="586"/>
            <ac:picMk id="43" creationId="{B4ED3D18-F723-248E-70C2-4A5CEB832A9C}"/>
          </ac:picMkLst>
        </pc:picChg>
        <pc:picChg chg="add mod">
          <ac:chgData name="Müller Laura" userId="8191ac63-0d49-4000-a34c-4f0f8c71d94d" providerId="ADAL" clId="{E84D38B4-5363-4FA1-B848-2306B9D67A7E}" dt="2024-06-28T15:20:11.649" v="13590"/>
          <ac:picMkLst>
            <pc:docMk/>
            <pc:sldMk cId="333058716" sldId="586"/>
            <ac:picMk id="45" creationId="{8EDB3C0D-398A-0538-FB8A-9394D00D2749}"/>
          </ac:picMkLst>
        </pc:picChg>
        <pc:picChg chg="add mod">
          <ac:chgData name="Müller Laura" userId="8191ac63-0d49-4000-a34c-4f0f8c71d94d" providerId="ADAL" clId="{E84D38B4-5363-4FA1-B848-2306B9D67A7E}" dt="2024-06-28T15:20:11.649" v="13590"/>
          <ac:picMkLst>
            <pc:docMk/>
            <pc:sldMk cId="333058716" sldId="586"/>
            <ac:picMk id="47" creationId="{8DE70D33-CCC4-8686-2475-A57019BA52FA}"/>
          </ac:picMkLst>
        </pc:picChg>
        <pc:picChg chg="add mod">
          <ac:chgData name="Müller Laura" userId="8191ac63-0d49-4000-a34c-4f0f8c71d94d" providerId="ADAL" clId="{E84D38B4-5363-4FA1-B848-2306B9D67A7E}" dt="2024-06-28T15:20:11.649" v="13590"/>
          <ac:picMkLst>
            <pc:docMk/>
            <pc:sldMk cId="333058716" sldId="586"/>
            <ac:picMk id="49" creationId="{DB9648E7-5A70-67B0-CBFD-60223FAE1FCA}"/>
          </ac:picMkLst>
        </pc:picChg>
        <pc:picChg chg="add mod">
          <ac:chgData name="Müller Laura" userId="8191ac63-0d49-4000-a34c-4f0f8c71d94d" providerId="ADAL" clId="{E84D38B4-5363-4FA1-B848-2306B9D67A7E}" dt="2024-06-28T15:20:11.649" v="13590"/>
          <ac:picMkLst>
            <pc:docMk/>
            <pc:sldMk cId="333058716" sldId="586"/>
            <ac:picMk id="51" creationId="{883D6A58-5969-66C4-8695-4A3884E82958}"/>
          </ac:picMkLst>
        </pc:picChg>
        <pc:picChg chg="add mod">
          <ac:chgData name="Müller Laura" userId="8191ac63-0d49-4000-a34c-4f0f8c71d94d" providerId="ADAL" clId="{E84D38B4-5363-4FA1-B848-2306B9D67A7E}" dt="2024-06-28T15:20:11.649" v="13590"/>
          <ac:picMkLst>
            <pc:docMk/>
            <pc:sldMk cId="333058716" sldId="586"/>
            <ac:picMk id="53" creationId="{C2F84454-3101-3F9D-F8F3-719EDCC8FEC6}"/>
          </ac:picMkLst>
        </pc:picChg>
        <pc:picChg chg="add mod">
          <ac:chgData name="Müller Laura" userId="8191ac63-0d49-4000-a34c-4f0f8c71d94d" providerId="ADAL" clId="{E84D38B4-5363-4FA1-B848-2306B9D67A7E}" dt="2024-06-28T15:20:11.649" v="13590"/>
          <ac:picMkLst>
            <pc:docMk/>
            <pc:sldMk cId="333058716" sldId="586"/>
            <ac:picMk id="55" creationId="{58525077-A70D-77A2-DA8C-1B25CC3C5639}"/>
          </ac:picMkLst>
        </pc:picChg>
        <pc:picChg chg="add mod">
          <ac:chgData name="Müller Laura" userId="8191ac63-0d49-4000-a34c-4f0f8c71d94d" providerId="ADAL" clId="{E84D38B4-5363-4FA1-B848-2306B9D67A7E}" dt="2024-06-28T15:20:11.649" v="13590"/>
          <ac:picMkLst>
            <pc:docMk/>
            <pc:sldMk cId="333058716" sldId="586"/>
            <ac:picMk id="57" creationId="{8418774B-C002-D5D8-ABD7-FEA1D4E79C89}"/>
          </ac:picMkLst>
        </pc:picChg>
        <pc:picChg chg="add mod">
          <ac:chgData name="Müller Laura" userId="8191ac63-0d49-4000-a34c-4f0f8c71d94d" providerId="ADAL" clId="{E84D38B4-5363-4FA1-B848-2306B9D67A7E}" dt="2024-06-28T15:20:11.649" v="13590"/>
          <ac:picMkLst>
            <pc:docMk/>
            <pc:sldMk cId="333058716" sldId="586"/>
            <ac:picMk id="59" creationId="{4ACC1E39-F2F4-02E5-F5D5-0D481BDA5497}"/>
          </ac:picMkLst>
        </pc:picChg>
        <pc:picChg chg="add mod modCrop">
          <ac:chgData name="Müller Laura" userId="8191ac63-0d49-4000-a34c-4f0f8c71d94d" providerId="ADAL" clId="{E84D38B4-5363-4FA1-B848-2306B9D67A7E}" dt="2024-06-28T15:20:11.649" v="13590"/>
          <ac:picMkLst>
            <pc:docMk/>
            <pc:sldMk cId="333058716" sldId="586"/>
            <ac:picMk id="61" creationId="{EB502304-BFDB-35BE-C3B4-2FB130FC3246}"/>
          </ac:picMkLst>
        </pc:picChg>
        <pc:picChg chg="add del mod">
          <ac:chgData name="Müller Laura" userId="8191ac63-0d49-4000-a34c-4f0f8c71d94d" providerId="ADAL" clId="{E84D38B4-5363-4FA1-B848-2306B9D67A7E}" dt="2024-06-28T15:21:01.165" v="13627" actId="478"/>
          <ac:picMkLst>
            <pc:docMk/>
            <pc:sldMk cId="333058716" sldId="586"/>
            <ac:picMk id="63" creationId="{E67C52D1-C9C1-D7E6-2C89-ABAA5124EB3A}"/>
          </ac:picMkLst>
        </pc:picChg>
        <pc:picChg chg="add del mod">
          <ac:chgData name="Müller Laura" userId="8191ac63-0d49-4000-a34c-4f0f8c71d94d" providerId="ADAL" clId="{E84D38B4-5363-4FA1-B848-2306B9D67A7E}" dt="2024-06-28T15:21:01.165" v="13627" actId="478"/>
          <ac:picMkLst>
            <pc:docMk/>
            <pc:sldMk cId="333058716" sldId="586"/>
            <ac:picMk id="65" creationId="{8531150B-7F94-9E7F-DE6E-C71E64C00C06}"/>
          </ac:picMkLst>
        </pc:picChg>
        <pc:picChg chg="add del mod">
          <ac:chgData name="Müller Laura" userId="8191ac63-0d49-4000-a34c-4f0f8c71d94d" providerId="ADAL" clId="{E84D38B4-5363-4FA1-B848-2306B9D67A7E}" dt="2024-06-28T15:21:01.165" v="13627" actId="478"/>
          <ac:picMkLst>
            <pc:docMk/>
            <pc:sldMk cId="333058716" sldId="586"/>
            <ac:picMk id="67" creationId="{DB92A0A2-955E-0BB2-54E2-948D404D3B40}"/>
          </ac:picMkLst>
        </pc:picChg>
        <pc:picChg chg="add del mod">
          <ac:chgData name="Müller Laura" userId="8191ac63-0d49-4000-a34c-4f0f8c71d94d" providerId="ADAL" clId="{E84D38B4-5363-4FA1-B848-2306B9D67A7E}" dt="2024-06-28T15:21:01.165" v="13627" actId="478"/>
          <ac:picMkLst>
            <pc:docMk/>
            <pc:sldMk cId="333058716" sldId="586"/>
            <ac:picMk id="69" creationId="{0403FB4D-9F4E-04FF-6FB4-55E662700859}"/>
          </ac:picMkLst>
        </pc:picChg>
        <pc:picChg chg="add del mod">
          <ac:chgData name="Müller Laura" userId="8191ac63-0d49-4000-a34c-4f0f8c71d94d" providerId="ADAL" clId="{E84D38B4-5363-4FA1-B848-2306B9D67A7E}" dt="2024-06-28T15:21:01.165" v="13627" actId="478"/>
          <ac:picMkLst>
            <pc:docMk/>
            <pc:sldMk cId="333058716" sldId="586"/>
            <ac:picMk id="71" creationId="{4F77E6FF-A475-B747-02E9-7BA934CB3E1A}"/>
          </ac:picMkLst>
        </pc:picChg>
        <pc:picChg chg="add del mod">
          <ac:chgData name="Müller Laura" userId="8191ac63-0d49-4000-a34c-4f0f8c71d94d" providerId="ADAL" clId="{E84D38B4-5363-4FA1-B848-2306B9D67A7E}" dt="2024-06-28T15:21:01.165" v="13627" actId="478"/>
          <ac:picMkLst>
            <pc:docMk/>
            <pc:sldMk cId="333058716" sldId="586"/>
            <ac:picMk id="73" creationId="{4A404E5C-D0BC-1E9C-985E-27B157456E57}"/>
          </ac:picMkLst>
        </pc:picChg>
        <pc:picChg chg="add del mod">
          <ac:chgData name="Müller Laura" userId="8191ac63-0d49-4000-a34c-4f0f8c71d94d" providerId="ADAL" clId="{E84D38B4-5363-4FA1-B848-2306B9D67A7E}" dt="2024-06-28T15:21:01.165" v="13627" actId="478"/>
          <ac:picMkLst>
            <pc:docMk/>
            <pc:sldMk cId="333058716" sldId="586"/>
            <ac:picMk id="75" creationId="{400CE20B-9647-FCE1-F7A0-78C5D765CB71}"/>
          </ac:picMkLst>
        </pc:picChg>
        <pc:picChg chg="add del mod">
          <ac:chgData name="Müller Laura" userId="8191ac63-0d49-4000-a34c-4f0f8c71d94d" providerId="ADAL" clId="{E84D38B4-5363-4FA1-B848-2306B9D67A7E}" dt="2024-06-28T15:21:01.165" v="13627" actId="478"/>
          <ac:picMkLst>
            <pc:docMk/>
            <pc:sldMk cId="333058716" sldId="586"/>
            <ac:picMk id="77" creationId="{CC384355-8015-681E-7283-88CE63CF3644}"/>
          </ac:picMkLst>
        </pc:picChg>
        <pc:picChg chg="add del mod">
          <ac:chgData name="Müller Laura" userId="8191ac63-0d49-4000-a34c-4f0f8c71d94d" providerId="ADAL" clId="{E84D38B4-5363-4FA1-B848-2306B9D67A7E}" dt="2024-06-28T15:21:01.165" v="13627" actId="478"/>
          <ac:picMkLst>
            <pc:docMk/>
            <pc:sldMk cId="333058716" sldId="586"/>
            <ac:picMk id="79" creationId="{675A0D7B-8184-1B60-7F11-3AF4ECA03868}"/>
          </ac:picMkLst>
        </pc:picChg>
        <pc:picChg chg="add del mod">
          <ac:chgData name="Müller Laura" userId="8191ac63-0d49-4000-a34c-4f0f8c71d94d" providerId="ADAL" clId="{E84D38B4-5363-4FA1-B848-2306B9D67A7E}" dt="2024-06-28T15:21:01.165" v="13627" actId="478"/>
          <ac:picMkLst>
            <pc:docMk/>
            <pc:sldMk cId="333058716" sldId="586"/>
            <ac:picMk id="81" creationId="{AD5D6CC2-385E-7E9F-A226-64C62D17CC4D}"/>
          </ac:picMkLst>
        </pc:picChg>
        <pc:picChg chg="add del mod">
          <ac:chgData name="Müller Laura" userId="8191ac63-0d49-4000-a34c-4f0f8c71d94d" providerId="ADAL" clId="{E84D38B4-5363-4FA1-B848-2306B9D67A7E}" dt="2024-06-28T15:21:01.165" v="13627" actId="478"/>
          <ac:picMkLst>
            <pc:docMk/>
            <pc:sldMk cId="333058716" sldId="586"/>
            <ac:picMk id="83" creationId="{A75A00D4-E57C-BEFF-53D0-97D99EAB2EA0}"/>
          </ac:picMkLst>
        </pc:picChg>
        <pc:picChg chg="add del mod modCrop">
          <ac:chgData name="Müller Laura" userId="8191ac63-0d49-4000-a34c-4f0f8c71d94d" providerId="ADAL" clId="{E84D38B4-5363-4FA1-B848-2306B9D67A7E}" dt="2024-06-28T15:21:01.165" v="13627" actId="478"/>
          <ac:picMkLst>
            <pc:docMk/>
            <pc:sldMk cId="333058716" sldId="586"/>
            <ac:picMk id="85" creationId="{90BF34D2-EEA0-BE43-7CCD-C845136026A4}"/>
          </ac:picMkLst>
        </pc:picChg>
        <pc:picChg chg="add mod replST">
          <ac:chgData name="Müller Laura" userId="8191ac63-0d49-4000-a34c-4f0f8c71d94d" providerId="ADAL" clId="{E84D38B4-5363-4FA1-B848-2306B9D67A7E}" dt="2024-07-02T14:27:53.137" v="14574"/>
          <ac:picMkLst>
            <pc:docMk/>
            <pc:sldMk cId="333058716" sldId="586"/>
            <ac:picMk id="87" creationId="{79F20DB6-305D-89C1-9C85-49ECB52B03BC}"/>
          </ac:picMkLst>
        </pc:picChg>
        <pc:picChg chg="add mod ord replST">
          <ac:chgData name="Müller Laura" userId="8191ac63-0d49-4000-a34c-4f0f8c71d94d" providerId="ADAL" clId="{E84D38B4-5363-4FA1-B848-2306B9D67A7E}" dt="2024-07-02T14:27:53.127" v="14570"/>
          <ac:picMkLst>
            <pc:docMk/>
            <pc:sldMk cId="333058716" sldId="586"/>
            <ac:picMk id="90" creationId="{6DB218F6-3CA5-5ABD-B61F-1C0FA3F8B937}"/>
          </ac:picMkLst>
        </pc:picChg>
        <pc:picChg chg="add mod replST">
          <ac:chgData name="Müller Laura" userId="8191ac63-0d49-4000-a34c-4f0f8c71d94d" providerId="ADAL" clId="{E84D38B4-5363-4FA1-B848-2306B9D67A7E}" dt="2024-07-02T14:27:53.148" v="14577"/>
          <ac:picMkLst>
            <pc:docMk/>
            <pc:sldMk cId="333058716" sldId="586"/>
            <ac:picMk id="93" creationId="{3AC6A420-6E3D-BEED-0C67-E53CF5193211}"/>
          </ac:picMkLst>
        </pc:picChg>
        <pc:picChg chg="add mod ord replST">
          <ac:chgData name="Müller Laura" userId="8191ac63-0d49-4000-a34c-4f0f8c71d94d" providerId="ADAL" clId="{E84D38B4-5363-4FA1-B848-2306B9D67A7E}" dt="2024-07-02T14:27:53.130" v="14571"/>
          <ac:picMkLst>
            <pc:docMk/>
            <pc:sldMk cId="333058716" sldId="586"/>
            <ac:picMk id="96" creationId="{E4E0317E-889F-5F7D-8E74-0A2F6EF4DE48}"/>
          </ac:picMkLst>
        </pc:picChg>
        <pc:picChg chg="add mod replST">
          <ac:chgData name="Müller Laura" userId="8191ac63-0d49-4000-a34c-4f0f8c71d94d" providerId="ADAL" clId="{E84D38B4-5363-4FA1-B848-2306B9D67A7E}" dt="2024-07-02T14:27:53.161" v="14580"/>
          <ac:picMkLst>
            <pc:docMk/>
            <pc:sldMk cId="333058716" sldId="586"/>
            <ac:picMk id="101" creationId="{A36E32AC-4C9F-D0DD-D0AA-BEC8E6B0E6F1}"/>
          </ac:picMkLst>
        </pc:picChg>
        <pc:picChg chg="add mod ord replST">
          <ac:chgData name="Müller Laura" userId="8191ac63-0d49-4000-a34c-4f0f8c71d94d" providerId="ADAL" clId="{E84D38B4-5363-4FA1-B848-2306B9D67A7E}" dt="2024-07-02T14:27:53.132" v="14572"/>
          <ac:picMkLst>
            <pc:docMk/>
            <pc:sldMk cId="333058716" sldId="586"/>
            <ac:picMk id="104" creationId="{2DCCD8F6-1491-9AD5-D50A-A466ACB07C9A}"/>
          </ac:picMkLst>
        </pc:picChg>
        <pc:picChg chg="add mod ord replST">
          <ac:chgData name="Müller Laura" userId="8191ac63-0d49-4000-a34c-4f0f8c71d94d" providerId="ADAL" clId="{E84D38B4-5363-4FA1-B848-2306B9D67A7E}" dt="2024-07-02T14:27:53.109" v="14565"/>
          <ac:picMkLst>
            <pc:docMk/>
            <pc:sldMk cId="333058716" sldId="586"/>
            <ac:picMk id="107" creationId="{C8D431EA-2F2F-A363-09C2-6F1DDCAEDE40}"/>
          </ac:picMkLst>
        </pc:picChg>
        <pc:picChg chg="add mod ord replST">
          <ac:chgData name="Müller Laura" userId="8191ac63-0d49-4000-a34c-4f0f8c71d94d" providerId="ADAL" clId="{E84D38B4-5363-4FA1-B848-2306B9D67A7E}" dt="2024-07-02T14:27:53.105" v="14564"/>
          <ac:picMkLst>
            <pc:docMk/>
            <pc:sldMk cId="333058716" sldId="586"/>
            <ac:picMk id="111" creationId="{AB1D2E9B-B7DD-B09A-714C-AB6074117432}"/>
          </ac:picMkLst>
        </pc:picChg>
        <pc:picChg chg="add mod ord replST">
          <ac:chgData name="Müller Laura" userId="8191ac63-0d49-4000-a34c-4f0f8c71d94d" providerId="ADAL" clId="{E84D38B4-5363-4FA1-B848-2306B9D67A7E}" dt="2024-07-02T14:27:53.119" v="14567"/>
          <ac:picMkLst>
            <pc:docMk/>
            <pc:sldMk cId="333058716" sldId="586"/>
            <ac:picMk id="113" creationId="{BD066B2D-BC5E-DCA5-47E8-673462D75DB6}"/>
          </ac:picMkLst>
        </pc:picChg>
        <pc:picChg chg="add mod ord replST">
          <ac:chgData name="Müller Laura" userId="8191ac63-0d49-4000-a34c-4f0f8c71d94d" providerId="ADAL" clId="{E84D38B4-5363-4FA1-B848-2306B9D67A7E}" dt="2024-07-02T14:27:53.115" v="14566"/>
          <ac:picMkLst>
            <pc:docMk/>
            <pc:sldMk cId="333058716" sldId="586"/>
            <ac:picMk id="115" creationId="{3C8A34C7-23AB-1A8E-78B1-EB45BC16AFC8}"/>
          </ac:picMkLst>
        </pc:picChg>
        <pc:picChg chg="add mod ord replST">
          <ac:chgData name="Müller Laura" userId="8191ac63-0d49-4000-a34c-4f0f8c71d94d" providerId="ADAL" clId="{E84D38B4-5363-4FA1-B848-2306B9D67A7E}" dt="2024-07-02T14:27:53.124" v="14569"/>
          <ac:picMkLst>
            <pc:docMk/>
            <pc:sldMk cId="333058716" sldId="586"/>
            <ac:picMk id="117" creationId="{3F069EA2-B497-19D7-6C69-F2C7EC8C6EE7}"/>
          </ac:picMkLst>
        </pc:picChg>
        <pc:picChg chg="add mod ord replST">
          <ac:chgData name="Müller Laura" userId="8191ac63-0d49-4000-a34c-4f0f8c71d94d" providerId="ADAL" clId="{E84D38B4-5363-4FA1-B848-2306B9D67A7E}" dt="2024-07-02T14:27:53.122" v="14568"/>
          <ac:picMkLst>
            <pc:docMk/>
            <pc:sldMk cId="333058716" sldId="586"/>
            <ac:picMk id="119" creationId="{3F7D32EE-4BCC-9DF4-FD90-2DBE06059AEB}"/>
          </ac:picMkLst>
        </pc:picChg>
        <pc:picChg chg="add mod">
          <ac:chgData name="Müller Laura" userId="8191ac63-0d49-4000-a34c-4f0f8c71d94d" providerId="ADAL" clId="{E84D38B4-5363-4FA1-B848-2306B9D67A7E}" dt="2024-06-28T15:53:21.713" v="13881"/>
          <ac:picMkLst>
            <pc:docMk/>
            <pc:sldMk cId="333058716" sldId="586"/>
            <ac:picMk id="124" creationId="{9B99B80D-8848-4999-7525-269536DB7B8F}"/>
          </ac:picMkLst>
        </pc:picChg>
        <pc:picChg chg="add mod">
          <ac:chgData name="Müller Laura" userId="8191ac63-0d49-4000-a34c-4f0f8c71d94d" providerId="ADAL" clId="{E84D38B4-5363-4FA1-B848-2306B9D67A7E}" dt="2024-06-28T15:53:21.713" v="13881"/>
          <ac:picMkLst>
            <pc:docMk/>
            <pc:sldMk cId="333058716" sldId="586"/>
            <ac:picMk id="125" creationId="{F634036D-D91C-8400-D7C4-FD24B8558681}"/>
          </ac:picMkLst>
        </pc:picChg>
        <pc:picChg chg="add mod">
          <ac:chgData name="Müller Laura" userId="8191ac63-0d49-4000-a34c-4f0f8c71d94d" providerId="ADAL" clId="{E84D38B4-5363-4FA1-B848-2306B9D67A7E}" dt="2024-06-28T15:53:21.713" v="13881"/>
          <ac:picMkLst>
            <pc:docMk/>
            <pc:sldMk cId="333058716" sldId="586"/>
            <ac:picMk id="126" creationId="{071B9519-BD75-CA34-150B-797346D46F23}"/>
          </ac:picMkLst>
        </pc:picChg>
        <pc:picChg chg="add mod">
          <ac:chgData name="Müller Laura" userId="8191ac63-0d49-4000-a34c-4f0f8c71d94d" providerId="ADAL" clId="{E84D38B4-5363-4FA1-B848-2306B9D67A7E}" dt="2024-06-28T15:53:21.713" v="13881"/>
          <ac:picMkLst>
            <pc:docMk/>
            <pc:sldMk cId="333058716" sldId="586"/>
            <ac:picMk id="127" creationId="{A38A13F4-234A-2321-E237-AD7B72015323}"/>
          </ac:picMkLst>
        </pc:picChg>
        <pc:picChg chg="add mod">
          <ac:chgData name="Müller Laura" userId="8191ac63-0d49-4000-a34c-4f0f8c71d94d" providerId="ADAL" clId="{E84D38B4-5363-4FA1-B848-2306B9D67A7E}" dt="2024-06-28T15:53:21.713" v="13881"/>
          <ac:picMkLst>
            <pc:docMk/>
            <pc:sldMk cId="333058716" sldId="586"/>
            <ac:picMk id="128" creationId="{A7809E99-0883-0B12-3E6E-F6D1D2A8433B}"/>
          </ac:picMkLst>
        </pc:picChg>
        <pc:picChg chg="add mod">
          <ac:chgData name="Müller Laura" userId="8191ac63-0d49-4000-a34c-4f0f8c71d94d" providerId="ADAL" clId="{E84D38B4-5363-4FA1-B848-2306B9D67A7E}" dt="2024-06-28T15:53:21.713" v="13881"/>
          <ac:picMkLst>
            <pc:docMk/>
            <pc:sldMk cId="333058716" sldId="586"/>
            <ac:picMk id="129" creationId="{92F49974-1C03-CA6A-5043-7495FF256996}"/>
          </ac:picMkLst>
        </pc:picChg>
        <pc:picChg chg="add mod">
          <ac:chgData name="Müller Laura" userId="8191ac63-0d49-4000-a34c-4f0f8c71d94d" providerId="ADAL" clId="{E84D38B4-5363-4FA1-B848-2306B9D67A7E}" dt="2024-06-28T15:53:21.713" v="13881"/>
          <ac:picMkLst>
            <pc:docMk/>
            <pc:sldMk cId="333058716" sldId="586"/>
            <ac:picMk id="130" creationId="{25F67F13-9ADE-AFEF-6E9A-E6BAE6AE86E5}"/>
          </ac:picMkLst>
        </pc:picChg>
        <pc:picChg chg="add mod">
          <ac:chgData name="Müller Laura" userId="8191ac63-0d49-4000-a34c-4f0f8c71d94d" providerId="ADAL" clId="{E84D38B4-5363-4FA1-B848-2306B9D67A7E}" dt="2024-06-28T15:53:21.713" v="13881"/>
          <ac:picMkLst>
            <pc:docMk/>
            <pc:sldMk cId="333058716" sldId="586"/>
            <ac:picMk id="131" creationId="{4824F9B3-E7AB-FEE3-B657-D692714AAD30}"/>
          </ac:picMkLst>
        </pc:picChg>
        <pc:picChg chg="add mod">
          <ac:chgData name="Müller Laura" userId="8191ac63-0d49-4000-a34c-4f0f8c71d94d" providerId="ADAL" clId="{E84D38B4-5363-4FA1-B848-2306B9D67A7E}" dt="2024-06-28T15:53:21.713" v="13881"/>
          <ac:picMkLst>
            <pc:docMk/>
            <pc:sldMk cId="333058716" sldId="586"/>
            <ac:picMk id="132" creationId="{39F1F640-5259-B0BF-9B73-B4FC29992B67}"/>
          </ac:picMkLst>
        </pc:picChg>
        <pc:picChg chg="add mod">
          <ac:chgData name="Müller Laura" userId="8191ac63-0d49-4000-a34c-4f0f8c71d94d" providerId="ADAL" clId="{E84D38B4-5363-4FA1-B848-2306B9D67A7E}" dt="2024-06-28T15:53:21.713" v="13881"/>
          <ac:picMkLst>
            <pc:docMk/>
            <pc:sldMk cId="333058716" sldId="586"/>
            <ac:picMk id="133" creationId="{05BB4FFD-6252-E81F-E099-E179F934CA7B}"/>
          </ac:picMkLst>
        </pc:picChg>
        <pc:picChg chg="add mod">
          <ac:chgData name="Müller Laura" userId="8191ac63-0d49-4000-a34c-4f0f8c71d94d" providerId="ADAL" clId="{E84D38B4-5363-4FA1-B848-2306B9D67A7E}" dt="2024-06-28T15:53:21.713" v="13881"/>
          <ac:picMkLst>
            <pc:docMk/>
            <pc:sldMk cId="333058716" sldId="586"/>
            <ac:picMk id="136" creationId="{58D2445A-90D3-EF47-5913-219F7F70756D}"/>
          </ac:picMkLst>
        </pc:picChg>
        <pc:picChg chg="add mod">
          <ac:chgData name="Müller Laura" userId="8191ac63-0d49-4000-a34c-4f0f8c71d94d" providerId="ADAL" clId="{E84D38B4-5363-4FA1-B848-2306B9D67A7E}" dt="2024-06-28T15:53:21.713" v="13881"/>
          <ac:picMkLst>
            <pc:docMk/>
            <pc:sldMk cId="333058716" sldId="586"/>
            <ac:picMk id="139" creationId="{32136872-6CA4-C494-6E14-DC7997E5882C}"/>
          </ac:picMkLst>
        </pc:picChg>
        <pc:cxnChg chg="add del mod">
          <ac:chgData name="Müller Laura" userId="8191ac63-0d49-4000-a34c-4f0f8c71d94d" providerId="ADAL" clId="{E84D38B4-5363-4FA1-B848-2306B9D67A7E}" dt="2024-06-28T15:36:49.090" v="13750" actId="478"/>
          <ac:cxnSpMkLst>
            <pc:docMk/>
            <pc:sldMk cId="333058716" sldId="586"/>
            <ac:cxnSpMk id="99" creationId="{9DAB7E79-ED88-A148-231C-1D59E365F455}"/>
          </ac:cxnSpMkLst>
        </pc:cxnChg>
      </pc:sldChg>
      <pc:sldChg chg="addSp delSp modSp add mod">
        <pc:chgData name="Müller Laura" userId="8191ac63-0d49-4000-a34c-4f0f8c71d94d" providerId="ADAL" clId="{E84D38B4-5363-4FA1-B848-2306B9D67A7E}" dt="2024-07-02T14:27:53.268" v="14609"/>
        <pc:sldMkLst>
          <pc:docMk/>
          <pc:sldMk cId="433946379" sldId="587"/>
        </pc:sldMkLst>
        <pc:spChg chg="mod replST">
          <ac:chgData name="Müller Laura" userId="8191ac63-0d49-4000-a34c-4f0f8c71d94d" providerId="ADAL" clId="{E84D38B4-5363-4FA1-B848-2306B9D67A7E}" dt="2024-07-02T14:27:53.234" v="14599"/>
          <ac:spMkLst>
            <pc:docMk/>
            <pc:sldMk cId="433946379" sldId="587"/>
            <ac:spMk id="2" creationId="{19FB2BC9-8EAE-466E-BF85-797572A8E22E}"/>
          </ac:spMkLst>
        </pc:spChg>
        <pc:spChg chg="add mod replST">
          <ac:chgData name="Müller Laura" userId="8191ac63-0d49-4000-a34c-4f0f8c71d94d" providerId="ADAL" clId="{E84D38B4-5363-4FA1-B848-2306B9D67A7E}" dt="2024-07-02T14:27:53.237" v="14600"/>
          <ac:spMkLst>
            <pc:docMk/>
            <pc:sldMk cId="433946379" sldId="587"/>
            <ac:spMk id="13" creationId="{67623888-260D-701E-58FF-7FE7E4CFB5A7}"/>
          </ac:spMkLst>
        </pc:spChg>
        <pc:spChg chg="add mod replST">
          <ac:chgData name="Müller Laura" userId="8191ac63-0d49-4000-a34c-4f0f8c71d94d" providerId="ADAL" clId="{E84D38B4-5363-4FA1-B848-2306B9D67A7E}" dt="2024-07-02T14:27:53.240" v="14601"/>
          <ac:spMkLst>
            <pc:docMk/>
            <pc:sldMk cId="433946379" sldId="587"/>
            <ac:spMk id="14" creationId="{85508FD5-AE31-11B4-ECB2-B4F26151C0E0}"/>
          </ac:spMkLst>
        </pc:spChg>
        <pc:spChg chg="add mod replST">
          <ac:chgData name="Müller Laura" userId="8191ac63-0d49-4000-a34c-4f0f8c71d94d" providerId="ADAL" clId="{E84D38B4-5363-4FA1-B848-2306B9D67A7E}" dt="2024-07-02T14:27:53.244" v="14602"/>
          <ac:spMkLst>
            <pc:docMk/>
            <pc:sldMk cId="433946379" sldId="587"/>
            <ac:spMk id="16" creationId="{F9A195B5-7071-AA0A-D2A9-645315C51A04}"/>
          </ac:spMkLst>
        </pc:spChg>
        <pc:spChg chg="add mod replST">
          <ac:chgData name="Müller Laura" userId="8191ac63-0d49-4000-a34c-4f0f8c71d94d" providerId="ADAL" clId="{E84D38B4-5363-4FA1-B848-2306B9D67A7E}" dt="2024-07-02T14:27:53.248" v="14603"/>
          <ac:spMkLst>
            <pc:docMk/>
            <pc:sldMk cId="433946379" sldId="587"/>
            <ac:spMk id="17" creationId="{ACCE6359-73C4-4976-FDCD-7153EE921978}"/>
          </ac:spMkLst>
        </pc:spChg>
        <pc:spChg chg="add mod replST">
          <ac:chgData name="Müller Laura" userId="8191ac63-0d49-4000-a34c-4f0f8c71d94d" providerId="ADAL" clId="{E84D38B4-5363-4FA1-B848-2306B9D67A7E}" dt="2024-07-02T14:27:53.252" v="14604"/>
          <ac:spMkLst>
            <pc:docMk/>
            <pc:sldMk cId="433946379" sldId="587"/>
            <ac:spMk id="19" creationId="{5708158D-3B28-949B-0234-6BBA81E67A84}"/>
          </ac:spMkLst>
        </pc:spChg>
        <pc:spChg chg="add mod replST">
          <ac:chgData name="Müller Laura" userId="8191ac63-0d49-4000-a34c-4f0f8c71d94d" providerId="ADAL" clId="{E84D38B4-5363-4FA1-B848-2306B9D67A7E}" dt="2024-07-02T14:27:53.256" v="14605"/>
          <ac:spMkLst>
            <pc:docMk/>
            <pc:sldMk cId="433946379" sldId="587"/>
            <ac:spMk id="20" creationId="{AE383E72-8575-DD90-8E96-56E8E0956E79}"/>
          </ac:spMkLst>
        </pc:spChg>
        <pc:spChg chg="add mod replST">
          <ac:chgData name="Müller Laura" userId="8191ac63-0d49-4000-a34c-4f0f8c71d94d" providerId="ADAL" clId="{E84D38B4-5363-4FA1-B848-2306B9D67A7E}" dt="2024-07-02T14:27:53.259" v="14606"/>
          <ac:spMkLst>
            <pc:docMk/>
            <pc:sldMk cId="433946379" sldId="587"/>
            <ac:spMk id="21" creationId="{1A6B45B6-C6F4-926F-DBE8-970F3C2C45D0}"/>
          </ac:spMkLst>
        </pc:spChg>
        <pc:spChg chg="add mod replST">
          <ac:chgData name="Müller Laura" userId="8191ac63-0d49-4000-a34c-4f0f8c71d94d" providerId="ADAL" clId="{E84D38B4-5363-4FA1-B848-2306B9D67A7E}" dt="2024-07-02T14:27:53.263" v="14607"/>
          <ac:spMkLst>
            <pc:docMk/>
            <pc:sldMk cId="433946379" sldId="587"/>
            <ac:spMk id="22" creationId="{D56104E5-468F-A95B-389F-60BA6C6875E3}"/>
          </ac:spMkLst>
        </pc:spChg>
        <pc:spChg chg="add mod replST">
          <ac:chgData name="Müller Laura" userId="8191ac63-0d49-4000-a34c-4f0f8c71d94d" providerId="ADAL" clId="{E84D38B4-5363-4FA1-B848-2306B9D67A7E}" dt="2024-07-02T14:27:53.266" v="14608"/>
          <ac:spMkLst>
            <pc:docMk/>
            <pc:sldMk cId="433946379" sldId="587"/>
            <ac:spMk id="23" creationId="{A3B788D1-F643-9874-F2C0-A2CE2D66BDFE}"/>
          </ac:spMkLst>
        </pc:spChg>
        <pc:spChg chg="add mod replST">
          <ac:chgData name="Müller Laura" userId="8191ac63-0d49-4000-a34c-4f0f8c71d94d" providerId="ADAL" clId="{E84D38B4-5363-4FA1-B848-2306B9D67A7E}" dt="2024-07-02T14:27:53.268" v="14609"/>
          <ac:spMkLst>
            <pc:docMk/>
            <pc:sldMk cId="433946379" sldId="587"/>
            <ac:spMk id="24" creationId="{C41F784F-DD3A-9F89-5E4D-51619AEB2EB8}"/>
          </ac:spMkLst>
        </pc:spChg>
        <pc:spChg chg="add del mod">
          <ac:chgData name="Müller Laura" userId="8191ac63-0d49-4000-a34c-4f0f8c71d94d" providerId="ADAL" clId="{E84D38B4-5363-4FA1-B848-2306B9D67A7E}" dt="2024-06-28T15:57:14.018" v="13947" actId="478"/>
          <ac:spMkLst>
            <pc:docMk/>
            <pc:sldMk cId="433946379" sldId="587"/>
            <ac:spMk id="25" creationId="{37974ECA-A27D-2E16-26CF-8183F2696D02}"/>
          </ac:spMkLst>
        </pc:spChg>
        <pc:spChg chg="add del mod">
          <ac:chgData name="Müller Laura" userId="8191ac63-0d49-4000-a34c-4f0f8c71d94d" providerId="ADAL" clId="{E84D38B4-5363-4FA1-B848-2306B9D67A7E}" dt="2024-06-28T15:57:14.018" v="13947" actId="478"/>
          <ac:spMkLst>
            <pc:docMk/>
            <pc:sldMk cId="433946379" sldId="587"/>
            <ac:spMk id="26" creationId="{4F8A837B-E1EC-DACD-CDAB-C0A94329F08C}"/>
          </ac:spMkLst>
        </pc:spChg>
        <pc:picChg chg="add del mod">
          <ac:chgData name="Müller Laura" userId="8191ac63-0d49-4000-a34c-4f0f8c71d94d" providerId="ADAL" clId="{E84D38B4-5363-4FA1-B848-2306B9D67A7E}" dt="2024-06-28T15:57:44.126" v="13959" actId="478"/>
          <ac:picMkLst>
            <pc:docMk/>
            <pc:sldMk cId="433946379" sldId="587"/>
            <ac:picMk id="3" creationId="{7C512729-5FDF-9901-AE6A-9F58EC28AD23}"/>
          </ac:picMkLst>
        </pc:picChg>
        <pc:picChg chg="add del mod">
          <ac:chgData name="Müller Laura" userId="8191ac63-0d49-4000-a34c-4f0f8c71d94d" providerId="ADAL" clId="{E84D38B4-5363-4FA1-B848-2306B9D67A7E}" dt="2024-06-28T15:57:31.372" v="13953" actId="478"/>
          <ac:picMkLst>
            <pc:docMk/>
            <pc:sldMk cId="433946379" sldId="587"/>
            <ac:picMk id="4" creationId="{02FA674C-BB61-A8DE-4D1C-3967A3429375}"/>
          </ac:picMkLst>
        </pc:picChg>
        <pc:picChg chg="add del mod">
          <ac:chgData name="Müller Laura" userId="8191ac63-0d49-4000-a34c-4f0f8c71d94d" providerId="ADAL" clId="{E84D38B4-5363-4FA1-B848-2306B9D67A7E}" dt="2024-06-28T15:58:20.569" v="13972" actId="478"/>
          <ac:picMkLst>
            <pc:docMk/>
            <pc:sldMk cId="433946379" sldId="587"/>
            <ac:picMk id="5" creationId="{C873EA2B-65C1-B8F5-1F4F-108ED49D0BD5}"/>
          </ac:picMkLst>
        </pc:picChg>
        <pc:picChg chg="add del mod">
          <ac:chgData name="Müller Laura" userId="8191ac63-0d49-4000-a34c-4f0f8c71d94d" providerId="ADAL" clId="{E84D38B4-5363-4FA1-B848-2306B9D67A7E}" dt="2024-06-28T15:58:05.810" v="13967" actId="478"/>
          <ac:picMkLst>
            <pc:docMk/>
            <pc:sldMk cId="433946379" sldId="587"/>
            <ac:picMk id="6" creationId="{701DDC0E-EB02-CF6B-F54F-55227BC1F79A}"/>
          </ac:picMkLst>
        </pc:picChg>
        <pc:picChg chg="add del mod">
          <ac:chgData name="Müller Laura" userId="8191ac63-0d49-4000-a34c-4f0f8c71d94d" providerId="ADAL" clId="{E84D38B4-5363-4FA1-B848-2306B9D67A7E}" dt="2024-06-28T15:57:15.495" v="13948" actId="478"/>
          <ac:picMkLst>
            <pc:docMk/>
            <pc:sldMk cId="433946379" sldId="587"/>
            <ac:picMk id="7" creationId="{7017E6FA-FD66-C43A-9C6C-A985F24787B0}"/>
          </ac:picMkLst>
        </pc:picChg>
        <pc:picChg chg="add del mod">
          <ac:chgData name="Müller Laura" userId="8191ac63-0d49-4000-a34c-4f0f8c71d94d" providerId="ADAL" clId="{E84D38B4-5363-4FA1-B848-2306B9D67A7E}" dt="2024-06-28T15:57:15.495" v="13948" actId="478"/>
          <ac:picMkLst>
            <pc:docMk/>
            <pc:sldMk cId="433946379" sldId="587"/>
            <ac:picMk id="8" creationId="{190D295C-9047-C750-3ECE-6F6959D53F43}"/>
          </ac:picMkLst>
        </pc:picChg>
        <pc:picChg chg="add del mod">
          <ac:chgData name="Müller Laura" userId="8191ac63-0d49-4000-a34c-4f0f8c71d94d" providerId="ADAL" clId="{E84D38B4-5363-4FA1-B848-2306B9D67A7E}" dt="2024-06-28T15:54:40.786" v="13896" actId="478"/>
          <ac:picMkLst>
            <pc:docMk/>
            <pc:sldMk cId="433946379" sldId="587"/>
            <ac:picMk id="9" creationId="{6CCE11CA-99FB-151E-C31A-161B6924D693}"/>
          </ac:picMkLst>
        </pc:picChg>
        <pc:picChg chg="add del mod">
          <ac:chgData name="Müller Laura" userId="8191ac63-0d49-4000-a34c-4f0f8c71d94d" providerId="ADAL" clId="{E84D38B4-5363-4FA1-B848-2306B9D67A7E}" dt="2024-06-28T15:56:22.873" v="13927" actId="478"/>
          <ac:picMkLst>
            <pc:docMk/>
            <pc:sldMk cId="433946379" sldId="587"/>
            <ac:picMk id="10" creationId="{18493CBD-A44B-0810-756D-3FAD51D4BE10}"/>
          </ac:picMkLst>
        </pc:picChg>
        <pc:picChg chg="add del mod">
          <ac:chgData name="Müller Laura" userId="8191ac63-0d49-4000-a34c-4f0f8c71d94d" providerId="ADAL" clId="{E84D38B4-5363-4FA1-B848-2306B9D67A7E}" dt="2024-06-28T15:57:03.548" v="13943" actId="478"/>
          <ac:picMkLst>
            <pc:docMk/>
            <pc:sldMk cId="433946379" sldId="587"/>
            <ac:picMk id="11" creationId="{C2868C9A-0560-D0B9-9D1B-83A7E33764ED}"/>
          </ac:picMkLst>
        </pc:picChg>
        <pc:picChg chg="add del mod">
          <ac:chgData name="Müller Laura" userId="8191ac63-0d49-4000-a34c-4f0f8c71d94d" providerId="ADAL" clId="{E84D38B4-5363-4FA1-B848-2306B9D67A7E}" dt="2024-06-28T15:54:19.573" v="13889" actId="478"/>
          <ac:picMkLst>
            <pc:docMk/>
            <pc:sldMk cId="433946379" sldId="587"/>
            <ac:picMk id="12" creationId="{92BEDA2B-521D-0C10-A427-5F773BFABF70}"/>
          </ac:picMkLst>
        </pc:picChg>
        <pc:picChg chg="add del mod">
          <ac:chgData name="Müller Laura" userId="8191ac63-0d49-4000-a34c-4f0f8c71d94d" providerId="ADAL" clId="{E84D38B4-5363-4FA1-B848-2306B9D67A7E}" dt="2024-06-28T15:55:49.347" v="13917" actId="478"/>
          <ac:picMkLst>
            <pc:docMk/>
            <pc:sldMk cId="433946379" sldId="587"/>
            <ac:picMk id="15" creationId="{B635F79B-B413-ECA2-BFE9-8A6E73299F70}"/>
          </ac:picMkLst>
        </pc:picChg>
        <pc:picChg chg="add del mod">
          <ac:chgData name="Müller Laura" userId="8191ac63-0d49-4000-a34c-4f0f8c71d94d" providerId="ADAL" clId="{E84D38B4-5363-4FA1-B848-2306B9D67A7E}" dt="2024-06-28T15:56:45.257" v="13936" actId="478"/>
          <ac:picMkLst>
            <pc:docMk/>
            <pc:sldMk cId="433946379" sldId="587"/>
            <ac:picMk id="18" creationId="{42B196D1-6A0E-1224-D8C8-FC9F81EBECDE}"/>
          </ac:picMkLst>
        </pc:picChg>
        <pc:picChg chg="add mod ord replST">
          <ac:chgData name="Müller Laura" userId="8191ac63-0d49-4000-a34c-4f0f8c71d94d" providerId="ADAL" clId="{E84D38B4-5363-4FA1-B848-2306B9D67A7E}" dt="2024-07-02T14:27:53.208" v="14592"/>
          <ac:picMkLst>
            <pc:docMk/>
            <pc:sldMk cId="433946379" sldId="587"/>
            <ac:picMk id="28" creationId="{D972E6E7-F0BF-2D11-93EC-C78A4F114303}"/>
          </ac:picMkLst>
        </pc:picChg>
        <pc:picChg chg="add mod ord replST">
          <ac:chgData name="Müller Laura" userId="8191ac63-0d49-4000-a34c-4f0f8c71d94d" providerId="ADAL" clId="{E84D38B4-5363-4FA1-B848-2306B9D67A7E}" dt="2024-07-02T14:27:53.205" v="14591"/>
          <ac:picMkLst>
            <pc:docMk/>
            <pc:sldMk cId="433946379" sldId="587"/>
            <ac:picMk id="30" creationId="{AC0609C4-E966-4BE5-34BF-C7028230A8E4}"/>
          </ac:picMkLst>
        </pc:picChg>
        <pc:picChg chg="add mod ord replST">
          <ac:chgData name="Müller Laura" userId="8191ac63-0d49-4000-a34c-4f0f8c71d94d" providerId="ADAL" clId="{E84D38B4-5363-4FA1-B848-2306B9D67A7E}" dt="2024-07-02T14:27:53.223" v="14596"/>
          <ac:picMkLst>
            <pc:docMk/>
            <pc:sldMk cId="433946379" sldId="587"/>
            <ac:picMk id="32" creationId="{1CB20BC4-6005-77A2-5827-99A58884DB78}"/>
          </ac:picMkLst>
        </pc:picChg>
        <pc:picChg chg="add mod ord replST">
          <ac:chgData name="Müller Laura" userId="8191ac63-0d49-4000-a34c-4f0f8c71d94d" providerId="ADAL" clId="{E84D38B4-5363-4FA1-B848-2306B9D67A7E}" dt="2024-07-02T14:27:53.220" v="14595"/>
          <ac:picMkLst>
            <pc:docMk/>
            <pc:sldMk cId="433946379" sldId="587"/>
            <ac:picMk id="34" creationId="{CB3DDA79-4EC3-1E5A-3D50-A3C7A70DD87B}"/>
          </ac:picMkLst>
        </pc:picChg>
        <pc:picChg chg="add mod ord replST">
          <ac:chgData name="Müller Laura" userId="8191ac63-0d49-4000-a34c-4f0f8c71d94d" providerId="ADAL" clId="{E84D38B4-5363-4FA1-B848-2306B9D67A7E}" dt="2024-07-02T14:27:53.231" v="14598"/>
          <ac:picMkLst>
            <pc:docMk/>
            <pc:sldMk cId="433946379" sldId="587"/>
            <ac:picMk id="36" creationId="{35E3BE94-BEBA-D870-6D61-8B4C24576244}"/>
          </ac:picMkLst>
        </pc:picChg>
        <pc:picChg chg="add mod ord replST">
          <ac:chgData name="Müller Laura" userId="8191ac63-0d49-4000-a34c-4f0f8c71d94d" providerId="ADAL" clId="{E84D38B4-5363-4FA1-B848-2306B9D67A7E}" dt="2024-07-02T14:27:53.227" v="14597"/>
          <ac:picMkLst>
            <pc:docMk/>
            <pc:sldMk cId="433946379" sldId="587"/>
            <ac:picMk id="38" creationId="{BBECF066-0449-761D-F66C-CB79EEA985EA}"/>
          </ac:picMkLst>
        </pc:picChg>
        <pc:picChg chg="add mod ord replST">
          <ac:chgData name="Müller Laura" userId="8191ac63-0d49-4000-a34c-4f0f8c71d94d" providerId="ADAL" clId="{E84D38B4-5363-4FA1-B848-2306B9D67A7E}" dt="2024-07-02T14:27:53.201" v="14590"/>
          <ac:picMkLst>
            <pc:docMk/>
            <pc:sldMk cId="433946379" sldId="587"/>
            <ac:picMk id="40" creationId="{BAA295D6-09BD-A8A8-1E09-73C5E14600BD}"/>
          </ac:picMkLst>
        </pc:picChg>
        <pc:picChg chg="add mod ord replST">
          <ac:chgData name="Müller Laura" userId="8191ac63-0d49-4000-a34c-4f0f8c71d94d" providerId="ADAL" clId="{E84D38B4-5363-4FA1-B848-2306B9D67A7E}" dt="2024-07-02T14:27:53.197" v="14589"/>
          <ac:picMkLst>
            <pc:docMk/>
            <pc:sldMk cId="433946379" sldId="587"/>
            <ac:picMk id="42" creationId="{F60B4437-95A3-E73C-28D3-3AE46EF9438E}"/>
          </ac:picMkLst>
        </pc:picChg>
        <pc:picChg chg="add mod ord replST">
          <ac:chgData name="Müller Laura" userId="8191ac63-0d49-4000-a34c-4f0f8c71d94d" providerId="ADAL" clId="{E84D38B4-5363-4FA1-B848-2306B9D67A7E}" dt="2024-07-02T14:27:53.216" v="14594"/>
          <ac:picMkLst>
            <pc:docMk/>
            <pc:sldMk cId="433946379" sldId="587"/>
            <ac:picMk id="44" creationId="{B9D4BB58-33D7-8B44-D664-BCC5256AD042}"/>
          </ac:picMkLst>
        </pc:picChg>
        <pc:picChg chg="add mod ord replST">
          <ac:chgData name="Müller Laura" userId="8191ac63-0d49-4000-a34c-4f0f8c71d94d" providerId="ADAL" clId="{E84D38B4-5363-4FA1-B848-2306B9D67A7E}" dt="2024-07-02T14:27:53.212" v="14593"/>
          <ac:picMkLst>
            <pc:docMk/>
            <pc:sldMk cId="433946379" sldId="587"/>
            <ac:picMk id="46" creationId="{1159855C-5196-BDE2-421A-3EEA36B55778}"/>
          </ac:picMkLst>
        </pc:picChg>
      </pc:sldChg>
      <pc:sldChg chg="add del">
        <pc:chgData name="Müller Laura" userId="8191ac63-0d49-4000-a34c-4f0f8c71d94d" providerId="ADAL" clId="{E84D38B4-5363-4FA1-B848-2306B9D67A7E}" dt="2024-06-28T15:20:15.994" v="13592" actId="47"/>
        <pc:sldMkLst>
          <pc:docMk/>
          <pc:sldMk cId="277660357" sldId="588"/>
        </pc:sldMkLst>
      </pc:sldChg>
      <pc:sldChg chg="add del">
        <pc:chgData name="Müller Laura" userId="8191ac63-0d49-4000-a34c-4f0f8c71d94d" providerId="ADAL" clId="{E84D38B4-5363-4FA1-B848-2306B9D67A7E}" dt="2024-06-28T15:19:06.285" v="13551" actId="47"/>
        <pc:sldMkLst>
          <pc:docMk/>
          <pc:sldMk cId="884913738" sldId="588"/>
        </pc:sldMkLst>
      </pc:sldChg>
      <pc:sldChg chg="modSp add mod">
        <pc:chgData name="Müller Laura" userId="8191ac63-0d49-4000-a34c-4f0f8c71d94d" providerId="ADAL" clId="{E84D38B4-5363-4FA1-B848-2306B9D67A7E}" dt="2024-07-02T14:27:52.676" v="14480"/>
        <pc:sldMkLst>
          <pc:docMk/>
          <pc:sldMk cId="2204034087" sldId="588"/>
        </pc:sldMkLst>
        <pc:spChg chg="mod replST">
          <ac:chgData name="Müller Laura" userId="8191ac63-0d49-4000-a34c-4f0f8c71d94d" providerId="ADAL" clId="{E84D38B4-5363-4FA1-B848-2306B9D67A7E}" dt="2024-07-02T14:27:52.666" v="14478"/>
          <ac:spMkLst>
            <pc:docMk/>
            <pc:sldMk cId="2204034087" sldId="588"/>
            <ac:spMk id="7" creationId="{CA011DB0-4760-FDC1-7BE4-9BE61C207E15}"/>
          </ac:spMkLst>
        </pc:spChg>
        <pc:spChg chg="replST">
          <ac:chgData name="Müller Laura" userId="8191ac63-0d49-4000-a34c-4f0f8c71d94d" providerId="ADAL" clId="{E84D38B4-5363-4FA1-B848-2306B9D67A7E}" dt="2024-07-02T14:27:52.671" v="14479"/>
          <ac:spMkLst>
            <pc:docMk/>
            <pc:sldMk cId="2204034087" sldId="588"/>
            <ac:spMk id="8" creationId="{81B5AD2F-2F0A-8708-B21A-49A8951F4164}"/>
          </ac:spMkLst>
        </pc:spChg>
        <pc:spChg chg="replST">
          <ac:chgData name="Müller Laura" userId="8191ac63-0d49-4000-a34c-4f0f8c71d94d" providerId="ADAL" clId="{E84D38B4-5363-4FA1-B848-2306B9D67A7E}" dt="2024-07-02T14:27:52.676" v="14480"/>
          <ac:spMkLst>
            <pc:docMk/>
            <pc:sldMk cId="2204034087" sldId="588"/>
            <ac:spMk id="9" creationId="{F1F7DC02-87C1-6F58-2B68-0BF38D61DFC8}"/>
          </ac:spMkLst>
        </pc:spChg>
        <pc:spChg chg="replST">
          <ac:chgData name="Müller Laura" userId="8191ac63-0d49-4000-a34c-4f0f8c71d94d" providerId="ADAL" clId="{E84D38B4-5363-4FA1-B848-2306B9D67A7E}" dt="2024-07-02T14:27:52.643" v="14472"/>
          <ac:spMkLst>
            <pc:docMk/>
            <pc:sldMk cId="2204034087" sldId="588"/>
            <ac:spMk id="10" creationId="{B913B4DB-2508-FA3A-41B8-07F7BAE2251E}"/>
          </ac:spMkLst>
        </pc:spChg>
        <pc:spChg chg="replST">
          <ac:chgData name="Müller Laura" userId="8191ac63-0d49-4000-a34c-4f0f8c71d94d" providerId="ADAL" clId="{E84D38B4-5363-4FA1-B848-2306B9D67A7E}" dt="2024-07-02T14:27:52.631" v="14469"/>
          <ac:spMkLst>
            <pc:docMk/>
            <pc:sldMk cId="2204034087" sldId="588"/>
            <ac:spMk id="17" creationId="{06C0B115-6E92-81F6-A8A8-A252B02EFCCE}"/>
          </ac:spMkLst>
        </pc:spChg>
        <pc:spChg chg="replST">
          <ac:chgData name="Müller Laura" userId="8191ac63-0d49-4000-a34c-4f0f8c71d94d" providerId="ADAL" clId="{E84D38B4-5363-4FA1-B848-2306B9D67A7E}" dt="2024-07-02T14:27:52.638" v="14471"/>
          <ac:spMkLst>
            <pc:docMk/>
            <pc:sldMk cId="2204034087" sldId="588"/>
            <ac:spMk id="18" creationId="{75E345B8-5049-DEE0-574D-4DEA53ABE634}"/>
          </ac:spMkLst>
        </pc:spChg>
        <pc:spChg chg="replST">
          <ac:chgData name="Müller Laura" userId="8191ac63-0d49-4000-a34c-4f0f8c71d94d" providerId="ADAL" clId="{E84D38B4-5363-4FA1-B848-2306B9D67A7E}" dt="2024-07-02T14:27:52.662" v="14477"/>
          <ac:spMkLst>
            <pc:docMk/>
            <pc:sldMk cId="2204034087" sldId="588"/>
            <ac:spMk id="128" creationId="{8D5C1DE7-4077-BA26-C871-0DDC92A7065B}"/>
          </ac:spMkLst>
        </pc:spChg>
        <pc:grpChg chg="replST">
          <ac:chgData name="Müller Laura" userId="8191ac63-0d49-4000-a34c-4f0f8c71d94d" providerId="ADAL" clId="{E84D38B4-5363-4FA1-B848-2306B9D67A7E}" dt="2024-07-02T14:27:52.647" v="14473"/>
          <ac:grpSpMkLst>
            <pc:docMk/>
            <pc:sldMk cId="2204034087" sldId="588"/>
            <ac:grpSpMk id="3" creationId="{5A0190DE-8AFB-4A1C-E5D9-A6C80395506F}"/>
          </ac:grpSpMkLst>
        </pc:grpChg>
        <pc:grpChg chg="replST">
          <ac:chgData name="Müller Laura" userId="8191ac63-0d49-4000-a34c-4f0f8c71d94d" providerId="ADAL" clId="{E84D38B4-5363-4FA1-B848-2306B9D67A7E}" dt="2024-07-02T14:27:52.658" v="14476"/>
          <ac:grpSpMkLst>
            <pc:docMk/>
            <pc:sldMk cId="2204034087" sldId="588"/>
            <ac:grpSpMk id="138" creationId="{A7A1269F-9B6C-ED3D-D4EC-7D874212F7E4}"/>
          </ac:grpSpMkLst>
        </pc:grpChg>
        <pc:grpChg chg="replST">
          <ac:chgData name="Müller Laura" userId="8191ac63-0d49-4000-a34c-4f0f8c71d94d" providerId="ADAL" clId="{E84D38B4-5363-4FA1-B848-2306B9D67A7E}" dt="2024-07-02T14:27:52.654" v="14475"/>
          <ac:grpSpMkLst>
            <pc:docMk/>
            <pc:sldMk cId="2204034087" sldId="588"/>
            <ac:grpSpMk id="139" creationId="{5C1250F0-2546-3604-D011-A6C924F2A0CE}"/>
          </ac:grpSpMkLst>
        </pc:grpChg>
        <pc:picChg chg="replST">
          <ac:chgData name="Müller Laura" userId="8191ac63-0d49-4000-a34c-4f0f8c71d94d" providerId="ADAL" clId="{E84D38B4-5363-4FA1-B848-2306B9D67A7E}" dt="2024-07-02T14:27:52.651" v="14474"/>
          <ac:picMkLst>
            <pc:docMk/>
            <pc:sldMk cId="2204034087" sldId="588"/>
            <ac:picMk id="2" creationId="{B15D00BD-BA55-7CD9-F1A2-47D4C66837C7}"/>
          </ac:picMkLst>
        </pc:picChg>
        <pc:picChg chg="replST">
          <ac:chgData name="Müller Laura" userId="8191ac63-0d49-4000-a34c-4f0f8c71d94d" providerId="ADAL" clId="{E84D38B4-5363-4FA1-B848-2306B9D67A7E}" dt="2024-07-02T14:27:52.635" v="14470"/>
          <ac:picMkLst>
            <pc:docMk/>
            <pc:sldMk cId="2204034087" sldId="588"/>
            <ac:picMk id="4" creationId="{A6497196-C297-0067-5221-698B80852319}"/>
          </ac:picMkLst>
        </pc:picChg>
      </pc:sldChg>
      <pc:sldChg chg="addSp delSp modSp add mod">
        <pc:chgData name="Müller Laura" userId="8191ac63-0d49-4000-a34c-4f0f8c71d94d" providerId="ADAL" clId="{E84D38B4-5363-4FA1-B848-2306B9D67A7E}" dt="2024-07-02T14:27:53.101" v="14563"/>
        <pc:sldMkLst>
          <pc:docMk/>
          <pc:sldMk cId="2559011423" sldId="589"/>
        </pc:sldMkLst>
        <pc:spChg chg="add mod replST">
          <ac:chgData name="Müller Laura" userId="8191ac63-0d49-4000-a34c-4f0f8c71d94d" providerId="ADAL" clId="{E84D38B4-5363-4FA1-B848-2306B9D67A7E}" dt="2024-07-02T14:27:53.097" v="14562"/>
          <ac:spMkLst>
            <pc:docMk/>
            <pc:sldMk cId="2559011423" sldId="589"/>
            <ac:spMk id="2" creationId="{58E52EBF-B424-1439-FF4F-E7EA12D69CE6}"/>
          </ac:spMkLst>
        </pc:spChg>
        <pc:spChg chg="replST">
          <ac:chgData name="Müller Laura" userId="8191ac63-0d49-4000-a34c-4f0f8c71d94d" providerId="ADAL" clId="{E84D38B4-5363-4FA1-B848-2306B9D67A7E}" dt="2024-07-02T14:27:53.085" v="14559"/>
          <ac:spMkLst>
            <pc:docMk/>
            <pc:sldMk cId="2559011423" sldId="589"/>
            <ac:spMk id="3" creationId="{7024C83C-D472-AB37-E12F-62F26A7AFFA6}"/>
          </ac:spMkLst>
        </pc:spChg>
        <pc:spChg chg="add mod replST">
          <ac:chgData name="Müller Laura" userId="8191ac63-0d49-4000-a34c-4f0f8c71d94d" providerId="ADAL" clId="{E84D38B4-5363-4FA1-B848-2306B9D67A7E}" dt="2024-07-02T14:27:53.101" v="14563"/>
          <ac:spMkLst>
            <pc:docMk/>
            <pc:sldMk cId="2559011423" sldId="589"/>
            <ac:spMk id="7" creationId="{990989E8-2728-5D99-8E38-1E8094320C19}"/>
          </ac:spMkLst>
        </pc:spChg>
        <pc:spChg chg="mod replST">
          <ac:chgData name="Müller Laura" userId="8191ac63-0d49-4000-a34c-4f0f8c71d94d" providerId="ADAL" clId="{E84D38B4-5363-4FA1-B848-2306B9D67A7E}" dt="2024-07-02T14:27:53.070" v="14556"/>
          <ac:spMkLst>
            <pc:docMk/>
            <pc:sldMk cId="2559011423" sldId="589"/>
            <ac:spMk id="12" creationId="{C6065FF6-2E4F-AB70-2E5B-658B989D24B0}"/>
          </ac:spMkLst>
        </pc:spChg>
        <pc:spChg chg="del mod">
          <ac:chgData name="Müller Laura" userId="8191ac63-0d49-4000-a34c-4f0f8c71d94d" providerId="ADAL" clId="{E84D38B4-5363-4FA1-B848-2306B9D67A7E}" dt="2024-06-30T09:11:01.491" v="14247" actId="478"/>
          <ac:spMkLst>
            <pc:docMk/>
            <pc:sldMk cId="2559011423" sldId="589"/>
            <ac:spMk id="13" creationId="{B7B8A383-85A6-1830-BFFE-C06E40DB96FF}"/>
          </ac:spMkLst>
        </pc:spChg>
        <pc:spChg chg="mod replST">
          <ac:chgData name="Müller Laura" userId="8191ac63-0d49-4000-a34c-4f0f8c71d94d" providerId="ADAL" clId="{E84D38B4-5363-4FA1-B848-2306B9D67A7E}" dt="2024-07-02T14:27:53.092" v="14561"/>
          <ac:spMkLst>
            <pc:docMk/>
            <pc:sldMk cId="2559011423" sldId="589"/>
            <ac:spMk id="14" creationId="{83A7D668-2477-EF66-3779-A2302147E733}"/>
          </ac:spMkLst>
        </pc:spChg>
        <pc:spChg chg="mod replST">
          <ac:chgData name="Müller Laura" userId="8191ac63-0d49-4000-a34c-4f0f8c71d94d" providerId="ADAL" clId="{E84D38B4-5363-4FA1-B848-2306B9D67A7E}" dt="2024-07-02T14:27:53.074" v="14557"/>
          <ac:spMkLst>
            <pc:docMk/>
            <pc:sldMk cId="2559011423" sldId="589"/>
            <ac:spMk id="15" creationId="{750A0CEA-DF3F-0FD5-3E8F-E48C62EB5D24}"/>
          </ac:spMkLst>
        </pc:spChg>
        <pc:spChg chg="mod replST">
          <ac:chgData name="Müller Laura" userId="8191ac63-0d49-4000-a34c-4f0f8c71d94d" providerId="ADAL" clId="{E84D38B4-5363-4FA1-B848-2306B9D67A7E}" dt="2024-07-02T14:27:53.079" v="14558"/>
          <ac:spMkLst>
            <pc:docMk/>
            <pc:sldMk cId="2559011423" sldId="589"/>
            <ac:spMk id="17" creationId="{5B8193C0-4843-D409-093E-C1790D480BB5}"/>
          </ac:spMkLst>
        </pc:spChg>
        <pc:picChg chg="mod replST">
          <ac:chgData name="Müller Laura" userId="8191ac63-0d49-4000-a34c-4f0f8c71d94d" providerId="ADAL" clId="{E84D38B4-5363-4FA1-B848-2306B9D67A7E}" dt="2024-07-02T14:27:53.061" v="14554"/>
          <ac:picMkLst>
            <pc:docMk/>
            <pc:sldMk cId="2559011423" sldId="589"/>
            <ac:picMk id="4" creationId="{9F7B6636-54C4-E8F2-35FF-528D84234EB5}"/>
          </ac:picMkLst>
        </pc:picChg>
        <pc:picChg chg="replST">
          <ac:chgData name="Müller Laura" userId="8191ac63-0d49-4000-a34c-4f0f8c71d94d" providerId="ADAL" clId="{E84D38B4-5363-4FA1-B848-2306B9D67A7E}" dt="2024-07-02T14:27:53.088" v="14560"/>
          <ac:picMkLst>
            <pc:docMk/>
            <pc:sldMk cId="2559011423" sldId="589"/>
            <ac:picMk id="5" creationId="{E1486E50-DCCE-7C4C-0802-35F972C5008F}"/>
          </ac:picMkLst>
        </pc:picChg>
        <pc:picChg chg="mod replST">
          <ac:chgData name="Müller Laura" userId="8191ac63-0d49-4000-a34c-4f0f8c71d94d" providerId="ADAL" clId="{E84D38B4-5363-4FA1-B848-2306B9D67A7E}" dt="2024-07-02T14:27:53.066" v="14555"/>
          <ac:picMkLst>
            <pc:docMk/>
            <pc:sldMk cId="2559011423" sldId="589"/>
            <ac:picMk id="6" creationId="{63C4230E-E1E7-71D2-F15E-AB648B034E40}"/>
          </ac:picMkLst>
        </pc:picChg>
      </pc:sldChg>
      <pc:sldChg chg="add">
        <pc:chgData name="Müller Laura" userId="8191ac63-0d49-4000-a34c-4f0f8c71d94d" providerId="ADAL" clId="{E84D38B4-5363-4FA1-B848-2306B9D67A7E}" dt="2024-07-02T14:38:41.996" v="14610"/>
        <pc:sldMkLst>
          <pc:docMk/>
          <pc:sldMk cId="2570287197" sldId="590"/>
        </pc:sldMkLst>
      </pc:sldChg>
      <pc:sldChg chg="modSp add del mod">
        <pc:chgData name="Müller Laura" userId="8191ac63-0d49-4000-a34c-4f0f8c71d94d" providerId="ADAL" clId="{E84D38B4-5363-4FA1-B848-2306B9D67A7E}" dt="2024-07-02T14:12:14.204" v="14372" actId="47"/>
        <pc:sldMkLst>
          <pc:docMk/>
          <pc:sldMk cId="3806306251" sldId="590"/>
        </pc:sldMkLst>
        <pc:spChg chg="mod">
          <ac:chgData name="Müller Laura" userId="8191ac63-0d49-4000-a34c-4f0f8c71d94d" providerId="ADAL" clId="{E84D38B4-5363-4FA1-B848-2306B9D67A7E}" dt="2024-07-02T14:12:12.028" v="14371" actId="20577"/>
          <ac:spMkLst>
            <pc:docMk/>
            <pc:sldMk cId="3806306251" sldId="590"/>
            <ac:spMk id="10" creationId="{B913B4DB-2508-FA3A-41B8-07F7BAE2251E}"/>
          </ac:spMkLst>
        </pc:spChg>
      </pc:sldChg>
    </pc:docChg>
  </pc:docChgLst>
  <pc:docChgLst>
    <pc:chgData name="Müller Laura" userId="8191ac63-0d49-4000-a34c-4f0f8c71d94d" providerId="ADAL" clId="{B2B72579-E9C9-4841-83B0-DBD0FDB23132}"/>
    <pc:docChg chg="undo custSel addSld delSld modSld sldOrd">
      <pc:chgData name="Müller Laura" userId="8191ac63-0d49-4000-a34c-4f0f8c71d94d" providerId="ADAL" clId="{B2B72579-E9C9-4841-83B0-DBD0FDB23132}" dt="2024-09-09T13:24:16.397" v="43899" actId="108"/>
      <pc:docMkLst>
        <pc:docMk/>
      </pc:docMkLst>
      <pc:sldChg chg="addSp delSp modSp mod setBg modNotesTx">
        <pc:chgData name="Müller Laura" userId="8191ac63-0d49-4000-a34c-4f0f8c71d94d" providerId="ADAL" clId="{B2B72579-E9C9-4841-83B0-DBD0FDB23132}" dt="2024-09-09T13:11:13.539" v="43824" actId="20577"/>
        <pc:sldMkLst>
          <pc:docMk/>
          <pc:sldMk cId="3709463851" sldId="256"/>
        </pc:sldMkLst>
        <pc:spChg chg="mod">
          <ac:chgData name="Müller Laura" userId="8191ac63-0d49-4000-a34c-4f0f8c71d94d" providerId="ADAL" clId="{B2B72579-E9C9-4841-83B0-DBD0FDB23132}" dt="2024-09-03T08:58:57.859" v="28988" actId="207"/>
          <ac:spMkLst>
            <pc:docMk/>
            <pc:sldMk cId="3709463851" sldId="256"/>
            <ac:spMk id="11" creationId="{C9770329-8CBD-4E4B-AE86-4413226125B8}"/>
          </ac:spMkLst>
        </pc:spChg>
        <pc:spChg chg="add del mod">
          <ac:chgData name="Müller Laura" userId="8191ac63-0d49-4000-a34c-4f0f8c71d94d" providerId="ADAL" clId="{B2B72579-E9C9-4841-83B0-DBD0FDB23132}" dt="2024-09-03T08:58:51.177" v="28987" actId="207"/>
          <ac:spMkLst>
            <pc:docMk/>
            <pc:sldMk cId="3709463851" sldId="256"/>
            <ac:spMk id="13" creationId="{0FF2157F-FCDD-4CF4-92E3-2BE58F1A2BEB}"/>
          </ac:spMkLst>
        </pc:spChg>
        <pc:spChg chg="mod">
          <ac:chgData name="Müller Laura" userId="8191ac63-0d49-4000-a34c-4f0f8c71d94d" providerId="ADAL" clId="{B2B72579-E9C9-4841-83B0-DBD0FDB23132}" dt="2024-09-03T08:58:51.177" v="28987" actId="207"/>
          <ac:spMkLst>
            <pc:docMk/>
            <pc:sldMk cId="3709463851" sldId="256"/>
            <ac:spMk id="14" creationId="{A3DE153D-5786-4DE1-BF64-93007C9D9E6D}"/>
          </ac:spMkLst>
        </pc:spChg>
        <pc:spChg chg="mod">
          <ac:chgData name="Müller Laura" userId="8191ac63-0d49-4000-a34c-4f0f8c71d94d" providerId="ADAL" clId="{B2B72579-E9C9-4841-83B0-DBD0FDB23132}" dt="2024-09-09T13:11:13.539" v="43824" actId="20577"/>
          <ac:spMkLst>
            <pc:docMk/>
            <pc:sldMk cId="3709463851" sldId="256"/>
            <ac:spMk id="15" creationId="{EA5C7C43-DF3F-4C86-A3E1-B5EC41E01A11}"/>
          </ac:spMkLst>
        </pc:spChg>
        <pc:spChg chg="del">
          <ac:chgData name="Müller Laura" userId="8191ac63-0d49-4000-a34c-4f0f8c71d94d" providerId="ADAL" clId="{B2B72579-E9C9-4841-83B0-DBD0FDB23132}" dt="2024-08-22T09:11:20.049" v="155" actId="478"/>
          <ac:spMkLst>
            <pc:docMk/>
            <pc:sldMk cId="3709463851" sldId="256"/>
            <ac:spMk id="24" creationId="{9F855561-65F7-419A-A6C3-DCFB1E895BD2}"/>
          </ac:spMkLst>
        </pc:spChg>
        <pc:picChg chg="del">
          <ac:chgData name="Müller Laura" userId="8191ac63-0d49-4000-a34c-4f0f8c71d94d" providerId="ADAL" clId="{B2B72579-E9C9-4841-83B0-DBD0FDB23132}" dt="2024-08-22T09:20:39.940" v="160" actId="478"/>
          <ac:picMkLst>
            <pc:docMk/>
            <pc:sldMk cId="3709463851" sldId="256"/>
            <ac:picMk id="3" creationId="{7F11BAF6-E27D-A9EE-F272-8543122ED429}"/>
          </ac:picMkLst>
        </pc:picChg>
        <pc:picChg chg="add del">
          <ac:chgData name="Müller Laura" userId="8191ac63-0d49-4000-a34c-4f0f8c71d94d" providerId="ADAL" clId="{B2B72579-E9C9-4841-83B0-DBD0FDB23132}" dt="2024-09-03T08:59:11.243" v="28991" actId="478"/>
          <ac:picMkLst>
            <pc:docMk/>
            <pc:sldMk cId="3709463851" sldId="256"/>
            <ac:picMk id="3" creationId="{E878B7A6-0819-1016-762A-1F082EDF8727}"/>
          </ac:picMkLst>
        </pc:picChg>
        <pc:picChg chg="add mod">
          <ac:chgData name="Müller Laura" userId="8191ac63-0d49-4000-a34c-4f0f8c71d94d" providerId="ADAL" clId="{B2B72579-E9C9-4841-83B0-DBD0FDB23132}" dt="2024-08-22T09:22:17.642" v="169" actId="1076"/>
          <ac:picMkLst>
            <pc:docMk/>
            <pc:sldMk cId="3709463851" sldId="256"/>
            <ac:picMk id="1026" creationId="{961124CA-2295-83D7-A952-4D4AFAB9C8A5}"/>
          </ac:picMkLst>
        </pc:picChg>
        <pc:cxnChg chg="mod">
          <ac:chgData name="Müller Laura" userId="8191ac63-0d49-4000-a34c-4f0f8c71d94d" providerId="ADAL" clId="{B2B72579-E9C9-4841-83B0-DBD0FDB23132}" dt="2024-09-03T08:59:06.420" v="28989" actId="208"/>
          <ac:cxnSpMkLst>
            <pc:docMk/>
            <pc:sldMk cId="3709463851" sldId="256"/>
            <ac:cxnSpMk id="18" creationId="{AD3089E6-C255-463F-942B-CE9F7242F2A5}"/>
          </ac:cxnSpMkLst>
        </pc:cxnChg>
        <pc:cxnChg chg="mod">
          <ac:chgData name="Müller Laura" userId="8191ac63-0d49-4000-a34c-4f0f8c71d94d" providerId="ADAL" clId="{B2B72579-E9C9-4841-83B0-DBD0FDB23132}" dt="2024-09-03T08:59:06.420" v="28989" actId="208"/>
          <ac:cxnSpMkLst>
            <pc:docMk/>
            <pc:sldMk cId="3709463851" sldId="256"/>
            <ac:cxnSpMk id="19" creationId="{8F2FD421-9F7A-4FAF-8E12-6BD05A14CA91}"/>
          </ac:cxnSpMkLst>
        </pc:cxnChg>
        <pc:cxnChg chg="mod">
          <ac:chgData name="Müller Laura" userId="8191ac63-0d49-4000-a34c-4f0f8c71d94d" providerId="ADAL" clId="{B2B72579-E9C9-4841-83B0-DBD0FDB23132}" dt="2024-09-03T08:59:06.420" v="28989" actId="208"/>
          <ac:cxnSpMkLst>
            <pc:docMk/>
            <pc:sldMk cId="3709463851" sldId="256"/>
            <ac:cxnSpMk id="20" creationId="{EBEF629D-D5D1-4BE5-9430-B2C6AE03F302}"/>
          </ac:cxnSpMkLst>
        </pc:cxnChg>
        <pc:cxnChg chg="mod">
          <ac:chgData name="Müller Laura" userId="8191ac63-0d49-4000-a34c-4f0f8c71d94d" providerId="ADAL" clId="{B2B72579-E9C9-4841-83B0-DBD0FDB23132}" dt="2024-09-03T08:59:06.420" v="28989" actId="208"/>
          <ac:cxnSpMkLst>
            <pc:docMk/>
            <pc:sldMk cId="3709463851" sldId="256"/>
            <ac:cxnSpMk id="21" creationId="{2D04CCA3-C8E2-4F7B-A93C-49B98A968DA8}"/>
          </ac:cxnSpMkLst>
        </pc:cxnChg>
      </pc:sldChg>
      <pc:sldChg chg="add del">
        <pc:chgData name="Müller Laura" userId="8191ac63-0d49-4000-a34c-4f0f8c71d94d" providerId="ADAL" clId="{B2B72579-E9C9-4841-83B0-DBD0FDB23132}" dt="2024-08-29T09:28:22.241" v="13284" actId="47"/>
        <pc:sldMkLst>
          <pc:docMk/>
          <pc:sldMk cId="2954723124" sldId="257"/>
        </pc:sldMkLst>
      </pc:sldChg>
      <pc:sldChg chg="delSp mod">
        <pc:chgData name="Müller Laura" userId="8191ac63-0d49-4000-a34c-4f0f8c71d94d" providerId="ADAL" clId="{B2B72579-E9C9-4841-83B0-DBD0FDB23132}" dt="2024-08-29T09:29:26.734" v="13293" actId="478"/>
        <pc:sldMkLst>
          <pc:docMk/>
          <pc:sldMk cId="4191016288" sldId="259"/>
        </pc:sldMkLst>
        <pc:spChg chg="del">
          <ac:chgData name="Müller Laura" userId="8191ac63-0d49-4000-a34c-4f0f8c71d94d" providerId="ADAL" clId="{B2B72579-E9C9-4841-83B0-DBD0FDB23132}" dt="2024-08-29T09:29:26.734" v="13293" actId="478"/>
          <ac:spMkLst>
            <pc:docMk/>
            <pc:sldMk cId="4191016288" sldId="259"/>
            <ac:spMk id="4" creationId="{16FD9916-3264-0E58-CC69-121DACFF8497}"/>
          </ac:spMkLst>
        </pc:spChg>
        <pc:picChg chg="del">
          <ac:chgData name="Müller Laura" userId="8191ac63-0d49-4000-a34c-4f0f8c71d94d" providerId="ADAL" clId="{B2B72579-E9C9-4841-83B0-DBD0FDB23132}" dt="2024-08-29T09:29:26.734" v="13293" actId="478"/>
          <ac:picMkLst>
            <pc:docMk/>
            <pc:sldMk cId="4191016288" sldId="259"/>
            <ac:picMk id="10" creationId="{64B895F0-71FD-4586-3599-CF50F6C2FE6C}"/>
          </ac:picMkLst>
        </pc:picChg>
        <pc:picChg chg="del">
          <ac:chgData name="Müller Laura" userId="8191ac63-0d49-4000-a34c-4f0f8c71d94d" providerId="ADAL" clId="{B2B72579-E9C9-4841-83B0-DBD0FDB23132}" dt="2024-08-29T09:29:26.734" v="13293" actId="478"/>
          <ac:picMkLst>
            <pc:docMk/>
            <pc:sldMk cId="4191016288" sldId="259"/>
            <ac:picMk id="14" creationId="{DE97CBB8-0AF0-BC32-51C8-907F746D176A}"/>
          </ac:picMkLst>
        </pc:picChg>
      </pc:sldChg>
      <pc:sldChg chg="add del">
        <pc:chgData name="Müller Laura" userId="8191ac63-0d49-4000-a34c-4f0f8c71d94d" providerId="ADAL" clId="{B2B72579-E9C9-4841-83B0-DBD0FDB23132}" dt="2024-09-03T09:09:52.511" v="29125" actId="47"/>
        <pc:sldMkLst>
          <pc:docMk/>
          <pc:sldMk cId="154599442" sldId="262"/>
        </pc:sldMkLst>
      </pc:sldChg>
      <pc:sldChg chg="add del">
        <pc:chgData name="Müller Laura" userId="8191ac63-0d49-4000-a34c-4f0f8c71d94d" providerId="ADAL" clId="{B2B72579-E9C9-4841-83B0-DBD0FDB23132}" dt="2024-08-29T09:28:32.339" v="13285" actId="47"/>
        <pc:sldMkLst>
          <pc:docMk/>
          <pc:sldMk cId="3526320967" sldId="264"/>
        </pc:sldMkLst>
      </pc:sldChg>
      <pc:sldChg chg="add del">
        <pc:chgData name="Müller Laura" userId="8191ac63-0d49-4000-a34c-4f0f8c71d94d" providerId="ADAL" clId="{B2B72579-E9C9-4841-83B0-DBD0FDB23132}" dt="2024-09-03T09:09:53.692" v="29126" actId="47"/>
        <pc:sldMkLst>
          <pc:docMk/>
          <pc:sldMk cId="2063376987" sldId="266"/>
        </pc:sldMkLst>
      </pc:sldChg>
      <pc:sldChg chg="add del">
        <pc:chgData name="Müller Laura" userId="8191ac63-0d49-4000-a34c-4f0f8c71d94d" providerId="ADAL" clId="{B2B72579-E9C9-4841-83B0-DBD0FDB23132}" dt="2024-09-03T14:46:58.010" v="35049" actId="47"/>
        <pc:sldMkLst>
          <pc:docMk/>
          <pc:sldMk cId="3541093643" sldId="267"/>
        </pc:sldMkLst>
      </pc:sldChg>
      <pc:sldChg chg="add del">
        <pc:chgData name="Müller Laura" userId="8191ac63-0d49-4000-a34c-4f0f8c71d94d" providerId="ADAL" clId="{B2B72579-E9C9-4841-83B0-DBD0FDB23132}" dt="2024-09-03T14:46:58.806" v="35050" actId="47"/>
        <pc:sldMkLst>
          <pc:docMk/>
          <pc:sldMk cId="2238779631" sldId="268"/>
        </pc:sldMkLst>
      </pc:sldChg>
      <pc:sldChg chg="add del">
        <pc:chgData name="Müller Laura" userId="8191ac63-0d49-4000-a34c-4f0f8c71d94d" providerId="ADAL" clId="{B2B72579-E9C9-4841-83B0-DBD0FDB23132}" dt="2024-09-03T14:47:00.253" v="35051" actId="47"/>
        <pc:sldMkLst>
          <pc:docMk/>
          <pc:sldMk cId="2264315567" sldId="269"/>
        </pc:sldMkLst>
      </pc:sldChg>
      <pc:sldChg chg="add del">
        <pc:chgData name="Müller Laura" userId="8191ac63-0d49-4000-a34c-4f0f8c71d94d" providerId="ADAL" clId="{B2B72579-E9C9-4841-83B0-DBD0FDB23132}" dt="2024-09-03T14:47:00.862" v="35052" actId="47"/>
        <pc:sldMkLst>
          <pc:docMk/>
          <pc:sldMk cId="1959080589" sldId="270"/>
        </pc:sldMkLst>
      </pc:sldChg>
      <pc:sldChg chg="add del">
        <pc:chgData name="Müller Laura" userId="8191ac63-0d49-4000-a34c-4f0f8c71d94d" providerId="ADAL" clId="{B2B72579-E9C9-4841-83B0-DBD0FDB23132}" dt="2024-09-03T14:47:01.364" v="35053" actId="47"/>
        <pc:sldMkLst>
          <pc:docMk/>
          <pc:sldMk cId="1361951247" sldId="271"/>
        </pc:sldMkLst>
      </pc:sldChg>
      <pc:sldChg chg="add del">
        <pc:chgData name="Müller Laura" userId="8191ac63-0d49-4000-a34c-4f0f8c71d94d" providerId="ADAL" clId="{B2B72579-E9C9-4841-83B0-DBD0FDB23132}" dt="2024-09-03T14:47:01.776" v="35054" actId="47"/>
        <pc:sldMkLst>
          <pc:docMk/>
          <pc:sldMk cId="3257978233" sldId="272"/>
        </pc:sldMkLst>
      </pc:sldChg>
      <pc:sldChg chg="add del">
        <pc:chgData name="Müller Laura" userId="8191ac63-0d49-4000-a34c-4f0f8c71d94d" providerId="ADAL" clId="{B2B72579-E9C9-4841-83B0-DBD0FDB23132}" dt="2024-09-03T14:47:04.770" v="35059" actId="47"/>
        <pc:sldMkLst>
          <pc:docMk/>
          <pc:sldMk cId="344666508" sldId="282"/>
        </pc:sldMkLst>
      </pc:sldChg>
      <pc:sldChg chg="add del">
        <pc:chgData name="Müller Laura" userId="8191ac63-0d49-4000-a34c-4f0f8c71d94d" providerId="ADAL" clId="{B2B72579-E9C9-4841-83B0-DBD0FDB23132}" dt="2024-09-03T14:47:03.818" v="35058" actId="47"/>
        <pc:sldMkLst>
          <pc:docMk/>
          <pc:sldMk cId="1497010555" sldId="283"/>
        </pc:sldMkLst>
      </pc:sldChg>
      <pc:sldChg chg="add del ord">
        <pc:chgData name="Müller Laura" userId="8191ac63-0d49-4000-a34c-4f0f8c71d94d" providerId="ADAL" clId="{B2B72579-E9C9-4841-83B0-DBD0FDB23132}" dt="2024-08-29T17:01:03.371" v="17284" actId="47"/>
        <pc:sldMkLst>
          <pc:docMk/>
          <pc:sldMk cId="3244115608" sldId="284"/>
        </pc:sldMkLst>
      </pc:sldChg>
      <pc:sldChg chg="add del">
        <pc:chgData name="Müller Laura" userId="8191ac63-0d49-4000-a34c-4f0f8c71d94d" providerId="ADAL" clId="{B2B72579-E9C9-4841-83B0-DBD0FDB23132}" dt="2024-09-03T14:47:03.285" v="35057" actId="47"/>
        <pc:sldMkLst>
          <pc:docMk/>
          <pc:sldMk cId="2176438353" sldId="285"/>
        </pc:sldMkLst>
      </pc:sldChg>
      <pc:sldChg chg="addSp delSp add del mod ord modShow modNotesTx">
        <pc:chgData name="Müller Laura" userId="8191ac63-0d49-4000-a34c-4f0f8c71d94d" providerId="ADAL" clId="{B2B72579-E9C9-4841-83B0-DBD0FDB23132}" dt="2024-09-03T12:50:08.145" v="31436" actId="47"/>
        <pc:sldMkLst>
          <pc:docMk/>
          <pc:sldMk cId="2162770034" sldId="286"/>
        </pc:sldMkLst>
        <pc:spChg chg="add del">
          <ac:chgData name="Müller Laura" userId="8191ac63-0d49-4000-a34c-4f0f8c71d94d" providerId="ADAL" clId="{B2B72579-E9C9-4841-83B0-DBD0FDB23132}" dt="2024-08-29T17:18:41.347" v="18256" actId="478"/>
          <ac:spMkLst>
            <pc:docMk/>
            <pc:sldMk cId="2162770034" sldId="286"/>
            <ac:spMk id="2" creationId="{46E0276E-17E2-33AB-DE68-3E87734D3542}"/>
          </ac:spMkLst>
        </pc:spChg>
        <pc:picChg chg="add del">
          <ac:chgData name="Müller Laura" userId="8191ac63-0d49-4000-a34c-4f0f8c71d94d" providerId="ADAL" clId="{B2B72579-E9C9-4841-83B0-DBD0FDB23132}" dt="2024-09-02T14:56:53.039" v="25628" actId="478"/>
          <ac:picMkLst>
            <pc:docMk/>
            <pc:sldMk cId="2162770034" sldId="286"/>
            <ac:picMk id="6795" creationId="{52274996-838A-7139-716E-24D78224C3D1}"/>
          </ac:picMkLst>
        </pc:picChg>
      </pc:sldChg>
      <pc:sldChg chg="add del">
        <pc:chgData name="Müller Laura" userId="8191ac63-0d49-4000-a34c-4f0f8c71d94d" providerId="ADAL" clId="{B2B72579-E9C9-4841-83B0-DBD0FDB23132}" dt="2024-09-03T14:47:02.811" v="35056" actId="47"/>
        <pc:sldMkLst>
          <pc:docMk/>
          <pc:sldMk cId="566491385" sldId="288"/>
        </pc:sldMkLst>
      </pc:sldChg>
      <pc:sldChg chg="addSp delSp modSp mod">
        <pc:chgData name="Müller Laura" userId="8191ac63-0d49-4000-a34c-4f0f8c71d94d" providerId="ADAL" clId="{B2B72579-E9C9-4841-83B0-DBD0FDB23132}" dt="2024-09-09T13:24:16.397" v="43899" actId="108"/>
        <pc:sldMkLst>
          <pc:docMk/>
          <pc:sldMk cId="1202261014" sldId="289"/>
        </pc:sldMkLst>
        <pc:spChg chg="add del mod">
          <ac:chgData name="Müller Laura" userId="8191ac63-0d49-4000-a34c-4f0f8c71d94d" providerId="ADAL" clId="{B2B72579-E9C9-4841-83B0-DBD0FDB23132}" dt="2024-09-02T15:24:01.659" v="26516" actId="478"/>
          <ac:spMkLst>
            <pc:docMk/>
            <pc:sldMk cId="1202261014" sldId="289"/>
            <ac:spMk id="2" creationId="{7FEF6895-8B9E-A11F-ABEA-CFF0A36E362A}"/>
          </ac:spMkLst>
        </pc:spChg>
        <pc:spChg chg="mod">
          <ac:chgData name="Müller Laura" userId="8191ac63-0d49-4000-a34c-4f0f8c71d94d" providerId="ADAL" clId="{B2B72579-E9C9-4841-83B0-DBD0FDB23132}" dt="2024-09-09T13:24:16.397" v="43899" actId="108"/>
          <ac:spMkLst>
            <pc:docMk/>
            <pc:sldMk cId="1202261014" sldId="289"/>
            <ac:spMk id="14" creationId="{1F067DFB-DE86-3217-7BA4-FBDE57C42529}"/>
          </ac:spMkLst>
        </pc:spChg>
        <pc:spChg chg="mod topLvl">
          <ac:chgData name="Müller Laura" userId="8191ac63-0d49-4000-a34c-4f0f8c71d94d" providerId="ADAL" clId="{B2B72579-E9C9-4841-83B0-DBD0FDB23132}" dt="2024-09-03T10:04:18.733" v="30868" actId="1038"/>
          <ac:spMkLst>
            <pc:docMk/>
            <pc:sldMk cId="1202261014" sldId="289"/>
            <ac:spMk id="22" creationId="{3F78FFFE-D90B-CC36-7AE6-7972EBF01C62}"/>
          </ac:spMkLst>
        </pc:spChg>
        <pc:spChg chg="mod">
          <ac:chgData name="Müller Laura" userId="8191ac63-0d49-4000-a34c-4f0f8c71d94d" providerId="ADAL" clId="{B2B72579-E9C9-4841-83B0-DBD0FDB23132}" dt="2024-08-22T14:33:45.982" v="1622" actId="20577"/>
          <ac:spMkLst>
            <pc:docMk/>
            <pc:sldMk cId="1202261014" sldId="289"/>
            <ac:spMk id="33" creationId="{3CC49338-3802-BFC7-86A8-E6777E07F393}"/>
          </ac:spMkLst>
        </pc:spChg>
        <pc:spChg chg="mod">
          <ac:chgData name="Müller Laura" userId="8191ac63-0d49-4000-a34c-4f0f8c71d94d" providerId="ADAL" clId="{B2B72579-E9C9-4841-83B0-DBD0FDB23132}" dt="2024-09-02T15:23:23.814" v="26514" actId="6549"/>
          <ac:spMkLst>
            <pc:docMk/>
            <pc:sldMk cId="1202261014" sldId="289"/>
            <ac:spMk id="41" creationId="{37C32AB2-1556-3405-9632-EA8C686F5FCF}"/>
          </ac:spMkLst>
        </pc:spChg>
        <pc:grpChg chg="mod">
          <ac:chgData name="Müller Laura" userId="8191ac63-0d49-4000-a34c-4f0f8c71d94d" providerId="ADAL" clId="{B2B72579-E9C9-4841-83B0-DBD0FDB23132}" dt="2024-09-02T15:26:03.287" v="26779" actId="1037"/>
          <ac:grpSpMkLst>
            <pc:docMk/>
            <pc:sldMk cId="1202261014" sldId="289"/>
            <ac:grpSpMk id="3" creationId="{C8225B21-D3FC-E079-151B-7A899958782D}"/>
          </ac:grpSpMkLst>
        </pc:grpChg>
        <pc:grpChg chg="mod ord">
          <ac:chgData name="Müller Laura" userId="8191ac63-0d49-4000-a34c-4f0f8c71d94d" providerId="ADAL" clId="{B2B72579-E9C9-4841-83B0-DBD0FDB23132}" dt="2024-09-02T15:25:58.463" v="26736" actId="167"/>
          <ac:grpSpMkLst>
            <pc:docMk/>
            <pc:sldMk cId="1202261014" sldId="289"/>
            <ac:grpSpMk id="7" creationId="{DA13AFEF-C575-9110-26DF-A6295CF6B5ED}"/>
          </ac:grpSpMkLst>
        </pc:grpChg>
        <pc:grpChg chg="add del mod">
          <ac:chgData name="Müller Laura" userId="8191ac63-0d49-4000-a34c-4f0f8c71d94d" providerId="ADAL" clId="{B2B72579-E9C9-4841-83B0-DBD0FDB23132}" dt="2024-09-03T10:03:58.287" v="30852" actId="478"/>
          <ac:grpSpMkLst>
            <pc:docMk/>
            <pc:sldMk cId="1202261014" sldId="289"/>
            <ac:grpSpMk id="17" creationId="{307B8ED9-FA78-C07E-1DB4-D60A4EE24566}"/>
          </ac:grpSpMkLst>
        </pc:grpChg>
        <pc:grpChg chg="add del mod">
          <ac:chgData name="Müller Laura" userId="8191ac63-0d49-4000-a34c-4f0f8c71d94d" providerId="ADAL" clId="{B2B72579-E9C9-4841-83B0-DBD0FDB23132}" dt="2024-08-22T14:33:03.973" v="1611" actId="478"/>
          <ac:grpSpMkLst>
            <pc:docMk/>
            <pc:sldMk cId="1202261014" sldId="289"/>
            <ac:grpSpMk id="27" creationId="{1DC556BF-80D1-DF19-E252-6EC7256C1839}"/>
          </ac:grpSpMkLst>
        </pc:grpChg>
        <pc:picChg chg="add mod">
          <ac:chgData name="Müller Laura" userId="8191ac63-0d49-4000-a34c-4f0f8c71d94d" providerId="ADAL" clId="{B2B72579-E9C9-4841-83B0-DBD0FDB23132}" dt="2024-09-09T13:22:18.788" v="43869" actId="1037"/>
          <ac:picMkLst>
            <pc:docMk/>
            <pc:sldMk cId="1202261014" sldId="289"/>
            <ac:picMk id="2" creationId="{0CC861E5-5D5B-663D-0C23-567226F6EC34}"/>
          </ac:picMkLst>
        </pc:picChg>
        <pc:picChg chg="del mod">
          <ac:chgData name="Müller Laura" userId="8191ac63-0d49-4000-a34c-4f0f8c71d94d" providerId="ADAL" clId="{B2B72579-E9C9-4841-83B0-DBD0FDB23132}" dt="2024-08-22T14:30:29.967" v="1576" actId="478"/>
          <ac:picMkLst>
            <pc:docMk/>
            <pc:sldMk cId="1202261014" sldId="289"/>
            <ac:picMk id="2" creationId="{298E9DAF-191E-E1FE-7E23-F1F3A497B282}"/>
          </ac:picMkLst>
        </pc:picChg>
        <pc:picChg chg="add mod">
          <ac:chgData name="Müller Laura" userId="8191ac63-0d49-4000-a34c-4f0f8c71d94d" providerId="ADAL" clId="{B2B72579-E9C9-4841-83B0-DBD0FDB23132}" dt="2024-08-22T14:30:18.933" v="1553"/>
          <ac:picMkLst>
            <pc:docMk/>
            <pc:sldMk cId="1202261014" sldId="289"/>
            <ac:picMk id="8" creationId="{8F28C5E5-0F5D-CB6E-CE10-EA2BC73C39D5}"/>
          </ac:picMkLst>
        </pc:picChg>
        <pc:picChg chg="add mod">
          <ac:chgData name="Müller Laura" userId="8191ac63-0d49-4000-a34c-4f0f8c71d94d" providerId="ADAL" clId="{B2B72579-E9C9-4841-83B0-DBD0FDB23132}" dt="2024-08-22T14:30:28.403" v="1575"/>
          <ac:picMkLst>
            <pc:docMk/>
            <pc:sldMk cId="1202261014" sldId="289"/>
            <ac:picMk id="12" creationId="{8CCB89CE-B3C4-CD63-A54D-4D5109B618B8}"/>
          </ac:picMkLst>
        </pc:picChg>
        <pc:picChg chg="add del mod">
          <ac:chgData name="Müller Laura" userId="8191ac63-0d49-4000-a34c-4f0f8c71d94d" providerId="ADAL" clId="{B2B72579-E9C9-4841-83B0-DBD0FDB23132}" dt="2024-09-02T15:24:11.303" v="26519" actId="478"/>
          <ac:picMkLst>
            <pc:docMk/>
            <pc:sldMk cId="1202261014" sldId="289"/>
            <ac:picMk id="13" creationId="{AC1BB720-229F-FF64-6E6D-7F11E27AD46E}"/>
          </ac:picMkLst>
        </pc:picChg>
        <pc:picChg chg="add mod">
          <ac:chgData name="Müller Laura" userId="8191ac63-0d49-4000-a34c-4f0f8c71d94d" providerId="ADAL" clId="{B2B72579-E9C9-4841-83B0-DBD0FDB23132}" dt="2024-09-02T15:25:39.274" v="26689" actId="29295"/>
          <ac:picMkLst>
            <pc:docMk/>
            <pc:sldMk cId="1202261014" sldId="289"/>
            <ac:picMk id="16" creationId="{2FEF82A6-D40E-F50A-FDEA-AD6213553B89}"/>
          </ac:picMkLst>
        </pc:picChg>
        <pc:picChg chg="del">
          <ac:chgData name="Müller Laura" userId="8191ac63-0d49-4000-a34c-4f0f8c71d94d" providerId="ADAL" clId="{B2B72579-E9C9-4841-83B0-DBD0FDB23132}" dt="2024-08-22T14:30:18.213" v="1552" actId="478"/>
          <ac:picMkLst>
            <pc:docMk/>
            <pc:sldMk cId="1202261014" sldId="289"/>
            <ac:picMk id="20" creationId="{64A6F0A7-FA2B-2DEB-AA5D-A742BB4F0840}"/>
          </ac:picMkLst>
        </pc:picChg>
        <pc:picChg chg="del mod topLvl">
          <ac:chgData name="Müller Laura" userId="8191ac63-0d49-4000-a34c-4f0f8c71d94d" providerId="ADAL" clId="{B2B72579-E9C9-4841-83B0-DBD0FDB23132}" dt="2024-09-03T10:03:58.287" v="30852" actId="478"/>
          <ac:picMkLst>
            <pc:docMk/>
            <pc:sldMk cId="1202261014" sldId="289"/>
            <ac:picMk id="20" creationId="{D9960D59-CF2B-A633-C6B6-8CE331C596D1}"/>
          </ac:picMkLst>
        </pc:picChg>
        <pc:picChg chg="add del mod">
          <ac:chgData name="Müller Laura" userId="8191ac63-0d49-4000-a34c-4f0f8c71d94d" providerId="ADAL" clId="{B2B72579-E9C9-4841-83B0-DBD0FDB23132}" dt="2024-09-02T15:27:38.171" v="26806" actId="478"/>
          <ac:picMkLst>
            <pc:docMk/>
            <pc:sldMk cId="1202261014" sldId="289"/>
            <ac:picMk id="23" creationId="{E12C5095-00C5-61A1-1965-BC36ED6D544E}"/>
          </ac:picMkLst>
        </pc:picChg>
        <pc:picChg chg="add mod modCrop">
          <ac:chgData name="Müller Laura" userId="8191ac63-0d49-4000-a34c-4f0f8c71d94d" providerId="ADAL" clId="{B2B72579-E9C9-4841-83B0-DBD0FDB23132}" dt="2024-09-03T10:04:16.241" v="30861" actId="1038"/>
          <ac:picMkLst>
            <pc:docMk/>
            <pc:sldMk cId="1202261014" sldId="289"/>
            <ac:picMk id="24" creationId="{A18F2DFD-4563-FC98-4DF3-1E478642B19E}"/>
          </ac:picMkLst>
        </pc:picChg>
        <pc:picChg chg="del">
          <ac:chgData name="Müller Laura" userId="8191ac63-0d49-4000-a34c-4f0f8c71d94d" providerId="ADAL" clId="{B2B72579-E9C9-4841-83B0-DBD0FDB23132}" dt="2024-09-09T13:22:15.307" v="43865" actId="478"/>
          <ac:picMkLst>
            <pc:docMk/>
            <pc:sldMk cId="1202261014" sldId="289"/>
            <ac:picMk id="25" creationId="{88D9C415-13F6-D8C4-8B3C-01B6CCB1CCDC}"/>
          </ac:picMkLst>
        </pc:picChg>
        <pc:picChg chg="del">
          <ac:chgData name="Müller Laura" userId="8191ac63-0d49-4000-a34c-4f0f8c71d94d" providerId="ADAL" clId="{B2B72579-E9C9-4841-83B0-DBD0FDB23132}" dt="2024-08-22T14:33:03.973" v="1611" actId="478"/>
          <ac:picMkLst>
            <pc:docMk/>
            <pc:sldMk cId="1202261014" sldId="289"/>
            <ac:picMk id="28" creationId="{91F368F5-A7E8-8F9C-4CE7-90D296E0E62A}"/>
          </ac:picMkLst>
        </pc:picChg>
        <pc:picChg chg="del">
          <ac:chgData name="Müller Laura" userId="8191ac63-0d49-4000-a34c-4f0f8c71d94d" providerId="ADAL" clId="{B2B72579-E9C9-4841-83B0-DBD0FDB23132}" dt="2024-09-02T15:25:30.453" v="26623" actId="478"/>
          <ac:picMkLst>
            <pc:docMk/>
            <pc:sldMk cId="1202261014" sldId="289"/>
            <ac:picMk id="38" creationId="{CE786CE2-0623-6B40-F983-6A2B76A029CE}"/>
          </ac:picMkLst>
        </pc:picChg>
        <pc:picChg chg="del">
          <ac:chgData name="Müller Laura" userId="8191ac63-0d49-4000-a34c-4f0f8c71d94d" providerId="ADAL" clId="{B2B72579-E9C9-4841-83B0-DBD0FDB23132}" dt="2024-09-09T13:22:36.196" v="43870" actId="478"/>
          <ac:picMkLst>
            <pc:docMk/>
            <pc:sldMk cId="1202261014" sldId="289"/>
            <ac:picMk id="42" creationId="{E162A466-04E4-BDB6-D3BB-9A641709A0B8}"/>
          </ac:picMkLst>
        </pc:picChg>
        <pc:picChg chg="add del mod">
          <ac:chgData name="Müller Laura" userId="8191ac63-0d49-4000-a34c-4f0f8c71d94d" providerId="ADAL" clId="{B2B72579-E9C9-4841-83B0-DBD0FDB23132}" dt="2024-09-02T15:28:54.435" v="26817" actId="478"/>
          <ac:picMkLst>
            <pc:docMk/>
            <pc:sldMk cId="1202261014" sldId="289"/>
            <ac:picMk id="1026" creationId="{57532098-DBE8-E8D0-2BDC-51601CCE25F8}"/>
          </ac:picMkLst>
        </pc:picChg>
        <pc:picChg chg="add mod">
          <ac:chgData name="Müller Laura" userId="8191ac63-0d49-4000-a34c-4f0f8c71d94d" providerId="ADAL" clId="{B2B72579-E9C9-4841-83B0-DBD0FDB23132}" dt="2024-09-09T13:23:25.380" v="43880" actId="1038"/>
          <ac:picMkLst>
            <pc:docMk/>
            <pc:sldMk cId="1202261014" sldId="289"/>
            <ac:picMk id="1026" creationId="{BA2BD73E-C198-8574-F2B9-2F48DAAD7D34}"/>
          </ac:picMkLst>
        </pc:picChg>
        <pc:picChg chg="add mod">
          <ac:chgData name="Müller Laura" userId="8191ac63-0d49-4000-a34c-4f0f8c71d94d" providerId="ADAL" clId="{B2B72579-E9C9-4841-83B0-DBD0FDB23132}" dt="2024-08-22T14:33:20.533" v="1616" actId="1076"/>
          <ac:picMkLst>
            <pc:docMk/>
            <pc:sldMk cId="1202261014" sldId="289"/>
            <ac:picMk id="2050" creationId="{18944A9A-73AB-7EE8-6A55-F7DECA011BAF}"/>
          </ac:picMkLst>
        </pc:picChg>
      </pc:sldChg>
      <pc:sldChg chg="add del">
        <pc:chgData name="Müller Laura" userId="8191ac63-0d49-4000-a34c-4f0f8c71d94d" providerId="ADAL" clId="{B2B72579-E9C9-4841-83B0-DBD0FDB23132}" dt="2024-09-03T09:09:51.426" v="29123" actId="47"/>
        <pc:sldMkLst>
          <pc:docMk/>
          <pc:sldMk cId="2396207645" sldId="290"/>
        </pc:sldMkLst>
      </pc:sldChg>
      <pc:sldChg chg="add del">
        <pc:chgData name="Müller Laura" userId="8191ac63-0d49-4000-a34c-4f0f8c71d94d" providerId="ADAL" clId="{B2B72579-E9C9-4841-83B0-DBD0FDB23132}" dt="2024-09-03T09:09:51.737" v="29124" actId="47"/>
        <pc:sldMkLst>
          <pc:docMk/>
          <pc:sldMk cId="2326576414" sldId="291"/>
        </pc:sldMkLst>
      </pc:sldChg>
      <pc:sldChg chg="addSp modSp">
        <pc:chgData name="Müller Laura" userId="8191ac63-0d49-4000-a34c-4f0f8c71d94d" providerId="ADAL" clId="{B2B72579-E9C9-4841-83B0-DBD0FDB23132}" dt="2024-09-05T13:42:18.309" v="41628"/>
        <pc:sldMkLst>
          <pc:docMk/>
          <pc:sldMk cId="3543373005" sldId="489"/>
        </pc:sldMkLst>
        <pc:spChg chg="add mod">
          <ac:chgData name="Müller Laura" userId="8191ac63-0d49-4000-a34c-4f0f8c71d94d" providerId="ADAL" clId="{B2B72579-E9C9-4841-83B0-DBD0FDB23132}" dt="2024-09-05T13:42:18.309" v="41628"/>
          <ac:spMkLst>
            <pc:docMk/>
            <pc:sldMk cId="3543373005" sldId="489"/>
            <ac:spMk id="7" creationId="{CC97C2BE-B96A-58CB-A389-9B6B9DE209A9}"/>
          </ac:spMkLst>
        </pc:spChg>
        <pc:cxnChg chg="add mod">
          <ac:chgData name="Müller Laura" userId="8191ac63-0d49-4000-a34c-4f0f8c71d94d" providerId="ADAL" clId="{B2B72579-E9C9-4841-83B0-DBD0FDB23132}" dt="2024-09-05T13:42:18.309" v="41628"/>
          <ac:cxnSpMkLst>
            <pc:docMk/>
            <pc:sldMk cId="3543373005" sldId="489"/>
            <ac:cxnSpMk id="8" creationId="{8A573340-9C09-BDF2-5864-CD00A8BDEFD6}"/>
          </ac:cxnSpMkLst>
        </pc:cxnChg>
      </pc:sldChg>
      <pc:sldChg chg="del">
        <pc:chgData name="Müller Laura" userId="8191ac63-0d49-4000-a34c-4f0f8c71d94d" providerId="ADAL" clId="{B2B72579-E9C9-4841-83B0-DBD0FDB23132}" dt="2024-08-29T09:29:13.941" v="13288" actId="47"/>
        <pc:sldMkLst>
          <pc:docMk/>
          <pc:sldMk cId="1201392283" sldId="495"/>
        </pc:sldMkLst>
      </pc:sldChg>
      <pc:sldChg chg="addSp delSp modSp del mod">
        <pc:chgData name="Müller Laura" userId="8191ac63-0d49-4000-a34c-4f0f8c71d94d" providerId="ADAL" clId="{B2B72579-E9C9-4841-83B0-DBD0FDB23132}" dt="2024-08-29T16:40:50.295" v="16526" actId="47"/>
        <pc:sldMkLst>
          <pc:docMk/>
          <pc:sldMk cId="240263491" sldId="540"/>
        </pc:sldMkLst>
        <pc:spChg chg="add del mod">
          <ac:chgData name="Müller Laura" userId="8191ac63-0d49-4000-a34c-4f0f8c71d94d" providerId="ADAL" clId="{B2B72579-E9C9-4841-83B0-DBD0FDB23132}" dt="2024-08-29T16:40:41.739" v="16524" actId="478"/>
          <ac:spMkLst>
            <pc:docMk/>
            <pc:sldMk cId="240263491" sldId="540"/>
            <ac:spMk id="2" creationId="{972F0E0A-D733-2FE2-9E8C-CABBBCF29058}"/>
          </ac:spMkLst>
        </pc:spChg>
        <pc:spChg chg="del">
          <ac:chgData name="Müller Laura" userId="8191ac63-0d49-4000-a34c-4f0f8c71d94d" providerId="ADAL" clId="{B2B72579-E9C9-4841-83B0-DBD0FDB23132}" dt="2024-08-22T10:11:01.362" v="811" actId="478"/>
          <ac:spMkLst>
            <pc:docMk/>
            <pc:sldMk cId="240263491" sldId="540"/>
            <ac:spMk id="3" creationId="{4D82C1B3-06B1-3F61-03C9-72CC213DE309}"/>
          </ac:spMkLst>
        </pc:spChg>
        <pc:spChg chg="add del mod">
          <ac:chgData name="Müller Laura" userId="8191ac63-0d49-4000-a34c-4f0f8c71d94d" providerId="ADAL" clId="{B2B72579-E9C9-4841-83B0-DBD0FDB23132}" dt="2024-08-29T16:40:45.768" v="16525" actId="478"/>
          <ac:spMkLst>
            <pc:docMk/>
            <pc:sldMk cId="240263491" sldId="540"/>
            <ac:spMk id="4" creationId="{7CC9323D-AD7D-1B5A-CFC3-DC7E09F4054B}"/>
          </ac:spMkLst>
        </pc:spChg>
        <pc:spChg chg="mod">
          <ac:chgData name="Müller Laura" userId="8191ac63-0d49-4000-a34c-4f0f8c71d94d" providerId="ADAL" clId="{B2B72579-E9C9-4841-83B0-DBD0FDB23132}" dt="2024-08-22T10:10:46.542" v="810" actId="20577"/>
          <ac:spMkLst>
            <pc:docMk/>
            <pc:sldMk cId="240263491" sldId="540"/>
            <ac:spMk id="5" creationId="{C144DEE4-61E7-F274-6DC4-64793F5BC5F2}"/>
          </ac:spMkLst>
        </pc:spChg>
        <pc:spChg chg="del">
          <ac:chgData name="Müller Laura" userId="8191ac63-0d49-4000-a34c-4f0f8c71d94d" providerId="ADAL" clId="{B2B72579-E9C9-4841-83B0-DBD0FDB23132}" dt="2024-08-22T10:11:01.362" v="811" actId="478"/>
          <ac:spMkLst>
            <pc:docMk/>
            <pc:sldMk cId="240263491" sldId="540"/>
            <ac:spMk id="97" creationId="{03BF34E1-303A-2F69-B44D-2D16A68C29DF}"/>
          </ac:spMkLst>
        </pc:spChg>
        <pc:spChg chg="del">
          <ac:chgData name="Müller Laura" userId="8191ac63-0d49-4000-a34c-4f0f8c71d94d" providerId="ADAL" clId="{B2B72579-E9C9-4841-83B0-DBD0FDB23132}" dt="2024-08-22T10:11:01.362" v="811" actId="478"/>
          <ac:spMkLst>
            <pc:docMk/>
            <pc:sldMk cId="240263491" sldId="540"/>
            <ac:spMk id="99" creationId="{5D8C84EF-D870-C000-7A81-BD08F38073FB}"/>
          </ac:spMkLst>
        </pc:spChg>
        <pc:grpChg chg="del">
          <ac:chgData name="Müller Laura" userId="8191ac63-0d49-4000-a34c-4f0f8c71d94d" providerId="ADAL" clId="{B2B72579-E9C9-4841-83B0-DBD0FDB23132}" dt="2024-08-22T10:11:03.168" v="813" actId="478"/>
          <ac:grpSpMkLst>
            <pc:docMk/>
            <pc:sldMk cId="240263491" sldId="540"/>
            <ac:grpSpMk id="77" creationId="{6CF55890-C89E-FEC5-7E1C-E615F0336BE2}"/>
          </ac:grpSpMkLst>
        </pc:grpChg>
        <pc:picChg chg="add del mod">
          <ac:chgData name="Müller Laura" userId="8191ac63-0d49-4000-a34c-4f0f8c71d94d" providerId="ADAL" clId="{B2B72579-E9C9-4841-83B0-DBD0FDB23132}" dt="2024-08-29T11:35:54.920" v="15464" actId="478"/>
          <ac:picMkLst>
            <pc:docMk/>
            <pc:sldMk cId="240263491" sldId="540"/>
            <ac:picMk id="3" creationId="{1A338155-9048-E69F-433D-A9822C325DBF}"/>
          </ac:picMkLst>
        </pc:picChg>
        <pc:picChg chg="add mod">
          <ac:chgData name="Müller Laura" userId="8191ac63-0d49-4000-a34c-4f0f8c71d94d" providerId="ADAL" clId="{B2B72579-E9C9-4841-83B0-DBD0FDB23132}" dt="2024-08-22T14:30:07.602" v="1547"/>
          <ac:picMkLst>
            <pc:docMk/>
            <pc:sldMk cId="240263491" sldId="540"/>
            <ac:picMk id="6" creationId="{4F1A2896-71B5-6C95-7577-EDE3EE425632}"/>
          </ac:picMkLst>
        </pc:picChg>
        <pc:picChg chg="del">
          <ac:chgData name="Müller Laura" userId="8191ac63-0d49-4000-a34c-4f0f8c71d94d" providerId="ADAL" clId="{B2B72579-E9C9-4841-83B0-DBD0FDB23132}" dt="2024-08-22T14:30:07.327" v="1546" actId="478"/>
          <ac:picMkLst>
            <pc:docMk/>
            <pc:sldMk cId="240263491" sldId="540"/>
            <ac:picMk id="94" creationId="{9278FD5F-25CC-06EA-4CE9-7D75658B79C2}"/>
          </ac:picMkLst>
        </pc:picChg>
        <pc:picChg chg="del">
          <ac:chgData name="Müller Laura" userId="8191ac63-0d49-4000-a34c-4f0f8c71d94d" providerId="ADAL" clId="{B2B72579-E9C9-4841-83B0-DBD0FDB23132}" dt="2024-08-22T10:11:01.362" v="811" actId="478"/>
          <ac:picMkLst>
            <pc:docMk/>
            <pc:sldMk cId="240263491" sldId="540"/>
            <ac:picMk id="98" creationId="{7208A79A-3EE9-B0DC-2A31-C537578E1F5C}"/>
          </ac:picMkLst>
        </pc:picChg>
        <pc:picChg chg="del">
          <ac:chgData name="Müller Laura" userId="8191ac63-0d49-4000-a34c-4f0f8c71d94d" providerId="ADAL" clId="{B2B72579-E9C9-4841-83B0-DBD0FDB23132}" dt="2024-08-22T10:11:01.922" v="812" actId="478"/>
          <ac:picMkLst>
            <pc:docMk/>
            <pc:sldMk cId="240263491" sldId="540"/>
            <ac:picMk id="157" creationId="{1BBB4CED-691C-A082-3172-E7E95D5346F5}"/>
          </ac:picMkLst>
        </pc:picChg>
        <pc:cxnChg chg="del">
          <ac:chgData name="Müller Laura" userId="8191ac63-0d49-4000-a34c-4f0f8c71d94d" providerId="ADAL" clId="{B2B72579-E9C9-4841-83B0-DBD0FDB23132}" dt="2024-08-22T10:11:01.362" v="811" actId="478"/>
          <ac:cxnSpMkLst>
            <pc:docMk/>
            <pc:sldMk cId="240263491" sldId="540"/>
            <ac:cxnSpMk id="100" creationId="{58901F2F-3CE5-6018-CCEE-BF7EF399EB5A}"/>
          </ac:cxnSpMkLst>
        </pc:cxnChg>
        <pc:cxnChg chg="del">
          <ac:chgData name="Müller Laura" userId="8191ac63-0d49-4000-a34c-4f0f8c71d94d" providerId="ADAL" clId="{B2B72579-E9C9-4841-83B0-DBD0FDB23132}" dt="2024-08-22T10:11:01.362" v="811" actId="478"/>
          <ac:cxnSpMkLst>
            <pc:docMk/>
            <pc:sldMk cId="240263491" sldId="540"/>
            <ac:cxnSpMk id="101" creationId="{C1CF45AE-3606-CA76-7888-748C6E1E875C}"/>
          </ac:cxnSpMkLst>
        </pc:cxnChg>
      </pc:sldChg>
      <pc:sldChg chg="del">
        <pc:chgData name="Müller Laura" userId="8191ac63-0d49-4000-a34c-4f0f8c71d94d" providerId="ADAL" clId="{B2B72579-E9C9-4841-83B0-DBD0FDB23132}" dt="2024-08-22T10:13:55.202" v="1097" actId="47"/>
        <pc:sldMkLst>
          <pc:docMk/>
          <pc:sldMk cId="3568273602" sldId="558"/>
        </pc:sldMkLst>
      </pc:sldChg>
      <pc:sldChg chg="addSp delSp modSp del mod">
        <pc:chgData name="Müller Laura" userId="8191ac63-0d49-4000-a34c-4f0f8c71d94d" providerId="ADAL" clId="{B2B72579-E9C9-4841-83B0-DBD0FDB23132}" dt="2024-09-03T08:04:34.993" v="27942" actId="47"/>
        <pc:sldMkLst>
          <pc:docMk/>
          <pc:sldMk cId="190091333" sldId="560"/>
        </pc:sldMkLst>
        <pc:spChg chg="del mod">
          <ac:chgData name="Müller Laura" userId="8191ac63-0d49-4000-a34c-4f0f8c71d94d" providerId="ADAL" clId="{B2B72579-E9C9-4841-83B0-DBD0FDB23132}" dt="2024-09-03T07:41:03.144" v="27612" actId="478"/>
          <ac:spMkLst>
            <pc:docMk/>
            <pc:sldMk cId="190091333" sldId="560"/>
            <ac:spMk id="2" creationId="{0D329904-BF5C-A511-5821-BE43F4571467}"/>
          </ac:spMkLst>
        </pc:spChg>
        <pc:spChg chg="add mod">
          <ac:chgData name="Müller Laura" userId="8191ac63-0d49-4000-a34c-4f0f8c71d94d" providerId="ADAL" clId="{B2B72579-E9C9-4841-83B0-DBD0FDB23132}" dt="2024-09-03T07:41:42.274" v="27650" actId="1037"/>
          <ac:spMkLst>
            <pc:docMk/>
            <pc:sldMk cId="190091333" sldId="560"/>
            <ac:spMk id="4" creationId="{9CD79616-7512-6B48-0BFB-E8997F247B21}"/>
          </ac:spMkLst>
        </pc:spChg>
        <pc:spChg chg="add mod">
          <ac:chgData name="Müller Laura" userId="8191ac63-0d49-4000-a34c-4f0f8c71d94d" providerId="ADAL" clId="{B2B72579-E9C9-4841-83B0-DBD0FDB23132}" dt="2024-09-03T07:41:42.274" v="27650" actId="1037"/>
          <ac:spMkLst>
            <pc:docMk/>
            <pc:sldMk cId="190091333" sldId="560"/>
            <ac:spMk id="5" creationId="{BC33CA1F-6BB8-C942-219C-EB1445B21EDF}"/>
          </ac:spMkLst>
        </pc:spChg>
        <pc:spChg chg="add mod">
          <ac:chgData name="Müller Laura" userId="8191ac63-0d49-4000-a34c-4f0f8c71d94d" providerId="ADAL" clId="{B2B72579-E9C9-4841-83B0-DBD0FDB23132}" dt="2024-09-03T07:41:42.274" v="27650" actId="1037"/>
          <ac:spMkLst>
            <pc:docMk/>
            <pc:sldMk cId="190091333" sldId="560"/>
            <ac:spMk id="6" creationId="{D1049FD0-621F-3921-7934-FC62929E3233}"/>
          </ac:spMkLst>
        </pc:spChg>
        <pc:spChg chg="add mod">
          <ac:chgData name="Müller Laura" userId="8191ac63-0d49-4000-a34c-4f0f8c71d94d" providerId="ADAL" clId="{B2B72579-E9C9-4841-83B0-DBD0FDB23132}" dt="2024-09-03T07:41:42.274" v="27650" actId="1037"/>
          <ac:spMkLst>
            <pc:docMk/>
            <pc:sldMk cId="190091333" sldId="560"/>
            <ac:spMk id="8" creationId="{15CAE003-49B6-CA7E-1F56-59CE69AD0ABE}"/>
          </ac:spMkLst>
        </pc:spChg>
        <pc:spChg chg="add mod">
          <ac:chgData name="Müller Laura" userId="8191ac63-0d49-4000-a34c-4f0f8c71d94d" providerId="ADAL" clId="{B2B72579-E9C9-4841-83B0-DBD0FDB23132}" dt="2024-09-03T07:41:42.274" v="27650" actId="1037"/>
          <ac:spMkLst>
            <pc:docMk/>
            <pc:sldMk cId="190091333" sldId="560"/>
            <ac:spMk id="9" creationId="{7E017A8A-5A61-3662-077F-1F2E8930CF88}"/>
          </ac:spMkLst>
        </pc:spChg>
        <pc:spChg chg="add mod">
          <ac:chgData name="Müller Laura" userId="8191ac63-0d49-4000-a34c-4f0f8c71d94d" providerId="ADAL" clId="{B2B72579-E9C9-4841-83B0-DBD0FDB23132}" dt="2024-09-03T07:41:42.274" v="27650" actId="1037"/>
          <ac:spMkLst>
            <pc:docMk/>
            <pc:sldMk cId="190091333" sldId="560"/>
            <ac:spMk id="11" creationId="{55F4096D-052B-289F-0F5F-2CA6412E9FE0}"/>
          </ac:spMkLst>
        </pc:spChg>
        <pc:spChg chg="add mod">
          <ac:chgData name="Müller Laura" userId="8191ac63-0d49-4000-a34c-4f0f8c71d94d" providerId="ADAL" clId="{B2B72579-E9C9-4841-83B0-DBD0FDB23132}" dt="2024-09-03T07:41:42.274" v="27650" actId="1037"/>
          <ac:spMkLst>
            <pc:docMk/>
            <pc:sldMk cId="190091333" sldId="560"/>
            <ac:spMk id="14" creationId="{61126E13-227C-DB82-B1CA-FB75F1B4B1CC}"/>
          </ac:spMkLst>
        </pc:spChg>
        <pc:spChg chg="add del mod">
          <ac:chgData name="Müller Laura" userId="8191ac63-0d49-4000-a34c-4f0f8c71d94d" providerId="ADAL" clId="{B2B72579-E9C9-4841-83B0-DBD0FDB23132}" dt="2024-09-03T07:40:33.919" v="27592" actId="478"/>
          <ac:spMkLst>
            <pc:docMk/>
            <pc:sldMk cId="190091333" sldId="560"/>
            <ac:spMk id="15" creationId="{470C04A2-3768-1281-28E9-BAF2D6094A11}"/>
          </ac:spMkLst>
        </pc:spChg>
        <pc:spChg chg="add mod">
          <ac:chgData name="Müller Laura" userId="8191ac63-0d49-4000-a34c-4f0f8c71d94d" providerId="ADAL" clId="{B2B72579-E9C9-4841-83B0-DBD0FDB23132}" dt="2024-09-03T07:41:49.215" v="27652" actId="14100"/>
          <ac:spMkLst>
            <pc:docMk/>
            <pc:sldMk cId="190091333" sldId="560"/>
            <ac:spMk id="16" creationId="{D5262A53-4740-CE8E-10F7-180167D740C3}"/>
          </ac:spMkLst>
        </pc:spChg>
        <pc:spChg chg="add mod">
          <ac:chgData name="Müller Laura" userId="8191ac63-0d49-4000-a34c-4f0f8c71d94d" providerId="ADAL" clId="{B2B72579-E9C9-4841-83B0-DBD0FDB23132}" dt="2024-09-03T07:43:25.045" v="27666" actId="1038"/>
          <ac:spMkLst>
            <pc:docMk/>
            <pc:sldMk cId="190091333" sldId="560"/>
            <ac:spMk id="20" creationId="{F9549BA1-18B5-6AFD-4AC2-60D03FEBE321}"/>
          </ac:spMkLst>
        </pc:spChg>
        <pc:spChg chg="add mod">
          <ac:chgData name="Müller Laura" userId="8191ac63-0d49-4000-a34c-4f0f8c71d94d" providerId="ADAL" clId="{B2B72579-E9C9-4841-83B0-DBD0FDB23132}" dt="2024-09-03T07:45:32.550" v="27722" actId="14100"/>
          <ac:spMkLst>
            <pc:docMk/>
            <pc:sldMk cId="190091333" sldId="560"/>
            <ac:spMk id="21" creationId="{554BD809-931B-C2FD-A993-EB168E450512}"/>
          </ac:spMkLst>
        </pc:spChg>
        <pc:spChg chg="add del mod">
          <ac:chgData name="Müller Laura" userId="8191ac63-0d49-4000-a34c-4f0f8c71d94d" providerId="ADAL" clId="{B2B72579-E9C9-4841-83B0-DBD0FDB23132}" dt="2024-09-03T07:46:10.641" v="27725" actId="478"/>
          <ac:spMkLst>
            <pc:docMk/>
            <pc:sldMk cId="190091333" sldId="560"/>
            <ac:spMk id="23" creationId="{573B459B-27CB-A294-9101-C33322397F14}"/>
          </ac:spMkLst>
        </pc:spChg>
        <pc:spChg chg="add mod">
          <ac:chgData name="Müller Laura" userId="8191ac63-0d49-4000-a34c-4f0f8c71d94d" providerId="ADAL" clId="{B2B72579-E9C9-4841-83B0-DBD0FDB23132}" dt="2024-09-03T07:46:22.778" v="27729" actId="14100"/>
          <ac:spMkLst>
            <pc:docMk/>
            <pc:sldMk cId="190091333" sldId="560"/>
            <ac:spMk id="24" creationId="{3F68A5AE-0C6D-B0B3-ECBD-96AD7B5B5D16}"/>
          </ac:spMkLst>
        </pc:spChg>
        <pc:spChg chg="add mod">
          <ac:chgData name="Müller Laura" userId="8191ac63-0d49-4000-a34c-4f0f8c71d94d" providerId="ADAL" clId="{B2B72579-E9C9-4841-83B0-DBD0FDB23132}" dt="2024-09-03T07:47:11.321" v="27737" actId="14100"/>
          <ac:spMkLst>
            <pc:docMk/>
            <pc:sldMk cId="190091333" sldId="560"/>
            <ac:spMk id="25" creationId="{BC572717-5766-9CC1-297B-FF6B26831F9B}"/>
          </ac:spMkLst>
        </pc:spChg>
        <pc:spChg chg="del">
          <ac:chgData name="Müller Laura" userId="8191ac63-0d49-4000-a34c-4f0f8c71d94d" providerId="ADAL" clId="{B2B72579-E9C9-4841-83B0-DBD0FDB23132}" dt="2024-09-03T06:30:00.062" v="26829" actId="478"/>
          <ac:spMkLst>
            <pc:docMk/>
            <pc:sldMk cId="190091333" sldId="560"/>
            <ac:spMk id="33" creationId="{0385FDD4-F2C3-1D5E-AA50-417EDAFF5BFC}"/>
          </ac:spMkLst>
        </pc:spChg>
        <pc:spChg chg="del">
          <ac:chgData name="Müller Laura" userId="8191ac63-0d49-4000-a34c-4f0f8c71d94d" providerId="ADAL" clId="{B2B72579-E9C9-4841-83B0-DBD0FDB23132}" dt="2024-09-03T06:29:49.435" v="26828" actId="478"/>
          <ac:spMkLst>
            <pc:docMk/>
            <pc:sldMk cId="190091333" sldId="560"/>
            <ac:spMk id="41" creationId="{E7527A85-B814-7D6C-7247-B8C7C8C79D88}"/>
          </ac:spMkLst>
        </pc:spChg>
        <pc:spChg chg="del mod">
          <ac:chgData name="Müller Laura" userId="8191ac63-0d49-4000-a34c-4f0f8c71d94d" providerId="ADAL" clId="{B2B72579-E9C9-4841-83B0-DBD0FDB23132}" dt="2024-09-03T07:13:32.795" v="27584" actId="478"/>
          <ac:spMkLst>
            <pc:docMk/>
            <pc:sldMk cId="190091333" sldId="560"/>
            <ac:spMk id="42" creationId="{BC9F1CF1-E37D-3240-A66B-5012AFF1D98A}"/>
          </ac:spMkLst>
        </pc:spChg>
        <pc:spChg chg="mod">
          <ac:chgData name="Müller Laura" userId="8191ac63-0d49-4000-a34c-4f0f8c71d94d" providerId="ADAL" clId="{B2B72579-E9C9-4841-83B0-DBD0FDB23132}" dt="2024-09-03T07:41:42.274" v="27650" actId="1037"/>
          <ac:spMkLst>
            <pc:docMk/>
            <pc:sldMk cId="190091333" sldId="560"/>
            <ac:spMk id="43" creationId="{EC8D2E9A-1F49-BD37-84EC-84183A7E7090}"/>
          </ac:spMkLst>
        </pc:spChg>
        <pc:spChg chg="del">
          <ac:chgData name="Müller Laura" userId="8191ac63-0d49-4000-a34c-4f0f8c71d94d" providerId="ADAL" clId="{B2B72579-E9C9-4841-83B0-DBD0FDB23132}" dt="2024-09-03T06:29:49.435" v="26828" actId="478"/>
          <ac:spMkLst>
            <pc:docMk/>
            <pc:sldMk cId="190091333" sldId="560"/>
            <ac:spMk id="44" creationId="{D0ECA925-EAAE-BE44-8041-5D0F30DE679E}"/>
          </ac:spMkLst>
        </pc:spChg>
        <pc:spChg chg="del">
          <ac:chgData name="Müller Laura" userId="8191ac63-0d49-4000-a34c-4f0f8c71d94d" providerId="ADAL" clId="{B2B72579-E9C9-4841-83B0-DBD0FDB23132}" dt="2024-09-03T06:29:49.435" v="26828" actId="478"/>
          <ac:spMkLst>
            <pc:docMk/>
            <pc:sldMk cId="190091333" sldId="560"/>
            <ac:spMk id="45" creationId="{82F73253-C522-CC3E-0CB8-E56C1D88DA4B}"/>
          </ac:spMkLst>
        </pc:spChg>
        <pc:spChg chg="del">
          <ac:chgData name="Müller Laura" userId="8191ac63-0d49-4000-a34c-4f0f8c71d94d" providerId="ADAL" clId="{B2B72579-E9C9-4841-83B0-DBD0FDB23132}" dt="2024-09-03T06:29:49.435" v="26828" actId="478"/>
          <ac:spMkLst>
            <pc:docMk/>
            <pc:sldMk cId="190091333" sldId="560"/>
            <ac:spMk id="46" creationId="{B322CA53-BDBD-E328-78B9-2FF4FE4292BB}"/>
          </ac:spMkLst>
        </pc:spChg>
        <pc:spChg chg="mod">
          <ac:chgData name="Müller Laura" userId="8191ac63-0d49-4000-a34c-4f0f8c71d94d" providerId="ADAL" clId="{B2B72579-E9C9-4841-83B0-DBD0FDB23132}" dt="2024-09-03T07:41:31.607" v="27618" actId="1076"/>
          <ac:spMkLst>
            <pc:docMk/>
            <pc:sldMk cId="190091333" sldId="560"/>
            <ac:spMk id="49" creationId="{514805E6-B3A2-30F3-C444-9A22EDFCD640}"/>
          </ac:spMkLst>
        </pc:spChg>
        <pc:spChg chg="del mod">
          <ac:chgData name="Müller Laura" userId="8191ac63-0d49-4000-a34c-4f0f8c71d94d" providerId="ADAL" clId="{B2B72579-E9C9-4841-83B0-DBD0FDB23132}" dt="2024-09-03T06:31:22.521" v="26996" actId="478"/>
          <ac:spMkLst>
            <pc:docMk/>
            <pc:sldMk cId="190091333" sldId="560"/>
            <ac:spMk id="56" creationId="{92A39123-0EFF-D009-05DF-B3EFEAE00D53}"/>
          </ac:spMkLst>
        </pc:spChg>
        <pc:spChg chg="del">
          <ac:chgData name="Müller Laura" userId="8191ac63-0d49-4000-a34c-4f0f8c71d94d" providerId="ADAL" clId="{B2B72579-E9C9-4841-83B0-DBD0FDB23132}" dt="2024-09-03T06:29:49.435" v="26828" actId="478"/>
          <ac:spMkLst>
            <pc:docMk/>
            <pc:sldMk cId="190091333" sldId="560"/>
            <ac:spMk id="57" creationId="{D5DD69BD-7FF7-E823-E431-36554D0E7BFA}"/>
          </ac:spMkLst>
        </pc:spChg>
        <pc:spChg chg="del">
          <ac:chgData name="Müller Laura" userId="8191ac63-0d49-4000-a34c-4f0f8c71d94d" providerId="ADAL" clId="{B2B72579-E9C9-4841-83B0-DBD0FDB23132}" dt="2024-09-03T06:29:49.435" v="26828" actId="478"/>
          <ac:spMkLst>
            <pc:docMk/>
            <pc:sldMk cId="190091333" sldId="560"/>
            <ac:spMk id="58" creationId="{B7F92A02-F0C7-BD37-2767-3F92F9A6F15B}"/>
          </ac:spMkLst>
        </pc:spChg>
        <pc:spChg chg="del">
          <ac:chgData name="Müller Laura" userId="8191ac63-0d49-4000-a34c-4f0f8c71d94d" providerId="ADAL" clId="{B2B72579-E9C9-4841-83B0-DBD0FDB23132}" dt="2024-09-03T06:29:49.435" v="26828" actId="478"/>
          <ac:spMkLst>
            <pc:docMk/>
            <pc:sldMk cId="190091333" sldId="560"/>
            <ac:spMk id="62" creationId="{CE91A96E-7A0A-B598-0E41-87D99002963E}"/>
          </ac:spMkLst>
        </pc:spChg>
        <pc:picChg chg="add mod">
          <ac:chgData name="Müller Laura" userId="8191ac63-0d49-4000-a34c-4f0f8c71d94d" providerId="ADAL" clId="{B2B72579-E9C9-4841-83B0-DBD0FDB23132}" dt="2024-08-22T14:29:58.409" v="1541" actId="1076"/>
          <ac:picMkLst>
            <pc:docMk/>
            <pc:sldMk cId="190091333" sldId="560"/>
            <ac:picMk id="3" creationId="{DB6F4D17-4EC4-44C2-8EC1-553E4DF2D180}"/>
          </ac:picMkLst>
        </pc:picChg>
        <pc:picChg chg="del">
          <ac:chgData name="Müller Laura" userId="8191ac63-0d49-4000-a34c-4f0f8c71d94d" providerId="ADAL" clId="{B2B72579-E9C9-4841-83B0-DBD0FDB23132}" dt="2024-08-22T09:31:08.498" v="604" actId="478"/>
          <ac:picMkLst>
            <pc:docMk/>
            <pc:sldMk cId="190091333" sldId="560"/>
            <ac:picMk id="4" creationId="{A6497196-C297-0067-5221-698B80852319}"/>
          </ac:picMkLst>
        </pc:picChg>
        <pc:picChg chg="add mod modCrop">
          <ac:chgData name="Müller Laura" userId="8191ac63-0d49-4000-a34c-4f0f8c71d94d" providerId="ADAL" clId="{B2B72579-E9C9-4841-83B0-DBD0FDB23132}" dt="2024-09-03T07:42:36.566" v="27659"/>
          <ac:picMkLst>
            <pc:docMk/>
            <pc:sldMk cId="190091333" sldId="560"/>
            <ac:picMk id="19" creationId="{8B8102E3-9B72-B4AF-88DD-63642C91A94E}"/>
          </ac:picMkLst>
        </pc:picChg>
        <pc:picChg chg="add mod ord modCrop">
          <ac:chgData name="Müller Laura" userId="8191ac63-0d49-4000-a34c-4f0f8c71d94d" providerId="ADAL" clId="{B2B72579-E9C9-4841-83B0-DBD0FDB23132}" dt="2024-09-03T07:47:22.216" v="27744" actId="1037"/>
          <ac:picMkLst>
            <pc:docMk/>
            <pc:sldMk cId="190091333" sldId="560"/>
            <ac:picMk id="22" creationId="{EC69BD71-691F-D645-DA35-4918318A7E62}"/>
          </ac:picMkLst>
        </pc:picChg>
        <pc:picChg chg="del">
          <ac:chgData name="Müller Laura" userId="8191ac63-0d49-4000-a34c-4f0f8c71d94d" providerId="ADAL" clId="{B2B72579-E9C9-4841-83B0-DBD0FDB23132}" dt="2024-09-03T06:29:49.435" v="26828" actId="478"/>
          <ac:picMkLst>
            <pc:docMk/>
            <pc:sldMk cId="190091333" sldId="560"/>
            <ac:picMk id="30" creationId="{8DBEF768-F647-863C-A8BC-7C2AC3880077}"/>
          </ac:picMkLst>
        </pc:picChg>
        <pc:picChg chg="mod modCrop">
          <ac:chgData name="Müller Laura" userId="8191ac63-0d49-4000-a34c-4f0f8c71d94d" providerId="ADAL" clId="{B2B72579-E9C9-4841-83B0-DBD0FDB23132}" dt="2024-09-03T07:41:42.274" v="27650" actId="1037"/>
          <ac:picMkLst>
            <pc:docMk/>
            <pc:sldMk cId="190091333" sldId="560"/>
            <ac:picMk id="32" creationId="{37661554-2435-820D-9035-FCA1ED4C267D}"/>
          </ac:picMkLst>
        </pc:picChg>
        <pc:picChg chg="add del">
          <ac:chgData name="Müller Laura" userId="8191ac63-0d49-4000-a34c-4f0f8c71d94d" providerId="ADAL" clId="{B2B72579-E9C9-4841-83B0-DBD0FDB23132}" dt="2024-09-03T07:10:05.417" v="27371" actId="478"/>
          <ac:picMkLst>
            <pc:docMk/>
            <pc:sldMk cId="190091333" sldId="560"/>
            <ac:picMk id="1026" creationId="{095E3137-F669-5B6E-C4D2-DE3CA524D61C}"/>
          </ac:picMkLst>
        </pc:picChg>
        <pc:picChg chg="add del mod">
          <ac:chgData name="Müller Laura" userId="8191ac63-0d49-4000-a34c-4f0f8c71d94d" providerId="ADAL" clId="{B2B72579-E9C9-4841-83B0-DBD0FDB23132}" dt="2024-09-03T07:10:59.262" v="27380" actId="478"/>
          <ac:picMkLst>
            <pc:docMk/>
            <pc:sldMk cId="190091333" sldId="560"/>
            <ac:picMk id="1028" creationId="{1082D148-3633-4A30-952B-F9443FC10B26}"/>
          </ac:picMkLst>
        </pc:picChg>
        <pc:cxnChg chg="add del mod">
          <ac:chgData name="Müller Laura" userId="8191ac63-0d49-4000-a34c-4f0f8c71d94d" providerId="ADAL" clId="{B2B72579-E9C9-4841-83B0-DBD0FDB23132}" dt="2024-09-03T06:51:17.903" v="27162" actId="478"/>
          <ac:cxnSpMkLst>
            <pc:docMk/>
            <pc:sldMk cId="190091333" sldId="560"/>
            <ac:cxnSpMk id="13" creationId="{09999F1B-E25D-B5AF-759C-503B47F79F80}"/>
          </ac:cxnSpMkLst>
        </pc:cxnChg>
      </pc:sldChg>
      <pc:sldChg chg="del">
        <pc:chgData name="Müller Laura" userId="8191ac63-0d49-4000-a34c-4f0f8c71d94d" providerId="ADAL" clId="{B2B72579-E9C9-4841-83B0-DBD0FDB23132}" dt="2024-08-22T10:13:53.452" v="1093" actId="47"/>
        <pc:sldMkLst>
          <pc:docMk/>
          <pc:sldMk cId="3509047206" sldId="561"/>
        </pc:sldMkLst>
      </pc:sldChg>
      <pc:sldChg chg="del">
        <pc:chgData name="Müller Laura" userId="8191ac63-0d49-4000-a34c-4f0f8c71d94d" providerId="ADAL" clId="{B2B72579-E9C9-4841-83B0-DBD0FDB23132}" dt="2024-08-22T10:13:53.982" v="1094" actId="47"/>
        <pc:sldMkLst>
          <pc:docMk/>
          <pc:sldMk cId="2602073094" sldId="562"/>
        </pc:sldMkLst>
      </pc:sldChg>
      <pc:sldChg chg="addSp delSp modSp mod modNotesTx">
        <pc:chgData name="Müller Laura" userId="8191ac63-0d49-4000-a34c-4f0f8c71d94d" providerId="ADAL" clId="{B2B72579-E9C9-4841-83B0-DBD0FDB23132}" dt="2024-09-06T06:47:38.349" v="41980" actId="208"/>
        <pc:sldMkLst>
          <pc:docMk/>
          <pc:sldMk cId="2796344010" sldId="563"/>
        </pc:sldMkLst>
        <pc:spChg chg="add del mod ord">
          <ac:chgData name="Müller Laura" userId="8191ac63-0d49-4000-a34c-4f0f8c71d94d" providerId="ADAL" clId="{B2B72579-E9C9-4841-83B0-DBD0FDB23132}" dt="2024-09-03T09:16:07.582" v="29482" actId="478"/>
          <ac:spMkLst>
            <pc:docMk/>
            <pc:sldMk cId="2796344010" sldId="563"/>
            <ac:spMk id="2" creationId="{3C2FD50E-E057-698A-F045-654AB0FFDCB9}"/>
          </ac:spMkLst>
        </pc:spChg>
        <pc:spChg chg="add mod">
          <ac:chgData name="Müller Laura" userId="8191ac63-0d49-4000-a34c-4f0f8c71d94d" providerId="ADAL" clId="{B2B72579-E9C9-4841-83B0-DBD0FDB23132}" dt="2024-09-05T13:41:17.283" v="41613" actId="20577"/>
          <ac:spMkLst>
            <pc:docMk/>
            <pc:sldMk cId="2796344010" sldId="563"/>
            <ac:spMk id="2" creationId="{B8F19FFA-A793-C86E-839A-B67CBE8F2861}"/>
          </ac:spMkLst>
        </pc:spChg>
        <pc:spChg chg="add del mod">
          <ac:chgData name="Müller Laura" userId="8191ac63-0d49-4000-a34c-4f0f8c71d94d" providerId="ADAL" clId="{B2B72579-E9C9-4841-83B0-DBD0FDB23132}" dt="2024-09-03T14:50:54.109" v="35087" actId="478"/>
          <ac:spMkLst>
            <pc:docMk/>
            <pc:sldMk cId="2796344010" sldId="563"/>
            <ac:spMk id="2" creationId="{C35E1093-8EBD-BDD4-681E-8DAA989B7ECB}"/>
          </ac:spMkLst>
        </pc:spChg>
        <pc:spChg chg="add mod">
          <ac:chgData name="Müller Laura" userId="8191ac63-0d49-4000-a34c-4f0f8c71d94d" providerId="ADAL" clId="{B2B72579-E9C9-4841-83B0-DBD0FDB23132}" dt="2024-09-03T09:16:08.193" v="29483"/>
          <ac:spMkLst>
            <pc:docMk/>
            <pc:sldMk cId="2796344010" sldId="563"/>
            <ac:spMk id="4" creationId="{19E00724-A4C6-332F-3064-E5844F762EA8}"/>
          </ac:spMkLst>
        </pc:spChg>
        <pc:spChg chg="add mod">
          <ac:chgData name="Müller Laura" userId="8191ac63-0d49-4000-a34c-4f0f8c71d94d" providerId="ADAL" clId="{B2B72579-E9C9-4841-83B0-DBD0FDB23132}" dt="2024-09-03T09:16:13.443" v="29489" actId="20577"/>
          <ac:spMkLst>
            <pc:docMk/>
            <pc:sldMk cId="2796344010" sldId="563"/>
            <ac:spMk id="5" creationId="{F30AFF5B-DD04-3925-1632-FADD23463A9D}"/>
          </ac:spMkLst>
        </pc:spChg>
        <pc:spChg chg="add del mod">
          <ac:chgData name="Müller Laura" userId="8191ac63-0d49-4000-a34c-4f0f8c71d94d" providerId="ADAL" clId="{B2B72579-E9C9-4841-83B0-DBD0FDB23132}" dt="2024-09-02T12:22:25.678" v="22318" actId="478"/>
          <ac:spMkLst>
            <pc:docMk/>
            <pc:sldMk cId="2796344010" sldId="563"/>
            <ac:spMk id="5" creationId="{FDF54769-9C7E-8BDA-931D-D410BFBBD3CF}"/>
          </ac:spMkLst>
        </pc:spChg>
        <pc:spChg chg="add del mod">
          <ac:chgData name="Müller Laura" userId="8191ac63-0d49-4000-a34c-4f0f8c71d94d" providerId="ADAL" clId="{B2B72579-E9C9-4841-83B0-DBD0FDB23132}" dt="2024-09-03T09:32:30.981" v="29788" actId="14100"/>
          <ac:spMkLst>
            <pc:docMk/>
            <pc:sldMk cId="2796344010" sldId="563"/>
            <ac:spMk id="6" creationId="{B258AFF5-904D-F7EC-3573-4CE5A5D397CE}"/>
          </ac:spMkLst>
        </pc:spChg>
        <pc:spChg chg="add del mod">
          <ac:chgData name="Müller Laura" userId="8191ac63-0d49-4000-a34c-4f0f8c71d94d" providerId="ADAL" clId="{B2B72579-E9C9-4841-83B0-DBD0FDB23132}" dt="2024-08-22T09:29:18.403" v="436" actId="478"/>
          <ac:spMkLst>
            <pc:docMk/>
            <pc:sldMk cId="2796344010" sldId="563"/>
            <ac:spMk id="7" creationId="{ACD3CBB7-17BC-D957-9F83-2E2DCACE8FB2}"/>
          </ac:spMkLst>
        </pc:spChg>
        <pc:spChg chg="mod">
          <ac:chgData name="Müller Laura" userId="8191ac63-0d49-4000-a34c-4f0f8c71d94d" providerId="ADAL" clId="{B2B72579-E9C9-4841-83B0-DBD0FDB23132}" dt="2024-09-05T13:15:08.325" v="40317" actId="12788"/>
          <ac:spMkLst>
            <pc:docMk/>
            <pc:sldMk cId="2796344010" sldId="563"/>
            <ac:spMk id="8" creationId="{9E9ED82A-F703-DD40-2BD9-97DF4084FB95}"/>
          </ac:spMkLst>
        </pc:spChg>
        <pc:spChg chg="add mod">
          <ac:chgData name="Müller Laura" userId="8191ac63-0d49-4000-a34c-4f0f8c71d94d" providerId="ADAL" clId="{B2B72579-E9C9-4841-83B0-DBD0FDB23132}" dt="2024-09-05T13:15:19.110" v="40319" actId="12788"/>
          <ac:spMkLst>
            <pc:docMk/>
            <pc:sldMk cId="2796344010" sldId="563"/>
            <ac:spMk id="9" creationId="{7ACAA112-A27F-30BF-A291-B5A71ADF1755}"/>
          </ac:spMkLst>
        </pc:spChg>
        <pc:spChg chg="mod">
          <ac:chgData name="Müller Laura" userId="8191ac63-0d49-4000-a34c-4f0f8c71d94d" providerId="ADAL" clId="{B2B72579-E9C9-4841-83B0-DBD0FDB23132}" dt="2024-09-03T16:19:23.105" v="37504" actId="20577"/>
          <ac:spMkLst>
            <pc:docMk/>
            <pc:sldMk cId="2796344010" sldId="563"/>
            <ac:spMk id="10" creationId="{B913B4DB-2508-FA3A-41B8-07F7BAE2251E}"/>
          </ac:spMkLst>
        </pc:spChg>
        <pc:spChg chg="add del mod">
          <ac:chgData name="Müller Laura" userId="8191ac63-0d49-4000-a34c-4f0f8c71d94d" providerId="ADAL" clId="{B2B72579-E9C9-4841-83B0-DBD0FDB23132}" dt="2024-08-30T08:01:22.443" v="18721" actId="478"/>
          <ac:spMkLst>
            <pc:docMk/>
            <pc:sldMk cId="2796344010" sldId="563"/>
            <ac:spMk id="12" creationId="{6B7FE2DF-134C-E809-FFB4-E88D1584C2E5}"/>
          </ac:spMkLst>
        </pc:spChg>
        <pc:spChg chg="add del mod">
          <ac:chgData name="Müller Laura" userId="8191ac63-0d49-4000-a34c-4f0f8c71d94d" providerId="ADAL" clId="{B2B72579-E9C9-4841-83B0-DBD0FDB23132}" dt="2024-09-03T08:05:18.019" v="27943" actId="478"/>
          <ac:spMkLst>
            <pc:docMk/>
            <pc:sldMk cId="2796344010" sldId="563"/>
            <ac:spMk id="13" creationId="{C8AEF0D2-5D4D-16E9-A812-64DF17012C59}"/>
          </ac:spMkLst>
        </pc:spChg>
        <pc:spChg chg="mod">
          <ac:chgData name="Müller Laura" userId="8191ac63-0d49-4000-a34c-4f0f8c71d94d" providerId="ADAL" clId="{B2B72579-E9C9-4841-83B0-DBD0FDB23132}" dt="2024-09-03T14:50:50.129" v="35083" actId="20577"/>
          <ac:spMkLst>
            <pc:docMk/>
            <pc:sldMk cId="2796344010" sldId="563"/>
            <ac:spMk id="14" creationId="{62CBCC17-004B-813F-706E-D509634107F5}"/>
          </ac:spMkLst>
        </pc:spChg>
        <pc:spChg chg="del">
          <ac:chgData name="Müller Laura" userId="8191ac63-0d49-4000-a34c-4f0f8c71d94d" providerId="ADAL" clId="{B2B72579-E9C9-4841-83B0-DBD0FDB23132}" dt="2024-08-29T09:24:58.472" v="13252" actId="478"/>
          <ac:spMkLst>
            <pc:docMk/>
            <pc:sldMk cId="2796344010" sldId="563"/>
            <ac:spMk id="17" creationId="{06C0B115-6E92-81F6-A8A8-A252B02EFCCE}"/>
          </ac:spMkLst>
        </pc:spChg>
        <pc:spChg chg="add del mod">
          <ac:chgData name="Müller Laura" userId="8191ac63-0d49-4000-a34c-4f0f8c71d94d" providerId="ADAL" clId="{B2B72579-E9C9-4841-83B0-DBD0FDB23132}" dt="2024-09-02T13:28:57.506" v="23620" actId="478"/>
          <ac:spMkLst>
            <pc:docMk/>
            <pc:sldMk cId="2796344010" sldId="563"/>
            <ac:spMk id="17" creationId="{2F836D43-B03A-98EF-A3A3-0B48E1CD641E}"/>
          </ac:spMkLst>
        </pc:spChg>
        <pc:spChg chg="del mod">
          <ac:chgData name="Müller Laura" userId="8191ac63-0d49-4000-a34c-4f0f8c71d94d" providerId="ADAL" clId="{B2B72579-E9C9-4841-83B0-DBD0FDB23132}" dt="2024-09-03T09:16:07.582" v="29482" actId="478"/>
          <ac:spMkLst>
            <pc:docMk/>
            <pc:sldMk cId="2796344010" sldId="563"/>
            <ac:spMk id="18" creationId="{75E345B8-5049-DEE0-574D-4DEA53ABE634}"/>
          </ac:spMkLst>
        </pc:spChg>
        <pc:spChg chg="mod">
          <ac:chgData name="Müller Laura" userId="8191ac63-0d49-4000-a34c-4f0f8c71d94d" providerId="ADAL" clId="{B2B72579-E9C9-4841-83B0-DBD0FDB23132}" dt="2024-09-05T13:15:08.325" v="40317" actId="12788"/>
          <ac:spMkLst>
            <pc:docMk/>
            <pc:sldMk cId="2796344010" sldId="563"/>
            <ac:spMk id="23" creationId="{01B4E28E-BC4A-B1BF-7495-9C78E7CCC179}"/>
          </ac:spMkLst>
        </pc:spChg>
        <pc:spChg chg="add del mod">
          <ac:chgData name="Müller Laura" userId="8191ac63-0d49-4000-a34c-4f0f8c71d94d" providerId="ADAL" clId="{B2B72579-E9C9-4841-83B0-DBD0FDB23132}" dt="2024-08-30T08:01:26.594" v="18722" actId="478"/>
          <ac:spMkLst>
            <pc:docMk/>
            <pc:sldMk cId="2796344010" sldId="563"/>
            <ac:spMk id="33" creationId="{560CE3F3-39CF-F8E0-A4CA-26D81ED9FE2D}"/>
          </ac:spMkLst>
        </pc:spChg>
        <pc:spChg chg="add del mod">
          <ac:chgData name="Müller Laura" userId="8191ac63-0d49-4000-a34c-4f0f8c71d94d" providerId="ADAL" clId="{B2B72579-E9C9-4841-83B0-DBD0FDB23132}" dt="2024-09-03T09:16:51.723" v="29507" actId="478"/>
          <ac:spMkLst>
            <pc:docMk/>
            <pc:sldMk cId="2796344010" sldId="563"/>
            <ac:spMk id="33" creationId="{AE5E5999-4CAD-E94C-DA20-35E857C0CBB1}"/>
          </ac:spMkLst>
        </pc:spChg>
        <pc:spChg chg="add del mod">
          <ac:chgData name="Müller Laura" userId="8191ac63-0d49-4000-a34c-4f0f8c71d94d" providerId="ADAL" clId="{B2B72579-E9C9-4841-83B0-DBD0FDB23132}" dt="2024-08-30T08:01:22.443" v="18721" actId="478"/>
          <ac:spMkLst>
            <pc:docMk/>
            <pc:sldMk cId="2796344010" sldId="563"/>
            <ac:spMk id="34" creationId="{92EDB963-DF1F-C3A7-DEF5-BE653DC6661A}"/>
          </ac:spMkLst>
        </pc:spChg>
        <pc:spChg chg="add del mod">
          <ac:chgData name="Müller Laura" userId="8191ac63-0d49-4000-a34c-4f0f8c71d94d" providerId="ADAL" clId="{B2B72579-E9C9-4841-83B0-DBD0FDB23132}" dt="2024-08-30T08:01:22.443" v="18721" actId="478"/>
          <ac:spMkLst>
            <pc:docMk/>
            <pc:sldMk cId="2796344010" sldId="563"/>
            <ac:spMk id="35" creationId="{F545F07B-7D2D-EFF3-E541-0E3D13891689}"/>
          </ac:spMkLst>
        </pc:spChg>
        <pc:spChg chg="add del mod">
          <ac:chgData name="Müller Laura" userId="8191ac63-0d49-4000-a34c-4f0f8c71d94d" providerId="ADAL" clId="{B2B72579-E9C9-4841-83B0-DBD0FDB23132}" dt="2024-09-06T06:47:07.267" v="41976" actId="208"/>
          <ac:spMkLst>
            <pc:docMk/>
            <pc:sldMk cId="2796344010" sldId="563"/>
            <ac:spMk id="36" creationId="{BFB1E16F-B9A6-08C7-6700-51FFD8996903}"/>
          </ac:spMkLst>
        </pc:spChg>
        <pc:spChg chg="mod ord">
          <ac:chgData name="Müller Laura" userId="8191ac63-0d49-4000-a34c-4f0f8c71d94d" providerId="ADAL" clId="{B2B72579-E9C9-4841-83B0-DBD0FDB23132}" dt="2024-09-06T06:47:07.267" v="41976" actId="208"/>
          <ac:spMkLst>
            <pc:docMk/>
            <pc:sldMk cId="2796344010" sldId="563"/>
            <ac:spMk id="37" creationId="{9B32E41B-DB3A-9272-7053-4767811A5FF9}"/>
          </ac:spMkLst>
        </pc:spChg>
        <pc:spChg chg="mod ord">
          <ac:chgData name="Müller Laura" userId="8191ac63-0d49-4000-a34c-4f0f8c71d94d" providerId="ADAL" clId="{B2B72579-E9C9-4841-83B0-DBD0FDB23132}" dt="2024-09-06T06:47:07.267" v="41976" actId="208"/>
          <ac:spMkLst>
            <pc:docMk/>
            <pc:sldMk cId="2796344010" sldId="563"/>
            <ac:spMk id="38" creationId="{7885647C-2157-5D1A-C579-B6F51EE06EBA}"/>
          </ac:spMkLst>
        </pc:spChg>
        <pc:spChg chg="add del mod">
          <ac:chgData name="Müller Laura" userId="8191ac63-0d49-4000-a34c-4f0f8c71d94d" providerId="ADAL" clId="{B2B72579-E9C9-4841-83B0-DBD0FDB23132}" dt="2024-08-30T08:01:22.443" v="18721" actId="478"/>
          <ac:spMkLst>
            <pc:docMk/>
            <pc:sldMk cId="2796344010" sldId="563"/>
            <ac:spMk id="39" creationId="{E3959A73-DEAE-A3BE-C3D3-92F709A47CB2}"/>
          </ac:spMkLst>
        </pc:spChg>
        <pc:spChg chg="add del mod ord">
          <ac:chgData name="Müller Laura" userId="8191ac63-0d49-4000-a34c-4f0f8c71d94d" providerId="ADAL" clId="{B2B72579-E9C9-4841-83B0-DBD0FDB23132}" dt="2024-09-06T06:46:58.498" v="41975" actId="208"/>
          <ac:spMkLst>
            <pc:docMk/>
            <pc:sldMk cId="2796344010" sldId="563"/>
            <ac:spMk id="41" creationId="{B8F27C9A-DE41-6627-B7EB-CD5EB787C339}"/>
          </ac:spMkLst>
        </pc:spChg>
        <pc:spChg chg="add del mod ord">
          <ac:chgData name="Müller Laura" userId="8191ac63-0d49-4000-a34c-4f0f8c71d94d" providerId="ADAL" clId="{B2B72579-E9C9-4841-83B0-DBD0FDB23132}" dt="2024-09-02T13:08:14.407" v="23088" actId="478"/>
          <ac:spMkLst>
            <pc:docMk/>
            <pc:sldMk cId="2796344010" sldId="563"/>
            <ac:spMk id="42" creationId="{C059A380-3C59-1C84-8146-9B74ED6DF6F9}"/>
          </ac:spMkLst>
        </pc:spChg>
        <pc:spChg chg="add del mod">
          <ac:chgData name="Müller Laura" userId="8191ac63-0d49-4000-a34c-4f0f8c71d94d" providerId="ADAL" clId="{B2B72579-E9C9-4841-83B0-DBD0FDB23132}" dt="2024-09-02T13:08:53.774" v="23090" actId="478"/>
          <ac:spMkLst>
            <pc:docMk/>
            <pc:sldMk cId="2796344010" sldId="563"/>
            <ac:spMk id="43" creationId="{3FA034EB-D9CF-1E32-9C58-BABA3E8051E4}"/>
          </ac:spMkLst>
        </pc:spChg>
        <pc:spChg chg="add del mod ord">
          <ac:chgData name="Müller Laura" userId="8191ac63-0d49-4000-a34c-4f0f8c71d94d" providerId="ADAL" clId="{B2B72579-E9C9-4841-83B0-DBD0FDB23132}" dt="2024-09-02T13:08:18.892" v="23089" actId="478"/>
          <ac:spMkLst>
            <pc:docMk/>
            <pc:sldMk cId="2796344010" sldId="563"/>
            <ac:spMk id="44" creationId="{47010CE7-2B34-F620-A258-FE9C5CAC5C74}"/>
          </ac:spMkLst>
        </pc:spChg>
        <pc:spChg chg="add del mod">
          <ac:chgData name="Müller Laura" userId="8191ac63-0d49-4000-a34c-4f0f8c71d94d" providerId="ADAL" clId="{B2B72579-E9C9-4841-83B0-DBD0FDB23132}" dt="2024-08-29T10:17:54.629" v="13794" actId="478"/>
          <ac:spMkLst>
            <pc:docMk/>
            <pc:sldMk cId="2796344010" sldId="563"/>
            <ac:spMk id="45" creationId="{BD425D9A-E14B-4FDE-696F-5D32F12A1102}"/>
          </ac:spMkLst>
        </pc:spChg>
        <pc:spChg chg="add del mod">
          <ac:chgData name="Müller Laura" userId="8191ac63-0d49-4000-a34c-4f0f8c71d94d" providerId="ADAL" clId="{B2B72579-E9C9-4841-83B0-DBD0FDB23132}" dt="2024-09-05T13:11:59.887" v="40129" actId="478"/>
          <ac:spMkLst>
            <pc:docMk/>
            <pc:sldMk cId="2796344010" sldId="563"/>
            <ac:spMk id="46" creationId="{687C4774-EBB7-5EC9-A12D-0FAFA0B4193D}"/>
          </ac:spMkLst>
        </pc:spChg>
        <pc:spChg chg="add del mod">
          <ac:chgData name="Müller Laura" userId="8191ac63-0d49-4000-a34c-4f0f8c71d94d" providerId="ADAL" clId="{B2B72579-E9C9-4841-83B0-DBD0FDB23132}" dt="2024-08-29T10:20:13.311" v="13994" actId="478"/>
          <ac:spMkLst>
            <pc:docMk/>
            <pc:sldMk cId="2796344010" sldId="563"/>
            <ac:spMk id="47" creationId="{C1C63EAD-C2F1-6C2D-0F37-D32E2BBADA62}"/>
          </ac:spMkLst>
        </pc:spChg>
        <pc:spChg chg="add del mod">
          <ac:chgData name="Müller Laura" userId="8191ac63-0d49-4000-a34c-4f0f8c71d94d" providerId="ADAL" clId="{B2B72579-E9C9-4841-83B0-DBD0FDB23132}" dt="2024-09-03T08:05:20.263" v="27944" actId="478"/>
          <ac:spMkLst>
            <pc:docMk/>
            <pc:sldMk cId="2796344010" sldId="563"/>
            <ac:spMk id="48" creationId="{BCA03BED-8EA4-A6EE-0C9E-C1A4718FFB0B}"/>
          </ac:spMkLst>
        </pc:spChg>
        <pc:spChg chg="del mod">
          <ac:chgData name="Müller Laura" userId="8191ac63-0d49-4000-a34c-4f0f8c71d94d" providerId="ADAL" clId="{B2B72579-E9C9-4841-83B0-DBD0FDB23132}" dt="2024-08-29T10:17:52.335" v="13793" actId="478"/>
          <ac:spMkLst>
            <pc:docMk/>
            <pc:sldMk cId="2796344010" sldId="563"/>
            <ac:spMk id="49" creationId="{D7DCE832-CBAA-8182-D468-855954B40C80}"/>
          </ac:spMkLst>
        </pc:spChg>
        <pc:spChg chg="add del mod">
          <ac:chgData name="Müller Laura" userId="8191ac63-0d49-4000-a34c-4f0f8c71d94d" providerId="ADAL" clId="{B2B72579-E9C9-4841-83B0-DBD0FDB23132}" dt="2024-09-06T06:47:38.349" v="41980" actId="208"/>
          <ac:spMkLst>
            <pc:docMk/>
            <pc:sldMk cId="2796344010" sldId="563"/>
            <ac:spMk id="50" creationId="{05BF9AF7-22E3-0135-9155-AF5B003FC7B7}"/>
          </ac:spMkLst>
        </pc:spChg>
        <pc:spChg chg="add del mod">
          <ac:chgData name="Müller Laura" userId="8191ac63-0d49-4000-a34c-4f0f8c71d94d" providerId="ADAL" clId="{B2B72579-E9C9-4841-83B0-DBD0FDB23132}" dt="2024-09-03T08:05:20.263" v="27944" actId="478"/>
          <ac:spMkLst>
            <pc:docMk/>
            <pc:sldMk cId="2796344010" sldId="563"/>
            <ac:spMk id="51" creationId="{4D07515A-947D-BFE4-5156-26FE5A307F62}"/>
          </ac:spMkLst>
        </pc:spChg>
        <pc:spChg chg="add del mod">
          <ac:chgData name="Müller Laura" userId="8191ac63-0d49-4000-a34c-4f0f8c71d94d" providerId="ADAL" clId="{B2B72579-E9C9-4841-83B0-DBD0FDB23132}" dt="2024-08-22T09:29:14.388" v="434" actId="478"/>
          <ac:spMkLst>
            <pc:docMk/>
            <pc:sldMk cId="2796344010" sldId="563"/>
            <ac:spMk id="51" creationId="{9F52679D-41DF-D2A0-D913-3FA8171658CE}"/>
          </ac:spMkLst>
        </pc:spChg>
        <pc:spChg chg="mod">
          <ac:chgData name="Müller Laura" userId="8191ac63-0d49-4000-a34c-4f0f8c71d94d" providerId="ADAL" clId="{B2B72579-E9C9-4841-83B0-DBD0FDB23132}" dt="2024-09-05T13:15:14.683" v="40318" actId="12788"/>
          <ac:spMkLst>
            <pc:docMk/>
            <pc:sldMk cId="2796344010" sldId="563"/>
            <ac:spMk id="53" creationId="{566AEA94-2EEA-FFBA-2902-D4ED33C5C713}"/>
          </ac:spMkLst>
        </pc:spChg>
        <pc:spChg chg="add del mod">
          <ac:chgData name="Müller Laura" userId="8191ac63-0d49-4000-a34c-4f0f8c71d94d" providerId="ADAL" clId="{B2B72579-E9C9-4841-83B0-DBD0FDB23132}" dt="2024-08-22T09:29:14.388" v="434" actId="478"/>
          <ac:spMkLst>
            <pc:docMk/>
            <pc:sldMk cId="2796344010" sldId="563"/>
            <ac:spMk id="54" creationId="{8CBDB6EE-71AC-9D37-5100-DF99A7A33E24}"/>
          </ac:spMkLst>
        </pc:spChg>
        <pc:spChg chg="mod">
          <ac:chgData name="Müller Laura" userId="8191ac63-0d49-4000-a34c-4f0f8c71d94d" providerId="ADAL" clId="{B2B72579-E9C9-4841-83B0-DBD0FDB23132}" dt="2024-09-05T13:41:13.865" v="41609" actId="20577"/>
          <ac:spMkLst>
            <pc:docMk/>
            <pc:sldMk cId="2796344010" sldId="563"/>
            <ac:spMk id="55" creationId="{EF81C029-4430-7EC8-6983-90C26EFF888F}"/>
          </ac:spMkLst>
        </pc:spChg>
        <pc:spChg chg="add mod">
          <ac:chgData name="Müller Laura" userId="8191ac63-0d49-4000-a34c-4f0f8c71d94d" providerId="ADAL" clId="{B2B72579-E9C9-4841-83B0-DBD0FDB23132}" dt="2024-09-03T09:32:30.981" v="29788" actId="14100"/>
          <ac:spMkLst>
            <pc:docMk/>
            <pc:sldMk cId="2796344010" sldId="563"/>
            <ac:spMk id="60" creationId="{F6001831-E24A-2EEB-C601-84D77FA24F56}"/>
          </ac:spMkLst>
        </pc:spChg>
        <pc:spChg chg="add mod">
          <ac:chgData name="Müller Laura" userId="8191ac63-0d49-4000-a34c-4f0f8c71d94d" providerId="ADAL" clId="{B2B72579-E9C9-4841-83B0-DBD0FDB23132}" dt="2024-09-03T09:32:30.981" v="29788" actId="14100"/>
          <ac:spMkLst>
            <pc:docMk/>
            <pc:sldMk cId="2796344010" sldId="563"/>
            <ac:spMk id="61" creationId="{55EC1875-84B9-386F-CF56-DE693AB3C62D}"/>
          </ac:spMkLst>
        </pc:spChg>
        <pc:spChg chg="add mod">
          <ac:chgData name="Müller Laura" userId="8191ac63-0d49-4000-a34c-4f0f8c71d94d" providerId="ADAL" clId="{B2B72579-E9C9-4841-83B0-DBD0FDB23132}" dt="2024-09-03T09:32:30.981" v="29788" actId="14100"/>
          <ac:spMkLst>
            <pc:docMk/>
            <pc:sldMk cId="2796344010" sldId="563"/>
            <ac:spMk id="62" creationId="{87CA436D-7E5A-5722-7193-5FA173D47937}"/>
          </ac:spMkLst>
        </pc:spChg>
        <pc:spChg chg="add mod">
          <ac:chgData name="Müller Laura" userId="8191ac63-0d49-4000-a34c-4f0f8c71d94d" providerId="ADAL" clId="{B2B72579-E9C9-4841-83B0-DBD0FDB23132}" dt="2024-09-03T09:32:30.981" v="29788" actId="14100"/>
          <ac:spMkLst>
            <pc:docMk/>
            <pc:sldMk cId="2796344010" sldId="563"/>
            <ac:spMk id="63" creationId="{D86BCA65-499D-59A3-00C7-8D3E25F3AC75}"/>
          </ac:spMkLst>
        </pc:spChg>
        <pc:spChg chg="add mod">
          <ac:chgData name="Müller Laura" userId="8191ac63-0d49-4000-a34c-4f0f8c71d94d" providerId="ADAL" clId="{B2B72579-E9C9-4841-83B0-DBD0FDB23132}" dt="2024-09-03T09:32:30.981" v="29788" actId="14100"/>
          <ac:spMkLst>
            <pc:docMk/>
            <pc:sldMk cId="2796344010" sldId="563"/>
            <ac:spMk id="1024" creationId="{A9C2E105-7CFD-8630-99C5-6EC92731E880}"/>
          </ac:spMkLst>
        </pc:spChg>
        <pc:spChg chg="add del mod">
          <ac:chgData name="Müller Laura" userId="8191ac63-0d49-4000-a34c-4f0f8c71d94d" providerId="ADAL" clId="{B2B72579-E9C9-4841-83B0-DBD0FDB23132}" dt="2024-09-03T09:32:30.981" v="29788" actId="14100"/>
          <ac:spMkLst>
            <pc:docMk/>
            <pc:sldMk cId="2796344010" sldId="563"/>
            <ac:spMk id="1033" creationId="{9D3F392E-731E-6EA0-00D7-8A199B400D21}"/>
          </ac:spMkLst>
        </pc:spChg>
        <pc:spChg chg="mod">
          <ac:chgData name="Müller Laura" userId="8191ac63-0d49-4000-a34c-4f0f8c71d94d" providerId="ADAL" clId="{B2B72579-E9C9-4841-83B0-DBD0FDB23132}" dt="2024-09-03T09:32:30.981" v="29788" actId="14100"/>
          <ac:spMkLst>
            <pc:docMk/>
            <pc:sldMk cId="2796344010" sldId="563"/>
            <ac:spMk id="1046" creationId="{017B223E-0782-6EBF-2B8B-94AF3D5E7958}"/>
          </ac:spMkLst>
        </pc:spChg>
        <pc:spChg chg="mod">
          <ac:chgData name="Müller Laura" userId="8191ac63-0d49-4000-a34c-4f0f8c71d94d" providerId="ADAL" clId="{B2B72579-E9C9-4841-83B0-DBD0FDB23132}" dt="2024-08-22T09:26:49.417" v="290" actId="1035"/>
          <ac:spMkLst>
            <pc:docMk/>
            <pc:sldMk cId="2796344010" sldId="563"/>
            <ac:spMk id="1049" creationId="{C9334AFC-723B-8D4C-E0AC-D508CDE4F9D7}"/>
          </ac:spMkLst>
        </pc:spChg>
        <pc:spChg chg="add del mod">
          <ac:chgData name="Müller Laura" userId="8191ac63-0d49-4000-a34c-4f0f8c71d94d" providerId="ADAL" clId="{B2B72579-E9C9-4841-83B0-DBD0FDB23132}" dt="2024-09-03T09:32:30.981" v="29788" actId="14100"/>
          <ac:spMkLst>
            <pc:docMk/>
            <pc:sldMk cId="2796344010" sldId="563"/>
            <ac:spMk id="1052" creationId="{482745E8-2B6A-3C32-AB19-1F03774C16EB}"/>
          </ac:spMkLst>
        </pc:spChg>
        <pc:spChg chg="add del mod">
          <ac:chgData name="Müller Laura" userId="8191ac63-0d49-4000-a34c-4f0f8c71d94d" providerId="ADAL" clId="{B2B72579-E9C9-4841-83B0-DBD0FDB23132}" dt="2024-08-22T09:29:16.817" v="435" actId="478"/>
          <ac:spMkLst>
            <pc:docMk/>
            <pc:sldMk cId="2796344010" sldId="563"/>
            <ac:spMk id="1054" creationId="{D57EF856-0AC3-8F6D-DD45-E62A6BB38FAC}"/>
          </ac:spMkLst>
        </pc:spChg>
        <pc:spChg chg="del mod">
          <ac:chgData name="Müller Laura" userId="8191ac63-0d49-4000-a34c-4f0f8c71d94d" providerId="ADAL" clId="{B2B72579-E9C9-4841-83B0-DBD0FDB23132}" dt="2024-08-29T10:24:27.278" v="14270" actId="478"/>
          <ac:spMkLst>
            <pc:docMk/>
            <pc:sldMk cId="2796344010" sldId="563"/>
            <ac:spMk id="1055" creationId="{7D63F18E-34CF-1BF3-4448-A18E46527567}"/>
          </ac:spMkLst>
        </pc:spChg>
        <pc:spChg chg="del mod">
          <ac:chgData name="Müller Laura" userId="8191ac63-0d49-4000-a34c-4f0f8c71d94d" providerId="ADAL" clId="{B2B72579-E9C9-4841-83B0-DBD0FDB23132}" dt="2024-08-29T10:23:14.576" v="14269" actId="478"/>
          <ac:spMkLst>
            <pc:docMk/>
            <pc:sldMk cId="2796344010" sldId="563"/>
            <ac:spMk id="1058" creationId="{2C28A622-6ED9-274B-DF3C-86C20B39E006}"/>
          </ac:spMkLst>
        </pc:spChg>
        <pc:spChg chg="del mod">
          <ac:chgData name="Müller Laura" userId="8191ac63-0d49-4000-a34c-4f0f8c71d94d" providerId="ADAL" clId="{B2B72579-E9C9-4841-83B0-DBD0FDB23132}" dt="2024-08-29T10:25:12.006" v="14282" actId="478"/>
          <ac:spMkLst>
            <pc:docMk/>
            <pc:sldMk cId="2796344010" sldId="563"/>
            <ac:spMk id="1062" creationId="{8AF542EE-9742-04FD-819C-6743EDE2565D}"/>
          </ac:spMkLst>
        </pc:spChg>
        <pc:spChg chg="add del mod">
          <ac:chgData name="Müller Laura" userId="8191ac63-0d49-4000-a34c-4f0f8c71d94d" providerId="ADAL" clId="{B2B72579-E9C9-4841-83B0-DBD0FDB23132}" dt="2024-08-22T09:29:26.269" v="444" actId="478"/>
          <ac:spMkLst>
            <pc:docMk/>
            <pc:sldMk cId="2796344010" sldId="563"/>
            <ac:spMk id="1063" creationId="{CE0E30E0-5A3B-7944-DBFE-157F8B9537A5}"/>
          </ac:spMkLst>
        </pc:spChg>
        <pc:spChg chg="add del mod">
          <ac:chgData name="Müller Laura" userId="8191ac63-0d49-4000-a34c-4f0f8c71d94d" providerId="ADAL" clId="{B2B72579-E9C9-4841-83B0-DBD0FDB23132}" dt="2024-08-22T09:29:25.257" v="443" actId="478"/>
          <ac:spMkLst>
            <pc:docMk/>
            <pc:sldMk cId="2796344010" sldId="563"/>
            <ac:spMk id="1064" creationId="{916539CC-98E2-51BF-663E-DD209C3CA8C0}"/>
          </ac:spMkLst>
        </pc:spChg>
        <pc:spChg chg="del mod">
          <ac:chgData name="Müller Laura" userId="8191ac63-0d49-4000-a34c-4f0f8c71d94d" providerId="ADAL" clId="{B2B72579-E9C9-4841-83B0-DBD0FDB23132}" dt="2024-08-29T10:23:11.006" v="14267" actId="478"/>
          <ac:spMkLst>
            <pc:docMk/>
            <pc:sldMk cId="2796344010" sldId="563"/>
            <ac:spMk id="1066" creationId="{AFCAE833-4A9D-7758-69BF-366F4BA394DC}"/>
          </ac:spMkLst>
        </pc:spChg>
        <pc:spChg chg="del mod">
          <ac:chgData name="Müller Laura" userId="8191ac63-0d49-4000-a34c-4f0f8c71d94d" providerId="ADAL" clId="{B2B72579-E9C9-4841-83B0-DBD0FDB23132}" dt="2024-08-29T10:22:10.161" v="14053" actId="478"/>
          <ac:spMkLst>
            <pc:docMk/>
            <pc:sldMk cId="2796344010" sldId="563"/>
            <ac:spMk id="1068" creationId="{2F66D00F-F21F-55AC-ABFE-6646E484A27B}"/>
          </ac:spMkLst>
        </pc:spChg>
        <pc:grpChg chg="del mod">
          <ac:chgData name="Müller Laura" userId="8191ac63-0d49-4000-a34c-4f0f8c71d94d" providerId="ADAL" clId="{B2B72579-E9C9-4841-83B0-DBD0FDB23132}" dt="2024-08-29T10:24:27.278" v="14270" actId="478"/>
          <ac:grpSpMkLst>
            <pc:docMk/>
            <pc:sldMk cId="2796344010" sldId="563"/>
            <ac:grpSpMk id="5" creationId="{0621501A-6F57-7E26-3325-4EB6DD3F9362}"/>
          </ac:grpSpMkLst>
        </pc:grpChg>
        <pc:grpChg chg="add mod">
          <ac:chgData name="Müller Laura" userId="8191ac63-0d49-4000-a34c-4f0f8c71d94d" providerId="ADAL" clId="{B2B72579-E9C9-4841-83B0-DBD0FDB23132}" dt="2024-09-05T13:12:35.047" v="40260" actId="1036"/>
          <ac:grpSpMkLst>
            <pc:docMk/>
            <pc:sldMk cId="2796344010" sldId="563"/>
            <ac:grpSpMk id="12" creationId="{2FF0A26A-E917-BEF6-1B1F-4FFA5EF2BD89}"/>
          </ac:grpSpMkLst>
        </pc:grpChg>
        <pc:grpChg chg="add del mod">
          <ac:chgData name="Müller Laura" userId="8191ac63-0d49-4000-a34c-4f0f8c71d94d" providerId="ADAL" clId="{B2B72579-E9C9-4841-83B0-DBD0FDB23132}" dt="2024-09-03T09:19:33.848" v="29514" actId="478"/>
          <ac:grpSpMkLst>
            <pc:docMk/>
            <pc:sldMk cId="2796344010" sldId="563"/>
            <ac:grpSpMk id="35" creationId="{8F506F13-4FAF-B470-E7A1-AE47917F2329}"/>
          </ac:grpSpMkLst>
        </pc:grpChg>
        <pc:grpChg chg="add del mod">
          <ac:chgData name="Müller Laura" userId="8191ac63-0d49-4000-a34c-4f0f8c71d94d" providerId="ADAL" clId="{B2B72579-E9C9-4841-83B0-DBD0FDB23132}" dt="2024-08-29T10:13:12.235" v="13759" actId="165"/>
          <ac:grpSpMkLst>
            <pc:docMk/>
            <pc:sldMk cId="2796344010" sldId="563"/>
            <ac:grpSpMk id="40" creationId="{6F61C3A9-9C3B-6405-B8F7-91472594A210}"/>
          </ac:grpSpMkLst>
        </pc:grpChg>
        <pc:grpChg chg="add del mod">
          <ac:chgData name="Müller Laura" userId="8191ac63-0d49-4000-a34c-4f0f8c71d94d" providerId="ADAL" clId="{B2B72579-E9C9-4841-83B0-DBD0FDB23132}" dt="2024-08-29T10:22:10.161" v="14053" actId="478"/>
          <ac:grpSpMkLst>
            <pc:docMk/>
            <pc:sldMk cId="2796344010" sldId="563"/>
            <ac:grpSpMk id="52" creationId="{39A7E7BD-EB9F-01BA-FF76-9F678D316C68}"/>
          </ac:grpSpMkLst>
        </pc:grpChg>
        <pc:grpChg chg="add mod">
          <ac:chgData name="Müller Laura" userId="8191ac63-0d49-4000-a34c-4f0f8c71d94d" providerId="ADAL" clId="{B2B72579-E9C9-4841-83B0-DBD0FDB23132}" dt="2024-09-03T09:32:30.981" v="29788" actId="14100"/>
          <ac:grpSpMkLst>
            <pc:docMk/>
            <pc:sldMk cId="2796344010" sldId="563"/>
            <ac:grpSpMk id="54" creationId="{393947AF-7540-5651-4F64-8F43706F81FE}"/>
          </ac:grpSpMkLst>
        </pc:grpChg>
        <pc:grpChg chg="add mod">
          <ac:chgData name="Müller Laura" userId="8191ac63-0d49-4000-a34c-4f0f8c71d94d" providerId="ADAL" clId="{B2B72579-E9C9-4841-83B0-DBD0FDB23132}" dt="2024-09-05T13:11:11.706" v="40076" actId="1036"/>
          <ac:grpSpMkLst>
            <pc:docMk/>
            <pc:sldMk cId="2796344010" sldId="563"/>
            <ac:grpSpMk id="56" creationId="{A1C48308-BC05-2402-CB76-DA1D72D4709A}"/>
          </ac:grpSpMkLst>
        </pc:grpChg>
        <pc:grpChg chg="add mod">
          <ac:chgData name="Müller Laura" userId="8191ac63-0d49-4000-a34c-4f0f8c71d94d" providerId="ADAL" clId="{B2B72579-E9C9-4841-83B0-DBD0FDB23132}" dt="2024-09-03T09:32:30.981" v="29788" actId="14100"/>
          <ac:grpSpMkLst>
            <pc:docMk/>
            <pc:sldMk cId="2796344010" sldId="563"/>
            <ac:grpSpMk id="57" creationId="{6D777B97-C0FB-8355-DF3A-B38BF6E35B66}"/>
          </ac:grpSpMkLst>
        </pc:grpChg>
        <pc:grpChg chg="add mod">
          <ac:chgData name="Müller Laura" userId="8191ac63-0d49-4000-a34c-4f0f8c71d94d" providerId="ADAL" clId="{B2B72579-E9C9-4841-83B0-DBD0FDB23132}" dt="2024-09-03T09:32:30.981" v="29788" actId="14100"/>
          <ac:grpSpMkLst>
            <pc:docMk/>
            <pc:sldMk cId="2796344010" sldId="563"/>
            <ac:grpSpMk id="58" creationId="{1ED2EE44-587F-9B25-B6FB-A9464C0998EF}"/>
          </ac:grpSpMkLst>
        </pc:grpChg>
        <pc:grpChg chg="add del mod">
          <ac:chgData name="Müller Laura" userId="8191ac63-0d49-4000-a34c-4f0f8c71d94d" providerId="ADAL" clId="{B2B72579-E9C9-4841-83B0-DBD0FDB23132}" dt="2024-08-22T09:29:14.388" v="434" actId="478"/>
          <ac:grpSpMkLst>
            <pc:docMk/>
            <pc:sldMk cId="2796344010" sldId="563"/>
            <ac:grpSpMk id="1048" creationId="{6CA20871-441E-7ECD-E0DE-014568DC36BB}"/>
          </ac:grpSpMkLst>
        </pc:grpChg>
        <pc:picChg chg="add del mod">
          <ac:chgData name="Müller Laura" userId="8191ac63-0d49-4000-a34c-4f0f8c71d94d" providerId="ADAL" clId="{B2B72579-E9C9-4841-83B0-DBD0FDB23132}" dt="2024-08-22T09:29:22.270" v="440" actId="478"/>
          <ac:picMkLst>
            <pc:docMk/>
            <pc:sldMk cId="2796344010" sldId="563"/>
            <ac:picMk id="2" creationId="{47D553A2-FDC1-2496-195E-8EB5FB1B90B2}"/>
          </ac:picMkLst>
        </pc:picChg>
        <pc:picChg chg="mod">
          <ac:chgData name="Müller Laura" userId="8191ac63-0d49-4000-a34c-4f0f8c71d94d" providerId="ADAL" clId="{B2B72579-E9C9-4841-83B0-DBD0FDB23132}" dt="2024-09-05T07:30:01.500" v="39402" actId="14100"/>
          <ac:picMkLst>
            <pc:docMk/>
            <pc:sldMk cId="2796344010" sldId="563"/>
            <ac:picMk id="3" creationId="{DCAC78A4-5449-9397-18D7-7CE34F9B6F9B}"/>
          </ac:picMkLst>
        </pc:picChg>
        <pc:picChg chg="add del mod ord topLvl">
          <ac:chgData name="Müller Laura" userId="8191ac63-0d49-4000-a34c-4f0f8c71d94d" providerId="ADAL" clId="{B2B72579-E9C9-4841-83B0-DBD0FDB23132}" dt="2024-09-02T13:08:08.967" v="23087" actId="478"/>
          <ac:picMkLst>
            <pc:docMk/>
            <pc:sldMk cId="2796344010" sldId="563"/>
            <ac:picMk id="4" creationId="{090BF877-2D18-D990-C955-BD4448241BE0}"/>
          </ac:picMkLst>
        </pc:picChg>
        <pc:picChg chg="del">
          <ac:chgData name="Müller Laura" userId="8191ac63-0d49-4000-a34c-4f0f8c71d94d" providerId="ADAL" clId="{B2B72579-E9C9-4841-83B0-DBD0FDB23132}" dt="2024-08-22T14:30:01.559" v="1542" actId="478"/>
          <ac:picMkLst>
            <pc:docMk/>
            <pc:sldMk cId="2796344010" sldId="563"/>
            <ac:picMk id="4" creationId="{A6497196-C297-0067-5221-698B80852319}"/>
          </ac:picMkLst>
        </pc:picChg>
        <pc:picChg chg="add del mod">
          <ac:chgData name="Müller Laura" userId="8191ac63-0d49-4000-a34c-4f0f8c71d94d" providerId="ADAL" clId="{B2B72579-E9C9-4841-83B0-DBD0FDB23132}" dt="2024-08-30T08:01:22.443" v="18721" actId="478"/>
          <ac:picMkLst>
            <pc:docMk/>
            <pc:sldMk cId="2796344010" sldId="563"/>
            <ac:picMk id="7" creationId="{992B804D-D689-C296-380F-A3E883D8D385}"/>
          </ac:picMkLst>
        </pc:picChg>
        <pc:picChg chg="add mod ord">
          <ac:chgData name="Müller Laura" userId="8191ac63-0d49-4000-a34c-4f0f8c71d94d" providerId="ADAL" clId="{B2B72579-E9C9-4841-83B0-DBD0FDB23132}" dt="2024-09-03T09:32:30.981" v="29788" actId="14100"/>
          <ac:picMkLst>
            <pc:docMk/>
            <pc:sldMk cId="2796344010" sldId="563"/>
            <ac:picMk id="7" creationId="{FBC3A6BC-B371-AB45-7AB0-968657241ACD}"/>
          </ac:picMkLst>
        </pc:picChg>
        <pc:picChg chg="add del mod">
          <ac:chgData name="Müller Laura" userId="8191ac63-0d49-4000-a34c-4f0f8c71d94d" providerId="ADAL" clId="{B2B72579-E9C9-4841-83B0-DBD0FDB23132}" dt="2024-09-03T09:16:07.582" v="29482" actId="478"/>
          <ac:picMkLst>
            <pc:docMk/>
            <pc:sldMk cId="2796344010" sldId="563"/>
            <ac:picMk id="11" creationId="{EB79F1B1-E2C8-D2AD-2AD2-0E3E7083B328}"/>
          </ac:picMkLst>
        </pc:picChg>
        <pc:picChg chg="add mod">
          <ac:chgData name="Müller Laura" userId="8191ac63-0d49-4000-a34c-4f0f8c71d94d" providerId="ADAL" clId="{B2B72579-E9C9-4841-83B0-DBD0FDB23132}" dt="2024-09-03T09:16:08.193" v="29483"/>
          <ac:picMkLst>
            <pc:docMk/>
            <pc:sldMk cId="2796344010" sldId="563"/>
            <ac:picMk id="17" creationId="{6EF89D5F-0639-2785-B2EA-5076E1A99849}"/>
          </ac:picMkLst>
        </pc:picChg>
        <pc:picChg chg="del">
          <ac:chgData name="Müller Laura" userId="8191ac63-0d49-4000-a34c-4f0f8c71d94d" providerId="ADAL" clId="{B2B72579-E9C9-4841-83B0-DBD0FDB23132}" dt="2024-09-03T09:16:07.582" v="29482" actId="478"/>
          <ac:picMkLst>
            <pc:docMk/>
            <pc:sldMk cId="2796344010" sldId="563"/>
            <ac:picMk id="28" creationId="{A4776646-A45C-5ECD-79AE-5BE1674495C9}"/>
          </ac:picMkLst>
        </pc:picChg>
        <pc:picChg chg="add mod">
          <ac:chgData name="Müller Laura" userId="8191ac63-0d49-4000-a34c-4f0f8c71d94d" providerId="ADAL" clId="{B2B72579-E9C9-4841-83B0-DBD0FDB23132}" dt="2024-09-03T09:16:08.193" v="29483"/>
          <ac:picMkLst>
            <pc:docMk/>
            <pc:sldMk cId="2796344010" sldId="563"/>
            <ac:picMk id="34" creationId="{686E70C0-D851-8F27-4C19-1350990E3255}"/>
          </ac:picMkLst>
        </pc:picChg>
        <pc:picChg chg="mod">
          <ac:chgData name="Müller Laura" userId="8191ac63-0d49-4000-a34c-4f0f8c71d94d" providerId="ADAL" clId="{B2B72579-E9C9-4841-83B0-DBD0FDB23132}" dt="2024-09-03T09:19:32.742" v="29513"/>
          <ac:picMkLst>
            <pc:docMk/>
            <pc:sldMk cId="2796344010" sldId="563"/>
            <ac:picMk id="39" creationId="{9B65843D-E406-3107-9A8C-5F982F1738E9}"/>
          </ac:picMkLst>
        </pc:picChg>
        <pc:picChg chg="del mod">
          <ac:chgData name="Müller Laura" userId="8191ac63-0d49-4000-a34c-4f0f8c71d94d" providerId="ADAL" clId="{B2B72579-E9C9-4841-83B0-DBD0FDB23132}" dt="2024-08-29T10:23:11.006" v="14267" actId="478"/>
          <ac:picMkLst>
            <pc:docMk/>
            <pc:sldMk cId="2796344010" sldId="563"/>
            <ac:picMk id="1030" creationId="{C7365AE1-C11F-9CDA-0CB5-ABFA93EBBC81}"/>
          </ac:picMkLst>
        </pc:picChg>
        <pc:picChg chg="del mod">
          <ac:chgData name="Müller Laura" userId="8191ac63-0d49-4000-a34c-4f0f8c71d94d" providerId="ADAL" clId="{B2B72579-E9C9-4841-83B0-DBD0FDB23132}" dt="2024-08-29T10:23:11.006" v="14267" actId="478"/>
          <ac:picMkLst>
            <pc:docMk/>
            <pc:sldMk cId="2796344010" sldId="563"/>
            <ac:picMk id="1032" creationId="{1AC8C7BA-252A-F530-197D-4DB2712E2FC3}"/>
          </ac:picMkLst>
        </pc:picChg>
        <pc:picChg chg="mod">
          <ac:chgData name="Müller Laura" userId="8191ac63-0d49-4000-a34c-4f0f8c71d94d" providerId="ADAL" clId="{B2B72579-E9C9-4841-83B0-DBD0FDB23132}" dt="2024-09-03T09:32:30.981" v="29788" actId="14100"/>
          <ac:picMkLst>
            <pc:docMk/>
            <pc:sldMk cId="2796344010" sldId="563"/>
            <ac:picMk id="1041" creationId="{7B962AD2-F0F3-1046-A155-B304A4952C41}"/>
          </ac:picMkLst>
        </pc:picChg>
        <pc:picChg chg="mod">
          <ac:chgData name="Müller Laura" userId="8191ac63-0d49-4000-a34c-4f0f8c71d94d" providerId="ADAL" clId="{B2B72579-E9C9-4841-83B0-DBD0FDB23132}" dt="2024-08-22T09:26:49.417" v="290" actId="1035"/>
          <ac:picMkLst>
            <pc:docMk/>
            <pc:sldMk cId="2796344010" sldId="563"/>
            <ac:picMk id="1050" creationId="{A4DF4B0A-E400-DD74-EC90-B782FCDFB02C}"/>
          </ac:picMkLst>
        </pc:picChg>
        <pc:picChg chg="mod">
          <ac:chgData name="Müller Laura" userId="8191ac63-0d49-4000-a34c-4f0f8c71d94d" providerId="ADAL" clId="{B2B72579-E9C9-4841-83B0-DBD0FDB23132}" dt="2024-08-22T09:26:49.417" v="290" actId="1035"/>
          <ac:picMkLst>
            <pc:docMk/>
            <pc:sldMk cId="2796344010" sldId="563"/>
            <ac:picMk id="1051" creationId="{6E62F0B0-302A-7367-51E2-F02728125F3B}"/>
          </ac:picMkLst>
        </pc:picChg>
        <pc:picChg chg="del mod">
          <ac:chgData name="Müller Laura" userId="8191ac63-0d49-4000-a34c-4f0f8c71d94d" providerId="ADAL" clId="{B2B72579-E9C9-4841-83B0-DBD0FDB23132}" dt="2024-08-29T10:24:27.278" v="14270" actId="478"/>
          <ac:picMkLst>
            <pc:docMk/>
            <pc:sldMk cId="2796344010" sldId="563"/>
            <ac:picMk id="1056" creationId="{034FA75F-E6BE-AEC8-92FA-0615E321F875}"/>
          </ac:picMkLst>
        </pc:picChg>
        <pc:picChg chg="del mod">
          <ac:chgData name="Müller Laura" userId="8191ac63-0d49-4000-a34c-4f0f8c71d94d" providerId="ADAL" clId="{B2B72579-E9C9-4841-83B0-DBD0FDB23132}" dt="2024-08-29T10:23:13.286" v="14268" actId="478"/>
          <ac:picMkLst>
            <pc:docMk/>
            <pc:sldMk cId="2796344010" sldId="563"/>
            <ac:picMk id="1059" creationId="{E33DC1EC-775C-0837-C4AD-9D823F36FE19}"/>
          </ac:picMkLst>
        </pc:picChg>
        <pc:cxnChg chg="add mod topLvl">
          <ac:chgData name="Müller Laura" userId="8191ac63-0d49-4000-a34c-4f0f8c71d94d" providerId="ADAL" clId="{B2B72579-E9C9-4841-83B0-DBD0FDB23132}" dt="2024-09-03T09:32:30.981" v="29788" actId="14100"/>
          <ac:cxnSpMkLst>
            <pc:docMk/>
            <pc:sldMk cId="2796344010" sldId="563"/>
            <ac:cxnSpMk id="15" creationId="{824D897F-5A50-878E-197B-506A44E0A76E}"/>
          </ac:cxnSpMkLst>
        </pc:cxnChg>
        <pc:cxnChg chg="add mod topLvl">
          <ac:chgData name="Müller Laura" userId="8191ac63-0d49-4000-a34c-4f0f8c71d94d" providerId="ADAL" clId="{B2B72579-E9C9-4841-83B0-DBD0FDB23132}" dt="2024-09-03T09:32:30.981" v="29788" actId="14100"/>
          <ac:cxnSpMkLst>
            <pc:docMk/>
            <pc:sldMk cId="2796344010" sldId="563"/>
            <ac:cxnSpMk id="16" creationId="{EB2D61BF-1579-E362-75EC-C4E446FF8403}"/>
          </ac:cxnSpMkLst>
        </pc:cxnChg>
        <pc:cxnChg chg="add mod topLvl">
          <ac:chgData name="Müller Laura" userId="8191ac63-0d49-4000-a34c-4f0f8c71d94d" providerId="ADAL" clId="{B2B72579-E9C9-4841-83B0-DBD0FDB23132}" dt="2024-09-03T09:32:30.981" v="29788" actId="14100"/>
          <ac:cxnSpMkLst>
            <pc:docMk/>
            <pc:sldMk cId="2796344010" sldId="563"/>
            <ac:cxnSpMk id="19" creationId="{14F6E12F-7FF4-50F6-0AEE-1B5B03CEF450}"/>
          </ac:cxnSpMkLst>
        </pc:cxnChg>
        <pc:cxnChg chg="add mod topLvl">
          <ac:chgData name="Müller Laura" userId="8191ac63-0d49-4000-a34c-4f0f8c71d94d" providerId="ADAL" clId="{B2B72579-E9C9-4841-83B0-DBD0FDB23132}" dt="2024-09-03T09:32:30.981" v="29788" actId="14100"/>
          <ac:cxnSpMkLst>
            <pc:docMk/>
            <pc:sldMk cId="2796344010" sldId="563"/>
            <ac:cxnSpMk id="20" creationId="{F51287C7-3E0B-ABFE-7390-55CB9013651B}"/>
          </ac:cxnSpMkLst>
        </pc:cxnChg>
        <pc:cxnChg chg="add mod topLvl">
          <ac:chgData name="Müller Laura" userId="8191ac63-0d49-4000-a34c-4f0f8c71d94d" providerId="ADAL" clId="{B2B72579-E9C9-4841-83B0-DBD0FDB23132}" dt="2024-09-03T09:32:30.981" v="29788" actId="14100"/>
          <ac:cxnSpMkLst>
            <pc:docMk/>
            <pc:sldMk cId="2796344010" sldId="563"/>
            <ac:cxnSpMk id="21" creationId="{6E7D5BB0-C5E1-9613-F314-5B5EF353D5AB}"/>
          </ac:cxnSpMkLst>
        </pc:cxnChg>
        <pc:cxnChg chg="add mod topLvl">
          <ac:chgData name="Müller Laura" userId="8191ac63-0d49-4000-a34c-4f0f8c71d94d" providerId="ADAL" clId="{B2B72579-E9C9-4841-83B0-DBD0FDB23132}" dt="2024-09-03T09:32:30.981" v="29788" actId="14100"/>
          <ac:cxnSpMkLst>
            <pc:docMk/>
            <pc:sldMk cId="2796344010" sldId="563"/>
            <ac:cxnSpMk id="22" creationId="{40B7B567-06E0-59B5-A91E-299E2A7362B5}"/>
          </ac:cxnSpMkLst>
        </pc:cxnChg>
        <pc:cxnChg chg="add mod ord topLvl">
          <ac:chgData name="Müller Laura" userId="8191ac63-0d49-4000-a34c-4f0f8c71d94d" providerId="ADAL" clId="{B2B72579-E9C9-4841-83B0-DBD0FDB23132}" dt="2024-09-03T09:32:30.981" v="29788" actId="14100"/>
          <ac:cxnSpMkLst>
            <pc:docMk/>
            <pc:sldMk cId="2796344010" sldId="563"/>
            <ac:cxnSpMk id="24" creationId="{3FE8CAC6-F623-8FC3-BC31-3A14D5D0E521}"/>
          </ac:cxnSpMkLst>
        </pc:cxnChg>
        <pc:cxnChg chg="add mod ord topLvl">
          <ac:chgData name="Müller Laura" userId="8191ac63-0d49-4000-a34c-4f0f8c71d94d" providerId="ADAL" clId="{B2B72579-E9C9-4841-83B0-DBD0FDB23132}" dt="2024-09-03T09:32:30.981" v="29788" actId="14100"/>
          <ac:cxnSpMkLst>
            <pc:docMk/>
            <pc:sldMk cId="2796344010" sldId="563"/>
            <ac:cxnSpMk id="25" creationId="{CC0523BB-43F3-4033-BF4A-FF8AA4357403}"/>
          </ac:cxnSpMkLst>
        </pc:cxnChg>
        <pc:cxnChg chg="add mod ord topLvl">
          <ac:chgData name="Müller Laura" userId="8191ac63-0d49-4000-a34c-4f0f8c71d94d" providerId="ADAL" clId="{B2B72579-E9C9-4841-83B0-DBD0FDB23132}" dt="2024-09-03T09:32:30.981" v="29788" actId="14100"/>
          <ac:cxnSpMkLst>
            <pc:docMk/>
            <pc:sldMk cId="2796344010" sldId="563"/>
            <ac:cxnSpMk id="26" creationId="{9F9C71D7-5560-2262-9687-4FE525D9566C}"/>
          </ac:cxnSpMkLst>
        </pc:cxnChg>
        <pc:cxnChg chg="add mod ord topLvl">
          <ac:chgData name="Müller Laura" userId="8191ac63-0d49-4000-a34c-4f0f8c71d94d" providerId="ADAL" clId="{B2B72579-E9C9-4841-83B0-DBD0FDB23132}" dt="2024-09-03T09:32:30.981" v="29788" actId="14100"/>
          <ac:cxnSpMkLst>
            <pc:docMk/>
            <pc:sldMk cId="2796344010" sldId="563"/>
            <ac:cxnSpMk id="27" creationId="{0CBD7E3F-DC86-8DDF-60D0-DBE13E8F7A54}"/>
          </ac:cxnSpMkLst>
        </pc:cxnChg>
        <pc:cxnChg chg="add mod ord topLvl">
          <ac:chgData name="Müller Laura" userId="8191ac63-0d49-4000-a34c-4f0f8c71d94d" providerId="ADAL" clId="{B2B72579-E9C9-4841-83B0-DBD0FDB23132}" dt="2024-09-03T09:32:30.981" v="29788" actId="14100"/>
          <ac:cxnSpMkLst>
            <pc:docMk/>
            <pc:sldMk cId="2796344010" sldId="563"/>
            <ac:cxnSpMk id="29" creationId="{3EE681B3-6D2E-641B-CC4B-32DB5211A0C4}"/>
          </ac:cxnSpMkLst>
        </pc:cxnChg>
        <pc:cxnChg chg="add mod ord topLvl">
          <ac:chgData name="Müller Laura" userId="8191ac63-0d49-4000-a34c-4f0f8c71d94d" providerId="ADAL" clId="{B2B72579-E9C9-4841-83B0-DBD0FDB23132}" dt="2024-09-03T09:32:30.981" v="29788" actId="14100"/>
          <ac:cxnSpMkLst>
            <pc:docMk/>
            <pc:sldMk cId="2796344010" sldId="563"/>
            <ac:cxnSpMk id="30" creationId="{0FEE29FB-D828-7490-71D0-EDD909DFC2E6}"/>
          </ac:cxnSpMkLst>
        </pc:cxnChg>
        <pc:cxnChg chg="add mod ord topLvl">
          <ac:chgData name="Müller Laura" userId="8191ac63-0d49-4000-a34c-4f0f8c71d94d" providerId="ADAL" clId="{B2B72579-E9C9-4841-83B0-DBD0FDB23132}" dt="2024-09-03T09:32:30.981" v="29788" actId="14100"/>
          <ac:cxnSpMkLst>
            <pc:docMk/>
            <pc:sldMk cId="2796344010" sldId="563"/>
            <ac:cxnSpMk id="31" creationId="{92059361-33B8-F2AA-4C46-E6B5CFEE4532}"/>
          </ac:cxnSpMkLst>
        </pc:cxnChg>
        <pc:cxnChg chg="add mod ord topLvl">
          <ac:chgData name="Müller Laura" userId="8191ac63-0d49-4000-a34c-4f0f8c71d94d" providerId="ADAL" clId="{B2B72579-E9C9-4841-83B0-DBD0FDB23132}" dt="2024-09-03T09:32:30.981" v="29788" actId="14100"/>
          <ac:cxnSpMkLst>
            <pc:docMk/>
            <pc:sldMk cId="2796344010" sldId="563"/>
            <ac:cxnSpMk id="32" creationId="{6F91B99B-5845-185F-20D3-6152D413BCA8}"/>
          </ac:cxnSpMkLst>
        </pc:cxnChg>
        <pc:cxnChg chg="mod">
          <ac:chgData name="Müller Laura" userId="8191ac63-0d49-4000-a34c-4f0f8c71d94d" providerId="ADAL" clId="{B2B72579-E9C9-4841-83B0-DBD0FDB23132}" dt="2024-09-03T09:19:32.742" v="29513"/>
          <ac:cxnSpMkLst>
            <pc:docMk/>
            <pc:sldMk cId="2796344010" sldId="563"/>
            <ac:cxnSpMk id="40" creationId="{FC9F1188-DDB0-CFAB-79A5-98CDFB9D9B22}"/>
          </ac:cxnSpMkLst>
        </pc:cxnChg>
        <pc:cxnChg chg="mod">
          <ac:chgData name="Müller Laura" userId="8191ac63-0d49-4000-a34c-4f0f8c71d94d" providerId="ADAL" clId="{B2B72579-E9C9-4841-83B0-DBD0FDB23132}" dt="2024-09-03T09:19:32.742" v="29513"/>
          <ac:cxnSpMkLst>
            <pc:docMk/>
            <pc:sldMk cId="2796344010" sldId="563"/>
            <ac:cxnSpMk id="42" creationId="{4022CC54-EC3C-EC78-9315-6B2CEFDEB821}"/>
          </ac:cxnSpMkLst>
        </pc:cxnChg>
        <pc:cxnChg chg="mod">
          <ac:chgData name="Müller Laura" userId="8191ac63-0d49-4000-a34c-4f0f8c71d94d" providerId="ADAL" clId="{B2B72579-E9C9-4841-83B0-DBD0FDB23132}" dt="2024-09-03T09:19:32.742" v="29513"/>
          <ac:cxnSpMkLst>
            <pc:docMk/>
            <pc:sldMk cId="2796344010" sldId="563"/>
            <ac:cxnSpMk id="43" creationId="{4F69FD80-E30A-0057-A984-342FC9B7C7A9}"/>
          </ac:cxnSpMkLst>
        </pc:cxnChg>
        <pc:cxnChg chg="mod">
          <ac:chgData name="Müller Laura" userId="8191ac63-0d49-4000-a34c-4f0f8c71d94d" providerId="ADAL" clId="{B2B72579-E9C9-4841-83B0-DBD0FDB23132}" dt="2024-09-03T09:19:32.742" v="29513"/>
          <ac:cxnSpMkLst>
            <pc:docMk/>
            <pc:sldMk cId="2796344010" sldId="563"/>
            <ac:cxnSpMk id="44" creationId="{4A4A9EF1-C14D-2B47-CC5B-3505DD9A958F}"/>
          </ac:cxnSpMkLst>
        </pc:cxnChg>
        <pc:cxnChg chg="mod">
          <ac:chgData name="Müller Laura" userId="8191ac63-0d49-4000-a34c-4f0f8c71d94d" providerId="ADAL" clId="{B2B72579-E9C9-4841-83B0-DBD0FDB23132}" dt="2024-09-03T09:19:32.742" v="29513"/>
          <ac:cxnSpMkLst>
            <pc:docMk/>
            <pc:sldMk cId="2796344010" sldId="563"/>
            <ac:cxnSpMk id="45" creationId="{E98E0231-AECD-7067-863F-771206FF1A75}"/>
          </ac:cxnSpMkLst>
        </pc:cxnChg>
        <pc:cxnChg chg="mod">
          <ac:chgData name="Müller Laura" userId="8191ac63-0d49-4000-a34c-4f0f8c71d94d" providerId="ADAL" clId="{B2B72579-E9C9-4841-83B0-DBD0FDB23132}" dt="2024-09-03T09:19:32.742" v="29513"/>
          <ac:cxnSpMkLst>
            <pc:docMk/>
            <pc:sldMk cId="2796344010" sldId="563"/>
            <ac:cxnSpMk id="47" creationId="{FD07020E-E314-1CE3-5A88-E2B9FF740DAD}"/>
          </ac:cxnSpMkLst>
        </pc:cxnChg>
        <pc:cxnChg chg="mod">
          <ac:chgData name="Müller Laura" userId="8191ac63-0d49-4000-a34c-4f0f8c71d94d" providerId="ADAL" clId="{B2B72579-E9C9-4841-83B0-DBD0FDB23132}" dt="2024-09-03T09:19:32.742" v="29513"/>
          <ac:cxnSpMkLst>
            <pc:docMk/>
            <pc:sldMk cId="2796344010" sldId="563"/>
            <ac:cxnSpMk id="49" creationId="{F8203AB9-0770-2D40-B8F0-FDB43627AD63}"/>
          </ac:cxnSpMkLst>
        </pc:cxnChg>
        <pc:cxnChg chg="mod">
          <ac:chgData name="Müller Laura" userId="8191ac63-0d49-4000-a34c-4f0f8c71d94d" providerId="ADAL" clId="{B2B72579-E9C9-4841-83B0-DBD0FDB23132}" dt="2024-09-03T09:19:32.742" v="29513"/>
          <ac:cxnSpMkLst>
            <pc:docMk/>
            <pc:sldMk cId="2796344010" sldId="563"/>
            <ac:cxnSpMk id="52" creationId="{4281BA29-6D32-528A-94E8-116C3E0ABCE4}"/>
          </ac:cxnSpMkLst>
        </pc:cxnChg>
        <pc:cxnChg chg="add mod">
          <ac:chgData name="Müller Laura" userId="8191ac63-0d49-4000-a34c-4f0f8c71d94d" providerId="ADAL" clId="{B2B72579-E9C9-4841-83B0-DBD0FDB23132}" dt="2024-09-03T09:32:30.981" v="29788" actId="14100"/>
          <ac:cxnSpMkLst>
            <pc:docMk/>
            <pc:sldMk cId="2796344010" sldId="563"/>
            <ac:cxnSpMk id="59" creationId="{9551FD94-CD69-62B4-983D-1EBAA90A8E8A}"/>
          </ac:cxnSpMkLst>
        </pc:cxnChg>
        <pc:cxnChg chg="mod">
          <ac:chgData name="Müller Laura" userId="8191ac63-0d49-4000-a34c-4f0f8c71d94d" providerId="ADAL" clId="{B2B72579-E9C9-4841-83B0-DBD0FDB23132}" dt="2024-09-03T09:19:32.742" v="29513"/>
          <ac:cxnSpMkLst>
            <pc:docMk/>
            <pc:sldMk cId="2796344010" sldId="563"/>
            <ac:cxnSpMk id="1025" creationId="{4E6B8964-5FA3-322D-BC9C-1F32C4B4EC83}"/>
          </ac:cxnSpMkLst>
        </pc:cxnChg>
        <pc:cxnChg chg="mod">
          <ac:chgData name="Müller Laura" userId="8191ac63-0d49-4000-a34c-4f0f8c71d94d" providerId="ADAL" clId="{B2B72579-E9C9-4841-83B0-DBD0FDB23132}" dt="2024-09-03T09:19:32.742" v="29513"/>
          <ac:cxnSpMkLst>
            <pc:docMk/>
            <pc:sldMk cId="2796344010" sldId="563"/>
            <ac:cxnSpMk id="1026" creationId="{BE682A8E-F999-0F5B-DEAD-A1554C2D18DA}"/>
          </ac:cxnSpMkLst>
        </pc:cxnChg>
        <pc:cxnChg chg="mod">
          <ac:chgData name="Müller Laura" userId="8191ac63-0d49-4000-a34c-4f0f8c71d94d" providerId="ADAL" clId="{B2B72579-E9C9-4841-83B0-DBD0FDB23132}" dt="2024-09-03T09:19:32.742" v="29513"/>
          <ac:cxnSpMkLst>
            <pc:docMk/>
            <pc:sldMk cId="2796344010" sldId="563"/>
            <ac:cxnSpMk id="1027" creationId="{817F9CA6-9D22-B31D-870C-B4B0D767DBEF}"/>
          </ac:cxnSpMkLst>
        </pc:cxnChg>
        <pc:cxnChg chg="mod">
          <ac:chgData name="Müller Laura" userId="8191ac63-0d49-4000-a34c-4f0f8c71d94d" providerId="ADAL" clId="{B2B72579-E9C9-4841-83B0-DBD0FDB23132}" dt="2024-09-03T09:19:32.742" v="29513"/>
          <ac:cxnSpMkLst>
            <pc:docMk/>
            <pc:sldMk cId="2796344010" sldId="563"/>
            <ac:cxnSpMk id="1028" creationId="{A24FBB40-A3E1-D223-B3EC-8D0C2CFF6766}"/>
          </ac:cxnSpMkLst>
        </pc:cxnChg>
        <pc:cxnChg chg="mod">
          <ac:chgData name="Müller Laura" userId="8191ac63-0d49-4000-a34c-4f0f8c71d94d" providerId="ADAL" clId="{B2B72579-E9C9-4841-83B0-DBD0FDB23132}" dt="2024-09-03T09:19:32.742" v="29513"/>
          <ac:cxnSpMkLst>
            <pc:docMk/>
            <pc:sldMk cId="2796344010" sldId="563"/>
            <ac:cxnSpMk id="1029" creationId="{65FD2260-0C80-F29E-6795-D2B35110A21D}"/>
          </ac:cxnSpMkLst>
        </pc:cxnChg>
        <pc:cxnChg chg="mod">
          <ac:chgData name="Müller Laura" userId="8191ac63-0d49-4000-a34c-4f0f8c71d94d" providerId="ADAL" clId="{B2B72579-E9C9-4841-83B0-DBD0FDB23132}" dt="2024-09-03T09:19:32.742" v="29513"/>
          <ac:cxnSpMkLst>
            <pc:docMk/>
            <pc:sldMk cId="2796344010" sldId="563"/>
            <ac:cxnSpMk id="1030" creationId="{85FDC7AF-47EF-8985-ED18-954DCE6276D4}"/>
          </ac:cxnSpMkLst>
        </pc:cxnChg>
        <pc:cxnChg chg="mod">
          <ac:chgData name="Müller Laura" userId="8191ac63-0d49-4000-a34c-4f0f8c71d94d" providerId="ADAL" clId="{B2B72579-E9C9-4841-83B0-DBD0FDB23132}" dt="2024-09-03T09:32:30.981" v="29788" actId="14100"/>
          <ac:cxnSpMkLst>
            <pc:docMk/>
            <pc:sldMk cId="2796344010" sldId="563"/>
            <ac:cxnSpMk id="1045" creationId="{B7E53ABD-9038-9A68-6D48-D954A7067C8F}"/>
          </ac:cxnSpMkLst>
        </pc:cxnChg>
        <pc:cxnChg chg="add del mod">
          <ac:chgData name="Müller Laura" userId="8191ac63-0d49-4000-a34c-4f0f8c71d94d" providerId="ADAL" clId="{B2B72579-E9C9-4841-83B0-DBD0FDB23132}" dt="2024-08-22T09:29:19.007" v="437" actId="478"/>
          <ac:cxnSpMkLst>
            <pc:docMk/>
            <pc:sldMk cId="2796344010" sldId="563"/>
            <ac:cxnSpMk id="1053" creationId="{3D338028-49F9-F430-7645-B031FDB9A25D}"/>
          </ac:cxnSpMkLst>
        </pc:cxnChg>
        <pc:cxnChg chg="del mod">
          <ac:chgData name="Müller Laura" userId="8191ac63-0d49-4000-a34c-4f0f8c71d94d" providerId="ADAL" clId="{B2B72579-E9C9-4841-83B0-DBD0FDB23132}" dt="2024-08-29T10:25:12.006" v="14282" actId="478"/>
          <ac:cxnSpMkLst>
            <pc:docMk/>
            <pc:sldMk cId="2796344010" sldId="563"/>
            <ac:cxnSpMk id="1061" creationId="{D0CDEF09-BBE0-6EA2-1707-42299351ACCA}"/>
          </ac:cxnSpMkLst>
        </pc:cxnChg>
      </pc:sldChg>
      <pc:sldChg chg="del">
        <pc:chgData name="Müller Laura" userId="8191ac63-0d49-4000-a34c-4f0f8c71d94d" providerId="ADAL" clId="{B2B72579-E9C9-4841-83B0-DBD0FDB23132}" dt="2024-08-22T10:13:55.604" v="1098" actId="47"/>
        <pc:sldMkLst>
          <pc:docMk/>
          <pc:sldMk cId="1173838513" sldId="567"/>
        </pc:sldMkLst>
      </pc:sldChg>
      <pc:sldChg chg="addSp delSp modSp del mod modNotesTx">
        <pc:chgData name="Müller Laura" userId="8191ac63-0d49-4000-a34c-4f0f8c71d94d" providerId="ADAL" clId="{B2B72579-E9C9-4841-83B0-DBD0FDB23132}" dt="2024-08-28T15:28:39.273" v="8381" actId="47"/>
        <pc:sldMkLst>
          <pc:docMk/>
          <pc:sldMk cId="903102002" sldId="568"/>
        </pc:sldMkLst>
        <pc:spChg chg="del">
          <ac:chgData name="Müller Laura" userId="8191ac63-0d49-4000-a34c-4f0f8c71d94d" providerId="ADAL" clId="{B2B72579-E9C9-4841-83B0-DBD0FDB23132}" dt="2024-08-22T09:34:57.507" v="739" actId="478"/>
          <ac:spMkLst>
            <pc:docMk/>
            <pc:sldMk cId="903102002" sldId="568"/>
            <ac:spMk id="2" creationId="{E13D25BF-CB21-85FC-806E-82B33E2C5EA9}"/>
          </ac:spMkLst>
        </pc:spChg>
        <pc:spChg chg="del">
          <ac:chgData name="Müller Laura" userId="8191ac63-0d49-4000-a34c-4f0f8c71d94d" providerId="ADAL" clId="{B2B72579-E9C9-4841-83B0-DBD0FDB23132}" dt="2024-08-22T09:34:57.507" v="739" actId="478"/>
          <ac:spMkLst>
            <pc:docMk/>
            <pc:sldMk cId="903102002" sldId="568"/>
            <ac:spMk id="3" creationId="{6B5B8CA5-FE80-0A6C-59C5-9EEF68FA567D}"/>
          </ac:spMkLst>
        </pc:spChg>
        <pc:spChg chg="add del mod">
          <ac:chgData name="Müller Laura" userId="8191ac63-0d49-4000-a34c-4f0f8c71d94d" providerId="ADAL" clId="{B2B72579-E9C9-4841-83B0-DBD0FDB23132}" dt="2024-08-28T13:07:36.584" v="1695" actId="478"/>
          <ac:spMkLst>
            <pc:docMk/>
            <pc:sldMk cId="903102002" sldId="568"/>
            <ac:spMk id="6" creationId="{04DF627D-5DC0-79C0-F16D-C788F88DCF20}"/>
          </ac:spMkLst>
        </pc:spChg>
        <pc:spChg chg="add del mod">
          <ac:chgData name="Müller Laura" userId="8191ac63-0d49-4000-a34c-4f0f8c71d94d" providerId="ADAL" clId="{B2B72579-E9C9-4841-83B0-DBD0FDB23132}" dt="2024-08-28T13:15:20.189" v="1765" actId="478"/>
          <ac:spMkLst>
            <pc:docMk/>
            <pc:sldMk cId="903102002" sldId="568"/>
            <ac:spMk id="7" creationId="{671DA21F-9024-0987-7E1B-7D704103B041}"/>
          </ac:spMkLst>
        </pc:spChg>
        <pc:spChg chg="add mod">
          <ac:chgData name="Müller Laura" userId="8191ac63-0d49-4000-a34c-4f0f8c71d94d" providerId="ADAL" clId="{B2B72579-E9C9-4841-83B0-DBD0FDB23132}" dt="2024-08-22T14:25:06.008" v="1260" actId="20577"/>
          <ac:spMkLst>
            <pc:docMk/>
            <pc:sldMk cId="903102002" sldId="568"/>
            <ac:spMk id="8" creationId="{7BFDDCD2-7CF6-F451-7F46-744D547B214B}"/>
          </ac:spMkLst>
        </pc:spChg>
        <pc:spChg chg="mod">
          <ac:chgData name="Müller Laura" userId="8191ac63-0d49-4000-a34c-4f0f8c71d94d" providerId="ADAL" clId="{B2B72579-E9C9-4841-83B0-DBD0FDB23132}" dt="2024-08-22T09:34:52.187" v="738" actId="20577"/>
          <ac:spMkLst>
            <pc:docMk/>
            <pc:sldMk cId="903102002" sldId="568"/>
            <ac:spMk id="10" creationId="{B913B4DB-2508-FA3A-41B8-07F7BAE2251E}"/>
          </ac:spMkLst>
        </pc:spChg>
        <pc:spChg chg="del">
          <ac:chgData name="Müller Laura" userId="8191ac63-0d49-4000-a34c-4f0f8c71d94d" providerId="ADAL" clId="{B2B72579-E9C9-4841-83B0-DBD0FDB23132}" dt="2024-08-22T09:34:57.507" v="739" actId="478"/>
          <ac:spMkLst>
            <pc:docMk/>
            <pc:sldMk cId="903102002" sldId="568"/>
            <ac:spMk id="11" creationId="{5BC44EB3-3DFF-D2FD-7293-C098D5937DFB}"/>
          </ac:spMkLst>
        </pc:spChg>
        <pc:spChg chg="add mod">
          <ac:chgData name="Müller Laura" userId="8191ac63-0d49-4000-a34c-4f0f8c71d94d" providerId="ADAL" clId="{B2B72579-E9C9-4841-83B0-DBD0FDB23132}" dt="2024-08-28T13:17:02.335" v="1876"/>
          <ac:spMkLst>
            <pc:docMk/>
            <pc:sldMk cId="903102002" sldId="568"/>
            <ac:spMk id="12" creationId="{A2541CDB-D21A-03CD-D594-5822CBC5498C}"/>
          </ac:spMkLst>
        </pc:spChg>
        <pc:spChg chg="add mod">
          <ac:chgData name="Müller Laura" userId="8191ac63-0d49-4000-a34c-4f0f8c71d94d" providerId="ADAL" clId="{B2B72579-E9C9-4841-83B0-DBD0FDB23132}" dt="2024-08-28T13:17:02.335" v="1876"/>
          <ac:spMkLst>
            <pc:docMk/>
            <pc:sldMk cId="903102002" sldId="568"/>
            <ac:spMk id="13" creationId="{663D0853-F8C7-4A8F-C8D5-AC6C9BDBFA8F}"/>
          </ac:spMkLst>
        </pc:spChg>
        <pc:spChg chg="del">
          <ac:chgData name="Müller Laura" userId="8191ac63-0d49-4000-a34c-4f0f8c71d94d" providerId="ADAL" clId="{B2B72579-E9C9-4841-83B0-DBD0FDB23132}" dt="2024-08-22T09:34:57.507" v="739" actId="478"/>
          <ac:spMkLst>
            <pc:docMk/>
            <pc:sldMk cId="903102002" sldId="568"/>
            <ac:spMk id="30" creationId="{8AA1A681-7FA1-1265-00EA-2554B9D55E74}"/>
          </ac:spMkLst>
        </pc:spChg>
        <pc:spChg chg="del">
          <ac:chgData name="Müller Laura" userId="8191ac63-0d49-4000-a34c-4f0f8c71d94d" providerId="ADAL" clId="{B2B72579-E9C9-4841-83B0-DBD0FDB23132}" dt="2024-08-22T09:34:57.507" v="739" actId="478"/>
          <ac:spMkLst>
            <pc:docMk/>
            <pc:sldMk cId="903102002" sldId="568"/>
            <ac:spMk id="31" creationId="{7371F1B0-713B-F327-ACDE-230B39593293}"/>
          </ac:spMkLst>
        </pc:spChg>
        <pc:spChg chg="del">
          <ac:chgData name="Müller Laura" userId="8191ac63-0d49-4000-a34c-4f0f8c71d94d" providerId="ADAL" clId="{B2B72579-E9C9-4841-83B0-DBD0FDB23132}" dt="2024-08-22T09:34:57.507" v="739" actId="478"/>
          <ac:spMkLst>
            <pc:docMk/>
            <pc:sldMk cId="903102002" sldId="568"/>
            <ac:spMk id="32" creationId="{E9E3B3F2-0116-E937-B29C-72D3111B936D}"/>
          </ac:spMkLst>
        </pc:spChg>
        <pc:spChg chg="mod">
          <ac:chgData name="Müller Laura" userId="8191ac63-0d49-4000-a34c-4f0f8c71d94d" providerId="ADAL" clId="{B2B72579-E9C9-4841-83B0-DBD0FDB23132}" dt="2024-08-22T14:24:15.021" v="1162" actId="1076"/>
          <ac:spMkLst>
            <pc:docMk/>
            <pc:sldMk cId="903102002" sldId="568"/>
            <ac:spMk id="34" creationId="{988A1B53-0600-4064-A629-977DA129724C}"/>
          </ac:spMkLst>
        </pc:spChg>
        <pc:spChg chg="del">
          <ac:chgData name="Müller Laura" userId="8191ac63-0d49-4000-a34c-4f0f8c71d94d" providerId="ADAL" clId="{B2B72579-E9C9-4841-83B0-DBD0FDB23132}" dt="2024-08-22T09:34:57.507" v="739" actId="478"/>
          <ac:spMkLst>
            <pc:docMk/>
            <pc:sldMk cId="903102002" sldId="568"/>
            <ac:spMk id="36" creationId="{3A78D6A8-7966-A6AE-0854-A7D121474AA2}"/>
          </ac:spMkLst>
        </pc:spChg>
        <pc:spChg chg="del">
          <ac:chgData name="Müller Laura" userId="8191ac63-0d49-4000-a34c-4f0f8c71d94d" providerId="ADAL" clId="{B2B72579-E9C9-4841-83B0-DBD0FDB23132}" dt="2024-08-22T09:34:57.507" v="739" actId="478"/>
          <ac:spMkLst>
            <pc:docMk/>
            <pc:sldMk cId="903102002" sldId="568"/>
            <ac:spMk id="38" creationId="{6618A40A-E110-8DFE-2899-3EE5E6B58656}"/>
          </ac:spMkLst>
        </pc:spChg>
        <pc:grpChg chg="del">
          <ac:chgData name="Müller Laura" userId="8191ac63-0d49-4000-a34c-4f0f8c71d94d" providerId="ADAL" clId="{B2B72579-E9C9-4841-83B0-DBD0FDB23132}" dt="2024-08-22T09:34:57.507" v="739" actId="478"/>
          <ac:grpSpMkLst>
            <pc:docMk/>
            <pc:sldMk cId="903102002" sldId="568"/>
            <ac:grpSpMk id="12" creationId="{A0DB65E9-796A-71D6-DF1E-AD9B7BEA58AC}"/>
          </ac:grpSpMkLst>
        </pc:grpChg>
        <pc:grpChg chg="del">
          <ac:chgData name="Müller Laura" userId="8191ac63-0d49-4000-a34c-4f0f8c71d94d" providerId="ADAL" clId="{B2B72579-E9C9-4841-83B0-DBD0FDB23132}" dt="2024-08-22T09:34:57.507" v="739" actId="478"/>
          <ac:grpSpMkLst>
            <pc:docMk/>
            <pc:sldMk cId="903102002" sldId="568"/>
            <ac:grpSpMk id="13" creationId="{B84EA37C-28ED-F42C-C2C4-6CB3CFFC310A}"/>
          </ac:grpSpMkLst>
        </pc:grpChg>
        <pc:picChg chg="add mod ord">
          <ac:chgData name="Müller Laura" userId="8191ac63-0d49-4000-a34c-4f0f8c71d94d" providerId="ADAL" clId="{B2B72579-E9C9-4841-83B0-DBD0FDB23132}" dt="2024-08-28T13:17:19.288" v="1906" actId="14100"/>
          <ac:picMkLst>
            <pc:docMk/>
            <pc:sldMk cId="903102002" sldId="568"/>
            <ac:picMk id="3" creationId="{DAE4D36F-19FC-6EB5-DFC9-B8FBDF26D2D2}"/>
          </ac:picMkLst>
        </pc:picChg>
        <pc:picChg chg="del">
          <ac:chgData name="Müller Laura" userId="8191ac63-0d49-4000-a34c-4f0f8c71d94d" providerId="ADAL" clId="{B2B72579-E9C9-4841-83B0-DBD0FDB23132}" dt="2024-08-22T14:30:04.287" v="1544" actId="478"/>
          <ac:picMkLst>
            <pc:docMk/>
            <pc:sldMk cId="903102002" sldId="568"/>
            <ac:picMk id="4" creationId="{A6497196-C297-0067-5221-698B80852319}"/>
          </ac:picMkLst>
        </pc:picChg>
        <pc:picChg chg="add mod">
          <ac:chgData name="Müller Laura" userId="8191ac63-0d49-4000-a34c-4f0f8c71d94d" providerId="ADAL" clId="{B2B72579-E9C9-4841-83B0-DBD0FDB23132}" dt="2024-08-22T14:30:05.249" v="1545"/>
          <ac:picMkLst>
            <pc:docMk/>
            <pc:sldMk cId="903102002" sldId="568"/>
            <ac:picMk id="9" creationId="{09C0FDE1-AFF6-BE63-3298-A0E43172D1BB}"/>
          </ac:picMkLst>
        </pc:picChg>
        <pc:picChg chg="add mod ord">
          <ac:chgData name="Müller Laura" userId="8191ac63-0d49-4000-a34c-4f0f8c71d94d" providerId="ADAL" clId="{B2B72579-E9C9-4841-83B0-DBD0FDB23132}" dt="2024-08-28T13:17:25.135" v="1908" actId="1076"/>
          <ac:picMkLst>
            <pc:docMk/>
            <pc:sldMk cId="903102002" sldId="568"/>
            <ac:picMk id="11" creationId="{BFFD3110-E05F-162D-A53C-E7B75BE1C7BD}"/>
          </ac:picMkLst>
        </pc:picChg>
        <pc:picChg chg="del">
          <ac:chgData name="Müller Laura" userId="8191ac63-0d49-4000-a34c-4f0f8c71d94d" providerId="ADAL" clId="{B2B72579-E9C9-4841-83B0-DBD0FDB23132}" dt="2024-08-22T09:34:58.669" v="741" actId="478"/>
          <ac:picMkLst>
            <pc:docMk/>
            <pc:sldMk cId="903102002" sldId="568"/>
            <ac:picMk id="21" creationId="{568E23ED-50FC-91DA-9501-8BC423AA1FD3}"/>
          </ac:picMkLst>
        </pc:picChg>
        <pc:picChg chg="del">
          <ac:chgData name="Müller Laura" userId="8191ac63-0d49-4000-a34c-4f0f8c71d94d" providerId="ADAL" clId="{B2B72579-E9C9-4841-83B0-DBD0FDB23132}" dt="2024-08-22T09:34:58.244" v="740" actId="478"/>
          <ac:picMkLst>
            <pc:docMk/>
            <pc:sldMk cId="903102002" sldId="568"/>
            <ac:picMk id="33" creationId="{AE767597-F2AB-4146-1F72-38DA82F405D6}"/>
          </ac:picMkLst>
        </pc:picChg>
      </pc:sldChg>
      <pc:sldChg chg="del">
        <pc:chgData name="Müller Laura" userId="8191ac63-0d49-4000-a34c-4f0f8c71d94d" providerId="ADAL" clId="{B2B72579-E9C9-4841-83B0-DBD0FDB23132}" dt="2024-08-29T09:29:10.546" v="13287" actId="47"/>
        <pc:sldMkLst>
          <pc:docMk/>
          <pc:sldMk cId="1435538157" sldId="570"/>
        </pc:sldMkLst>
      </pc:sldChg>
      <pc:sldChg chg="addSp delSp modSp del mod">
        <pc:chgData name="Müller Laura" userId="8191ac63-0d49-4000-a34c-4f0f8c71d94d" providerId="ADAL" clId="{B2B72579-E9C9-4841-83B0-DBD0FDB23132}" dt="2024-09-03T10:03:12.358" v="30843" actId="47"/>
        <pc:sldMkLst>
          <pc:docMk/>
          <pc:sldMk cId="3400957090" sldId="572"/>
        </pc:sldMkLst>
        <pc:spChg chg="mod">
          <ac:chgData name="Müller Laura" userId="8191ac63-0d49-4000-a34c-4f0f8c71d94d" providerId="ADAL" clId="{B2B72579-E9C9-4841-83B0-DBD0FDB23132}" dt="2024-08-29T17:15:20.504" v="18101" actId="20577"/>
          <ac:spMkLst>
            <pc:docMk/>
            <pc:sldMk cId="3400957090" sldId="572"/>
            <ac:spMk id="43" creationId="{27565996-6EAA-AFC9-D5BD-676B932C6A8B}"/>
          </ac:spMkLst>
        </pc:spChg>
        <pc:picChg chg="add mod">
          <ac:chgData name="Müller Laura" userId="8191ac63-0d49-4000-a34c-4f0f8c71d94d" providerId="ADAL" clId="{B2B72579-E9C9-4841-83B0-DBD0FDB23132}" dt="2024-08-22T14:30:15.811" v="1551"/>
          <ac:picMkLst>
            <pc:docMk/>
            <pc:sldMk cId="3400957090" sldId="572"/>
            <ac:picMk id="2" creationId="{AC5C4936-0182-2E90-4AFF-AD4199D70CFE}"/>
          </ac:picMkLst>
        </pc:picChg>
        <pc:picChg chg="del">
          <ac:chgData name="Müller Laura" userId="8191ac63-0d49-4000-a34c-4f0f8c71d94d" providerId="ADAL" clId="{B2B72579-E9C9-4841-83B0-DBD0FDB23132}" dt="2024-08-22T14:30:13.575" v="1550" actId="478"/>
          <ac:picMkLst>
            <pc:docMk/>
            <pc:sldMk cId="3400957090" sldId="572"/>
            <ac:picMk id="4" creationId="{A6497196-C297-0067-5221-698B80852319}"/>
          </ac:picMkLst>
        </pc:picChg>
      </pc:sldChg>
      <pc:sldChg chg="addSp delSp modSp mod">
        <pc:chgData name="Müller Laura" userId="8191ac63-0d49-4000-a34c-4f0f8c71d94d" providerId="ADAL" clId="{B2B72579-E9C9-4841-83B0-DBD0FDB23132}" dt="2024-08-29T09:34:23.290" v="13728" actId="478"/>
        <pc:sldMkLst>
          <pc:docMk/>
          <pc:sldMk cId="2986767042" sldId="576"/>
        </pc:sldMkLst>
        <pc:spChg chg="del">
          <ac:chgData name="Müller Laura" userId="8191ac63-0d49-4000-a34c-4f0f8c71d94d" providerId="ADAL" clId="{B2B72579-E9C9-4841-83B0-DBD0FDB23132}" dt="2024-08-29T09:29:24.218" v="13292" actId="478"/>
          <ac:spMkLst>
            <pc:docMk/>
            <pc:sldMk cId="2986767042" sldId="576"/>
            <ac:spMk id="2" creationId="{0637719C-6463-755A-AE1E-6D9C330AFFD2}"/>
          </ac:spMkLst>
        </pc:spChg>
        <pc:spChg chg="add del mod">
          <ac:chgData name="Müller Laura" userId="8191ac63-0d49-4000-a34c-4f0f8c71d94d" providerId="ADAL" clId="{B2B72579-E9C9-4841-83B0-DBD0FDB23132}" dt="2024-08-29T09:34:23.290" v="13728" actId="478"/>
          <ac:spMkLst>
            <pc:docMk/>
            <pc:sldMk cId="2986767042" sldId="576"/>
            <ac:spMk id="4" creationId="{14035106-CB0D-035E-FA90-5424BFF6DD0A}"/>
          </ac:spMkLst>
        </pc:spChg>
        <pc:spChg chg="add del mod">
          <ac:chgData name="Müller Laura" userId="8191ac63-0d49-4000-a34c-4f0f8c71d94d" providerId="ADAL" clId="{B2B72579-E9C9-4841-83B0-DBD0FDB23132}" dt="2024-08-29T09:34:23.290" v="13728" actId="478"/>
          <ac:spMkLst>
            <pc:docMk/>
            <pc:sldMk cId="2986767042" sldId="576"/>
            <ac:spMk id="6" creationId="{595B637B-64F1-05FC-D054-61E4500030C9}"/>
          </ac:spMkLst>
        </pc:spChg>
        <pc:spChg chg="add del mod">
          <ac:chgData name="Müller Laura" userId="8191ac63-0d49-4000-a34c-4f0f8c71d94d" providerId="ADAL" clId="{B2B72579-E9C9-4841-83B0-DBD0FDB23132}" dt="2024-08-29T09:33:43.925" v="13642" actId="478"/>
          <ac:spMkLst>
            <pc:docMk/>
            <pc:sldMk cId="2986767042" sldId="576"/>
            <ac:spMk id="7" creationId="{17C325BE-28E4-8166-E7BC-48480C56DDC4}"/>
          </ac:spMkLst>
        </pc:spChg>
        <pc:spChg chg="add del mod">
          <ac:chgData name="Müller Laura" userId="8191ac63-0d49-4000-a34c-4f0f8c71d94d" providerId="ADAL" clId="{B2B72579-E9C9-4841-83B0-DBD0FDB23132}" dt="2024-08-29T09:34:23.290" v="13728" actId="478"/>
          <ac:spMkLst>
            <pc:docMk/>
            <pc:sldMk cId="2986767042" sldId="576"/>
            <ac:spMk id="9" creationId="{505FF247-86E4-674A-BD0E-30C0FB259915}"/>
          </ac:spMkLst>
        </pc:spChg>
        <pc:spChg chg="add del mod">
          <ac:chgData name="Müller Laura" userId="8191ac63-0d49-4000-a34c-4f0f8c71d94d" providerId="ADAL" clId="{B2B72579-E9C9-4841-83B0-DBD0FDB23132}" dt="2024-08-29T09:34:23.290" v="13728" actId="478"/>
          <ac:spMkLst>
            <pc:docMk/>
            <pc:sldMk cId="2986767042" sldId="576"/>
            <ac:spMk id="10" creationId="{7EC16547-3CFA-E802-279D-C77877107170}"/>
          </ac:spMkLst>
        </pc:spChg>
        <pc:spChg chg="add del mod">
          <ac:chgData name="Müller Laura" userId="8191ac63-0d49-4000-a34c-4f0f8c71d94d" providerId="ADAL" clId="{B2B72579-E9C9-4841-83B0-DBD0FDB23132}" dt="2024-08-29T09:34:23.290" v="13728" actId="478"/>
          <ac:spMkLst>
            <pc:docMk/>
            <pc:sldMk cId="2986767042" sldId="576"/>
            <ac:spMk id="11" creationId="{F2E3AA1B-F449-B42C-8266-87FC493D05F8}"/>
          </ac:spMkLst>
        </pc:spChg>
        <pc:spChg chg="add del mod">
          <ac:chgData name="Müller Laura" userId="8191ac63-0d49-4000-a34c-4f0f8c71d94d" providerId="ADAL" clId="{B2B72579-E9C9-4841-83B0-DBD0FDB23132}" dt="2024-08-29T09:34:23.290" v="13728" actId="478"/>
          <ac:spMkLst>
            <pc:docMk/>
            <pc:sldMk cId="2986767042" sldId="576"/>
            <ac:spMk id="12" creationId="{0E944694-E920-B1EC-A48F-9751009A372E}"/>
          </ac:spMkLst>
        </pc:spChg>
        <pc:spChg chg="add del mod">
          <ac:chgData name="Müller Laura" userId="8191ac63-0d49-4000-a34c-4f0f8c71d94d" providerId="ADAL" clId="{B2B72579-E9C9-4841-83B0-DBD0FDB23132}" dt="2024-08-29T09:34:23.290" v="13728" actId="478"/>
          <ac:spMkLst>
            <pc:docMk/>
            <pc:sldMk cId="2986767042" sldId="576"/>
            <ac:spMk id="13" creationId="{C48EB948-C628-1153-AFCB-16F903335630}"/>
          </ac:spMkLst>
        </pc:spChg>
        <pc:spChg chg="add del mod">
          <ac:chgData name="Müller Laura" userId="8191ac63-0d49-4000-a34c-4f0f8c71d94d" providerId="ADAL" clId="{B2B72579-E9C9-4841-83B0-DBD0FDB23132}" dt="2024-08-29T09:33:43.561" v="13641" actId="478"/>
          <ac:spMkLst>
            <pc:docMk/>
            <pc:sldMk cId="2986767042" sldId="576"/>
            <ac:spMk id="14" creationId="{894BA7A1-0534-5EA3-BF04-C1B26CD0C32E}"/>
          </ac:spMkLst>
        </pc:spChg>
        <pc:spChg chg="add del mod">
          <ac:chgData name="Müller Laura" userId="8191ac63-0d49-4000-a34c-4f0f8c71d94d" providerId="ADAL" clId="{B2B72579-E9C9-4841-83B0-DBD0FDB23132}" dt="2024-08-29T09:34:23.290" v="13728" actId="478"/>
          <ac:spMkLst>
            <pc:docMk/>
            <pc:sldMk cId="2986767042" sldId="576"/>
            <ac:spMk id="20" creationId="{481B8BAD-4A34-6D1E-6D6E-5EB743154AE4}"/>
          </ac:spMkLst>
        </pc:spChg>
        <pc:spChg chg="add del mod">
          <ac:chgData name="Müller Laura" userId="8191ac63-0d49-4000-a34c-4f0f8c71d94d" providerId="ADAL" clId="{B2B72579-E9C9-4841-83B0-DBD0FDB23132}" dt="2024-08-29T09:34:23.290" v="13728" actId="478"/>
          <ac:spMkLst>
            <pc:docMk/>
            <pc:sldMk cId="2986767042" sldId="576"/>
            <ac:spMk id="23" creationId="{C901DDC0-9225-229F-ED13-4CA1E90B3F63}"/>
          </ac:spMkLst>
        </pc:spChg>
        <pc:spChg chg="add del mod">
          <ac:chgData name="Müller Laura" userId="8191ac63-0d49-4000-a34c-4f0f8c71d94d" providerId="ADAL" clId="{B2B72579-E9C9-4841-83B0-DBD0FDB23132}" dt="2024-08-29T09:34:23.290" v="13728" actId="478"/>
          <ac:spMkLst>
            <pc:docMk/>
            <pc:sldMk cId="2986767042" sldId="576"/>
            <ac:spMk id="24" creationId="{005C9833-52A3-1B29-D03F-312F630EEC9B}"/>
          </ac:spMkLst>
        </pc:spChg>
        <pc:spChg chg="add del mod">
          <ac:chgData name="Müller Laura" userId="8191ac63-0d49-4000-a34c-4f0f8c71d94d" providerId="ADAL" clId="{B2B72579-E9C9-4841-83B0-DBD0FDB23132}" dt="2024-08-29T09:34:23.290" v="13728" actId="478"/>
          <ac:spMkLst>
            <pc:docMk/>
            <pc:sldMk cId="2986767042" sldId="576"/>
            <ac:spMk id="40" creationId="{59375577-100C-7D55-A574-DA02F519EE6A}"/>
          </ac:spMkLst>
        </pc:spChg>
        <pc:spChg chg="add del mod">
          <ac:chgData name="Müller Laura" userId="8191ac63-0d49-4000-a34c-4f0f8c71d94d" providerId="ADAL" clId="{B2B72579-E9C9-4841-83B0-DBD0FDB23132}" dt="2024-08-29T09:34:23.290" v="13728" actId="478"/>
          <ac:spMkLst>
            <pc:docMk/>
            <pc:sldMk cId="2986767042" sldId="576"/>
            <ac:spMk id="41" creationId="{9D38829C-DA95-00C0-5627-AA2E354EB95C}"/>
          </ac:spMkLst>
        </pc:spChg>
        <pc:spChg chg="add del mod">
          <ac:chgData name="Müller Laura" userId="8191ac63-0d49-4000-a34c-4f0f8c71d94d" providerId="ADAL" clId="{B2B72579-E9C9-4841-83B0-DBD0FDB23132}" dt="2024-08-29T09:34:23.290" v="13728" actId="478"/>
          <ac:spMkLst>
            <pc:docMk/>
            <pc:sldMk cId="2986767042" sldId="576"/>
            <ac:spMk id="42" creationId="{24A538C6-27EC-61A7-08C7-DC949CFA9272}"/>
          </ac:spMkLst>
        </pc:spChg>
        <pc:spChg chg="add del mod">
          <ac:chgData name="Müller Laura" userId="8191ac63-0d49-4000-a34c-4f0f8c71d94d" providerId="ADAL" clId="{B2B72579-E9C9-4841-83B0-DBD0FDB23132}" dt="2024-08-29T09:34:23.290" v="13728" actId="478"/>
          <ac:spMkLst>
            <pc:docMk/>
            <pc:sldMk cId="2986767042" sldId="576"/>
            <ac:spMk id="43" creationId="{C658B25E-C774-60EE-1AC0-1AE57407B7C9}"/>
          </ac:spMkLst>
        </pc:spChg>
        <pc:spChg chg="add del mod">
          <ac:chgData name="Müller Laura" userId="8191ac63-0d49-4000-a34c-4f0f8c71d94d" providerId="ADAL" clId="{B2B72579-E9C9-4841-83B0-DBD0FDB23132}" dt="2024-08-29T09:34:23.290" v="13728" actId="478"/>
          <ac:spMkLst>
            <pc:docMk/>
            <pc:sldMk cId="2986767042" sldId="576"/>
            <ac:spMk id="44" creationId="{F3222EFA-4569-718B-6DCE-3F90A4467DFC}"/>
          </ac:spMkLst>
        </pc:spChg>
        <pc:picChg chg="del">
          <ac:chgData name="Müller Laura" userId="8191ac63-0d49-4000-a34c-4f0f8c71d94d" providerId="ADAL" clId="{B2B72579-E9C9-4841-83B0-DBD0FDB23132}" dt="2024-08-29T09:29:24.218" v="13292" actId="478"/>
          <ac:picMkLst>
            <pc:docMk/>
            <pc:sldMk cId="2986767042" sldId="576"/>
            <ac:picMk id="3" creationId="{A7CF4078-7712-C309-ABD4-61A59F131B69}"/>
          </ac:picMkLst>
        </pc:picChg>
        <pc:picChg chg="del">
          <ac:chgData name="Müller Laura" userId="8191ac63-0d49-4000-a34c-4f0f8c71d94d" providerId="ADAL" clId="{B2B72579-E9C9-4841-83B0-DBD0FDB23132}" dt="2024-08-29T09:29:24.218" v="13292" actId="478"/>
          <ac:picMkLst>
            <pc:docMk/>
            <pc:sldMk cId="2986767042" sldId="576"/>
            <ac:picMk id="5" creationId="{10372427-69A1-79D9-B797-3097F3299F48}"/>
          </ac:picMkLst>
        </pc:picChg>
        <pc:picChg chg="add del mod">
          <ac:chgData name="Müller Laura" userId="8191ac63-0d49-4000-a34c-4f0f8c71d94d" providerId="ADAL" clId="{B2B72579-E9C9-4841-83B0-DBD0FDB23132}" dt="2024-08-29T09:34:23.290" v="13728" actId="478"/>
          <ac:picMkLst>
            <pc:docMk/>
            <pc:sldMk cId="2986767042" sldId="576"/>
            <ac:picMk id="17" creationId="{81E6CE9E-59F3-57D1-00DC-0CCEA6199C10}"/>
          </ac:picMkLst>
        </pc:picChg>
        <pc:picChg chg="add del mod">
          <ac:chgData name="Müller Laura" userId="8191ac63-0d49-4000-a34c-4f0f8c71d94d" providerId="ADAL" clId="{B2B72579-E9C9-4841-83B0-DBD0FDB23132}" dt="2024-08-29T09:34:23.290" v="13728" actId="478"/>
          <ac:picMkLst>
            <pc:docMk/>
            <pc:sldMk cId="2986767042" sldId="576"/>
            <ac:picMk id="18" creationId="{02E99D02-AC96-1DEB-263F-95B165B206C5}"/>
          </ac:picMkLst>
        </pc:picChg>
        <pc:picChg chg="add del mod">
          <ac:chgData name="Müller Laura" userId="8191ac63-0d49-4000-a34c-4f0f8c71d94d" providerId="ADAL" clId="{B2B72579-E9C9-4841-83B0-DBD0FDB23132}" dt="2024-08-29T09:34:23.290" v="13728" actId="478"/>
          <ac:picMkLst>
            <pc:docMk/>
            <pc:sldMk cId="2986767042" sldId="576"/>
            <ac:picMk id="19" creationId="{26D3242B-56DA-EE5C-9D03-D5A14809019D}"/>
          </ac:picMkLst>
        </pc:picChg>
        <pc:picChg chg="add del mod">
          <ac:chgData name="Müller Laura" userId="8191ac63-0d49-4000-a34c-4f0f8c71d94d" providerId="ADAL" clId="{B2B72579-E9C9-4841-83B0-DBD0FDB23132}" dt="2024-08-29T09:34:23.290" v="13728" actId="478"/>
          <ac:picMkLst>
            <pc:docMk/>
            <pc:sldMk cId="2986767042" sldId="576"/>
            <ac:picMk id="21" creationId="{AC3952A4-62FD-88C6-44CF-62F9EDF6448F}"/>
          </ac:picMkLst>
        </pc:picChg>
        <pc:picChg chg="add del mod">
          <ac:chgData name="Müller Laura" userId="8191ac63-0d49-4000-a34c-4f0f8c71d94d" providerId="ADAL" clId="{B2B72579-E9C9-4841-83B0-DBD0FDB23132}" dt="2024-08-29T09:34:23.290" v="13728" actId="478"/>
          <ac:picMkLst>
            <pc:docMk/>
            <pc:sldMk cId="2986767042" sldId="576"/>
            <ac:picMk id="22" creationId="{BE1EA975-042F-DA88-874A-A4057622699E}"/>
          </ac:picMkLst>
        </pc:picChg>
        <pc:cxnChg chg="add del mod">
          <ac:chgData name="Müller Laura" userId="8191ac63-0d49-4000-a34c-4f0f8c71d94d" providerId="ADAL" clId="{B2B72579-E9C9-4841-83B0-DBD0FDB23132}" dt="2024-08-29T09:34:23.290" v="13728" actId="478"/>
          <ac:cxnSpMkLst>
            <pc:docMk/>
            <pc:sldMk cId="2986767042" sldId="576"/>
            <ac:cxnSpMk id="15" creationId="{A741148E-5227-8617-BED3-9B8899C37D63}"/>
          </ac:cxnSpMkLst>
        </pc:cxnChg>
        <pc:cxnChg chg="add del mod">
          <ac:chgData name="Müller Laura" userId="8191ac63-0d49-4000-a34c-4f0f8c71d94d" providerId="ADAL" clId="{B2B72579-E9C9-4841-83B0-DBD0FDB23132}" dt="2024-08-29T09:34:23.290" v="13728" actId="478"/>
          <ac:cxnSpMkLst>
            <pc:docMk/>
            <pc:sldMk cId="2986767042" sldId="576"/>
            <ac:cxnSpMk id="16" creationId="{3EBBC634-8AD3-5835-5E3D-87B3A5899ABE}"/>
          </ac:cxnSpMkLst>
        </pc:cxnChg>
        <pc:cxnChg chg="add del mod">
          <ac:chgData name="Müller Laura" userId="8191ac63-0d49-4000-a34c-4f0f8c71d94d" providerId="ADAL" clId="{B2B72579-E9C9-4841-83B0-DBD0FDB23132}" dt="2024-08-29T09:34:23.290" v="13728" actId="478"/>
          <ac:cxnSpMkLst>
            <pc:docMk/>
            <pc:sldMk cId="2986767042" sldId="576"/>
            <ac:cxnSpMk id="25" creationId="{80D3A56C-E6F8-7A4B-CD58-910D8A3E418E}"/>
          </ac:cxnSpMkLst>
        </pc:cxnChg>
        <pc:cxnChg chg="add del mod">
          <ac:chgData name="Müller Laura" userId="8191ac63-0d49-4000-a34c-4f0f8c71d94d" providerId="ADAL" clId="{B2B72579-E9C9-4841-83B0-DBD0FDB23132}" dt="2024-08-29T09:34:23.290" v="13728" actId="478"/>
          <ac:cxnSpMkLst>
            <pc:docMk/>
            <pc:sldMk cId="2986767042" sldId="576"/>
            <ac:cxnSpMk id="26" creationId="{B2D2951D-5A0D-4820-BCB1-992159B85A6B}"/>
          </ac:cxnSpMkLst>
        </pc:cxnChg>
        <pc:cxnChg chg="add del mod">
          <ac:chgData name="Müller Laura" userId="8191ac63-0d49-4000-a34c-4f0f8c71d94d" providerId="ADAL" clId="{B2B72579-E9C9-4841-83B0-DBD0FDB23132}" dt="2024-08-29T09:34:23.290" v="13728" actId="478"/>
          <ac:cxnSpMkLst>
            <pc:docMk/>
            <pc:sldMk cId="2986767042" sldId="576"/>
            <ac:cxnSpMk id="27" creationId="{2B35A14C-78B5-A0B8-DA1A-0A8C678EA49D}"/>
          </ac:cxnSpMkLst>
        </pc:cxnChg>
        <pc:cxnChg chg="add del mod">
          <ac:chgData name="Müller Laura" userId="8191ac63-0d49-4000-a34c-4f0f8c71d94d" providerId="ADAL" clId="{B2B72579-E9C9-4841-83B0-DBD0FDB23132}" dt="2024-08-29T09:34:23.290" v="13728" actId="478"/>
          <ac:cxnSpMkLst>
            <pc:docMk/>
            <pc:sldMk cId="2986767042" sldId="576"/>
            <ac:cxnSpMk id="28" creationId="{B1644A35-1416-F595-C3E6-D9CEFB65607B}"/>
          </ac:cxnSpMkLst>
        </pc:cxnChg>
        <pc:cxnChg chg="add del mod">
          <ac:chgData name="Müller Laura" userId="8191ac63-0d49-4000-a34c-4f0f8c71d94d" providerId="ADAL" clId="{B2B72579-E9C9-4841-83B0-DBD0FDB23132}" dt="2024-08-29T09:34:23.290" v="13728" actId="478"/>
          <ac:cxnSpMkLst>
            <pc:docMk/>
            <pc:sldMk cId="2986767042" sldId="576"/>
            <ac:cxnSpMk id="30" creationId="{0F47B31F-0C28-BD15-B247-04FFD2421ED1}"/>
          </ac:cxnSpMkLst>
        </pc:cxnChg>
        <pc:cxnChg chg="add del mod">
          <ac:chgData name="Müller Laura" userId="8191ac63-0d49-4000-a34c-4f0f8c71d94d" providerId="ADAL" clId="{B2B72579-E9C9-4841-83B0-DBD0FDB23132}" dt="2024-08-29T09:34:23.290" v="13728" actId="478"/>
          <ac:cxnSpMkLst>
            <pc:docMk/>
            <pc:sldMk cId="2986767042" sldId="576"/>
            <ac:cxnSpMk id="31" creationId="{5145113D-5F35-A3A8-6E05-586BF5492FEB}"/>
          </ac:cxnSpMkLst>
        </pc:cxnChg>
        <pc:cxnChg chg="add del mod">
          <ac:chgData name="Müller Laura" userId="8191ac63-0d49-4000-a34c-4f0f8c71d94d" providerId="ADAL" clId="{B2B72579-E9C9-4841-83B0-DBD0FDB23132}" dt="2024-08-29T09:34:23.290" v="13728" actId="478"/>
          <ac:cxnSpMkLst>
            <pc:docMk/>
            <pc:sldMk cId="2986767042" sldId="576"/>
            <ac:cxnSpMk id="32" creationId="{AC5F1F27-1D51-8718-E663-D4FE373F6CBE}"/>
          </ac:cxnSpMkLst>
        </pc:cxnChg>
        <pc:cxnChg chg="add del mod">
          <ac:chgData name="Müller Laura" userId="8191ac63-0d49-4000-a34c-4f0f8c71d94d" providerId="ADAL" clId="{B2B72579-E9C9-4841-83B0-DBD0FDB23132}" dt="2024-08-29T09:34:23.290" v="13728" actId="478"/>
          <ac:cxnSpMkLst>
            <pc:docMk/>
            <pc:sldMk cId="2986767042" sldId="576"/>
            <ac:cxnSpMk id="33" creationId="{C9D7F219-BDBD-DED5-C963-46781479CBD1}"/>
          </ac:cxnSpMkLst>
        </pc:cxnChg>
        <pc:cxnChg chg="add del mod">
          <ac:chgData name="Müller Laura" userId="8191ac63-0d49-4000-a34c-4f0f8c71d94d" providerId="ADAL" clId="{B2B72579-E9C9-4841-83B0-DBD0FDB23132}" dt="2024-08-29T09:34:23.290" v="13728" actId="478"/>
          <ac:cxnSpMkLst>
            <pc:docMk/>
            <pc:sldMk cId="2986767042" sldId="576"/>
            <ac:cxnSpMk id="34" creationId="{389B881C-BB6D-1AB9-0AC1-BA5B2B5D0030}"/>
          </ac:cxnSpMkLst>
        </pc:cxnChg>
        <pc:cxnChg chg="add del mod">
          <ac:chgData name="Müller Laura" userId="8191ac63-0d49-4000-a34c-4f0f8c71d94d" providerId="ADAL" clId="{B2B72579-E9C9-4841-83B0-DBD0FDB23132}" dt="2024-08-29T09:34:23.290" v="13728" actId="478"/>
          <ac:cxnSpMkLst>
            <pc:docMk/>
            <pc:sldMk cId="2986767042" sldId="576"/>
            <ac:cxnSpMk id="35" creationId="{761E55CF-5C7F-7B1B-3F07-874FFB09AE75}"/>
          </ac:cxnSpMkLst>
        </pc:cxnChg>
        <pc:cxnChg chg="add del mod">
          <ac:chgData name="Müller Laura" userId="8191ac63-0d49-4000-a34c-4f0f8c71d94d" providerId="ADAL" clId="{B2B72579-E9C9-4841-83B0-DBD0FDB23132}" dt="2024-08-29T09:34:23.290" v="13728" actId="478"/>
          <ac:cxnSpMkLst>
            <pc:docMk/>
            <pc:sldMk cId="2986767042" sldId="576"/>
            <ac:cxnSpMk id="36" creationId="{F4C66695-6E48-225D-50C6-CF05555893AF}"/>
          </ac:cxnSpMkLst>
        </pc:cxnChg>
        <pc:cxnChg chg="add del mod">
          <ac:chgData name="Müller Laura" userId="8191ac63-0d49-4000-a34c-4f0f8c71d94d" providerId="ADAL" clId="{B2B72579-E9C9-4841-83B0-DBD0FDB23132}" dt="2024-08-29T09:34:23.290" v="13728" actId="478"/>
          <ac:cxnSpMkLst>
            <pc:docMk/>
            <pc:sldMk cId="2986767042" sldId="576"/>
            <ac:cxnSpMk id="37" creationId="{310DD42E-B439-5FA1-2CDB-3A011BF9C1ED}"/>
          </ac:cxnSpMkLst>
        </pc:cxnChg>
        <pc:cxnChg chg="add del mod">
          <ac:chgData name="Müller Laura" userId="8191ac63-0d49-4000-a34c-4f0f8c71d94d" providerId="ADAL" clId="{B2B72579-E9C9-4841-83B0-DBD0FDB23132}" dt="2024-08-29T09:34:23.290" v="13728" actId="478"/>
          <ac:cxnSpMkLst>
            <pc:docMk/>
            <pc:sldMk cId="2986767042" sldId="576"/>
            <ac:cxnSpMk id="38" creationId="{6D604CC4-D63E-8424-DF15-AFF031E39905}"/>
          </ac:cxnSpMkLst>
        </pc:cxnChg>
        <pc:cxnChg chg="add del mod">
          <ac:chgData name="Müller Laura" userId="8191ac63-0d49-4000-a34c-4f0f8c71d94d" providerId="ADAL" clId="{B2B72579-E9C9-4841-83B0-DBD0FDB23132}" dt="2024-08-29T09:34:23.290" v="13728" actId="478"/>
          <ac:cxnSpMkLst>
            <pc:docMk/>
            <pc:sldMk cId="2986767042" sldId="576"/>
            <ac:cxnSpMk id="39" creationId="{ECF87254-FFF2-0391-C58D-4E0B8F5BCC46}"/>
          </ac:cxnSpMkLst>
        </pc:cxnChg>
      </pc:sldChg>
      <pc:sldChg chg="del">
        <pc:chgData name="Müller Laura" userId="8191ac63-0d49-4000-a34c-4f0f8c71d94d" providerId="ADAL" clId="{B2B72579-E9C9-4841-83B0-DBD0FDB23132}" dt="2024-08-22T10:13:56.162" v="1099" actId="47"/>
        <pc:sldMkLst>
          <pc:docMk/>
          <pc:sldMk cId="1522957233" sldId="579"/>
        </pc:sldMkLst>
      </pc:sldChg>
      <pc:sldChg chg="del">
        <pc:chgData name="Müller Laura" userId="8191ac63-0d49-4000-a34c-4f0f8c71d94d" providerId="ADAL" clId="{B2B72579-E9C9-4841-83B0-DBD0FDB23132}" dt="2024-08-22T10:13:54.228" v="1095" actId="47"/>
        <pc:sldMkLst>
          <pc:docMk/>
          <pc:sldMk cId="1746721420" sldId="580"/>
        </pc:sldMkLst>
      </pc:sldChg>
      <pc:sldChg chg="del">
        <pc:chgData name="Müller Laura" userId="8191ac63-0d49-4000-a34c-4f0f8c71d94d" providerId="ADAL" clId="{B2B72579-E9C9-4841-83B0-DBD0FDB23132}" dt="2024-08-22T10:13:54.847" v="1096" actId="47"/>
        <pc:sldMkLst>
          <pc:docMk/>
          <pc:sldMk cId="874261036" sldId="581"/>
        </pc:sldMkLst>
      </pc:sldChg>
      <pc:sldChg chg="del">
        <pc:chgData name="Müller Laura" userId="8191ac63-0d49-4000-a34c-4f0f8c71d94d" providerId="ADAL" clId="{B2B72579-E9C9-4841-83B0-DBD0FDB23132}" dt="2024-08-22T09:33:40.351" v="612" actId="47"/>
        <pc:sldMkLst>
          <pc:docMk/>
          <pc:sldMk cId="3091140579" sldId="582"/>
        </pc:sldMkLst>
      </pc:sldChg>
      <pc:sldChg chg="del">
        <pc:chgData name="Müller Laura" userId="8191ac63-0d49-4000-a34c-4f0f8c71d94d" providerId="ADAL" clId="{B2B72579-E9C9-4841-83B0-DBD0FDB23132}" dt="2024-08-22T09:33:40.761" v="613" actId="47"/>
        <pc:sldMkLst>
          <pc:docMk/>
          <pc:sldMk cId="949251480" sldId="583"/>
        </pc:sldMkLst>
      </pc:sldChg>
      <pc:sldChg chg="del">
        <pc:chgData name="Müller Laura" userId="8191ac63-0d49-4000-a34c-4f0f8c71d94d" providerId="ADAL" clId="{B2B72579-E9C9-4841-83B0-DBD0FDB23132}" dt="2024-08-22T09:33:41.681" v="614" actId="47"/>
        <pc:sldMkLst>
          <pc:docMk/>
          <pc:sldMk cId="2140498181" sldId="584"/>
        </pc:sldMkLst>
      </pc:sldChg>
      <pc:sldChg chg="del">
        <pc:chgData name="Müller Laura" userId="8191ac63-0d49-4000-a34c-4f0f8c71d94d" providerId="ADAL" clId="{B2B72579-E9C9-4841-83B0-DBD0FDB23132}" dt="2024-08-29T09:29:16.150" v="13290" actId="47"/>
        <pc:sldMkLst>
          <pc:docMk/>
          <pc:sldMk cId="333058716" sldId="586"/>
        </pc:sldMkLst>
      </pc:sldChg>
      <pc:sldChg chg="del">
        <pc:chgData name="Müller Laura" userId="8191ac63-0d49-4000-a34c-4f0f8c71d94d" providerId="ADAL" clId="{B2B72579-E9C9-4841-83B0-DBD0FDB23132}" dt="2024-08-29T09:29:16.994" v="13291" actId="47"/>
        <pc:sldMkLst>
          <pc:docMk/>
          <pc:sldMk cId="433946379" sldId="587"/>
        </pc:sldMkLst>
      </pc:sldChg>
      <pc:sldChg chg="del">
        <pc:chgData name="Müller Laura" userId="8191ac63-0d49-4000-a34c-4f0f8c71d94d" providerId="ADAL" clId="{B2B72579-E9C9-4841-83B0-DBD0FDB23132}" dt="2024-08-22T10:13:56.792" v="1100" actId="47"/>
        <pc:sldMkLst>
          <pc:docMk/>
          <pc:sldMk cId="2204034087" sldId="588"/>
        </pc:sldMkLst>
      </pc:sldChg>
      <pc:sldChg chg="del">
        <pc:chgData name="Müller Laura" userId="8191ac63-0d49-4000-a34c-4f0f8c71d94d" providerId="ADAL" clId="{B2B72579-E9C9-4841-83B0-DBD0FDB23132}" dt="2024-08-29T09:29:14.919" v="13289" actId="47"/>
        <pc:sldMkLst>
          <pc:docMk/>
          <pc:sldMk cId="2559011423" sldId="589"/>
        </pc:sldMkLst>
      </pc:sldChg>
      <pc:sldChg chg="addSp delSp modSp mod modAnim">
        <pc:chgData name="Müller Laura" userId="8191ac63-0d49-4000-a34c-4f0f8c71d94d" providerId="ADAL" clId="{B2B72579-E9C9-4841-83B0-DBD0FDB23132}" dt="2024-08-29T10:08:56.418" v="13729" actId="207"/>
        <pc:sldMkLst>
          <pc:docMk/>
          <pc:sldMk cId="2570287197" sldId="590"/>
        </pc:sldMkLst>
        <pc:spChg chg="del">
          <ac:chgData name="Müller Laura" userId="8191ac63-0d49-4000-a34c-4f0f8c71d94d" providerId="ADAL" clId="{B2B72579-E9C9-4841-83B0-DBD0FDB23132}" dt="2024-08-29T09:29:08.773" v="13286" actId="478"/>
          <ac:spMkLst>
            <pc:docMk/>
            <pc:sldMk cId="2570287197" sldId="590"/>
            <ac:spMk id="5" creationId="{3EF72A26-2422-D1A4-126E-0B2E24567CCD}"/>
          </ac:spMkLst>
        </pc:spChg>
        <pc:spChg chg="del">
          <ac:chgData name="Müller Laura" userId="8191ac63-0d49-4000-a34c-4f0f8c71d94d" providerId="ADAL" clId="{B2B72579-E9C9-4841-83B0-DBD0FDB23132}" dt="2024-08-29T09:29:08.773" v="13286" actId="478"/>
          <ac:spMkLst>
            <pc:docMk/>
            <pc:sldMk cId="2570287197" sldId="590"/>
            <ac:spMk id="6" creationId="{68B164CB-B2E7-286C-588F-01783C4658F3}"/>
          </ac:spMkLst>
        </pc:spChg>
        <pc:spChg chg="mod">
          <ac:chgData name="Müller Laura" userId="8191ac63-0d49-4000-a34c-4f0f8c71d94d" providerId="ADAL" clId="{B2B72579-E9C9-4841-83B0-DBD0FDB23132}" dt="2024-08-29T09:29:38.390" v="13312" actId="20577"/>
          <ac:spMkLst>
            <pc:docMk/>
            <pc:sldMk cId="2570287197" sldId="590"/>
            <ac:spMk id="10" creationId="{B913B4DB-2508-FA3A-41B8-07F7BAE2251E}"/>
          </ac:spMkLst>
        </pc:spChg>
        <pc:spChg chg="del">
          <ac:chgData name="Müller Laura" userId="8191ac63-0d49-4000-a34c-4f0f8c71d94d" providerId="ADAL" clId="{B2B72579-E9C9-4841-83B0-DBD0FDB23132}" dt="2024-08-29T09:29:08.773" v="13286" actId="478"/>
          <ac:spMkLst>
            <pc:docMk/>
            <pc:sldMk cId="2570287197" sldId="590"/>
            <ac:spMk id="17" creationId="{06C0B115-6E92-81F6-A8A8-A252B02EFCCE}"/>
          </ac:spMkLst>
        </pc:spChg>
        <pc:spChg chg="add del mod">
          <ac:chgData name="Müller Laura" userId="8191ac63-0d49-4000-a34c-4f0f8c71d94d" providerId="ADAL" clId="{B2B72579-E9C9-4841-83B0-DBD0FDB23132}" dt="2024-08-29T09:30:20.004" v="13442" actId="478"/>
          <ac:spMkLst>
            <pc:docMk/>
            <pc:sldMk cId="2570287197" sldId="590"/>
            <ac:spMk id="18" creationId="{3C059A23-1C01-1C54-2290-02CA08576C64}"/>
          </ac:spMkLst>
        </pc:spChg>
        <pc:spChg chg="del">
          <ac:chgData name="Müller Laura" userId="8191ac63-0d49-4000-a34c-4f0f8c71d94d" providerId="ADAL" clId="{B2B72579-E9C9-4841-83B0-DBD0FDB23132}" dt="2024-08-29T09:29:08.773" v="13286" actId="478"/>
          <ac:spMkLst>
            <pc:docMk/>
            <pc:sldMk cId="2570287197" sldId="590"/>
            <ac:spMk id="21" creationId="{515FEAF9-ABAB-EFAE-DA29-9DBB0185A261}"/>
          </ac:spMkLst>
        </pc:spChg>
        <pc:spChg chg="add del mod">
          <ac:chgData name="Müller Laura" userId="8191ac63-0d49-4000-a34c-4f0f8c71d94d" providerId="ADAL" clId="{B2B72579-E9C9-4841-83B0-DBD0FDB23132}" dt="2024-08-29T09:30:20.004" v="13442" actId="478"/>
          <ac:spMkLst>
            <pc:docMk/>
            <pc:sldMk cId="2570287197" sldId="590"/>
            <ac:spMk id="22" creationId="{25F9B95C-7C34-9AC2-AD8A-BB783029BA53}"/>
          </ac:spMkLst>
        </pc:spChg>
        <pc:spChg chg="del">
          <ac:chgData name="Müller Laura" userId="8191ac63-0d49-4000-a34c-4f0f8c71d94d" providerId="ADAL" clId="{B2B72579-E9C9-4841-83B0-DBD0FDB23132}" dt="2024-08-29T09:29:08.773" v="13286" actId="478"/>
          <ac:spMkLst>
            <pc:docMk/>
            <pc:sldMk cId="2570287197" sldId="590"/>
            <ac:spMk id="23" creationId="{E730D727-DE5F-D509-CE33-32E357B15EB7}"/>
          </ac:spMkLst>
        </pc:spChg>
        <pc:spChg chg="add del mod">
          <ac:chgData name="Müller Laura" userId="8191ac63-0d49-4000-a34c-4f0f8c71d94d" providerId="ADAL" clId="{B2B72579-E9C9-4841-83B0-DBD0FDB23132}" dt="2024-08-29T09:30:20.004" v="13442" actId="478"/>
          <ac:spMkLst>
            <pc:docMk/>
            <pc:sldMk cId="2570287197" sldId="590"/>
            <ac:spMk id="24" creationId="{3E26E485-E74F-D8F5-AF4A-B739CDD8AB3F}"/>
          </ac:spMkLst>
        </pc:spChg>
        <pc:spChg chg="add del mod">
          <ac:chgData name="Müller Laura" userId="8191ac63-0d49-4000-a34c-4f0f8c71d94d" providerId="ADAL" clId="{B2B72579-E9C9-4841-83B0-DBD0FDB23132}" dt="2024-08-29T09:30:20.004" v="13442" actId="478"/>
          <ac:spMkLst>
            <pc:docMk/>
            <pc:sldMk cId="2570287197" sldId="590"/>
            <ac:spMk id="25" creationId="{DE8FF9FD-92B1-7056-D2CF-90C693DA6933}"/>
          </ac:spMkLst>
        </pc:spChg>
        <pc:spChg chg="add del mod">
          <ac:chgData name="Müller Laura" userId="8191ac63-0d49-4000-a34c-4f0f8c71d94d" providerId="ADAL" clId="{B2B72579-E9C9-4841-83B0-DBD0FDB23132}" dt="2024-08-29T09:30:20.004" v="13442" actId="478"/>
          <ac:spMkLst>
            <pc:docMk/>
            <pc:sldMk cId="2570287197" sldId="590"/>
            <ac:spMk id="26" creationId="{2C575340-42A0-2C9F-92AC-D9354039929A}"/>
          </ac:spMkLst>
        </pc:spChg>
        <pc:spChg chg="add del mod">
          <ac:chgData name="Müller Laura" userId="8191ac63-0d49-4000-a34c-4f0f8c71d94d" providerId="ADAL" clId="{B2B72579-E9C9-4841-83B0-DBD0FDB23132}" dt="2024-08-29T09:30:20.004" v="13442" actId="478"/>
          <ac:spMkLst>
            <pc:docMk/>
            <pc:sldMk cId="2570287197" sldId="590"/>
            <ac:spMk id="27" creationId="{AB45D59C-5475-DBCA-5A3D-84CADE54C335}"/>
          </ac:spMkLst>
        </pc:spChg>
        <pc:spChg chg="add del mod">
          <ac:chgData name="Müller Laura" userId="8191ac63-0d49-4000-a34c-4f0f8c71d94d" providerId="ADAL" clId="{B2B72579-E9C9-4841-83B0-DBD0FDB23132}" dt="2024-08-29T09:30:23.589" v="13444" actId="478"/>
          <ac:spMkLst>
            <pc:docMk/>
            <pc:sldMk cId="2570287197" sldId="590"/>
            <ac:spMk id="28" creationId="{611300AE-8EC7-2BB1-FD69-2EACC1363C0C}"/>
          </ac:spMkLst>
        </pc:spChg>
        <pc:spChg chg="add del mod">
          <ac:chgData name="Müller Laura" userId="8191ac63-0d49-4000-a34c-4f0f8c71d94d" providerId="ADAL" clId="{B2B72579-E9C9-4841-83B0-DBD0FDB23132}" dt="2024-08-29T09:30:23.589" v="13444" actId="478"/>
          <ac:spMkLst>
            <pc:docMk/>
            <pc:sldMk cId="2570287197" sldId="590"/>
            <ac:spMk id="29" creationId="{3252250C-0D71-CC39-3B6C-D20BBD90FA7B}"/>
          </ac:spMkLst>
        </pc:spChg>
        <pc:spChg chg="add del mod">
          <ac:chgData name="Müller Laura" userId="8191ac63-0d49-4000-a34c-4f0f8c71d94d" providerId="ADAL" clId="{B2B72579-E9C9-4841-83B0-DBD0FDB23132}" dt="2024-08-29T09:30:20.004" v="13442" actId="478"/>
          <ac:spMkLst>
            <pc:docMk/>
            <pc:sldMk cId="2570287197" sldId="590"/>
            <ac:spMk id="30" creationId="{24BC8D68-C1D2-A2E4-2BD0-83186E74FEF5}"/>
          </ac:spMkLst>
        </pc:spChg>
        <pc:spChg chg="add del mod">
          <ac:chgData name="Müller Laura" userId="8191ac63-0d49-4000-a34c-4f0f8c71d94d" providerId="ADAL" clId="{B2B72579-E9C9-4841-83B0-DBD0FDB23132}" dt="2024-08-29T09:30:20.004" v="13442" actId="478"/>
          <ac:spMkLst>
            <pc:docMk/>
            <pc:sldMk cId="2570287197" sldId="590"/>
            <ac:spMk id="31" creationId="{74BA3242-9351-C618-087F-78DF938F5CCB}"/>
          </ac:spMkLst>
        </pc:spChg>
        <pc:spChg chg="add del mod">
          <ac:chgData name="Müller Laura" userId="8191ac63-0d49-4000-a34c-4f0f8c71d94d" providerId="ADAL" clId="{B2B72579-E9C9-4841-83B0-DBD0FDB23132}" dt="2024-08-29T09:30:20.004" v="13442" actId="478"/>
          <ac:spMkLst>
            <pc:docMk/>
            <pc:sldMk cId="2570287197" sldId="590"/>
            <ac:spMk id="32" creationId="{D4473B08-B623-A7BB-5C2B-E4BD55CFBFF0}"/>
          </ac:spMkLst>
        </pc:spChg>
        <pc:spChg chg="add del mod">
          <ac:chgData name="Müller Laura" userId="8191ac63-0d49-4000-a34c-4f0f8c71d94d" providerId="ADAL" clId="{B2B72579-E9C9-4841-83B0-DBD0FDB23132}" dt="2024-08-29T09:30:20.004" v="13442" actId="478"/>
          <ac:spMkLst>
            <pc:docMk/>
            <pc:sldMk cId="2570287197" sldId="590"/>
            <ac:spMk id="33" creationId="{65B72A51-CE30-A2FD-2C65-4C4332B7C40A}"/>
          </ac:spMkLst>
        </pc:spChg>
        <pc:spChg chg="add del mod">
          <ac:chgData name="Müller Laura" userId="8191ac63-0d49-4000-a34c-4f0f8c71d94d" providerId="ADAL" clId="{B2B72579-E9C9-4841-83B0-DBD0FDB23132}" dt="2024-08-29T09:30:20.004" v="13442" actId="478"/>
          <ac:spMkLst>
            <pc:docMk/>
            <pc:sldMk cId="2570287197" sldId="590"/>
            <ac:spMk id="34" creationId="{A4C89F2A-4159-2F80-14E1-4127D13744D3}"/>
          </ac:spMkLst>
        </pc:spChg>
        <pc:spChg chg="add del mod">
          <ac:chgData name="Müller Laura" userId="8191ac63-0d49-4000-a34c-4f0f8c71d94d" providerId="ADAL" clId="{B2B72579-E9C9-4841-83B0-DBD0FDB23132}" dt="2024-08-29T09:30:20.004" v="13442" actId="478"/>
          <ac:spMkLst>
            <pc:docMk/>
            <pc:sldMk cId="2570287197" sldId="590"/>
            <ac:spMk id="35" creationId="{D87BA337-7F83-CC66-C0BA-2F7D85B98C7D}"/>
          </ac:spMkLst>
        </pc:spChg>
        <pc:spChg chg="del">
          <ac:chgData name="Müller Laura" userId="8191ac63-0d49-4000-a34c-4f0f8c71d94d" providerId="ADAL" clId="{B2B72579-E9C9-4841-83B0-DBD0FDB23132}" dt="2024-08-29T09:29:08.773" v="13286" actId="478"/>
          <ac:spMkLst>
            <pc:docMk/>
            <pc:sldMk cId="2570287197" sldId="590"/>
            <ac:spMk id="61" creationId="{E4897BA9-EF3F-48F3-DB1D-944C35C7AD74}"/>
          </ac:spMkLst>
        </pc:spChg>
        <pc:spChg chg="del">
          <ac:chgData name="Müller Laura" userId="8191ac63-0d49-4000-a34c-4f0f8c71d94d" providerId="ADAL" clId="{B2B72579-E9C9-4841-83B0-DBD0FDB23132}" dt="2024-08-29T09:29:08.773" v="13286" actId="478"/>
          <ac:spMkLst>
            <pc:docMk/>
            <pc:sldMk cId="2570287197" sldId="590"/>
            <ac:spMk id="62" creationId="{65546CF2-31DF-FD2A-9294-F03D64F6D7AD}"/>
          </ac:spMkLst>
        </pc:spChg>
        <pc:spChg chg="add del mod">
          <ac:chgData name="Müller Laura" userId="8191ac63-0d49-4000-a34c-4f0f8c71d94d" providerId="ADAL" clId="{B2B72579-E9C9-4841-83B0-DBD0FDB23132}" dt="2024-08-29T09:30:20.780" v="13443" actId="478"/>
          <ac:spMkLst>
            <pc:docMk/>
            <pc:sldMk cId="2570287197" sldId="590"/>
            <ac:spMk id="128" creationId="{CE18A322-90FB-E364-77AD-D640544C4D64}"/>
          </ac:spMkLst>
        </pc:spChg>
        <pc:spChg chg="add mod">
          <ac:chgData name="Müller Laura" userId="8191ac63-0d49-4000-a34c-4f0f8c71d94d" providerId="ADAL" clId="{B2B72579-E9C9-4841-83B0-DBD0FDB23132}" dt="2024-08-29T09:30:31.040" v="13446" actId="2711"/>
          <ac:spMkLst>
            <pc:docMk/>
            <pc:sldMk cId="2570287197" sldId="590"/>
            <ac:spMk id="129" creationId="{E5EDE785-D640-D319-F1E5-81AF86A97CCD}"/>
          </ac:spMkLst>
        </pc:spChg>
        <pc:spChg chg="add mod">
          <ac:chgData name="Müller Laura" userId="8191ac63-0d49-4000-a34c-4f0f8c71d94d" providerId="ADAL" clId="{B2B72579-E9C9-4841-83B0-DBD0FDB23132}" dt="2024-08-29T09:32:25.860" v="13533" actId="20577"/>
          <ac:spMkLst>
            <pc:docMk/>
            <pc:sldMk cId="2570287197" sldId="590"/>
            <ac:spMk id="130" creationId="{4E48432F-F5E4-FB5F-1C23-C5C45972CADF}"/>
          </ac:spMkLst>
        </pc:spChg>
        <pc:spChg chg="add mod">
          <ac:chgData name="Müller Laura" userId="8191ac63-0d49-4000-a34c-4f0f8c71d94d" providerId="ADAL" clId="{B2B72579-E9C9-4841-83B0-DBD0FDB23132}" dt="2024-08-29T10:08:56.418" v="13729" actId="207"/>
          <ac:spMkLst>
            <pc:docMk/>
            <pc:sldMk cId="2570287197" sldId="590"/>
            <ac:spMk id="131" creationId="{61984EAD-36DE-CD79-0DA1-58DF4ECBBF58}"/>
          </ac:spMkLst>
        </pc:spChg>
        <pc:spChg chg="add del mod">
          <ac:chgData name="Müller Laura" userId="8191ac63-0d49-4000-a34c-4f0f8c71d94d" providerId="ADAL" clId="{B2B72579-E9C9-4841-83B0-DBD0FDB23132}" dt="2024-08-29T09:30:20.004" v="13442" actId="478"/>
          <ac:spMkLst>
            <pc:docMk/>
            <pc:sldMk cId="2570287197" sldId="590"/>
            <ac:spMk id="133" creationId="{562FC919-FCF2-8194-7AD4-2B7BC932049C}"/>
          </ac:spMkLst>
        </pc:spChg>
        <pc:spChg chg="add del mod">
          <ac:chgData name="Müller Laura" userId="8191ac63-0d49-4000-a34c-4f0f8c71d94d" providerId="ADAL" clId="{B2B72579-E9C9-4841-83B0-DBD0FDB23132}" dt="2024-08-29T09:32:06.876" v="13519" actId="478"/>
          <ac:spMkLst>
            <pc:docMk/>
            <pc:sldMk cId="2570287197" sldId="590"/>
            <ac:spMk id="134" creationId="{100F4718-B19B-D371-3874-BD34DE0BA295}"/>
          </ac:spMkLst>
        </pc:spChg>
        <pc:spChg chg="add mod">
          <ac:chgData name="Müller Laura" userId="8191ac63-0d49-4000-a34c-4f0f8c71d94d" providerId="ADAL" clId="{B2B72579-E9C9-4841-83B0-DBD0FDB23132}" dt="2024-08-29T10:08:56.418" v="13729" actId="207"/>
          <ac:spMkLst>
            <pc:docMk/>
            <pc:sldMk cId="2570287197" sldId="590"/>
            <ac:spMk id="136" creationId="{9AC5398F-0854-9149-88B7-12736B501E16}"/>
          </ac:spMkLst>
        </pc:spChg>
        <pc:spChg chg="add mod">
          <ac:chgData name="Müller Laura" userId="8191ac63-0d49-4000-a34c-4f0f8c71d94d" providerId="ADAL" clId="{B2B72579-E9C9-4841-83B0-DBD0FDB23132}" dt="2024-08-29T09:32:48.692" v="13542" actId="20577"/>
          <ac:spMkLst>
            <pc:docMk/>
            <pc:sldMk cId="2570287197" sldId="590"/>
            <ac:spMk id="138" creationId="{F634E647-778C-A73A-0DEA-8F06FD6E6869}"/>
          </ac:spMkLst>
        </pc:spChg>
        <pc:spChg chg="add mod">
          <ac:chgData name="Müller Laura" userId="8191ac63-0d49-4000-a34c-4f0f8c71d94d" providerId="ADAL" clId="{B2B72579-E9C9-4841-83B0-DBD0FDB23132}" dt="2024-08-29T09:33:00.740" v="13557" actId="1036"/>
          <ac:spMkLst>
            <pc:docMk/>
            <pc:sldMk cId="2570287197" sldId="590"/>
            <ac:spMk id="140" creationId="{A427D604-299B-D954-16E0-40DCC53FD057}"/>
          </ac:spMkLst>
        </pc:spChg>
        <pc:spChg chg="add mod">
          <ac:chgData name="Müller Laura" userId="8191ac63-0d49-4000-a34c-4f0f8c71d94d" providerId="ADAL" clId="{B2B72579-E9C9-4841-83B0-DBD0FDB23132}" dt="2024-08-29T09:33:00.740" v="13557" actId="1036"/>
          <ac:spMkLst>
            <pc:docMk/>
            <pc:sldMk cId="2570287197" sldId="590"/>
            <ac:spMk id="142" creationId="{38F054F3-FBB5-E503-801E-9703BFE6BA39}"/>
          </ac:spMkLst>
        </pc:spChg>
        <pc:grpChg chg="del">
          <ac:chgData name="Müller Laura" userId="8191ac63-0d49-4000-a34c-4f0f8c71d94d" providerId="ADAL" clId="{B2B72579-E9C9-4841-83B0-DBD0FDB23132}" dt="2024-08-29T09:29:08.773" v="13286" actId="478"/>
          <ac:grpSpMkLst>
            <pc:docMk/>
            <pc:sldMk cId="2570287197" sldId="590"/>
            <ac:grpSpMk id="20" creationId="{7E35BFD4-D0E6-8495-27FA-6AA0E647D6E1}"/>
          </ac:grpSpMkLst>
        </pc:grpChg>
        <pc:grpChg chg="del">
          <ac:chgData name="Müller Laura" userId="8191ac63-0d49-4000-a34c-4f0f8c71d94d" providerId="ADAL" clId="{B2B72579-E9C9-4841-83B0-DBD0FDB23132}" dt="2024-08-29T09:29:08.773" v="13286" actId="478"/>
          <ac:grpSpMkLst>
            <pc:docMk/>
            <pc:sldMk cId="2570287197" sldId="590"/>
            <ac:grpSpMk id="53" creationId="{26747C7F-AE1F-3DF0-FF9A-0A0FC3EE0BA5}"/>
          </ac:grpSpMkLst>
        </pc:grpChg>
        <pc:grpChg chg="del">
          <ac:chgData name="Müller Laura" userId="8191ac63-0d49-4000-a34c-4f0f8c71d94d" providerId="ADAL" clId="{B2B72579-E9C9-4841-83B0-DBD0FDB23132}" dt="2024-08-29T09:29:08.773" v="13286" actId="478"/>
          <ac:grpSpMkLst>
            <pc:docMk/>
            <pc:sldMk cId="2570287197" sldId="590"/>
            <ac:grpSpMk id="56" creationId="{D5937DC9-CC63-DE1F-1744-A2F9832DEA70}"/>
          </ac:grpSpMkLst>
        </pc:grpChg>
        <pc:grpChg chg="del">
          <ac:chgData name="Müller Laura" userId="8191ac63-0d49-4000-a34c-4f0f8c71d94d" providerId="ADAL" clId="{B2B72579-E9C9-4841-83B0-DBD0FDB23132}" dt="2024-08-29T09:29:08.773" v="13286" actId="478"/>
          <ac:grpSpMkLst>
            <pc:docMk/>
            <pc:sldMk cId="2570287197" sldId="590"/>
            <ac:grpSpMk id="135" creationId="{A4918A3B-150F-99F8-E027-C3D9A1FB950E}"/>
          </ac:grpSpMkLst>
        </pc:grpChg>
        <pc:grpChg chg="del">
          <ac:chgData name="Müller Laura" userId="8191ac63-0d49-4000-a34c-4f0f8c71d94d" providerId="ADAL" clId="{B2B72579-E9C9-4841-83B0-DBD0FDB23132}" dt="2024-08-29T09:29:08.773" v="13286" actId="478"/>
          <ac:grpSpMkLst>
            <pc:docMk/>
            <pc:sldMk cId="2570287197" sldId="590"/>
            <ac:grpSpMk id="137" creationId="{52382FF1-C0DA-CE5A-8973-DF89B9289B6E}"/>
          </ac:grpSpMkLst>
        </pc:grpChg>
        <pc:picChg chg="del">
          <ac:chgData name="Müller Laura" userId="8191ac63-0d49-4000-a34c-4f0f8c71d94d" providerId="ADAL" clId="{B2B72579-E9C9-4841-83B0-DBD0FDB23132}" dt="2024-08-29T09:29:08.773" v="13286" actId="478"/>
          <ac:picMkLst>
            <pc:docMk/>
            <pc:sldMk cId="2570287197" sldId="590"/>
            <ac:picMk id="2" creationId="{B15D00BD-BA55-7CD9-F1A2-47D4C66837C7}"/>
          </ac:picMkLst>
        </pc:picChg>
        <pc:picChg chg="del">
          <ac:chgData name="Müller Laura" userId="8191ac63-0d49-4000-a34c-4f0f8c71d94d" providerId="ADAL" clId="{B2B72579-E9C9-4841-83B0-DBD0FDB23132}" dt="2024-08-29T09:29:08.773" v="13286" actId="478"/>
          <ac:picMkLst>
            <pc:docMk/>
            <pc:sldMk cId="2570287197" sldId="590"/>
            <ac:picMk id="4" creationId="{A6497196-C297-0067-5221-698B80852319}"/>
          </ac:picMkLst>
        </pc:picChg>
        <pc:picChg chg="add del mod">
          <ac:chgData name="Müller Laura" userId="8191ac63-0d49-4000-a34c-4f0f8c71d94d" providerId="ADAL" clId="{B2B72579-E9C9-4841-83B0-DBD0FDB23132}" dt="2024-08-29T09:30:20.004" v="13442" actId="478"/>
          <ac:picMkLst>
            <pc:docMk/>
            <pc:sldMk cId="2570287197" sldId="590"/>
            <ac:picMk id="40" creationId="{F19D4E09-6229-3096-C499-0B0D18BE9D0F}"/>
          </ac:picMkLst>
        </pc:picChg>
        <pc:picChg chg="add del mod">
          <ac:chgData name="Müller Laura" userId="8191ac63-0d49-4000-a34c-4f0f8c71d94d" providerId="ADAL" clId="{B2B72579-E9C9-4841-83B0-DBD0FDB23132}" dt="2024-08-29T09:30:20.004" v="13442" actId="478"/>
          <ac:picMkLst>
            <pc:docMk/>
            <pc:sldMk cId="2570287197" sldId="590"/>
            <ac:picMk id="41" creationId="{80A37D60-8976-8425-9B2A-63014F430272}"/>
          </ac:picMkLst>
        </pc:picChg>
        <pc:picChg chg="del">
          <ac:chgData name="Müller Laura" userId="8191ac63-0d49-4000-a34c-4f0f8c71d94d" providerId="ADAL" clId="{B2B72579-E9C9-4841-83B0-DBD0FDB23132}" dt="2024-08-29T09:29:08.773" v="13286" actId="478"/>
          <ac:picMkLst>
            <pc:docMk/>
            <pc:sldMk cId="2570287197" sldId="590"/>
            <ac:picMk id="50" creationId="{F1C1F8C0-79B6-46C2-E1E8-17DCB9D5DA2C}"/>
          </ac:picMkLst>
        </pc:picChg>
        <pc:picChg chg="add del mod">
          <ac:chgData name="Müller Laura" userId="8191ac63-0d49-4000-a34c-4f0f8c71d94d" providerId="ADAL" clId="{B2B72579-E9C9-4841-83B0-DBD0FDB23132}" dt="2024-08-29T09:30:20.004" v="13442" actId="478"/>
          <ac:picMkLst>
            <pc:docMk/>
            <pc:sldMk cId="2570287197" sldId="590"/>
            <ac:picMk id="51" creationId="{10753F3A-7CA0-F473-EEF7-9598BFE4C8F7}"/>
          </ac:picMkLst>
        </pc:picChg>
        <pc:picChg chg="del">
          <ac:chgData name="Müller Laura" userId="8191ac63-0d49-4000-a34c-4f0f8c71d94d" providerId="ADAL" clId="{B2B72579-E9C9-4841-83B0-DBD0FDB23132}" dt="2024-08-29T09:29:08.773" v="13286" actId="478"/>
          <ac:picMkLst>
            <pc:docMk/>
            <pc:sldMk cId="2570287197" sldId="590"/>
            <ac:picMk id="52" creationId="{CC0960FC-A38E-4A73-C2E2-E205C72DE190}"/>
          </ac:picMkLst>
        </pc:picChg>
        <pc:picChg chg="add del mod">
          <ac:chgData name="Müller Laura" userId="8191ac63-0d49-4000-a34c-4f0f8c71d94d" providerId="ADAL" clId="{B2B72579-E9C9-4841-83B0-DBD0FDB23132}" dt="2024-08-29T09:30:20.004" v="13442" actId="478"/>
          <ac:picMkLst>
            <pc:docMk/>
            <pc:sldMk cId="2570287197" sldId="590"/>
            <ac:picMk id="59" creationId="{E3274C3D-566D-78A9-3C5D-0543802D90D7}"/>
          </ac:picMkLst>
        </pc:picChg>
        <pc:picChg chg="add del mod">
          <ac:chgData name="Müller Laura" userId="8191ac63-0d49-4000-a34c-4f0f8c71d94d" providerId="ADAL" clId="{B2B72579-E9C9-4841-83B0-DBD0FDB23132}" dt="2024-08-29T09:30:20.004" v="13442" actId="478"/>
          <ac:picMkLst>
            <pc:docMk/>
            <pc:sldMk cId="2570287197" sldId="590"/>
            <ac:picMk id="60" creationId="{F27A43E0-30E3-BB5C-D286-70F8F608973D}"/>
          </ac:picMkLst>
        </pc:picChg>
        <pc:picChg chg="add del mod">
          <ac:chgData name="Müller Laura" userId="8191ac63-0d49-4000-a34c-4f0f8c71d94d" providerId="ADAL" clId="{B2B72579-E9C9-4841-83B0-DBD0FDB23132}" dt="2024-08-29T09:30:20.004" v="13442" actId="478"/>
          <ac:picMkLst>
            <pc:docMk/>
            <pc:sldMk cId="2570287197" sldId="590"/>
            <ac:picMk id="63" creationId="{123C41E6-9087-080F-C6AB-CE7EFEE64F54}"/>
          </ac:picMkLst>
        </pc:picChg>
        <pc:picChg chg="add mod">
          <ac:chgData name="Müller Laura" userId="8191ac63-0d49-4000-a34c-4f0f8c71d94d" providerId="ADAL" clId="{B2B72579-E9C9-4841-83B0-DBD0FDB23132}" dt="2024-08-29T09:33:10.677" v="13580" actId="1036"/>
          <ac:picMkLst>
            <pc:docMk/>
            <pc:sldMk cId="2570287197" sldId="590"/>
            <ac:picMk id="141" creationId="{8F77A0D1-A4AC-9452-1400-2E62B65E4171}"/>
          </ac:picMkLst>
        </pc:picChg>
        <pc:cxnChg chg="add del mod">
          <ac:chgData name="Müller Laura" userId="8191ac63-0d49-4000-a34c-4f0f8c71d94d" providerId="ADAL" clId="{B2B72579-E9C9-4841-83B0-DBD0FDB23132}" dt="2024-08-29T09:30:20.004" v="13442" actId="478"/>
          <ac:cxnSpMkLst>
            <pc:docMk/>
            <pc:sldMk cId="2570287197" sldId="590"/>
            <ac:cxnSpMk id="36" creationId="{6D1B4D89-EB86-09C2-EABF-AACC7999A701}"/>
          </ac:cxnSpMkLst>
        </pc:cxnChg>
        <pc:cxnChg chg="add del mod">
          <ac:chgData name="Müller Laura" userId="8191ac63-0d49-4000-a34c-4f0f8c71d94d" providerId="ADAL" clId="{B2B72579-E9C9-4841-83B0-DBD0FDB23132}" dt="2024-08-29T09:30:20.004" v="13442" actId="478"/>
          <ac:cxnSpMkLst>
            <pc:docMk/>
            <pc:sldMk cId="2570287197" sldId="590"/>
            <ac:cxnSpMk id="37" creationId="{6189EA4C-DAC3-EC49-05B8-A0550400E195}"/>
          </ac:cxnSpMkLst>
        </pc:cxnChg>
        <pc:cxnChg chg="add del mod">
          <ac:chgData name="Müller Laura" userId="8191ac63-0d49-4000-a34c-4f0f8c71d94d" providerId="ADAL" clId="{B2B72579-E9C9-4841-83B0-DBD0FDB23132}" dt="2024-08-29T09:30:20.004" v="13442" actId="478"/>
          <ac:cxnSpMkLst>
            <pc:docMk/>
            <pc:sldMk cId="2570287197" sldId="590"/>
            <ac:cxnSpMk id="38" creationId="{A24AF53D-7101-0447-524B-472731C9256E}"/>
          </ac:cxnSpMkLst>
        </pc:cxnChg>
        <pc:cxnChg chg="add del mod">
          <ac:chgData name="Müller Laura" userId="8191ac63-0d49-4000-a34c-4f0f8c71d94d" providerId="ADAL" clId="{B2B72579-E9C9-4841-83B0-DBD0FDB23132}" dt="2024-08-29T09:30:20.004" v="13442" actId="478"/>
          <ac:cxnSpMkLst>
            <pc:docMk/>
            <pc:sldMk cId="2570287197" sldId="590"/>
            <ac:cxnSpMk id="39" creationId="{C812FF24-BDE1-9E1E-44AE-90A05AA4110A}"/>
          </ac:cxnSpMkLst>
        </pc:cxnChg>
        <pc:cxnChg chg="add del mod">
          <ac:chgData name="Müller Laura" userId="8191ac63-0d49-4000-a34c-4f0f8c71d94d" providerId="ADAL" clId="{B2B72579-E9C9-4841-83B0-DBD0FDB23132}" dt="2024-08-29T09:30:20.004" v="13442" actId="478"/>
          <ac:cxnSpMkLst>
            <pc:docMk/>
            <pc:sldMk cId="2570287197" sldId="590"/>
            <ac:cxnSpMk id="132" creationId="{A2574506-813A-4C1F-6ABE-63FE45762EEA}"/>
          </ac:cxnSpMkLst>
        </pc:cxnChg>
        <pc:cxnChg chg="add del mod">
          <ac:chgData name="Müller Laura" userId="8191ac63-0d49-4000-a34c-4f0f8c71d94d" providerId="ADAL" clId="{B2B72579-E9C9-4841-83B0-DBD0FDB23132}" dt="2024-08-29T09:30:20.004" v="13442" actId="478"/>
          <ac:cxnSpMkLst>
            <pc:docMk/>
            <pc:sldMk cId="2570287197" sldId="590"/>
            <ac:cxnSpMk id="139" creationId="{5B430BB0-A7BF-D564-5CA3-0F1FA6FD701D}"/>
          </ac:cxnSpMkLst>
        </pc:cxnChg>
        <pc:cxnChg chg="add mod">
          <ac:chgData name="Müller Laura" userId="8191ac63-0d49-4000-a34c-4f0f8c71d94d" providerId="ADAL" clId="{B2B72579-E9C9-4841-83B0-DBD0FDB23132}" dt="2024-08-29T09:32:30.810" v="13534" actId="208"/>
          <ac:cxnSpMkLst>
            <pc:docMk/>
            <pc:sldMk cId="2570287197" sldId="590"/>
            <ac:cxnSpMk id="144" creationId="{7AC040F9-A30D-9CDB-5FE9-0F8689B4E5F3}"/>
          </ac:cxnSpMkLst>
        </pc:cxnChg>
        <pc:cxnChg chg="add mod">
          <ac:chgData name="Müller Laura" userId="8191ac63-0d49-4000-a34c-4f0f8c71d94d" providerId="ADAL" clId="{B2B72579-E9C9-4841-83B0-DBD0FDB23132}" dt="2024-08-29T09:32:54.060" v="13544" actId="1036"/>
          <ac:cxnSpMkLst>
            <pc:docMk/>
            <pc:sldMk cId="2570287197" sldId="590"/>
            <ac:cxnSpMk id="146" creationId="{080E6621-38D7-05F4-6858-DC04404CA192}"/>
          </ac:cxnSpMkLst>
        </pc:cxnChg>
      </pc:sldChg>
      <pc:sldChg chg="addSp delSp modSp add del mod">
        <pc:chgData name="Müller Laura" userId="8191ac63-0d49-4000-a34c-4f0f8c71d94d" providerId="ADAL" clId="{B2B72579-E9C9-4841-83B0-DBD0FDB23132}" dt="2024-08-29T09:26:21.973" v="13280" actId="47"/>
        <pc:sldMkLst>
          <pc:docMk/>
          <pc:sldMk cId="980432158" sldId="591"/>
        </pc:sldMkLst>
        <pc:spChg chg="del mod">
          <ac:chgData name="Müller Laura" userId="8191ac63-0d49-4000-a34c-4f0f8c71d94d" providerId="ADAL" clId="{B2B72579-E9C9-4841-83B0-DBD0FDB23132}" dt="2024-08-29T09:26:05.454" v="13258" actId="478"/>
          <ac:spMkLst>
            <pc:docMk/>
            <pc:sldMk cId="980432158" sldId="591"/>
            <ac:spMk id="2" creationId="{972F0E0A-D733-2FE2-9E8C-CABBBCF29058}"/>
          </ac:spMkLst>
        </pc:spChg>
        <pc:spChg chg="add del mod">
          <ac:chgData name="Müller Laura" userId="8191ac63-0d49-4000-a34c-4f0f8c71d94d" providerId="ADAL" clId="{B2B72579-E9C9-4841-83B0-DBD0FDB23132}" dt="2024-08-29T09:26:04.361" v="13257" actId="478"/>
          <ac:spMkLst>
            <pc:docMk/>
            <pc:sldMk cId="980432158" sldId="591"/>
            <ac:spMk id="3" creationId="{24872620-71A9-BAE2-59B7-80B361F41782}"/>
          </ac:spMkLst>
        </pc:spChg>
        <pc:spChg chg="del">
          <ac:chgData name="Müller Laura" userId="8191ac63-0d49-4000-a34c-4f0f8c71d94d" providerId="ADAL" clId="{B2B72579-E9C9-4841-83B0-DBD0FDB23132}" dt="2024-08-22T14:27:34.845" v="1426" actId="478"/>
          <ac:spMkLst>
            <pc:docMk/>
            <pc:sldMk cId="980432158" sldId="591"/>
            <ac:spMk id="4" creationId="{7CC9323D-AD7D-1B5A-CFC3-DC7E09F4054B}"/>
          </ac:spMkLst>
        </pc:spChg>
        <pc:spChg chg="mod">
          <ac:chgData name="Müller Laura" userId="8191ac63-0d49-4000-a34c-4f0f8c71d94d" providerId="ADAL" clId="{B2B72579-E9C9-4841-83B0-DBD0FDB23132}" dt="2024-08-22T14:25:43.007" v="1357" actId="20577"/>
          <ac:spMkLst>
            <pc:docMk/>
            <pc:sldMk cId="980432158" sldId="591"/>
            <ac:spMk id="5" creationId="{C144DEE4-61E7-F274-6DC4-64793F5BC5F2}"/>
          </ac:spMkLst>
        </pc:spChg>
        <pc:picChg chg="add mod">
          <ac:chgData name="Müller Laura" userId="8191ac63-0d49-4000-a34c-4f0f8c71d94d" providerId="ADAL" clId="{B2B72579-E9C9-4841-83B0-DBD0FDB23132}" dt="2024-08-22T14:30:10.351" v="1549"/>
          <ac:picMkLst>
            <pc:docMk/>
            <pc:sldMk cId="980432158" sldId="591"/>
            <ac:picMk id="6" creationId="{B2AF30F8-D4A1-B78A-159B-57699DCA2AA7}"/>
          </ac:picMkLst>
        </pc:picChg>
        <pc:picChg chg="del">
          <ac:chgData name="Müller Laura" userId="8191ac63-0d49-4000-a34c-4f0f8c71d94d" providerId="ADAL" clId="{B2B72579-E9C9-4841-83B0-DBD0FDB23132}" dt="2024-08-22T14:30:10.055" v="1548" actId="478"/>
          <ac:picMkLst>
            <pc:docMk/>
            <pc:sldMk cId="980432158" sldId="591"/>
            <ac:picMk id="94" creationId="{9278FD5F-25CC-06EA-4CE9-7D75658B79C2}"/>
          </ac:picMkLst>
        </pc:picChg>
      </pc:sldChg>
      <pc:sldChg chg="delSp modSp add del mod ord">
        <pc:chgData name="Müller Laura" userId="8191ac63-0d49-4000-a34c-4f0f8c71d94d" providerId="ADAL" clId="{B2B72579-E9C9-4841-83B0-DBD0FDB23132}" dt="2024-09-03T07:40:07.638" v="27588" actId="47"/>
        <pc:sldMkLst>
          <pc:docMk/>
          <pc:sldMk cId="2582991778" sldId="592"/>
        </pc:sldMkLst>
        <pc:spChg chg="del">
          <ac:chgData name="Müller Laura" userId="8191ac63-0d49-4000-a34c-4f0f8c71d94d" providerId="ADAL" clId="{B2B72579-E9C9-4841-83B0-DBD0FDB23132}" dt="2024-08-28T12:48:03.731" v="1684" actId="478"/>
          <ac:spMkLst>
            <pc:docMk/>
            <pc:sldMk cId="2582991778" sldId="592"/>
            <ac:spMk id="2" creationId="{0D329904-BF5C-A511-5821-BE43F4571467}"/>
          </ac:spMkLst>
        </pc:spChg>
        <pc:spChg chg="mod">
          <ac:chgData name="Müller Laura" userId="8191ac63-0d49-4000-a34c-4f0f8c71d94d" providerId="ADAL" clId="{B2B72579-E9C9-4841-83B0-DBD0FDB23132}" dt="2024-08-28T12:47:55.408" v="1683" actId="20577"/>
          <ac:spMkLst>
            <pc:docMk/>
            <pc:sldMk cId="2582991778" sldId="592"/>
            <ac:spMk id="10" creationId="{B913B4DB-2508-FA3A-41B8-07F7BAE2251E}"/>
          </ac:spMkLst>
        </pc:spChg>
        <pc:spChg chg="del">
          <ac:chgData name="Müller Laura" userId="8191ac63-0d49-4000-a34c-4f0f8c71d94d" providerId="ADAL" clId="{B2B72579-E9C9-4841-83B0-DBD0FDB23132}" dt="2024-08-28T12:48:03.731" v="1684" actId="478"/>
          <ac:spMkLst>
            <pc:docMk/>
            <pc:sldMk cId="2582991778" sldId="592"/>
            <ac:spMk id="33" creationId="{0385FDD4-F2C3-1D5E-AA50-417EDAFF5BFC}"/>
          </ac:spMkLst>
        </pc:spChg>
        <pc:spChg chg="del">
          <ac:chgData name="Müller Laura" userId="8191ac63-0d49-4000-a34c-4f0f8c71d94d" providerId="ADAL" clId="{B2B72579-E9C9-4841-83B0-DBD0FDB23132}" dt="2024-08-28T12:48:03.731" v="1684" actId="478"/>
          <ac:spMkLst>
            <pc:docMk/>
            <pc:sldMk cId="2582991778" sldId="592"/>
            <ac:spMk id="41" creationId="{E7527A85-B814-7D6C-7247-B8C7C8C79D88}"/>
          </ac:spMkLst>
        </pc:spChg>
        <pc:spChg chg="del">
          <ac:chgData name="Müller Laura" userId="8191ac63-0d49-4000-a34c-4f0f8c71d94d" providerId="ADAL" clId="{B2B72579-E9C9-4841-83B0-DBD0FDB23132}" dt="2024-08-28T12:48:03.731" v="1684" actId="478"/>
          <ac:spMkLst>
            <pc:docMk/>
            <pc:sldMk cId="2582991778" sldId="592"/>
            <ac:spMk id="42" creationId="{BC9F1CF1-E37D-3240-A66B-5012AFF1D98A}"/>
          </ac:spMkLst>
        </pc:spChg>
        <pc:spChg chg="del">
          <ac:chgData name="Müller Laura" userId="8191ac63-0d49-4000-a34c-4f0f8c71d94d" providerId="ADAL" clId="{B2B72579-E9C9-4841-83B0-DBD0FDB23132}" dt="2024-08-28T12:48:06.534" v="1685" actId="478"/>
          <ac:spMkLst>
            <pc:docMk/>
            <pc:sldMk cId="2582991778" sldId="592"/>
            <ac:spMk id="43" creationId="{EC8D2E9A-1F49-BD37-84EC-84183A7E7090}"/>
          </ac:spMkLst>
        </pc:spChg>
        <pc:spChg chg="del">
          <ac:chgData name="Müller Laura" userId="8191ac63-0d49-4000-a34c-4f0f8c71d94d" providerId="ADAL" clId="{B2B72579-E9C9-4841-83B0-DBD0FDB23132}" dt="2024-08-28T12:48:03.731" v="1684" actId="478"/>
          <ac:spMkLst>
            <pc:docMk/>
            <pc:sldMk cId="2582991778" sldId="592"/>
            <ac:spMk id="44" creationId="{D0ECA925-EAAE-BE44-8041-5D0F30DE679E}"/>
          </ac:spMkLst>
        </pc:spChg>
        <pc:spChg chg="del">
          <ac:chgData name="Müller Laura" userId="8191ac63-0d49-4000-a34c-4f0f8c71d94d" providerId="ADAL" clId="{B2B72579-E9C9-4841-83B0-DBD0FDB23132}" dt="2024-08-28T12:48:03.731" v="1684" actId="478"/>
          <ac:spMkLst>
            <pc:docMk/>
            <pc:sldMk cId="2582991778" sldId="592"/>
            <ac:spMk id="45" creationId="{82F73253-C522-CC3E-0CB8-E56C1D88DA4B}"/>
          </ac:spMkLst>
        </pc:spChg>
        <pc:spChg chg="del">
          <ac:chgData name="Müller Laura" userId="8191ac63-0d49-4000-a34c-4f0f8c71d94d" providerId="ADAL" clId="{B2B72579-E9C9-4841-83B0-DBD0FDB23132}" dt="2024-08-28T12:48:03.731" v="1684" actId="478"/>
          <ac:spMkLst>
            <pc:docMk/>
            <pc:sldMk cId="2582991778" sldId="592"/>
            <ac:spMk id="46" creationId="{B322CA53-BDBD-E328-78B9-2FF4FE4292BB}"/>
          </ac:spMkLst>
        </pc:spChg>
        <pc:spChg chg="del">
          <ac:chgData name="Müller Laura" userId="8191ac63-0d49-4000-a34c-4f0f8c71d94d" providerId="ADAL" clId="{B2B72579-E9C9-4841-83B0-DBD0FDB23132}" dt="2024-08-28T12:48:03.731" v="1684" actId="478"/>
          <ac:spMkLst>
            <pc:docMk/>
            <pc:sldMk cId="2582991778" sldId="592"/>
            <ac:spMk id="49" creationId="{514805E6-B3A2-30F3-C444-9A22EDFCD640}"/>
          </ac:spMkLst>
        </pc:spChg>
        <pc:spChg chg="del">
          <ac:chgData name="Müller Laura" userId="8191ac63-0d49-4000-a34c-4f0f8c71d94d" providerId="ADAL" clId="{B2B72579-E9C9-4841-83B0-DBD0FDB23132}" dt="2024-08-28T12:48:03.731" v="1684" actId="478"/>
          <ac:spMkLst>
            <pc:docMk/>
            <pc:sldMk cId="2582991778" sldId="592"/>
            <ac:spMk id="56" creationId="{92A39123-0EFF-D009-05DF-B3EFEAE00D53}"/>
          </ac:spMkLst>
        </pc:spChg>
        <pc:spChg chg="del">
          <ac:chgData name="Müller Laura" userId="8191ac63-0d49-4000-a34c-4f0f8c71d94d" providerId="ADAL" clId="{B2B72579-E9C9-4841-83B0-DBD0FDB23132}" dt="2024-08-28T12:48:03.731" v="1684" actId="478"/>
          <ac:spMkLst>
            <pc:docMk/>
            <pc:sldMk cId="2582991778" sldId="592"/>
            <ac:spMk id="57" creationId="{D5DD69BD-7FF7-E823-E431-36554D0E7BFA}"/>
          </ac:spMkLst>
        </pc:spChg>
        <pc:spChg chg="del">
          <ac:chgData name="Müller Laura" userId="8191ac63-0d49-4000-a34c-4f0f8c71d94d" providerId="ADAL" clId="{B2B72579-E9C9-4841-83B0-DBD0FDB23132}" dt="2024-08-28T12:48:03.731" v="1684" actId="478"/>
          <ac:spMkLst>
            <pc:docMk/>
            <pc:sldMk cId="2582991778" sldId="592"/>
            <ac:spMk id="58" creationId="{B7F92A02-F0C7-BD37-2767-3F92F9A6F15B}"/>
          </ac:spMkLst>
        </pc:spChg>
        <pc:spChg chg="del">
          <ac:chgData name="Müller Laura" userId="8191ac63-0d49-4000-a34c-4f0f8c71d94d" providerId="ADAL" clId="{B2B72579-E9C9-4841-83B0-DBD0FDB23132}" dt="2024-08-28T12:48:03.731" v="1684" actId="478"/>
          <ac:spMkLst>
            <pc:docMk/>
            <pc:sldMk cId="2582991778" sldId="592"/>
            <ac:spMk id="62" creationId="{CE91A96E-7A0A-B598-0E41-87D99002963E}"/>
          </ac:spMkLst>
        </pc:spChg>
        <pc:picChg chg="del">
          <ac:chgData name="Müller Laura" userId="8191ac63-0d49-4000-a34c-4f0f8c71d94d" providerId="ADAL" clId="{B2B72579-E9C9-4841-83B0-DBD0FDB23132}" dt="2024-08-28T12:48:03.731" v="1684" actId="478"/>
          <ac:picMkLst>
            <pc:docMk/>
            <pc:sldMk cId="2582991778" sldId="592"/>
            <ac:picMk id="30" creationId="{8DBEF768-F647-863C-A8BC-7C2AC3880077}"/>
          </ac:picMkLst>
        </pc:picChg>
        <pc:picChg chg="del">
          <ac:chgData name="Müller Laura" userId="8191ac63-0d49-4000-a34c-4f0f8c71d94d" providerId="ADAL" clId="{B2B72579-E9C9-4841-83B0-DBD0FDB23132}" dt="2024-08-28T12:48:06.534" v="1685" actId="478"/>
          <ac:picMkLst>
            <pc:docMk/>
            <pc:sldMk cId="2582991778" sldId="592"/>
            <ac:picMk id="32" creationId="{37661554-2435-820D-9035-FCA1ED4C267D}"/>
          </ac:picMkLst>
        </pc:picChg>
      </pc:sldChg>
      <pc:sldChg chg="addSp delSp modSp add del mod">
        <pc:chgData name="Müller Laura" userId="8191ac63-0d49-4000-a34c-4f0f8c71d94d" providerId="ADAL" clId="{B2B72579-E9C9-4841-83B0-DBD0FDB23132}" dt="2024-08-28T15:29:07.233" v="8453" actId="47"/>
        <pc:sldMkLst>
          <pc:docMk/>
          <pc:sldMk cId="3882935726" sldId="593"/>
        </pc:sldMkLst>
        <pc:spChg chg="del">
          <ac:chgData name="Müller Laura" userId="8191ac63-0d49-4000-a34c-4f0f8c71d94d" providerId="ADAL" clId="{B2B72579-E9C9-4841-83B0-DBD0FDB23132}" dt="2024-08-28T13:07:32.658" v="1693" actId="478"/>
          <ac:spMkLst>
            <pc:docMk/>
            <pc:sldMk cId="3882935726" sldId="593"/>
            <ac:spMk id="6" creationId="{04DF627D-5DC0-79C0-F16D-C788F88DCF20}"/>
          </ac:spMkLst>
        </pc:spChg>
        <pc:spChg chg="del">
          <ac:chgData name="Müller Laura" userId="8191ac63-0d49-4000-a34c-4f0f8c71d94d" providerId="ADAL" clId="{B2B72579-E9C9-4841-83B0-DBD0FDB23132}" dt="2024-08-28T13:12:54.250" v="1737" actId="478"/>
          <ac:spMkLst>
            <pc:docMk/>
            <pc:sldMk cId="3882935726" sldId="593"/>
            <ac:spMk id="7" creationId="{671DA21F-9024-0987-7E1B-7D704103B041}"/>
          </ac:spMkLst>
        </pc:spChg>
        <pc:spChg chg="del">
          <ac:chgData name="Müller Laura" userId="8191ac63-0d49-4000-a34c-4f0f8c71d94d" providerId="ADAL" clId="{B2B72579-E9C9-4841-83B0-DBD0FDB23132}" dt="2024-08-28T13:21:09.696" v="2060" actId="478"/>
          <ac:spMkLst>
            <pc:docMk/>
            <pc:sldMk cId="3882935726" sldId="593"/>
            <ac:spMk id="8" creationId="{7BFDDCD2-7CF6-F451-7F46-744D547B214B}"/>
          </ac:spMkLst>
        </pc:spChg>
        <pc:spChg chg="add mod">
          <ac:chgData name="Müller Laura" userId="8191ac63-0d49-4000-a34c-4f0f8c71d94d" providerId="ADAL" clId="{B2B72579-E9C9-4841-83B0-DBD0FDB23132}" dt="2024-08-28T15:26:22.028" v="8350" actId="1038"/>
          <ac:spMkLst>
            <pc:docMk/>
            <pc:sldMk cId="3882935726" sldId="593"/>
            <ac:spMk id="13" creationId="{19583CF5-DEE5-6DFF-CA4E-F8BAE770F084}"/>
          </ac:spMkLst>
        </pc:spChg>
        <pc:spChg chg="add mod">
          <ac:chgData name="Müller Laura" userId="8191ac63-0d49-4000-a34c-4f0f8c71d94d" providerId="ADAL" clId="{B2B72579-E9C9-4841-83B0-DBD0FDB23132}" dt="2024-08-28T15:28:03.592" v="8380" actId="1038"/>
          <ac:spMkLst>
            <pc:docMk/>
            <pc:sldMk cId="3882935726" sldId="593"/>
            <ac:spMk id="14" creationId="{25EF4E4F-D1EB-158B-9295-763857D02183}"/>
          </ac:spMkLst>
        </pc:spChg>
        <pc:spChg chg="add mod">
          <ac:chgData name="Müller Laura" userId="8191ac63-0d49-4000-a34c-4f0f8c71d94d" providerId="ADAL" clId="{B2B72579-E9C9-4841-83B0-DBD0FDB23132}" dt="2024-08-28T15:27:21.294" v="8371" actId="20577"/>
          <ac:spMkLst>
            <pc:docMk/>
            <pc:sldMk cId="3882935726" sldId="593"/>
            <ac:spMk id="15" creationId="{F5E14E7B-D0EA-EAE7-3BDE-F010409A3EE0}"/>
          </ac:spMkLst>
        </pc:spChg>
        <pc:spChg chg="add del">
          <ac:chgData name="Müller Laura" userId="8191ac63-0d49-4000-a34c-4f0f8c71d94d" providerId="ADAL" clId="{B2B72579-E9C9-4841-83B0-DBD0FDB23132}" dt="2024-08-28T13:41:36.704" v="2095" actId="478"/>
          <ac:spMkLst>
            <pc:docMk/>
            <pc:sldMk cId="3882935726" sldId="593"/>
            <ac:spMk id="19" creationId="{8DC5CAFB-D483-B454-87E9-9C7DF51B4438}"/>
          </ac:spMkLst>
        </pc:spChg>
        <pc:spChg chg="del">
          <ac:chgData name="Müller Laura" userId="8191ac63-0d49-4000-a34c-4f0f8c71d94d" providerId="ADAL" clId="{B2B72579-E9C9-4841-83B0-DBD0FDB23132}" dt="2024-08-28T13:21:12.180" v="2061" actId="478"/>
          <ac:spMkLst>
            <pc:docMk/>
            <pc:sldMk cId="3882935726" sldId="593"/>
            <ac:spMk id="34" creationId="{988A1B53-0600-4064-A629-977DA129724C}"/>
          </ac:spMkLst>
        </pc:spChg>
        <pc:spChg chg="add del mod">
          <ac:chgData name="Müller Laura" userId="8191ac63-0d49-4000-a34c-4f0f8c71d94d" providerId="ADAL" clId="{B2B72579-E9C9-4841-83B0-DBD0FDB23132}" dt="2024-08-28T13:48:34.357" v="2242" actId="478"/>
          <ac:spMkLst>
            <pc:docMk/>
            <pc:sldMk cId="3882935726" sldId="593"/>
            <ac:spMk id="39" creationId="{CBA890B2-5AF4-9B42-932A-F1565FF73E10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52" creationId="{C76DE81C-3FF6-E4A5-A908-3BDF4C14798B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53" creationId="{20820D96-F9F5-9015-71D4-2F36E3A65470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54" creationId="{5C51333C-FF47-FFEA-0043-094EA10E833A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55" creationId="{A78EFF9E-8A7F-6630-75C1-3765FE28ACCA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56" creationId="{BEA20A48-964E-C34C-3893-7A957AC8CE0E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57" creationId="{B0B9BA53-AB2F-C4E4-7815-541305ED094D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58" creationId="{4FD778C3-2FB2-D7BA-6E7A-800FCD6D25F8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59" creationId="{489E6757-9070-1485-CBB7-CE1B316DA960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60" creationId="{3C005484-B380-2D4F-DD02-CB306D85F76E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61" creationId="{ABE7FE88-A8F5-9155-9BA4-A5771D9E0285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68" creationId="{3C7468AF-5E0F-938B-E995-B6F758C75330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69" creationId="{6F4429D5-2FED-B0E1-CD57-8185E94AB576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70" creationId="{78857F2D-D9DA-D8F6-E75A-429502DC52F9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71" creationId="{08BDC6DC-96A8-C5B1-2957-ECA78ABD964F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72" creationId="{CE66E883-8736-198F-86EA-F054FC2DCE96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73" creationId="{30F47B8C-0711-C501-1CDC-6F373C6DBBCB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74" creationId="{15F23B7F-E696-DCC0-C92A-262BD48DBDCE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75" creationId="{EAB0FBB5-A2C4-F3BA-D875-C30E22453700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76" creationId="{497F3156-7923-8B2A-B9F6-C15E0EA600FA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77" creationId="{06BE71C8-872A-DB2A-B73B-1030A4659E7C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84" creationId="{0E60316D-4418-B21F-50FF-A9F4F58D6C63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85" creationId="{5374968F-2557-B1B6-6BB4-F164CBEDB03A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86" creationId="{106766C2-A315-6219-5A0E-7F7D61A2BD02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87" creationId="{37F8CAE6-1A21-05D0-5DDC-69A66D8C6E6D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88" creationId="{4080E4E7-16CC-14E3-387E-790209366D58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89" creationId="{E0EADFEB-E00E-0181-FE7B-0CA1272C3DD2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90" creationId="{315A2F33-847F-2D7E-4621-9D5A837AE865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91" creationId="{DFDF6CC0-7D2C-31AF-C585-F2C515260DD8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92" creationId="{702D1A70-D61D-B404-F587-359590DB647A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93" creationId="{F2DAB947-A782-9E4A-43D5-2BEA87891DA5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100" creationId="{6B820374-CC16-B5C2-6546-44B9F05542C8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101" creationId="{BEC56BF6-6E2F-3CCD-8BA9-1D678F1929FB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102" creationId="{0C1699AC-8BCA-E293-6BA6-6B8D50F53174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103" creationId="{6717F53E-F223-5251-EBF2-C6460F908957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104" creationId="{C15384AA-EB1D-E299-F6D9-13D008DEFE32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105" creationId="{A798E65E-C52D-7FC8-4285-943C80D8B52B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106" creationId="{45F0E572-8379-CA7A-04FC-F4E534CF58B6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107" creationId="{C240B935-5FC2-11CD-C33A-B622DE493A9A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108" creationId="{CC85EB65-8954-08F0-5943-49059AD131D8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109" creationId="{C1CC1BDB-822A-E592-B31B-09B0FA12DDD9}"/>
          </ac:spMkLst>
        </pc:spChg>
        <pc:spChg chg="mod">
          <ac:chgData name="Müller Laura" userId="8191ac63-0d49-4000-a34c-4f0f8c71d94d" providerId="ADAL" clId="{B2B72579-E9C9-4841-83B0-DBD0FDB23132}" dt="2024-08-28T14:00:35.994" v="2256" actId="14100"/>
          <ac:spMkLst>
            <pc:docMk/>
            <pc:sldMk cId="3882935726" sldId="593"/>
            <ac:spMk id="110" creationId="{EA01E6F5-77BA-98B2-FCCA-E70B2B75DC5E}"/>
          </ac:spMkLst>
        </pc:spChg>
        <pc:spChg chg="add del mod">
          <ac:chgData name="Müller Laura" userId="8191ac63-0d49-4000-a34c-4f0f8c71d94d" providerId="ADAL" clId="{B2B72579-E9C9-4841-83B0-DBD0FDB23132}" dt="2024-08-28T15:00:48.827" v="6415" actId="478"/>
          <ac:spMkLst>
            <pc:docMk/>
            <pc:sldMk cId="3882935726" sldId="593"/>
            <ac:spMk id="312" creationId="{BE9C90AE-7AEB-43B6-C811-F88BDFEAF185}"/>
          </ac:spMkLst>
        </pc:spChg>
        <pc:spChg chg="add del mod">
          <ac:chgData name="Müller Laura" userId="8191ac63-0d49-4000-a34c-4f0f8c71d94d" providerId="ADAL" clId="{B2B72579-E9C9-4841-83B0-DBD0FDB23132}" dt="2024-08-28T15:00:46.797" v="6414" actId="478"/>
          <ac:spMkLst>
            <pc:docMk/>
            <pc:sldMk cId="3882935726" sldId="593"/>
            <ac:spMk id="313" creationId="{076173D8-3348-2AC4-ABE4-1037271B337C}"/>
          </ac:spMkLst>
        </pc:spChg>
        <pc:spChg chg="add del mod">
          <ac:chgData name="Müller Laura" userId="8191ac63-0d49-4000-a34c-4f0f8c71d94d" providerId="ADAL" clId="{B2B72579-E9C9-4841-83B0-DBD0FDB23132}" dt="2024-08-28T14:53:18.967" v="5483" actId="478"/>
          <ac:spMkLst>
            <pc:docMk/>
            <pc:sldMk cId="3882935726" sldId="593"/>
            <ac:spMk id="314" creationId="{3D5FA64E-05EE-C86E-DE8A-1127EE8A8AB6}"/>
          </ac:spMkLst>
        </pc:spChg>
        <pc:spChg chg="add del mod">
          <ac:chgData name="Müller Laura" userId="8191ac63-0d49-4000-a34c-4f0f8c71d94d" providerId="ADAL" clId="{B2B72579-E9C9-4841-83B0-DBD0FDB23132}" dt="2024-08-28T15:00:13.067" v="6212" actId="478"/>
          <ac:spMkLst>
            <pc:docMk/>
            <pc:sldMk cId="3882935726" sldId="593"/>
            <ac:spMk id="315" creationId="{21F82066-DCDC-80B0-78C3-134B17A5D7EA}"/>
          </ac:spMkLst>
        </pc:spChg>
        <pc:spChg chg="add del mod">
          <ac:chgData name="Müller Laura" userId="8191ac63-0d49-4000-a34c-4f0f8c71d94d" providerId="ADAL" clId="{B2B72579-E9C9-4841-83B0-DBD0FDB23132}" dt="2024-08-28T15:00:13.067" v="6212" actId="478"/>
          <ac:spMkLst>
            <pc:docMk/>
            <pc:sldMk cId="3882935726" sldId="593"/>
            <ac:spMk id="316" creationId="{53121FF2-4533-9A47-AF5E-68D51362A8B1}"/>
          </ac:spMkLst>
        </pc:spChg>
        <pc:spChg chg="add mod">
          <ac:chgData name="Müller Laura" userId="8191ac63-0d49-4000-a34c-4f0f8c71d94d" providerId="ADAL" clId="{B2B72579-E9C9-4841-83B0-DBD0FDB23132}" dt="2024-08-28T15:20:50.690" v="8228" actId="164"/>
          <ac:spMkLst>
            <pc:docMk/>
            <pc:sldMk cId="3882935726" sldId="593"/>
            <ac:spMk id="317" creationId="{F6FF4538-72F6-E882-4AE4-CE1D91257293}"/>
          </ac:spMkLst>
        </pc:spChg>
        <pc:spChg chg="add mod">
          <ac:chgData name="Müller Laura" userId="8191ac63-0d49-4000-a34c-4f0f8c71d94d" providerId="ADAL" clId="{B2B72579-E9C9-4841-83B0-DBD0FDB23132}" dt="2024-08-28T15:20:50.690" v="8228" actId="164"/>
          <ac:spMkLst>
            <pc:docMk/>
            <pc:sldMk cId="3882935726" sldId="593"/>
            <ac:spMk id="318" creationId="{4AAB163B-BE50-73A5-518F-0DFC3EC88A81}"/>
          </ac:spMkLst>
        </pc:spChg>
        <pc:spChg chg="add del mod">
          <ac:chgData name="Müller Laura" userId="8191ac63-0d49-4000-a34c-4f0f8c71d94d" providerId="ADAL" clId="{B2B72579-E9C9-4841-83B0-DBD0FDB23132}" dt="2024-08-28T14:57:42.017" v="5786" actId="478"/>
          <ac:spMkLst>
            <pc:docMk/>
            <pc:sldMk cId="3882935726" sldId="593"/>
            <ac:spMk id="319" creationId="{D62C05CF-09F2-38DA-A72F-600CAC028A21}"/>
          </ac:spMkLst>
        </pc:spChg>
        <pc:spChg chg="add del mod">
          <ac:chgData name="Müller Laura" userId="8191ac63-0d49-4000-a34c-4f0f8c71d94d" providerId="ADAL" clId="{B2B72579-E9C9-4841-83B0-DBD0FDB23132}" dt="2024-08-28T14:57:36.727" v="5785" actId="478"/>
          <ac:spMkLst>
            <pc:docMk/>
            <pc:sldMk cId="3882935726" sldId="593"/>
            <ac:spMk id="320" creationId="{956799C4-5CA0-29E5-B4C9-024EAE58BF51}"/>
          </ac:spMkLst>
        </pc:spChg>
        <pc:spChg chg="add mod">
          <ac:chgData name="Müller Laura" userId="8191ac63-0d49-4000-a34c-4f0f8c71d94d" providerId="ADAL" clId="{B2B72579-E9C9-4841-83B0-DBD0FDB23132}" dt="2024-08-28T15:20:50.690" v="8228" actId="164"/>
          <ac:spMkLst>
            <pc:docMk/>
            <pc:sldMk cId="3882935726" sldId="593"/>
            <ac:spMk id="321" creationId="{C4BAC50F-E634-B317-3CA0-AE6A5A5C3150}"/>
          </ac:spMkLst>
        </pc:spChg>
        <pc:spChg chg="add mod">
          <ac:chgData name="Müller Laura" userId="8191ac63-0d49-4000-a34c-4f0f8c71d94d" providerId="ADAL" clId="{B2B72579-E9C9-4841-83B0-DBD0FDB23132}" dt="2024-08-28T15:20:50.690" v="8228" actId="164"/>
          <ac:spMkLst>
            <pc:docMk/>
            <pc:sldMk cId="3882935726" sldId="593"/>
            <ac:spMk id="322" creationId="{AB397340-0E75-EB64-B3E5-851740A85383}"/>
          </ac:spMkLst>
        </pc:spChg>
        <pc:spChg chg="add del mod">
          <ac:chgData name="Müller Laura" userId="8191ac63-0d49-4000-a34c-4f0f8c71d94d" providerId="ADAL" clId="{B2B72579-E9C9-4841-83B0-DBD0FDB23132}" dt="2024-08-28T14:59:39.967" v="5980" actId="478"/>
          <ac:spMkLst>
            <pc:docMk/>
            <pc:sldMk cId="3882935726" sldId="593"/>
            <ac:spMk id="323" creationId="{E8235AF9-6426-CBC0-C411-BF7A49233466}"/>
          </ac:spMkLst>
        </pc:spChg>
        <pc:spChg chg="add del mod">
          <ac:chgData name="Müller Laura" userId="8191ac63-0d49-4000-a34c-4f0f8c71d94d" providerId="ADAL" clId="{B2B72579-E9C9-4841-83B0-DBD0FDB23132}" dt="2024-08-28T14:59:39.967" v="5980" actId="478"/>
          <ac:spMkLst>
            <pc:docMk/>
            <pc:sldMk cId="3882935726" sldId="593"/>
            <ac:spMk id="324" creationId="{0B13F04E-CD6A-DAC8-4201-94B915EE739B}"/>
          </ac:spMkLst>
        </pc:spChg>
        <pc:spChg chg="add del mod">
          <ac:chgData name="Müller Laura" userId="8191ac63-0d49-4000-a34c-4f0f8c71d94d" providerId="ADAL" clId="{B2B72579-E9C9-4841-83B0-DBD0FDB23132}" dt="2024-08-28T14:59:39.967" v="5980" actId="478"/>
          <ac:spMkLst>
            <pc:docMk/>
            <pc:sldMk cId="3882935726" sldId="593"/>
            <ac:spMk id="325" creationId="{7752B839-EA71-2A1F-1838-6C2B0DA35CD8}"/>
          </ac:spMkLst>
        </pc:spChg>
        <pc:spChg chg="add del mod">
          <ac:chgData name="Müller Laura" userId="8191ac63-0d49-4000-a34c-4f0f8c71d94d" providerId="ADAL" clId="{B2B72579-E9C9-4841-83B0-DBD0FDB23132}" dt="2024-08-28T14:59:39.967" v="5980" actId="478"/>
          <ac:spMkLst>
            <pc:docMk/>
            <pc:sldMk cId="3882935726" sldId="593"/>
            <ac:spMk id="326" creationId="{A458E9F2-AC4A-679F-3095-041398CC5950}"/>
          </ac:spMkLst>
        </pc:spChg>
        <pc:spChg chg="add mod">
          <ac:chgData name="Müller Laura" userId="8191ac63-0d49-4000-a34c-4f0f8c71d94d" providerId="ADAL" clId="{B2B72579-E9C9-4841-83B0-DBD0FDB23132}" dt="2024-08-28T15:21:24.932" v="8237" actId="164"/>
          <ac:spMkLst>
            <pc:docMk/>
            <pc:sldMk cId="3882935726" sldId="593"/>
            <ac:spMk id="327" creationId="{12F83982-B988-7C02-442D-705B572FE1C0}"/>
          </ac:spMkLst>
        </pc:spChg>
        <pc:spChg chg="add mod">
          <ac:chgData name="Müller Laura" userId="8191ac63-0d49-4000-a34c-4f0f8c71d94d" providerId="ADAL" clId="{B2B72579-E9C9-4841-83B0-DBD0FDB23132}" dt="2024-08-28T15:21:24.932" v="8237" actId="164"/>
          <ac:spMkLst>
            <pc:docMk/>
            <pc:sldMk cId="3882935726" sldId="593"/>
            <ac:spMk id="328" creationId="{DA4D523E-735E-D83E-2DFD-B8BB1EFCDF9F}"/>
          </ac:spMkLst>
        </pc:spChg>
        <pc:spChg chg="add mod">
          <ac:chgData name="Müller Laura" userId="8191ac63-0d49-4000-a34c-4f0f8c71d94d" providerId="ADAL" clId="{B2B72579-E9C9-4841-83B0-DBD0FDB23132}" dt="2024-08-28T15:21:24.932" v="8237" actId="164"/>
          <ac:spMkLst>
            <pc:docMk/>
            <pc:sldMk cId="3882935726" sldId="593"/>
            <ac:spMk id="329" creationId="{B049E405-39EE-2E13-46D4-3819AFED9678}"/>
          </ac:spMkLst>
        </pc:spChg>
        <pc:spChg chg="add mod">
          <ac:chgData name="Müller Laura" userId="8191ac63-0d49-4000-a34c-4f0f8c71d94d" providerId="ADAL" clId="{B2B72579-E9C9-4841-83B0-DBD0FDB23132}" dt="2024-08-28T15:21:24.932" v="8237" actId="164"/>
          <ac:spMkLst>
            <pc:docMk/>
            <pc:sldMk cId="3882935726" sldId="593"/>
            <ac:spMk id="330" creationId="{91F754E0-302F-5DEA-4154-DAF6344A074B}"/>
          </ac:spMkLst>
        </pc:spChg>
        <pc:spChg chg="add mod">
          <ac:chgData name="Müller Laura" userId="8191ac63-0d49-4000-a34c-4f0f8c71d94d" providerId="ADAL" clId="{B2B72579-E9C9-4841-83B0-DBD0FDB23132}" dt="2024-08-28T15:21:33.093" v="8238" actId="164"/>
          <ac:spMkLst>
            <pc:docMk/>
            <pc:sldMk cId="3882935726" sldId="593"/>
            <ac:spMk id="331" creationId="{AA1395F0-B86A-0CA4-7A70-38F8B1415A52}"/>
          </ac:spMkLst>
        </pc:spChg>
        <pc:spChg chg="add mod">
          <ac:chgData name="Müller Laura" userId="8191ac63-0d49-4000-a34c-4f0f8c71d94d" providerId="ADAL" clId="{B2B72579-E9C9-4841-83B0-DBD0FDB23132}" dt="2024-08-28T15:21:33.093" v="8238" actId="164"/>
          <ac:spMkLst>
            <pc:docMk/>
            <pc:sldMk cId="3882935726" sldId="593"/>
            <ac:spMk id="332" creationId="{98A8E497-3214-5C98-F929-0A92F76A420B}"/>
          </ac:spMkLst>
        </pc:spChg>
        <pc:spChg chg="add mod">
          <ac:chgData name="Müller Laura" userId="8191ac63-0d49-4000-a34c-4f0f8c71d94d" providerId="ADAL" clId="{B2B72579-E9C9-4841-83B0-DBD0FDB23132}" dt="2024-08-28T15:21:33.093" v="8238" actId="164"/>
          <ac:spMkLst>
            <pc:docMk/>
            <pc:sldMk cId="3882935726" sldId="593"/>
            <ac:spMk id="333" creationId="{B9EF4ACA-74BA-5148-B8F5-2D2D0252CA26}"/>
          </ac:spMkLst>
        </pc:spChg>
        <pc:spChg chg="add mod">
          <ac:chgData name="Müller Laura" userId="8191ac63-0d49-4000-a34c-4f0f8c71d94d" providerId="ADAL" clId="{B2B72579-E9C9-4841-83B0-DBD0FDB23132}" dt="2024-08-28T15:21:33.093" v="8238" actId="164"/>
          <ac:spMkLst>
            <pc:docMk/>
            <pc:sldMk cId="3882935726" sldId="593"/>
            <ac:spMk id="334" creationId="{773A09F7-64E4-92E8-4730-581A2EACDF1A}"/>
          </ac:spMkLst>
        </pc:spChg>
        <pc:spChg chg="add mod">
          <ac:chgData name="Müller Laura" userId="8191ac63-0d49-4000-a34c-4f0f8c71d94d" providerId="ADAL" clId="{B2B72579-E9C9-4841-83B0-DBD0FDB23132}" dt="2024-08-28T15:21:03.150" v="8230" actId="164"/>
          <ac:spMkLst>
            <pc:docMk/>
            <pc:sldMk cId="3882935726" sldId="593"/>
            <ac:spMk id="335" creationId="{47FAE75F-78EB-7DF1-9D67-F261695CCF86}"/>
          </ac:spMkLst>
        </pc:spChg>
        <pc:spChg chg="add mod">
          <ac:chgData name="Müller Laura" userId="8191ac63-0d49-4000-a34c-4f0f8c71d94d" providerId="ADAL" clId="{B2B72579-E9C9-4841-83B0-DBD0FDB23132}" dt="2024-08-28T15:21:03.150" v="8230" actId="164"/>
          <ac:spMkLst>
            <pc:docMk/>
            <pc:sldMk cId="3882935726" sldId="593"/>
            <ac:spMk id="336" creationId="{F08B6526-02D1-19BC-D391-28BE881894C2}"/>
          </ac:spMkLst>
        </pc:spChg>
        <pc:spChg chg="add mod">
          <ac:chgData name="Müller Laura" userId="8191ac63-0d49-4000-a34c-4f0f8c71d94d" providerId="ADAL" clId="{B2B72579-E9C9-4841-83B0-DBD0FDB23132}" dt="2024-08-28T15:21:03.150" v="8230" actId="164"/>
          <ac:spMkLst>
            <pc:docMk/>
            <pc:sldMk cId="3882935726" sldId="593"/>
            <ac:spMk id="337" creationId="{817A1DDE-FEB8-80D0-68C3-26428BFEB709}"/>
          </ac:spMkLst>
        </pc:spChg>
        <pc:spChg chg="add mod">
          <ac:chgData name="Müller Laura" userId="8191ac63-0d49-4000-a34c-4f0f8c71d94d" providerId="ADAL" clId="{B2B72579-E9C9-4841-83B0-DBD0FDB23132}" dt="2024-08-28T15:21:03.150" v="8230" actId="164"/>
          <ac:spMkLst>
            <pc:docMk/>
            <pc:sldMk cId="3882935726" sldId="593"/>
            <ac:spMk id="338" creationId="{58B09320-05D5-5FDD-CD56-EBF7AAD06111}"/>
          </ac:spMkLst>
        </pc:spChg>
        <pc:spChg chg="add mod">
          <ac:chgData name="Müller Laura" userId="8191ac63-0d49-4000-a34c-4f0f8c71d94d" providerId="ADAL" clId="{B2B72579-E9C9-4841-83B0-DBD0FDB23132}" dt="2024-08-28T15:20:50.690" v="8228" actId="164"/>
          <ac:spMkLst>
            <pc:docMk/>
            <pc:sldMk cId="3882935726" sldId="593"/>
            <ac:spMk id="339" creationId="{CE7A44D2-F3F2-3384-6F89-FAE863E86C40}"/>
          </ac:spMkLst>
        </pc:spChg>
        <pc:spChg chg="add del mod">
          <ac:chgData name="Müller Laura" userId="8191ac63-0d49-4000-a34c-4f0f8c71d94d" providerId="ADAL" clId="{B2B72579-E9C9-4841-83B0-DBD0FDB23132}" dt="2024-08-28T15:17:44.775" v="8144" actId="478"/>
          <ac:spMkLst>
            <pc:docMk/>
            <pc:sldMk cId="3882935726" sldId="593"/>
            <ac:spMk id="340" creationId="{0DC53599-79D7-6679-EE61-F677BFBB01DE}"/>
          </ac:spMkLst>
        </pc:spChg>
        <pc:spChg chg="add mod">
          <ac:chgData name="Müller Laura" userId="8191ac63-0d49-4000-a34c-4f0f8c71d94d" providerId="ADAL" clId="{B2B72579-E9C9-4841-83B0-DBD0FDB23132}" dt="2024-08-28T15:20:56.160" v="8229" actId="164"/>
          <ac:spMkLst>
            <pc:docMk/>
            <pc:sldMk cId="3882935726" sldId="593"/>
            <ac:spMk id="341" creationId="{8352FFC7-7DDA-0661-C24D-E3B7231AE792}"/>
          </ac:spMkLst>
        </pc:spChg>
        <pc:spChg chg="add mod">
          <ac:chgData name="Müller Laura" userId="8191ac63-0d49-4000-a34c-4f0f8c71d94d" providerId="ADAL" clId="{B2B72579-E9C9-4841-83B0-DBD0FDB23132}" dt="2024-08-28T15:20:56.160" v="8229" actId="164"/>
          <ac:spMkLst>
            <pc:docMk/>
            <pc:sldMk cId="3882935726" sldId="593"/>
            <ac:spMk id="342" creationId="{80D65500-E10B-7EDE-CC30-F7A54471EAC8}"/>
          </ac:spMkLst>
        </pc:spChg>
        <pc:spChg chg="add mod">
          <ac:chgData name="Müller Laura" userId="8191ac63-0d49-4000-a34c-4f0f8c71d94d" providerId="ADAL" clId="{B2B72579-E9C9-4841-83B0-DBD0FDB23132}" dt="2024-08-28T15:20:56.160" v="8229" actId="164"/>
          <ac:spMkLst>
            <pc:docMk/>
            <pc:sldMk cId="3882935726" sldId="593"/>
            <ac:spMk id="343" creationId="{CA8CAA1C-ABCC-0B9D-3520-B0EBD55CA6DF}"/>
          </ac:spMkLst>
        </pc:spChg>
        <pc:spChg chg="add mod">
          <ac:chgData name="Müller Laura" userId="8191ac63-0d49-4000-a34c-4f0f8c71d94d" providerId="ADAL" clId="{B2B72579-E9C9-4841-83B0-DBD0FDB23132}" dt="2024-08-28T15:20:56.160" v="8229" actId="164"/>
          <ac:spMkLst>
            <pc:docMk/>
            <pc:sldMk cId="3882935726" sldId="593"/>
            <ac:spMk id="344" creationId="{ACF9043E-6729-9D59-EBD1-BC827BF0191D}"/>
          </ac:spMkLst>
        </pc:spChg>
        <pc:spChg chg="add mod">
          <ac:chgData name="Müller Laura" userId="8191ac63-0d49-4000-a34c-4f0f8c71d94d" providerId="ADAL" clId="{B2B72579-E9C9-4841-83B0-DBD0FDB23132}" dt="2024-08-28T15:20:56.160" v="8229" actId="164"/>
          <ac:spMkLst>
            <pc:docMk/>
            <pc:sldMk cId="3882935726" sldId="593"/>
            <ac:spMk id="347" creationId="{4B9BA1AA-E263-77D5-875C-06784357B076}"/>
          </ac:spMkLst>
        </pc:spChg>
        <pc:spChg chg="add mod">
          <ac:chgData name="Müller Laura" userId="8191ac63-0d49-4000-a34c-4f0f8c71d94d" providerId="ADAL" clId="{B2B72579-E9C9-4841-83B0-DBD0FDB23132}" dt="2024-08-28T15:20:50.690" v="8228" actId="164"/>
          <ac:spMkLst>
            <pc:docMk/>
            <pc:sldMk cId="3882935726" sldId="593"/>
            <ac:spMk id="348" creationId="{BAE7A133-350C-3CE0-78FE-B29DE4C46186}"/>
          </ac:spMkLst>
        </pc:spChg>
        <pc:spChg chg="add mod">
          <ac:chgData name="Müller Laura" userId="8191ac63-0d49-4000-a34c-4f0f8c71d94d" providerId="ADAL" clId="{B2B72579-E9C9-4841-83B0-DBD0FDB23132}" dt="2024-08-28T15:20:50.690" v="8228" actId="164"/>
          <ac:spMkLst>
            <pc:docMk/>
            <pc:sldMk cId="3882935726" sldId="593"/>
            <ac:spMk id="349" creationId="{79C80A61-9A78-22E6-A684-B5F0F0356540}"/>
          </ac:spMkLst>
        </pc:spChg>
        <pc:spChg chg="add mod">
          <ac:chgData name="Müller Laura" userId="8191ac63-0d49-4000-a34c-4f0f8c71d94d" providerId="ADAL" clId="{B2B72579-E9C9-4841-83B0-DBD0FDB23132}" dt="2024-08-28T15:20:50.690" v="8228" actId="164"/>
          <ac:spMkLst>
            <pc:docMk/>
            <pc:sldMk cId="3882935726" sldId="593"/>
            <ac:spMk id="350" creationId="{DBB54FFA-8F4C-3C84-FC53-EE9C7E75FB17}"/>
          </ac:spMkLst>
        </pc:spChg>
        <pc:spChg chg="add mod">
          <ac:chgData name="Müller Laura" userId="8191ac63-0d49-4000-a34c-4f0f8c71d94d" providerId="ADAL" clId="{B2B72579-E9C9-4841-83B0-DBD0FDB23132}" dt="2024-08-28T15:20:50.690" v="8228" actId="164"/>
          <ac:spMkLst>
            <pc:docMk/>
            <pc:sldMk cId="3882935726" sldId="593"/>
            <ac:spMk id="351" creationId="{9F28D119-183F-4290-0041-C2BB48F7732A}"/>
          </ac:spMkLst>
        </pc:spChg>
        <pc:spChg chg="add mod">
          <ac:chgData name="Müller Laura" userId="8191ac63-0d49-4000-a34c-4f0f8c71d94d" providerId="ADAL" clId="{B2B72579-E9C9-4841-83B0-DBD0FDB23132}" dt="2024-08-28T15:21:03.150" v="8230" actId="164"/>
          <ac:spMkLst>
            <pc:docMk/>
            <pc:sldMk cId="3882935726" sldId="593"/>
            <ac:spMk id="354" creationId="{07BA829B-C875-9493-C39F-965828FEC3E6}"/>
          </ac:spMkLst>
        </pc:spChg>
        <pc:spChg chg="add mod">
          <ac:chgData name="Müller Laura" userId="8191ac63-0d49-4000-a34c-4f0f8c71d94d" providerId="ADAL" clId="{B2B72579-E9C9-4841-83B0-DBD0FDB23132}" dt="2024-08-28T15:21:03.150" v="8230" actId="164"/>
          <ac:spMkLst>
            <pc:docMk/>
            <pc:sldMk cId="3882935726" sldId="593"/>
            <ac:spMk id="355" creationId="{345FD9E7-4A9B-5083-4BA8-AB359B99C23A}"/>
          </ac:spMkLst>
        </pc:spChg>
        <pc:spChg chg="add mod">
          <ac:chgData name="Müller Laura" userId="8191ac63-0d49-4000-a34c-4f0f8c71d94d" providerId="ADAL" clId="{B2B72579-E9C9-4841-83B0-DBD0FDB23132}" dt="2024-08-28T15:21:03.150" v="8230" actId="164"/>
          <ac:spMkLst>
            <pc:docMk/>
            <pc:sldMk cId="3882935726" sldId="593"/>
            <ac:spMk id="356" creationId="{F2A86DB8-D243-F726-B019-7F349B8BBE80}"/>
          </ac:spMkLst>
        </pc:spChg>
        <pc:spChg chg="add mod">
          <ac:chgData name="Müller Laura" userId="8191ac63-0d49-4000-a34c-4f0f8c71d94d" providerId="ADAL" clId="{B2B72579-E9C9-4841-83B0-DBD0FDB23132}" dt="2024-08-28T15:21:03.150" v="8230" actId="164"/>
          <ac:spMkLst>
            <pc:docMk/>
            <pc:sldMk cId="3882935726" sldId="593"/>
            <ac:spMk id="357" creationId="{C7B2DBC7-CE01-6F1D-C88B-C5CB52FB4950}"/>
          </ac:spMkLst>
        </pc:spChg>
        <pc:spChg chg="add del mod">
          <ac:chgData name="Müller Laura" userId="8191ac63-0d49-4000-a34c-4f0f8c71d94d" providerId="ADAL" clId="{B2B72579-E9C9-4841-83B0-DBD0FDB23132}" dt="2024-08-28T15:21:03.150" v="8230" actId="164"/>
          <ac:spMkLst>
            <pc:docMk/>
            <pc:sldMk cId="3882935726" sldId="593"/>
            <ac:spMk id="358" creationId="{CBF441AB-DF10-62A6-B060-BEA00A73E072}"/>
          </ac:spMkLst>
        </pc:spChg>
        <pc:spChg chg="add mod">
          <ac:chgData name="Müller Laura" userId="8191ac63-0d49-4000-a34c-4f0f8c71d94d" providerId="ADAL" clId="{B2B72579-E9C9-4841-83B0-DBD0FDB23132}" dt="2024-08-28T15:21:03.150" v="8230" actId="164"/>
          <ac:spMkLst>
            <pc:docMk/>
            <pc:sldMk cId="3882935726" sldId="593"/>
            <ac:spMk id="360" creationId="{6B281133-02BD-0A30-B5CC-91B0007BD6EE}"/>
          </ac:spMkLst>
        </pc:spChg>
        <pc:spChg chg="add mod">
          <ac:chgData name="Müller Laura" userId="8191ac63-0d49-4000-a34c-4f0f8c71d94d" providerId="ADAL" clId="{B2B72579-E9C9-4841-83B0-DBD0FDB23132}" dt="2024-08-28T15:21:03.150" v="8230" actId="164"/>
          <ac:spMkLst>
            <pc:docMk/>
            <pc:sldMk cId="3882935726" sldId="593"/>
            <ac:spMk id="361" creationId="{5E49629E-B1EA-D51F-443B-2A1117BBD17D}"/>
          </ac:spMkLst>
        </pc:spChg>
        <pc:spChg chg="add mod ord">
          <ac:chgData name="Müller Laura" userId="8191ac63-0d49-4000-a34c-4f0f8c71d94d" providerId="ADAL" clId="{B2B72579-E9C9-4841-83B0-DBD0FDB23132}" dt="2024-08-28T15:21:33.093" v="8238" actId="164"/>
          <ac:spMkLst>
            <pc:docMk/>
            <pc:sldMk cId="3882935726" sldId="593"/>
            <ac:spMk id="362" creationId="{5C03C062-775A-2304-B365-91731ED470C5}"/>
          </ac:spMkLst>
        </pc:spChg>
        <pc:spChg chg="add mod">
          <ac:chgData name="Müller Laura" userId="8191ac63-0d49-4000-a34c-4f0f8c71d94d" providerId="ADAL" clId="{B2B72579-E9C9-4841-83B0-DBD0FDB23132}" dt="2024-08-28T15:21:33.093" v="8238" actId="164"/>
          <ac:spMkLst>
            <pc:docMk/>
            <pc:sldMk cId="3882935726" sldId="593"/>
            <ac:spMk id="363" creationId="{F6939069-4A29-22F1-9537-3B7BA2CE7325}"/>
          </ac:spMkLst>
        </pc:spChg>
        <pc:spChg chg="add mod">
          <ac:chgData name="Müller Laura" userId="8191ac63-0d49-4000-a34c-4f0f8c71d94d" providerId="ADAL" clId="{B2B72579-E9C9-4841-83B0-DBD0FDB23132}" dt="2024-08-28T15:21:33.093" v="8238" actId="164"/>
          <ac:spMkLst>
            <pc:docMk/>
            <pc:sldMk cId="3882935726" sldId="593"/>
            <ac:spMk id="364" creationId="{1A38E477-022C-F3D9-231F-9F8C226E6050}"/>
          </ac:spMkLst>
        </pc:spChg>
        <pc:spChg chg="add mod">
          <ac:chgData name="Müller Laura" userId="8191ac63-0d49-4000-a34c-4f0f8c71d94d" providerId="ADAL" clId="{B2B72579-E9C9-4841-83B0-DBD0FDB23132}" dt="2024-08-28T15:21:33.093" v="8238" actId="164"/>
          <ac:spMkLst>
            <pc:docMk/>
            <pc:sldMk cId="3882935726" sldId="593"/>
            <ac:spMk id="365" creationId="{40DC1927-AB74-7C66-5B15-A034FAC64B7A}"/>
          </ac:spMkLst>
        </pc:spChg>
        <pc:spChg chg="add del mod">
          <ac:chgData name="Müller Laura" userId="8191ac63-0d49-4000-a34c-4f0f8c71d94d" providerId="ADAL" clId="{B2B72579-E9C9-4841-83B0-DBD0FDB23132}" dt="2024-08-28T15:17:11.549" v="8072" actId="478"/>
          <ac:spMkLst>
            <pc:docMk/>
            <pc:sldMk cId="3882935726" sldId="593"/>
            <ac:spMk id="366" creationId="{F4D2F42B-275E-EC0E-AEB0-D226FBCF0F66}"/>
          </ac:spMkLst>
        </pc:spChg>
        <pc:spChg chg="add del mod">
          <ac:chgData name="Müller Laura" userId="8191ac63-0d49-4000-a34c-4f0f8c71d94d" providerId="ADAL" clId="{B2B72579-E9C9-4841-83B0-DBD0FDB23132}" dt="2024-08-28T15:16:39.349" v="7999" actId="478"/>
          <ac:spMkLst>
            <pc:docMk/>
            <pc:sldMk cId="3882935726" sldId="593"/>
            <ac:spMk id="368" creationId="{4B506D24-6877-B087-8E11-0AD34A10E860}"/>
          </ac:spMkLst>
        </pc:spChg>
        <pc:spChg chg="add mod">
          <ac:chgData name="Müller Laura" userId="8191ac63-0d49-4000-a34c-4f0f8c71d94d" providerId="ADAL" clId="{B2B72579-E9C9-4841-83B0-DBD0FDB23132}" dt="2024-08-28T15:21:33.093" v="8238" actId="164"/>
          <ac:spMkLst>
            <pc:docMk/>
            <pc:sldMk cId="3882935726" sldId="593"/>
            <ac:spMk id="369" creationId="{FBB16605-266A-B9BE-D68D-CCD2D4102F14}"/>
          </ac:spMkLst>
        </pc:spChg>
        <pc:spChg chg="add del mod">
          <ac:chgData name="Müller Laura" userId="8191ac63-0d49-4000-a34c-4f0f8c71d94d" providerId="ADAL" clId="{B2B72579-E9C9-4841-83B0-DBD0FDB23132}" dt="2024-08-28T15:26:15.018" v="8333" actId="478"/>
          <ac:spMkLst>
            <pc:docMk/>
            <pc:sldMk cId="3882935726" sldId="593"/>
            <ac:spMk id="379" creationId="{31BEDC5E-16B2-6F88-6885-F176534CBD75}"/>
          </ac:spMkLst>
        </pc:spChg>
        <pc:spChg chg="add del mod">
          <ac:chgData name="Müller Laura" userId="8191ac63-0d49-4000-a34c-4f0f8c71d94d" providerId="ADAL" clId="{B2B72579-E9C9-4841-83B0-DBD0FDB23132}" dt="2024-08-28T15:26:15.018" v="8333" actId="478"/>
          <ac:spMkLst>
            <pc:docMk/>
            <pc:sldMk cId="3882935726" sldId="593"/>
            <ac:spMk id="380" creationId="{CE7E76BD-D764-2A0E-3040-97B5160E0C2A}"/>
          </ac:spMkLst>
        </pc:spChg>
        <pc:grpChg chg="add mod">
          <ac:chgData name="Müller Laura" userId="8191ac63-0d49-4000-a34c-4f0f8c71d94d" providerId="ADAL" clId="{B2B72579-E9C9-4841-83B0-DBD0FDB23132}" dt="2024-08-28T14:00:35.994" v="2256" actId="14100"/>
          <ac:grpSpMkLst>
            <pc:docMk/>
            <pc:sldMk cId="3882935726" sldId="593"/>
            <ac:grpSpMk id="50" creationId="{490B44ED-A0DC-5F5F-1266-4B1D1A896D4D}"/>
          </ac:grpSpMkLst>
        </pc:grpChg>
        <pc:grpChg chg="mod">
          <ac:chgData name="Müller Laura" userId="8191ac63-0d49-4000-a34c-4f0f8c71d94d" providerId="ADAL" clId="{B2B72579-E9C9-4841-83B0-DBD0FDB23132}" dt="2024-08-28T14:00:35.994" v="2256" actId="14100"/>
          <ac:grpSpMkLst>
            <pc:docMk/>
            <pc:sldMk cId="3882935726" sldId="593"/>
            <ac:grpSpMk id="51" creationId="{11174A0A-FEDB-0055-5BEE-1655747E344F}"/>
          </ac:grpSpMkLst>
        </pc:grpChg>
        <pc:grpChg chg="mod">
          <ac:chgData name="Müller Laura" userId="8191ac63-0d49-4000-a34c-4f0f8c71d94d" providerId="ADAL" clId="{B2B72579-E9C9-4841-83B0-DBD0FDB23132}" dt="2024-08-28T14:00:35.994" v="2256" actId="14100"/>
          <ac:grpSpMkLst>
            <pc:docMk/>
            <pc:sldMk cId="3882935726" sldId="593"/>
            <ac:grpSpMk id="63" creationId="{28DD5CCE-8E62-4BF7-7742-1FF85E320869}"/>
          </ac:grpSpMkLst>
        </pc:grpChg>
        <pc:grpChg chg="add mod">
          <ac:chgData name="Müller Laura" userId="8191ac63-0d49-4000-a34c-4f0f8c71d94d" providerId="ADAL" clId="{B2B72579-E9C9-4841-83B0-DBD0FDB23132}" dt="2024-08-28T14:00:35.994" v="2256" actId="14100"/>
          <ac:grpSpMkLst>
            <pc:docMk/>
            <pc:sldMk cId="3882935726" sldId="593"/>
            <ac:grpSpMk id="66" creationId="{954FD929-79E4-CA10-790C-1EB624525899}"/>
          </ac:grpSpMkLst>
        </pc:grpChg>
        <pc:grpChg chg="mod">
          <ac:chgData name="Müller Laura" userId="8191ac63-0d49-4000-a34c-4f0f8c71d94d" providerId="ADAL" clId="{B2B72579-E9C9-4841-83B0-DBD0FDB23132}" dt="2024-08-28T14:00:35.994" v="2256" actId="14100"/>
          <ac:grpSpMkLst>
            <pc:docMk/>
            <pc:sldMk cId="3882935726" sldId="593"/>
            <ac:grpSpMk id="67" creationId="{E5F55469-2C64-EEA0-40EA-433869EE13EE}"/>
          </ac:grpSpMkLst>
        </pc:grpChg>
        <pc:grpChg chg="mod">
          <ac:chgData name="Müller Laura" userId="8191ac63-0d49-4000-a34c-4f0f8c71d94d" providerId="ADAL" clId="{B2B72579-E9C9-4841-83B0-DBD0FDB23132}" dt="2024-08-28T14:00:35.994" v="2256" actId="14100"/>
          <ac:grpSpMkLst>
            <pc:docMk/>
            <pc:sldMk cId="3882935726" sldId="593"/>
            <ac:grpSpMk id="79" creationId="{222FBEAF-7A43-96F4-866C-53C574BF869C}"/>
          </ac:grpSpMkLst>
        </pc:grpChg>
        <pc:grpChg chg="add mod">
          <ac:chgData name="Müller Laura" userId="8191ac63-0d49-4000-a34c-4f0f8c71d94d" providerId="ADAL" clId="{B2B72579-E9C9-4841-83B0-DBD0FDB23132}" dt="2024-08-28T14:00:35.994" v="2256" actId="14100"/>
          <ac:grpSpMkLst>
            <pc:docMk/>
            <pc:sldMk cId="3882935726" sldId="593"/>
            <ac:grpSpMk id="82" creationId="{EF46D956-3B96-F738-E72D-E3CABF60E027}"/>
          </ac:grpSpMkLst>
        </pc:grpChg>
        <pc:grpChg chg="mod">
          <ac:chgData name="Müller Laura" userId="8191ac63-0d49-4000-a34c-4f0f8c71d94d" providerId="ADAL" clId="{B2B72579-E9C9-4841-83B0-DBD0FDB23132}" dt="2024-08-28T14:00:35.994" v="2256" actId="14100"/>
          <ac:grpSpMkLst>
            <pc:docMk/>
            <pc:sldMk cId="3882935726" sldId="593"/>
            <ac:grpSpMk id="83" creationId="{FE9C5ED8-2A84-5141-2849-08A98A808DEE}"/>
          </ac:grpSpMkLst>
        </pc:grpChg>
        <pc:grpChg chg="mod">
          <ac:chgData name="Müller Laura" userId="8191ac63-0d49-4000-a34c-4f0f8c71d94d" providerId="ADAL" clId="{B2B72579-E9C9-4841-83B0-DBD0FDB23132}" dt="2024-08-28T14:00:35.994" v="2256" actId="14100"/>
          <ac:grpSpMkLst>
            <pc:docMk/>
            <pc:sldMk cId="3882935726" sldId="593"/>
            <ac:grpSpMk id="95" creationId="{BB8E1F93-D082-30CD-6F7C-8E67A4C65D73}"/>
          </ac:grpSpMkLst>
        </pc:grpChg>
        <pc:grpChg chg="add mod">
          <ac:chgData name="Müller Laura" userId="8191ac63-0d49-4000-a34c-4f0f8c71d94d" providerId="ADAL" clId="{B2B72579-E9C9-4841-83B0-DBD0FDB23132}" dt="2024-08-28T14:00:35.994" v="2256" actId="14100"/>
          <ac:grpSpMkLst>
            <pc:docMk/>
            <pc:sldMk cId="3882935726" sldId="593"/>
            <ac:grpSpMk id="98" creationId="{3426F535-00D2-5263-87DD-1F458B6FD413}"/>
          </ac:grpSpMkLst>
        </pc:grpChg>
        <pc:grpChg chg="mod">
          <ac:chgData name="Müller Laura" userId="8191ac63-0d49-4000-a34c-4f0f8c71d94d" providerId="ADAL" clId="{B2B72579-E9C9-4841-83B0-DBD0FDB23132}" dt="2024-08-28T14:00:35.994" v="2256" actId="14100"/>
          <ac:grpSpMkLst>
            <pc:docMk/>
            <pc:sldMk cId="3882935726" sldId="593"/>
            <ac:grpSpMk id="99" creationId="{F66CB7B4-00C6-BC77-3163-DC07C7C94BB4}"/>
          </ac:grpSpMkLst>
        </pc:grpChg>
        <pc:grpChg chg="mod">
          <ac:chgData name="Müller Laura" userId="8191ac63-0d49-4000-a34c-4f0f8c71d94d" providerId="ADAL" clId="{B2B72579-E9C9-4841-83B0-DBD0FDB23132}" dt="2024-08-28T14:00:35.994" v="2256" actId="14100"/>
          <ac:grpSpMkLst>
            <pc:docMk/>
            <pc:sldMk cId="3882935726" sldId="593"/>
            <ac:grpSpMk id="112" creationId="{C321ADC0-6563-DDD3-B2D7-B11A2FB5FCA5}"/>
          </ac:grpSpMkLst>
        </pc:grpChg>
        <pc:grpChg chg="add mod">
          <ac:chgData name="Müller Laura" userId="8191ac63-0d49-4000-a34c-4f0f8c71d94d" providerId="ADAL" clId="{B2B72579-E9C9-4841-83B0-DBD0FDB23132}" dt="2024-08-28T14:26:43.398" v="2942" actId="164"/>
          <ac:grpSpMkLst>
            <pc:docMk/>
            <pc:sldMk cId="3882935726" sldId="593"/>
            <ac:grpSpMk id="151" creationId="{A8F1294E-B8C0-08AD-FF2A-1D169CD14410}"/>
          </ac:grpSpMkLst>
        </pc:grpChg>
        <pc:grpChg chg="add mod">
          <ac:chgData name="Müller Laura" userId="8191ac63-0d49-4000-a34c-4f0f8c71d94d" providerId="ADAL" clId="{B2B72579-E9C9-4841-83B0-DBD0FDB23132}" dt="2024-08-28T15:20:50.690" v="8228" actId="164"/>
          <ac:grpSpMkLst>
            <pc:docMk/>
            <pc:sldMk cId="3882935726" sldId="593"/>
            <ac:grpSpMk id="177" creationId="{2110BE0D-7638-07AD-6D52-732D486FC46E}"/>
          </ac:grpSpMkLst>
        </pc:grpChg>
        <pc:grpChg chg="add mod">
          <ac:chgData name="Müller Laura" userId="8191ac63-0d49-4000-a34c-4f0f8c71d94d" providerId="ADAL" clId="{B2B72579-E9C9-4841-83B0-DBD0FDB23132}" dt="2024-08-28T15:21:03.150" v="8230" actId="164"/>
          <ac:grpSpMkLst>
            <pc:docMk/>
            <pc:sldMk cId="3882935726" sldId="593"/>
            <ac:grpSpMk id="214" creationId="{EC38046F-62CA-FB72-295B-6CD172176A5D}"/>
          </ac:grpSpMkLst>
        </pc:grpChg>
        <pc:grpChg chg="add mod">
          <ac:chgData name="Müller Laura" userId="8191ac63-0d49-4000-a34c-4f0f8c71d94d" providerId="ADAL" clId="{B2B72579-E9C9-4841-83B0-DBD0FDB23132}" dt="2024-08-28T15:21:33.093" v="8238" actId="164"/>
          <ac:grpSpMkLst>
            <pc:docMk/>
            <pc:sldMk cId="3882935726" sldId="593"/>
            <ac:grpSpMk id="258" creationId="{6EF71FAD-3B2E-C525-7ABA-AD9ECB853445}"/>
          </ac:grpSpMkLst>
        </pc:grpChg>
        <pc:grpChg chg="add mod">
          <ac:chgData name="Müller Laura" userId="8191ac63-0d49-4000-a34c-4f0f8c71d94d" providerId="ADAL" clId="{B2B72579-E9C9-4841-83B0-DBD0FDB23132}" dt="2024-08-28T15:20:56.160" v="8229" actId="164"/>
          <ac:grpSpMkLst>
            <pc:docMk/>
            <pc:sldMk cId="3882935726" sldId="593"/>
            <ac:grpSpMk id="298" creationId="{18530A1F-66E8-7D54-7E97-7EA932CF8F3D}"/>
          </ac:grpSpMkLst>
        </pc:grpChg>
        <pc:grpChg chg="add mod ord">
          <ac:chgData name="Müller Laura" userId="8191ac63-0d49-4000-a34c-4f0f8c71d94d" providerId="ADAL" clId="{B2B72579-E9C9-4841-83B0-DBD0FDB23132}" dt="2024-08-28T15:22:49.530" v="8297" actId="1037"/>
          <ac:grpSpMkLst>
            <pc:docMk/>
            <pc:sldMk cId="3882935726" sldId="593"/>
            <ac:grpSpMk id="372" creationId="{1B434C2D-7D7A-E9E9-D6F9-2C68CF9986B8}"/>
          </ac:grpSpMkLst>
        </pc:grpChg>
        <pc:grpChg chg="add mod">
          <ac:chgData name="Müller Laura" userId="8191ac63-0d49-4000-a34c-4f0f8c71d94d" providerId="ADAL" clId="{B2B72579-E9C9-4841-83B0-DBD0FDB23132}" dt="2024-08-28T15:21:24.932" v="8237" actId="164"/>
          <ac:grpSpMkLst>
            <pc:docMk/>
            <pc:sldMk cId="3882935726" sldId="593"/>
            <ac:grpSpMk id="373" creationId="{D6D18F4C-418F-3E84-C556-A24A42D31021}"/>
          </ac:grpSpMkLst>
        </pc:grpChg>
        <pc:grpChg chg="add mod">
          <ac:chgData name="Müller Laura" userId="8191ac63-0d49-4000-a34c-4f0f8c71d94d" providerId="ADAL" clId="{B2B72579-E9C9-4841-83B0-DBD0FDB23132}" dt="2024-08-28T15:22:49.530" v="8297" actId="1037"/>
          <ac:grpSpMkLst>
            <pc:docMk/>
            <pc:sldMk cId="3882935726" sldId="593"/>
            <ac:grpSpMk id="374" creationId="{D1B3823D-11CC-D6C5-C754-E66312FCD456}"/>
          </ac:grpSpMkLst>
        </pc:grpChg>
        <pc:grpChg chg="add mod">
          <ac:chgData name="Müller Laura" userId="8191ac63-0d49-4000-a34c-4f0f8c71d94d" providerId="ADAL" clId="{B2B72579-E9C9-4841-83B0-DBD0FDB23132}" dt="2024-08-28T15:21:18.890" v="8236" actId="164"/>
          <ac:grpSpMkLst>
            <pc:docMk/>
            <pc:sldMk cId="3882935726" sldId="593"/>
            <ac:grpSpMk id="375" creationId="{F7616A51-8821-A133-40E2-3AF5C959E96B}"/>
          </ac:grpSpMkLst>
        </pc:grpChg>
        <pc:grpChg chg="add mod ord">
          <ac:chgData name="Müller Laura" userId="8191ac63-0d49-4000-a34c-4f0f8c71d94d" providerId="ADAL" clId="{B2B72579-E9C9-4841-83B0-DBD0FDB23132}" dt="2024-08-28T15:22:49.530" v="8297" actId="1037"/>
          <ac:grpSpMkLst>
            <pc:docMk/>
            <pc:sldMk cId="3882935726" sldId="593"/>
            <ac:grpSpMk id="376" creationId="{D37CA654-FAA2-92E9-6610-3344A390E74F}"/>
          </ac:grpSpMkLst>
        </pc:grpChg>
        <pc:grpChg chg="add mod">
          <ac:chgData name="Müller Laura" userId="8191ac63-0d49-4000-a34c-4f0f8c71d94d" providerId="ADAL" clId="{B2B72579-E9C9-4841-83B0-DBD0FDB23132}" dt="2024-08-28T15:22:49.530" v="8297" actId="1037"/>
          <ac:grpSpMkLst>
            <pc:docMk/>
            <pc:sldMk cId="3882935726" sldId="593"/>
            <ac:grpSpMk id="377" creationId="{70C93883-A87D-3223-7FB8-497080D2516B}"/>
          </ac:grpSpMkLst>
        </pc:grpChg>
        <pc:picChg chg="del">
          <ac:chgData name="Müller Laura" userId="8191ac63-0d49-4000-a34c-4f0f8c71d94d" providerId="ADAL" clId="{B2B72579-E9C9-4841-83B0-DBD0FDB23132}" dt="2024-08-28T13:07:23.823" v="1690" actId="478"/>
          <ac:picMkLst>
            <pc:docMk/>
            <pc:sldMk cId="3882935726" sldId="593"/>
            <ac:picMk id="3" creationId="{DAE4D36F-19FC-6EB5-DFC9-B8FBDF26D2D2}"/>
          </ac:picMkLst>
        </pc:picChg>
        <pc:picChg chg="add mod">
          <ac:chgData name="Müller Laura" userId="8191ac63-0d49-4000-a34c-4f0f8c71d94d" providerId="ADAL" clId="{B2B72579-E9C9-4841-83B0-DBD0FDB23132}" dt="2024-08-28T15:26:22.028" v="8350" actId="1038"/>
          <ac:picMkLst>
            <pc:docMk/>
            <pc:sldMk cId="3882935726" sldId="593"/>
            <ac:picMk id="4" creationId="{4EFB9DFF-3B9E-B04F-81A2-68FDFF65511D}"/>
          </ac:picMkLst>
        </pc:picChg>
        <pc:picChg chg="add mod ord">
          <ac:chgData name="Müller Laura" userId="8191ac63-0d49-4000-a34c-4f0f8c71d94d" providerId="ADAL" clId="{B2B72579-E9C9-4841-83B0-DBD0FDB23132}" dt="2024-08-28T15:26:22.028" v="8350" actId="1038"/>
          <ac:picMkLst>
            <pc:docMk/>
            <pc:sldMk cId="3882935726" sldId="593"/>
            <ac:picMk id="12" creationId="{BC9738A0-0DDA-BD54-16F0-04248AE5DFCC}"/>
          </ac:picMkLst>
        </pc:picChg>
        <pc:picChg chg="add del mod">
          <ac:chgData name="Müller Laura" userId="8191ac63-0d49-4000-a34c-4f0f8c71d94d" providerId="ADAL" clId="{B2B72579-E9C9-4841-83B0-DBD0FDB23132}" dt="2024-08-28T13:48:35.100" v="2243" actId="478"/>
          <ac:picMkLst>
            <pc:docMk/>
            <pc:sldMk cId="3882935726" sldId="593"/>
            <ac:picMk id="21" creationId="{1695676C-2698-A489-2FC6-7621323CFC2B}"/>
          </ac:picMkLst>
        </pc:picChg>
        <pc:picChg chg="add del mod">
          <ac:chgData name="Müller Laura" userId="8191ac63-0d49-4000-a34c-4f0f8c71d94d" providerId="ADAL" clId="{B2B72579-E9C9-4841-83B0-DBD0FDB23132}" dt="2024-08-28T14:26:36.124" v="2941" actId="478"/>
          <ac:picMkLst>
            <pc:docMk/>
            <pc:sldMk cId="3882935726" sldId="593"/>
            <ac:picMk id="49" creationId="{8CEE3AA5-1C47-3F73-C7C9-609BEEFFC258}"/>
          </ac:picMkLst>
        </pc:picChg>
        <pc:picChg chg="mod">
          <ac:chgData name="Müller Laura" userId="8191ac63-0d49-4000-a34c-4f0f8c71d94d" providerId="ADAL" clId="{B2B72579-E9C9-4841-83B0-DBD0FDB23132}" dt="2024-08-28T14:00:35.994" v="2256" actId="14100"/>
          <ac:picMkLst>
            <pc:docMk/>
            <pc:sldMk cId="3882935726" sldId="593"/>
            <ac:picMk id="62" creationId="{8054B153-54D0-5303-EA83-C2D61881A789}"/>
          </ac:picMkLst>
        </pc:picChg>
        <pc:picChg chg="mod">
          <ac:chgData name="Müller Laura" userId="8191ac63-0d49-4000-a34c-4f0f8c71d94d" providerId="ADAL" clId="{B2B72579-E9C9-4841-83B0-DBD0FDB23132}" dt="2024-08-28T14:00:35.994" v="2256" actId="14100"/>
          <ac:picMkLst>
            <pc:docMk/>
            <pc:sldMk cId="3882935726" sldId="593"/>
            <ac:picMk id="78" creationId="{FF9AA26C-E2BA-DAA7-2571-695CDCBD8676}"/>
          </ac:picMkLst>
        </pc:picChg>
        <pc:picChg chg="mod">
          <ac:chgData name="Müller Laura" userId="8191ac63-0d49-4000-a34c-4f0f8c71d94d" providerId="ADAL" clId="{B2B72579-E9C9-4841-83B0-DBD0FDB23132}" dt="2024-08-28T14:00:35.994" v="2256" actId="14100"/>
          <ac:picMkLst>
            <pc:docMk/>
            <pc:sldMk cId="3882935726" sldId="593"/>
            <ac:picMk id="94" creationId="{F8456A2D-413C-A7F7-AA8B-CF8A85685B35}"/>
          </ac:picMkLst>
        </pc:picChg>
        <pc:picChg chg="mod">
          <ac:chgData name="Müller Laura" userId="8191ac63-0d49-4000-a34c-4f0f8c71d94d" providerId="ADAL" clId="{B2B72579-E9C9-4841-83B0-DBD0FDB23132}" dt="2024-08-28T14:00:35.994" v="2256" actId="14100"/>
          <ac:picMkLst>
            <pc:docMk/>
            <pc:sldMk cId="3882935726" sldId="593"/>
            <ac:picMk id="111" creationId="{5789E7AA-D254-905B-1E2E-36B43F5164F1}"/>
          </ac:picMkLst>
        </pc:picChg>
        <pc:picChg chg="add del mod">
          <ac:chgData name="Müller Laura" userId="8191ac63-0d49-4000-a34c-4f0f8c71d94d" providerId="ADAL" clId="{B2B72579-E9C9-4841-83B0-DBD0FDB23132}" dt="2024-08-28T14:26:36.124" v="2941" actId="478"/>
          <ac:picMkLst>
            <pc:docMk/>
            <pc:sldMk cId="3882935726" sldId="593"/>
            <ac:picMk id="115" creationId="{F335B89F-4780-3C0E-01A2-2B037FD25F3F}"/>
          </ac:picMkLst>
        </pc:picChg>
        <pc:picChg chg="add del mod ord">
          <ac:chgData name="Müller Laura" userId="8191ac63-0d49-4000-a34c-4f0f8c71d94d" providerId="ADAL" clId="{B2B72579-E9C9-4841-83B0-DBD0FDB23132}" dt="2024-08-28T14:24:55.698" v="2940" actId="478"/>
          <ac:picMkLst>
            <pc:docMk/>
            <pc:sldMk cId="3882935726" sldId="593"/>
            <ac:picMk id="116" creationId="{9F57B3AE-0D5F-F540-0CB2-918CF8650E96}"/>
          </ac:picMkLst>
        </pc:picChg>
        <pc:picChg chg="add del mod">
          <ac:chgData name="Müller Laura" userId="8191ac63-0d49-4000-a34c-4f0f8c71d94d" providerId="ADAL" clId="{B2B72579-E9C9-4841-83B0-DBD0FDB23132}" dt="2024-08-28T14:12:01.163" v="2669" actId="478"/>
          <ac:picMkLst>
            <pc:docMk/>
            <pc:sldMk cId="3882935726" sldId="593"/>
            <ac:picMk id="117" creationId="{C8E9FDC8-8A25-D4B6-D84B-50C00766E5A1}"/>
          </ac:picMkLst>
        </pc:picChg>
        <pc:picChg chg="add del mod">
          <ac:chgData name="Müller Laura" userId="8191ac63-0d49-4000-a34c-4f0f8c71d94d" providerId="ADAL" clId="{B2B72579-E9C9-4841-83B0-DBD0FDB23132}" dt="2024-08-28T14:08:06.712" v="2370" actId="478"/>
          <ac:picMkLst>
            <pc:docMk/>
            <pc:sldMk cId="3882935726" sldId="593"/>
            <ac:picMk id="119" creationId="{8B583419-36B3-AF2E-F628-08411BCEA771}"/>
          </ac:picMkLst>
        </pc:picChg>
        <pc:picChg chg="add mod ord modCrop">
          <ac:chgData name="Müller Laura" userId="8191ac63-0d49-4000-a34c-4f0f8c71d94d" providerId="ADAL" clId="{B2B72579-E9C9-4841-83B0-DBD0FDB23132}" dt="2024-08-28T15:06:27.199" v="6955" actId="732"/>
          <ac:picMkLst>
            <pc:docMk/>
            <pc:sldMk cId="3882935726" sldId="593"/>
            <ac:picMk id="121" creationId="{3D90797A-5FD3-34FF-79EC-28A5F1DD86DB}"/>
          </ac:picMkLst>
        </pc:picChg>
        <pc:picChg chg="add mod ord modCrop">
          <ac:chgData name="Müller Laura" userId="8191ac63-0d49-4000-a34c-4f0f8c71d94d" providerId="ADAL" clId="{B2B72579-E9C9-4841-83B0-DBD0FDB23132}" dt="2024-08-28T15:21:18.890" v="8236" actId="164"/>
          <ac:picMkLst>
            <pc:docMk/>
            <pc:sldMk cId="3882935726" sldId="593"/>
            <ac:picMk id="123" creationId="{6CF56C57-EA00-30E8-F4C5-5F81D5F9B38F}"/>
          </ac:picMkLst>
        </pc:picChg>
        <pc:picChg chg="add mod ord modCrop">
          <ac:chgData name="Müller Laura" userId="8191ac63-0d49-4000-a34c-4f0f8c71d94d" providerId="ADAL" clId="{B2B72579-E9C9-4841-83B0-DBD0FDB23132}" dt="2024-08-28T15:14:30.739" v="7836" actId="732"/>
          <ac:picMkLst>
            <pc:docMk/>
            <pc:sldMk cId="3882935726" sldId="593"/>
            <ac:picMk id="125" creationId="{90EA33E7-74E8-52A2-A6EF-C5B299B8AA83}"/>
          </ac:picMkLst>
        </pc:picChg>
        <pc:picChg chg="add del mod ord modCrop">
          <ac:chgData name="Müller Laura" userId="8191ac63-0d49-4000-a34c-4f0f8c71d94d" providerId="ADAL" clId="{B2B72579-E9C9-4841-83B0-DBD0FDB23132}" dt="2024-08-28T15:10:34.913" v="7181" actId="732"/>
          <ac:picMkLst>
            <pc:docMk/>
            <pc:sldMk cId="3882935726" sldId="593"/>
            <ac:picMk id="127" creationId="{798EE3B0-DAD8-8F75-CE58-7A6DB74A14F9}"/>
          </ac:picMkLst>
        </pc:picChg>
        <pc:picChg chg="add mod">
          <ac:chgData name="Müller Laura" userId="8191ac63-0d49-4000-a34c-4f0f8c71d94d" providerId="ADAL" clId="{B2B72579-E9C9-4841-83B0-DBD0FDB23132}" dt="2024-08-28T14:46:51.126" v="4935"/>
          <ac:picMkLst>
            <pc:docMk/>
            <pc:sldMk cId="3882935726" sldId="593"/>
            <ac:picMk id="259" creationId="{E260870E-3B0C-1AE2-A129-B517CE234F77}"/>
          </ac:picMkLst>
        </pc:picChg>
        <pc:cxnChg chg="add del mod">
          <ac:chgData name="Müller Laura" userId="8191ac63-0d49-4000-a34c-4f0f8c71d94d" providerId="ADAL" clId="{B2B72579-E9C9-4841-83B0-DBD0FDB23132}" dt="2024-08-28T13:48:34.357" v="2242" actId="478"/>
          <ac:cxnSpMkLst>
            <pc:docMk/>
            <pc:sldMk cId="3882935726" sldId="593"/>
            <ac:cxnSpMk id="23" creationId="{5B9A83DF-0A1B-A4E3-6815-2AC802ACB6DB}"/>
          </ac:cxnSpMkLst>
        </pc:cxnChg>
        <pc:cxnChg chg="add del mod">
          <ac:chgData name="Müller Laura" userId="8191ac63-0d49-4000-a34c-4f0f8c71d94d" providerId="ADAL" clId="{B2B72579-E9C9-4841-83B0-DBD0FDB23132}" dt="2024-08-28T13:43:42.657" v="2120" actId="478"/>
          <ac:cxnSpMkLst>
            <pc:docMk/>
            <pc:sldMk cId="3882935726" sldId="593"/>
            <ac:cxnSpMk id="24" creationId="{6C240B87-D12C-3754-5C74-250652F2A8AA}"/>
          </ac:cxnSpMkLst>
        </pc:cxnChg>
        <pc:cxnChg chg="add del mod">
          <ac:chgData name="Müller Laura" userId="8191ac63-0d49-4000-a34c-4f0f8c71d94d" providerId="ADAL" clId="{B2B72579-E9C9-4841-83B0-DBD0FDB23132}" dt="2024-08-28T13:48:34.357" v="2242" actId="478"/>
          <ac:cxnSpMkLst>
            <pc:docMk/>
            <pc:sldMk cId="3882935726" sldId="593"/>
            <ac:cxnSpMk id="25" creationId="{F1F7DEC4-EA80-30D3-BC21-7ADF3A95E678}"/>
          </ac:cxnSpMkLst>
        </pc:cxnChg>
        <pc:cxnChg chg="add del mod">
          <ac:chgData name="Müller Laura" userId="8191ac63-0d49-4000-a34c-4f0f8c71d94d" providerId="ADAL" clId="{B2B72579-E9C9-4841-83B0-DBD0FDB23132}" dt="2024-08-28T13:43:42.657" v="2120" actId="478"/>
          <ac:cxnSpMkLst>
            <pc:docMk/>
            <pc:sldMk cId="3882935726" sldId="593"/>
            <ac:cxnSpMk id="26" creationId="{0A2B97A8-53BE-504C-4C7D-83AC5114280E}"/>
          </ac:cxnSpMkLst>
        </pc:cxnChg>
        <pc:cxnChg chg="add del mod">
          <ac:chgData name="Müller Laura" userId="8191ac63-0d49-4000-a34c-4f0f8c71d94d" providerId="ADAL" clId="{B2B72579-E9C9-4841-83B0-DBD0FDB23132}" dt="2024-08-28T13:48:34.357" v="2242" actId="478"/>
          <ac:cxnSpMkLst>
            <pc:docMk/>
            <pc:sldMk cId="3882935726" sldId="593"/>
            <ac:cxnSpMk id="27" creationId="{C8A39A6D-F5CA-B30D-1D98-8439E0E6C486}"/>
          </ac:cxnSpMkLst>
        </pc:cxnChg>
        <pc:cxnChg chg="add del mod">
          <ac:chgData name="Müller Laura" userId="8191ac63-0d49-4000-a34c-4f0f8c71d94d" providerId="ADAL" clId="{B2B72579-E9C9-4841-83B0-DBD0FDB23132}" dt="2024-08-28T13:43:42.657" v="2120" actId="478"/>
          <ac:cxnSpMkLst>
            <pc:docMk/>
            <pc:sldMk cId="3882935726" sldId="593"/>
            <ac:cxnSpMk id="28" creationId="{A6ACC742-3165-3C81-1E52-8A9DE5F398FE}"/>
          </ac:cxnSpMkLst>
        </pc:cxnChg>
        <pc:cxnChg chg="add del mod">
          <ac:chgData name="Müller Laura" userId="8191ac63-0d49-4000-a34c-4f0f8c71d94d" providerId="ADAL" clId="{B2B72579-E9C9-4841-83B0-DBD0FDB23132}" dt="2024-08-28T13:48:34.357" v="2242" actId="478"/>
          <ac:cxnSpMkLst>
            <pc:docMk/>
            <pc:sldMk cId="3882935726" sldId="593"/>
            <ac:cxnSpMk id="29" creationId="{BF34B4BD-A02D-D9D7-93D8-516A5454F54D}"/>
          </ac:cxnSpMkLst>
        </pc:cxnChg>
        <pc:cxnChg chg="add del mod">
          <ac:chgData name="Müller Laura" userId="8191ac63-0d49-4000-a34c-4f0f8c71d94d" providerId="ADAL" clId="{B2B72579-E9C9-4841-83B0-DBD0FDB23132}" dt="2024-08-28T13:43:42.657" v="2120" actId="478"/>
          <ac:cxnSpMkLst>
            <pc:docMk/>
            <pc:sldMk cId="3882935726" sldId="593"/>
            <ac:cxnSpMk id="30" creationId="{018B1C7B-1459-D328-856B-AC9B9DC8FF54}"/>
          </ac:cxnSpMkLst>
        </pc:cxnChg>
        <pc:cxnChg chg="add del mod">
          <ac:chgData name="Müller Laura" userId="8191ac63-0d49-4000-a34c-4f0f8c71d94d" providerId="ADAL" clId="{B2B72579-E9C9-4841-83B0-DBD0FDB23132}" dt="2024-08-28T13:48:34.357" v="2242" actId="478"/>
          <ac:cxnSpMkLst>
            <pc:docMk/>
            <pc:sldMk cId="3882935726" sldId="593"/>
            <ac:cxnSpMk id="31" creationId="{27DCDD35-28A7-7304-FF0D-FB9D9C1BE03B}"/>
          </ac:cxnSpMkLst>
        </pc:cxnChg>
        <pc:cxnChg chg="add del mod">
          <ac:chgData name="Müller Laura" userId="8191ac63-0d49-4000-a34c-4f0f8c71d94d" providerId="ADAL" clId="{B2B72579-E9C9-4841-83B0-DBD0FDB23132}" dt="2024-08-28T13:43:42.657" v="2120" actId="478"/>
          <ac:cxnSpMkLst>
            <pc:docMk/>
            <pc:sldMk cId="3882935726" sldId="593"/>
            <ac:cxnSpMk id="32" creationId="{2009AD12-CF4B-6EEE-4E27-317E6428CBF4}"/>
          </ac:cxnSpMkLst>
        </pc:cxnChg>
        <pc:cxnChg chg="add del mod">
          <ac:chgData name="Müller Laura" userId="8191ac63-0d49-4000-a34c-4f0f8c71d94d" providerId="ADAL" clId="{B2B72579-E9C9-4841-83B0-DBD0FDB23132}" dt="2024-08-28T13:48:34.357" v="2242" actId="478"/>
          <ac:cxnSpMkLst>
            <pc:docMk/>
            <pc:sldMk cId="3882935726" sldId="593"/>
            <ac:cxnSpMk id="33" creationId="{C0873C6C-DFD5-DE19-B2F7-D3476AD658C3}"/>
          </ac:cxnSpMkLst>
        </pc:cxnChg>
        <pc:cxnChg chg="add del mod">
          <ac:chgData name="Müller Laura" userId="8191ac63-0d49-4000-a34c-4f0f8c71d94d" providerId="ADAL" clId="{B2B72579-E9C9-4841-83B0-DBD0FDB23132}" dt="2024-08-28T13:43:42.657" v="2120" actId="478"/>
          <ac:cxnSpMkLst>
            <pc:docMk/>
            <pc:sldMk cId="3882935726" sldId="593"/>
            <ac:cxnSpMk id="35" creationId="{CD7C46BE-DF76-57AB-E223-1EE957161BB9}"/>
          </ac:cxnSpMkLst>
        </pc:cxnChg>
        <pc:cxnChg chg="add del mod">
          <ac:chgData name="Müller Laura" userId="8191ac63-0d49-4000-a34c-4f0f8c71d94d" providerId="ADAL" clId="{B2B72579-E9C9-4841-83B0-DBD0FDB23132}" dt="2024-08-28T13:48:34.357" v="2242" actId="478"/>
          <ac:cxnSpMkLst>
            <pc:docMk/>
            <pc:sldMk cId="3882935726" sldId="593"/>
            <ac:cxnSpMk id="36" creationId="{67551775-93B8-4F36-3B9E-F15DE4F18CC7}"/>
          </ac:cxnSpMkLst>
        </pc:cxnChg>
        <pc:cxnChg chg="add del mod">
          <ac:chgData name="Müller Laura" userId="8191ac63-0d49-4000-a34c-4f0f8c71d94d" providerId="ADAL" clId="{B2B72579-E9C9-4841-83B0-DBD0FDB23132}" dt="2024-08-28T13:48:34.357" v="2242" actId="478"/>
          <ac:cxnSpMkLst>
            <pc:docMk/>
            <pc:sldMk cId="3882935726" sldId="593"/>
            <ac:cxnSpMk id="37" creationId="{C0D1B9B6-8194-F7F8-318F-38A34DADEAF4}"/>
          </ac:cxnSpMkLst>
        </pc:cxnChg>
        <pc:cxnChg chg="add del mod">
          <ac:chgData name="Müller Laura" userId="8191ac63-0d49-4000-a34c-4f0f8c71d94d" providerId="ADAL" clId="{B2B72579-E9C9-4841-83B0-DBD0FDB23132}" dt="2024-08-28T13:48:34.357" v="2242" actId="478"/>
          <ac:cxnSpMkLst>
            <pc:docMk/>
            <pc:sldMk cId="3882935726" sldId="593"/>
            <ac:cxnSpMk id="38" creationId="{FABFC981-2701-F1BC-EC89-2E6BBC9B7605}"/>
          </ac:cxnSpMkLst>
        </pc:cxnChg>
        <pc:cxnChg chg="add del mod">
          <ac:chgData name="Müller Laura" userId="8191ac63-0d49-4000-a34c-4f0f8c71d94d" providerId="ADAL" clId="{B2B72579-E9C9-4841-83B0-DBD0FDB23132}" dt="2024-08-28T13:48:34.357" v="2242" actId="478"/>
          <ac:cxnSpMkLst>
            <pc:docMk/>
            <pc:sldMk cId="3882935726" sldId="593"/>
            <ac:cxnSpMk id="40" creationId="{ED97CD81-51F5-D1E4-3119-7E743A03E73E}"/>
          </ac:cxnSpMkLst>
        </pc:cxnChg>
        <pc:cxnChg chg="add del mod">
          <ac:chgData name="Müller Laura" userId="8191ac63-0d49-4000-a34c-4f0f8c71d94d" providerId="ADAL" clId="{B2B72579-E9C9-4841-83B0-DBD0FDB23132}" dt="2024-08-28T13:48:34.357" v="2242" actId="478"/>
          <ac:cxnSpMkLst>
            <pc:docMk/>
            <pc:sldMk cId="3882935726" sldId="593"/>
            <ac:cxnSpMk id="41" creationId="{801C7B8A-F0B6-BDB2-C1DA-24198ED1587C}"/>
          </ac:cxnSpMkLst>
        </pc:cxnChg>
        <pc:cxnChg chg="add del mod">
          <ac:chgData name="Müller Laura" userId="8191ac63-0d49-4000-a34c-4f0f8c71d94d" providerId="ADAL" clId="{B2B72579-E9C9-4841-83B0-DBD0FDB23132}" dt="2024-08-28T13:48:34.357" v="2242" actId="478"/>
          <ac:cxnSpMkLst>
            <pc:docMk/>
            <pc:sldMk cId="3882935726" sldId="593"/>
            <ac:cxnSpMk id="42" creationId="{4E540F6D-1034-E69C-1180-A119DB67D298}"/>
          </ac:cxnSpMkLst>
        </pc:cxnChg>
        <pc:cxnChg chg="add del mod">
          <ac:chgData name="Müller Laura" userId="8191ac63-0d49-4000-a34c-4f0f8c71d94d" providerId="ADAL" clId="{B2B72579-E9C9-4841-83B0-DBD0FDB23132}" dt="2024-08-28T13:48:34.357" v="2242" actId="478"/>
          <ac:cxnSpMkLst>
            <pc:docMk/>
            <pc:sldMk cId="3882935726" sldId="593"/>
            <ac:cxnSpMk id="43" creationId="{9CA7B0E9-2893-40A3-CCC6-58E6BD6B88B6}"/>
          </ac:cxnSpMkLst>
        </pc:cxnChg>
        <pc:cxnChg chg="add del mod">
          <ac:chgData name="Müller Laura" userId="8191ac63-0d49-4000-a34c-4f0f8c71d94d" providerId="ADAL" clId="{B2B72579-E9C9-4841-83B0-DBD0FDB23132}" dt="2024-08-28T13:48:34.357" v="2242" actId="478"/>
          <ac:cxnSpMkLst>
            <pc:docMk/>
            <pc:sldMk cId="3882935726" sldId="593"/>
            <ac:cxnSpMk id="44" creationId="{0FE0A131-407A-8B59-E074-9774412EF143}"/>
          </ac:cxnSpMkLst>
        </pc:cxnChg>
        <pc:cxnChg chg="add del mod">
          <ac:chgData name="Müller Laura" userId="8191ac63-0d49-4000-a34c-4f0f8c71d94d" providerId="ADAL" clId="{B2B72579-E9C9-4841-83B0-DBD0FDB23132}" dt="2024-08-28T13:48:34.357" v="2242" actId="478"/>
          <ac:cxnSpMkLst>
            <pc:docMk/>
            <pc:sldMk cId="3882935726" sldId="593"/>
            <ac:cxnSpMk id="45" creationId="{E1775822-DCF2-BB77-EF2A-4F3B61239BFD}"/>
          </ac:cxnSpMkLst>
        </pc:cxnChg>
        <pc:cxnChg chg="add del mod">
          <ac:chgData name="Müller Laura" userId="8191ac63-0d49-4000-a34c-4f0f8c71d94d" providerId="ADAL" clId="{B2B72579-E9C9-4841-83B0-DBD0FDB23132}" dt="2024-08-28T13:48:34.357" v="2242" actId="478"/>
          <ac:cxnSpMkLst>
            <pc:docMk/>
            <pc:sldMk cId="3882935726" sldId="593"/>
            <ac:cxnSpMk id="46" creationId="{ED34821F-D46E-C1F7-D3C0-9DFCF4B20BE9}"/>
          </ac:cxnSpMkLst>
        </pc:cxnChg>
        <pc:cxnChg chg="add del mod">
          <ac:chgData name="Müller Laura" userId="8191ac63-0d49-4000-a34c-4f0f8c71d94d" providerId="ADAL" clId="{B2B72579-E9C9-4841-83B0-DBD0FDB23132}" dt="2024-08-28T13:48:34.357" v="2242" actId="478"/>
          <ac:cxnSpMkLst>
            <pc:docMk/>
            <pc:sldMk cId="3882935726" sldId="593"/>
            <ac:cxnSpMk id="47" creationId="{935CBAF3-A58C-2F3B-F198-F93937B772BC}"/>
          </ac:cxnSpMkLst>
        </pc:cxnChg>
        <pc:cxnChg chg="mod">
          <ac:chgData name="Müller Laura" userId="8191ac63-0d49-4000-a34c-4f0f8c71d94d" providerId="ADAL" clId="{B2B72579-E9C9-4841-83B0-DBD0FDB23132}" dt="2024-08-28T14:00:35.994" v="2256" actId="14100"/>
          <ac:cxnSpMkLst>
            <pc:docMk/>
            <pc:sldMk cId="3882935726" sldId="593"/>
            <ac:cxnSpMk id="64" creationId="{6D0549DF-E53C-FA06-2D3A-6518810677E2}"/>
          </ac:cxnSpMkLst>
        </pc:cxnChg>
        <pc:cxnChg chg="mod">
          <ac:chgData name="Müller Laura" userId="8191ac63-0d49-4000-a34c-4f0f8c71d94d" providerId="ADAL" clId="{B2B72579-E9C9-4841-83B0-DBD0FDB23132}" dt="2024-08-28T14:00:35.994" v="2256" actId="14100"/>
          <ac:cxnSpMkLst>
            <pc:docMk/>
            <pc:sldMk cId="3882935726" sldId="593"/>
            <ac:cxnSpMk id="65" creationId="{04B2847B-0767-4C4C-D609-A0BC55308168}"/>
          </ac:cxnSpMkLst>
        </pc:cxnChg>
        <pc:cxnChg chg="mod">
          <ac:chgData name="Müller Laura" userId="8191ac63-0d49-4000-a34c-4f0f8c71d94d" providerId="ADAL" clId="{B2B72579-E9C9-4841-83B0-DBD0FDB23132}" dt="2024-08-28T14:00:35.994" v="2256" actId="14100"/>
          <ac:cxnSpMkLst>
            <pc:docMk/>
            <pc:sldMk cId="3882935726" sldId="593"/>
            <ac:cxnSpMk id="80" creationId="{1470287C-8810-C8ED-0E16-F7CACC2D1ED1}"/>
          </ac:cxnSpMkLst>
        </pc:cxnChg>
        <pc:cxnChg chg="mod">
          <ac:chgData name="Müller Laura" userId="8191ac63-0d49-4000-a34c-4f0f8c71d94d" providerId="ADAL" clId="{B2B72579-E9C9-4841-83B0-DBD0FDB23132}" dt="2024-08-28T14:00:35.994" v="2256" actId="14100"/>
          <ac:cxnSpMkLst>
            <pc:docMk/>
            <pc:sldMk cId="3882935726" sldId="593"/>
            <ac:cxnSpMk id="81" creationId="{8950E8B4-7333-2E0B-A502-88CCC668F11D}"/>
          </ac:cxnSpMkLst>
        </pc:cxnChg>
        <pc:cxnChg chg="mod">
          <ac:chgData name="Müller Laura" userId="8191ac63-0d49-4000-a34c-4f0f8c71d94d" providerId="ADAL" clId="{B2B72579-E9C9-4841-83B0-DBD0FDB23132}" dt="2024-08-28T14:00:35.994" v="2256" actId="14100"/>
          <ac:cxnSpMkLst>
            <pc:docMk/>
            <pc:sldMk cId="3882935726" sldId="593"/>
            <ac:cxnSpMk id="96" creationId="{E41FEFF3-D533-A72D-CAD4-1C7A46CC6F62}"/>
          </ac:cxnSpMkLst>
        </pc:cxnChg>
        <pc:cxnChg chg="mod">
          <ac:chgData name="Müller Laura" userId="8191ac63-0d49-4000-a34c-4f0f8c71d94d" providerId="ADAL" clId="{B2B72579-E9C9-4841-83B0-DBD0FDB23132}" dt="2024-08-28T14:00:35.994" v="2256" actId="14100"/>
          <ac:cxnSpMkLst>
            <pc:docMk/>
            <pc:sldMk cId="3882935726" sldId="593"/>
            <ac:cxnSpMk id="97" creationId="{B9E4C8E6-861A-F9EC-A4BD-3C73EE45901D}"/>
          </ac:cxnSpMkLst>
        </pc:cxnChg>
        <pc:cxnChg chg="mod">
          <ac:chgData name="Müller Laura" userId="8191ac63-0d49-4000-a34c-4f0f8c71d94d" providerId="ADAL" clId="{B2B72579-E9C9-4841-83B0-DBD0FDB23132}" dt="2024-08-28T14:00:35.994" v="2256" actId="14100"/>
          <ac:cxnSpMkLst>
            <pc:docMk/>
            <pc:sldMk cId="3882935726" sldId="593"/>
            <ac:cxnSpMk id="113" creationId="{A7FCA6E0-7629-A21D-74C2-094644282B71}"/>
          </ac:cxnSpMkLst>
        </pc:cxnChg>
        <pc:cxnChg chg="mod">
          <ac:chgData name="Müller Laura" userId="8191ac63-0d49-4000-a34c-4f0f8c71d94d" providerId="ADAL" clId="{B2B72579-E9C9-4841-83B0-DBD0FDB23132}" dt="2024-08-28T14:00:35.994" v="2256" actId="14100"/>
          <ac:cxnSpMkLst>
            <pc:docMk/>
            <pc:sldMk cId="3882935726" sldId="593"/>
            <ac:cxnSpMk id="114" creationId="{8EC56C44-FEE3-88C2-0FB3-2AFB40D98152}"/>
          </ac:cxnSpMkLst>
        </pc:cxnChg>
        <pc:cxnChg chg="add mod">
          <ac:chgData name="Müller Laura" userId="8191ac63-0d49-4000-a34c-4f0f8c71d94d" providerId="ADAL" clId="{B2B72579-E9C9-4841-83B0-DBD0FDB23132}" dt="2024-08-28T14:12:45.281" v="2675" actId="164"/>
          <ac:cxnSpMkLst>
            <pc:docMk/>
            <pc:sldMk cId="3882935726" sldId="593"/>
            <ac:cxnSpMk id="129" creationId="{F18C02FF-558B-6326-986A-8EFBBB321674}"/>
          </ac:cxnSpMkLst>
        </pc:cxnChg>
        <pc:cxnChg chg="add mod">
          <ac:chgData name="Müller Laura" userId="8191ac63-0d49-4000-a34c-4f0f8c71d94d" providerId="ADAL" clId="{B2B72579-E9C9-4841-83B0-DBD0FDB23132}" dt="2024-08-28T14:12:45.281" v="2675" actId="164"/>
          <ac:cxnSpMkLst>
            <pc:docMk/>
            <pc:sldMk cId="3882935726" sldId="593"/>
            <ac:cxnSpMk id="132" creationId="{1D59AEF3-222D-3260-73B1-E04DE8D72CE3}"/>
          </ac:cxnSpMkLst>
        </pc:cxnChg>
        <pc:cxnChg chg="add mod">
          <ac:chgData name="Müller Laura" userId="8191ac63-0d49-4000-a34c-4f0f8c71d94d" providerId="ADAL" clId="{B2B72579-E9C9-4841-83B0-DBD0FDB23132}" dt="2024-08-28T14:12:45.281" v="2675" actId="164"/>
          <ac:cxnSpMkLst>
            <pc:docMk/>
            <pc:sldMk cId="3882935726" sldId="593"/>
            <ac:cxnSpMk id="135" creationId="{7EBB82A2-449F-9FDC-46FC-285EC3102433}"/>
          </ac:cxnSpMkLst>
        </pc:cxnChg>
        <pc:cxnChg chg="add mod">
          <ac:chgData name="Müller Laura" userId="8191ac63-0d49-4000-a34c-4f0f8c71d94d" providerId="ADAL" clId="{B2B72579-E9C9-4841-83B0-DBD0FDB23132}" dt="2024-08-28T14:12:45.281" v="2675" actId="164"/>
          <ac:cxnSpMkLst>
            <pc:docMk/>
            <pc:sldMk cId="3882935726" sldId="593"/>
            <ac:cxnSpMk id="137" creationId="{2D931DEF-0C89-E682-C066-95192306AF23}"/>
          </ac:cxnSpMkLst>
        </pc:cxnChg>
        <pc:cxnChg chg="add mod">
          <ac:chgData name="Müller Laura" userId="8191ac63-0d49-4000-a34c-4f0f8c71d94d" providerId="ADAL" clId="{B2B72579-E9C9-4841-83B0-DBD0FDB23132}" dt="2024-08-28T14:13:16.215" v="2746" actId="14100"/>
          <ac:cxnSpMkLst>
            <pc:docMk/>
            <pc:sldMk cId="3882935726" sldId="593"/>
            <ac:cxnSpMk id="139" creationId="{836818F2-81E7-B745-D7EF-0905FF205F6A}"/>
          </ac:cxnSpMkLst>
        </pc:cxnChg>
        <pc:cxnChg chg="add mod">
          <ac:chgData name="Müller Laura" userId="8191ac63-0d49-4000-a34c-4f0f8c71d94d" providerId="ADAL" clId="{B2B72579-E9C9-4841-83B0-DBD0FDB23132}" dt="2024-08-28T14:12:45.281" v="2675" actId="164"/>
          <ac:cxnSpMkLst>
            <pc:docMk/>
            <pc:sldMk cId="3882935726" sldId="593"/>
            <ac:cxnSpMk id="140" creationId="{C3102060-8A56-D9A9-96B9-898242932F9E}"/>
          </ac:cxnSpMkLst>
        </pc:cxnChg>
        <pc:cxnChg chg="add mod">
          <ac:chgData name="Müller Laura" userId="8191ac63-0d49-4000-a34c-4f0f8c71d94d" providerId="ADAL" clId="{B2B72579-E9C9-4841-83B0-DBD0FDB23132}" dt="2024-08-28T14:13:42.003" v="2749" actId="14100"/>
          <ac:cxnSpMkLst>
            <pc:docMk/>
            <pc:sldMk cId="3882935726" sldId="593"/>
            <ac:cxnSpMk id="141" creationId="{65B64890-2BED-E07D-5301-68E49BA58F38}"/>
          </ac:cxnSpMkLst>
        </pc:cxnChg>
        <pc:cxnChg chg="add mod">
          <ac:chgData name="Müller Laura" userId="8191ac63-0d49-4000-a34c-4f0f8c71d94d" providerId="ADAL" clId="{B2B72579-E9C9-4841-83B0-DBD0FDB23132}" dt="2024-08-28T14:13:30.615" v="2748" actId="14100"/>
          <ac:cxnSpMkLst>
            <pc:docMk/>
            <pc:sldMk cId="3882935726" sldId="593"/>
            <ac:cxnSpMk id="142" creationId="{0BE405B6-5524-95D3-5454-5906112490E7}"/>
          </ac:cxnSpMkLst>
        </pc:cxnChg>
        <pc:cxnChg chg="add del mod">
          <ac:chgData name="Müller Laura" userId="8191ac63-0d49-4000-a34c-4f0f8c71d94d" providerId="ADAL" clId="{B2B72579-E9C9-4841-83B0-DBD0FDB23132}" dt="2024-08-28T14:10:55.745" v="2580" actId="478"/>
          <ac:cxnSpMkLst>
            <pc:docMk/>
            <pc:sldMk cId="3882935726" sldId="593"/>
            <ac:cxnSpMk id="143" creationId="{EAA1F1F0-DB2C-12EE-4D80-1E4B65F89193}"/>
          </ac:cxnSpMkLst>
        </pc:cxnChg>
        <pc:cxnChg chg="add del mod">
          <ac:chgData name="Müller Laura" userId="8191ac63-0d49-4000-a34c-4f0f8c71d94d" providerId="ADAL" clId="{B2B72579-E9C9-4841-83B0-DBD0FDB23132}" dt="2024-08-28T14:11:08.133" v="2583" actId="478"/>
          <ac:cxnSpMkLst>
            <pc:docMk/>
            <pc:sldMk cId="3882935726" sldId="593"/>
            <ac:cxnSpMk id="144" creationId="{09B448EA-9238-1AA3-3E2B-C8C0D4C8DD90}"/>
          </ac:cxnSpMkLst>
        </pc:cxnChg>
        <pc:cxnChg chg="add mod">
          <ac:chgData name="Müller Laura" userId="8191ac63-0d49-4000-a34c-4f0f8c71d94d" providerId="ADAL" clId="{B2B72579-E9C9-4841-83B0-DBD0FDB23132}" dt="2024-08-28T14:12:45.281" v="2675" actId="164"/>
          <ac:cxnSpMkLst>
            <pc:docMk/>
            <pc:sldMk cId="3882935726" sldId="593"/>
            <ac:cxnSpMk id="145" creationId="{F6C258B4-2C14-F4E7-9AC2-3EE6E6B73560}"/>
          </ac:cxnSpMkLst>
        </pc:cxnChg>
        <pc:cxnChg chg="add mod">
          <ac:chgData name="Müller Laura" userId="8191ac63-0d49-4000-a34c-4f0f8c71d94d" providerId="ADAL" clId="{B2B72579-E9C9-4841-83B0-DBD0FDB23132}" dt="2024-08-28T14:13:10.490" v="2745" actId="14100"/>
          <ac:cxnSpMkLst>
            <pc:docMk/>
            <pc:sldMk cId="3882935726" sldId="593"/>
            <ac:cxnSpMk id="147" creationId="{128EE603-ED42-81A9-D5ED-04C187A05F4C}"/>
          </ac:cxnSpMkLst>
        </pc:cxnChg>
        <pc:cxnChg chg="add mod">
          <ac:chgData name="Müller Laura" userId="8191ac63-0d49-4000-a34c-4f0f8c71d94d" providerId="ADAL" clId="{B2B72579-E9C9-4841-83B0-DBD0FDB23132}" dt="2024-08-28T14:12:45.281" v="2675" actId="164"/>
          <ac:cxnSpMkLst>
            <pc:docMk/>
            <pc:sldMk cId="3882935726" sldId="593"/>
            <ac:cxnSpMk id="149" creationId="{70823292-8B6F-8D4D-9D0F-253A3F6FFF37}"/>
          </ac:cxnSpMkLst>
        </pc:cxnChg>
        <pc:cxnChg chg="add mod">
          <ac:chgData name="Müller Laura" userId="8191ac63-0d49-4000-a34c-4f0f8c71d94d" providerId="ADAL" clId="{B2B72579-E9C9-4841-83B0-DBD0FDB23132}" dt="2024-08-28T14:26:43.398" v="2942" actId="164"/>
          <ac:cxnSpMkLst>
            <pc:docMk/>
            <pc:sldMk cId="3882935726" sldId="593"/>
            <ac:cxnSpMk id="157" creationId="{DFD22D06-E765-46A7-DDE6-9EC0243842CB}"/>
          </ac:cxnSpMkLst>
        </pc:cxnChg>
        <pc:cxnChg chg="add mod">
          <ac:chgData name="Müller Laura" userId="8191ac63-0d49-4000-a34c-4f0f8c71d94d" providerId="ADAL" clId="{B2B72579-E9C9-4841-83B0-DBD0FDB23132}" dt="2024-08-28T14:26:43.398" v="2942" actId="164"/>
          <ac:cxnSpMkLst>
            <pc:docMk/>
            <pc:sldMk cId="3882935726" sldId="593"/>
            <ac:cxnSpMk id="158" creationId="{30F51C80-FDAF-AD40-EF4F-167F39755EB4}"/>
          </ac:cxnSpMkLst>
        </pc:cxnChg>
        <pc:cxnChg chg="add mod">
          <ac:chgData name="Müller Laura" userId="8191ac63-0d49-4000-a34c-4f0f8c71d94d" providerId="ADAL" clId="{B2B72579-E9C9-4841-83B0-DBD0FDB23132}" dt="2024-08-28T14:26:43.398" v="2942" actId="164"/>
          <ac:cxnSpMkLst>
            <pc:docMk/>
            <pc:sldMk cId="3882935726" sldId="593"/>
            <ac:cxnSpMk id="159" creationId="{30AA24E0-D710-E204-8190-77A2CB56F683}"/>
          </ac:cxnSpMkLst>
        </pc:cxnChg>
        <pc:cxnChg chg="add mod">
          <ac:chgData name="Müller Laura" userId="8191ac63-0d49-4000-a34c-4f0f8c71d94d" providerId="ADAL" clId="{B2B72579-E9C9-4841-83B0-DBD0FDB23132}" dt="2024-08-28T14:26:43.398" v="2942" actId="164"/>
          <ac:cxnSpMkLst>
            <pc:docMk/>
            <pc:sldMk cId="3882935726" sldId="593"/>
            <ac:cxnSpMk id="160" creationId="{80FD0E38-215D-2DA6-D698-C3FF5D941F8B}"/>
          </ac:cxnSpMkLst>
        </pc:cxnChg>
        <pc:cxnChg chg="add mod">
          <ac:chgData name="Müller Laura" userId="8191ac63-0d49-4000-a34c-4f0f8c71d94d" providerId="ADAL" clId="{B2B72579-E9C9-4841-83B0-DBD0FDB23132}" dt="2024-08-28T14:26:43.398" v="2942" actId="164"/>
          <ac:cxnSpMkLst>
            <pc:docMk/>
            <pc:sldMk cId="3882935726" sldId="593"/>
            <ac:cxnSpMk id="161" creationId="{690239B7-0F70-A63C-3C87-C593C47D33D8}"/>
          </ac:cxnSpMkLst>
        </pc:cxnChg>
        <pc:cxnChg chg="add mod">
          <ac:chgData name="Müller Laura" userId="8191ac63-0d49-4000-a34c-4f0f8c71d94d" providerId="ADAL" clId="{B2B72579-E9C9-4841-83B0-DBD0FDB23132}" dt="2024-08-28T14:26:43.398" v="2942" actId="164"/>
          <ac:cxnSpMkLst>
            <pc:docMk/>
            <pc:sldMk cId="3882935726" sldId="593"/>
            <ac:cxnSpMk id="162" creationId="{2E50651B-0776-829A-73B8-4FB730152864}"/>
          </ac:cxnSpMkLst>
        </pc:cxnChg>
        <pc:cxnChg chg="add mod">
          <ac:chgData name="Müller Laura" userId="8191ac63-0d49-4000-a34c-4f0f8c71d94d" providerId="ADAL" clId="{B2B72579-E9C9-4841-83B0-DBD0FDB23132}" dt="2024-08-28T14:26:43.398" v="2942" actId="164"/>
          <ac:cxnSpMkLst>
            <pc:docMk/>
            <pc:sldMk cId="3882935726" sldId="593"/>
            <ac:cxnSpMk id="163" creationId="{E602A753-20A4-B79F-8DA1-341EE575D163}"/>
          </ac:cxnSpMkLst>
        </pc:cxnChg>
        <pc:cxnChg chg="add mod">
          <ac:chgData name="Müller Laura" userId="8191ac63-0d49-4000-a34c-4f0f8c71d94d" providerId="ADAL" clId="{B2B72579-E9C9-4841-83B0-DBD0FDB23132}" dt="2024-08-28T14:26:43.398" v="2942" actId="164"/>
          <ac:cxnSpMkLst>
            <pc:docMk/>
            <pc:sldMk cId="3882935726" sldId="593"/>
            <ac:cxnSpMk id="164" creationId="{99B63867-3AB5-F69D-5D6B-2277FD361142}"/>
          </ac:cxnSpMkLst>
        </pc:cxnChg>
        <pc:cxnChg chg="add del mod">
          <ac:chgData name="Müller Laura" userId="8191ac63-0d49-4000-a34c-4f0f8c71d94d" providerId="ADAL" clId="{B2B72579-E9C9-4841-83B0-DBD0FDB23132}" dt="2024-08-28T14:22:22.098" v="2856" actId="478"/>
          <ac:cxnSpMkLst>
            <pc:docMk/>
            <pc:sldMk cId="3882935726" sldId="593"/>
            <ac:cxnSpMk id="165" creationId="{3DB8DF02-4035-4216-A86D-69F485E0678E}"/>
          </ac:cxnSpMkLst>
        </pc:cxnChg>
        <pc:cxnChg chg="add mod">
          <ac:chgData name="Müller Laura" userId="8191ac63-0d49-4000-a34c-4f0f8c71d94d" providerId="ADAL" clId="{B2B72579-E9C9-4841-83B0-DBD0FDB23132}" dt="2024-08-28T14:26:43.398" v="2942" actId="164"/>
          <ac:cxnSpMkLst>
            <pc:docMk/>
            <pc:sldMk cId="3882935726" sldId="593"/>
            <ac:cxnSpMk id="166" creationId="{03AA8D31-535B-63CE-2631-9022E4421DC8}"/>
          </ac:cxnSpMkLst>
        </pc:cxnChg>
        <pc:cxnChg chg="add mod">
          <ac:chgData name="Müller Laura" userId="8191ac63-0d49-4000-a34c-4f0f8c71d94d" providerId="ADAL" clId="{B2B72579-E9C9-4841-83B0-DBD0FDB23132}" dt="2024-08-28T14:26:43.398" v="2942" actId="164"/>
          <ac:cxnSpMkLst>
            <pc:docMk/>
            <pc:sldMk cId="3882935726" sldId="593"/>
            <ac:cxnSpMk id="167" creationId="{5E0D43D5-E906-F3D1-96A8-466AD7B5EDD9}"/>
          </ac:cxnSpMkLst>
        </pc:cxnChg>
        <pc:cxnChg chg="add del mod">
          <ac:chgData name="Müller Laura" userId="8191ac63-0d49-4000-a34c-4f0f8c71d94d" providerId="ADAL" clId="{B2B72579-E9C9-4841-83B0-DBD0FDB23132}" dt="2024-08-28T14:22:44.394" v="2862" actId="478"/>
          <ac:cxnSpMkLst>
            <pc:docMk/>
            <pc:sldMk cId="3882935726" sldId="593"/>
            <ac:cxnSpMk id="168" creationId="{863340CF-EBD9-E62E-23BD-FD45292B6815}"/>
          </ac:cxnSpMkLst>
        </pc:cxnChg>
        <pc:cxnChg chg="add mod">
          <ac:chgData name="Müller Laura" userId="8191ac63-0d49-4000-a34c-4f0f8c71d94d" providerId="ADAL" clId="{B2B72579-E9C9-4841-83B0-DBD0FDB23132}" dt="2024-08-28T14:26:43.398" v="2942" actId="164"/>
          <ac:cxnSpMkLst>
            <pc:docMk/>
            <pc:sldMk cId="3882935726" sldId="593"/>
            <ac:cxnSpMk id="170" creationId="{20FC6793-AD62-8C6A-1511-6FB03D9F4D85}"/>
          </ac:cxnSpMkLst>
        </pc:cxnChg>
        <pc:cxnChg chg="add mod">
          <ac:chgData name="Müller Laura" userId="8191ac63-0d49-4000-a34c-4f0f8c71d94d" providerId="ADAL" clId="{B2B72579-E9C9-4841-83B0-DBD0FDB23132}" dt="2024-08-28T14:26:43.398" v="2942" actId="164"/>
          <ac:cxnSpMkLst>
            <pc:docMk/>
            <pc:sldMk cId="3882935726" sldId="593"/>
            <ac:cxnSpMk id="173" creationId="{5F793F1E-6228-10B5-3ACE-2508D665C316}"/>
          </ac:cxnSpMkLst>
        </pc:cxnChg>
        <pc:cxnChg chg="add mod">
          <ac:chgData name="Müller Laura" userId="8191ac63-0d49-4000-a34c-4f0f8c71d94d" providerId="ADAL" clId="{B2B72579-E9C9-4841-83B0-DBD0FDB23132}" dt="2024-08-28T14:26:43.398" v="2942" actId="164"/>
          <ac:cxnSpMkLst>
            <pc:docMk/>
            <pc:sldMk cId="3882935726" sldId="593"/>
            <ac:cxnSpMk id="175" creationId="{7E929206-2EDE-48CA-F290-D17EED39A970}"/>
          </ac:cxnSpMkLst>
        </pc:cxnChg>
        <pc:cxnChg chg="add mod">
          <ac:chgData name="Müller Laura" userId="8191ac63-0d49-4000-a34c-4f0f8c71d94d" providerId="ADAL" clId="{B2B72579-E9C9-4841-83B0-DBD0FDB23132}" dt="2024-08-28T14:32:26.789" v="3715" actId="164"/>
          <ac:cxnSpMkLst>
            <pc:docMk/>
            <pc:sldMk cId="3882935726" sldId="593"/>
            <ac:cxnSpMk id="178" creationId="{2485D507-6285-ACE5-2B24-DFE76FA28C7F}"/>
          </ac:cxnSpMkLst>
        </pc:cxnChg>
        <pc:cxnChg chg="add mod">
          <ac:chgData name="Müller Laura" userId="8191ac63-0d49-4000-a34c-4f0f8c71d94d" providerId="ADAL" clId="{B2B72579-E9C9-4841-83B0-DBD0FDB23132}" dt="2024-08-28T14:32:26.789" v="3715" actId="164"/>
          <ac:cxnSpMkLst>
            <pc:docMk/>
            <pc:sldMk cId="3882935726" sldId="593"/>
            <ac:cxnSpMk id="179" creationId="{A2CDF632-659B-DDA4-184D-FBB72557E665}"/>
          </ac:cxnSpMkLst>
        </pc:cxnChg>
        <pc:cxnChg chg="add mod">
          <ac:chgData name="Müller Laura" userId="8191ac63-0d49-4000-a34c-4f0f8c71d94d" providerId="ADAL" clId="{B2B72579-E9C9-4841-83B0-DBD0FDB23132}" dt="2024-08-28T14:32:26.789" v="3715" actId="164"/>
          <ac:cxnSpMkLst>
            <pc:docMk/>
            <pc:sldMk cId="3882935726" sldId="593"/>
            <ac:cxnSpMk id="180" creationId="{D744F408-4386-9CF1-78D2-23E1D3AEC796}"/>
          </ac:cxnSpMkLst>
        </pc:cxnChg>
        <pc:cxnChg chg="add mod">
          <ac:chgData name="Müller Laura" userId="8191ac63-0d49-4000-a34c-4f0f8c71d94d" providerId="ADAL" clId="{B2B72579-E9C9-4841-83B0-DBD0FDB23132}" dt="2024-08-28T14:32:26.789" v="3715" actId="164"/>
          <ac:cxnSpMkLst>
            <pc:docMk/>
            <pc:sldMk cId="3882935726" sldId="593"/>
            <ac:cxnSpMk id="181" creationId="{20693DA7-7148-39EE-DFE0-F184269FC8A2}"/>
          </ac:cxnSpMkLst>
        </pc:cxnChg>
        <pc:cxnChg chg="add mod">
          <ac:chgData name="Müller Laura" userId="8191ac63-0d49-4000-a34c-4f0f8c71d94d" providerId="ADAL" clId="{B2B72579-E9C9-4841-83B0-DBD0FDB23132}" dt="2024-08-28T14:32:26.789" v="3715" actId="164"/>
          <ac:cxnSpMkLst>
            <pc:docMk/>
            <pc:sldMk cId="3882935726" sldId="593"/>
            <ac:cxnSpMk id="182" creationId="{BD07151F-8463-AFAD-AC3E-D10BE8AF4DA8}"/>
          </ac:cxnSpMkLst>
        </pc:cxnChg>
        <pc:cxnChg chg="add mod">
          <ac:chgData name="Müller Laura" userId="8191ac63-0d49-4000-a34c-4f0f8c71d94d" providerId="ADAL" clId="{B2B72579-E9C9-4841-83B0-DBD0FDB23132}" dt="2024-08-28T14:32:26.789" v="3715" actId="164"/>
          <ac:cxnSpMkLst>
            <pc:docMk/>
            <pc:sldMk cId="3882935726" sldId="593"/>
            <ac:cxnSpMk id="183" creationId="{718989F6-9736-1C1D-300D-07AE00C84639}"/>
          </ac:cxnSpMkLst>
        </pc:cxnChg>
        <pc:cxnChg chg="add mod">
          <ac:chgData name="Müller Laura" userId="8191ac63-0d49-4000-a34c-4f0f8c71d94d" providerId="ADAL" clId="{B2B72579-E9C9-4841-83B0-DBD0FDB23132}" dt="2024-08-28T14:32:26.789" v="3715" actId="164"/>
          <ac:cxnSpMkLst>
            <pc:docMk/>
            <pc:sldMk cId="3882935726" sldId="593"/>
            <ac:cxnSpMk id="184" creationId="{B58B6D36-CB90-A4A4-D585-8BB439911F77}"/>
          </ac:cxnSpMkLst>
        </pc:cxnChg>
        <pc:cxnChg chg="add mod">
          <ac:chgData name="Müller Laura" userId="8191ac63-0d49-4000-a34c-4f0f8c71d94d" providerId="ADAL" clId="{B2B72579-E9C9-4841-83B0-DBD0FDB23132}" dt="2024-08-28T14:32:26.789" v="3715" actId="164"/>
          <ac:cxnSpMkLst>
            <pc:docMk/>
            <pc:sldMk cId="3882935726" sldId="593"/>
            <ac:cxnSpMk id="185" creationId="{2BC4FC0E-B460-7B0F-1ACB-14516118F011}"/>
          </ac:cxnSpMkLst>
        </pc:cxnChg>
        <pc:cxnChg chg="add del mod">
          <ac:chgData name="Müller Laura" userId="8191ac63-0d49-4000-a34c-4f0f8c71d94d" providerId="ADAL" clId="{B2B72579-E9C9-4841-83B0-DBD0FDB23132}" dt="2024-08-28T14:29:07.457" v="3475" actId="478"/>
          <ac:cxnSpMkLst>
            <pc:docMk/>
            <pc:sldMk cId="3882935726" sldId="593"/>
            <ac:cxnSpMk id="186" creationId="{2CB10443-FF60-CE86-FDA7-D7737093DAE8}"/>
          </ac:cxnSpMkLst>
        </pc:cxnChg>
        <pc:cxnChg chg="add del mod">
          <ac:chgData name="Müller Laura" userId="8191ac63-0d49-4000-a34c-4f0f8c71d94d" providerId="ADAL" clId="{B2B72579-E9C9-4841-83B0-DBD0FDB23132}" dt="2024-08-28T14:29:28.417" v="3521" actId="478"/>
          <ac:cxnSpMkLst>
            <pc:docMk/>
            <pc:sldMk cId="3882935726" sldId="593"/>
            <ac:cxnSpMk id="187" creationId="{3B6168A9-765E-3575-12AE-02F5923538AA}"/>
          </ac:cxnSpMkLst>
        </pc:cxnChg>
        <pc:cxnChg chg="add mod">
          <ac:chgData name="Müller Laura" userId="8191ac63-0d49-4000-a34c-4f0f8c71d94d" providerId="ADAL" clId="{B2B72579-E9C9-4841-83B0-DBD0FDB23132}" dt="2024-08-28T14:32:26.789" v="3715" actId="164"/>
          <ac:cxnSpMkLst>
            <pc:docMk/>
            <pc:sldMk cId="3882935726" sldId="593"/>
            <ac:cxnSpMk id="188" creationId="{14D7950C-CF4B-E503-D648-917FB94C0710}"/>
          </ac:cxnSpMkLst>
        </pc:cxnChg>
        <pc:cxnChg chg="add mod">
          <ac:chgData name="Müller Laura" userId="8191ac63-0d49-4000-a34c-4f0f8c71d94d" providerId="ADAL" clId="{B2B72579-E9C9-4841-83B0-DBD0FDB23132}" dt="2024-08-28T14:32:26.789" v="3715" actId="164"/>
          <ac:cxnSpMkLst>
            <pc:docMk/>
            <pc:sldMk cId="3882935726" sldId="593"/>
            <ac:cxnSpMk id="189" creationId="{2DA565C1-5E19-6851-0BFE-72B6B10082DF}"/>
          </ac:cxnSpMkLst>
        </pc:cxnChg>
        <pc:cxnChg chg="add mod">
          <ac:chgData name="Müller Laura" userId="8191ac63-0d49-4000-a34c-4f0f8c71d94d" providerId="ADAL" clId="{B2B72579-E9C9-4841-83B0-DBD0FDB23132}" dt="2024-08-28T14:32:26.789" v="3715" actId="164"/>
          <ac:cxnSpMkLst>
            <pc:docMk/>
            <pc:sldMk cId="3882935726" sldId="593"/>
            <ac:cxnSpMk id="190" creationId="{DD140AEE-1149-68A9-EF2A-47E48A01BDAF}"/>
          </ac:cxnSpMkLst>
        </pc:cxnChg>
        <pc:cxnChg chg="add mod">
          <ac:chgData name="Müller Laura" userId="8191ac63-0d49-4000-a34c-4f0f8c71d94d" providerId="ADAL" clId="{B2B72579-E9C9-4841-83B0-DBD0FDB23132}" dt="2024-08-28T14:32:26.789" v="3715" actId="164"/>
          <ac:cxnSpMkLst>
            <pc:docMk/>
            <pc:sldMk cId="3882935726" sldId="593"/>
            <ac:cxnSpMk id="195" creationId="{E41583CF-7F3E-C2FC-F74B-6DDFCFE599BF}"/>
          </ac:cxnSpMkLst>
        </pc:cxnChg>
        <pc:cxnChg chg="add mod">
          <ac:chgData name="Müller Laura" userId="8191ac63-0d49-4000-a34c-4f0f8c71d94d" providerId="ADAL" clId="{B2B72579-E9C9-4841-83B0-DBD0FDB23132}" dt="2024-08-28T14:32:26.789" v="3715" actId="164"/>
          <ac:cxnSpMkLst>
            <pc:docMk/>
            <pc:sldMk cId="3882935726" sldId="593"/>
            <ac:cxnSpMk id="196" creationId="{99AF114B-3789-A86B-AB7A-86080B22E3D7}"/>
          </ac:cxnSpMkLst>
        </pc:cxnChg>
        <pc:cxnChg chg="add mod">
          <ac:chgData name="Müller Laura" userId="8191ac63-0d49-4000-a34c-4f0f8c71d94d" providerId="ADAL" clId="{B2B72579-E9C9-4841-83B0-DBD0FDB23132}" dt="2024-08-28T14:32:26.789" v="3715" actId="164"/>
          <ac:cxnSpMkLst>
            <pc:docMk/>
            <pc:sldMk cId="3882935726" sldId="593"/>
            <ac:cxnSpMk id="197" creationId="{83C6F3FA-0595-A9AF-3B82-E3374C7AD274}"/>
          </ac:cxnSpMkLst>
        </pc:cxnChg>
        <pc:cxnChg chg="add mod">
          <ac:chgData name="Müller Laura" userId="8191ac63-0d49-4000-a34c-4f0f8c71d94d" providerId="ADAL" clId="{B2B72579-E9C9-4841-83B0-DBD0FDB23132}" dt="2024-08-28T14:32:26.789" v="3715" actId="164"/>
          <ac:cxnSpMkLst>
            <pc:docMk/>
            <pc:sldMk cId="3882935726" sldId="593"/>
            <ac:cxnSpMk id="198" creationId="{56B0A978-4AA0-5F39-7428-06F6BD0169B5}"/>
          </ac:cxnSpMkLst>
        </pc:cxnChg>
        <pc:cxnChg chg="add mod">
          <ac:chgData name="Müller Laura" userId="8191ac63-0d49-4000-a34c-4f0f8c71d94d" providerId="ADAL" clId="{B2B72579-E9C9-4841-83B0-DBD0FDB23132}" dt="2024-08-28T14:32:26.789" v="3715" actId="164"/>
          <ac:cxnSpMkLst>
            <pc:docMk/>
            <pc:sldMk cId="3882935726" sldId="593"/>
            <ac:cxnSpMk id="199" creationId="{DD39BC0F-D0A6-66C3-7851-90E71604AE44}"/>
          </ac:cxnSpMkLst>
        </pc:cxnChg>
        <pc:cxnChg chg="add del mod">
          <ac:chgData name="Müller Laura" userId="8191ac63-0d49-4000-a34c-4f0f8c71d94d" providerId="ADAL" clId="{B2B72579-E9C9-4841-83B0-DBD0FDB23132}" dt="2024-08-28T14:30:42.419" v="3655" actId="478"/>
          <ac:cxnSpMkLst>
            <pc:docMk/>
            <pc:sldMk cId="3882935726" sldId="593"/>
            <ac:cxnSpMk id="200" creationId="{6F77A0D5-BF29-4273-AE52-1D2491725EAC}"/>
          </ac:cxnSpMkLst>
        </pc:cxnChg>
        <pc:cxnChg chg="add del mod">
          <ac:chgData name="Müller Laura" userId="8191ac63-0d49-4000-a34c-4f0f8c71d94d" providerId="ADAL" clId="{B2B72579-E9C9-4841-83B0-DBD0FDB23132}" dt="2024-08-28T14:31:07.623" v="3696" actId="478"/>
          <ac:cxnSpMkLst>
            <pc:docMk/>
            <pc:sldMk cId="3882935726" sldId="593"/>
            <ac:cxnSpMk id="201" creationId="{7DF01110-8136-B37A-BE14-E5CCB26C982A}"/>
          </ac:cxnSpMkLst>
        </pc:cxnChg>
        <pc:cxnChg chg="add del mod">
          <ac:chgData name="Müller Laura" userId="8191ac63-0d49-4000-a34c-4f0f8c71d94d" providerId="ADAL" clId="{B2B72579-E9C9-4841-83B0-DBD0FDB23132}" dt="2024-08-28T14:31:18.129" v="3700" actId="478"/>
          <ac:cxnSpMkLst>
            <pc:docMk/>
            <pc:sldMk cId="3882935726" sldId="593"/>
            <ac:cxnSpMk id="202" creationId="{1F27E3BE-726A-97E2-E100-DE7A5435EEB0}"/>
          </ac:cxnSpMkLst>
        </pc:cxnChg>
        <pc:cxnChg chg="add mod">
          <ac:chgData name="Müller Laura" userId="8191ac63-0d49-4000-a34c-4f0f8c71d94d" providerId="ADAL" clId="{B2B72579-E9C9-4841-83B0-DBD0FDB23132}" dt="2024-08-28T14:32:26.789" v="3715" actId="164"/>
          <ac:cxnSpMkLst>
            <pc:docMk/>
            <pc:sldMk cId="3882935726" sldId="593"/>
            <ac:cxnSpMk id="203" creationId="{BC8A5324-846A-2A37-F3A2-05743F143967}"/>
          </ac:cxnSpMkLst>
        </pc:cxnChg>
        <pc:cxnChg chg="add mod">
          <ac:chgData name="Müller Laura" userId="8191ac63-0d49-4000-a34c-4f0f8c71d94d" providerId="ADAL" clId="{B2B72579-E9C9-4841-83B0-DBD0FDB23132}" dt="2024-08-28T14:32:26.789" v="3715" actId="164"/>
          <ac:cxnSpMkLst>
            <pc:docMk/>
            <pc:sldMk cId="3882935726" sldId="593"/>
            <ac:cxnSpMk id="204" creationId="{1B591B73-D836-54BC-D451-3A3BAFD068EF}"/>
          </ac:cxnSpMkLst>
        </pc:cxnChg>
        <pc:cxnChg chg="add mod">
          <ac:chgData name="Müller Laura" userId="8191ac63-0d49-4000-a34c-4f0f8c71d94d" providerId="ADAL" clId="{B2B72579-E9C9-4841-83B0-DBD0FDB23132}" dt="2024-08-28T14:32:26.789" v="3715" actId="164"/>
          <ac:cxnSpMkLst>
            <pc:docMk/>
            <pc:sldMk cId="3882935726" sldId="593"/>
            <ac:cxnSpMk id="205" creationId="{5E1FBD66-F08B-C9A0-B2E8-88E70EAE680C}"/>
          </ac:cxnSpMkLst>
        </pc:cxnChg>
        <pc:cxnChg chg="add mod">
          <ac:chgData name="Müller Laura" userId="8191ac63-0d49-4000-a34c-4f0f8c71d94d" providerId="ADAL" clId="{B2B72579-E9C9-4841-83B0-DBD0FDB23132}" dt="2024-08-28T15:21:18.890" v="8236" actId="164"/>
          <ac:cxnSpMkLst>
            <pc:docMk/>
            <pc:sldMk cId="3882935726" sldId="593"/>
            <ac:cxnSpMk id="215" creationId="{391F5E8D-E210-F03B-82F4-520ED0D24E4F}"/>
          </ac:cxnSpMkLst>
        </pc:cxnChg>
        <pc:cxnChg chg="add mod">
          <ac:chgData name="Müller Laura" userId="8191ac63-0d49-4000-a34c-4f0f8c71d94d" providerId="ADAL" clId="{B2B72579-E9C9-4841-83B0-DBD0FDB23132}" dt="2024-08-28T15:21:18.890" v="8236" actId="164"/>
          <ac:cxnSpMkLst>
            <pc:docMk/>
            <pc:sldMk cId="3882935726" sldId="593"/>
            <ac:cxnSpMk id="216" creationId="{D86E7005-F3D5-D4AF-C057-FE680BCB487B}"/>
          </ac:cxnSpMkLst>
        </pc:cxnChg>
        <pc:cxnChg chg="add mod">
          <ac:chgData name="Müller Laura" userId="8191ac63-0d49-4000-a34c-4f0f8c71d94d" providerId="ADAL" clId="{B2B72579-E9C9-4841-83B0-DBD0FDB23132}" dt="2024-08-28T15:21:18.890" v="8236" actId="164"/>
          <ac:cxnSpMkLst>
            <pc:docMk/>
            <pc:sldMk cId="3882935726" sldId="593"/>
            <ac:cxnSpMk id="217" creationId="{7202477F-5AA8-2789-3483-1FD413ED3DF9}"/>
          </ac:cxnSpMkLst>
        </pc:cxnChg>
        <pc:cxnChg chg="add mod">
          <ac:chgData name="Müller Laura" userId="8191ac63-0d49-4000-a34c-4f0f8c71d94d" providerId="ADAL" clId="{B2B72579-E9C9-4841-83B0-DBD0FDB23132}" dt="2024-08-28T15:21:18.890" v="8236" actId="164"/>
          <ac:cxnSpMkLst>
            <pc:docMk/>
            <pc:sldMk cId="3882935726" sldId="593"/>
            <ac:cxnSpMk id="218" creationId="{AB1FFCEC-CBF0-B788-A94D-691309CA8CC5}"/>
          </ac:cxnSpMkLst>
        </pc:cxnChg>
        <pc:cxnChg chg="add mod">
          <ac:chgData name="Müller Laura" userId="8191ac63-0d49-4000-a34c-4f0f8c71d94d" providerId="ADAL" clId="{B2B72579-E9C9-4841-83B0-DBD0FDB23132}" dt="2024-08-28T15:21:18.890" v="8236" actId="164"/>
          <ac:cxnSpMkLst>
            <pc:docMk/>
            <pc:sldMk cId="3882935726" sldId="593"/>
            <ac:cxnSpMk id="219" creationId="{64BD7C14-D9FF-0744-F7E6-97E2AD0AE5AC}"/>
          </ac:cxnSpMkLst>
        </pc:cxnChg>
        <pc:cxnChg chg="add mod">
          <ac:chgData name="Müller Laura" userId="8191ac63-0d49-4000-a34c-4f0f8c71d94d" providerId="ADAL" clId="{B2B72579-E9C9-4841-83B0-DBD0FDB23132}" dt="2024-08-28T15:21:18.890" v="8236" actId="164"/>
          <ac:cxnSpMkLst>
            <pc:docMk/>
            <pc:sldMk cId="3882935726" sldId="593"/>
            <ac:cxnSpMk id="220" creationId="{FEDC1B1C-7D5A-47D1-1A8F-DAC859497751}"/>
          </ac:cxnSpMkLst>
        </pc:cxnChg>
        <pc:cxnChg chg="add mod">
          <ac:chgData name="Müller Laura" userId="8191ac63-0d49-4000-a34c-4f0f8c71d94d" providerId="ADAL" clId="{B2B72579-E9C9-4841-83B0-DBD0FDB23132}" dt="2024-08-28T15:21:18.890" v="8236" actId="164"/>
          <ac:cxnSpMkLst>
            <pc:docMk/>
            <pc:sldMk cId="3882935726" sldId="593"/>
            <ac:cxnSpMk id="221" creationId="{8DB44B95-2AAA-EB1F-298C-EDF7349526F5}"/>
          </ac:cxnSpMkLst>
        </pc:cxnChg>
        <pc:cxnChg chg="add mod">
          <ac:chgData name="Müller Laura" userId="8191ac63-0d49-4000-a34c-4f0f8c71d94d" providerId="ADAL" clId="{B2B72579-E9C9-4841-83B0-DBD0FDB23132}" dt="2024-08-28T15:21:18.890" v="8236" actId="164"/>
          <ac:cxnSpMkLst>
            <pc:docMk/>
            <pc:sldMk cId="3882935726" sldId="593"/>
            <ac:cxnSpMk id="222" creationId="{B02B1E46-2323-2CA6-5E09-6E6BB00B5864}"/>
          </ac:cxnSpMkLst>
        </pc:cxnChg>
        <pc:cxnChg chg="add del mod">
          <ac:chgData name="Müller Laura" userId="8191ac63-0d49-4000-a34c-4f0f8c71d94d" providerId="ADAL" clId="{B2B72579-E9C9-4841-83B0-DBD0FDB23132}" dt="2024-08-28T14:39:54.540" v="4266" actId="478"/>
          <ac:cxnSpMkLst>
            <pc:docMk/>
            <pc:sldMk cId="3882935726" sldId="593"/>
            <ac:cxnSpMk id="223" creationId="{6A37FA92-F425-F764-E3D6-3F2332DF8B4A}"/>
          </ac:cxnSpMkLst>
        </pc:cxnChg>
        <pc:cxnChg chg="add del mod">
          <ac:chgData name="Müller Laura" userId="8191ac63-0d49-4000-a34c-4f0f8c71d94d" providerId="ADAL" clId="{B2B72579-E9C9-4841-83B0-DBD0FDB23132}" dt="2024-08-28T14:39:54.540" v="4266" actId="478"/>
          <ac:cxnSpMkLst>
            <pc:docMk/>
            <pc:sldMk cId="3882935726" sldId="593"/>
            <ac:cxnSpMk id="224" creationId="{2A59AF41-2AFA-5D0C-FA50-3EC412A82E62}"/>
          </ac:cxnSpMkLst>
        </pc:cxnChg>
        <pc:cxnChg chg="add del mod">
          <ac:chgData name="Müller Laura" userId="8191ac63-0d49-4000-a34c-4f0f8c71d94d" providerId="ADAL" clId="{B2B72579-E9C9-4841-83B0-DBD0FDB23132}" dt="2024-08-28T14:39:54.540" v="4266" actId="478"/>
          <ac:cxnSpMkLst>
            <pc:docMk/>
            <pc:sldMk cId="3882935726" sldId="593"/>
            <ac:cxnSpMk id="225" creationId="{951D5B0A-4DD7-FF0F-0E18-10D60FB71D4E}"/>
          </ac:cxnSpMkLst>
        </pc:cxnChg>
        <pc:cxnChg chg="add del mod">
          <ac:chgData name="Müller Laura" userId="8191ac63-0d49-4000-a34c-4f0f8c71d94d" providerId="ADAL" clId="{B2B72579-E9C9-4841-83B0-DBD0FDB23132}" dt="2024-08-28T14:39:50.650" v="4265" actId="478"/>
          <ac:cxnSpMkLst>
            <pc:docMk/>
            <pc:sldMk cId="3882935726" sldId="593"/>
            <ac:cxnSpMk id="226" creationId="{98D1230E-13CD-2120-2049-9DB165AFF84A}"/>
          </ac:cxnSpMkLst>
        </pc:cxnChg>
        <pc:cxnChg chg="add del mod">
          <ac:chgData name="Müller Laura" userId="8191ac63-0d49-4000-a34c-4f0f8c71d94d" providerId="ADAL" clId="{B2B72579-E9C9-4841-83B0-DBD0FDB23132}" dt="2024-08-28T14:40:21.542" v="4273" actId="478"/>
          <ac:cxnSpMkLst>
            <pc:docMk/>
            <pc:sldMk cId="3882935726" sldId="593"/>
            <ac:cxnSpMk id="227" creationId="{7301554F-11D9-B49A-7B39-2800F7F5BA9C}"/>
          </ac:cxnSpMkLst>
        </pc:cxnChg>
        <pc:cxnChg chg="add mod">
          <ac:chgData name="Müller Laura" userId="8191ac63-0d49-4000-a34c-4f0f8c71d94d" providerId="ADAL" clId="{B2B72579-E9C9-4841-83B0-DBD0FDB23132}" dt="2024-08-28T15:21:18.890" v="8236" actId="164"/>
          <ac:cxnSpMkLst>
            <pc:docMk/>
            <pc:sldMk cId="3882935726" sldId="593"/>
            <ac:cxnSpMk id="228" creationId="{FD52DD15-E246-3430-E01F-E25837E5FCD5}"/>
          </ac:cxnSpMkLst>
        </pc:cxnChg>
        <pc:cxnChg chg="add del mod">
          <ac:chgData name="Müller Laura" userId="8191ac63-0d49-4000-a34c-4f0f8c71d94d" providerId="ADAL" clId="{B2B72579-E9C9-4841-83B0-DBD0FDB23132}" dt="2024-08-28T14:40:39.590" v="4277" actId="478"/>
          <ac:cxnSpMkLst>
            <pc:docMk/>
            <pc:sldMk cId="3882935726" sldId="593"/>
            <ac:cxnSpMk id="229" creationId="{C6EE5E27-E567-944A-641B-7B52ACC291DC}"/>
          </ac:cxnSpMkLst>
        </pc:cxnChg>
        <pc:cxnChg chg="add del mod">
          <ac:chgData name="Müller Laura" userId="8191ac63-0d49-4000-a34c-4f0f8c71d94d" providerId="ADAL" clId="{B2B72579-E9C9-4841-83B0-DBD0FDB23132}" dt="2024-08-28T14:41:34.077" v="4293" actId="478"/>
          <ac:cxnSpMkLst>
            <pc:docMk/>
            <pc:sldMk cId="3882935726" sldId="593"/>
            <ac:cxnSpMk id="230" creationId="{562174AD-5D9F-8757-9B08-67C81601609B}"/>
          </ac:cxnSpMkLst>
        </pc:cxnChg>
        <pc:cxnChg chg="add del mod">
          <ac:chgData name="Müller Laura" userId="8191ac63-0d49-4000-a34c-4f0f8c71d94d" providerId="ADAL" clId="{B2B72579-E9C9-4841-83B0-DBD0FDB23132}" dt="2024-08-28T14:41:30.749" v="4292" actId="478"/>
          <ac:cxnSpMkLst>
            <pc:docMk/>
            <pc:sldMk cId="3882935726" sldId="593"/>
            <ac:cxnSpMk id="231" creationId="{2D3185A1-A342-8612-A92B-41B2FA42AAF7}"/>
          </ac:cxnSpMkLst>
        </pc:cxnChg>
        <pc:cxnChg chg="add del mod">
          <ac:chgData name="Müller Laura" userId="8191ac63-0d49-4000-a34c-4f0f8c71d94d" providerId="ADAL" clId="{B2B72579-E9C9-4841-83B0-DBD0FDB23132}" dt="2024-08-28T14:41:59.652" v="4299" actId="478"/>
          <ac:cxnSpMkLst>
            <pc:docMk/>
            <pc:sldMk cId="3882935726" sldId="593"/>
            <ac:cxnSpMk id="232" creationId="{BF16D6D1-80A4-83A6-2594-C0BC86E5AFBB}"/>
          </ac:cxnSpMkLst>
        </pc:cxnChg>
        <pc:cxnChg chg="add mod">
          <ac:chgData name="Müller Laura" userId="8191ac63-0d49-4000-a34c-4f0f8c71d94d" providerId="ADAL" clId="{B2B72579-E9C9-4841-83B0-DBD0FDB23132}" dt="2024-08-28T15:21:18.890" v="8236" actId="164"/>
          <ac:cxnSpMkLst>
            <pc:docMk/>
            <pc:sldMk cId="3882935726" sldId="593"/>
            <ac:cxnSpMk id="233" creationId="{37EEB7F6-D65A-F866-6237-469E4F559FA8}"/>
          </ac:cxnSpMkLst>
        </pc:cxnChg>
        <pc:cxnChg chg="add mod">
          <ac:chgData name="Müller Laura" userId="8191ac63-0d49-4000-a34c-4f0f8c71d94d" providerId="ADAL" clId="{B2B72579-E9C9-4841-83B0-DBD0FDB23132}" dt="2024-08-28T15:21:18.890" v="8236" actId="164"/>
          <ac:cxnSpMkLst>
            <pc:docMk/>
            <pc:sldMk cId="3882935726" sldId="593"/>
            <ac:cxnSpMk id="235" creationId="{D2589710-5D10-1DBB-7A0D-1F420584A143}"/>
          </ac:cxnSpMkLst>
        </pc:cxnChg>
        <pc:cxnChg chg="add mod">
          <ac:chgData name="Müller Laura" userId="8191ac63-0d49-4000-a34c-4f0f8c71d94d" providerId="ADAL" clId="{B2B72579-E9C9-4841-83B0-DBD0FDB23132}" dt="2024-08-28T15:21:18.890" v="8236" actId="164"/>
          <ac:cxnSpMkLst>
            <pc:docMk/>
            <pc:sldMk cId="3882935726" sldId="593"/>
            <ac:cxnSpMk id="239" creationId="{B60142B0-F9EF-DBEA-9733-DB78B0FE3EFB}"/>
          </ac:cxnSpMkLst>
        </pc:cxnChg>
        <pc:cxnChg chg="add mod">
          <ac:chgData name="Müller Laura" userId="8191ac63-0d49-4000-a34c-4f0f8c71d94d" providerId="ADAL" clId="{B2B72579-E9C9-4841-83B0-DBD0FDB23132}" dt="2024-08-28T15:21:18.890" v="8236" actId="164"/>
          <ac:cxnSpMkLst>
            <pc:docMk/>
            <pc:sldMk cId="3882935726" sldId="593"/>
            <ac:cxnSpMk id="240" creationId="{F9855B9C-EF66-3AE6-1696-491FDD853D22}"/>
          </ac:cxnSpMkLst>
        </pc:cxnChg>
        <pc:cxnChg chg="add mod">
          <ac:chgData name="Müller Laura" userId="8191ac63-0d49-4000-a34c-4f0f8c71d94d" providerId="ADAL" clId="{B2B72579-E9C9-4841-83B0-DBD0FDB23132}" dt="2024-08-28T15:21:18.890" v="8236" actId="164"/>
          <ac:cxnSpMkLst>
            <pc:docMk/>
            <pc:sldMk cId="3882935726" sldId="593"/>
            <ac:cxnSpMk id="241" creationId="{18AF86EE-75EB-3959-088D-2625F84A1E44}"/>
          </ac:cxnSpMkLst>
        </pc:cxnChg>
        <pc:cxnChg chg="add mod">
          <ac:chgData name="Müller Laura" userId="8191ac63-0d49-4000-a34c-4f0f8c71d94d" providerId="ADAL" clId="{B2B72579-E9C9-4841-83B0-DBD0FDB23132}" dt="2024-08-28T15:21:18.890" v="8236" actId="164"/>
          <ac:cxnSpMkLst>
            <pc:docMk/>
            <pc:sldMk cId="3882935726" sldId="593"/>
            <ac:cxnSpMk id="242" creationId="{428FC6DB-68F0-D40F-088C-C4F417051A0E}"/>
          </ac:cxnSpMkLst>
        </pc:cxnChg>
        <pc:cxnChg chg="add mod">
          <ac:chgData name="Müller Laura" userId="8191ac63-0d49-4000-a34c-4f0f8c71d94d" providerId="ADAL" clId="{B2B72579-E9C9-4841-83B0-DBD0FDB23132}" dt="2024-08-28T15:21:18.890" v="8236" actId="164"/>
          <ac:cxnSpMkLst>
            <pc:docMk/>
            <pc:sldMk cId="3882935726" sldId="593"/>
            <ac:cxnSpMk id="243" creationId="{C6F4E488-514E-D227-4449-3DDA233AB4D2}"/>
          </ac:cxnSpMkLst>
        </pc:cxnChg>
        <pc:cxnChg chg="add mod">
          <ac:chgData name="Müller Laura" userId="8191ac63-0d49-4000-a34c-4f0f8c71d94d" providerId="ADAL" clId="{B2B72579-E9C9-4841-83B0-DBD0FDB23132}" dt="2024-08-28T15:21:18.890" v="8236" actId="164"/>
          <ac:cxnSpMkLst>
            <pc:docMk/>
            <pc:sldMk cId="3882935726" sldId="593"/>
            <ac:cxnSpMk id="244" creationId="{BA1C8E24-8AFB-2CAD-7E88-28C3B5C749FA}"/>
          </ac:cxnSpMkLst>
        </pc:cxnChg>
        <pc:cxnChg chg="add del mod">
          <ac:chgData name="Müller Laura" userId="8191ac63-0d49-4000-a34c-4f0f8c71d94d" providerId="ADAL" clId="{B2B72579-E9C9-4841-83B0-DBD0FDB23132}" dt="2024-08-28T14:43:29.396" v="4484" actId="478"/>
          <ac:cxnSpMkLst>
            <pc:docMk/>
            <pc:sldMk cId="3882935726" sldId="593"/>
            <ac:cxnSpMk id="245" creationId="{F465DDD9-82A6-880D-8903-D39B753D0974}"/>
          </ac:cxnSpMkLst>
        </pc:cxnChg>
        <pc:cxnChg chg="add mod">
          <ac:chgData name="Müller Laura" userId="8191ac63-0d49-4000-a34c-4f0f8c71d94d" providerId="ADAL" clId="{B2B72579-E9C9-4841-83B0-DBD0FDB23132}" dt="2024-08-28T15:21:18.890" v="8236" actId="164"/>
          <ac:cxnSpMkLst>
            <pc:docMk/>
            <pc:sldMk cId="3882935726" sldId="593"/>
            <ac:cxnSpMk id="246" creationId="{0E0D9BD8-5C56-BC08-3F46-A905B6F629E1}"/>
          </ac:cxnSpMkLst>
        </pc:cxnChg>
        <pc:cxnChg chg="add del mod">
          <ac:chgData name="Müller Laura" userId="8191ac63-0d49-4000-a34c-4f0f8c71d94d" providerId="ADAL" clId="{B2B72579-E9C9-4841-83B0-DBD0FDB23132}" dt="2024-08-28T14:42:26.115" v="4401" actId="478"/>
          <ac:cxnSpMkLst>
            <pc:docMk/>
            <pc:sldMk cId="3882935726" sldId="593"/>
            <ac:cxnSpMk id="247" creationId="{B8AFE6D1-32E3-33CE-6FFE-587EFD7973F5}"/>
          </ac:cxnSpMkLst>
        </pc:cxnChg>
        <pc:cxnChg chg="add del mod">
          <ac:chgData name="Müller Laura" userId="8191ac63-0d49-4000-a34c-4f0f8c71d94d" providerId="ADAL" clId="{B2B72579-E9C9-4841-83B0-DBD0FDB23132}" dt="2024-08-28T14:42:28.327" v="4402" actId="478"/>
          <ac:cxnSpMkLst>
            <pc:docMk/>
            <pc:sldMk cId="3882935726" sldId="593"/>
            <ac:cxnSpMk id="248" creationId="{F33151E1-B491-7FA6-D36F-A8FC0F4FBA49}"/>
          </ac:cxnSpMkLst>
        </pc:cxnChg>
        <pc:cxnChg chg="add mod">
          <ac:chgData name="Müller Laura" userId="8191ac63-0d49-4000-a34c-4f0f8c71d94d" providerId="ADAL" clId="{B2B72579-E9C9-4841-83B0-DBD0FDB23132}" dt="2024-08-28T15:21:18.890" v="8236" actId="164"/>
          <ac:cxnSpMkLst>
            <pc:docMk/>
            <pc:sldMk cId="3882935726" sldId="593"/>
            <ac:cxnSpMk id="249" creationId="{4BA6BD38-8B08-70DD-B992-C982EAB141B4}"/>
          </ac:cxnSpMkLst>
        </pc:cxnChg>
        <pc:cxnChg chg="add mod">
          <ac:chgData name="Müller Laura" userId="8191ac63-0d49-4000-a34c-4f0f8c71d94d" providerId="ADAL" clId="{B2B72579-E9C9-4841-83B0-DBD0FDB23132}" dt="2024-08-28T14:46:51.126" v="4935"/>
          <ac:cxnSpMkLst>
            <pc:docMk/>
            <pc:sldMk cId="3882935726" sldId="593"/>
            <ac:cxnSpMk id="260" creationId="{9593BAAA-661E-2162-B923-FC051E17DF42}"/>
          </ac:cxnSpMkLst>
        </pc:cxnChg>
        <pc:cxnChg chg="add mod">
          <ac:chgData name="Müller Laura" userId="8191ac63-0d49-4000-a34c-4f0f8c71d94d" providerId="ADAL" clId="{B2B72579-E9C9-4841-83B0-DBD0FDB23132}" dt="2024-08-28T14:46:51.126" v="4935"/>
          <ac:cxnSpMkLst>
            <pc:docMk/>
            <pc:sldMk cId="3882935726" sldId="593"/>
            <ac:cxnSpMk id="261" creationId="{7351F1BD-1E90-7585-6C6A-9E710CF5CBE3}"/>
          </ac:cxnSpMkLst>
        </pc:cxnChg>
        <pc:cxnChg chg="add mod">
          <ac:chgData name="Müller Laura" userId="8191ac63-0d49-4000-a34c-4f0f8c71d94d" providerId="ADAL" clId="{B2B72579-E9C9-4841-83B0-DBD0FDB23132}" dt="2024-08-28T14:46:51.126" v="4935"/>
          <ac:cxnSpMkLst>
            <pc:docMk/>
            <pc:sldMk cId="3882935726" sldId="593"/>
            <ac:cxnSpMk id="262" creationId="{D2E38862-DCE9-277C-B8E1-065C8A4CFBA3}"/>
          </ac:cxnSpMkLst>
        </pc:cxnChg>
        <pc:cxnChg chg="add mod">
          <ac:chgData name="Müller Laura" userId="8191ac63-0d49-4000-a34c-4f0f8c71d94d" providerId="ADAL" clId="{B2B72579-E9C9-4841-83B0-DBD0FDB23132}" dt="2024-08-28T14:46:51.126" v="4935"/>
          <ac:cxnSpMkLst>
            <pc:docMk/>
            <pc:sldMk cId="3882935726" sldId="593"/>
            <ac:cxnSpMk id="263" creationId="{A911F6B9-CA32-1B52-2A05-4E5843FE20F7}"/>
          </ac:cxnSpMkLst>
        </pc:cxnChg>
        <pc:cxnChg chg="add mod">
          <ac:chgData name="Müller Laura" userId="8191ac63-0d49-4000-a34c-4f0f8c71d94d" providerId="ADAL" clId="{B2B72579-E9C9-4841-83B0-DBD0FDB23132}" dt="2024-08-28T14:46:51.126" v="4935"/>
          <ac:cxnSpMkLst>
            <pc:docMk/>
            <pc:sldMk cId="3882935726" sldId="593"/>
            <ac:cxnSpMk id="264" creationId="{74988200-0A7A-C253-4803-06EC73EF0E54}"/>
          </ac:cxnSpMkLst>
        </pc:cxnChg>
        <pc:cxnChg chg="add mod">
          <ac:chgData name="Müller Laura" userId="8191ac63-0d49-4000-a34c-4f0f8c71d94d" providerId="ADAL" clId="{B2B72579-E9C9-4841-83B0-DBD0FDB23132}" dt="2024-08-28T14:46:51.126" v="4935"/>
          <ac:cxnSpMkLst>
            <pc:docMk/>
            <pc:sldMk cId="3882935726" sldId="593"/>
            <ac:cxnSpMk id="265" creationId="{6B8C99E7-19AD-735F-8775-37FAB32CD61D}"/>
          </ac:cxnSpMkLst>
        </pc:cxnChg>
        <pc:cxnChg chg="add mod">
          <ac:chgData name="Müller Laura" userId="8191ac63-0d49-4000-a34c-4f0f8c71d94d" providerId="ADAL" clId="{B2B72579-E9C9-4841-83B0-DBD0FDB23132}" dt="2024-08-28T14:46:51.126" v="4935"/>
          <ac:cxnSpMkLst>
            <pc:docMk/>
            <pc:sldMk cId="3882935726" sldId="593"/>
            <ac:cxnSpMk id="266" creationId="{4CB85083-E696-8E4B-FE81-CEAC235435E8}"/>
          </ac:cxnSpMkLst>
        </pc:cxnChg>
        <pc:cxnChg chg="add mod">
          <ac:chgData name="Müller Laura" userId="8191ac63-0d49-4000-a34c-4f0f8c71d94d" providerId="ADAL" clId="{B2B72579-E9C9-4841-83B0-DBD0FDB23132}" dt="2024-08-28T14:46:51.126" v="4935"/>
          <ac:cxnSpMkLst>
            <pc:docMk/>
            <pc:sldMk cId="3882935726" sldId="593"/>
            <ac:cxnSpMk id="267" creationId="{62B1EF3B-FE7C-99CA-626B-5F4929A0786A}"/>
          </ac:cxnSpMkLst>
        </pc:cxnChg>
        <pc:cxnChg chg="add mod">
          <ac:chgData name="Müller Laura" userId="8191ac63-0d49-4000-a34c-4f0f8c71d94d" providerId="ADAL" clId="{B2B72579-E9C9-4841-83B0-DBD0FDB23132}" dt="2024-08-28T14:46:51.126" v="4935"/>
          <ac:cxnSpMkLst>
            <pc:docMk/>
            <pc:sldMk cId="3882935726" sldId="593"/>
            <ac:cxnSpMk id="268" creationId="{8DF8D508-D9DC-84C6-A6CC-9714663C9620}"/>
          </ac:cxnSpMkLst>
        </pc:cxnChg>
        <pc:cxnChg chg="add mod">
          <ac:chgData name="Müller Laura" userId="8191ac63-0d49-4000-a34c-4f0f8c71d94d" providerId="ADAL" clId="{B2B72579-E9C9-4841-83B0-DBD0FDB23132}" dt="2024-08-28T14:46:51.126" v="4935"/>
          <ac:cxnSpMkLst>
            <pc:docMk/>
            <pc:sldMk cId="3882935726" sldId="593"/>
            <ac:cxnSpMk id="269" creationId="{3921C754-D3EA-14FA-A425-0C30060AC374}"/>
          </ac:cxnSpMkLst>
        </pc:cxnChg>
        <pc:cxnChg chg="add mod">
          <ac:chgData name="Müller Laura" userId="8191ac63-0d49-4000-a34c-4f0f8c71d94d" providerId="ADAL" clId="{B2B72579-E9C9-4841-83B0-DBD0FDB23132}" dt="2024-08-28T14:46:51.126" v="4935"/>
          <ac:cxnSpMkLst>
            <pc:docMk/>
            <pc:sldMk cId="3882935726" sldId="593"/>
            <ac:cxnSpMk id="270" creationId="{ADE4A903-78DC-E3DB-9B0E-0367B0E95686}"/>
          </ac:cxnSpMkLst>
        </pc:cxnChg>
        <pc:cxnChg chg="add mod">
          <ac:chgData name="Müller Laura" userId="8191ac63-0d49-4000-a34c-4f0f8c71d94d" providerId="ADAL" clId="{B2B72579-E9C9-4841-83B0-DBD0FDB23132}" dt="2024-08-28T14:50:03.451" v="5385" actId="164"/>
          <ac:cxnSpMkLst>
            <pc:docMk/>
            <pc:sldMk cId="3882935726" sldId="593"/>
            <ac:cxnSpMk id="271" creationId="{49C34B68-3E8E-FCE9-C158-1587BEEB7178}"/>
          </ac:cxnSpMkLst>
        </pc:cxnChg>
        <pc:cxnChg chg="add mod">
          <ac:chgData name="Müller Laura" userId="8191ac63-0d49-4000-a34c-4f0f8c71d94d" providerId="ADAL" clId="{B2B72579-E9C9-4841-83B0-DBD0FDB23132}" dt="2024-08-28T14:50:03.451" v="5385" actId="164"/>
          <ac:cxnSpMkLst>
            <pc:docMk/>
            <pc:sldMk cId="3882935726" sldId="593"/>
            <ac:cxnSpMk id="272" creationId="{358B9297-6CD4-5E12-79B4-ABC9D2C5700F}"/>
          </ac:cxnSpMkLst>
        </pc:cxnChg>
        <pc:cxnChg chg="add mod">
          <ac:chgData name="Müller Laura" userId="8191ac63-0d49-4000-a34c-4f0f8c71d94d" providerId="ADAL" clId="{B2B72579-E9C9-4841-83B0-DBD0FDB23132}" dt="2024-08-28T14:50:03.451" v="5385" actId="164"/>
          <ac:cxnSpMkLst>
            <pc:docMk/>
            <pc:sldMk cId="3882935726" sldId="593"/>
            <ac:cxnSpMk id="273" creationId="{CE9C18CA-45C9-98BC-5D45-E9A80E9FAE6B}"/>
          </ac:cxnSpMkLst>
        </pc:cxnChg>
        <pc:cxnChg chg="add mod">
          <ac:chgData name="Müller Laura" userId="8191ac63-0d49-4000-a34c-4f0f8c71d94d" providerId="ADAL" clId="{B2B72579-E9C9-4841-83B0-DBD0FDB23132}" dt="2024-08-28T14:50:03.451" v="5385" actId="164"/>
          <ac:cxnSpMkLst>
            <pc:docMk/>
            <pc:sldMk cId="3882935726" sldId="593"/>
            <ac:cxnSpMk id="274" creationId="{9DD543CD-27AE-91F7-4487-715753276C7C}"/>
          </ac:cxnSpMkLst>
        </pc:cxnChg>
        <pc:cxnChg chg="add mod">
          <ac:chgData name="Müller Laura" userId="8191ac63-0d49-4000-a34c-4f0f8c71d94d" providerId="ADAL" clId="{B2B72579-E9C9-4841-83B0-DBD0FDB23132}" dt="2024-08-28T14:50:03.451" v="5385" actId="164"/>
          <ac:cxnSpMkLst>
            <pc:docMk/>
            <pc:sldMk cId="3882935726" sldId="593"/>
            <ac:cxnSpMk id="275" creationId="{4C29DD63-0E2B-D070-D548-414D86A11081}"/>
          </ac:cxnSpMkLst>
        </pc:cxnChg>
        <pc:cxnChg chg="add mod">
          <ac:chgData name="Müller Laura" userId="8191ac63-0d49-4000-a34c-4f0f8c71d94d" providerId="ADAL" clId="{B2B72579-E9C9-4841-83B0-DBD0FDB23132}" dt="2024-08-28T14:50:03.451" v="5385" actId="164"/>
          <ac:cxnSpMkLst>
            <pc:docMk/>
            <pc:sldMk cId="3882935726" sldId="593"/>
            <ac:cxnSpMk id="276" creationId="{44B79802-D698-0B54-4799-6FE7DDB2B4E4}"/>
          </ac:cxnSpMkLst>
        </pc:cxnChg>
        <pc:cxnChg chg="add mod">
          <ac:chgData name="Müller Laura" userId="8191ac63-0d49-4000-a34c-4f0f8c71d94d" providerId="ADAL" clId="{B2B72579-E9C9-4841-83B0-DBD0FDB23132}" dt="2024-08-28T14:50:03.451" v="5385" actId="164"/>
          <ac:cxnSpMkLst>
            <pc:docMk/>
            <pc:sldMk cId="3882935726" sldId="593"/>
            <ac:cxnSpMk id="277" creationId="{7B621FF2-90AA-074C-845D-E67AF958EBAE}"/>
          </ac:cxnSpMkLst>
        </pc:cxnChg>
        <pc:cxnChg chg="add mod">
          <ac:chgData name="Müller Laura" userId="8191ac63-0d49-4000-a34c-4f0f8c71d94d" providerId="ADAL" clId="{B2B72579-E9C9-4841-83B0-DBD0FDB23132}" dt="2024-08-28T14:50:03.451" v="5385" actId="164"/>
          <ac:cxnSpMkLst>
            <pc:docMk/>
            <pc:sldMk cId="3882935726" sldId="593"/>
            <ac:cxnSpMk id="278" creationId="{676F00A8-ECEF-FC5A-14EC-E45EF00AF2CC}"/>
          </ac:cxnSpMkLst>
        </pc:cxnChg>
        <pc:cxnChg chg="add mod">
          <ac:chgData name="Müller Laura" userId="8191ac63-0d49-4000-a34c-4f0f8c71d94d" providerId="ADAL" clId="{B2B72579-E9C9-4841-83B0-DBD0FDB23132}" dt="2024-08-28T14:50:03.451" v="5385" actId="164"/>
          <ac:cxnSpMkLst>
            <pc:docMk/>
            <pc:sldMk cId="3882935726" sldId="593"/>
            <ac:cxnSpMk id="279" creationId="{D95086CF-F58C-93D5-3F20-F5AF14DB7E81}"/>
          </ac:cxnSpMkLst>
        </pc:cxnChg>
        <pc:cxnChg chg="add mod">
          <ac:chgData name="Müller Laura" userId="8191ac63-0d49-4000-a34c-4f0f8c71d94d" providerId="ADAL" clId="{B2B72579-E9C9-4841-83B0-DBD0FDB23132}" dt="2024-08-28T14:50:03.451" v="5385" actId="164"/>
          <ac:cxnSpMkLst>
            <pc:docMk/>
            <pc:sldMk cId="3882935726" sldId="593"/>
            <ac:cxnSpMk id="280" creationId="{C4A6798F-B871-3556-2845-C2FDD260FED6}"/>
          </ac:cxnSpMkLst>
        </pc:cxnChg>
        <pc:cxnChg chg="add del mod">
          <ac:chgData name="Müller Laura" userId="8191ac63-0d49-4000-a34c-4f0f8c71d94d" providerId="ADAL" clId="{B2B72579-E9C9-4841-83B0-DBD0FDB23132}" dt="2024-08-28T14:48:19.336" v="5150" actId="478"/>
          <ac:cxnSpMkLst>
            <pc:docMk/>
            <pc:sldMk cId="3882935726" sldId="593"/>
            <ac:cxnSpMk id="281" creationId="{A6429403-948F-5944-8CD4-029CE6A492F4}"/>
          </ac:cxnSpMkLst>
        </pc:cxnChg>
        <pc:cxnChg chg="add mod">
          <ac:chgData name="Müller Laura" userId="8191ac63-0d49-4000-a34c-4f0f8c71d94d" providerId="ADAL" clId="{B2B72579-E9C9-4841-83B0-DBD0FDB23132}" dt="2024-08-28T14:50:03.451" v="5385" actId="164"/>
          <ac:cxnSpMkLst>
            <pc:docMk/>
            <pc:sldMk cId="3882935726" sldId="593"/>
            <ac:cxnSpMk id="282" creationId="{881C0A30-5B14-6223-F6AF-C2C87AE43418}"/>
          </ac:cxnSpMkLst>
        </pc:cxnChg>
        <pc:cxnChg chg="add mod">
          <ac:chgData name="Müller Laura" userId="8191ac63-0d49-4000-a34c-4f0f8c71d94d" providerId="ADAL" clId="{B2B72579-E9C9-4841-83B0-DBD0FDB23132}" dt="2024-08-28T14:50:03.451" v="5385" actId="164"/>
          <ac:cxnSpMkLst>
            <pc:docMk/>
            <pc:sldMk cId="3882935726" sldId="593"/>
            <ac:cxnSpMk id="287" creationId="{2C3F8995-85B1-6F4E-4790-71C9AF442C6F}"/>
          </ac:cxnSpMkLst>
        </pc:cxnChg>
        <pc:cxnChg chg="add mod">
          <ac:chgData name="Müller Laura" userId="8191ac63-0d49-4000-a34c-4f0f8c71d94d" providerId="ADAL" clId="{B2B72579-E9C9-4841-83B0-DBD0FDB23132}" dt="2024-08-28T14:50:03.451" v="5385" actId="164"/>
          <ac:cxnSpMkLst>
            <pc:docMk/>
            <pc:sldMk cId="3882935726" sldId="593"/>
            <ac:cxnSpMk id="288" creationId="{E4837F76-8892-61C5-02B2-12C4D5B44D39}"/>
          </ac:cxnSpMkLst>
        </pc:cxnChg>
        <pc:cxnChg chg="add mod">
          <ac:chgData name="Müller Laura" userId="8191ac63-0d49-4000-a34c-4f0f8c71d94d" providerId="ADAL" clId="{B2B72579-E9C9-4841-83B0-DBD0FDB23132}" dt="2024-08-28T14:50:03.451" v="5385" actId="164"/>
          <ac:cxnSpMkLst>
            <pc:docMk/>
            <pc:sldMk cId="3882935726" sldId="593"/>
            <ac:cxnSpMk id="289" creationId="{66E248F5-1DF2-2134-F8BD-E7AC8A2B840D}"/>
          </ac:cxnSpMkLst>
        </pc:cxnChg>
        <pc:cxnChg chg="add mod">
          <ac:chgData name="Müller Laura" userId="8191ac63-0d49-4000-a34c-4f0f8c71d94d" providerId="ADAL" clId="{B2B72579-E9C9-4841-83B0-DBD0FDB23132}" dt="2024-08-28T14:50:03.451" v="5385" actId="164"/>
          <ac:cxnSpMkLst>
            <pc:docMk/>
            <pc:sldMk cId="3882935726" sldId="593"/>
            <ac:cxnSpMk id="290" creationId="{FC456944-2DA5-01E9-EE65-3DE7FE6C65D5}"/>
          </ac:cxnSpMkLst>
        </pc:cxnChg>
        <pc:cxnChg chg="add del mod">
          <ac:chgData name="Müller Laura" userId="8191ac63-0d49-4000-a34c-4f0f8c71d94d" providerId="ADAL" clId="{B2B72579-E9C9-4841-83B0-DBD0FDB23132}" dt="2024-08-28T14:49:31.406" v="5312" actId="478"/>
          <ac:cxnSpMkLst>
            <pc:docMk/>
            <pc:sldMk cId="3882935726" sldId="593"/>
            <ac:cxnSpMk id="291" creationId="{6BB0CF50-444F-07AB-810F-3C903BF4A241}"/>
          </ac:cxnSpMkLst>
        </pc:cxnChg>
        <pc:cxnChg chg="add del mod">
          <ac:chgData name="Müller Laura" userId="8191ac63-0d49-4000-a34c-4f0f8c71d94d" providerId="ADAL" clId="{B2B72579-E9C9-4841-83B0-DBD0FDB23132}" dt="2024-08-28T14:49:43.956" v="5381" actId="478"/>
          <ac:cxnSpMkLst>
            <pc:docMk/>
            <pc:sldMk cId="3882935726" sldId="593"/>
            <ac:cxnSpMk id="292" creationId="{2AC66258-4658-0A60-8FBC-9FADE9C2A1B1}"/>
          </ac:cxnSpMkLst>
        </pc:cxnChg>
        <pc:cxnChg chg="add del mod">
          <ac:chgData name="Müller Laura" userId="8191ac63-0d49-4000-a34c-4f0f8c71d94d" providerId="ADAL" clId="{B2B72579-E9C9-4841-83B0-DBD0FDB23132}" dt="2024-08-28T14:49:21.406" v="5258" actId="478"/>
          <ac:cxnSpMkLst>
            <pc:docMk/>
            <pc:sldMk cId="3882935726" sldId="593"/>
            <ac:cxnSpMk id="293" creationId="{0B13CE21-B890-9571-5D41-4A48B66D13F0}"/>
          </ac:cxnSpMkLst>
        </pc:cxnChg>
        <pc:cxnChg chg="add del mod">
          <ac:chgData name="Müller Laura" userId="8191ac63-0d49-4000-a34c-4f0f8c71d94d" providerId="ADAL" clId="{B2B72579-E9C9-4841-83B0-DBD0FDB23132}" dt="2024-08-28T14:49:22.656" v="5259" actId="478"/>
          <ac:cxnSpMkLst>
            <pc:docMk/>
            <pc:sldMk cId="3882935726" sldId="593"/>
            <ac:cxnSpMk id="294" creationId="{455DA46B-5687-ED52-DE31-F8C6D2D5C3D2}"/>
          </ac:cxnSpMkLst>
        </pc:cxnChg>
        <pc:cxnChg chg="add mod">
          <ac:chgData name="Müller Laura" userId="8191ac63-0d49-4000-a34c-4f0f8c71d94d" providerId="ADAL" clId="{B2B72579-E9C9-4841-83B0-DBD0FDB23132}" dt="2024-08-28T14:50:03.451" v="5385" actId="164"/>
          <ac:cxnSpMkLst>
            <pc:docMk/>
            <pc:sldMk cId="3882935726" sldId="593"/>
            <ac:cxnSpMk id="295" creationId="{FD19B6F0-C730-ADBD-4069-616234073B5C}"/>
          </ac:cxnSpMkLst>
        </pc:cxnChg>
        <pc:cxnChg chg="add mod">
          <ac:chgData name="Müller Laura" userId="8191ac63-0d49-4000-a34c-4f0f8c71d94d" providerId="ADAL" clId="{B2B72579-E9C9-4841-83B0-DBD0FDB23132}" dt="2024-08-28T14:50:03.451" v="5385" actId="164"/>
          <ac:cxnSpMkLst>
            <pc:docMk/>
            <pc:sldMk cId="3882935726" sldId="593"/>
            <ac:cxnSpMk id="296" creationId="{CBF3E57F-5267-BA69-1C90-2ADDD7149CA9}"/>
          </ac:cxnSpMkLst>
        </pc:cxnChg>
        <pc:cxnChg chg="add del mod">
          <ac:chgData name="Müller Laura" userId="8191ac63-0d49-4000-a34c-4f0f8c71d94d" providerId="ADAL" clId="{B2B72579-E9C9-4841-83B0-DBD0FDB23132}" dt="2024-08-28T14:49:23.122" v="5260" actId="478"/>
          <ac:cxnSpMkLst>
            <pc:docMk/>
            <pc:sldMk cId="3882935726" sldId="593"/>
            <ac:cxnSpMk id="297" creationId="{2655C166-F46D-542B-DBBD-D48B6E82BF03}"/>
          </ac:cxnSpMkLst>
        </pc:cxnChg>
        <pc:cxnChg chg="add del mod">
          <ac:chgData name="Müller Laura" userId="8191ac63-0d49-4000-a34c-4f0f8c71d94d" providerId="ADAL" clId="{B2B72579-E9C9-4841-83B0-DBD0FDB23132}" dt="2024-08-28T14:50:31.516" v="5426" actId="478"/>
          <ac:cxnSpMkLst>
            <pc:docMk/>
            <pc:sldMk cId="3882935726" sldId="593"/>
            <ac:cxnSpMk id="300" creationId="{61AF0D31-C5E7-7472-0EC0-04E2F5D1655D}"/>
          </ac:cxnSpMkLst>
        </pc:cxnChg>
        <pc:cxnChg chg="add del mod">
          <ac:chgData name="Müller Laura" userId="8191ac63-0d49-4000-a34c-4f0f8c71d94d" providerId="ADAL" clId="{B2B72579-E9C9-4841-83B0-DBD0FDB23132}" dt="2024-08-28T14:52:30.711" v="5469" actId="478"/>
          <ac:cxnSpMkLst>
            <pc:docMk/>
            <pc:sldMk cId="3882935726" sldId="593"/>
            <ac:cxnSpMk id="301" creationId="{1A598334-943A-B56F-1FA3-140937260BFE}"/>
          </ac:cxnSpMkLst>
        </pc:cxnChg>
        <pc:cxnChg chg="add del mod">
          <ac:chgData name="Müller Laura" userId="8191ac63-0d49-4000-a34c-4f0f8c71d94d" providerId="ADAL" clId="{B2B72579-E9C9-4841-83B0-DBD0FDB23132}" dt="2024-08-28T14:52:30.711" v="5469" actId="478"/>
          <ac:cxnSpMkLst>
            <pc:docMk/>
            <pc:sldMk cId="3882935726" sldId="593"/>
            <ac:cxnSpMk id="302" creationId="{BF717894-A4CC-BB2B-FAEF-B1818047E561}"/>
          </ac:cxnSpMkLst>
        </pc:cxnChg>
        <pc:cxnChg chg="add del mod">
          <ac:chgData name="Müller Laura" userId="8191ac63-0d49-4000-a34c-4f0f8c71d94d" providerId="ADAL" clId="{B2B72579-E9C9-4841-83B0-DBD0FDB23132}" dt="2024-08-28T14:52:30.711" v="5469" actId="478"/>
          <ac:cxnSpMkLst>
            <pc:docMk/>
            <pc:sldMk cId="3882935726" sldId="593"/>
            <ac:cxnSpMk id="303" creationId="{F4ECEB4D-6A26-17AD-0337-E29D2B8E9339}"/>
          </ac:cxnSpMkLst>
        </pc:cxnChg>
        <pc:cxnChg chg="add del mod">
          <ac:chgData name="Müller Laura" userId="8191ac63-0d49-4000-a34c-4f0f8c71d94d" providerId="ADAL" clId="{B2B72579-E9C9-4841-83B0-DBD0FDB23132}" dt="2024-08-28T14:52:30.711" v="5469" actId="478"/>
          <ac:cxnSpMkLst>
            <pc:docMk/>
            <pc:sldMk cId="3882935726" sldId="593"/>
            <ac:cxnSpMk id="304" creationId="{3CA17840-BEC0-6FBA-498F-21138A74B348}"/>
          </ac:cxnSpMkLst>
        </pc:cxnChg>
        <pc:cxnChg chg="add del mod">
          <ac:chgData name="Müller Laura" userId="8191ac63-0d49-4000-a34c-4f0f8c71d94d" providerId="ADAL" clId="{B2B72579-E9C9-4841-83B0-DBD0FDB23132}" dt="2024-08-28T14:52:30.711" v="5469" actId="478"/>
          <ac:cxnSpMkLst>
            <pc:docMk/>
            <pc:sldMk cId="3882935726" sldId="593"/>
            <ac:cxnSpMk id="305" creationId="{83AE4086-0BC7-A05A-EE31-A3E44CBF3424}"/>
          </ac:cxnSpMkLst>
        </pc:cxnChg>
        <pc:cxnChg chg="add del mod">
          <ac:chgData name="Müller Laura" userId="8191ac63-0d49-4000-a34c-4f0f8c71d94d" providerId="ADAL" clId="{B2B72579-E9C9-4841-83B0-DBD0FDB23132}" dt="2024-08-28T14:52:30.711" v="5469" actId="478"/>
          <ac:cxnSpMkLst>
            <pc:docMk/>
            <pc:sldMk cId="3882935726" sldId="593"/>
            <ac:cxnSpMk id="306" creationId="{D9C5AC8A-C9B4-1E02-EDDE-242CA8635624}"/>
          </ac:cxnSpMkLst>
        </pc:cxnChg>
        <pc:cxnChg chg="add del mod">
          <ac:chgData name="Müller Laura" userId="8191ac63-0d49-4000-a34c-4f0f8c71d94d" providerId="ADAL" clId="{B2B72579-E9C9-4841-83B0-DBD0FDB23132}" dt="2024-08-28T14:52:30.711" v="5469" actId="478"/>
          <ac:cxnSpMkLst>
            <pc:docMk/>
            <pc:sldMk cId="3882935726" sldId="593"/>
            <ac:cxnSpMk id="307" creationId="{EF38082F-935F-7C36-672B-8240799D6BF8}"/>
          </ac:cxnSpMkLst>
        </pc:cxnChg>
        <pc:cxnChg chg="add del mod">
          <ac:chgData name="Müller Laura" userId="8191ac63-0d49-4000-a34c-4f0f8c71d94d" providerId="ADAL" clId="{B2B72579-E9C9-4841-83B0-DBD0FDB23132}" dt="2024-08-28T14:52:30.711" v="5469" actId="478"/>
          <ac:cxnSpMkLst>
            <pc:docMk/>
            <pc:sldMk cId="3882935726" sldId="593"/>
            <ac:cxnSpMk id="308" creationId="{67E373CF-983D-2F24-D16E-F8B6FC1CAD3A}"/>
          </ac:cxnSpMkLst>
        </pc:cxnChg>
        <pc:cxnChg chg="add del mod">
          <ac:chgData name="Müller Laura" userId="8191ac63-0d49-4000-a34c-4f0f8c71d94d" providerId="ADAL" clId="{B2B72579-E9C9-4841-83B0-DBD0FDB23132}" dt="2024-08-28T14:52:30.711" v="5469" actId="478"/>
          <ac:cxnSpMkLst>
            <pc:docMk/>
            <pc:sldMk cId="3882935726" sldId="593"/>
            <ac:cxnSpMk id="309" creationId="{1C87402C-9E2C-F498-DDFE-B222AE7403DD}"/>
          </ac:cxnSpMkLst>
        </pc:cxnChg>
        <pc:cxnChg chg="add del mod">
          <ac:chgData name="Müller Laura" userId="8191ac63-0d49-4000-a34c-4f0f8c71d94d" providerId="ADAL" clId="{B2B72579-E9C9-4841-83B0-DBD0FDB23132}" dt="2024-08-28T14:52:30.711" v="5469" actId="478"/>
          <ac:cxnSpMkLst>
            <pc:docMk/>
            <pc:sldMk cId="3882935726" sldId="593"/>
            <ac:cxnSpMk id="310" creationId="{A4B83B29-91AF-AD6F-B8C7-F58B6F6D2A15}"/>
          </ac:cxnSpMkLst>
        </pc:cxnChg>
        <pc:cxnChg chg="add del mod">
          <ac:chgData name="Müller Laura" userId="8191ac63-0d49-4000-a34c-4f0f8c71d94d" providerId="ADAL" clId="{B2B72579-E9C9-4841-83B0-DBD0FDB23132}" dt="2024-08-28T14:52:30.711" v="5469" actId="478"/>
          <ac:cxnSpMkLst>
            <pc:docMk/>
            <pc:sldMk cId="3882935726" sldId="593"/>
            <ac:cxnSpMk id="311" creationId="{0366B6BE-4C61-FDD7-FBEB-17E2064EA93C}"/>
          </ac:cxnSpMkLst>
        </pc:cxnChg>
        <pc:cxnChg chg="add mod">
          <ac:chgData name="Müller Laura" userId="8191ac63-0d49-4000-a34c-4f0f8c71d94d" providerId="ADAL" clId="{B2B72579-E9C9-4841-83B0-DBD0FDB23132}" dt="2024-08-28T15:20:56.160" v="8229" actId="164"/>
          <ac:cxnSpMkLst>
            <pc:docMk/>
            <pc:sldMk cId="3882935726" sldId="593"/>
            <ac:cxnSpMk id="346" creationId="{202345D6-603B-FE4A-32DE-5D4B3C4B7F63}"/>
          </ac:cxnSpMkLst>
        </pc:cxnChg>
        <pc:cxnChg chg="add mod">
          <ac:chgData name="Müller Laura" userId="8191ac63-0d49-4000-a34c-4f0f8c71d94d" providerId="ADAL" clId="{B2B72579-E9C9-4841-83B0-DBD0FDB23132}" dt="2024-08-28T15:20:50.690" v="8228" actId="164"/>
          <ac:cxnSpMkLst>
            <pc:docMk/>
            <pc:sldMk cId="3882935726" sldId="593"/>
            <ac:cxnSpMk id="352" creationId="{3ED4884E-AC3F-0184-84A7-D64E86458BEF}"/>
          </ac:cxnSpMkLst>
        </pc:cxnChg>
        <pc:cxnChg chg="add mod">
          <ac:chgData name="Müller Laura" userId="8191ac63-0d49-4000-a34c-4f0f8c71d94d" providerId="ADAL" clId="{B2B72579-E9C9-4841-83B0-DBD0FDB23132}" dt="2024-08-28T15:21:03.150" v="8230" actId="164"/>
          <ac:cxnSpMkLst>
            <pc:docMk/>
            <pc:sldMk cId="3882935726" sldId="593"/>
            <ac:cxnSpMk id="359" creationId="{4C207BA0-881E-91AB-2276-2C5EDF90833D}"/>
          </ac:cxnSpMkLst>
        </pc:cxnChg>
        <pc:cxnChg chg="add mod">
          <ac:chgData name="Müller Laura" userId="8191ac63-0d49-4000-a34c-4f0f8c71d94d" providerId="ADAL" clId="{B2B72579-E9C9-4841-83B0-DBD0FDB23132}" dt="2024-08-28T15:21:33.093" v="8238" actId="164"/>
          <ac:cxnSpMkLst>
            <pc:docMk/>
            <pc:sldMk cId="3882935726" sldId="593"/>
            <ac:cxnSpMk id="367" creationId="{D6CFA3D7-EC5F-FD58-1B14-2056A2CC52A6}"/>
          </ac:cxnSpMkLst>
        </pc:cxnChg>
        <pc:cxnChg chg="add del mod">
          <ac:chgData name="Müller Laura" userId="8191ac63-0d49-4000-a34c-4f0f8c71d94d" providerId="ADAL" clId="{B2B72579-E9C9-4841-83B0-DBD0FDB23132}" dt="2024-08-28T15:23:53.441" v="8316" actId="478"/>
          <ac:cxnSpMkLst>
            <pc:docMk/>
            <pc:sldMk cId="3882935726" sldId="593"/>
            <ac:cxnSpMk id="371" creationId="{A12521F2-47CD-C622-0AF9-9DEC3ABBD996}"/>
          </ac:cxnSpMkLst>
        </pc:cxnChg>
      </pc:sldChg>
      <pc:sldChg chg="addSp delSp modSp add del mod ord delAnim modAnim modShow">
        <pc:chgData name="Müller Laura" userId="8191ac63-0d49-4000-a34c-4f0f8c71d94d" providerId="ADAL" clId="{B2B72579-E9C9-4841-83B0-DBD0FDB23132}" dt="2024-09-03T14:47:06.145" v="35060" actId="47"/>
        <pc:sldMkLst>
          <pc:docMk/>
          <pc:sldMk cId="3593066925" sldId="594"/>
        </pc:sldMkLst>
        <pc:spChg chg="add mod">
          <ac:chgData name="Müller Laura" userId="8191ac63-0d49-4000-a34c-4f0f8c71d94d" providerId="ADAL" clId="{B2B72579-E9C9-4841-83B0-DBD0FDB23132}" dt="2024-08-28T15:34:08.518" v="8619" actId="1036"/>
          <ac:spMkLst>
            <pc:docMk/>
            <pc:sldMk cId="3593066925" sldId="594"/>
            <ac:spMk id="2" creationId="{BAE08042-B483-10E0-89E9-7B3656505E16}"/>
          </ac:spMkLst>
        </pc:spChg>
        <pc:spChg chg="add mod">
          <ac:chgData name="Müller Laura" userId="8191ac63-0d49-4000-a34c-4f0f8c71d94d" providerId="ADAL" clId="{B2B72579-E9C9-4841-83B0-DBD0FDB23132}" dt="2024-08-28T15:34:11.454" v="8629" actId="1037"/>
          <ac:spMkLst>
            <pc:docMk/>
            <pc:sldMk cId="3593066925" sldId="594"/>
            <ac:spMk id="3" creationId="{D85FFE00-9EC5-F89A-7E4F-9C6BD208F26B}"/>
          </ac:spMkLst>
        </pc:spChg>
        <pc:spChg chg="add mod">
          <ac:chgData name="Müller Laura" userId="8191ac63-0d49-4000-a34c-4f0f8c71d94d" providerId="ADAL" clId="{B2B72579-E9C9-4841-83B0-DBD0FDB23132}" dt="2024-08-29T09:24:48.803" v="13250"/>
          <ac:spMkLst>
            <pc:docMk/>
            <pc:sldMk cId="3593066925" sldId="594"/>
            <ac:spMk id="6" creationId="{E06C4F78-53CB-857E-C9C0-5A6BF636BB49}"/>
          </ac:spMkLst>
        </pc:spChg>
        <pc:spChg chg="mod">
          <ac:chgData name="Müller Laura" userId="8191ac63-0d49-4000-a34c-4f0f8c71d94d" providerId="ADAL" clId="{B2B72579-E9C9-4841-83B0-DBD0FDB23132}" dt="2024-08-28T15:29:00.239" v="8450" actId="20577"/>
          <ac:spMkLst>
            <pc:docMk/>
            <pc:sldMk cId="3593066925" sldId="594"/>
            <ac:spMk id="10" creationId="{B913B4DB-2508-FA3A-41B8-07F7BAE2251E}"/>
          </ac:spMkLst>
        </pc:spChg>
        <pc:spChg chg="mod">
          <ac:chgData name="Müller Laura" userId="8191ac63-0d49-4000-a34c-4f0f8c71d94d" providerId="ADAL" clId="{B2B72579-E9C9-4841-83B0-DBD0FDB23132}" dt="2024-08-28T15:33:20.320" v="8595" actId="1076"/>
          <ac:spMkLst>
            <pc:docMk/>
            <pc:sldMk cId="3593066925" sldId="594"/>
            <ac:spMk id="13" creationId="{19583CF5-DEE5-6DFF-CA4E-F8BAE770F084}"/>
          </ac:spMkLst>
        </pc:spChg>
        <pc:spChg chg="mod">
          <ac:chgData name="Müller Laura" userId="8191ac63-0d49-4000-a34c-4f0f8c71d94d" providerId="ADAL" clId="{B2B72579-E9C9-4841-83B0-DBD0FDB23132}" dt="2024-08-28T15:33:12.464" v="8594" actId="1037"/>
          <ac:spMkLst>
            <pc:docMk/>
            <pc:sldMk cId="3593066925" sldId="594"/>
            <ac:spMk id="14" creationId="{25EF4E4F-D1EB-158B-9295-763857D02183}"/>
          </ac:spMkLst>
        </pc:spChg>
        <pc:spChg chg="add del">
          <ac:chgData name="Müller Laura" userId="8191ac63-0d49-4000-a34c-4f0f8c71d94d" providerId="ADAL" clId="{B2B72579-E9C9-4841-83B0-DBD0FDB23132}" dt="2024-08-29T09:24:54.878" v="13251" actId="478"/>
          <ac:spMkLst>
            <pc:docMk/>
            <pc:sldMk cId="3593066925" sldId="594"/>
            <ac:spMk id="17" creationId="{06C0B115-6E92-81F6-A8A8-A252B02EFCCE}"/>
          </ac:spMkLst>
        </pc:spChg>
        <pc:spChg chg="mod">
          <ac:chgData name="Müller Laura" userId="8191ac63-0d49-4000-a34c-4f0f8c71d94d" providerId="ADAL" clId="{B2B72579-E9C9-4841-83B0-DBD0FDB23132}" dt="2024-08-28T15:30:40.419" v="8513" actId="403"/>
          <ac:spMkLst>
            <pc:docMk/>
            <pc:sldMk cId="3593066925" sldId="594"/>
            <ac:spMk id="339" creationId="{CE7A44D2-F3F2-3384-6F89-FAE863E86C40}"/>
          </ac:spMkLst>
        </pc:spChg>
        <pc:spChg chg="mod">
          <ac:chgData name="Müller Laura" userId="8191ac63-0d49-4000-a34c-4f0f8c71d94d" providerId="ADAL" clId="{B2B72579-E9C9-4841-83B0-DBD0FDB23132}" dt="2024-08-28T15:30:35.975" v="8512" actId="403"/>
          <ac:spMkLst>
            <pc:docMk/>
            <pc:sldMk cId="3593066925" sldId="594"/>
            <ac:spMk id="347" creationId="{4B9BA1AA-E263-77D5-875C-06784357B076}"/>
          </ac:spMkLst>
        </pc:spChg>
        <pc:spChg chg="mod">
          <ac:chgData name="Müller Laura" userId="8191ac63-0d49-4000-a34c-4f0f8c71d94d" providerId="ADAL" clId="{B2B72579-E9C9-4841-83B0-DBD0FDB23132}" dt="2024-08-28T15:30:44.734" v="8514" actId="403"/>
          <ac:spMkLst>
            <pc:docMk/>
            <pc:sldMk cId="3593066925" sldId="594"/>
            <ac:spMk id="354" creationId="{07BA829B-C875-9493-C39F-965828FEC3E6}"/>
          </ac:spMkLst>
        </pc:spChg>
        <pc:spChg chg="mod">
          <ac:chgData name="Müller Laura" userId="8191ac63-0d49-4000-a34c-4f0f8c71d94d" providerId="ADAL" clId="{B2B72579-E9C9-4841-83B0-DBD0FDB23132}" dt="2024-08-28T15:30:50.164" v="8515" actId="403"/>
          <ac:spMkLst>
            <pc:docMk/>
            <pc:sldMk cId="3593066925" sldId="594"/>
            <ac:spMk id="362" creationId="{5C03C062-775A-2304-B365-91731ED470C5}"/>
          </ac:spMkLst>
        </pc:spChg>
        <pc:grpChg chg="add del mod">
          <ac:chgData name="Müller Laura" userId="8191ac63-0d49-4000-a34c-4f0f8c71d94d" providerId="ADAL" clId="{B2B72579-E9C9-4841-83B0-DBD0FDB23132}" dt="2024-08-28T15:53:48.375" v="8679" actId="478"/>
          <ac:grpSpMkLst>
            <pc:docMk/>
            <pc:sldMk cId="3593066925" sldId="594"/>
            <ac:grpSpMk id="6" creationId="{9329DCC4-FDDF-DCF7-32AA-338A68748010}"/>
          </ac:grpSpMkLst>
        </pc:grpChg>
        <pc:grpChg chg="mod">
          <ac:chgData name="Müller Laura" userId="8191ac63-0d49-4000-a34c-4f0f8c71d94d" providerId="ADAL" clId="{B2B72579-E9C9-4841-83B0-DBD0FDB23132}" dt="2024-08-28T15:35:19.525" v="8671" actId="1037"/>
          <ac:grpSpMkLst>
            <pc:docMk/>
            <pc:sldMk cId="3593066925" sldId="594"/>
            <ac:grpSpMk id="372" creationId="{1B434C2D-7D7A-E9E9-D6F9-2C68CF9986B8}"/>
          </ac:grpSpMkLst>
        </pc:grpChg>
        <pc:grpChg chg="mod">
          <ac:chgData name="Müller Laura" userId="8191ac63-0d49-4000-a34c-4f0f8c71d94d" providerId="ADAL" clId="{B2B72579-E9C9-4841-83B0-DBD0FDB23132}" dt="2024-08-28T15:35:19.525" v="8671" actId="1037"/>
          <ac:grpSpMkLst>
            <pc:docMk/>
            <pc:sldMk cId="3593066925" sldId="594"/>
            <ac:grpSpMk id="374" creationId="{D1B3823D-11CC-D6C5-C754-E66312FCD456}"/>
          </ac:grpSpMkLst>
        </pc:grpChg>
        <pc:grpChg chg="mod">
          <ac:chgData name="Müller Laura" userId="8191ac63-0d49-4000-a34c-4f0f8c71d94d" providerId="ADAL" clId="{B2B72579-E9C9-4841-83B0-DBD0FDB23132}" dt="2024-08-28T15:35:19.525" v="8671" actId="1037"/>
          <ac:grpSpMkLst>
            <pc:docMk/>
            <pc:sldMk cId="3593066925" sldId="594"/>
            <ac:grpSpMk id="376" creationId="{D37CA654-FAA2-92E9-6610-3344A390E74F}"/>
          </ac:grpSpMkLst>
        </pc:grpChg>
        <pc:grpChg chg="mod">
          <ac:chgData name="Müller Laura" userId="8191ac63-0d49-4000-a34c-4f0f8c71d94d" providerId="ADAL" clId="{B2B72579-E9C9-4841-83B0-DBD0FDB23132}" dt="2024-08-28T15:35:19.525" v="8671" actId="1037"/>
          <ac:grpSpMkLst>
            <pc:docMk/>
            <pc:sldMk cId="3593066925" sldId="594"/>
            <ac:grpSpMk id="377" creationId="{70C93883-A87D-3223-7FB8-497080D2516B}"/>
          </ac:grpSpMkLst>
        </pc:grpChg>
        <pc:graphicFrameChg chg="mod">
          <ac:chgData name="Müller Laura" userId="8191ac63-0d49-4000-a34c-4f0f8c71d94d" providerId="ADAL" clId="{B2B72579-E9C9-4841-83B0-DBD0FDB23132}" dt="2024-08-28T15:53:46.691" v="8678"/>
          <ac:graphicFrameMkLst>
            <pc:docMk/>
            <pc:sldMk cId="3593066925" sldId="594"/>
            <ac:graphicFrameMk id="7" creationId="{3D195139-2D3D-2DF1-BA82-8C1239A9F7B6}"/>
          </ac:graphicFrameMkLst>
        </pc:graphicFrameChg>
        <pc:picChg chg="mod">
          <ac:chgData name="Müller Laura" userId="8191ac63-0d49-4000-a34c-4f0f8c71d94d" providerId="ADAL" clId="{B2B72579-E9C9-4841-83B0-DBD0FDB23132}" dt="2024-08-28T15:33:12.464" v="8594" actId="1037"/>
          <ac:picMkLst>
            <pc:docMk/>
            <pc:sldMk cId="3593066925" sldId="594"/>
            <ac:picMk id="4" creationId="{4EFB9DFF-3B9E-B04F-81A2-68FDFF65511D}"/>
          </ac:picMkLst>
        </pc:picChg>
        <pc:picChg chg="mod">
          <ac:chgData name="Müller Laura" userId="8191ac63-0d49-4000-a34c-4f0f8c71d94d" providerId="ADAL" clId="{B2B72579-E9C9-4841-83B0-DBD0FDB23132}" dt="2024-08-28T15:53:46.691" v="8678"/>
          <ac:picMkLst>
            <pc:docMk/>
            <pc:sldMk cId="3593066925" sldId="594"/>
            <ac:picMk id="8" creationId="{ACC64F5E-FA98-253A-7138-82D8FFFE59A3}"/>
          </ac:picMkLst>
        </pc:picChg>
        <pc:picChg chg="mod">
          <ac:chgData name="Müller Laura" userId="8191ac63-0d49-4000-a34c-4f0f8c71d94d" providerId="ADAL" clId="{B2B72579-E9C9-4841-83B0-DBD0FDB23132}" dt="2024-08-28T15:33:12.464" v="8594" actId="1037"/>
          <ac:picMkLst>
            <pc:docMk/>
            <pc:sldMk cId="3593066925" sldId="594"/>
            <ac:picMk id="12" creationId="{BC9738A0-0DDA-BD54-16F0-04248AE5DFCC}"/>
          </ac:picMkLst>
        </pc:picChg>
      </pc:sldChg>
      <pc:sldChg chg="add del">
        <pc:chgData name="Müller Laura" userId="8191ac63-0d49-4000-a34c-4f0f8c71d94d" providerId="ADAL" clId="{B2B72579-E9C9-4841-83B0-DBD0FDB23132}" dt="2024-08-28T13:07:29.464" v="1692" actId="47"/>
        <pc:sldMkLst>
          <pc:docMk/>
          <pc:sldMk cId="3724900674" sldId="594"/>
        </pc:sldMkLst>
      </pc:sldChg>
      <pc:sldChg chg="delSp modSp add del mod">
        <pc:chgData name="Müller Laura" userId="8191ac63-0d49-4000-a34c-4f0f8c71d94d" providerId="ADAL" clId="{B2B72579-E9C9-4841-83B0-DBD0FDB23132}" dt="2024-08-28T15:34:27.880" v="8630" actId="47"/>
        <pc:sldMkLst>
          <pc:docMk/>
          <pc:sldMk cId="2654647189" sldId="595"/>
        </pc:sldMkLst>
        <pc:spChg chg="mod">
          <ac:chgData name="Müller Laura" userId="8191ac63-0d49-4000-a34c-4f0f8c71d94d" providerId="ADAL" clId="{B2B72579-E9C9-4841-83B0-DBD0FDB23132}" dt="2024-08-28T15:29:33.154" v="8473" actId="20577"/>
          <ac:spMkLst>
            <pc:docMk/>
            <pc:sldMk cId="2654647189" sldId="595"/>
            <ac:spMk id="15" creationId="{F5E14E7B-D0EA-EAE7-3BDE-F010409A3EE0}"/>
          </ac:spMkLst>
        </pc:spChg>
        <pc:grpChg chg="mod">
          <ac:chgData name="Müller Laura" userId="8191ac63-0d49-4000-a34c-4f0f8c71d94d" providerId="ADAL" clId="{B2B72579-E9C9-4841-83B0-DBD0FDB23132}" dt="2024-08-28T15:30:18.104" v="8505" actId="1036"/>
          <ac:grpSpMkLst>
            <pc:docMk/>
            <pc:sldMk cId="2654647189" sldId="595"/>
            <ac:grpSpMk id="372" creationId="{1B434C2D-7D7A-E9E9-D6F9-2C68CF9986B8}"/>
          </ac:grpSpMkLst>
        </pc:grpChg>
        <pc:grpChg chg="mod">
          <ac:chgData name="Müller Laura" userId="8191ac63-0d49-4000-a34c-4f0f8c71d94d" providerId="ADAL" clId="{B2B72579-E9C9-4841-83B0-DBD0FDB23132}" dt="2024-08-28T15:30:18.104" v="8505" actId="1036"/>
          <ac:grpSpMkLst>
            <pc:docMk/>
            <pc:sldMk cId="2654647189" sldId="595"/>
            <ac:grpSpMk id="374" creationId="{D1B3823D-11CC-D6C5-C754-E66312FCD456}"/>
          </ac:grpSpMkLst>
        </pc:grpChg>
        <pc:grpChg chg="del">
          <ac:chgData name="Müller Laura" userId="8191ac63-0d49-4000-a34c-4f0f8c71d94d" providerId="ADAL" clId="{B2B72579-E9C9-4841-83B0-DBD0FDB23132}" dt="2024-08-28T15:29:49.984" v="8474" actId="478"/>
          <ac:grpSpMkLst>
            <pc:docMk/>
            <pc:sldMk cId="2654647189" sldId="595"/>
            <ac:grpSpMk id="376" creationId="{D37CA654-FAA2-92E9-6610-3344A390E74F}"/>
          </ac:grpSpMkLst>
        </pc:grpChg>
        <pc:grpChg chg="del">
          <ac:chgData name="Müller Laura" userId="8191ac63-0d49-4000-a34c-4f0f8c71d94d" providerId="ADAL" clId="{B2B72579-E9C9-4841-83B0-DBD0FDB23132}" dt="2024-08-28T15:29:49.984" v="8474" actId="478"/>
          <ac:grpSpMkLst>
            <pc:docMk/>
            <pc:sldMk cId="2654647189" sldId="595"/>
            <ac:grpSpMk id="377" creationId="{70C93883-A87D-3223-7FB8-497080D2516B}"/>
          </ac:grpSpMkLst>
        </pc:grpChg>
      </pc:sldChg>
      <pc:sldChg chg="addSp delSp modSp add del mod delAnim modAnim">
        <pc:chgData name="Müller Laura" userId="8191ac63-0d49-4000-a34c-4f0f8c71d94d" providerId="ADAL" clId="{B2B72579-E9C9-4841-83B0-DBD0FDB23132}" dt="2024-08-29T09:24:33.589" v="13248" actId="47"/>
        <pc:sldMkLst>
          <pc:docMk/>
          <pc:sldMk cId="3266832893" sldId="595"/>
        </pc:sldMkLst>
        <pc:grpChg chg="add del mod">
          <ac:chgData name="Müller Laura" userId="8191ac63-0d49-4000-a34c-4f0f8c71d94d" providerId="ADAL" clId="{B2B72579-E9C9-4841-83B0-DBD0FDB23132}" dt="2024-08-29T07:46:27.583" v="8692" actId="478"/>
          <ac:grpSpMkLst>
            <pc:docMk/>
            <pc:sldMk cId="3266832893" sldId="595"/>
            <ac:grpSpMk id="6" creationId="{4BBD9365-2800-4DF2-AAB2-24D71213CADB}"/>
          </ac:grpSpMkLst>
        </pc:grpChg>
        <pc:grpChg chg="del">
          <ac:chgData name="Müller Laura" userId="8191ac63-0d49-4000-a34c-4f0f8c71d94d" providerId="ADAL" clId="{B2B72579-E9C9-4841-83B0-DBD0FDB23132}" dt="2024-08-28T15:34:36.219" v="8632" actId="478"/>
          <ac:grpSpMkLst>
            <pc:docMk/>
            <pc:sldMk cId="3266832893" sldId="595"/>
            <ac:grpSpMk id="372" creationId="{1B434C2D-7D7A-E9E9-D6F9-2C68CF9986B8}"/>
          </ac:grpSpMkLst>
        </pc:grpChg>
        <pc:grpChg chg="del">
          <ac:chgData name="Müller Laura" userId="8191ac63-0d49-4000-a34c-4f0f8c71d94d" providerId="ADAL" clId="{B2B72579-E9C9-4841-83B0-DBD0FDB23132}" dt="2024-08-28T15:34:36.219" v="8632" actId="478"/>
          <ac:grpSpMkLst>
            <pc:docMk/>
            <pc:sldMk cId="3266832893" sldId="595"/>
            <ac:grpSpMk id="374" creationId="{D1B3823D-11CC-D6C5-C754-E66312FCD456}"/>
          </ac:grpSpMkLst>
        </pc:grpChg>
        <pc:grpChg chg="mod">
          <ac:chgData name="Müller Laura" userId="8191ac63-0d49-4000-a34c-4f0f8c71d94d" providerId="ADAL" clId="{B2B72579-E9C9-4841-83B0-DBD0FDB23132}" dt="2024-08-28T15:35:24.795" v="8675" actId="1037"/>
          <ac:grpSpMkLst>
            <pc:docMk/>
            <pc:sldMk cId="3266832893" sldId="595"/>
            <ac:grpSpMk id="376" creationId="{D37CA654-FAA2-92E9-6610-3344A390E74F}"/>
          </ac:grpSpMkLst>
        </pc:grpChg>
        <pc:grpChg chg="mod">
          <ac:chgData name="Müller Laura" userId="8191ac63-0d49-4000-a34c-4f0f8c71d94d" providerId="ADAL" clId="{B2B72579-E9C9-4841-83B0-DBD0FDB23132}" dt="2024-08-28T15:35:24.795" v="8675" actId="1037"/>
          <ac:grpSpMkLst>
            <pc:docMk/>
            <pc:sldMk cId="3266832893" sldId="595"/>
            <ac:grpSpMk id="377" creationId="{70C93883-A87D-3223-7FB8-497080D2516B}"/>
          </ac:grpSpMkLst>
        </pc:grpChg>
        <pc:graphicFrameChg chg="mod">
          <ac:chgData name="Müller Laura" userId="8191ac63-0d49-4000-a34c-4f0f8c71d94d" providerId="ADAL" clId="{B2B72579-E9C9-4841-83B0-DBD0FDB23132}" dt="2024-08-28T15:53:53.935" v="8681" actId="1076"/>
          <ac:graphicFrameMkLst>
            <pc:docMk/>
            <pc:sldMk cId="3266832893" sldId="595"/>
            <ac:graphicFrameMk id="7" creationId="{B1330D22-AEB4-E13C-76D0-37EBEBE9BACF}"/>
          </ac:graphicFrameMkLst>
        </pc:graphicFrameChg>
        <pc:picChg chg="mod">
          <ac:chgData name="Müller Laura" userId="8191ac63-0d49-4000-a34c-4f0f8c71d94d" providerId="ADAL" clId="{B2B72579-E9C9-4841-83B0-DBD0FDB23132}" dt="2024-08-28T15:53:50.447" v="8680"/>
          <ac:picMkLst>
            <pc:docMk/>
            <pc:sldMk cId="3266832893" sldId="595"/>
            <ac:picMk id="8" creationId="{D380FE3C-A505-D4B6-65F5-ED98E7B35800}"/>
          </ac:picMkLst>
        </pc:picChg>
        <pc:picChg chg="mod modCrop">
          <ac:chgData name="Müller Laura" userId="8191ac63-0d49-4000-a34c-4f0f8c71d94d" providerId="ADAL" clId="{B2B72579-E9C9-4841-83B0-DBD0FDB23132}" dt="2024-08-28T15:51:26.045" v="8677" actId="732"/>
          <ac:picMkLst>
            <pc:docMk/>
            <pc:sldMk cId="3266832893" sldId="595"/>
            <ac:picMk id="121" creationId="{3D90797A-5FD3-34FF-79EC-28A5F1DD86DB}"/>
          </ac:picMkLst>
        </pc:picChg>
        <pc:picChg chg="mod modCrop">
          <ac:chgData name="Müller Laura" userId="8191ac63-0d49-4000-a34c-4f0f8c71d94d" providerId="ADAL" clId="{B2B72579-E9C9-4841-83B0-DBD0FDB23132}" dt="2024-08-28T15:51:18.415" v="8676" actId="732"/>
          <ac:picMkLst>
            <pc:docMk/>
            <pc:sldMk cId="3266832893" sldId="595"/>
            <ac:picMk id="123" creationId="{6CF56C57-EA00-30E8-F4C5-5F81D5F9B38F}"/>
          </ac:picMkLst>
        </pc:picChg>
        <pc:cxnChg chg="add del mod">
          <ac:chgData name="Müller Laura" userId="8191ac63-0d49-4000-a34c-4f0f8c71d94d" providerId="ADAL" clId="{B2B72579-E9C9-4841-83B0-DBD0FDB23132}" dt="2024-08-29T07:46:28.997" v="8693" actId="478"/>
          <ac:cxnSpMkLst>
            <pc:docMk/>
            <pc:sldMk cId="3266832893" sldId="595"/>
            <ac:cxnSpMk id="16" creationId="{9DE46880-802B-D545-ECC8-98EC3FC7BB37}"/>
          </ac:cxnSpMkLst>
        </pc:cxnChg>
      </pc:sldChg>
      <pc:sldChg chg="addSp delSp modSp add del mod">
        <pc:chgData name="Müller Laura" userId="8191ac63-0d49-4000-a34c-4f0f8c71d94d" providerId="ADAL" clId="{B2B72579-E9C9-4841-83B0-DBD0FDB23132}" dt="2024-09-02T13:29:46.188" v="23636" actId="47"/>
        <pc:sldMkLst>
          <pc:docMk/>
          <pc:sldMk cId="1215906902" sldId="596"/>
        </pc:sldMkLst>
        <pc:spChg chg="add del mod">
          <ac:chgData name="Müller Laura" userId="8191ac63-0d49-4000-a34c-4f0f8c71d94d" providerId="ADAL" clId="{B2B72579-E9C9-4841-83B0-DBD0FDB23132}" dt="2024-08-30T14:13:39.329" v="22125" actId="478"/>
          <ac:spMkLst>
            <pc:docMk/>
            <pc:sldMk cId="1215906902" sldId="596"/>
            <ac:spMk id="2" creationId="{B7D4BE08-0593-5983-CB56-7F6BA1B9F741}"/>
          </ac:spMkLst>
        </pc:spChg>
        <pc:spChg chg="del">
          <ac:chgData name="Müller Laura" userId="8191ac63-0d49-4000-a34c-4f0f8c71d94d" providerId="ADAL" clId="{B2B72579-E9C9-4841-83B0-DBD0FDB23132}" dt="2024-08-29T06:20:22.334" v="8684" actId="478"/>
          <ac:spMkLst>
            <pc:docMk/>
            <pc:sldMk cId="1215906902" sldId="596"/>
            <ac:spMk id="2" creationId="{BAE08042-B483-10E0-89E9-7B3656505E16}"/>
          </ac:spMkLst>
        </pc:spChg>
        <pc:spChg chg="del">
          <ac:chgData name="Müller Laura" userId="8191ac63-0d49-4000-a34c-4f0f8c71d94d" providerId="ADAL" clId="{B2B72579-E9C9-4841-83B0-DBD0FDB23132}" dt="2024-08-29T06:20:22.334" v="8684" actId="478"/>
          <ac:spMkLst>
            <pc:docMk/>
            <pc:sldMk cId="1215906902" sldId="596"/>
            <ac:spMk id="3" creationId="{D85FFE00-9EC5-F89A-7E4F-9C6BD208F26B}"/>
          </ac:spMkLst>
        </pc:spChg>
        <pc:spChg chg="add mod">
          <ac:chgData name="Müller Laura" userId="8191ac63-0d49-4000-a34c-4f0f8c71d94d" providerId="ADAL" clId="{B2B72579-E9C9-4841-83B0-DBD0FDB23132}" dt="2024-08-29T07:59:44.527" v="8810" actId="1076"/>
          <ac:spMkLst>
            <pc:docMk/>
            <pc:sldMk cId="1215906902" sldId="596"/>
            <ac:spMk id="8" creationId="{2135D0B0-8B01-9682-EA79-D0A38DDB2CAC}"/>
          </ac:spMkLst>
        </pc:spChg>
        <pc:spChg chg="mod">
          <ac:chgData name="Müller Laura" userId="8191ac63-0d49-4000-a34c-4f0f8c71d94d" providerId="ADAL" clId="{B2B72579-E9C9-4841-83B0-DBD0FDB23132}" dt="2024-08-29T08:51:43.067" v="11656" actId="1076"/>
          <ac:spMkLst>
            <pc:docMk/>
            <pc:sldMk cId="1215906902" sldId="596"/>
            <ac:spMk id="10" creationId="{B913B4DB-2508-FA3A-41B8-07F7BAE2251E}"/>
          </ac:spMkLst>
        </pc:spChg>
        <pc:spChg chg="add mod">
          <ac:chgData name="Müller Laura" userId="8191ac63-0d49-4000-a34c-4f0f8c71d94d" providerId="ADAL" clId="{B2B72579-E9C9-4841-83B0-DBD0FDB23132}" dt="2024-08-29T07:59:46.196" v="8811" actId="1076"/>
          <ac:spMkLst>
            <pc:docMk/>
            <pc:sldMk cId="1215906902" sldId="596"/>
            <ac:spMk id="11" creationId="{5EBFA2A9-AE40-A823-4BCF-9F2BE2ED02F4}"/>
          </ac:spMkLst>
        </pc:spChg>
        <pc:spChg chg="del">
          <ac:chgData name="Müller Laura" userId="8191ac63-0d49-4000-a34c-4f0f8c71d94d" providerId="ADAL" clId="{B2B72579-E9C9-4841-83B0-DBD0FDB23132}" dt="2024-08-29T06:20:22.334" v="8684" actId="478"/>
          <ac:spMkLst>
            <pc:docMk/>
            <pc:sldMk cId="1215906902" sldId="596"/>
            <ac:spMk id="13" creationId="{19583CF5-DEE5-6DFF-CA4E-F8BAE770F084}"/>
          </ac:spMkLst>
        </pc:spChg>
        <pc:spChg chg="del">
          <ac:chgData name="Müller Laura" userId="8191ac63-0d49-4000-a34c-4f0f8c71d94d" providerId="ADAL" clId="{B2B72579-E9C9-4841-83B0-DBD0FDB23132}" dt="2024-08-29T06:20:23.399" v="8685" actId="478"/>
          <ac:spMkLst>
            <pc:docMk/>
            <pc:sldMk cId="1215906902" sldId="596"/>
            <ac:spMk id="14" creationId="{25EF4E4F-D1EB-158B-9295-763857D02183}"/>
          </ac:spMkLst>
        </pc:spChg>
        <pc:spChg chg="del">
          <ac:chgData name="Müller Laura" userId="8191ac63-0d49-4000-a34c-4f0f8c71d94d" providerId="ADAL" clId="{B2B72579-E9C9-4841-83B0-DBD0FDB23132}" dt="2024-08-29T06:20:24.560" v="8686" actId="478"/>
          <ac:spMkLst>
            <pc:docMk/>
            <pc:sldMk cId="1215906902" sldId="596"/>
            <ac:spMk id="15" creationId="{F5E14E7B-D0EA-EAE7-3BDE-F010409A3EE0}"/>
          </ac:spMkLst>
        </pc:spChg>
        <pc:spChg chg="mod">
          <ac:chgData name="Müller Laura" userId="8191ac63-0d49-4000-a34c-4f0f8c71d94d" providerId="ADAL" clId="{B2B72579-E9C9-4841-83B0-DBD0FDB23132}" dt="2024-08-29T08:18:51.780" v="9837" actId="208"/>
          <ac:spMkLst>
            <pc:docMk/>
            <pc:sldMk cId="1215906902" sldId="596"/>
            <ac:spMk id="17" creationId="{06C0B115-6E92-81F6-A8A8-A252B02EFCCE}"/>
          </ac:spMkLst>
        </pc:spChg>
        <pc:spChg chg="add mod">
          <ac:chgData name="Müller Laura" userId="8191ac63-0d49-4000-a34c-4f0f8c71d94d" providerId="ADAL" clId="{B2B72579-E9C9-4841-83B0-DBD0FDB23132}" dt="2024-08-29T08:51:48.039" v="11657" actId="164"/>
          <ac:spMkLst>
            <pc:docMk/>
            <pc:sldMk cId="1215906902" sldId="596"/>
            <ac:spMk id="40" creationId="{00973FC1-F2E3-6DAA-41B6-06F20CCF33B5}"/>
          </ac:spMkLst>
        </pc:spChg>
        <pc:spChg chg="add mod">
          <ac:chgData name="Müller Laura" userId="8191ac63-0d49-4000-a34c-4f0f8c71d94d" providerId="ADAL" clId="{B2B72579-E9C9-4841-83B0-DBD0FDB23132}" dt="2024-08-29T08:51:48.039" v="11657" actId="164"/>
          <ac:spMkLst>
            <pc:docMk/>
            <pc:sldMk cId="1215906902" sldId="596"/>
            <ac:spMk id="41" creationId="{93E8CBE2-F4B2-E16D-4982-C5726427B415}"/>
          </ac:spMkLst>
        </pc:spChg>
        <pc:spChg chg="add mod">
          <ac:chgData name="Müller Laura" userId="8191ac63-0d49-4000-a34c-4f0f8c71d94d" providerId="ADAL" clId="{B2B72579-E9C9-4841-83B0-DBD0FDB23132}" dt="2024-08-29T08:51:58.098" v="11659" actId="164"/>
          <ac:spMkLst>
            <pc:docMk/>
            <pc:sldMk cId="1215906902" sldId="596"/>
            <ac:spMk id="66" creationId="{2C92CA1E-4333-D4B2-BEEE-B4576BCD8B02}"/>
          </ac:spMkLst>
        </pc:spChg>
        <pc:spChg chg="add mod">
          <ac:chgData name="Müller Laura" userId="8191ac63-0d49-4000-a34c-4f0f8c71d94d" providerId="ADAL" clId="{B2B72579-E9C9-4841-83B0-DBD0FDB23132}" dt="2024-08-29T08:51:58.098" v="11659" actId="164"/>
          <ac:spMkLst>
            <pc:docMk/>
            <pc:sldMk cId="1215906902" sldId="596"/>
            <ac:spMk id="67" creationId="{E655E553-9906-7EDB-DBAE-1F31716F09D9}"/>
          </ac:spMkLst>
        </pc:spChg>
        <pc:spChg chg="add mod">
          <ac:chgData name="Müller Laura" userId="8191ac63-0d49-4000-a34c-4f0f8c71d94d" providerId="ADAL" clId="{B2B72579-E9C9-4841-83B0-DBD0FDB23132}" dt="2024-08-29T08:51:53.717" v="11658" actId="164"/>
          <ac:spMkLst>
            <pc:docMk/>
            <pc:sldMk cId="1215906902" sldId="596"/>
            <ac:spMk id="68" creationId="{4A5E3974-D96B-648E-4415-2C686B779A4B}"/>
          </ac:spMkLst>
        </pc:spChg>
        <pc:spChg chg="add mod">
          <ac:chgData name="Müller Laura" userId="8191ac63-0d49-4000-a34c-4f0f8c71d94d" providerId="ADAL" clId="{B2B72579-E9C9-4841-83B0-DBD0FDB23132}" dt="2024-08-29T08:51:53.717" v="11658" actId="164"/>
          <ac:spMkLst>
            <pc:docMk/>
            <pc:sldMk cId="1215906902" sldId="596"/>
            <ac:spMk id="69" creationId="{36CB5C11-634F-F7A4-3E8A-625258A545C2}"/>
          </ac:spMkLst>
        </pc:spChg>
        <pc:spChg chg="add mod">
          <ac:chgData name="Müller Laura" userId="8191ac63-0d49-4000-a34c-4f0f8c71d94d" providerId="ADAL" clId="{B2B72579-E9C9-4841-83B0-DBD0FDB23132}" dt="2024-08-29T08:51:30.395" v="11652" actId="164"/>
          <ac:spMkLst>
            <pc:docMk/>
            <pc:sldMk cId="1215906902" sldId="596"/>
            <ac:spMk id="70" creationId="{4D2FEEED-179C-F95A-689F-D29DD1BA5EC9}"/>
          </ac:spMkLst>
        </pc:spChg>
        <pc:spChg chg="add mod">
          <ac:chgData name="Müller Laura" userId="8191ac63-0d49-4000-a34c-4f0f8c71d94d" providerId="ADAL" clId="{B2B72579-E9C9-4841-83B0-DBD0FDB23132}" dt="2024-08-29T08:51:30.395" v="11652" actId="164"/>
          <ac:spMkLst>
            <pc:docMk/>
            <pc:sldMk cId="1215906902" sldId="596"/>
            <ac:spMk id="71" creationId="{7E69224C-8D29-1208-9B91-68F7D18AF91E}"/>
          </ac:spMkLst>
        </pc:spChg>
        <pc:spChg chg="add mod">
          <ac:chgData name="Müller Laura" userId="8191ac63-0d49-4000-a34c-4f0f8c71d94d" providerId="ADAL" clId="{B2B72579-E9C9-4841-83B0-DBD0FDB23132}" dt="2024-08-29T08:51:35.037" v="11653" actId="164"/>
          <ac:spMkLst>
            <pc:docMk/>
            <pc:sldMk cId="1215906902" sldId="596"/>
            <ac:spMk id="72" creationId="{D94298BF-4DAB-FE3B-AEDA-65DAA0D5B04E}"/>
          </ac:spMkLst>
        </pc:spChg>
        <pc:spChg chg="add mod">
          <ac:chgData name="Müller Laura" userId="8191ac63-0d49-4000-a34c-4f0f8c71d94d" providerId="ADAL" clId="{B2B72579-E9C9-4841-83B0-DBD0FDB23132}" dt="2024-08-29T08:51:35.037" v="11653" actId="164"/>
          <ac:spMkLst>
            <pc:docMk/>
            <pc:sldMk cId="1215906902" sldId="596"/>
            <ac:spMk id="73" creationId="{24D819D3-68F0-FA51-F706-4AAA8ACE0B7D}"/>
          </ac:spMkLst>
        </pc:spChg>
        <pc:spChg chg="add mod">
          <ac:chgData name="Müller Laura" userId="8191ac63-0d49-4000-a34c-4f0f8c71d94d" providerId="ADAL" clId="{B2B72579-E9C9-4841-83B0-DBD0FDB23132}" dt="2024-08-29T08:51:40.928" v="11654" actId="164"/>
          <ac:spMkLst>
            <pc:docMk/>
            <pc:sldMk cId="1215906902" sldId="596"/>
            <ac:spMk id="74" creationId="{93777D4C-A647-A2C2-7BD8-FF8A046F95CD}"/>
          </ac:spMkLst>
        </pc:spChg>
        <pc:spChg chg="add mod">
          <ac:chgData name="Müller Laura" userId="8191ac63-0d49-4000-a34c-4f0f8c71d94d" providerId="ADAL" clId="{B2B72579-E9C9-4841-83B0-DBD0FDB23132}" dt="2024-08-29T08:51:40.928" v="11654" actId="164"/>
          <ac:spMkLst>
            <pc:docMk/>
            <pc:sldMk cId="1215906902" sldId="596"/>
            <ac:spMk id="75" creationId="{5C4D05CC-A8FC-59C1-0F24-4D924C78D905}"/>
          </ac:spMkLst>
        </pc:spChg>
        <pc:spChg chg="add mod">
          <ac:chgData name="Müller Laura" userId="8191ac63-0d49-4000-a34c-4f0f8c71d94d" providerId="ADAL" clId="{B2B72579-E9C9-4841-83B0-DBD0FDB23132}" dt="2024-08-29T08:51:40.928" v="11654" actId="164"/>
          <ac:spMkLst>
            <pc:docMk/>
            <pc:sldMk cId="1215906902" sldId="596"/>
            <ac:spMk id="76" creationId="{61972B24-14A7-ED16-E267-0731370DE913}"/>
          </ac:spMkLst>
        </pc:spChg>
        <pc:spChg chg="add mod">
          <ac:chgData name="Müller Laura" userId="8191ac63-0d49-4000-a34c-4f0f8c71d94d" providerId="ADAL" clId="{B2B72579-E9C9-4841-83B0-DBD0FDB23132}" dt="2024-08-29T08:51:40.928" v="11654" actId="164"/>
          <ac:spMkLst>
            <pc:docMk/>
            <pc:sldMk cId="1215906902" sldId="596"/>
            <ac:spMk id="77" creationId="{C3B17DB0-52D0-5827-1C13-FEBEDFA31CCF}"/>
          </ac:spMkLst>
        </pc:spChg>
        <pc:spChg chg="add mod">
          <ac:chgData name="Müller Laura" userId="8191ac63-0d49-4000-a34c-4f0f8c71d94d" providerId="ADAL" clId="{B2B72579-E9C9-4841-83B0-DBD0FDB23132}" dt="2024-08-29T08:51:40.928" v="11654" actId="164"/>
          <ac:spMkLst>
            <pc:docMk/>
            <pc:sldMk cId="1215906902" sldId="596"/>
            <ac:spMk id="78" creationId="{9C5768D9-4B6E-7640-705C-3996D1CEA052}"/>
          </ac:spMkLst>
        </pc:spChg>
        <pc:spChg chg="add mod">
          <ac:chgData name="Müller Laura" userId="8191ac63-0d49-4000-a34c-4f0f8c71d94d" providerId="ADAL" clId="{B2B72579-E9C9-4841-83B0-DBD0FDB23132}" dt="2024-08-29T08:51:40.928" v="11654" actId="164"/>
          <ac:spMkLst>
            <pc:docMk/>
            <pc:sldMk cId="1215906902" sldId="596"/>
            <ac:spMk id="79" creationId="{7BE09E79-3EEE-5B60-F3D3-FC60FBF294F0}"/>
          </ac:spMkLst>
        </pc:spChg>
        <pc:spChg chg="add mod">
          <ac:chgData name="Müller Laura" userId="8191ac63-0d49-4000-a34c-4f0f8c71d94d" providerId="ADAL" clId="{B2B72579-E9C9-4841-83B0-DBD0FDB23132}" dt="2024-08-29T08:51:40.928" v="11654" actId="164"/>
          <ac:spMkLst>
            <pc:docMk/>
            <pc:sldMk cId="1215906902" sldId="596"/>
            <ac:spMk id="80" creationId="{BE818172-C5D6-0985-93A5-F86B78FA040E}"/>
          </ac:spMkLst>
        </pc:spChg>
        <pc:spChg chg="add mod">
          <ac:chgData name="Müller Laura" userId="8191ac63-0d49-4000-a34c-4f0f8c71d94d" providerId="ADAL" clId="{B2B72579-E9C9-4841-83B0-DBD0FDB23132}" dt="2024-08-29T08:51:40.928" v="11654" actId="164"/>
          <ac:spMkLst>
            <pc:docMk/>
            <pc:sldMk cId="1215906902" sldId="596"/>
            <ac:spMk id="81" creationId="{F95CF95D-1D0E-DD30-E50F-CE864FDE7BD8}"/>
          </ac:spMkLst>
        </pc:spChg>
        <pc:spChg chg="add mod">
          <ac:chgData name="Müller Laura" userId="8191ac63-0d49-4000-a34c-4f0f8c71d94d" providerId="ADAL" clId="{B2B72579-E9C9-4841-83B0-DBD0FDB23132}" dt="2024-08-29T08:51:35.037" v="11653" actId="164"/>
          <ac:spMkLst>
            <pc:docMk/>
            <pc:sldMk cId="1215906902" sldId="596"/>
            <ac:spMk id="82" creationId="{7D0E51D9-183E-7B37-A4C9-D59193155591}"/>
          </ac:spMkLst>
        </pc:spChg>
        <pc:spChg chg="add mod">
          <ac:chgData name="Müller Laura" userId="8191ac63-0d49-4000-a34c-4f0f8c71d94d" providerId="ADAL" clId="{B2B72579-E9C9-4841-83B0-DBD0FDB23132}" dt="2024-08-29T08:51:35.037" v="11653" actId="164"/>
          <ac:spMkLst>
            <pc:docMk/>
            <pc:sldMk cId="1215906902" sldId="596"/>
            <ac:spMk id="83" creationId="{608FDEDB-CF8E-A7A6-82B0-6EE756A50DF2}"/>
          </ac:spMkLst>
        </pc:spChg>
        <pc:spChg chg="add mod">
          <ac:chgData name="Müller Laura" userId="8191ac63-0d49-4000-a34c-4f0f8c71d94d" providerId="ADAL" clId="{B2B72579-E9C9-4841-83B0-DBD0FDB23132}" dt="2024-08-29T08:51:35.037" v="11653" actId="164"/>
          <ac:spMkLst>
            <pc:docMk/>
            <pc:sldMk cId="1215906902" sldId="596"/>
            <ac:spMk id="84" creationId="{E69CBC7A-4B84-D328-71DB-B9D3BE1E456E}"/>
          </ac:spMkLst>
        </pc:spChg>
        <pc:spChg chg="add mod">
          <ac:chgData name="Müller Laura" userId="8191ac63-0d49-4000-a34c-4f0f8c71d94d" providerId="ADAL" clId="{B2B72579-E9C9-4841-83B0-DBD0FDB23132}" dt="2024-08-29T08:51:35.037" v="11653" actId="164"/>
          <ac:spMkLst>
            <pc:docMk/>
            <pc:sldMk cId="1215906902" sldId="596"/>
            <ac:spMk id="85" creationId="{C85D92E7-9C67-595F-A9A2-BD8B7CB36879}"/>
          </ac:spMkLst>
        </pc:spChg>
        <pc:spChg chg="add mod">
          <ac:chgData name="Müller Laura" userId="8191ac63-0d49-4000-a34c-4f0f8c71d94d" providerId="ADAL" clId="{B2B72579-E9C9-4841-83B0-DBD0FDB23132}" dt="2024-08-29T08:51:35.037" v="11653" actId="164"/>
          <ac:spMkLst>
            <pc:docMk/>
            <pc:sldMk cId="1215906902" sldId="596"/>
            <ac:spMk id="86" creationId="{56FD4AFB-6159-251C-455E-55677BA342AE}"/>
          </ac:spMkLst>
        </pc:spChg>
        <pc:spChg chg="add mod">
          <ac:chgData name="Müller Laura" userId="8191ac63-0d49-4000-a34c-4f0f8c71d94d" providerId="ADAL" clId="{B2B72579-E9C9-4841-83B0-DBD0FDB23132}" dt="2024-08-29T08:51:35.037" v="11653" actId="164"/>
          <ac:spMkLst>
            <pc:docMk/>
            <pc:sldMk cId="1215906902" sldId="596"/>
            <ac:spMk id="87" creationId="{D6E842DA-A989-99D4-2687-83E9B223F8C8}"/>
          </ac:spMkLst>
        </pc:spChg>
        <pc:spChg chg="add mod">
          <ac:chgData name="Müller Laura" userId="8191ac63-0d49-4000-a34c-4f0f8c71d94d" providerId="ADAL" clId="{B2B72579-E9C9-4841-83B0-DBD0FDB23132}" dt="2024-08-29T08:51:48.039" v="11657" actId="164"/>
          <ac:spMkLst>
            <pc:docMk/>
            <pc:sldMk cId="1215906902" sldId="596"/>
            <ac:spMk id="88" creationId="{B728D8E0-341C-EAA5-4ED7-4BB7CAE83A14}"/>
          </ac:spMkLst>
        </pc:spChg>
        <pc:spChg chg="add mod">
          <ac:chgData name="Müller Laura" userId="8191ac63-0d49-4000-a34c-4f0f8c71d94d" providerId="ADAL" clId="{B2B72579-E9C9-4841-83B0-DBD0FDB23132}" dt="2024-08-29T08:51:48.039" v="11657" actId="164"/>
          <ac:spMkLst>
            <pc:docMk/>
            <pc:sldMk cId="1215906902" sldId="596"/>
            <ac:spMk id="89" creationId="{12AA2D1C-C985-3AFF-9232-F51F906C2FDF}"/>
          </ac:spMkLst>
        </pc:spChg>
        <pc:spChg chg="add mod">
          <ac:chgData name="Müller Laura" userId="8191ac63-0d49-4000-a34c-4f0f8c71d94d" providerId="ADAL" clId="{B2B72579-E9C9-4841-83B0-DBD0FDB23132}" dt="2024-08-29T08:51:48.039" v="11657" actId="164"/>
          <ac:spMkLst>
            <pc:docMk/>
            <pc:sldMk cId="1215906902" sldId="596"/>
            <ac:spMk id="90" creationId="{902A8160-0B25-B307-B194-1209ACBB3726}"/>
          </ac:spMkLst>
        </pc:spChg>
        <pc:spChg chg="add mod">
          <ac:chgData name="Müller Laura" userId="8191ac63-0d49-4000-a34c-4f0f8c71d94d" providerId="ADAL" clId="{B2B72579-E9C9-4841-83B0-DBD0FDB23132}" dt="2024-08-29T08:51:48.039" v="11657" actId="164"/>
          <ac:spMkLst>
            <pc:docMk/>
            <pc:sldMk cId="1215906902" sldId="596"/>
            <ac:spMk id="91" creationId="{E6C7CBEA-FDF3-C87B-4EFF-731FD268228C}"/>
          </ac:spMkLst>
        </pc:spChg>
        <pc:spChg chg="add mod">
          <ac:chgData name="Müller Laura" userId="8191ac63-0d49-4000-a34c-4f0f8c71d94d" providerId="ADAL" clId="{B2B72579-E9C9-4841-83B0-DBD0FDB23132}" dt="2024-08-29T08:51:48.039" v="11657" actId="164"/>
          <ac:spMkLst>
            <pc:docMk/>
            <pc:sldMk cId="1215906902" sldId="596"/>
            <ac:spMk id="92" creationId="{E9980F15-CF06-4999-2E67-5B2966524B2F}"/>
          </ac:spMkLst>
        </pc:spChg>
        <pc:spChg chg="add mod">
          <ac:chgData name="Müller Laura" userId="8191ac63-0d49-4000-a34c-4f0f8c71d94d" providerId="ADAL" clId="{B2B72579-E9C9-4841-83B0-DBD0FDB23132}" dt="2024-08-29T08:51:48.039" v="11657" actId="164"/>
          <ac:spMkLst>
            <pc:docMk/>
            <pc:sldMk cId="1215906902" sldId="596"/>
            <ac:spMk id="93" creationId="{2E6120EA-197D-0DEA-8618-3102B2A74630}"/>
          </ac:spMkLst>
        </pc:spChg>
        <pc:spChg chg="add mod">
          <ac:chgData name="Müller Laura" userId="8191ac63-0d49-4000-a34c-4f0f8c71d94d" providerId="ADAL" clId="{B2B72579-E9C9-4841-83B0-DBD0FDB23132}" dt="2024-08-29T08:51:48.039" v="11657" actId="164"/>
          <ac:spMkLst>
            <pc:docMk/>
            <pc:sldMk cId="1215906902" sldId="596"/>
            <ac:spMk id="94" creationId="{6A667107-7C53-0E66-62A3-89A28FA22B4B}"/>
          </ac:spMkLst>
        </pc:spChg>
        <pc:spChg chg="add mod">
          <ac:chgData name="Müller Laura" userId="8191ac63-0d49-4000-a34c-4f0f8c71d94d" providerId="ADAL" clId="{B2B72579-E9C9-4841-83B0-DBD0FDB23132}" dt="2024-08-29T08:51:58.098" v="11659" actId="164"/>
          <ac:spMkLst>
            <pc:docMk/>
            <pc:sldMk cId="1215906902" sldId="596"/>
            <ac:spMk id="95" creationId="{40FCA601-5EEB-A2D9-C09C-DF8FDA89BD64}"/>
          </ac:spMkLst>
        </pc:spChg>
        <pc:spChg chg="add mod">
          <ac:chgData name="Müller Laura" userId="8191ac63-0d49-4000-a34c-4f0f8c71d94d" providerId="ADAL" clId="{B2B72579-E9C9-4841-83B0-DBD0FDB23132}" dt="2024-08-29T08:51:58.098" v="11659" actId="164"/>
          <ac:spMkLst>
            <pc:docMk/>
            <pc:sldMk cId="1215906902" sldId="596"/>
            <ac:spMk id="96" creationId="{A7647A30-02C4-8650-CD2E-F7D4121064E9}"/>
          </ac:spMkLst>
        </pc:spChg>
        <pc:spChg chg="add mod">
          <ac:chgData name="Müller Laura" userId="8191ac63-0d49-4000-a34c-4f0f8c71d94d" providerId="ADAL" clId="{B2B72579-E9C9-4841-83B0-DBD0FDB23132}" dt="2024-08-29T08:51:58.098" v="11659" actId="164"/>
          <ac:spMkLst>
            <pc:docMk/>
            <pc:sldMk cId="1215906902" sldId="596"/>
            <ac:spMk id="97" creationId="{B7507E3F-C839-5F4E-95EB-04816A7A6D8D}"/>
          </ac:spMkLst>
        </pc:spChg>
        <pc:spChg chg="add del mod">
          <ac:chgData name="Müller Laura" userId="8191ac63-0d49-4000-a34c-4f0f8c71d94d" providerId="ADAL" clId="{B2B72579-E9C9-4841-83B0-DBD0FDB23132}" dt="2024-08-29T08:44:28.227" v="11255" actId="478"/>
          <ac:spMkLst>
            <pc:docMk/>
            <pc:sldMk cId="1215906902" sldId="596"/>
            <ac:spMk id="98" creationId="{60D353F4-A5C9-6E1C-08CA-B7406572D400}"/>
          </ac:spMkLst>
        </pc:spChg>
        <pc:spChg chg="add mod">
          <ac:chgData name="Müller Laura" userId="8191ac63-0d49-4000-a34c-4f0f8c71d94d" providerId="ADAL" clId="{B2B72579-E9C9-4841-83B0-DBD0FDB23132}" dt="2024-08-29T08:51:58.098" v="11659" actId="164"/>
          <ac:spMkLst>
            <pc:docMk/>
            <pc:sldMk cId="1215906902" sldId="596"/>
            <ac:spMk id="99" creationId="{17BF30C5-0C2A-94DD-6A4A-170F0E170458}"/>
          </ac:spMkLst>
        </pc:spChg>
        <pc:spChg chg="add mod">
          <ac:chgData name="Müller Laura" userId="8191ac63-0d49-4000-a34c-4f0f8c71d94d" providerId="ADAL" clId="{B2B72579-E9C9-4841-83B0-DBD0FDB23132}" dt="2024-08-29T08:51:58.098" v="11659" actId="164"/>
          <ac:spMkLst>
            <pc:docMk/>
            <pc:sldMk cId="1215906902" sldId="596"/>
            <ac:spMk id="100" creationId="{9368A822-AB49-A68A-E1A4-A7B2BF4D9D53}"/>
          </ac:spMkLst>
        </pc:spChg>
        <pc:spChg chg="add del mod">
          <ac:chgData name="Müller Laura" userId="8191ac63-0d49-4000-a34c-4f0f8c71d94d" providerId="ADAL" clId="{B2B72579-E9C9-4841-83B0-DBD0FDB23132}" dt="2024-08-29T08:44:29.649" v="11256" actId="478"/>
          <ac:spMkLst>
            <pc:docMk/>
            <pc:sldMk cId="1215906902" sldId="596"/>
            <ac:spMk id="101" creationId="{38C2FE44-5CD6-9616-2315-64D3493BDAA3}"/>
          </ac:spMkLst>
        </pc:spChg>
        <pc:spChg chg="add mod">
          <ac:chgData name="Müller Laura" userId="8191ac63-0d49-4000-a34c-4f0f8c71d94d" providerId="ADAL" clId="{B2B72579-E9C9-4841-83B0-DBD0FDB23132}" dt="2024-08-29T08:51:53.717" v="11658" actId="164"/>
          <ac:spMkLst>
            <pc:docMk/>
            <pc:sldMk cId="1215906902" sldId="596"/>
            <ac:spMk id="102" creationId="{E331CB7C-4B9F-D576-5049-BD47FB0C23D4}"/>
          </ac:spMkLst>
        </pc:spChg>
        <pc:spChg chg="add mod">
          <ac:chgData name="Müller Laura" userId="8191ac63-0d49-4000-a34c-4f0f8c71d94d" providerId="ADAL" clId="{B2B72579-E9C9-4841-83B0-DBD0FDB23132}" dt="2024-08-29T08:51:53.717" v="11658" actId="164"/>
          <ac:spMkLst>
            <pc:docMk/>
            <pc:sldMk cId="1215906902" sldId="596"/>
            <ac:spMk id="103" creationId="{029D26D9-AB8F-01B3-9706-6A6B3FE842E2}"/>
          </ac:spMkLst>
        </pc:spChg>
        <pc:spChg chg="add mod">
          <ac:chgData name="Müller Laura" userId="8191ac63-0d49-4000-a34c-4f0f8c71d94d" providerId="ADAL" clId="{B2B72579-E9C9-4841-83B0-DBD0FDB23132}" dt="2024-08-29T08:51:53.717" v="11658" actId="164"/>
          <ac:spMkLst>
            <pc:docMk/>
            <pc:sldMk cId="1215906902" sldId="596"/>
            <ac:spMk id="104" creationId="{14C853D0-0563-6CF3-C0DF-3A979A6686A8}"/>
          </ac:spMkLst>
        </pc:spChg>
        <pc:spChg chg="add mod">
          <ac:chgData name="Müller Laura" userId="8191ac63-0d49-4000-a34c-4f0f8c71d94d" providerId="ADAL" clId="{B2B72579-E9C9-4841-83B0-DBD0FDB23132}" dt="2024-08-29T08:51:53.717" v="11658" actId="164"/>
          <ac:spMkLst>
            <pc:docMk/>
            <pc:sldMk cId="1215906902" sldId="596"/>
            <ac:spMk id="105" creationId="{AA8A1D4F-AB8D-4405-A95F-083C49CDAD76}"/>
          </ac:spMkLst>
        </pc:spChg>
        <pc:spChg chg="add mod">
          <ac:chgData name="Müller Laura" userId="8191ac63-0d49-4000-a34c-4f0f8c71d94d" providerId="ADAL" clId="{B2B72579-E9C9-4841-83B0-DBD0FDB23132}" dt="2024-08-29T08:51:53.717" v="11658" actId="164"/>
          <ac:spMkLst>
            <pc:docMk/>
            <pc:sldMk cId="1215906902" sldId="596"/>
            <ac:spMk id="106" creationId="{0C7A6E28-D896-A937-C774-8E3653EC64A4}"/>
          </ac:spMkLst>
        </pc:spChg>
        <pc:spChg chg="add mod">
          <ac:chgData name="Müller Laura" userId="8191ac63-0d49-4000-a34c-4f0f8c71d94d" providerId="ADAL" clId="{B2B72579-E9C9-4841-83B0-DBD0FDB23132}" dt="2024-08-29T08:51:53.717" v="11658" actId="164"/>
          <ac:spMkLst>
            <pc:docMk/>
            <pc:sldMk cId="1215906902" sldId="596"/>
            <ac:spMk id="107" creationId="{E48D109A-1228-3133-B4EF-F42665274354}"/>
          </ac:spMkLst>
        </pc:spChg>
        <pc:spChg chg="add mod">
          <ac:chgData name="Müller Laura" userId="8191ac63-0d49-4000-a34c-4f0f8c71d94d" providerId="ADAL" clId="{B2B72579-E9C9-4841-83B0-DBD0FDB23132}" dt="2024-08-29T08:51:30.395" v="11652" actId="164"/>
          <ac:spMkLst>
            <pc:docMk/>
            <pc:sldMk cId="1215906902" sldId="596"/>
            <ac:spMk id="108" creationId="{59CBB527-5CC7-834F-A605-0ACA88B096CF}"/>
          </ac:spMkLst>
        </pc:spChg>
        <pc:spChg chg="add mod">
          <ac:chgData name="Müller Laura" userId="8191ac63-0d49-4000-a34c-4f0f8c71d94d" providerId="ADAL" clId="{B2B72579-E9C9-4841-83B0-DBD0FDB23132}" dt="2024-08-29T08:51:30.395" v="11652" actId="164"/>
          <ac:spMkLst>
            <pc:docMk/>
            <pc:sldMk cId="1215906902" sldId="596"/>
            <ac:spMk id="109" creationId="{E788D46E-471A-E2CF-3607-CA8DC440201A}"/>
          </ac:spMkLst>
        </pc:spChg>
        <pc:spChg chg="add mod">
          <ac:chgData name="Müller Laura" userId="8191ac63-0d49-4000-a34c-4f0f8c71d94d" providerId="ADAL" clId="{B2B72579-E9C9-4841-83B0-DBD0FDB23132}" dt="2024-08-29T08:51:30.395" v="11652" actId="164"/>
          <ac:spMkLst>
            <pc:docMk/>
            <pc:sldMk cId="1215906902" sldId="596"/>
            <ac:spMk id="110" creationId="{B4E1E54C-4788-6238-5514-9C1FE3E51000}"/>
          </ac:spMkLst>
        </pc:spChg>
        <pc:spChg chg="add mod">
          <ac:chgData name="Müller Laura" userId="8191ac63-0d49-4000-a34c-4f0f8c71d94d" providerId="ADAL" clId="{B2B72579-E9C9-4841-83B0-DBD0FDB23132}" dt="2024-08-29T08:51:30.395" v="11652" actId="164"/>
          <ac:spMkLst>
            <pc:docMk/>
            <pc:sldMk cId="1215906902" sldId="596"/>
            <ac:spMk id="111" creationId="{97389123-DD66-3DCA-79B2-93F3556C3F19}"/>
          </ac:spMkLst>
        </pc:spChg>
        <pc:spChg chg="add mod">
          <ac:chgData name="Müller Laura" userId="8191ac63-0d49-4000-a34c-4f0f8c71d94d" providerId="ADAL" clId="{B2B72579-E9C9-4841-83B0-DBD0FDB23132}" dt="2024-08-29T08:51:30.395" v="11652" actId="164"/>
          <ac:spMkLst>
            <pc:docMk/>
            <pc:sldMk cId="1215906902" sldId="596"/>
            <ac:spMk id="112" creationId="{260F0522-078F-9AB1-AB61-5800E6CBDEEF}"/>
          </ac:spMkLst>
        </pc:spChg>
        <pc:spChg chg="add mod">
          <ac:chgData name="Müller Laura" userId="8191ac63-0d49-4000-a34c-4f0f8c71d94d" providerId="ADAL" clId="{B2B72579-E9C9-4841-83B0-DBD0FDB23132}" dt="2024-08-29T08:51:30.395" v="11652" actId="164"/>
          <ac:spMkLst>
            <pc:docMk/>
            <pc:sldMk cId="1215906902" sldId="596"/>
            <ac:spMk id="113" creationId="{8A724575-E7B4-6521-832E-38D3D1BE9E4D}"/>
          </ac:spMkLst>
        </pc:spChg>
        <pc:spChg chg="add mod">
          <ac:chgData name="Müller Laura" userId="8191ac63-0d49-4000-a34c-4f0f8c71d94d" providerId="ADAL" clId="{B2B72579-E9C9-4841-83B0-DBD0FDB23132}" dt="2024-08-29T08:51:30.395" v="11652" actId="164"/>
          <ac:spMkLst>
            <pc:docMk/>
            <pc:sldMk cId="1215906902" sldId="596"/>
            <ac:spMk id="114" creationId="{954EFA2C-5E0C-5992-EC94-BDEACC32CA5D}"/>
          </ac:spMkLst>
        </pc:spChg>
        <pc:spChg chg="mod">
          <ac:chgData name="Müller Laura" userId="8191ac63-0d49-4000-a34c-4f0f8c71d94d" providerId="ADAL" clId="{B2B72579-E9C9-4841-83B0-DBD0FDB23132}" dt="2024-08-29T08:52:02.568" v="11660"/>
          <ac:spMkLst>
            <pc:docMk/>
            <pc:sldMk cId="1215906902" sldId="596"/>
            <ac:spMk id="128" creationId="{E7FFD40A-9FD7-21D2-FBC1-697F8297CAC6}"/>
          </ac:spMkLst>
        </pc:spChg>
        <pc:spChg chg="mod">
          <ac:chgData name="Müller Laura" userId="8191ac63-0d49-4000-a34c-4f0f8c71d94d" providerId="ADAL" clId="{B2B72579-E9C9-4841-83B0-DBD0FDB23132}" dt="2024-08-29T08:52:02.568" v="11660"/>
          <ac:spMkLst>
            <pc:docMk/>
            <pc:sldMk cId="1215906902" sldId="596"/>
            <ac:spMk id="130" creationId="{9BF63C8C-36C2-65B6-916C-06A5C2ECDA06}"/>
          </ac:spMkLst>
        </pc:spChg>
        <pc:spChg chg="mod">
          <ac:chgData name="Müller Laura" userId="8191ac63-0d49-4000-a34c-4f0f8c71d94d" providerId="ADAL" clId="{B2B72579-E9C9-4841-83B0-DBD0FDB23132}" dt="2024-08-29T08:52:02.568" v="11660"/>
          <ac:spMkLst>
            <pc:docMk/>
            <pc:sldMk cId="1215906902" sldId="596"/>
            <ac:spMk id="131" creationId="{A8671E7B-2D92-8DB8-9460-CDD136B5B728}"/>
          </ac:spMkLst>
        </pc:spChg>
        <pc:spChg chg="mod">
          <ac:chgData name="Müller Laura" userId="8191ac63-0d49-4000-a34c-4f0f8c71d94d" providerId="ADAL" clId="{B2B72579-E9C9-4841-83B0-DBD0FDB23132}" dt="2024-08-29T08:52:02.568" v="11660"/>
          <ac:spMkLst>
            <pc:docMk/>
            <pc:sldMk cId="1215906902" sldId="596"/>
            <ac:spMk id="133" creationId="{F4A9C160-0579-6792-0D5F-42D13CDAEEB8}"/>
          </ac:spMkLst>
        </pc:spChg>
        <pc:spChg chg="mod">
          <ac:chgData name="Müller Laura" userId="8191ac63-0d49-4000-a34c-4f0f8c71d94d" providerId="ADAL" clId="{B2B72579-E9C9-4841-83B0-DBD0FDB23132}" dt="2024-08-29T08:52:02.568" v="11660"/>
          <ac:spMkLst>
            <pc:docMk/>
            <pc:sldMk cId="1215906902" sldId="596"/>
            <ac:spMk id="134" creationId="{337E2E7A-C942-316A-8BEB-80BD07CC3A60}"/>
          </ac:spMkLst>
        </pc:spChg>
        <pc:spChg chg="mod">
          <ac:chgData name="Müller Laura" userId="8191ac63-0d49-4000-a34c-4f0f8c71d94d" providerId="ADAL" clId="{B2B72579-E9C9-4841-83B0-DBD0FDB23132}" dt="2024-08-29T08:52:02.568" v="11660"/>
          <ac:spMkLst>
            <pc:docMk/>
            <pc:sldMk cId="1215906902" sldId="596"/>
            <ac:spMk id="136" creationId="{E1F26372-215E-D7F2-FF20-41CD1E4515D4}"/>
          </ac:spMkLst>
        </pc:spChg>
        <pc:spChg chg="mod">
          <ac:chgData name="Müller Laura" userId="8191ac63-0d49-4000-a34c-4f0f8c71d94d" providerId="ADAL" clId="{B2B72579-E9C9-4841-83B0-DBD0FDB23132}" dt="2024-08-29T08:52:02.568" v="11660"/>
          <ac:spMkLst>
            <pc:docMk/>
            <pc:sldMk cId="1215906902" sldId="596"/>
            <ac:spMk id="138" creationId="{F9577E64-5C26-4320-F3E1-1700F3005A11}"/>
          </ac:spMkLst>
        </pc:spChg>
        <pc:grpChg chg="add mod">
          <ac:chgData name="Müller Laura" userId="8191ac63-0d49-4000-a34c-4f0f8c71d94d" providerId="ADAL" clId="{B2B72579-E9C9-4841-83B0-DBD0FDB23132}" dt="2024-08-29T08:51:30.395" v="11652" actId="164"/>
          <ac:grpSpMkLst>
            <pc:docMk/>
            <pc:sldMk cId="1215906902" sldId="596"/>
            <ac:grpSpMk id="115" creationId="{E81377C1-9F88-C076-B300-E65783D7CEB4}"/>
          </ac:grpSpMkLst>
        </pc:grpChg>
        <pc:grpChg chg="add mod">
          <ac:chgData name="Müller Laura" userId="8191ac63-0d49-4000-a34c-4f0f8c71d94d" providerId="ADAL" clId="{B2B72579-E9C9-4841-83B0-DBD0FDB23132}" dt="2024-08-29T08:51:35.037" v="11653" actId="164"/>
          <ac:grpSpMkLst>
            <pc:docMk/>
            <pc:sldMk cId="1215906902" sldId="596"/>
            <ac:grpSpMk id="116" creationId="{10EDB995-0FCC-8852-6AA1-2B9316B05621}"/>
          </ac:grpSpMkLst>
        </pc:grpChg>
        <pc:grpChg chg="add mod">
          <ac:chgData name="Müller Laura" userId="8191ac63-0d49-4000-a34c-4f0f8c71d94d" providerId="ADAL" clId="{B2B72579-E9C9-4841-83B0-DBD0FDB23132}" dt="2024-08-29T08:54:40.695" v="12593" actId="1038"/>
          <ac:grpSpMkLst>
            <pc:docMk/>
            <pc:sldMk cId="1215906902" sldId="596"/>
            <ac:grpSpMk id="117" creationId="{D3C988AF-5353-1624-C073-E5B53F80BFF3}"/>
          </ac:grpSpMkLst>
        </pc:grpChg>
        <pc:grpChg chg="add mod">
          <ac:chgData name="Müller Laura" userId="8191ac63-0d49-4000-a34c-4f0f8c71d94d" providerId="ADAL" clId="{B2B72579-E9C9-4841-83B0-DBD0FDB23132}" dt="2024-08-29T08:54:40.695" v="12593" actId="1038"/>
          <ac:grpSpMkLst>
            <pc:docMk/>
            <pc:sldMk cId="1215906902" sldId="596"/>
            <ac:grpSpMk id="118" creationId="{814E1EE1-2FE0-4AD2-FAA4-9D8508AF841F}"/>
          </ac:grpSpMkLst>
        </pc:grpChg>
        <pc:grpChg chg="add mod">
          <ac:chgData name="Müller Laura" userId="8191ac63-0d49-4000-a34c-4f0f8c71d94d" providerId="ADAL" clId="{B2B72579-E9C9-4841-83B0-DBD0FDB23132}" dt="2024-08-29T08:54:33.851" v="12584" actId="1038"/>
          <ac:grpSpMkLst>
            <pc:docMk/>
            <pc:sldMk cId="1215906902" sldId="596"/>
            <ac:grpSpMk id="119" creationId="{103851CD-98D8-FA0D-1D29-4A3A93EC91EA}"/>
          </ac:grpSpMkLst>
        </pc:grpChg>
        <pc:grpChg chg="add del mod">
          <ac:chgData name="Müller Laura" userId="8191ac63-0d49-4000-a34c-4f0f8c71d94d" providerId="ADAL" clId="{B2B72579-E9C9-4841-83B0-DBD0FDB23132}" dt="2024-08-29T08:53:33.217" v="12295" actId="478"/>
          <ac:grpSpMkLst>
            <pc:docMk/>
            <pc:sldMk cId="1215906902" sldId="596"/>
            <ac:grpSpMk id="120" creationId="{D1A8B97E-166C-8466-480E-824D3954D897}"/>
          </ac:grpSpMkLst>
        </pc:grpChg>
        <pc:grpChg chg="add mod ord">
          <ac:chgData name="Müller Laura" userId="8191ac63-0d49-4000-a34c-4f0f8c71d94d" providerId="ADAL" clId="{B2B72579-E9C9-4841-83B0-DBD0FDB23132}" dt="2024-08-29T08:54:33.851" v="12584" actId="1038"/>
          <ac:grpSpMkLst>
            <pc:docMk/>
            <pc:sldMk cId="1215906902" sldId="596"/>
            <ac:grpSpMk id="122" creationId="{56081ADD-2968-2D48-686A-593BFCCAF61F}"/>
          </ac:grpSpMkLst>
        </pc:grpChg>
        <pc:grpChg chg="del">
          <ac:chgData name="Müller Laura" userId="8191ac63-0d49-4000-a34c-4f0f8c71d94d" providerId="ADAL" clId="{B2B72579-E9C9-4841-83B0-DBD0FDB23132}" dt="2024-08-29T06:20:22.334" v="8684" actId="478"/>
          <ac:grpSpMkLst>
            <pc:docMk/>
            <pc:sldMk cId="1215906902" sldId="596"/>
            <ac:grpSpMk id="372" creationId="{1B434C2D-7D7A-E9E9-D6F9-2C68CF9986B8}"/>
          </ac:grpSpMkLst>
        </pc:grpChg>
        <pc:grpChg chg="del">
          <ac:chgData name="Müller Laura" userId="8191ac63-0d49-4000-a34c-4f0f8c71d94d" providerId="ADAL" clId="{B2B72579-E9C9-4841-83B0-DBD0FDB23132}" dt="2024-08-29T06:20:22.334" v="8684" actId="478"/>
          <ac:grpSpMkLst>
            <pc:docMk/>
            <pc:sldMk cId="1215906902" sldId="596"/>
            <ac:grpSpMk id="374" creationId="{D1B3823D-11CC-D6C5-C754-E66312FCD456}"/>
          </ac:grpSpMkLst>
        </pc:grpChg>
        <pc:grpChg chg="del">
          <ac:chgData name="Müller Laura" userId="8191ac63-0d49-4000-a34c-4f0f8c71d94d" providerId="ADAL" clId="{B2B72579-E9C9-4841-83B0-DBD0FDB23132}" dt="2024-08-29T06:20:22.334" v="8684" actId="478"/>
          <ac:grpSpMkLst>
            <pc:docMk/>
            <pc:sldMk cId="1215906902" sldId="596"/>
            <ac:grpSpMk id="376" creationId="{D37CA654-FAA2-92E9-6610-3344A390E74F}"/>
          </ac:grpSpMkLst>
        </pc:grpChg>
        <pc:grpChg chg="del">
          <ac:chgData name="Müller Laura" userId="8191ac63-0d49-4000-a34c-4f0f8c71d94d" providerId="ADAL" clId="{B2B72579-E9C9-4841-83B0-DBD0FDB23132}" dt="2024-08-29T06:20:22.334" v="8684" actId="478"/>
          <ac:grpSpMkLst>
            <pc:docMk/>
            <pc:sldMk cId="1215906902" sldId="596"/>
            <ac:grpSpMk id="377" creationId="{70C93883-A87D-3223-7FB8-497080D2516B}"/>
          </ac:grpSpMkLst>
        </pc:grpChg>
        <pc:picChg chg="del">
          <ac:chgData name="Müller Laura" userId="8191ac63-0d49-4000-a34c-4f0f8c71d94d" providerId="ADAL" clId="{B2B72579-E9C9-4841-83B0-DBD0FDB23132}" dt="2024-08-29T06:20:22.334" v="8684" actId="478"/>
          <ac:picMkLst>
            <pc:docMk/>
            <pc:sldMk cId="1215906902" sldId="596"/>
            <ac:picMk id="4" creationId="{4EFB9DFF-3B9E-B04F-81A2-68FDFF65511D}"/>
          </ac:picMkLst>
        </pc:picChg>
        <pc:picChg chg="add mod">
          <ac:chgData name="Müller Laura" userId="8191ac63-0d49-4000-a34c-4f0f8c71d94d" providerId="ADAL" clId="{B2B72579-E9C9-4841-83B0-DBD0FDB23132}" dt="2024-08-29T07:59:50.156" v="8813" actId="1076"/>
          <ac:picMkLst>
            <pc:docMk/>
            <pc:sldMk cId="1215906902" sldId="596"/>
            <ac:picMk id="6" creationId="{1DFEDDD8-3AC7-C64B-B41A-4E960C98C44E}"/>
          </ac:picMkLst>
        </pc:picChg>
        <pc:picChg chg="add mod">
          <ac:chgData name="Müller Laura" userId="8191ac63-0d49-4000-a34c-4f0f8c71d94d" providerId="ADAL" clId="{B2B72579-E9C9-4841-83B0-DBD0FDB23132}" dt="2024-08-29T07:59:47.077" v="8812" actId="1076"/>
          <ac:picMkLst>
            <pc:docMk/>
            <pc:sldMk cId="1215906902" sldId="596"/>
            <ac:picMk id="7" creationId="{FF5AF4FB-8600-D05A-7434-A7310F8761AC}"/>
          </ac:picMkLst>
        </pc:picChg>
        <pc:picChg chg="del">
          <ac:chgData name="Müller Laura" userId="8191ac63-0d49-4000-a34c-4f0f8c71d94d" providerId="ADAL" clId="{B2B72579-E9C9-4841-83B0-DBD0FDB23132}" dt="2024-08-29T06:20:22.334" v="8684" actId="478"/>
          <ac:picMkLst>
            <pc:docMk/>
            <pc:sldMk cId="1215906902" sldId="596"/>
            <ac:picMk id="12" creationId="{BC9738A0-0DDA-BD54-16F0-04248AE5DFCC}"/>
          </ac:picMkLst>
        </pc:picChg>
        <pc:picChg chg="add del mod">
          <ac:chgData name="Müller Laura" userId="8191ac63-0d49-4000-a34c-4f0f8c71d94d" providerId="ADAL" clId="{B2B72579-E9C9-4841-83B0-DBD0FDB23132}" dt="2024-08-29T08:12:52.229" v="8896" actId="478"/>
          <ac:picMkLst>
            <pc:docMk/>
            <pc:sldMk cId="1215906902" sldId="596"/>
            <ac:picMk id="19" creationId="{31B89505-3353-7791-AAD4-DEFF90798CF5}"/>
          </ac:picMkLst>
        </pc:picChg>
        <pc:picChg chg="add del mod modCrop">
          <ac:chgData name="Müller Laura" userId="8191ac63-0d49-4000-a34c-4f0f8c71d94d" providerId="ADAL" clId="{B2B72579-E9C9-4841-83B0-DBD0FDB23132}" dt="2024-08-29T08:12:52.837" v="8897" actId="478"/>
          <ac:picMkLst>
            <pc:docMk/>
            <pc:sldMk cId="1215906902" sldId="596"/>
            <ac:picMk id="21" creationId="{9D9124C4-500D-43E7-9276-3FF9EB068722}"/>
          </ac:picMkLst>
        </pc:picChg>
        <pc:picChg chg="add del mod">
          <ac:chgData name="Müller Laura" userId="8191ac63-0d49-4000-a34c-4f0f8c71d94d" providerId="ADAL" clId="{B2B72579-E9C9-4841-83B0-DBD0FDB23132}" dt="2024-08-29T07:58:04.259" v="8729" actId="478"/>
          <ac:picMkLst>
            <pc:docMk/>
            <pc:sldMk cId="1215906902" sldId="596"/>
            <ac:picMk id="23" creationId="{3EBDE386-5996-6CDE-0B74-797370C21C7B}"/>
          </ac:picMkLst>
        </pc:picChg>
        <pc:picChg chg="add del mod">
          <ac:chgData name="Müller Laura" userId="8191ac63-0d49-4000-a34c-4f0f8c71d94d" providerId="ADAL" clId="{B2B72579-E9C9-4841-83B0-DBD0FDB23132}" dt="2024-08-29T07:58:02.947" v="8727" actId="478"/>
          <ac:picMkLst>
            <pc:docMk/>
            <pc:sldMk cId="1215906902" sldId="596"/>
            <ac:picMk id="25" creationId="{53914392-F62F-A8BD-3DB6-025242F2EEE8}"/>
          </ac:picMkLst>
        </pc:picChg>
        <pc:picChg chg="add del mod">
          <ac:chgData name="Müller Laura" userId="8191ac63-0d49-4000-a34c-4f0f8c71d94d" providerId="ADAL" clId="{B2B72579-E9C9-4841-83B0-DBD0FDB23132}" dt="2024-08-29T07:58:03.915" v="8728" actId="478"/>
          <ac:picMkLst>
            <pc:docMk/>
            <pc:sldMk cId="1215906902" sldId="596"/>
            <ac:picMk id="27" creationId="{5FDE361F-A51C-1B54-5D25-D481C7F7788D}"/>
          </ac:picMkLst>
        </pc:picChg>
        <pc:picChg chg="add del mod modCrop">
          <ac:chgData name="Müller Laura" userId="8191ac63-0d49-4000-a34c-4f0f8c71d94d" providerId="ADAL" clId="{B2B72579-E9C9-4841-83B0-DBD0FDB23132}" dt="2024-08-29T08:02:37.946" v="8884" actId="478"/>
          <ac:picMkLst>
            <pc:docMk/>
            <pc:sldMk cId="1215906902" sldId="596"/>
            <ac:picMk id="29" creationId="{6216ABF3-660C-B377-2AC6-D590BDAE58CC}"/>
          </ac:picMkLst>
        </pc:picChg>
        <pc:picChg chg="add del mod">
          <ac:chgData name="Müller Laura" userId="8191ac63-0d49-4000-a34c-4f0f8c71d94d" providerId="ADAL" clId="{B2B72579-E9C9-4841-83B0-DBD0FDB23132}" dt="2024-08-29T07:58:46.065" v="8752" actId="478"/>
          <ac:picMkLst>
            <pc:docMk/>
            <pc:sldMk cId="1215906902" sldId="596"/>
            <ac:picMk id="31" creationId="{E9CC230A-23CB-B852-B710-F0FB56395C63}"/>
          </ac:picMkLst>
        </pc:picChg>
        <pc:picChg chg="add del mod">
          <ac:chgData name="Müller Laura" userId="8191ac63-0d49-4000-a34c-4f0f8c71d94d" providerId="ADAL" clId="{B2B72579-E9C9-4841-83B0-DBD0FDB23132}" dt="2024-08-29T08:12:51.710" v="8895" actId="478"/>
          <ac:picMkLst>
            <pc:docMk/>
            <pc:sldMk cId="1215906902" sldId="596"/>
            <ac:picMk id="33" creationId="{CC07A086-EF4C-AC23-F1C9-3E1F1DA43683}"/>
          </ac:picMkLst>
        </pc:picChg>
        <pc:picChg chg="add del mod">
          <ac:chgData name="Müller Laura" userId="8191ac63-0d49-4000-a34c-4f0f8c71d94d" providerId="ADAL" clId="{B2B72579-E9C9-4841-83B0-DBD0FDB23132}" dt="2024-08-29T07:58:19.340" v="8739" actId="478"/>
          <ac:picMkLst>
            <pc:docMk/>
            <pc:sldMk cId="1215906902" sldId="596"/>
            <ac:picMk id="35" creationId="{911A8F0C-201C-A469-7EC2-6837C1372B31}"/>
          </ac:picMkLst>
        </pc:picChg>
        <pc:picChg chg="add del mod">
          <ac:chgData name="Müller Laura" userId="8191ac63-0d49-4000-a34c-4f0f8c71d94d" providerId="ADAL" clId="{B2B72579-E9C9-4841-83B0-DBD0FDB23132}" dt="2024-08-29T08:12:51.178" v="8894" actId="478"/>
          <ac:picMkLst>
            <pc:docMk/>
            <pc:sldMk cId="1215906902" sldId="596"/>
            <ac:picMk id="37" creationId="{DAC24C1A-AD96-6DBE-BAFA-E902FDCA4298}"/>
          </ac:picMkLst>
        </pc:picChg>
        <pc:picChg chg="add del mod">
          <ac:chgData name="Müller Laura" userId="8191ac63-0d49-4000-a34c-4f0f8c71d94d" providerId="ADAL" clId="{B2B72579-E9C9-4841-83B0-DBD0FDB23132}" dt="2024-08-29T08:12:50.279" v="8893" actId="478"/>
          <ac:picMkLst>
            <pc:docMk/>
            <pc:sldMk cId="1215906902" sldId="596"/>
            <ac:picMk id="39" creationId="{3F53FC50-E34D-7BC9-1B0A-4BDBF217E10A}"/>
          </ac:picMkLst>
        </pc:picChg>
        <pc:picChg chg="add del mod ord">
          <ac:chgData name="Müller Laura" userId="8191ac63-0d49-4000-a34c-4f0f8c71d94d" providerId="ADAL" clId="{B2B72579-E9C9-4841-83B0-DBD0FDB23132}" dt="2024-08-29T08:18:27.779" v="9833" actId="478"/>
          <ac:picMkLst>
            <pc:docMk/>
            <pc:sldMk cId="1215906902" sldId="596"/>
            <ac:picMk id="42" creationId="{9C077D48-C33B-5A00-07C1-B9025AABC20F}"/>
          </ac:picMkLst>
        </pc:picChg>
        <pc:picChg chg="add del">
          <ac:chgData name="Müller Laura" userId="8191ac63-0d49-4000-a34c-4f0f8c71d94d" providerId="ADAL" clId="{B2B72579-E9C9-4841-83B0-DBD0FDB23132}" dt="2024-08-29T08:12:39.759" v="8886" actId="478"/>
          <ac:picMkLst>
            <pc:docMk/>
            <pc:sldMk cId="1215906902" sldId="596"/>
            <ac:picMk id="44" creationId="{AABF6ED7-377F-DC8A-76F2-058B51F88BDF}"/>
          </ac:picMkLst>
        </pc:picChg>
        <pc:picChg chg="add mod ord modCrop">
          <ac:chgData name="Müller Laura" userId="8191ac63-0d49-4000-a34c-4f0f8c71d94d" providerId="ADAL" clId="{B2B72579-E9C9-4841-83B0-DBD0FDB23132}" dt="2024-08-29T08:51:48.039" v="11657" actId="164"/>
          <ac:picMkLst>
            <pc:docMk/>
            <pc:sldMk cId="1215906902" sldId="596"/>
            <ac:picMk id="46" creationId="{F6AEA6A8-405A-D4AB-AEE1-1DBCEDB599D3}"/>
          </ac:picMkLst>
        </pc:picChg>
        <pc:picChg chg="add mod modCrop">
          <ac:chgData name="Müller Laura" userId="8191ac63-0d49-4000-a34c-4f0f8c71d94d" providerId="ADAL" clId="{B2B72579-E9C9-4841-83B0-DBD0FDB23132}" dt="2024-08-29T08:51:30.395" v="11652" actId="164"/>
          <ac:picMkLst>
            <pc:docMk/>
            <pc:sldMk cId="1215906902" sldId="596"/>
            <ac:picMk id="48" creationId="{3788FF63-A263-7A3A-D198-E5A4356AAFD2}"/>
          </ac:picMkLst>
        </pc:picChg>
        <pc:picChg chg="add mod modCrop">
          <ac:chgData name="Müller Laura" userId="8191ac63-0d49-4000-a34c-4f0f8c71d94d" providerId="ADAL" clId="{B2B72579-E9C9-4841-83B0-DBD0FDB23132}" dt="2024-08-29T08:51:35.037" v="11653" actId="164"/>
          <ac:picMkLst>
            <pc:docMk/>
            <pc:sldMk cId="1215906902" sldId="596"/>
            <ac:picMk id="50" creationId="{3A8C823F-A8D2-5234-D8BC-3E173B1F6FD3}"/>
          </ac:picMkLst>
        </pc:picChg>
        <pc:picChg chg="add mod modCrop">
          <ac:chgData name="Müller Laura" userId="8191ac63-0d49-4000-a34c-4f0f8c71d94d" providerId="ADAL" clId="{B2B72579-E9C9-4841-83B0-DBD0FDB23132}" dt="2024-08-29T08:51:58.098" v="11659" actId="164"/>
          <ac:picMkLst>
            <pc:docMk/>
            <pc:sldMk cId="1215906902" sldId="596"/>
            <ac:picMk id="52" creationId="{168C2E50-49A0-B6AC-9836-EF5960255301}"/>
          </ac:picMkLst>
        </pc:picChg>
        <pc:picChg chg="add mod modCrop">
          <ac:chgData name="Müller Laura" userId="8191ac63-0d49-4000-a34c-4f0f8c71d94d" providerId="ADAL" clId="{B2B72579-E9C9-4841-83B0-DBD0FDB23132}" dt="2024-08-29T08:51:53.717" v="11658" actId="164"/>
          <ac:picMkLst>
            <pc:docMk/>
            <pc:sldMk cId="1215906902" sldId="596"/>
            <ac:picMk id="54" creationId="{00083248-8757-5DD5-2FEA-3B1DD243F2B6}"/>
          </ac:picMkLst>
        </pc:picChg>
        <pc:picChg chg="add mod modCrop">
          <ac:chgData name="Müller Laura" userId="8191ac63-0d49-4000-a34c-4f0f8c71d94d" providerId="ADAL" clId="{B2B72579-E9C9-4841-83B0-DBD0FDB23132}" dt="2024-08-29T08:51:40.928" v="11654" actId="164"/>
          <ac:picMkLst>
            <pc:docMk/>
            <pc:sldMk cId="1215906902" sldId="596"/>
            <ac:picMk id="56" creationId="{B1BBAC73-FEE3-4E1A-F04D-0C33DC9267B9}"/>
          </ac:picMkLst>
        </pc:picChg>
        <pc:picChg chg="mod">
          <ac:chgData name="Müller Laura" userId="8191ac63-0d49-4000-a34c-4f0f8c71d94d" providerId="ADAL" clId="{B2B72579-E9C9-4841-83B0-DBD0FDB23132}" dt="2024-08-29T08:52:58.444" v="12093" actId="29295"/>
          <ac:picMkLst>
            <pc:docMk/>
            <pc:sldMk cId="1215906902" sldId="596"/>
            <ac:picMk id="124" creationId="{AEB7B50E-9260-067B-5891-6249CA9DB985}"/>
          </ac:picMkLst>
        </pc:picChg>
        <pc:cxnChg chg="add del mod">
          <ac:chgData name="Müller Laura" userId="8191ac63-0d49-4000-a34c-4f0f8c71d94d" providerId="ADAL" clId="{B2B72579-E9C9-4841-83B0-DBD0FDB23132}" dt="2024-08-29T08:21:31.006" v="10093" actId="478"/>
          <ac:cxnSpMkLst>
            <pc:docMk/>
            <pc:sldMk cId="1215906902" sldId="596"/>
            <ac:cxnSpMk id="58" creationId="{1605C880-5073-BF3F-9584-6804DCC093A3}"/>
          </ac:cxnSpMkLst>
        </pc:cxnChg>
        <pc:cxnChg chg="add mod">
          <ac:chgData name="Müller Laura" userId="8191ac63-0d49-4000-a34c-4f0f8c71d94d" providerId="ADAL" clId="{B2B72579-E9C9-4841-83B0-DBD0FDB23132}" dt="2024-08-29T08:51:48.039" v="11657" actId="164"/>
          <ac:cxnSpMkLst>
            <pc:docMk/>
            <pc:sldMk cId="1215906902" sldId="596"/>
            <ac:cxnSpMk id="60" creationId="{21426C0D-1C58-3A81-7EC2-6AAA3F518A36}"/>
          </ac:cxnSpMkLst>
        </pc:cxnChg>
        <pc:cxnChg chg="add mod">
          <ac:chgData name="Müller Laura" userId="8191ac63-0d49-4000-a34c-4f0f8c71d94d" providerId="ADAL" clId="{B2B72579-E9C9-4841-83B0-DBD0FDB23132}" dt="2024-08-29T08:51:40.928" v="11654" actId="164"/>
          <ac:cxnSpMkLst>
            <pc:docMk/>
            <pc:sldMk cId="1215906902" sldId="596"/>
            <ac:cxnSpMk id="61" creationId="{C0075F4E-566A-405C-D4A9-FE87FE388619}"/>
          </ac:cxnSpMkLst>
        </pc:cxnChg>
        <pc:cxnChg chg="add mod">
          <ac:chgData name="Müller Laura" userId="8191ac63-0d49-4000-a34c-4f0f8c71d94d" providerId="ADAL" clId="{B2B72579-E9C9-4841-83B0-DBD0FDB23132}" dt="2024-08-29T08:51:35.037" v="11653" actId="164"/>
          <ac:cxnSpMkLst>
            <pc:docMk/>
            <pc:sldMk cId="1215906902" sldId="596"/>
            <ac:cxnSpMk id="62" creationId="{8D06CB85-4D5A-37E8-D61A-63D4AF1E379D}"/>
          </ac:cxnSpMkLst>
        </pc:cxnChg>
        <pc:cxnChg chg="add mod">
          <ac:chgData name="Müller Laura" userId="8191ac63-0d49-4000-a34c-4f0f8c71d94d" providerId="ADAL" clId="{B2B72579-E9C9-4841-83B0-DBD0FDB23132}" dt="2024-08-29T08:51:58.098" v="11659" actId="164"/>
          <ac:cxnSpMkLst>
            <pc:docMk/>
            <pc:sldMk cId="1215906902" sldId="596"/>
            <ac:cxnSpMk id="63" creationId="{118CF76B-E2DB-BA8E-0F2A-24D690D1A27F}"/>
          </ac:cxnSpMkLst>
        </pc:cxnChg>
        <pc:cxnChg chg="add mod">
          <ac:chgData name="Müller Laura" userId="8191ac63-0d49-4000-a34c-4f0f8c71d94d" providerId="ADAL" clId="{B2B72579-E9C9-4841-83B0-DBD0FDB23132}" dt="2024-08-29T08:51:53.717" v="11658" actId="164"/>
          <ac:cxnSpMkLst>
            <pc:docMk/>
            <pc:sldMk cId="1215906902" sldId="596"/>
            <ac:cxnSpMk id="64" creationId="{968877E7-CF06-0EEA-2C6D-061736270A58}"/>
          </ac:cxnSpMkLst>
        </pc:cxnChg>
        <pc:cxnChg chg="add mod">
          <ac:chgData name="Müller Laura" userId="8191ac63-0d49-4000-a34c-4f0f8c71d94d" providerId="ADAL" clId="{B2B72579-E9C9-4841-83B0-DBD0FDB23132}" dt="2024-08-29T08:51:30.395" v="11652" actId="164"/>
          <ac:cxnSpMkLst>
            <pc:docMk/>
            <pc:sldMk cId="1215906902" sldId="596"/>
            <ac:cxnSpMk id="65" creationId="{02DF0A3D-02BE-5F4C-EC21-B8281D726E0A}"/>
          </ac:cxnSpMkLst>
        </pc:cxnChg>
        <pc:cxnChg chg="mod">
          <ac:chgData name="Müller Laura" userId="8191ac63-0d49-4000-a34c-4f0f8c71d94d" providerId="ADAL" clId="{B2B72579-E9C9-4841-83B0-DBD0FDB23132}" dt="2024-08-29T08:52:02.568" v="11660"/>
          <ac:cxnSpMkLst>
            <pc:docMk/>
            <pc:sldMk cId="1215906902" sldId="596"/>
            <ac:cxnSpMk id="126" creationId="{6921F490-1607-CF9C-15A0-2852BB712A18}"/>
          </ac:cxnSpMkLst>
        </pc:cxnChg>
        <pc:cxnChg chg="add del">
          <ac:chgData name="Müller Laura" userId="8191ac63-0d49-4000-a34c-4f0f8c71d94d" providerId="ADAL" clId="{B2B72579-E9C9-4841-83B0-DBD0FDB23132}" dt="2024-08-29T08:53:41.579" v="12297" actId="478"/>
          <ac:cxnSpMkLst>
            <pc:docMk/>
            <pc:sldMk cId="1215906902" sldId="596"/>
            <ac:cxnSpMk id="144" creationId="{FE1766DC-557A-DD0B-AAC3-47571B90B934}"/>
          </ac:cxnSpMkLst>
        </pc:cxnChg>
        <pc:cxnChg chg="add del mod">
          <ac:chgData name="Müller Laura" userId="8191ac63-0d49-4000-a34c-4f0f8c71d94d" providerId="ADAL" clId="{B2B72579-E9C9-4841-83B0-DBD0FDB23132}" dt="2024-08-29T08:54:16.508" v="12574" actId="478"/>
          <ac:cxnSpMkLst>
            <pc:docMk/>
            <pc:sldMk cId="1215906902" sldId="596"/>
            <ac:cxnSpMk id="148" creationId="{6D49D8C7-D874-D727-5028-45A403A96B06}"/>
          </ac:cxnSpMkLst>
        </pc:cxnChg>
      </pc:sldChg>
      <pc:sldChg chg="addSp delSp modSp add del mod modNotesTx">
        <pc:chgData name="Müller Laura" userId="8191ac63-0d49-4000-a34c-4f0f8c71d94d" providerId="ADAL" clId="{B2B72579-E9C9-4841-83B0-DBD0FDB23132}" dt="2024-09-05T13:17:10.286" v="40327" actId="47"/>
        <pc:sldMkLst>
          <pc:docMk/>
          <pc:sldMk cId="1233227294" sldId="597"/>
        </pc:sldMkLst>
        <pc:spChg chg="add del mod">
          <ac:chgData name="Müller Laura" userId="8191ac63-0d49-4000-a34c-4f0f8c71d94d" providerId="ADAL" clId="{B2B72579-E9C9-4841-83B0-DBD0FDB23132}" dt="2024-09-03T16:22:46.865" v="37646" actId="478"/>
          <ac:spMkLst>
            <pc:docMk/>
            <pc:sldMk cId="1233227294" sldId="597"/>
            <ac:spMk id="2" creationId="{66BF5765-67B7-3470-F56E-0724A6AE2E52}"/>
          </ac:spMkLst>
        </pc:spChg>
        <pc:spChg chg="add del mod">
          <ac:chgData name="Müller Laura" userId="8191ac63-0d49-4000-a34c-4f0f8c71d94d" providerId="ADAL" clId="{B2B72579-E9C9-4841-83B0-DBD0FDB23132}" dt="2024-09-03T16:22:48.234" v="37647" actId="478"/>
          <ac:spMkLst>
            <pc:docMk/>
            <pc:sldMk cId="1233227294" sldId="597"/>
            <ac:spMk id="3" creationId="{581B2C38-ED5A-35E8-D36C-5020DABEF45F}"/>
          </ac:spMkLst>
        </pc:spChg>
        <pc:spChg chg="add del mod">
          <ac:chgData name="Müller Laura" userId="8191ac63-0d49-4000-a34c-4f0f8c71d94d" providerId="ADAL" clId="{B2B72579-E9C9-4841-83B0-DBD0FDB23132}" dt="2024-08-29T10:51:05.227" v="14847" actId="478"/>
          <ac:spMkLst>
            <pc:docMk/>
            <pc:sldMk cId="1233227294" sldId="597"/>
            <ac:spMk id="4" creationId="{2EA57CB5-B5E5-7F36-009F-0E68CD095335}"/>
          </ac:spMkLst>
        </pc:spChg>
        <pc:spChg chg="add mod">
          <ac:chgData name="Müller Laura" userId="8191ac63-0d49-4000-a34c-4f0f8c71d94d" providerId="ADAL" clId="{B2B72579-E9C9-4841-83B0-DBD0FDB23132}" dt="2024-09-03T09:56:05.072" v="30635"/>
          <ac:spMkLst>
            <pc:docMk/>
            <pc:sldMk cId="1233227294" sldId="597"/>
            <ac:spMk id="4" creationId="{C0F62C30-0655-3F9E-56B4-A576AEABB0D7}"/>
          </ac:spMkLst>
        </pc:spChg>
        <pc:spChg chg="mod">
          <ac:chgData name="Müller Laura" userId="8191ac63-0d49-4000-a34c-4f0f8c71d94d" providerId="ADAL" clId="{B2B72579-E9C9-4841-83B0-DBD0FDB23132}" dt="2024-09-03T10:07:50.777" v="30889" actId="113"/>
          <ac:spMkLst>
            <pc:docMk/>
            <pc:sldMk cId="1233227294" sldId="597"/>
            <ac:spMk id="8" creationId="{2135D0B0-8B01-9682-EA79-D0A38DDB2CAC}"/>
          </ac:spMkLst>
        </pc:spChg>
        <pc:spChg chg="mod">
          <ac:chgData name="Müller Laura" userId="8191ac63-0d49-4000-a34c-4f0f8c71d94d" providerId="ADAL" clId="{B2B72579-E9C9-4841-83B0-DBD0FDB23132}" dt="2024-09-03T10:07:50.777" v="30889" actId="113"/>
          <ac:spMkLst>
            <pc:docMk/>
            <pc:sldMk cId="1233227294" sldId="597"/>
            <ac:spMk id="11" creationId="{5EBFA2A9-AE40-A823-4BCF-9F2BE2ED02F4}"/>
          </ac:spMkLst>
        </pc:spChg>
        <pc:spChg chg="add mod">
          <ac:chgData name="Müller Laura" userId="8191ac63-0d49-4000-a34c-4f0f8c71d94d" providerId="ADAL" clId="{B2B72579-E9C9-4841-83B0-DBD0FDB23132}" dt="2024-08-29T09:04:50.335" v="12906" actId="1037"/>
          <ac:spMkLst>
            <pc:docMk/>
            <pc:sldMk cId="1233227294" sldId="597"/>
            <ac:spMk id="13" creationId="{2A224755-663A-9111-14F8-3A91E6610FDD}"/>
          </ac:spMkLst>
        </pc:spChg>
        <pc:spChg chg="del">
          <ac:chgData name="Müller Laura" userId="8191ac63-0d49-4000-a34c-4f0f8c71d94d" providerId="ADAL" clId="{B2B72579-E9C9-4841-83B0-DBD0FDB23132}" dt="2024-09-03T09:56:04.682" v="30634" actId="478"/>
          <ac:spMkLst>
            <pc:docMk/>
            <pc:sldMk cId="1233227294" sldId="597"/>
            <ac:spMk id="17" creationId="{06C0B115-6E92-81F6-A8A8-A252B02EFCCE}"/>
          </ac:spMkLst>
        </pc:spChg>
        <pc:spChg chg="del">
          <ac:chgData name="Müller Laura" userId="8191ac63-0d49-4000-a34c-4f0f8c71d94d" providerId="ADAL" clId="{B2B72579-E9C9-4841-83B0-DBD0FDB23132}" dt="2024-09-03T09:56:04.682" v="30634" actId="478"/>
          <ac:spMkLst>
            <pc:docMk/>
            <pc:sldMk cId="1233227294" sldId="597"/>
            <ac:spMk id="18" creationId="{75E345B8-5049-DEE0-574D-4DEA53ABE634}"/>
          </ac:spMkLst>
        </pc:spChg>
        <pc:spChg chg="mod">
          <ac:chgData name="Müller Laura" userId="8191ac63-0d49-4000-a34c-4f0f8c71d94d" providerId="ADAL" clId="{B2B72579-E9C9-4841-83B0-DBD0FDB23132}" dt="2024-09-03T14:18:35.809" v="33493" actId="1038"/>
          <ac:spMkLst>
            <pc:docMk/>
            <pc:sldMk cId="1233227294" sldId="597"/>
            <ac:spMk id="19" creationId="{CD608EF5-78C1-3556-9108-FDD811D93BFF}"/>
          </ac:spMkLst>
        </pc:spChg>
        <pc:spChg chg="mod">
          <ac:chgData name="Müller Laura" userId="8191ac63-0d49-4000-a34c-4f0f8c71d94d" providerId="ADAL" clId="{B2B72579-E9C9-4841-83B0-DBD0FDB23132}" dt="2024-09-03T14:13:25.388" v="33041" actId="1037"/>
          <ac:spMkLst>
            <pc:docMk/>
            <pc:sldMk cId="1233227294" sldId="597"/>
            <ac:spMk id="20" creationId="{475FF6DF-8C2F-0A24-C4F8-5F5EF5A64E52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21" creationId="{73FAE0F9-F0C7-ED67-38BC-CAA250B3DA8A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22" creationId="{3A487050-A0F8-6681-65E1-27B3C511E632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23" creationId="{34A5EC32-C3B7-6880-799B-4478F8238B81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24" creationId="{6591399D-4CCF-462F-0890-79FCD74546BC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25" creationId="{8C8F3FD9-588A-CB09-D9E3-53A87BE9141B}"/>
          </ac:spMkLst>
        </pc:spChg>
        <pc:spChg chg="mod">
          <ac:chgData name="Müller Laura" userId="8191ac63-0d49-4000-a34c-4f0f8c71d94d" providerId="ADAL" clId="{B2B72579-E9C9-4841-83B0-DBD0FDB23132}" dt="2024-09-03T14:18:16.417" v="33458" actId="1037"/>
          <ac:spMkLst>
            <pc:docMk/>
            <pc:sldMk cId="1233227294" sldId="597"/>
            <ac:spMk id="29" creationId="{1DEBBE3B-D8C4-27E3-0106-B280F7D50F1B}"/>
          </ac:spMkLst>
        </pc:spChg>
        <pc:spChg chg="mod">
          <ac:chgData name="Müller Laura" userId="8191ac63-0d49-4000-a34c-4f0f8c71d94d" providerId="ADAL" clId="{B2B72579-E9C9-4841-83B0-DBD0FDB23132}" dt="2024-09-03T14:18:22.256" v="33483" actId="1038"/>
          <ac:spMkLst>
            <pc:docMk/>
            <pc:sldMk cId="1233227294" sldId="597"/>
            <ac:spMk id="30" creationId="{2870512F-33B7-ADF8-AC7B-65C028023170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31" creationId="{F3891ED3-323C-3FC6-F4F9-B5B82D1D653A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32" creationId="{F047819B-8113-5D02-A0EF-C766BA8AECD9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33" creationId="{F6C1DF66-7F06-A4BD-EBC6-5BAB253C75E7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34" creationId="{00BFFBE8-0E1C-F32C-A3DF-C379D7890AFE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35" creationId="{29A837BE-B740-7117-F986-3658740CDFB5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36" creationId="{6D088677-641C-A037-1D9B-4A16354580A0}"/>
          </ac:spMkLst>
        </pc:spChg>
        <pc:spChg chg="add mod">
          <ac:chgData name="Müller Laura" userId="8191ac63-0d49-4000-a34c-4f0f8c71d94d" providerId="ADAL" clId="{B2B72579-E9C9-4841-83B0-DBD0FDB23132}" dt="2024-09-03T09:56:12.612" v="30636"/>
          <ac:spMkLst>
            <pc:docMk/>
            <pc:sldMk cId="1233227294" sldId="597"/>
            <ac:spMk id="41" creationId="{EFE748DE-BE1C-CB05-2064-9188EC6732DC}"/>
          </ac:spMkLst>
        </pc:spChg>
        <pc:spChg chg="mod">
          <ac:chgData name="Müller Laura" userId="8191ac63-0d49-4000-a34c-4f0f8c71d94d" providerId="ADAL" clId="{B2B72579-E9C9-4841-83B0-DBD0FDB23132}" dt="2024-09-03T14:13:42.098" v="33057" actId="1037"/>
          <ac:spMkLst>
            <pc:docMk/>
            <pc:sldMk cId="1233227294" sldId="597"/>
            <ac:spMk id="42" creationId="{FC32299E-2EE2-0440-CFEE-D02BD0C61ED6}"/>
          </ac:spMkLst>
        </pc:spChg>
        <pc:spChg chg="mod">
          <ac:chgData name="Müller Laura" userId="8191ac63-0d49-4000-a34c-4f0f8c71d94d" providerId="ADAL" clId="{B2B72579-E9C9-4841-83B0-DBD0FDB23132}" dt="2024-09-03T14:13:35.908" v="33054" actId="1038"/>
          <ac:spMkLst>
            <pc:docMk/>
            <pc:sldMk cId="1233227294" sldId="597"/>
            <ac:spMk id="43" creationId="{2A101B4E-BCC8-BCBD-654F-621234E778CC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44" creationId="{D49B38D1-FD04-0DF4-95F1-49ACED345973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45" creationId="{B6015C52-4F03-D32E-AA4F-07332150F752}"/>
          </ac:spMkLst>
        </pc:spChg>
        <pc:spChg chg="add mod">
          <ac:chgData name="Müller Laura" userId="8191ac63-0d49-4000-a34c-4f0f8c71d94d" providerId="ADAL" clId="{B2B72579-E9C9-4841-83B0-DBD0FDB23132}" dt="2024-09-03T09:56:12.612" v="30636"/>
          <ac:spMkLst>
            <pc:docMk/>
            <pc:sldMk cId="1233227294" sldId="597"/>
            <ac:spMk id="46" creationId="{C8058DD6-C3DB-AAB6-EDF9-7D2BE9A6370A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47" creationId="{EC92E398-FF32-68CE-5D64-CE681BE02CC5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49" creationId="{775C9A5E-5DAB-494F-6671-252F2E5C8790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51" creationId="{8CBF8141-672A-AC80-FBC0-2F32407B47AF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52" creationId="{8C1B5820-AE26-C1C8-4315-BF8E583E889D}"/>
          </ac:spMkLst>
        </pc:spChg>
        <pc:spChg chg="add del mod">
          <ac:chgData name="Müller Laura" userId="8191ac63-0d49-4000-a34c-4f0f8c71d94d" providerId="ADAL" clId="{B2B72579-E9C9-4841-83B0-DBD0FDB23132}" dt="2024-09-03T09:59:56.875" v="30786" actId="478"/>
          <ac:spMkLst>
            <pc:docMk/>
            <pc:sldMk cId="1233227294" sldId="597"/>
            <ac:spMk id="54" creationId="{FD7AE6ED-E888-EB8B-1223-7C28E71ADE65}"/>
          </ac:spMkLst>
        </pc:spChg>
        <pc:spChg chg="add del mod">
          <ac:chgData name="Müller Laura" userId="8191ac63-0d49-4000-a34c-4f0f8c71d94d" providerId="ADAL" clId="{B2B72579-E9C9-4841-83B0-DBD0FDB23132}" dt="2024-09-03T09:59:56.875" v="30786" actId="478"/>
          <ac:spMkLst>
            <pc:docMk/>
            <pc:sldMk cId="1233227294" sldId="597"/>
            <ac:spMk id="56" creationId="{FDC5EFD6-A9C4-AD02-F9C8-D14F6DEF4A56}"/>
          </ac:spMkLst>
        </pc:spChg>
        <pc:spChg chg="mod">
          <ac:chgData name="Müller Laura" userId="8191ac63-0d49-4000-a34c-4f0f8c71d94d" providerId="ADAL" clId="{B2B72579-E9C9-4841-83B0-DBD0FDB23132}" dt="2024-09-03T14:18:28.759" v="33492" actId="1037"/>
          <ac:spMkLst>
            <pc:docMk/>
            <pc:sldMk cId="1233227294" sldId="597"/>
            <ac:spMk id="57" creationId="{B78723EA-F9A0-2203-4E64-FE2EA23D97A8}"/>
          </ac:spMkLst>
        </pc:spChg>
        <pc:spChg chg="mod">
          <ac:chgData name="Müller Laura" userId="8191ac63-0d49-4000-a34c-4f0f8c71d94d" providerId="ADAL" clId="{B2B72579-E9C9-4841-83B0-DBD0FDB23132}" dt="2024-09-03T14:15:54.631" v="33192" actId="1037"/>
          <ac:spMkLst>
            <pc:docMk/>
            <pc:sldMk cId="1233227294" sldId="597"/>
            <ac:spMk id="58" creationId="{DB7C61AB-5E1C-D445-DF18-2E431BAB7013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63" creationId="{D28C0636-C5D8-239A-D71E-F391A3EB72C5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66" creationId="{2494CE94-027A-4A57-731E-56D4B24A9476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67" creationId="{8739F0AC-968D-00DF-65A3-2549C54FEB97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95" creationId="{44FB6E13-DBC8-11D9-0B97-08E11319C17F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96" creationId="{434CF553-E869-1DF0-8DFE-72BEAD7AB307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97" creationId="{6DEBD87A-99EC-9AF1-57FB-F713E69A7A48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98" creationId="{347B0683-F93D-9515-F186-382099C471A2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120" creationId="{7A0B61DA-C69C-FC15-A6B5-9F9B77CD3BE5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121" creationId="{3F701B68-1AF5-E9F8-84C1-55E5A326E0E2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123" creationId="{37F25A4C-EDC6-2588-B1C1-F037B7FFD619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125" creationId="{ADAFA3D4-50D4-3BF1-E094-48FF7C087243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127" creationId="{45D28B21-DA27-DCBC-3ADA-80AE07962EE4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129" creationId="{99FA6B9F-9F97-B64B-70DB-956A4046BA54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132" creationId="{DF00933D-4E96-3F7B-24B2-4D95A560B9BB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135" creationId="{83BA84BC-9629-8920-6A36-2C37D3FDDF30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141" creationId="{373B82B4-A929-CCDF-D942-87ACC2663843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142" creationId="{D36F099A-3837-F947-CC0B-68C6F188D144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143" creationId="{E157104A-C9E4-6DFB-BFA4-48039159C625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144" creationId="{B14755F7-3D1C-29A7-11C7-074E43324501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145" creationId="{63230EB2-8148-791A-2F53-C3B579E01F5F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146" creationId="{50C8EEE2-153A-6680-E7FA-384E71414D92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147" creationId="{37B73101-4DD7-19F5-5765-F436A8D7F744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148" creationId="{3EE34EE3-40A9-23D1-BC0D-6301208458D9}"/>
          </ac:spMkLst>
        </pc:spChg>
        <pc:spChg chg="mod">
          <ac:chgData name="Müller Laura" userId="8191ac63-0d49-4000-a34c-4f0f8c71d94d" providerId="ADAL" clId="{B2B72579-E9C9-4841-83B0-DBD0FDB23132}" dt="2024-08-29T10:51:06.177" v="14848"/>
          <ac:spMkLst>
            <pc:docMk/>
            <pc:sldMk cId="1233227294" sldId="597"/>
            <ac:spMk id="149" creationId="{BA70061B-DDF8-BDBF-CFBE-67A1BC2D20F1}"/>
          </ac:spMkLst>
        </pc:spChg>
        <pc:spChg chg="add del mod">
          <ac:chgData name="Müller Laura" userId="8191ac63-0d49-4000-a34c-4f0f8c71d94d" providerId="ADAL" clId="{B2B72579-E9C9-4841-83B0-DBD0FDB23132}" dt="2024-09-03T16:22:49.825" v="37648" actId="478"/>
          <ac:spMkLst>
            <pc:docMk/>
            <pc:sldMk cId="1233227294" sldId="597"/>
            <ac:spMk id="150" creationId="{9A5C8187-15BC-7876-C801-F3846BCDC041}"/>
          </ac:spMkLst>
        </pc:spChg>
        <pc:spChg chg="mod">
          <ac:chgData name="Müller Laura" userId="8191ac63-0d49-4000-a34c-4f0f8c71d94d" providerId="ADAL" clId="{B2B72579-E9C9-4841-83B0-DBD0FDB23132}" dt="2024-09-03T14:15:25.078" v="33164" actId="14100"/>
          <ac:spMkLst>
            <pc:docMk/>
            <pc:sldMk cId="1233227294" sldId="597"/>
            <ac:spMk id="152" creationId="{3734A3F6-31C3-25B7-E8A7-50862C0F501D}"/>
          </ac:spMkLst>
        </pc:spChg>
        <pc:spChg chg="mod">
          <ac:chgData name="Müller Laura" userId="8191ac63-0d49-4000-a34c-4f0f8c71d94d" providerId="ADAL" clId="{B2B72579-E9C9-4841-83B0-DBD0FDB23132}" dt="2024-09-03T14:15:33.312" v="33185" actId="1038"/>
          <ac:spMkLst>
            <pc:docMk/>
            <pc:sldMk cId="1233227294" sldId="597"/>
            <ac:spMk id="153" creationId="{035C557D-50B9-421A-43F7-0FC521D30E87}"/>
          </ac:spMkLst>
        </pc:spChg>
        <pc:spChg chg="mod">
          <ac:chgData name="Müller Laura" userId="8191ac63-0d49-4000-a34c-4f0f8c71d94d" providerId="ADAL" clId="{B2B72579-E9C9-4841-83B0-DBD0FDB23132}" dt="2024-09-03T14:14:48.474" v="33123" actId="14100"/>
          <ac:spMkLst>
            <pc:docMk/>
            <pc:sldMk cId="1233227294" sldId="597"/>
            <ac:spMk id="155" creationId="{86E4BE0B-4E56-CE5C-BE9D-F621E3A2735C}"/>
          </ac:spMkLst>
        </pc:spChg>
        <pc:spChg chg="mod">
          <ac:chgData name="Müller Laura" userId="8191ac63-0d49-4000-a34c-4f0f8c71d94d" providerId="ADAL" clId="{B2B72579-E9C9-4841-83B0-DBD0FDB23132}" dt="2024-09-03T14:14:59.052" v="33130" actId="1037"/>
          <ac:spMkLst>
            <pc:docMk/>
            <pc:sldMk cId="1233227294" sldId="597"/>
            <ac:spMk id="156" creationId="{A29C824B-4D81-BEB3-F5D1-FAAC9A952EE3}"/>
          </ac:spMkLst>
        </pc:spChg>
        <pc:spChg chg="mod">
          <ac:chgData name="Müller Laura" userId="8191ac63-0d49-4000-a34c-4f0f8c71d94d" providerId="ADAL" clId="{B2B72579-E9C9-4841-83B0-DBD0FDB23132}" dt="2024-09-03T14:14:51.395" v="33124" actId="14100"/>
          <ac:spMkLst>
            <pc:docMk/>
            <pc:sldMk cId="1233227294" sldId="597"/>
            <ac:spMk id="158" creationId="{2516B310-609F-0B89-2B5C-1BB14C6F0DFD}"/>
          </ac:spMkLst>
        </pc:spChg>
        <pc:spChg chg="mod">
          <ac:chgData name="Müller Laura" userId="8191ac63-0d49-4000-a34c-4f0f8c71d94d" providerId="ADAL" clId="{B2B72579-E9C9-4841-83B0-DBD0FDB23132}" dt="2024-09-03T14:15:06.039" v="33144" actId="1037"/>
          <ac:spMkLst>
            <pc:docMk/>
            <pc:sldMk cId="1233227294" sldId="597"/>
            <ac:spMk id="159" creationId="{AD634145-2A80-2E55-F87B-8F4919E97C48}"/>
          </ac:spMkLst>
        </pc:spChg>
        <pc:spChg chg="mod">
          <ac:chgData name="Müller Laura" userId="8191ac63-0d49-4000-a34c-4f0f8c71d94d" providerId="ADAL" clId="{B2B72579-E9C9-4841-83B0-DBD0FDB23132}" dt="2024-09-03T14:24:39.472" v="33984" actId="14100"/>
          <ac:spMkLst>
            <pc:docMk/>
            <pc:sldMk cId="1233227294" sldId="597"/>
            <ac:spMk id="161" creationId="{23084C49-9B8F-C747-F5C2-76C9E14897D3}"/>
          </ac:spMkLst>
        </pc:spChg>
        <pc:spChg chg="mod">
          <ac:chgData name="Müller Laura" userId="8191ac63-0d49-4000-a34c-4f0f8c71d94d" providerId="ADAL" clId="{B2B72579-E9C9-4841-83B0-DBD0FDB23132}" dt="2024-09-03T14:24:46.232" v="33991" actId="1037"/>
          <ac:spMkLst>
            <pc:docMk/>
            <pc:sldMk cId="1233227294" sldId="597"/>
            <ac:spMk id="162" creationId="{C2536347-219D-0A68-AA1F-30919A7E47CE}"/>
          </ac:spMkLst>
        </pc:spChg>
        <pc:spChg chg="mod">
          <ac:chgData name="Müller Laura" userId="8191ac63-0d49-4000-a34c-4f0f8c71d94d" providerId="ADAL" clId="{B2B72579-E9C9-4841-83B0-DBD0FDB23132}" dt="2024-09-03T14:21:34.684" v="33713" actId="14100"/>
          <ac:spMkLst>
            <pc:docMk/>
            <pc:sldMk cId="1233227294" sldId="597"/>
            <ac:spMk id="164" creationId="{CAA9D9DD-516E-EC36-4D87-8D60EEB12749}"/>
          </ac:spMkLst>
        </pc:spChg>
        <pc:spChg chg="mod">
          <ac:chgData name="Müller Laura" userId="8191ac63-0d49-4000-a34c-4f0f8c71d94d" providerId="ADAL" clId="{B2B72579-E9C9-4841-83B0-DBD0FDB23132}" dt="2024-09-03T14:21:40.668" v="33722" actId="1037"/>
          <ac:spMkLst>
            <pc:docMk/>
            <pc:sldMk cId="1233227294" sldId="597"/>
            <ac:spMk id="165" creationId="{A9827E97-D816-BE77-A03A-A7ED57821DC7}"/>
          </ac:spMkLst>
        </pc:spChg>
        <pc:spChg chg="mod">
          <ac:chgData name="Müller Laura" userId="8191ac63-0d49-4000-a34c-4f0f8c71d94d" providerId="ADAL" clId="{B2B72579-E9C9-4841-83B0-DBD0FDB23132}" dt="2024-09-03T14:21:45.148" v="33725" actId="14100"/>
          <ac:spMkLst>
            <pc:docMk/>
            <pc:sldMk cId="1233227294" sldId="597"/>
            <ac:spMk id="167" creationId="{C9EDE7A3-FA50-5EFD-C485-F6F1B196A4F5}"/>
          </ac:spMkLst>
        </pc:spChg>
        <pc:spChg chg="mod">
          <ac:chgData name="Müller Laura" userId="8191ac63-0d49-4000-a34c-4f0f8c71d94d" providerId="ADAL" clId="{B2B72579-E9C9-4841-83B0-DBD0FDB23132}" dt="2024-09-03T14:21:55.044" v="33738" actId="1037"/>
          <ac:spMkLst>
            <pc:docMk/>
            <pc:sldMk cId="1233227294" sldId="597"/>
            <ac:spMk id="168" creationId="{23C7BD8C-7F25-DDD4-C519-51186C656D65}"/>
          </ac:spMkLst>
        </pc:spChg>
        <pc:grpChg chg="add mod">
          <ac:chgData name="Müller Laura" userId="8191ac63-0d49-4000-a34c-4f0f8c71d94d" providerId="ADAL" clId="{B2B72579-E9C9-4841-83B0-DBD0FDB23132}" dt="2024-09-03T14:25:29.003" v="34000" actId="1037"/>
          <ac:grpSpMkLst>
            <pc:docMk/>
            <pc:sldMk cId="1233227294" sldId="597"/>
            <ac:grpSpMk id="14" creationId="{04814691-37F2-F584-A452-841D577DAE73}"/>
          </ac:grpSpMkLst>
        </pc:grpChg>
        <pc:grpChg chg="add mod">
          <ac:chgData name="Müller Laura" userId="8191ac63-0d49-4000-a34c-4f0f8c71d94d" providerId="ADAL" clId="{B2B72579-E9C9-4841-83B0-DBD0FDB23132}" dt="2024-09-03T14:25:29.003" v="34000" actId="1037"/>
          <ac:grpSpMkLst>
            <pc:docMk/>
            <pc:sldMk cId="1233227294" sldId="597"/>
            <ac:grpSpMk id="26" creationId="{E41D5D17-3652-57C0-6964-A83B052DEF38}"/>
          </ac:grpSpMkLst>
        </pc:grpChg>
        <pc:grpChg chg="add mod">
          <ac:chgData name="Müller Laura" userId="8191ac63-0d49-4000-a34c-4f0f8c71d94d" providerId="ADAL" clId="{B2B72579-E9C9-4841-83B0-DBD0FDB23132}" dt="2024-09-03T14:25:29.003" v="34000" actId="1037"/>
          <ac:grpSpMkLst>
            <pc:docMk/>
            <pc:sldMk cId="1233227294" sldId="597"/>
            <ac:grpSpMk id="37" creationId="{F6759D3A-8820-A6F4-5D86-D8E638CCC742}"/>
          </ac:grpSpMkLst>
        </pc:grpChg>
        <pc:grpChg chg="add mod">
          <ac:chgData name="Müller Laura" userId="8191ac63-0d49-4000-a34c-4f0f8c71d94d" providerId="ADAL" clId="{B2B72579-E9C9-4841-83B0-DBD0FDB23132}" dt="2024-09-03T14:25:29.003" v="34000" actId="1037"/>
          <ac:grpSpMkLst>
            <pc:docMk/>
            <pc:sldMk cId="1233227294" sldId="597"/>
            <ac:grpSpMk id="53" creationId="{6CE63AD4-8900-C535-08BF-C32C1BC983D0}"/>
          </ac:grpSpMkLst>
        </pc:grpChg>
        <pc:grpChg chg="add mod">
          <ac:chgData name="Müller Laura" userId="8191ac63-0d49-4000-a34c-4f0f8c71d94d" providerId="ADAL" clId="{B2B72579-E9C9-4841-83B0-DBD0FDB23132}" dt="2024-08-29T11:11:50.049" v="15177" actId="164"/>
          <ac:grpSpMkLst>
            <pc:docMk/>
            <pc:sldMk cId="1233227294" sldId="597"/>
            <ac:grpSpMk id="99" creationId="{EE02295F-D1CB-AEAF-31DF-7000E0925144}"/>
          </ac:grpSpMkLst>
        </pc:grpChg>
        <pc:grpChg chg="del mod">
          <ac:chgData name="Müller Laura" userId="8191ac63-0d49-4000-a34c-4f0f8c71d94d" providerId="ADAL" clId="{B2B72579-E9C9-4841-83B0-DBD0FDB23132}" dt="2024-08-29T10:51:05.227" v="14847" actId="478"/>
          <ac:grpSpMkLst>
            <pc:docMk/>
            <pc:sldMk cId="1233227294" sldId="597"/>
            <ac:grpSpMk id="115" creationId="{E81377C1-9F88-C076-B300-E65783D7CEB4}"/>
          </ac:grpSpMkLst>
        </pc:grpChg>
        <pc:grpChg chg="del mod">
          <ac:chgData name="Müller Laura" userId="8191ac63-0d49-4000-a34c-4f0f8c71d94d" providerId="ADAL" clId="{B2B72579-E9C9-4841-83B0-DBD0FDB23132}" dt="2024-08-29T10:51:05.227" v="14847" actId="478"/>
          <ac:grpSpMkLst>
            <pc:docMk/>
            <pc:sldMk cId="1233227294" sldId="597"/>
            <ac:grpSpMk id="116" creationId="{10EDB995-0FCC-8852-6AA1-2B9316B05621}"/>
          </ac:grpSpMkLst>
        </pc:grpChg>
        <pc:grpChg chg="del mod">
          <ac:chgData name="Müller Laura" userId="8191ac63-0d49-4000-a34c-4f0f8c71d94d" providerId="ADAL" clId="{B2B72579-E9C9-4841-83B0-DBD0FDB23132}" dt="2024-08-29T10:51:05.227" v="14847" actId="478"/>
          <ac:grpSpMkLst>
            <pc:docMk/>
            <pc:sldMk cId="1233227294" sldId="597"/>
            <ac:grpSpMk id="117" creationId="{D3C988AF-5353-1624-C073-E5B53F80BFF3}"/>
          </ac:grpSpMkLst>
        </pc:grpChg>
        <pc:grpChg chg="del mod">
          <ac:chgData name="Müller Laura" userId="8191ac63-0d49-4000-a34c-4f0f8c71d94d" providerId="ADAL" clId="{B2B72579-E9C9-4841-83B0-DBD0FDB23132}" dt="2024-08-29T10:51:05.227" v="14847" actId="478"/>
          <ac:grpSpMkLst>
            <pc:docMk/>
            <pc:sldMk cId="1233227294" sldId="597"/>
            <ac:grpSpMk id="118" creationId="{814E1EE1-2FE0-4AD2-FAA4-9D8508AF841F}"/>
          </ac:grpSpMkLst>
        </pc:grpChg>
        <pc:grpChg chg="del mod">
          <ac:chgData name="Müller Laura" userId="8191ac63-0d49-4000-a34c-4f0f8c71d94d" providerId="ADAL" clId="{B2B72579-E9C9-4841-83B0-DBD0FDB23132}" dt="2024-08-29T10:51:05.227" v="14847" actId="478"/>
          <ac:grpSpMkLst>
            <pc:docMk/>
            <pc:sldMk cId="1233227294" sldId="597"/>
            <ac:grpSpMk id="119" creationId="{103851CD-98D8-FA0D-1D29-4A3A93EC91EA}"/>
          </ac:grpSpMkLst>
        </pc:grpChg>
        <pc:grpChg chg="del mod">
          <ac:chgData name="Müller Laura" userId="8191ac63-0d49-4000-a34c-4f0f8c71d94d" providerId="ADAL" clId="{B2B72579-E9C9-4841-83B0-DBD0FDB23132}" dt="2024-08-29T10:51:05.227" v="14847" actId="478"/>
          <ac:grpSpMkLst>
            <pc:docMk/>
            <pc:sldMk cId="1233227294" sldId="597"/>
            <ac:grpSpMk id="122" creationId="{56081ADD-2968-2D48-686A-593BFCCAF61F}"/>
          </ac:grpSpMkLst>
        </pc:grpChg>
        <pc:grpChg chg="add del mod">
          <ac:chgData name="Müller Laura" userId="8191ac63-0d49-4000-a34c-4f0f8c71d94d" providerId="ADAL" clId="{B2B72579-E9C9-4841-83B0-DBD0FDB23132}" dt="2024-09-03T14:25:29.003" v="34000" actId="1037"/>
          <ac:grpSpMkLst>
            <pc:docMk/>
            <pc:sldMk cId="1233227294" sldId="597"/>
            <ac:grpSpMk id="137" creationId="{62659D8A-11B5-FF2F-7FA5-6DD67410302A}"/>
          </ac:grpSpMkLst>
        </pc:grpChg>
        <pc:grpChg chg="add mod">
          <ac:chgData name="Müller Laura" userId="8191ac63-0d49-4000-a34c-4f0f8c71d94d" providerId="ADAL" clId="{B2B72579-E9C9-4841-83B0-DBD0FDB23132}" dt="2024-09-03T14:25:29.003" v="34000" actId="1037"/>
          <ac:grpSpMkLst>
            <pc:docMk/>
            <pc:sldMk cId="1233227294" sldId="597"/>
            <ac:grpSpMk id="151" creationId="{C31E513C-0AD4-8873-3865-4A4FC9D80659}"/>
          </ac:grpSpMkLst>
        </pc:grpChg>
        <pc:grpChg chg="add mod">
          <ac:chgData name="Müller Laura" userId="8191ac63-0d49-4000-a34c-4f0f8c71d94d" providerId="ADAL" clId="{B2B72579-E9C9-4841-83B0-DBD0FDB23132}" dt="2024-09-03T14:25:29.003" v="34000" actId="1037"/>
          <ac:grpSpMkLst>
            <pc:docMk/>
            <pc:sldMk cId="1233227294" sldId="597"/>
            <ac:grpSpMk id="154" creationId="{6FC2A8DA-43A7-B133-6FEF-0AA84A47465F}"/>
          </ac:grpSpMkLst>
        </pc:grpChg>
        <pc:grpChg chg="add mod">
          <ac:chgData name="Müller Laura" userId="8191ac63-0d49-4000-a34c-4f0f8c71d94d" providerId="ADAL" clId="{B2B72579-E9C9-4841-83B0-DBD0FDB23132}" dt="2024-09-03T14:25:29.003" v="34000" actId="1037"/>
          <ac:grpSpMkLst>
            <pc:docMk/>
            <pc:sldMk cId="1233227294" sldId="597"/>
            <ac:grpSpMk id="157" creationId="{B3D67D75-CD91-3715-8ED0-1B2E7951FF8A}"/>
          </ac:grpSpMkLst>
        </pc:grpChg>
        <pc:grpChg chg="add mod">
          <ac:chgData name="Müller Laura" userId="8191ac63-0d49-4000-a34c-4f0f8c71d94d" providerId="ADAL" clId="{B2B72579-E9C9-4841-83B0-DBD0FDB23132}" dt="2024-09-03T14:25:29.003" v="34000" actId="1037"/>
          <ac:grpSpMkLst>
            <pc:docMk/>
            <pc:sldMk cId="1233227294" sldId="597"/>
            <ac:grpSpMk id="160" creationId="{09C6CA36-F3C1-6054-14CA-F4A5A7CDD57A}"/>
          </ac:grpSpMkLst>
        </pc:grpChg>
        <pc:grpChg chg="add mod">
          <ac:chgData name="Müller Laura" userId="8191ac63-0d49-4000-a34c-4f0f8c71d94d" providerId="ADAL" clId="{B2B72579-E9C9-4841-83B0-DBD0FDB23132}" dt="2024-08-29T11:11:55.054" v="15178" actId="164"/>
          <ac:grpSpMkLst>
            <pc:docMk/>
            <pc:sldMk cId="1233227294" sldId="597"/>
            <ac:grpSpMk id="163" creationId="{30D9603E-64F1-911D-B362-0525FDF3B20C}"/>
          </ac:grpSpMkLst>
        </pc:grpChg>
        <pc:grpChg chg="add mod">
          <ac:chgData name="Müller Laura" userId="8191ac63-0d49-4000-a34c-4f0f8c71d94d" providerId="ADAL" clId="{B2B72579-E9C9-4841-83B0-DBD0FDB23132}" dt="2024-09-03T14:25:29.003" v="34000" actId="1037"/>
          <ac:grpSpMkLst>
            <pc:docMk/>
            <pc:sldMk cId="1233227294" sldId="597"/>
            <ac:grpSpMk id="166" creationId="{0C6BF443-6A85-DF23-0A50-F93800383F5A}"/>
          </ac:grpSpMkLst>
        </pc:grpChg>
        <pc:grpChg chg="add del mod">
          <ac:chgData name="Müller Laura" userId="8191ac63-0d49-4000-a34c-4f0f8c71d94d" providerId="ADAL" clId="{B2B72579-E9C9-4841-83B0-DBD0FDB23132}" dt="2024-09-03T14:21:20.859" v="33703" actId="478"/>
          <ac:grpSpMkLst>
            <pc:docMk/>
            <pc:sldMk cId="1233227294" sldId="597"/>
            <ac:grpSpMk id="173" creationId="{3891EE19-9CF9-26C9-717B-7B42FE4DBAB2}"/>
          </ac:grpSpMkLst>
        </pc:grpChg>
        <pc:grpChg chg="add mod">
          <ac:chgData name="Müller Laura" userId="8191ac63-0d49-4000-a34c-4f0f8c71d94d" providerId="ADAL" clId="{B2B72579-E9C9-4841-83B0-DBD0FDB23132}" dt="2024-09-03T14:25:29.003" v="34000" actId="1037"/>
          <ac:grpSpMkLst>
            <pc:docMk/>
            <pc:sldMk cId="1233227294" sldId="597"/>
            <ac:grpSpMk id="174" creationId="{4F38D278-C3E8-5CC4-7221-36E80DCFC53A}"/>
          </ac:grpSpMkLst>
        </pc:grpChg>
        <pc:graphicFrameChg chg="add del mod">
          <ac:chgData name="Müller Laura" userId="8191ac63-0d49-4000-a34c-4f0f8c71d94d" providerId="ADAL" clId="{B2B72579-E9C9-4841-83B0-DBD0FDB23132}" dt="2024-09-03T14:22:22.898" v="33741" actId="478"/>
          <ac:graphicFrameMkLst>
            <pc:docMk/>
            <pc:sldMk cId="1233227294" sldId="597"/>
            <ac:graphicFrameMk id="79" creationId="{14ACA11B-CDEE-898E-C21B-375207DE9E95}"/>
          </ac:graphicFrameMkLst>
        </pc:graphicFrameChg>
        <pc:graphicFrameChg chg="del">
          <ac:chgData name="Müller Laura" userId="8191ac63-0d49-4000-a34c-4f0f8c71d94d" providerId="ADAL" clId="{B2B72579-E9C9-4841-83B0-DBD0FDB23132}" dt="2024-09-03T14:22:23.981" v="33742" actId="478"/>
          <ac:graphicFrameMkLst>
            <pc:docMk/>
            <pc:sldMk cId="1233227294" sldId="597"/>
            <ac:graphicFrameMk id="80" creationId="{728C21B9-41B4-E22C-8458-85C7BC635FCE}"/>
          </ac:graphicFrameMkLst>
        </pc:graphicFrameChg>
        <pc:picChg chg="del">
          <ac:chgData name="Müller Laura" userId="8191ac63-0d49-4000-a34c-4f0f8c71d94d" providerId="ADAL" clId="{B2B72579-E9C9-4841-83B0-DBD0FDB23132}" dt="2024-09-03T09:56:04.682" v="30634" actId="478"/>
          <ac:picMkLst>
            <pc:docMk/>
            <pc:sldMk cId="1233227294" sldId="597"/>
            <ac:picMk id="5" creationId="{00EA517F-65DC-E1A3-22C5-A49799C41ECE}"/>
          </ac:picMkLst>
        </pc:picChg>
        <pc:picChg chg="mod">
          <ac:chgData name="Müller Laura" userId="8191ac63-0d49-4000-a34c-4f0f8c71d94d" providerId="ADAL" clId="{B2B72579-E9C9-4841-83B0-DBD0FDB23132}" dt="2024-08-29T09:01:57.762" v="12754" actId="1036"/>
          <ac:picMkLst>
            <pc:docMk/>
            <pc:sldMk cId="1233227294" sldId="597"/>
            <ac:picMk id="6" creationId="{1DFEDDD8-3AC7-C64B-B41A-4E960C98C44E}"/>
          </ac:picMkLst>
        </pc:picChg>
        <pc:picChg chg="mod">
          <ac:chgData name="Müller Laura" userId="8191ac63-0d49-4000-a34c-4f0f8c71d94d" providerId="ADAL" clId="{B2B72579-E9C9-4841-83B0-DBD0FDB23132}" dt="2024-08-29T09:01:57.762" v="12754" actId="1036"/>
          <ac:picMkLst>
            <pc:docMk/>
            <pc:sldMk cId="1233227294" sldId="597"/>
            <ac:picMk id="7" creationId="{FF5AF4FB-8600-D05A-7434-A7310F8761AC}"/>
          </ac:picMkLst>
        </pc:picChg>
        <pc:picChg chg="del">
          <ac:chgData name="Müller Laura" userId="8191ac63-0d49-4000-a34c-4f0f8c71d94d" providerId="ADAL" clId="{B2B72579-E9C9-4841-83B0-DBD0FDB23132}" dt="2024-09-03T09:56:04.682" v="30634" actId="478"/>
          <ac:picMkLst>
            <pc:docMk/>
            <pc:sldMk cId="1233227294" sldId="597"/>
            <ac:picMk id="9" creationId="{09C0FDE1-AFF6-BE63-3298-A0E43172D1BB}"/>
          </ac:picMkLst>
        </pc:picChg>
        <pc:picChg chg="add mod">
          <ac:chgData name="Müller Laura" userId="8191ac63-0d49-4000-a34c-4f0f8c71d94d" providerId="ADAL" clId="{B2B72579-E9C9-4841-83B0-DBD0FDB23132}" dt="2024-09-03T09:56:05.072" v="30635"/>
          <ac:picMkLst>
            <pc:docMk/>
            <pc:sldMk cId="1233227294" sldId="597"/>
            <ac:picMk id="12" creationId="{707F5403-562C-C689-A3B7-DB063E16E713}"/>
          </ac:picMkLst>
        </pc:picChg>
        <pc:picChg chg="del mod">
          <ac:chgData name="Müller Laura" userId="8191ac63-0d49-4000-a34c-4f0f8c71d94d" providerId="ADAL" clId="{B2B72579-E9C9-4841-83B0-DBD0FDB23132}" dt="2024-09-03T14:12:25.122" v="32988" actId="478"/>
          <ac:picMkLst>
            <pc:docMk/>
            <pc:sldMk cId="1233227294" sldId="597"/>
            <ac:picMk id="15" creationId="{6581151E-E40D-403A-8BCD-C3E8A81E09D0}"/>
          </ac:picMkLst>
        </pc:picChg>
        <pc:picChg chg="del mod">
          <ac:chgData name="Müller Laura" userId="8191ac63-0d49-4000-a34c-4f0f8c71d94d" providerId="ADAL" clId="{B2B72579-E9C9-4841-83B0-DBD0FDB23132}" dt="2024-09-03T14:17:53.325" v="33439" actId="478"/>
          <ac:picMkLst>
            <pc:docMk/>
            <pc:sldMk cId="1233227294" sldId="597"/>
            <ac:picMk id="27" creationId="{C7EE1E10-FE96-DBE3-7FDB-376E8E2150F2}"/>
          </ac:picMkLst>
        </pc:picChg>
        <pc:picChg chg="del mod">
          <ac:chgData name="Müller Laura" userId="8191ac63-0d49-4000-a34c-4f0f8c71d94d" providerId="ADAL" clId="{B2B72579-E9C9-4841-83B0-DBD0FDB23132}" dt="2024-09-03T14:10:47.552" v="32717" actId="478"/>
          <ac:picMkLst>
            <pc:docMk/>
            <pc:sldMk cId="1233227294" sldId="597"/>
            <ac:picMk id="38" creationId="{424394B8-DBF2-7D58-2352-CD7963C939D2}"/>
          </ac:picMkLst>
        </pc:picChg>
        <pc:picChg chg="add mod">
          <ac:chgData name="Müller Laura" userId="8191ac63-0d49-4000-a34c-4f0f8c71d94d" providerId="ADAL" clId="{B2B72579-E9C9-4841-83B0-DBD0FDB23132}" dt="2024-09-03T09:56:05.072" v="30635"/>
          <ac:picMkLst>
            <pc:docMk/>
            <pc:sldMk cId="1233227294" sldId="597"/>
            <ac:picMk id="40" creationId="{A7413B02-74AB-DC56-C928-F00B7DA1C7A9}"/>
          </ac:picMkLst>
        </pc:picChg>
        <pc:picChg chg="add mod">
          <ac:chgData name="Müller Laura" userId="8191ac63-0d49-4000-a34c-4f0f8c71d94d" providerId="ADAL" clId="{B2B72579-E9C9-4841-83B0-DBD0FDB23132}" dt="2024-09-03T09:56:12.612" v="30636"/>
          <ac:picMkLst>
            <pc:docMk/>
            <pc:sldMk cId="1233227294" sldId="597"/>
            <ac:picMk id="48" creationId="{3C860271-AFBA-4592-42A9-3C56B880097E}"/>
          </ac:picMkLst>
        </pc:picChg>
        <pc:picChg chg="add mod">
          <ac:chgData name="Müller Laura" userId="8191ac63-0d49-4000-a34c-4f0f8c71d94d" providerId="ADAL" clId="{B2B72579-E9C9-4841-83B0-DBD0FDB23132}" dt="2024-09-03T09:56:12.612" v="30636"/>
          <ac:picMkLst>
            <pc:docMk/>
            <pc:sldMk cId="1233227294" sldId="597"/>
            <ac:picMk id="50" creationId="{BBB2FC92-A959-D7F8-0B25-25DD8BE126A3}"/>
          </ac:picMkLst>
        </pc:picChg>
        <pc:picChg chg="del mod">
          <ac:chgData name="Müller Laura" userId="8191ac63-0d49-4000-a34c-4f0f8c71d94d" providerId="ADAL" clId="{B2B72579-E9C9-4841-83B0-DBD0FDB23132}" dt="2024-09-03T13:53:46.594" v="31784" actId="478"/>
          <ac:picMkLst>
            <pc:docMk/>
            <pc:sldMk cId="1233227294" sldId="597"/>
            <ac:picMk id="55" creationId="{0ABB2DF6-19FA-232D-9783-4BF9D7DF27DF}"/>
          </ac:picMkLst>
        </pc:picChg>
        <pc:picChg chg="add del mod ord modCrop">
          <ac:chgData name="Müller Laura" userId="8191ac63-0d49-4000-a34c-4f0f8c71d94d" providerId="ADAL" clId="{B2B72579-E9C9-4841-83B0-DBD0FDB23132}" dt="2024-09-03T14:08:25.870" v="32191" actId="478"/>
          <ac:picMkLst>
            <pc:docMk/>
            <pc:sldMk cId="1233227294" sldId="597"/>
            <ac:picMk id="61" creationId="{8070BF8D-E692-88F6-DC1C-E40F0DD19069}"/>
          </ac:picMkLst>
        </pc:picChg>
        <pc:picChg chg="add del mod ord modCrop">
          <ac:chgData name="Müller Laura" userId="8191ac63-0d49-4000-a34c-4f0f8c71d94d" providerId="ADAL" clId="{B2B72579-E9C9-4841-83B0-DBD0FDB23132}" dt="2024-09-03T14:07:07.233" v="32094" actId="478"/>
          <ac:picMkLst>
            <pc:docMk/>
            <pc:sldMk cId="1233227294" sldId="597"/>
            <ac:picMk id="64" creationId="{03EF6E65-5549-F0B6-96A1-4EA51780FFDB}"/>
          </ac:picMkLst>
        </pc:picChg>
        <pc:picChg chg="add del mod">
          <ac:chgData name="Müller Laura" userId="8191ac63-0d49-4000-a34c-4f0f8c71d94d" providerId="ADAL" clId="{B2B72579-E9C9-4841-83B0-DBD0FDB23132}" dt="2024-09-03T14:07:00.294" v="32079"/>
          <ac:picMkLst>
            <pc:docMk/>
            <pc:sldMk cId="1233227294" sldId="597"/>
            <ac:picMk id="68" creationId="{EDA079CC-1E13-4B1A-55AD-0A01D9C3D6F3}"/>
          </ac:picMkLst>
        </pc:picChg>
        <pc:picChg chg="add mod ord modCrop">
          <ac:chgData name="Müller Laura" userId="8191ac63-0d49-4000-a34c-4f0f8c71d94d" providerId="ADAL" clId="{B2B72579-E9C9-4841-83B0-DBD0FDB23132}" dt="2024-09-03T14:25:29.003" v="34000" actId="1037"/>
          <ac:picMkLst>
            <pc:docMk/>
            <pc:sldMk cId="1233227294" sldId="597"/>
            <ac:picMk id="70" creationId="{1DD96C3C-EA8E-BB1D-35C6-5AEE70DE2D2B}"/>
          </ac:picMkLst>
        </pc:picChg>
        <pc:picChg chg="add mod ord modCrop">
          <ac:chgData name="Müller Laura" userId="8191ac63-0d49-4000-a34c-4f0f8c71d94d" providerId="ADAL" clId="{B2B72579-E9C9-4841-83B0-DBD0FDB23132}" dt="2024-09-03T14:25:29.003" v="34000" actId="1037"/>
          <ac:picMkLst>
            <pc:docMk/>
            <pc:sldMk cId="1233227294" sldId="597"/>
            <ac:picMk id="72" creationId="{067F095D-2D20-125E-F557-595C7EDF1323}"/>
          </ac:picMkLst>
        </pc:picChg>
        <pc:picChg chg="add mod ord modCrop">
          <ac:chgData name="Müller Laura" userId="8191ac63-0d49-4000-a34c-4f0f8c71d94d" providerId="ADAL" clId="{B2B72579-E9C9-4841-83B0-DBD0FDB23132}" dt="2024-09-03T14:25:29.003" v="34000" actId="1037"/>
          <ac:picMkLst>
            <pc:docMk/>
            <pc:sldMk cId="1233227294" sldId="597"/>
            <ac:picMk id="74" creationId="{9B3FC4FF-747F-45A4-95BA-27D519E2332A}"/>
          </ac:picMkLst>
        </pc:picChg>
        <pc:picChg chg="add mod ord modCrop">
          <ac:chgData name="Müller Laura" userId="8191ac63-0d49-4000-a34c-4f0f8c71d94d" providerId="ADAL" clId="{B2B72579-E9C9-4841-83B0-DBD0FDB23132}" dt="2024-09-03T14:25:29.003" v="34000" actId="1037"/>
          <ac:picMkLst>
            <pc:docMk/>
            <pc:sldMk cId="1233227294" sldId="597"/>
            <ac:picMk id="76" creationId="{6D2AC491-DECD-762F-65C8-10EFB289E98D}"/>
          </ac:picMkLst>
        </pc:picChg>
        <pc:picChg chg="add mod ord modCrop">
          <ac:chgData name="Müller Laura" userId="8191ac63-0d49-4000-a34c-4f0f8c71d94d" providerId="ADAL" clId="{B2B72579-E9C9-4841-83B0-DBD0FDB23132}" dt="2024-09-03T14:25:29.003" v="34000" actId="1037"/>
          <ac:picMkLst>
            <pc:docMk/>
            <pc:sldMk cId="1233227294" sldId="597"/>
            <ac:picMk id="78" creationId="{43AC3B64-C8AC-21A6-5864-99CB59AAE067}"/>
          </ac:picMkLst>
        </pc:picChg>
        <pc:picChg chg="del mod">
          <ac:chgData name="Müller Laura" userId="8191ac63-0d49-4000-a34c-4f0f8c71d94d" providerId="ADAL" clId="{B2B72579-E9C9-4841-83B0-DBD0FDB23132}" dt="2024-09-03T14:19:48.529" v="33499" actId="478"/>
          <ac:picMkLst>
            <pc:docMk/>
            <pc:sldMk cId="1233227294" sldId="597"/>
            <ac:picMk id="82" creationId="{3561355A-9E1E-6DBD-086C-B5B588342324}"/>
          </ac:picMkLst>
        </pc:picChg>
        <pc:picChg chg="add mod ord modCrop">
          <ac:chgData name="Müller Laura" userId="8191ac63-0d49-4000-a34c-4f0f8c71d94d" providerId="ADAL" clId="{B2B72579-E9C9-4841-83B0-DBD0FDB23132}" dt="2024-09-03T14:25:29.003" v="34000" actId="1037"/>
          <ac:picMkLst>
            <pc:docMk/>
            <pc:sldMk cId="1233227294" sldId="597"/>
            <ac:picMk id="84" creationId="{3845064C-990E-E6F1-7E9D-BD15B2F341F7}"/>
          </ac:picMkLst>
        </pc:picChg>
        <pc:picChg chg="del mod">
          <ac:chgData name="Müller Laura" userId="8191ac63-0d49-4000-a34c-4f0f8c71d94d" providerId="ADAL" clId="{B2B72579-E9C9-4841-83B0-DBD0FDB23132}" dt="2024-08-29T11:11:39.086" v="15176" actId="478"/>
          <ac:picMkLst>
            <pc:docMk/>
            <pc:sldMk cId="1233227294" sldId="597"/>
            <ac:picMk id="100" creationId="{CF557206-3A0D-559D-08DC-9520088B5EF2}"/>
          </ac:picMkLst>
        </pc:picChg>
        <pc:picChg chg="add del mod">
          <ac:chgData name="Müller Laura" userId="8191ac63-0d49-4000-a34c-4f0f8c71d94d" providerId="ADAL" clId="{B2B72579-E9C9-4841-83B0-DBD0FDB23132}" dt="2024-09-03T14:24:18.752" v="33975" actId="478"/>
          <ac:picMkLst>
            <pc:docMk/>
            <pc:sldMk cId="1233227294" sldId="597"/>
            <ac:picMk id="139" creationId="{A0A722D4-9288-A43B-B0FE-211C8B66E2F0}"/>
          </ac:picMkLst>
        </pc:picChg>
        <pc:picChg chg="add del mod ord modCrop">
          <ac:chgData name="Müller Laura" userId="8191ac63-0d49-4000-a34c-4f0f8c71d94d" providerId="ADAL" clId="{B2B72579-E9C9-4841-83B0-DBD0FDB23132}" dt="2024-09-03T14:21:20.859" v="33703" actId="478"/>
          <ac:picMkLst>
            <pc:docMk/>
            <pc:sldMk cId="1233227294" sldId="597"/>
            <ac:picMk id="172" creationId="{166623A5-9E0A-CCB8-DF7B-94D93E8BAAC9}"/>
          </ac:picMkLst>
        </pc:picChg>
        <pc:cxnChg chg="mod">
          <ac:chgData name="Müller Laura" userId="8191ac63-0d49-4000-a34c-4f0f8c71d94d" providerId="ADAL" clId="{B2B72579-E9C9-4841-83B0-DBD0FDB23132}" dt="2024-08-29T10:51:06.177" v="14848"/>
          <ac:cxnSpMkLst>
            <pc:docMk/>
            <pc:sldMk cId="1233227294" sldId="597"/>
            <ac:cxnSpMk id="16" creationId="{3AB2D9F5-7ADE-4BD9-8B65-763DC94384CF}"/>
          </ac:cxnSpMkLst>
        </pc:cxnChg>
        <pc:cxnChg chg="mod">
          <ac:chgData name="Müller Laura" userId="8191ac63-0d49-4000-a34c-4f0f8c71d94d" providerId="ADAL" clId="{B2B72579-E9C9-4841-83B0-DBD0FDB23132}" dt="2024-08-29T10:51:06.177" v="14848"/>
          <ac:cxnSpMkLst>
            <pc:docMk/>
            <pc:sldMk cId="1233227294" sldId="597"/>
            <ac:cxnSpMk id="28" creationId="{C1455D0B-8201-8A9F-9D40-CD0783A999E1}"/>
          </ac:cxnSpMkLst>
        </pc:cxnChg>
        <pc:cxnChg chg="mod">
          <ac:chgData name="Müller Laura" userId="8191ac63-0d49-4000-a34c-4f0f8c71d94d" providerId="ADAL" clId="{B2B72579-E9C9-4841-83B0-DBD0FDB23132}" dt="2024-08-29T10:51:06.177" v="14848"/>
          <ac:cxnSpMkLst>
            <pc:docMk/>
            <pc:sldMk cId="1233227294" sldId="597"/>
            <ac:cxnSpMk id="39" creationId="{7B95BBE7-5A6F-387C-1AD6-47BC52AB69DB}"/>
          </ac:cxnSpMkLst>
        </pc:cxnChg>
        <pc:cxnChg chg="mod">
          <ac:chgData name="Müller Laura" userId="8191ac63-0d49-4000-a34c-4f0f8c71d94d" providerId="ADAL" clId="{B2B72579-E9C9-4841-83B0-DBD0FDB23132}" dt="2024-08-29T10:51:06.177" v="14848"/>
          <ac:cxnSpMkLst>
            <pc:docMk/>
            <pc:sldMk cId="1233227294" sldId="597"/>
            <ac:cxnSpMk id="59" creationId="{4A227B06-3202-8529-377F-F0C073452507}"/>
          </ac:cxnSpMkLst>
        </pc:cxnChg>
        <pc:cxnChg chg="mod">
          <ac:chgData name="Müller Laura" userId="8191ac63-0d49-4000-a34c-4f0f8c71d94d" providerId="ADAL" clId="{B2B72579-E9C9-4841-83B0-DBD0FDB23132}" dt="2024-08-29T10:51:06.177" v="14848"/>
          <ac:cxnSpMkLst>
            <pc:docMk/>
            <pc:sldMk cId="1233227294" sldId="597"/>
            <ac:cxnSpMk id="101" creationId="{2460B106-37B4-50AD-2111-B7DE35D6193F}"/>
          </ac:cxnSpMkLst>
        </pc:cxnChg>
        <pc:cxnChg chg="mod">
          <ac:chgData name="Müller Laura" userId="8191ac63-0d49-4000-a34c-4f0f8c71d94d" providerId="ADAL" clId="{B2B72579-E9C9-4841-83B0-DBD0FDB23132}" dt="2024-08-29T10:51:06.177" v="14848"/>
          <ac:cxnSpMkLst>
            <pc:docMk/>
            <pc:sldMk cId="1233227294" sldId="597"/>
            <ac:cxnSpMk id="140" creationId="{AB2DF43B-1CCE-4E76-41C0-8EFD055D5F7E}"/>
          </ac:cxnSpMkLst>
        </pc:cxnChg>
        <pc:cxnChg chg="add del mod">
          <ac:chgData name="Müller Laura" userId="8191ac63-0d49-4000-a34c-4f0f8c71d94d" providerId="ADAL" clId="{B2B72579-E9C9-4841-83B0-DBD0FDB23132}" dt="2024-08-29T10:52:39.436" v="14973" actId="478"/>
          <ac:cxnSpMkLst>
            <pc:docMk/>
            <pc:sldMk cId="1233227294" sldId="597"/>
            <ac:cxnSpMk id="170" creationId="{380504C3-C234-9941-222B-ABACE8628C69}"/>
          </ac:cxnSpMkLst>
        </pc:cxnChg>
      </pc:sldChg>
      <pc:sldChg chg="addSp delSp modSp add del mod">
        <pc:chgData name="Müller Laura" userId="8191ac63-0d49-4000-a34c-4f0f8c71d94d" providerId="ADAL" clId="{B2B72579-E9C9-4841-83B0-DBD0FDB23132}" dt="2024-08-29T09:05:01.719" v="12909" actId="47"/>
        <pc:sldMkLst>
          <pc:docMk/>
          <pc:sldMk cId="2809019226" sldId="598"/>
        </pc:sldMkLst>
        <pc:spChg chg="del">
          <ac:chgData name="Müller Laura" userId="8191ac63-0d49-4000-a34c-4f0f8c71d94d" providerId="ADAL" clId="{B2B72579-E9C9-4841-83B0-DBD0FDB23132}" dt="2024-08-29T09:02:15.963" v="12763" actId="478"/>
          <ac:spMkLst>
            <pc:docMk/>
            <pc:sldMk cId="2809019226" sldId="598"/>
            <ac:spMk id="2" creationId="{66BF5765-67B7-3470-F56E-0724A6AE2E52}"/>
          </ac:spMkLst>
        </pc:spChg>
        <pc:spChg chg="del">
          <ac:chgData name="Müller Laura" userId="8191ac63-0d49-4000-a34c-4f0f8c71d94d" providerId="ADAL" clId="{B2B72579-E9C9-4841-83B0-DBD0FDB23132}" dt="2024-08-29T09:02:15.963" v="12763" actId="478"/>
          <ac:spMkLst>
            <pc:docMk/>
            <pc:sldMk cId="2809019226" sldId="598"/>
            <ac:spMk id="3" creationId="{581B2C38-ED5A-35E8-D36C-5020DABEF45F}"/>
          </ac:spMkLst>
        </pc:spChg>
        <pc:spChg chg="mod">
          <ac:chgData name="Müller Laura" userId="8191ac63-0d49-4000-a34c-4f0f8c71d94d" providerId="ADAL" clId="{B2B72579-E9C9-4841-83B0-DBD0FDB23132}" dt="2024-08-29T09:02:43.899" v="12835" actId="14100"/>
          <ac:spMkLst>
            <pc:docMk/>
            <pc:sldMk cId="2809019226" sldId="598"/>
            <ac:spMk id="4" creationId="{2EA57CB5-B5E5-7F36-009F-0E68CD095335}"/>
          </ac:spMkLst>
        </pc:spChg>
        <pc:spChg chg="add del mod">
          <ac:chgData name="Müller Laura" userId="8191ac63-0d49-4000-a34c-4f0f8c71d94d" providerId="ADAL" clId="{B2B72579-E9C9-4841-83B0-DBD0FDB23132}" dt="2024-08-29T09:03:58.988" v="12841" actId="478"/>
          <ac:spMkLst>
            <pc:docMk/>
            <pc:sldMk cId="2809019226" sldId="598"/>
            <ac:spMk id="12" creationId="{5794800B-95E8-03F4-ECBB-5ADC5ADF5353}"/>
          </ac:spMkLst>
        </pc:spChg>
        <pc:spChg chg="mod">
          <ac:chgData name="Müller Laura" userId="8191ac63-0d49-4000-a34c-4f0f8c71d94d" providerId="ADAL" clId="{B2B72579-E9C9-4841-83B0-DBD0FDB23132}" dt="2024-08-29T09:02:19.515" v="12771" actId="20577"/>
          <ac:spMkLst>
            <pc:docMk/>
            <pc:sldMk cId="2809019226" sldId="598"/>
            <ac:spMk id="13" creationId="{2A224755-663A-9111-14F8-3A91E6610FDD}"/>
          </ac:spMkLst>
        </pc:spChg>
      </pc:sldChg>
      <pc:sldChg chg="addSp delSp modSp add mod ord modNotesTx">
        <pc:chgData name="Müller Laura" userId="8191ac63-0d49-4000-a34c-4f0f8c71d94d" providerId="ADAL" clId="{B2B72579-E9C9-4841-83B0-DBD0FDB23132}" dt="2024-09-09T13:16:45.725" v="43841" actId="1035"/>
        <pc:sldMkLst>
          <pc:docMk/>
          <pc:sldMk cId="3280854844" sldId="598"/>
        </pc:sldMkLst>
        <pc:spChg chg="del">
          <ac:chgData name="Müller Laura" userId="8191ac63-0d49-4000-a34c-4f0f8c71d94d" providerId="ADAL" clId="{B2B72579-E9C9-4841-83B0-DBD0FDB23132}" dt="2024-08-29T09:05:35.109" v="12994" actId="478"/>
          <ac:spMkLst>
            <pc:docMk/>
            <pc:sldMk cId="3280854844" sldId="598"/>
            <ac:spMk id="2" creationId="{66BF5765-67B7-3470-F56E-0724A6AE2E52}"/>
          </ac:spMkLst>
        </pc:spChg>
        <pc:spChg chg="add mod">
          <ac:chgData name="Müller Laura" userId="8191ac63-0d49-4000-a34c-4f0f8c71d94d" providerId="ADAL" clId="{B2B72579-E9C9-4841-83B0-DBD0FDB23132}" dt="2024-09-03T09:56:17.613" v="30638"/>
          <ac:spMkLst>
            <pc:docMk/>
            <pc:sldMk cId="3280854844" sldId="598"/>
            <ac:spMk id="2" creationId="{FEE1854D-6601-2876-8DE6-DA75B237E8CA}"/>
          </ac:spMkLst>
        </pc:spChg>
        <pc:spChg chg="add mod">
          <ac:chgData name="Müller Laura" userId="8191ac63-0d49-4000-a34c-4f0f8c71d94d" providerId="ADAL" clId="{B2B72579-E9C9-4841-83B0-DBD0FDB23132}" dt="2024-09-06T06:44:43.426" v="41952" actId="20577"/>
          <ac:spMkLst>
            <pc:docMk/>
            <pc:sldMk cId="3280854844" sldId="598"/>
            <ac:spMk id="3" creationId="{4FCB1278-C4B8-BDF3-6B36-59BC2BE0650D}"/>
          </ac:spMkLst>
        </pc:spChg>
        <pc:spChg chg="del">
          <ac:chgData name="Müller Laura" userId="8191ac63-0d49-4000-a34c-4f0f8c71d94d" providerId="ADAL" clId="{B2B72579-E9C9-4841-83B0-DBD0FDB23132}" dt="2024-08-29T09:05:35.109" v="12994" actId="478"/>
          <ac:spMkLst>
            <pc:docMk/>
            <pc:sldMk cId="3280854844" sldId="598"/>
            <ac:spMk id="3" creationId="{581B2C38-ED5A-35E8-D36C-5020DABEF45F}"/>
          </ac:spMkLst>
        </pc:spChg>
        <pc:spChg chg="del mod">
          <ac:chgData name="Müller Laura" userId="8191ac63-0d49-4000-a34c-4f0f8c71d94d" providerId="ADAL" clId="{B2B72579-E9C9-4841-83B0-DBD0FDB23132}" dt="2024-08-29T10:50:37.900" v="14792" actId="478"/>
          <ac:spMkLst>
            <pc:docMk/>
            <pc:sldMk cId="3280854844" sldId="598"/>
            <ac:spMk id="4" creationId="{2EA57CB5-B5E5-7F36-009F-0E68CD095335}"/>
          </ac:spMkLst>
        </pc:spChg>
        <pc:spChg chg="mod">
          <ac:chgData name="Müller Laura" userId="8191ac63-0d49-4000-a34c-4f0f8c71d94d" providerId="ADAL" clId="{B2B72579-E9C9-4841-83B0-DBD0FDB23132}" dt="2024-09-03T10:07:59.346" v="30892" actId="1035"/>
          <ac:spMkLst>
            <pc:docMk/>
            <pc:sldMk cId="3280854844" sldId="598"/>
            <ac:spMk id="8" creationId="{2135D0B0-8B01-9682-EA79-D0A38DDB2CAC}"/>
          </ac:spMkLst>
        </pc:spChg>
        <pc:spChg chg="mod">
          <ac:chgData name="Müller Laura" userId="8191ac63-0d49-4000-a34c-4f0f8c71d94d" providerId="ADAL" clId="{B2B72579-E9C9-4841-83B0-DBD0FDB23132}" dt="2024-09-03T10:07:59.346" v="30892" actId="1035"/>
          <ac:spMkLst>
            <pc:docMk/>
            <pc:sldMk cId="3280854844" sldId="598"/>
            <ac:spMk id="11" creationId="{5EBFA2A9-AE40-A823-4BCF-9F2BE2ED02F4}"/>
          </ac:spMkLst>
        </pc:spChg>
        <pc:spChg chg="add del mod">
          <ac:chgData name="Müller Laura" userId="8191ac63-0d49-4000-a34c-4f0f8c71d94d" providerId="ADAL" clId="{B2B72579-E9C9-4841-83B0-DBD0FDB23132}" dt="2024-08-29T09:05:08.947" v="12913" actId="478"/>
          <ac:spMkLst>
            <pc:docMk/>
            <pc:sldMk cId="3280854844" sldId="598"/>
            <ac:spMk id="12" creationId="{DC1A8EBC-7B20-787D-CA09-E483AD73E5F1}"/>
          </ac:spMkLst>
        </pc:spChg>
        <pc:spChg chg="mod">
          <ac:chgData name="Müller Laura" userId="8191ac63-0d49-4000-a34c-4f0f8c71d94d" providerId="ADAL" clId="{B2B72579-E9C9-4841-83B0-DBD0FDB23132}" dt="2024-09-09T13:16:45.725" v="43841" actId="1035"/>
          <ac:spMkLst>
            <pc:docMk/>
            <pc:sldMk cId="3280854844" sldId="598"/>
            <ac:spMk id="13" creationId="{2A224755-663A-9111-14F8-3A91E6610FDD}"/>
          </ac:spMkLst>
        </pc:spChg>
        <pc:spChg chg="add del">
          <ac:chgData name="Müller Laura" userId="8191ac63-0d49-4000-a34c-4f0f8c71d94d" providerId="ADAL" clId="{B2B72579-E9C9-4841-83B0-DBD0FDB23132}" dt="2024-08-29T09:05:44.246" v="12996" actId="478"/>
          <ac:spMkLst>
            <pc:docMk/>
            <pc:sldMk cId="3280854844" sldId="598"/>
            <ac:spMk id="14" creationId="{57B37C93-C083-B3F2-CB03-5F0E2C6D4AFB}"/>
          </ac:spMkLst>
        </pc:spChg>
        <pc:spChg chg="add del mod">
          <ac:chgData name="Müller Laura" userId="8191ac63-0d49-4000-a34c-4f0f8c71d94d" providerId="ADAL" clId="{B2B72579-E9C9-4841-83B0-DBD0FDB23132}" dt="2024-09-03T14:25:36.967" v="34001" actId="478"/>
          <ac:spMkLst>
            <pc:docMk/>
            <pc:sldMk cId="3280854844" sldId="598"/>
            <ac:spMk id="14" creationId="{84B8AEF4-3E2D-A3E0-4465-9E72907109D7}"/>
          </ac:spMkLst>
        </pc:spChg>
        <pc:spChg chg="add mod">
          <ac:chgData name="Müller Laura" userId="8191ac63-0d49-4000-a34c-4f0f8c71d94d" providerId="ADAL" clId="{B2B72579-E9C9-4841-83B0-DBD0FDB23132}" dt="2024-09-03T10:00:12.977" v="30788" actId="207"/>
          <ac:spMkLst>
            <pc:docMk/>
            <pc:sldMk cId="3280854844" sldId="598"/>
            <ac:spMk id="15" creationId="{8C596911-AB64-689E-739A-B19B8835AFE0}"/>
          </ac:spMkLst>
        </pc:spChg>
        <pc:spChg chg="add mod">
          <ac:chgData name="Müller Laura" userId="8191ac63-0d49-4000-a34c-4f0f8c71d94d" providerId="ADAL" clId="{B2B72579-E9C9-4841-83B0-DBD0FDB23132}" dt="2024-09-03T10:00:12.977" v="30788" actId="207"/>
          <ac:spMkLst>
            <pc:docMk/>
            <pc:sldMk cId="3280854844" sldId="598"/>
            <ac:spMk id="16" creationId="{171F9D9B-85A0-5193-6DB8-5ED6F098A734}"/>
          </ac:spMkLst>
        </pc:spChg>
        <pc:spChg chg="del">
          <ac:chgData name="Müller Laura" userId="8191ac63-0d49-4000-a34c-4f0f8c71d94d" providerId="ADAL" clId="{B2B72579-E9C9-4841-83B0-DBD0FDB23132}" dt="2024-09-03T09:56:17.125" v="30637" actId="478"/>
          <ac:spMkLst>
            <pc:docMk/>
            <pc:sldMk cId="3280854844" sldId="598"/>
            <ac:spMk id="17" creationId="{06C0B115-6E92-81F6-A8A8-A252B02EFCCE}"/>
          </ac:spMkLst>
        </pc:spChg>
        <pc:spChg chg="del">
          <ac:chgData name="Müller Laura" userId="8191ac63-0d49-4000-a34c-4f0f8c71d94d" providerId="ADAL" clId="{B2B72579-E9C9-4841-83B0-DBD0FDB23132}" dt="2024-09-03T09:56:17.125" v="30637" actId="478"/>
          <ac:spMkLst>
            <pc:docMk/>
            <pc:sldMk cId="3280854844" sldId="598"/>
            <ac:spMk id="18" creationId="{75E345B8-5049-DEE0-574D-4DEA53ABE634}"/>
          </ac:spMkLst>
        </pc:spChg>
        <pc:spChg chg="add mod">
          <ac:chgData name="Müller Laura" userId="8191ac63-0d49-4000-a34c-4f0f8c71d94d" providerId="ADAL" clId="{B2B72579-E9C9-4841-83B0-DBD0FDB23132}" dt="2024-09-03T10:00:05.099" v="30787" actId="207"/>
          <ac:spMkLst>
            <pc:docMk/>
            <pc:sldMk cId="3280854844" sldId="598"/>
            <ac:spMk id="19" creationId="{D1FC1121-CEC7-3644-8360-AAF8B00959E3}"/>
          </ac:spMkLst>
        </pc:spChg>
        <pc:spChg chg="add mod">
          <ac:chgData name="Müller Laura" userId="8191ac63-0d49-4000-a34c-4f0f8c71d94d" providerId="ADAL" clId="{B2B72579-E9C9-4841-83B0-DBD0FDB23132}" dt="2024-09-03T10:00:05.099" v="30787" actId="207"/>
          <ac:spMkLst>
            <pc:docMk/>
            <pc:sldMk cId="3280854844" sldId="598"/>
            <ac:spMk id="20" creationId="{009112E0-D639-BD29-8153-255D345FCF90}"/>
          </ac:spMkLst>
        </pc:spChg>
        <pc:spChg chg="add del mod">
          <ac:chgData name="Müller Laura" userId="8191ac63-0d49-4000-a34c-4f0f8c71d94d" providerId="ADAL" clId="{B2B72579-E9C9-4841-83B0-DBD0FDB23132}" dt="2024-09-03T14:25:36.967" v="34001" actId="478"/>
          <ac:spMkLst>
            <pc:docMk/>
            <pc:sldMk cId="3280854844" sldId="598"/>
            <ac:spMk id="21" creationId="{26488D2E-5EE3-D8D6-0307-020FCB2B34B0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24" creationId="{94A6B54A-9A02-EC4B-5FD8-F58C112ED906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25" creationId="{45E552FD-3AE1-42DC-4A26-33852A24C579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26" creationId="{A5225655-2F3C-7448-6076-AD798DEC7D67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27" creationId="{6BE1709F-35FB-42CE-EC5E-40C683C1A253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28" creationId="{4F230391-0F20-2965-CDAB-5F2F32F0D6BE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29" creationId="{2EB56BEA-0333-63E9-3780-73D56902D7F0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30" creationId="{AB4F430A-2513-36CA-1F4A-AD0150C0D765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34" creationId="{DDBB99B2-3B23-A41A-1DC1-D4B64BCB8BAA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35" creationId="{33007587-75D9-6F41-720F-7C986ABE6A0E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36" creationId="{03AA25E8-4419-D21B-BB91-D04E497E0458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37" creationId="{5683E992-B40D-C664-7665-41533C684C88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38" creationId="{75CDCAD1-F24F-A0BD-670B-6BA829796BC2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39" creationId="{7B6321E4-EFD8-C7C5-245B-CF591F2C00FF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41" creationId="{4BDA5FBF-25B2-D6B8-FEBD-92B33EDA14E8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42" creationId="{10C00947-2230-13B6-B0D4-C30F0548E961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43" creationId="{4A2824A0-3D8A-E1BF-F42A-564AFBD71A09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46" creationId="{A10993C5-E382-565D-EE2C-1A967AB4C422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48" creationId="{F837836B-49D3-775E-EFF2-9B8B76DEFFCB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49" creationId="{4FEB57E9-56ED-BCB0-2FE4-8E81DB945C7F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50" creationId="{D8928EA4-0D14-BCBF-6880-8E7371DE11CD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51" creationId="{6C921D52-5928-70CD-DA7A-5984D9FA3F1A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52" creationId="{3AFFF244-3EE5-E707-E1A3-E738792D8662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53" creationId="{26357E67-C145-FD39-AAAC-BFB66D1E8759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54" creationId="{0408C960-2C34-391C-3534-9BD922C99B99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55" creationId="{487C22BD-48CD-654C-7D72-09AB0C9AE358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56" creationId="{69D6B36C-EF31-EBAC-BD92-D684AE7D1AF1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57" creationId="{E52A1E09-A434-94E6-A367-BE8D49B5288E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58" creationId="{F3A8D762-898B-8B8B-3CA4-E008ED800893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59" creationId="{35CC943D-DAE2-6CF3-10D9-5CBC3EC9FC1D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60" creationId="{0D485D3C-3E42-ACF0-B3EC-26DB130D8FB2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64" creationId="{CB84CF23-83F4-D178-F2C9-6BB28C95E884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65" creationId="{C07F548B-ED7B-3CE7-4AFA-ABB58EF0833C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67" creationId="{B47F0B5D-DCBD-7B39-D17F-C589475C55EE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68" creationId="{365B1968-BD44-BAB1-24F1-4C53E3B1C191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69" creationId="{27F696D5-FC95-67BA-0094-C08A208D254A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70" creationId="{F2CB7D48-772B-662B-EDE5-B4C7853AE28D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71" creationId="{5DD0AC85-BEE5-194A-F006-8746CA6A9A73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72" creationId="{0B443C87-E57A-BB5F-E683-531438819349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73" creationId="{CA66EC5D-E536-5BEA-2F4C-A7FA09025F07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76" creationId="{F21F8168-195A-6037-A664-AD2C36A41FEC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77" creationId="{7E46A003-922C-6422-2227-4EE247CA51CB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78" creationId="{232E9936-3DBC-DE52-A3B7-40F7948ED155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79" creationId="{6DD90FE8-4527-0B59-0C09-B6AFF0686D6A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80" creationId="{E03B92FB-DBDB-497C-0AAF-E9993F44E417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81" creationId="{8D6057DB-CEDF-73CF-AF1C-AA58B4CB126B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82" creationId="{8C703B87-6850-4D35-368F-8639987BD9CF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83" creationId="{9EE036DB-D6BC-93C3-692E-69E1174348E8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85" creationId="{DB44DFB3-9B91-1B7E-6EAF-D9CF69BAA10C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86" creationId="{C2E6F058-E6E4-2C71-ECB3-FBBD821E8371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88" creationId="{6AEC0576-E80E-6057-7562-59B6EF2DD231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89" creationId="{FDDE2BEF-FACF-5D67-AC77-567B01B15819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90" creationId="{42A9A783-34A8-2C2B-2388-D0C7F4CB12A7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91" creationId="{D0A1B225-A466-1997-97F0-DB7EDC949676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92" creationId="{04A68504-EC29-7FBB-2972-EF2A37B391E4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93" creationId="{F4406DD3-4F95-01A7-3A85-56B33E250CC2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94" creationId="{98815FA7-67A0-FDBD-22C6-197971A08DB9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95" creationId="{877A2D09-E055-13FA-EB27-42A3A3E1412D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97" creationId="{216397B5-ADAD-71B5-7849-998168A14C2F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98" creationId="{33133701-6C52-E6E3-DF45-2F54DF3C5A66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99" creationId="{2759ED09-239D-CBC0-CA8A-7404FE806FC4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00" creationId="{2F5DF9BD-D551-4D7B-3F6A-574D7DB118A7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01" creationId="{B41B3D93-8479-70CE-1C94-CC795B910DF4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04" creationId="{ECC35489-D4CA-71EB-A2B9-AE7BAC0BDD3F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05" creationId="{2CD2985A-5D28-7F17-2535-84C38DA87A4D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06" creationId="{AD0ED2CC-6ABA-7948-6831-7EA08273E608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07" creationId="{B0AD57A0-8E9C-E942-E816-3C7325837F0E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08" creationId="{54876A60-CCE1-11D0-1649-6306128E8AC1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09" creationId="{11E7630D-4F27-1D17-B08A-8830EF874E24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10" creationId="{7556F0E2-BEB7-FE2F-6595-CAB3AEE973E1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11" creationId="{D1D3A2A2-21FF-4673-3F4E-48428284B82A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12" creationId="{13AF29C0-05C5-945B-E222-8CF69A06D120}"/>
          </ac:spMkLst>
        </pc:spChg>
        <pc:spChg chg="add mod">
          <ac:chgData name="Müller Laura" userId="8191ac63-0d49-4000-a34c-4f0f8c71d94d" providerId="ADAL" clId="{B2B72579-E9C9-4841-83B0-DBD0FDB23132}" dt="2024-09-03T14:26:06.051" v="34073" actId="14100"/>
          <ac:spMkLst>
            <pc:docMk/>
            <pc:sldMk cId="3280854844" sldId="598"/>
            <ac:spMk id="113" creationId="{EA63B662-1203-D010-1016-42D5CAB63BC9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15" creationId="{AC503CC0-AB10-ACAA-1575-C52ECC0FAF91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16" creationId="{E8A71FC0-5414-FC0A-5B55-9D84BB0FAC53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18" creationId="{1FCB5EFE-D4FD-401F-CAE4-5EBB4549D573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19" creationId="{1DF6CD20-E118-B225-3D74-17C6C9FDAD25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20" creationId="{2C713D42-A95F-C4A6-3388-6B04A2A66D7D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21" creationId="{CDA8BDE1-B7BC-0865-C17E-0F6AD8F8389B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23" creationId="{C393DB82-5364-E1F9-876D-2819CAC6A0EE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24" creationId="{40F91602-99C4-46D5-CBF3-0E4D19BE378D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26" creationId="{5D99C29B-D3D8-E448-4ECA-A185DF032572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27" creationId="{9DACAF23-1F48-CA4E-19D3-B465D4A7A2A8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29" creationId="{9761B16A-E780-AB57-A2AF-3A425475E980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31" creationId="{88172C42-F49F-3D0C-BD16-C5B49E98FBDF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32" creationId="{6D2B14FA-BFFF-05F7-DB70-45C2866A5B0C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32" creationId="{B7FA35D7-C2E8-B781-0723-C6C0B0AD1405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34" creationId="{364E7C62-00A1-DE20-F396-84D873AEA835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35" creationId="{9B1AD4F0-F35E-D3AB-2C79-132F5B77FD36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35" creationId="{E0224766-401F-6124-3D1B-F65C7C121942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36" creationId="{0F7F9D04-EF9C-C207-B1EA-FBF181A3E69A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37" creationId="{5ECDFF72-274D-BBFD-A79B-7862EF91EDAC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37" creationId="{614C83DF-B113-7290-FC35-5A161DEF666F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38" creationId="{E0DDDA41-0EE6-2669-8C5E-1D26E1600DCB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39" creationId="{22903753-87B7-BBA5-2F18-78155CE00D6B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39" creationId="{72B00947-3F0C-52F3-4937-A70025196227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40" creationId="{0F0FAEB5-005B-7B2B-538A-8EB886F8349A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40" creationId="{544DD2E9-A175-4F64-092C-A673B6B59039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41" creationId="{674FD7B1-ED98-4D66-4FB0-99F53978BAD3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41" creationId="{C79487A7-D407-883D-9816-02C988AA09A5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42" creationId="{B3F9DAD7-3CB2-E3C8-3C21-5B0F44AD1F4F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46" creationId="{D573A6A2-DB9D-39CE-3C11-BD72AE7D7D92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47" creationId="{32CAA9E4-5EDD-F01F-C082-F1E2275DBA63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48" creationId="{14CC1EDE-E3F1-43E0-A016-3D369149553D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49" creationId="{BB901D4F-CE71-8E02-C5DB-FFDA0ACF65D8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50" creationId="{3DD9E164-4E6C-15D8-B640-0A2F4CAB2AAC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51" creationId="{DF863D67-20F5-B838-5147-F85E7B223992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52" creationId="{AEAFFE24-A93E-5E31-EB5F-650DA28A8484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53" creationId="{37AA82DF-91E3-CF02-2E56-8052A968AE3F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54" creationId="{7C1AC36A-36F7-2AB9-9E8E-27F16F1D950B}"/>
          </ac:spMkLst>
        </pc:spChg>
        <pc:spChg chg="add del mod">
          <ac:chgData name="Müller Laura" userId="8191ac63-0d49-4000-a34c-4f0f8c71d94d" providerId="ADAL" clId="{B2B72579-E9C9-4841-83B0-DBD0FDB23132}" dt="2024-09-03T14:25:36.967" v="34001" actId="478"/>
          <ac:spMkLst>
            <pc:docMk/>
            <pc:sldMk cId="3280854844" sldId="598"/>
            <ac:spMk id="155" creationId="{2D542604-CF9A-4F3D-A95E-EE928185B4BE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57" creationId="{3DAF318E-D8F7-0B7F-1D03-4138DCE67D67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58" creationId="{7CD1E81B-2D7A-3FBE-FD97-F886DF5DFD45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59" creationId="{E450FEAE-287F-CAF2-08C1-3FAAC2F1F9D6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60" creationId="{27222C4E-D486-1992-093E-8640D163D172}"/>
          </ac:spMkLst>
        </pc:spChg>
        <pc:spChg chg="mod">
          <ac:chgData name="Müller Laura" userId="8191ac63-0d49-4000-a34c-4f0f8c71d94d" providerId="ADAL" clId="{B2B72579-E9C9-4841-83B0-DBD0FDB23132}" dt="2024-09-03T14:25:40.455" v="34003"/>
          <ac:spMkLst>
            <pc:docMk/>
            <pc:sldMk cId="3280854844" sldId="598"/>
            <ac:spMk id="160" creationId="{BB3B43AB-FA98-BC97-BEAE-0F4D11624722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61" creationId="{B83DDCED-12E6-21B9-A148-5C4BD428AF78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63" creationId="{5B18704A-DFA0-3231-8587-186A37BB0952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64" creationId="{FEB0C4D5-321B-2C18-FDEE-06DE23E951DE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66" creationId="{55B2FA1D-B8BD-4D2B-312D-4B57DC8952F1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67" creationId="{AAF4E910-5D37-DB91-2415-3C4B8055D1D7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69" creationId="{32487EAB-B532-8B8F-A9E4-B0BC437A520D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70" creationId="{4EB5A223-3685-CDE2-472D-F2D0FE220D6D}"/>
          </ac:spMkLst>
        </pc:spChg>
        <pc:spChg chg="mod">
          <ac:chgData name="Müller Laura" userId="8191ac63-0d49-4000-a34c-4f0f8c71d94d" providerId="ADAL" clId="{B2B72579-E9C9-4841-83B0-DBD0FDB23132}" dt="2024-08-29T10:50:38.411" v="14793"/>
          <ac:spMkLst>
            <pc:docMk/>
            <pc:sldMk cId="3280854844" sldId="598"/>
            <ac:spMk id="172" creationId="{7A6B9F4D-EC69-F4A1-687D-38A33144CBCB}"/>
          </ac:spMkLst>
        </pc:spChg>
        <pc:spChg chg="mod">
          <ac:chgData name="Müller Laura" userId="8191ac63-0d49-4000-a34c-4f0f8c71d94d" providerId="ADAL" clId="{B2B72579-E9C9-4841-83B0-DBD0FDB23132}" dt="2024-08-29T11:15:13.486" v="15186" actId="20577"/>
          <ac:spMkLst>
            <pc:docMk/>
            <pc:sldMk cId="3280854844" sldId="598"/>
            <ac:spMk id="173" creationId="{C3D2B523-CCAF-B1E6-1808-B0F0AD854FBF}"/>
          </ac:spMkLst>
        </pc:spChg>
        <pc:spChg chg="mod">
          <ac:chgData name="Müller Laura" userId="8191ac63-0d49-4000-a34c-4f0f8c71d94d" providerId="ADAL" clId="{B2B72579-E9C9-4841-83B0-DBD0FDB23132}" dt="2024-08-29T10:53:15.733" v="14980"/>
          <ac:spMkLst>
            <pc:docMk/>
            <pc:sldMk cId="3280854844" sldId="598"/>
            <ac:spMk id="177" creationId="{D3006A7B-48BF-3E69-CD16-D833927ABCE2}"/>
          </ac:spMkLst>
        </pc:spChg>
        <pc:spChg chg="mod">
          <ac:chgData name="Müller Laura" userId="8191ac63-0d49-4000-a34c-4f0f8c71d94d" providerId="ADAL" clId="{B2B72579-E9C9-4841-83B0-DBD0FDB23132}" dt="2024-08-29T10:53:15.733" v="14980"/>
          <ac:spMkLst>
            <pc:docMk/>
            <pc:sldMk cId="3280854844" sldId="598"/>
            <ac:spMk id="178" creationId="{8FDFD2A9-C948-2754-E5ED-276E2058EC55}"/>
          </ac:spMkLst>
        </pc:spChg>
        <pc:spChg chg="mod">
          <ac:chgData name="Müller Laura" userId="8191ac63-0d49-4000-a34c-4f0f8c71d94d" providerId="ADAL" clId="{B2B72579-E9C9-4841-83B0-DBD0FDB23132}" dt="2024-08-29T10:53:15.733" v="14980"/>
          <ac:spMkLst>
            <pc:docMk/>
            <pc:sldMk cId="3280854844" sldId="598"/>
            <ac:spMk id="179" creationId="{4C905966-389E-807E-DB45-AACEC5B57FAE}"/>
          </ac:spMkLst>
        </pc:spChg>
        <pc:spChg chg="mod">
          <ac:chgData name="Müller Laura" userId="8191ac63-0d49-4000-a34c-4f0f8c71d94d" providerId="ADAL" clId="{B2B72579-E9C9-4841-83B0-DBD0FDB23132}" dt="2024-08-29T10:53:15.733" v="14980"/>
          <ac:spMkLst>
            <pc:docMk/>
            <pc:sldMk cId="3280854844" sldId="598"/>
            <ac:spMk id="180" creationId="{C59D7B20-C98E-2D3F-A7B6-F66681D718DB}"/>
          </ac:spMkLst>
        </pc:spChg>
        <pc:spChg chg="mod">
          <ac:chgData name="Müller Laura" userId="8191ac63-0d49-4000-a34c-4f0f8c71d94d" providerId="ADAL" clId="{B2B72579-E9C9-4841-83B0-DBD0FDB23132}" dt="2024-08-29T10:53:15.733" v="14980"/>
          <ac:spMkLst>
            <pc:docMk/>
            <pc:sldMk cId="3280854844" sldId="598"/>
            <ac:spMk id="181" creationId="{7E6BBD83-E22D-E11F-8688-4BD163C2A8B6}"/>
          </ac:spMkLst>
        </pc:spChg>
        <pc:spChg chg="mod">
          <ac:chgData name="Müller Laura" userId="8191ac63-0d49-4000-a34c-4f0f8c71d94d" providerId="ADAL" clId="{B2B72579-E9C9-4841-83B0-DBD0FDB23132}" dt="2024-08-29T10:53:15.733" v="14980"/>
          <ac:spMkLst>
            <pc:docMk/>
            <pc:sldMk cId="3280854844" sldId="598"/>
            <ac:spMk id="182" creationId="{D2913F8A-DFD9-CED4-575A-729C8EB33965}"/>
          </ac:spMkLst>
        </pc:spChg>
        <pc:spChg chg="mod">
          <ac:chgData name="Müller Laura" userId="8191ac63-0d49-4000-a34c-4f0f8c71d94d" providerId="ADAL" clId="{B2B72579-E9C9-4841-83B0-DBD0FDB23132}" dt="2024-08-29T10:53:15.733" v="14980"/>
          <ac:spMkLst>
            <pc:docMk/>
            <pc:sldMk cId="3280854844" sldId="598"/>
            <ac:spMk id="183" creationId="{56B6AAE6-F156-D6AC-D5FD-F068481127C2}"/>
          </ac:spMkLst>
        </pc:spChg>
        <pc:spChg chg="mod">
          <ac:chgData name="Müller Laura" userId="8191ac63-0d49-4000-a34c-4f0f8c71d94d" providerId="ADAL" clId="{B2B72579-E9C9-4841-83B0-DBD0FDB23132}" dt="2024-08-29T10:53:15.733" v="14980"/>
          <ac:spMkLst>
            <pc:docMk/>
            <pc:sldMk cId="3280854844" sldId="598"/>
            <ac:spMk id="185" creationId="{181D296B-4FAA-33A3-7BB3-85E60C43FFEF}"/>
          </ac:spMkLst>
        </pc:spChg>
        <pc:spChg chg="mod">
          <ac:chgData name="Müller Laura" userId="8191ac63-0d49-4000-a34c-4f0f8c71d94d" providerId="ADAL" clId="{B2B72579-E9C9-4841-83B0-DBD0FDB23132}" dt="2024-08-29T10:53:15.733" v="14980"/>
          <ac:spMkLst>
            <pc:docMk/>
            <pc:sldMk cId="3280854844" sldId="598"/>
            <ac:spMk id="186" creationId="{F39205FD-2E04-91D5-1B20-9FCF7943E144}"/>
          </ac:spMkLst>
        </pc:spChg>
        <pc:spChg chg="mod">
          <ac:chgData name="Müller Laura" userId="8191ac63-0d49-4000-a34c-4f0f8c71d94d" providerId="ADAL" clId="{B2B72579-E9C9-4841-83B0-DBD0FDB23132}" dt="2024-08-29T11:12:03.219" v="15180"/>
          <ac:spMkLst>
            <pc:docMk/>
            <pc:sldMk cId="3280854844" sldId="598"/>
            <ac:spMk id="190" creationId="{CA97B2DF-87AA-2754-4642-8D5C4CAE3B44}"/>
          </ac:spMkLst>
        </pc:spChg>
        <pc:spChg chg="mod">
          <ac:chgData name="Müller Laura" userId="8191ac63-0d49-4000-a34c-4f0f8c71d94d" providerId="ADAL" clId="{B2B72579-E9C9-4841-83B0-DBD0FDB23132}" dt="2024-08-29T11:12:03.219" v="15180"/>
          <ac:spMkLst>
            <pc:docMk/>
            <pc:sldMk cId="3280854844" sldId="598"/>
            <ac:spMk id="191" creationId="{5743E74A-44DC-8DCA-3ED2-52FB28022B37}"/>
          </ac:spMkLst>
        </pc:spChg>
        <pc:spChg chg="mod">
          <ac:chgData name="Müller Laura" userId="8191ac63-0d49-4000-a34c-4f0f8c71d94d" providerId="ADAL" clId="{B2B72579-E9C9-4841-83B0-DBD0FDB23132}" dt="2024-08-29T11:12:03.219" v="15180"/>
          <ac:spMkLst>
            <pc:docMk/>
            <pc:sldMk cId="3280854844" sldId="598"/>
            <ac:spMk id="195" creationId="{B97FA488-3DAC-8661-F437-69266D0D78F6}"/>
          </ac:spMkLst>
        </pc:spChg>
        <pc:spChg chg="mod">
          <ac:chgData name="Müller Laura" userId="8191ac63-0d49-4000-a34c-4f0f8c71d94d" providerId="ADAL" clId="{B2B72579-E9C9-4841-83B0-DBD0FDB23132}" dt="2024-08-29T11:12:03.219" v="15180"/>
          <ac:spMkLst>
            <pc:docMk/>
            <pc:sldMk cId="3280854844" sldId="598"/>
            <ac:spMk id="196" creationId="{FE01970B-9D8B-A927-6D3F-DAED87DF8C9C}"/>
          </ac:spMkLst>
        </pc:spChg>
        <pc:spChg chg="mod">
          <ac:chgData name="Müller Laura" userId="8191ac63-0d49-4000-a34c-4f0f8c71d94d" providerId="ADAL" clId="{B2B72579-E9C9-4841-83B0-DBD0FDB23132}" dt="2024-08-29T11:12:03.219" v="15180"/>
          <ac:spMkLst>
            <pc:docMk/>
            <pc:sldMk cId="3280854844" sldId="598"/>
            <ac:spMk id="197" creationId="{ECD155FD-98E8-2AE9-26FB-4FDA146B9737}"/>
          </ac:spMkLst>
        </pc:spChg>
        <pc:spChg chg="mod">
          <ac:chgData name="Müller Laura" userId="8191ac63-0d49-4000-a34c-4f0f8c71d94d" providerId="ADAL" clId="{B2B72579-E9C9-4841-83B0-DBD0FDB23132}" dt="2024-08-29T11:12:03.219" v="15180"/>
          <ac:spMkLst>
            <pc:docMk/>
            <pc:sldMk cId="3280854844" sldId="598"/>
            <ac:spMk id="198" creationId="{CC0B340D-F529-BA4D-69C9-37F8798485E1}"/>
          </ac:spMkLst>
        </pc:spChg>
        <pc:spChg chg="mod">
          <ac:chgData name="Müller Laura" userId="8191ac63-0d49-4000-a34c-4f0f8c71d94d" providerId="ADAL" clId="{B2B72579-E9C9-4841-83B0-DBD0FDB23132}" dt="2024-08-29T11:12:03.219" v="15180"/>
          <ac:spMkLst>
            <pc:docMk/>
            <pc:sldMk cId="3280854844" sldId="598"/>
            <ac:spMk id="199" creationId="{2FE67142-0070-78B0-8408-F4EE859A5538}"/>
          </ac:spMkLst>
        </pc:spChg>
        <pc:spChg chg="mod">
          <ac:chgData name="Müller Laura" userId="8191ac63-0d49-4000-a34c-4f0f8c71d94d" providerId="ADAL" clId="{B2B72579-E9C9-4841-83B0-DBD0FDB23132}" dt="2024-08-29T11:12:03.219" v="15180"/>
          <ac:spMkLst>
            <pc:docMk/>
            <pc:sldMk cId="3280854844" sldId="598"/>
            <ac:spMk id="200" creationId="{F0E9144C-C63B-8A11-6FE6-823451BD06C1}"/>
          </ac:spMkLst>
        </pc:spChg>
        <pc:spChg chg="mod">
          <ac:chgData name="Müller Laura" userId="8191ac63-0d49-4000-a34c-4f0f8c71d94d" providerId="ADAL" clId="{B2B72579-E9C9-4841-83B0-DBD0FDB23132}" dt="2024-08-29T11:12:03.219" v="15180"/>
          <ac:spMkLst>
            <pc:docMk/>
            <pc:sldMk cId="3280854844" sldId="598"/>
            <ac:spMk id="201" creationId="{5A0E19AD-BF38-640A-6CC8-4426F95F34F6}"/>
          </ac:spMkLst>
        </pc:spChg>
        <pc:spChg chg="mod">
          <ac:chgData name="Müller Laura" userId="8191ac63-0d49-4000-a34c-4f0f8c71d94d" providerId="ADAL" clId="{B2B72579-E9C9-4841-83B0-DBD0FDB23132}" dt="2024-08-29T11:12:03.219" v="15180"/>
          <ac:spMkLst>
            <pc:docMk/>
            <pc:sldMk cId="3280854844" sldId="598"/>
            <ac:spMk id="202" creationId="{DFC7107C-4E81-3391-238B-6C4E90F74B22}"/>
          </ac:spMkLst>
        </pc:spChg>
        <pc:grpChg chg="add del mod">
          <ac:chgData name="Müller Laura" userId="8191ac63-0d49-4000-a34c-4f0f8c71d94d" providerId="ADAL" clId="{B2B72579-E9C9-4841-83B0-DBD0FDB23132}" dt="2024-08-29T10:53:15.259" v="14979" actId="478"/>
          <ac:grpSpMkLst>
            <pc:docMk/>
            <pc:sldMk cId="3280854844" sldId="598"/>
            <ac:grpSpMk id="21" creationId="{916ED655-F591-BE7C-A84F-21D6DDE3EF4C}"/>
          </ac:grpSpMkLst>
        </pc:grpChg>
        <pc:grpChg chg="add mod">
          <ac:chgData name="Müller Laura" userId="8191ac63-0d49-4000-a34c-4f0f8c71d94d" providerId="ADAL" clId="{B2B72579-E9C9-4841-83B0-DBD0FDB23132}" dt="2024-09-03T14:25:40.455" v="34003"/>
          <ac:grpSpMkLst>
            <pc:docMk/>
            <pc:sldMk cId="3280854844" sldId="598"/>
            <ac:grpSpMk id="30" creationId="{60317B86-9D35-6ECA-4E20-983B0541705E}"/>
          </ac:grpSpMkLst>
        </pc:grpChg>
        <pc:grpChg chg="add del mod">
          <ac:chgData name="Müller Laura" userId="8191ac63-0d49-4000-a34c-4f0f8c71d94d" providerId="ADAL" clId="{B2B72579-E9C9-4841-83B0-DBD0FDB23132}" dt="2024-09-03T14:25:36.967" v="34001" actId="478"/>
          <ac:grpSpMkLst>
            <pc:docMk/>
            <pc:sldMk cId="3280854844" sldId="598"/>
            <ac:grpSpMk id="31" creationId="{38A80C76-34AF-A2D2-9FA3-2198D9F47BC5}"/>
          </ac:grpSpMkLst>
        </pc:grpChg>
        <pc:grpChg chg="add del mod">
          <ac:chgData name="Müller Laura" userId="8191ac63-0d49-4000-a34c-4f0f8c71d94d" providerId="ADAL" clId="{B2B72579-E9C9-4841-83B0-DBD0FDB23132}" dt="2024-09-03T14:25:36.967" v="34001" actId="478"/>
          <ac:grpSpMkLst>
            <pc:docMk/>
            <pc:sldMk cId="3280854844" sldId="598"/>
            <ac:grpSpMk id="44" creationId="{C3639A33-F137-924C-7279-C8C2152D296F}"/>
          </ac:grpSpMkLst>
        </pc:grpChg>
        <pc:grpChg chg="add mod">
          <ac:chgData name="Müller Laura" userId="8191ac63-0d49-4000-a34c-4f0f8c71d94d" providerId="ADAL" clId="{B2B72579-E9C9-4841-83B0-DBD0FDB23132}" dt="2024-09-03T14:25:40.455" v="34003"/>
          <ac:grpSpMkLst>
            <pc:docMk/>
            <pc:sldMk cId="3280854844" sldId="598"/>
            <ac:grpSpMk id="61" creationId="{49CC90C5-4553-014A-D7C6-A64B6DACB3D2}"/>
          </ac:grpSpMkLst>
        </pc:grpChg>
        <pc:grpChg chg="add del mod">
          <ac:chgData name="Müller Laura" userId="8191ac63-0d49-4000-a34c-4f0f8c71d94d" providerId="ADAL" clId="{B2B72579-E9C9-4841-83B0-DBD0FDB23132}" dt="2024-09-03T14:25:36.967" v="34001" actId="478"/>
          <ac:grpSpMkLst>
            <pc:docMk/>
            <pc:sldMk cId="3280854844" sldId="598"/>
            <ac:grpSpMk id="63" creationId="{6A5A191A-606B-4801-792E-B86B83C706FD}"/>
          </ac:grpSpMkLst>
        </pc:grpChg>
        <pc:grpChg chg="add mod">
          <ac:chgData name="Müller Laura" userId="8191ac63-0d49-4000-a34c-4f0f8c71d94d" providerId="ADAL" clId="{B2B72579-E9C9-4841-83B0-DBD0FDB23132}" dt="2024-09-03T14:25:40.455" v="34003"/>
          <ac:grpSpMkLst>
            <pc:docMk/>
            <pc:sldMk cId="3280854844" sldId="598"/>
            <ac:grpSpMk id="74" creationId="{A3706925-553F-CC4C-965C-AF51A0027948}"/>
          </ac:grpSpMkLst>
        </pc:grpChg>
        <pc:grpChg chg="add mod">
          <ac:chgData name="Müller Laura" userId="8191ac63-0d49-4000-a34c-4f0f8c71d94d" providerId="ADAL" clId="{B2B72579-E9C9-4841-83B0-DBD0FDB23132}" dt="2024-09-03T14:25:40.455" v="34003"/>
          <ac:grpSpMkLst>
            <pc:docMk/>
            <pc:sldMk cId="3280854844" sldId="598"/>
            <ac:grpSpMk id="84" creationId="{4CBB0323-5D9C-B235-0B2D-D14F5E60D1C0}"/>
          </ac:grpSpMkLst>
        </pc:grpChg>
        <pc:grpChg chg="add mod">
          <ac:chgData name="Müller Laura" userId="8191ac63-0d49-4000-a34c-4f0f8c71d94d" providerId="ADAL" clId="{B2B72579-E9C9-4841-83B0-DBD0FDB23132}" dt="2024-09-03T14:25:40.455" v="34003"/>
          <ac:grpSpMkLst>
            <pc:docMk/>
            <pc:sldMk cId="3280854844" sldId="598"/>
            <ac:grpSpMk id="102" creationId="{16CD0D86-02CB-56B1-B86A-41A37AF37832}"/>
          </ac:grpSpMkLst>
        </pc:grpChg>
        <pc:grpChg chg="add mod">
          <ac:chgData name="Müller Laura" userId="8191ac63-0d49-4000-a34c-4f0f8c71d94d" providerId="ADAL" clId="{B2B72579-E9C9-4841-83B0-DBD0FDB23132}" dt="2024-09-03T14:25:40.455" v="34003"/>
          <ac:grpSpMkLst>
            <pc:docMk/>
            <pc:sldMk cId="3280854844" sldId="598"/>
            <ac:grpSpMk id="114" creationId="{F8132C3B-4B45-7031-073A-576EC4BCAB64}"/>
          </ac:grpSpMkLst>
        </pc:grpChg>
        <pc:grpChg chg="del">
          <ac:chgData name="Müller Laura" userId="8191ac63-0d49-4000-a34c-4f0f8c71d94d" providerId="ADAL" clId="{B2B72579-E9C9-4841-83B0-DBD0FDB23132}" dt="2024-08-29T10:50:34.932" v="14791" actId="478"/>
          <ac:grpSpMkLst>
            <pc:docMk/>
            <pc:sldMk cId="3280854844" sldId="598"/>
            <ac:grpSpMk id="115" creationId="{E81377C1-9F88-C076-B300-E65783D7CEB4}"/>
          </ac:grpSpMkLst>
        </pc:grpChg>
        <pc:grpChg chg="del">
          <ac:chgData name="Müller Laura" userId="8191ac63-0d49-4000-a34c-4f0f8c71d94d" providerId="ADAL" clId="{B2B72579-E9C9-4841-83B0-DBD0FDB23132}" dt="2024-08-29T10:50:34.932" v="14791" actId="478"/>
          <ac:grpSpMkLst>
            <pc:docMk/>
            <pc:sldMk cId="3280854844" sldId="598"/>
            <ac:grpSpMk id="116" creationId="{10EDB995-0FCC-8852-6AA1-2B9316B05621}"/>
          </ac:grpSpMkLst>
        </pc:grpChg>
        <pc:grpChg chg="add mod">
          <ac:chgData name="Müller Laura" userId="8191ac63-0d49-4000-a34c-4f0f8c71d94d" providerId="ADAL" clId="{B2B72579-E9C9-4841-83B0-DBD0FDB23132}" dt="2024-09-03T14:25:40.455" v="34003"/>
          <ac:grpSpMkLst>
            <pc:docMk/>
            <pc:sldMk cId="3280854844" sldId="598"/>
            <ac:grpSpMk id="117" creationId="{CF29FACD-3B44-2EAB-3C50-48E48754AE9B}"/>
          </ac:grpSpMkLst>
        </pc:grpChg>
        <pc:grpChg chg="del">
          <ac:chgData name="Müller Laura" userId="8191ac63-0d49-4000-a34c-4f0f8c71d94d" providerId="ADAL" clId="{B2B72579-E9C9-4841-83B0-DBD0FDB23132}" dt="2024-08-29T10:50:34.932" v="14791" actId="478"/>
          <ac:grpSpMkLst>
            <pc:docMk/>
            <pc:sldMk cId="3280854844" sldId="598"/>
            <ac:grpSpMk id="117" creationId="{D3C988AF-5353-1624-C073-E5B53F80BFF3}"/>
          </ac:grpSpMkLst>
        </pc:grpChg>
        <pc:grpChg chg="del">
          <ac:chgData name="Müller Laura" userId="8191ac63-0d49-4000-a34c-4f0f8c71d94d" providerId="ADAL" clId="{B2B72579-E9C9-4841-83B0-DBD0FDB23132}" dt="2024-08-29T10:50:34.932" v="14791" actId="478"/>
          <ac:grpSpMkLst>
            <pc:docMk/>
            <pc:sldMk cId="3280854844" sldId="598"/>
            <ac:grpSpMk id="118" creationId="{814E1EE1-2FE0-4AD2-FAA4-9D8508AF841F}"/>
          </ac:grpSpMkLst>
        </pc:grpChg>
        <pc:grpChg chg="del">
          <ac:chgData name="Müller Laura" userId="8191ac63-0d49-4000-a34c-4f0f8c71d94d" providerId="ADAL" clId="{B2B72579-E9C9-4841-83B0-DBD0FDB23132}" dt="2024-08-29T10:50:34.932" v="14791" actId="478"/>
          <ac:grpSpMkLst>
            <pc:docMk/>
            <pc:sldMk cId="3280854844" sldId="598"/>
            <ac:grpSpMk id="119" creationId="{103851CD-98D8-FA0D-1D29-4A3A93EC91EA}"/>
          </ac:grpSpMkLst>
        </pc:grpChg>
        <pc:grpChg chg="del">
          <ac:chgData name="Müller Laura" userId="8191ac63-0d49-4000-a34c-4f0f8c71d94d" providerId="ADAL" clId="{B2B72579-E9C9-4841-83B0-DBD0FDB23132}" dt="2024-08-29T10:50:34.932" v="14791" actId="478"/>
          <ac:grpSpMkLst>
            <pc:docMk/>
            <pc:sldMk cId="3280854844" sldId="598"/>
            <ac:grpSpMk id="122" creationId="{56081ADD-2968-2D48-686A-593BFCCAF61F}"/>
          </ac:grpSpMkLst>
        </pc:grpChg>
        <pc:grpChg chg="add mod">
          <ac:chgData name="Müller Laura" userId="8191ac63-0d49-4000-a34c-4f0f8c71d94d" providerId="ADAL" clId="{B2B72579-E9C9-4841-83B0-DBD0FDB23132}" dt="2024-09-03T14:25:40.455" v="34003"/>
          <ac:grpSpMkLst>
            <pc:docMk/>
            <pc:sldMk cId="3280854844" sldId="598"/>
            <ac:grpSpMk id="122" creationId="{9E6F4AF6-7603-7557-0A54-2FA4592D03AC}"/>
          </ac:grpSpMkLst>
        </pc:grpChg>
        <pc:grpChg chg="add del mod">
          <ac:chgData name="Müller Laura" userId="8191ac63-0d49-4000-a34c-4f0f8c71d94d" providerId="ADAL" clId="{B2B72579-E9C9-4841-83B0-DBD0FDB23132}" dt="2024-08-29T11:12:02.188" v="15179" actId="478"/>
          <ac:grpSpMkLst>
            <pc:docMk/>
            <pc:sldMk cId="3280854844" sldId="598"/>
            <ac:grpSpMk id="123" creationId="{5717FFD1-9E09-DDD4-E8BB-2094A0654165}"/>
          </ac:grpSpMkLst>
        </pc:grpChg>
        <pc:grpChg chg="add mod">
          <ac:chgData name="Müller Laura" userId="8191ac63-0d49-4000-a34c-4f0f8c71d94d" providerId="ADAL" clId="{B2B72579-E9C9-4841-83B0-DBD0FDB23132}" dt="2024-09-03T14:25:40.455" v="34003"/>
          <ac:grpSpMkLst>
            <pc:docMk/>
            <pc:sldMk cId="3280854844" sldId="598"/>
            <ac:grpSpMk id="125" creationId="{DCAD3692-64A0-ACCD-8577-1C181D93AE2A}"/>
          </ac:grpSpMkLst>
        </pc:grpChg>
        <pc:grpChg chg="add mod">
          <ac:chgData name="Müller Laura" userId="8191ac63-0d49-4000-a34c-4f0f8c71d94d" providerId="ADAL" clId="{B2B72579-E9C9-4841-83B0-DBD0FDB23132}" dt="2024-09-03T14:25:40.455" v="34003"/>
          <ac:grpSpMkLst>
            <pc:docMk/>
            <pc:sldMk cId="3280854844" sldId="598"/>
            <ac:grpSpMk id="128" creationId="{AD77FCB9-9F83-84B3-A2AA-A928D710B578}"/>
          </ac:grpSpMkLst>
        </pc:grpChg>
        <pc:grpChg chg="mod">
          <ac:chgData name="Müller Laura" userId="8191ac63-0d49-4000-a34c-4f0f8c71d94d" providerId="ADAL" clId="{B2B72579-E9C9-4841-83B0-DBD0FDB23132}" dt="2024-09-03T14:25:40.455" v="34003"/>
          <ac:grpSpMkLst>
            <pc:docMk/>
            <pc:sldMk cId="3280854844" sldId="598"/>
            <ac:grpSpMk id="129" creationId="{59B46A43-3A9E-68BD-39D8-362BE1DE7FC4}"/>
          </ac:grpSpMkLst>
        </pc:grpChg>
        <pc:grpChg chg="mod">
          <ac:chgData name="Müller Laura" userId="8191ac63-0d49-4000-a34c-4f0f8c71d94d" providerId="ADAL" clId="{B2B72579-E9C9-4841-83B0-DBD0FDB23132}" dt="2024-09-03T14:25:40.455" v="34003"/>
          <ac:grpSpMkLst>
            <pc:docMk/>
            <pc:sldMk cId="3280854844" sldId="598"/>
            <ac:grpSpMk id="130" creationId="{F27358DC-073E-712E-8BF3-293537FA559E}"/>
          </ac:grpSpMkLst>
        </pc:grpChg>
        <pc:grpChg chg="add mod">
          <ac:chgData name="Müller Laura" userId="8191ac63-0d49-4000-a34c-4f0f8c71d94d" providerId="ADAL" clId="{B2B72579-E9C9-4841-83B0-DBD0FDB23132}" dt="2024-09-03T14:25:40.455" v="34003"/>
          <ac:grpSpMkLst>
            <pc:docMk/>
            <pc:sldMk cId="3280854844" sldId="598"/>
            <ac:grpSpMk id="142" creationId="{5C31D0DD-8248-8C71-8F49-48371B076FC8}"/>
          </ac:grpSpMkLst>
        </pc:grpChg>
        <pc:grpChg chg="add del mod">
          <ac:chgData name="Müller Laura" userId="8191ac63-0d49-4000-a34c-4f0f8c71d94d" providerId="ADAL" clId="{B2B72579-E9C9-4841-83B0-DBD0FDB23132}" dt="2024-09-03T14:25:36.967" v="34001" actId="478"/>
          <ac:grpSpMkLst>
            <pc:docMk/>
            <pc:sldMk cId="3280854844" sldId="598"/>
            <ac:grpSpMk id="143" creationId="{273DCCE0-8772-0271-165E-AE76A23932EB}"/>
          </ac:grpSpMkLst>
        </pc:grpChg>
        <pc:grpChg chg="add del mod">
          <ac:chgData name="Müller Laura" userId="8191ac63-0d49-4000-a34c-4f0f8c71d94d" providerId="ADAL" clId="{B2B72579-E9C9-4841-83B0-DBD0FDB23132}" dt="2024-09-03T14:25:36.967" v="34001" actId="478"/>
          <ac:grpSpMkLst>
            <pc:docMk/>
            <pc:sldMk cId="3280854844" sldId="598"/>
            <ac:grpSpMk id="156" creationId="{9D638780-1F22-A8E5-185E-93DA41726AFB}"/>
          </ac:grpSpMkLst>
        </pc:grpChg>
        <pc:grpChg chg="add del mod">
          <ac:chgData name="Müller Laura" userId="8191ac63-0d49-4000-a34c-4f0f8c71d94d" providerId="ADAL" clId="{B2B72579-E9C9-4841-83B0-DBD0FDB23132}" dt="2024-08-29T10:53:15.259" v="14979" actId="478"/>
          <ac:grpSpMkLst>
            <pc:docMk/>
            <pc:sldMk cId="3280854844" sldId="598"/>
            <ac:grpSpMk id="159" creationId="{233A57A9-D3FA-EFBA-7405-E1F1C1FDE8BB}"/>
          </ac:grpSpMkLst>
        </pc:grpChg>
        <pc:grpChg chg="add del mod">
          <ac:chgData name="Müller Laura" userId="8191ac63-0d49-4000-a34c-4f0f8c71d94d" providerId="ADAL" clId="{B2B72579-E9C9-4841-83B0-DBD0FDB23132}" dt="2024-09-03T14:25:39.496" v="34002" actId="478"/>
          <ac:grpSpMkLst>
            <pc:docMk/>
            <pc:sldMk cId="3280854844" sldId="598"/>
            <ac:grpSpMk id="162" creationId="{E91D9ACF-F1EF-FA99-A73D-3EC78ECC5BE2}"/>
          </ac:grpSpMkLst>
        </pc:grpChg>
        <pc:grpChg chg="add del mod">
          <ac:chgData name="Müller Laura" userId="8191ac63-0d49-4000-a34c-4f0f8c71d94d" providerId="ADAL" clId="{B2B72579-E9C9-4841-83B0-DBD0FDB23132}" dt="2024-09-03T14:25:36.967" v="34001" actId="478"/>
          <ac:grpSpMkLst>
            <pc:docMk/>
            <pc:sldMk cId="3280854844" sldId="598"/>
            <ac:grpSpMk id="165" creationId="{B7D57BF4-F90E-3E24-2F80-CB8946280DB5}"/>
          </ac:grpSpMkLst>
        </pc:grpChg>
        <pc:grpChg chg="add del mod">
          <ac:chgData name="Müller Laura" userId="8191ac63-0d49-4000-a34c-4f0f8c71d94d" providerId="ADAL" clId="{B2B72579-E9C9-4841-83B0-DBD0FDB23132}" dt="2024-08-29T11:12:02.188" v="15179" actId="478"/>
          <ac:grpSpMkLst>
            <pc:docMk/>
            <pc:sldMk cId="3280854844" sldId="598"/>
            <ac:grpSpMk id="168" creationId="{F1B3FA2E-E7C6-9413-5266-DE04E6B20910}"/>
          </ac:grpSpMkLst>
        </pc:grpChg>
        <pc:grpChg chg="add del mod">
          <ac:chgData name="Müller Laura" userId="8191ac63-0d49-4000-a34c-4f0f8c71d94d" providerId="ADAL" clId="{B2B72579-E9C9-4841-83B0-DBD0FDB23132}" dt="2024-09-03T14:25:36.967" v="34001" actId="478"/>
          <ac:grpSpMkLst>
            <pc:docMk/>
            <pc:sldMk cId="3280854844" sldId="598"/>
            <ac:grpSpMk id="171" creationId="{D5068808-51EA-41F0-DAFE-B96B1750D1DE}"/>
          </ac:grpSpMkLst>
        </pc:grpChg>
        <pc:grpChg chg="add del mod">
          <ac:chgData name="Müller Laura" userId="8191ac63-0d49-4000-a34c-4f0f8c71d94d" providerId="ADAL" clId="{B2B72579-E9C9-4841-83B0-DBD0FDB23132}" dt="2024-09-03T14:25:36.967" v="34001" actId="478"/>
          <ac:grpSpMkLst>
            <pc:docMk/>
            <pc:sldMk cId="3280854844" sldId="598"/>
            <ac:grpSpMk id="174" creationId="{FB34649F-EE6E-1F7F-2BF7-00463700CF59}"/>
          </ac:grpSpMkLst>
        </pc:grpChg>
        <pc:grpChg chg="add del mod">
          <ac:chgData name="Müller Laura" userId="8191ac63-0d49-4000-a34c-4f0f8c71d94d" providerId="ADAL" clId="{B2B72579-E9C9-4841-83B0-DBD0FDB23132}" dt="2024-09-03T14:25:39.496" v="34002" actId="478"/>
          <ac:grpSpMkLst>
            <pc:docMk/>
            <pc:sldMk cId="3280854844" sldId="598"/>
            <ac:grpSpMk id="184" creationId="{C5ED179A-7E01-FE66-4F6D-2C56F3ACFB3E}"/>
          </ac:grpSpMkLst>
        </pc:grpChg>
        <pc:grpChg chg="add del mod">
          <ac:chgData name="Müller Laura" userId="8191ac63-0d49-4000-a34c-4f0f8c71d94d" providerId="ADAL" clId="{B2B72579-E9C9-4841-83B0-DBD0FDB23132}" dt="2024-09-03T14:25:36.967" v="34001" actId="478"/>
          <ac:grpSpMkLst>
            <pc:docMk/>
            <pc:sldMk cId="3280854844" sldId="598"/>
            <ac:grpSpMk id="187" creationId="{BBDBEC4E-250E-173E-248A-C6E933619EFC}"/>
          </ac:grpSpMkLst>
        </pc:grpChg>
        <pc:grpChg chg="mod">
          <ac:chgData name="Müller Laura" userId="8191ac63-0d49-4000-a34c-4f0f8c71d94d" providerId="ADAL" clId="{B2B72579-E9C9-4841-83B0-DBD0FDB23132}" dt="2024-08-29T11:12:03.219" v="15180"/>
          <ac:grpSpMkLst>
            <pc:docMk/>
            <pc:sldMk cId="3280854844" sldId="598"/>
            <ac:grpSpMk id="188" creationId="{4A06C2D1-6BC6-DDE9-2101-A812F49D37CE}"/>
          </ac:grpSpMkLst>
        </pc:grpChg>
        <pc:grpChg chg="mod">
          <ac:chgData name="Müller Laura" userId="8191ac63-0d49-4000-a34c-4f0f8c71d94d" providerId="ADAL" clId="{B2B72579-E9C9-4841-83B0-DBD0FDB23132}" dt="2024-08-29T11:12:03.219" v="15180"/>
          <ac:grpSpMkLst>
            <pc:docMk/>
            <pc:sldMk cId="3280854844" sldId="598"/>
            <ac:grpSpMk id="189" creationId="{D1EEC9A7-B40C-64D5-1BF8-DA4E7E973083}"/>
          </ac:grpSpMkLst>
        </pc:grpChg>
        <pc:grpChg chg="mod">
          <ac:chgData name="Müller Laura" userId="8191ac63-0d49-4000-a34c-4f0f8c71d94d" providerId="ADAL" clId="{B2B72579-E9C9-4841-83B0-DBD0FDB23132}" dt="2024-08-29T11:12:03.219" v="15180"/>
          <ac:grpSpMkLst>
            <pc:docMk/>
            <pc:sldMk cId="3280854844" sldId="598"/>
            <ac:grpSpMk id="193" creationId="{807D8E61-E9C8-1183-FF13-FC6CA51D4430}"/>
          </ac:grpSpMkLst>
        </pc:grpChg>
        <pc:picChg chg="add mod">
          <ac:chgData name="Müller Laura" userId="8191ac63-0d49-4000-a34c-4f0f8c71d94d" providerId="ADAL" clId="{B2B72579-E9C9-4841-83B0-DBD0FDB23132}" dt="2024-09-03T09:56:17.613" v="30638"/>
          <ac:picMkLst>
            <pc:docMk/>
            <pc:sldMk cId="3280854844" sldId="598"/>
            <ac:picMk id="4" creationId="{AAEAF2FB-EDE3-3B9B-9429-13B9EE40581B}"/>
          </ac:picMkLst>
        </pc:picChg>
        <pc:picChg chg="del">
          <ac:chgData name="Müller Laura" userId="8191ac63-0d49-4000-a34c-4f0f8c71d94d" providerId="ADAL" clId="{B2B72579-E9C9-4841-83B0-DBD0FDB23132}" dt="2024-09-03T09:56:17.125" v="30637" actId="478"/>
          <ac:picMkLst>
            <pc:docMk/>
            <pc:sldMk cId="3280854844" sldId="598"/>
            <ac:picMk id="5" creationId="{00EA517F-65DC-E1A3-22C5-A49799C41ECE}"/>
          </ac:picMkLst>
        </pc:picChg>
        <pc:picChg chg="del">
          <ac:chgData name="Müller Laura" userId="8191ac63-0d49-4000-a34c-4f0f8c71d94d" providerId="ADAL" clId="{B2B72579-E9C9-4841-83B0-DBD0FDB23132}" dt="2024-09-03T09:56:17.125" v="30637" actId="478"/>
          <ac:picMkLst>
            <pc:docMk/>
            <pc:sldMk cId="3280854844" sldId="598"/>
            <ac:picMk id="9" creationId="{09C0FDE1-AFF6-BE63-3298-A0E43172D1BB}"/>
          </ac:picMkLst>
        </pc:picChg>
        <pc:picChg chg="add mod">
          <ac:chgData name="Müller Laura" userId="8191ac63-0d49-4000-a34c-4f0f8c71d94d" providerId="ADAL" clId="{B2B72579-E9C9-4841-83B0-DBD0FDB23132}" dt="2024-09-03T09:56:17.613" v="30638"/>
          <ac:picMkLst>
            <pc:docMk/>
            <pc:sldMk cId="3280854844" sldId="598"/>
            <ac:picMk id="12" creationId="{FA3A0557-0F97-CFA1-AAEA-68DED5D5DFE5}"/>
          </ac:picMkLst>
        </pc:picChg>
        <pc:picChg chg="mod">
          <ac:chgData name="Müller Laura" userId="8191ac63-0d49-4000-a34c-4f0f8c71d94d" providerId="ADAL" clId="{B2B72579-E9C9-4841-83B0-DBD0FDB23132}" dt="2024-08-29T10:50:38.411" v="14793"/>
          <ac:picMkLst>
            <pc:docMk/>
            <pc:sldMk cId="3280854844" sldId="598"/>
            <ac:picMk id="22" creationId="{FD678794-183C-9DEE-B21A-2D43D045F87D}"/>
          </ac:picMkLst>
        </pc:picChg>
        <pc:picChg chg="add del">
          <ac:chgData name="Müller Laura" userId="8191ac63-0d49-4000-a34c-4f0f8c71d94d" providerId="ADAL" clId="{B2B72579-E9C9-4841-83B0-DBD0FDB23132}" dt="2024-09-03T09:59:11.918" v="30659" actId="478"/>
          <ac:picMkLst>
            <pc:docMk/>
            <pc:sldMk cId="3280854844" sldId="598"/>
            <ac:picMk id="23" creationId="{60807FA3-84FB-2F83-F10D-241B5BBF8184}"/>
          </ac:picMkLst>
        </pc:picChg>
        <pc:picChg chg="add mod">
          <ac:chgData name="Müller Laura" userId="8191ac63-0d49-4000-a34c-4f0f8c71d94d" providerId="ADAL" clId="{B2B72579-E9C9-4841-83B0-DBD0FDB23132}" dt="2024-09-03T14:25:40.455" v="34003"/>
          <ac:picMkLst>
            <pc:docMk/>
            <pc:sldMk cId="3280854844" sldId="598"/>
            <ac:picMk id="24" creationId="{EE665908-394E-7CD6-4D44-DFED55E71B86}"/>
          </ac:picMkLst>
        </pc:picChg>
        <pc:picChg chg="add mod">
          <ac:chgData name="Müller Laura" userId="8191ac63-0d49-4000-a34c-4f0f8c71d94d" providerId="ADAL" clId="{B2B72579-E9C9-4841-83B0-DBD0FDB23132}" dt="2024-09-03T14:25:40.455" v="34003"/>
          <ac:picMkLst>
            <pc:docMk/>
            <pc:sldMk cId="3280854844" sldId="598"/>
            <ac:picMk id="25" creationId="{648BA1F7-EBA7-8FD6-DD92-F5167E0BA6E1}"/>
          </ac:picMkLst>
        </pc:picChg>
        <pc:picChg chg="add mod">
          <ac:chgData name="Müller Laura" userId="8191ac63-0d49-4000-a34c-4f0f8c71d94d" providerId="ADAL" clId="{B2B72579-E9C9-4841-83B0-DBD0FDB23132}" dt="2024-09-03T14:25:40.455" v="34003"/>
          <ac:picMkLst>
            <pc:docMk/>
            <pc:sldMk cId="3280854844" sldId="598"/>
            <ac:picMk id="26" creationId="{9F0B4BD7-8099-4F5A-8A6C-C042A5E02817}"/>
          </ac:picMkLst>
        </pc:picChg>
        <pc:picChg chg="add mod">
          <ac:chgData name="Müller Laura" userId="8191ac63-0d49-4000-a34c-4f0f8c71d94d" providerId="ADAL" clId="{B2B72579-E9C9-4841-83B0-DBD0FDB23132}" dt="2024-09-03T14:25:40.455" v="34003"/>
          <ac:picMkLst>
            <pc:docMk/>
            <pc:sldMk cId="3280854844" sldId="598"/>
            <ac:picMk id="27" creationId="{7F147A34-6239-7C8C-3A4B-C5A3162161CC}"/>
          </ac:picMkLst>
        </pc:picChg>
        <pc:picChg chg="add mod">
          <ac:chgData name="Müller Laura" userId="8191ac63-0d49-4000-a34c-4f0f8c71d94d" providerId="ADAL" clId="{B2B72579-E9C9-4841-83B0-DBD0FDB23132}" dt="2024-09-03T14:25:40.455" v="34003"/>
          <ac:picMkLst>
            <pc:docMk/>
            <pc:sldMk cId="3280854844" sldId="598"/>
            <ac:picMk id="28" creationId="{448BED1B-33F8-1275-8733-D2575D6D634B}"/>
          </ac:picMkLst>
        </pc:picChg>
        <pc:picChg chg="add mod">
          <ac:chgData name="Müller Laura" userId="8191ac63-0d49-4000-a34c-4f0f8c71d94d" providerId="ADAL" clId="{B2B72579-E9C9-4841-83B0-DBD0FDB23132}" dt="2024-09-03T14:25:40.455" v="34003"/>
          <ac:picMkLst>
            <pc:docMk/>
            <pc:sldMk cId="3280854844" sldId="598"/>
            <ac:picMk id="29" creationId="{A8B032B4-DAA2-2501-CC79-50AA1E8DFE57}"/>
          </ac:picMkLst>
        </pc:picChg>
        <pc:picChg chg="mod">
          <ac:chgData name="Müller Laura" userId="8191ac63-0d49-4000-a34c-4f0f8c71d94d" providerId="ADAL" clId="{B2B72579-E9C9-4841-83B0-DBD0FDB23132}" dt="2024-08-29T10:50:38.411" v="14793"/>
          <ac:picMkLst>
            <pc:docMk/>
            <pc:sldMk cId="3280854844" sldId="598"/>
            <ac:picMk id="32" creationId="{7E944744-138A-258C-61CE-CC0C1A9BB373}"/>
          </ac:picMkLst>
        </pc:picChg>
        <pc:picChg chg="mod">
          <ac:chgData name="Müller Laura" userId="8191ac63-0d49-4000-a34c-4f0f8c71d94d" providerId="ADAL" clId="{B2B72579-E9C9-4841-83B0-DBD0FDB23132}" dt="2024-08-29T10:50:38.411" v="14793"/>
          <ac:picMkLst>
            <pc:docMk/>
            <pc:sldMk cId="3280854844" sldId="598"/>
            <ac:picMk id="45" creationId="{2A2C7C93-B2A7-5914-1E8C-B2709E2051FC}"/>
          </ac:picMkLst>
        </pc:picChg>
        <pc:picChg chg="mod">
          <ac:chgData name="Müller Laura" userId="8191ac63-0d49-4000-a34c-4f0f8c71d94d" providerId="ADAL" clId="{B2B72579-E9C9-4841-83B0-DBD0FDB23132}" dt="2024-08-29T10:50:38.411" v="14793"/>
          <ac:picMkLst>
            <pc:docMk/>
            <pc:sldMk cId="3280854844" sldId="598"/>
            <ac:picMk id="66" creationId="{809EC054-98E5-C3E4-8369-0D839368974C}"/>
          </ac:picMkLst>
        </pc:picChg>
        <pc:picChg chg="mod">
          <ac:chgData name="Müller Laura" userId="8191ac63-0d49-4000-a34c-4f0f8c71d94d" providerId="ADAL" clId="{B2B72579-E9C9-4841-83B0-DBD0FDB23132}" dt="2024-08-29T10:50:38.411" v="14793"/>
          <ac:picMkLst>
            <pc:docMk/>
            <pc:sldMk cId="3280854844" sldId="598"/>
            <ac:picMk id="125" creationId="{0FF17B4D-AF39-C5C0-F7E9-D21F077FA61F}"/>
          </ac:picMkLst>
        </pc:picChg>
        <pc:picChg chg="mod">
          <ac:chgData name="Müller Laura" userId="8191ac63-0d49-4000-a34c-4f0f8c71d94d" providerId="ADAL" clId="{B2B72579-E9C9-4841-83B0-DBD0FDB23132}" dt="2024-08-29T10:50:38.411" v="14793"/>
          <ac:picMkLst>
            <pc:docMk/>
            <pc:sldMk cId="3280854844" sldId="598"/>
            <ac:picMk id="144" creationId="{6BA66BF7-F5ED-5CAE-5F36-51A554C1AB55}"/>
          </ac:picMkLst>
        </pc:picChg>
        <pc:picChg chg="mod">
          <ac:chgData name="Müller Laura" userId="8191ac63-0d49-4000-a34c-4f0f8c71d94d" providerId="ADAL" clId="{B2B72579-E9C9-4841-83B0-DBD0FDB23132}" dt="2024-08-29T10:53:15.733" v="14980"/>
          <ac:picMkLst>
            <pc:docMk/>
            <pc:sldMk cId="3280854844" sldId="598"/>
            <ac:picMk id="175" creationId="{28DD1FA6-E9C0-3C52-3B50-8B14EA854DE2}"/>
          </ac:picMkLst>
        </pc:picChg>
        <pc:picChg chg="mod">
          <ac:chgData name="Müller Laura" userId="8191ac63-0d49-4000-a34c-4f0f8c71d94d" providerId="ADAL" clId="{B2B72579-E9C9-4841-83B0-DBD0FDB23132}" dt="2024-08-29T11:12:03.219" v="15180"/>
          <ac:picMkLst>
            <pc:docMk/>
            <pc:sldMk cId="3280854844" sldId="598"/>
            <ac:picMk id="192" creationId="{7E4DC977-7CFB-7C25-4D8B-C3028B4402AB}"/>
          </ac:picMkLst>
        </pc:picChg>
        <pc:cxnChg chg="mod">
          <ac:chgData name="Müller Laura" userId="8191ac63-0d49-4000-a34c-4f0f8c71d94d" providerId="ADAL" clId="{B2B72579-E9C9-4841-83B0-DBD0FDB23132}" dt="2024-08-29T10:50:38.411" v="14793"/>
          <ac:cxnSpMkLst>
            <pc:docMk/>
            <pc:sldMk cId="3280854844" sldId="598"/>
            <ac:cxnSpMk id="23" creationId="{09135FDB-3A3B-5439-4741-5F8E6F1A994E}"/>
          </ac:cxnSpMkLst>
        </pc:cxnChg>
        <pc:cxnChg chg="mod">
          <ac:chgData name="Müller Laura" userId="8191ac63-0d49-4000-a34c-4f0f8c71d94d" providerId="ADAL" clId="{B2B72579-E9C9-4841-83B0-DBD0FDB23132}" dt="2024-08-29T10:50:38.411" v="14793"/>
          <ac:cxnSpMkLst>
            <pc:docMk/>
            <pc:sldMk cId="3280854844" sldId="598"/>
            <ac:cxnSpMk id="33" creationId="{70F3A9BF-CA11-4011-CE86-3AD0130BEE4E}"/>
          </ac:cxnSpMkLst>
        </pc:cxnChg>
        <pc:cxnChg chg="mod">
          <ac:chgData name="Müller Laura" userId="8191ac63-0d49-4000-a34c-4f0f8c71d94d" providerId="ADAL" clId="{B2B72579-E9C9-4841-83B0-DBD0FDB23132}" dt="2024-09-03T14:25:40.455" v="34003"/>
          <ac:cxnSpMkLst>
            <pc:docMk/>
            <pc:sldMk cId="3280854844" sldId="598"/>
            <ac:cxnSpMk id="40" creationId="{1A97BBFB-91CE-50E9-74AD-8B2BD0DFFD00}"/>
          </ac:cxnSpMkLst>
        </pc:cxnChg>
        <pc:cxnChg chg="mod">
          <ac:chgData name="Müller Laura" userId="8191ac63-0d49-4000-a34c-4f0f8c71d94d" providerId="ADAL" clId="{B2B72579-E9C9-4841-83B0-DBD0FDB23132}" dt="2024-08-29T10:50:38.411" v="14793"/>
          <ac:cxnSpMkLst>
            <pc:docMk/>
            <pc:sldMk cId="3280854844" sldId="598"/>
            <ac:cxnSpMk id="47" creationId="{4AE18C1D-2A27-781A-097A-445FAC7BE824}"/>
          </ac:cxnSpMkLst>
        </pc:cxnChg>
        <pc:cxnChg chg="mod">
          <ac:chgData name="Müller Laura" userId="8191ac63-0d49-4000-a34c-4f0f8c71d94d" providerId="ADAL" clId="{B2B72579-E9C9-4841-83B0-DBD0FDB23132}" dt="2024-09-03T14:25:40.455" v="34003"/>
          <ac:cxnSpMkLst>
            <pc:docMk/>
            <pc:sldMk cId="3280854844" sldId="598"/>
            <ac:cxnSpMk id="62" creationId="{C5579367-9260-AA8F-CCA4-42D4C83A390A}"/>
          </ac:cxnSpMkLst>
        </pc:cxnChg>
        <pc:cxnChg chg="mod">
          <ac:chgData name="Müller Laura" userId="8191ac63-0d49-4000-a34c-4f0f8c71d94d" providerId="ADAL" clId="{B2B72579-E9C9-4841-83B0-DBD0FDB23132}" dt="2024-09-03T14:25:40.455" v="34003"/>
          <ac:cxnSpMkLst>
            <pc:docMk/>
            <pc:sldMk cId="3280854844" sldId="598"/>
            <ac:cxnSpMk id="75" creationId="{11D3D961-F43E-2C8C-76FF-AC9D88641EB5}"/>
          </ac:cxnSpMkLst>
        </pc:cxnChg>
        <pc:cxnChg chg="mod">
          <ac:chgData name="Müller Laura" userId="8191ac63-0d49-4000-a34c-4f0f8c71d94d" providerId="ADAL" clId="{B2B72579-E9C9-4841-83B0-DBD0FDB23132}" dt="2024-09-03T14:25:40.455" v="34003"/>
          <ac:cxnSpMkLst>
            <pc:docMk/>
            <pc:sldMk cId="3280854844" sldId="598"/>
            <ac:cxnSpMk id="87" creationId="{51E557FE-1332-312D-7146-CD0F3436A719}"/>
          </ac:cxnSpMkLst>
        </pc:cxnChg>
        <pc:cxnChg chg="mod">
          <ac:chgData name="Müller Laura" userId="8191ac63-0d49-4000-a34c-4f0f8c71d94d" providerId="ADAL" clId="{B2B72579-E9C9-4841-83B0-DBD0FDB23132}" dt="2024-08-29T10:50:38.411" v="14793"/>
          <ac:cxnSpMkLst>
            <pc:docMk/>
            <pc:sldMk cId="3280854844" sldId="598"/>
            <ac:cxnSpMk id="96" creationId="{2EF7C82F-F4A0-0352-13F6-E5191A524012}"/>
          </ac:cxnSpMkLst>
        </pc:cxnChg>
        <pc:cxnChg chg="mod">
          <ac:chgData name="Müller Laura" userId="8191ac63-0d49-4000-a34c-4f0f8c71d94d" providerId="ADAL" clId="{B2B72579-E9C9-4841-83B0-DBD0FDB23132}" dt="2024-09-03T14:25:40.455" v="34003"/>
          <ac:cxnSpMkLst>
            <pc:docMk/>
            <pc:sldMk cId="3280854844" sldId="598"/>
            <ac:cxnSpMk id="103" creationId="{732FA21C-B0F9-73A2-7137-EFB95DC4B550}"/>
          </ac:cxnSpMkLst>
        </pc:cxnChg>
        <pc:cxnChg chg="mod">
          <ac:chgData name="Müller Laura" userId="8191ac63-0d49-4000-a34c-4f0f8c71d94d" providerId="ADAL" clId="{B2B72579-E9C9-4841-83B0-DBD0FDB23132}" dt="2024-08-29T10:50:38.411" v="14793"/>
          <ac:cxnSpMkLst>
            <pc:docMk/>
            <pc:sldMk cId="3280854844" sldId="598"/>
            <ac:cxnSpMk id="127" creationId="{2861B5B8-1E88-6BA6-195F-CF0DC5DBEB63}"/>
          </ac:cxnSpMkLst>
        </pc:cxnChg>
        <pc:cxnChg chg="mod">
          <ac:chgData name="Müller Laura" userId="8191ac63-0d49-4000-a34c-4f0f8c71d94d" providerId="ADAL" clId="{B2B72579-E9C9-4841-83B0-DBD0FDB23132}" dt="2024-09-03T14:25:40.455" v="34003"/>
          <ac:cxnSpMkLst>
            <pc:docMk/>
            <pc:sldMk cId="3280854844" sldId="598"/>
            <ac:cxnSpMk id="133" creationId="{55706BFB-D369-407C-42F9-7720A82F03BE}"/>
          </ac:cxnSpMkLst>
        </pc:cxnChg>
        <pc:cxnChg chg="mod">
          <ac:chgData name="Müller Laura" userId="8191ac63-0d49-4000-a34c-4f0f8c71d94d" providerId="ADAL" clId="{B2B72579-E9C9-4841-83B0-DBD0FDB23132}" dt="2024-08-29T10:50:38.411" v="14793"/>
          <ac:cxnSpMkLst>
            <pc:docMk/>
            <pc:sldMk cId="3280854844" sldId="598"/>
            <ac:cxnSpMk id="145" creationId="{BB3828C6-8A4F-077A-E825-EC49F5994724}"/>
          </ac:cxnSpMkLst>
        </pc:cxnChg>
        <pc:cxnChg chg="mod">
          <ac:chgData name="Müller Laura" userId="8191ac63-0d49-4000-a34c-4f0f8c71d94d" providerId="ADAL" clId="{B2B72579-E9C9-4841-83B0-DBD0FDB23132}" dt="2024-08-29T10:53:15.733" v="14980"/>
          <ac:cxnSpMkLst>
            <pc:docMk/>
            <pc:sldMk cId="3280854844" sldId="598"/>
            <ac:cxnSpMk id="176" creationId="{08CE2747-9D16-EDBD-E963-A3E7ADB703C2}"/>
          </ac:cxnSpMkLst>
        </pc:cxnChg>
        <pc:cxnChg chg="mod">
          <ac:chgData name="Müller Laura" userId="8191ac63-0d49-4000-a34c-4f0f8c71d94d" providerId="ADAL" clId="{B2B72579-E9C9-4841-83B0-DBD0FDB23132}" dt="2024-08-29T11:12:03.219" v="15180"/>
          <ac:cxnSpMkLst>
            <pc:docMk/>
            <pc:sldMk cId="3280854844" sldId="598"/>
            <ac:cxnSpMk id="194" creationId="{6FF13382-2D17-1DDC-D9C7-F4CC58238984}"/>
          </ac:cxnSpMkLst>
        </pc:cxnChg>
      </pc:sldChg>
      <pc:sldChg chg="addSp delSp modSp add mod modNotesTx">
        <pc:chgData name="Müller Laura" userId="8191ac63-0d49-4000-a34c-4f0f8c71d94d" providerId="ADAL" clId="{B2B72579-E9C9-4841-83B0-DBD0FDB23132}" dt="2024-09-09T13:17:19.889" v="43859" actId="108"/>
        <pc:sldMkLst>
          <pc:docMk/>
          <pc:sldMk cId="1710587913" sldId="599"/>
        </pc:sldMkLst>
        <pc:spChg chg="add mod">
          <ac:chgData name="Müller Laura" userId="8191ac63-0d49-4000-a34c-4f0f8c71d94d" providerId="ADAL" clId="{B2B72579-E9C9-4841-83B0-DBD0FDB23132}" dt="2024-09-03T10:00:22.325" v="30789" actId="207"/>
          <ac:spMkLst>
            <pc:docMk/>
            <pc:sldMk cId="1710587913" sldId="599"/>
            <ac:spMk id="2" creationId="{CF82154D-0A49-E0C6-C8B6-52716E5FB22D}"/>
          </ac:spMkLst>
        </pc:spChg>
        <pc:spChg chg="add mod">
          <ac:chgData name="Müller Laura" userId="8191ac63-0d49-4000-a34c-4f0f8c71d94d" providerId="ADAL" clId="{B2B72579-E9C9-4841-83B0-DBD0FDB23132}" dt="2024-09-03T10:00:26.310" v="30790" actId="207"/>
          <ac:spMkLst>
            <pc:docMk/>
            <pc:sldMk cId="1710587913" sldId="599"/>
            <ac:spMk id="3" creationId="{E6B9C320-2506-E5E9-545F-26552A3F18A0}"/>
          </ac:spMkLst>
        </pc:spChg>
        <pc:spChg chg="del mod">
          <ac:chgData name="Müller Laura" userId="8191ac63-0d49-4000-a34c-4f0f8c71d94d" providerId="ADAL" clId="{B2B72579-E9C9-4841-83B0-DBD0FDB23132}" dt="2024-09-03T14:25:45.752" v="34004" actId="478"/>
          <ac:spMkLst>
            <pc:docMk/>
            <pc:sldMk cId="1710587913" sldId="599"/>
            <ac:spMk id="4" creationId="{2EA57CB5-B5E5-7F36-009F-0E68CD095335}"/>
          </ac:spMkLst>
        </pc:spChg>
        <pc:spChg chg="mod">
          <ac:chgData name="Müller Laura" userId="8191ac63-0d49-4000-a34c-4f0f8c71d94d" providerId="ADAL" clId="{B2B72579-E9C9-4841-83B0-DBD0FDB23132}" dt="2024-09-03T10:08:03.447" v="30893" actId="113"/>
          <ac:spMkLst>
            <pc:docMk/>
            <pc:sldMk cId="1710587913" sldId="599"/>
            <ac:spMk id="8" creationId="{2135D0B0-8B01-9682-EA79-D0A38DDB2CAC}"/>
          </ac:spMkLst>
        </pc:spChg>
        <pc:spChg chg="mod">
          <ac:chgData name="Müller Laura" userId="8191ac63-0d49-4000-a34c-4f0f8c71d94d" providerId="ADAL" clId="{B2B72579-E9C9-4841-83B0-DBD0FDB23132}" dt="2024-09-03T10:08:03.447" v="30893" actId="113"/>
          <ac:spMkLst>
            <pc:docMk/>
            <pc:sldMk cId="1710587913" sldId="599"/>
            <ac:spMk id="11" creationId="{5EBFA2A9-AE40-A823-4BCF-9F2BE2ED02F4}"/>
          </ac:spMkLst>
        </pc:spChg>
        <pc:spChg chg="add mod">
          <ac:chgData name="Müller Laura" userId="8191ac63-0d49-4000-a34c-4f0f8c71d94d" providerId="ADAL" clId="{B2B72579-E9C9-4841-83B0-DBD0FDB23132}" dt="2024-08-29T10:46:12.575" v="14461" actId="1035"/>
          <ac:spMkLst>
            <pc:docMk/>
            <pc:sldMk cId="1710587913" sldId="599"/>
            <ac:spMk id="12" creationId="{72E09CD3-52B0-D133-8F7F-F5DECCCCB70E}"/>
          </ac:spMkLst>
        </pc:spChg>
        <pc:spChg chg="mod">
          <ac:chgData name="Müller Laura" userId="8191ac63-0d49-4000-a34c-4f0f8c71d94d" providerId="ADAL" clId="{B2B72579-E9C9-4841-83B0-DBD0FDB23132}" dt="2024-09-09T13:17:19.889" v="43859" actId="108"/>
          <ac:spMkLst>
            <pc:docMk/>
            <pc:sldMk cId="1710587913" sldId="599"/>
            <ac:spMk id="13" creationId="{2A224755-663A-9111-14F8-3A91E6610FDD}"/>
          </ac:spMkLst>
        </pc:spChg>
        <pc:spChg chg="add mod">
          <ac:chgData name="Müller Laura" userId="8191ac63-0d49-4000-a34c-4f0f8c71d94d" providerId="ADAL" clId="{B2B72579-E9C9-4841-83B0-DBD0FDB23132}" dt="2024-08-29T10:47:36.814" v="14507" actId="1035"/>
          <ac:spMkLst>
            <pc:docMk/>
            <pc:sldMk cId="1710587913" sldId="599"/>
            <ac:spMk id="14" creationId="{F57D9430-5001-866F-82F5-52A9E5C1179A}"/>
          </ac:spMkLst>
        </pc:spChg>
        <pc:spChg chg="del">
          <ac:chgData name="Müller Laura" userId="8191ac63-0d49-4000-a34c-4f0f8c71d94d" providerId="ADAL" clId="{B2B72579-E9C9-4841-83B0-DBD0FDB23132}" dt="2024-08-29T09:21:32.208" v="13156" actId="478"/>
          <ac:spMkLst>
            <pc:docMk/>
            <pc:sldMk cId="1710587913" sldId="599"/>
            <ac:spMk id="15" creationId="{8C596911-AB64-689E-739A-B19B8835AFE0}"/>
          </ac:spMkLst>
        </pc:spChg>
        <pc:spChg chg="add mod">
          <ac:chgData name="Müller Laura" userId="8191ac63-0d49-4000-a34c-4f0f8c71d94d" providerId="ADAL" clId="{B2B72579-E9C9-4841-83B0-DBD0FDB23132}" dt="2024-09-03T09:56:21.904" v="30640"/>
          <ac:spMkLst>
            <pc:docMk/>
            <pc:sldMk cId="1710587913" sldId="599"/>
            <ac:spMk id="15" creationId="{E89C9A76-7FD0-8C69-22EF-7361860CB2EA}"/>
          </ac:spMkLst>
        </pc:spChg>
        <pc:spChg chg="del">
          <ac:chgData name="Müller Laura" userId="8191ac63-0d49-4000-a34c-4f0f8c71d94d" providerId="ADAL" clId="{B2B72579-E9C9-4841-83B0-DBD0FDB23132}" dt="2024-08-29T09:21:32.208" v="13156" actId="478"/>
          <ac:spMkLst>
            <pc:docMk/>
            <pc:sldMk cId="1710587913" sldId="599"/>
            <ac:spMk id="16" creationId="{171F9D9B-85A0-5193-6DB8-5ED6F098A734}"/>
          </ac:spMkLst>
        </pc:spChg>
        <pc:spChg chg="add mod">
          <ac:chgData name="Müller Laura" userId="8191ac63-0d49-4000-a34c-4f0f8c71d94d" providerId="ADAL" clId="{B2B72579-E9C9-4841-83B0-DBD0FDB23132}" dt="2024-09-06T06:44:46.733" v="41954" actId="20577"/>
          <ac:spMkLst>
            <pc:docMk/>
            <pc:sldMk cId="1710587913" sldId="599"/>
            <ac:spMk id="16" creationId="{56031109-DF41-1F08-052E-8599E7147B95}"/>
          </ac:spMkLst>
        </pc:spChg>
        <pc:spChg chg="del">
          <ac:chgData name="Müller Laura" userId="8191ac63-0d49-4000-a34c-4f0f8c71d94d" providerId="ADAL" clId="{B2B72579-E9C9-4841-83B0-DBD0FDB23132}" dt="2024-09-03T09:56:21.595" v="30639" actId="478"/>
          <ac:spMkLst>
            <pc:docMk/>
            <pc:sldMk cId="1710587913" sldId="599"/>
            <ac:spMk id="17" creationId="{06C0B115-6E92-81F6-A8A8-A252B02EFCCE}"/>
          </ac:spMkLst>
        </pc:spChg>
        <pc:spChg chg="del">
          <ac:chgData name="Müller Laura" userId="8191ac63-0d49-4000-a34c-4f0f8c71d94d" providerId="ADAL" clId="{B2B72579-E9C9-4841-83B0-DBD0FDB23132}" dt="2024-09-03T09:56:21.595" v="30639" actId="478"/>
          <ac:spMkLst>
            <pc:docMk/>
            <pc:sldMk cId="1710587913" sldId="599"/>
            <ac:spMk id="18" creationId="{75E345B8-5049-DEE0-574D-4DEA53ABE634}"/>
          </ac:spMkLst>
        </pc:spChg>
        <pc:spChg chg="del">
          <ac:chgData name="Müller Laura" userId="8191ac63-0d49-4000-a34c-4f0f8c71d94d" providerId="ADAL" clId="{B2B72579-E9C9-4841-83B0-DBD0FDB23132}" dt="2024-08-29T09:21:32.208" v="13156" actId="478"/>
          <ac:spMkLst>
            <pc:docMk/>
            <pc:sldMk cId="1710587913" sldId="599"/>
            <ac:spMk id="19" creationId="{D1FC1121-CEC7-3644-8360-AAF8B00959E3}"/>
          </ac:spMkLst>
        </pc:spChg>
        <pc:spChg chg="del">
          <ac:chgData name="Müller Laura" userId="8191ac63-0d49-4000-a34c-4f0f8c71d94d" providerId="ADAL" clId="{B2B72579-E9C9-4841-83B0-DBD0FDB23132}" dt="2024-08-29T09:21:32.208" v="13156" actId="478"/>
          <ac:spMkLst>
            <pc:docMk/>
            <pc:sldMk cId="1710587913" sldId="599"/>
            <ac:spMk id="20" creationId="{009112E0-D639-BD29-8153-255D345FCF90}"/>
          </ac:spMkLst>
        </pc:spChg>
        <pc:spChg chg="mod">
          <ac:chgData name="Müller Laura" userId="8191ac63-0d49-4000-a34c-4f0f8c71d94d" providerId="ADAL" clId="{B2B72579-E9C9-4841-83B0-DBD0FDB23132}" dt="2024-08-29T10:45:40.531" v="14438"/>
          <ac:spMkLst>
            <pc:docMk/>
            <pc:sldMk cId="1710587913" sldId="599"/>
            <ac:spMk id="23" creationId="{C2B3641F-B068-B38B-2869-56E01BCDC7F1}"/>
          </ac:spMkLst>
        </pc:spChg>
        <pc:spChg chg="mod">
          <ac:chgData name="Müller Laura" userId="8191ac63-0d49-4000-a34c-4f0f8c71d94d" providerId="ADAL" clId="{B2B72579-E9C9-4841-83B0-DBD0FDB23132}" dt="2024-08-29T10:45:40.531" v="14438"/>
          <ac:spMkLst>
            <pc:docMk/>
            <pc:sldMk cId="1710587913" sldId="599"/>
            <ac:spMk id="24" creationId="{66578026-252D-D823-13CB-4AA0256B8BDE}"/>
          </ac:spMkLst>
        </pc:spChg>
        <pc:spChg chg="mod">
          <ac:chgData name="Müller Laura" userId="8191ac63-0d49-4000-a34c-4f0f8c71d94d" providerId="ADAL" clId="{B2B72579-E9C9-4841-83B0-DBD0FDB23132}" dt="2024-08-29T10:46:22.303" v="14471"/>
          <ac:spMkLst>
            <pc:docMk/>
            <pc:sldMk cId="1710587913" sldId="599"/>
            <ac:spMk id="26" creationId="{B66B6660-83F1-FD2A-12B4-3446A43079D8}"/>
          </ac:spMkLst>
        </pc:spChg>
        <pc:spChg chg="mod">
          <ac:chgData name="Müller Laura" userId="8191ac63-0d49-4000-a34c-4f0f8c71d94d" providerId="ADAL" clId="{B2B72579-E9C9-4841-83B0-DBD0FDB23132}" dt="2024-08-29T10:48:19.799" v="14525" actId="20577"/>
          <ac:spMkLst>
            <pc:docMk/>
            <pc:sldMk cId="1710587913" sldId="599"/>
            <ac:spMk id="27" creationId="{7DC2C752-E9CF-B4CD-0A9C-F045AEEC4D41}"/>
          </ac:spMkLst>
        </pc:spChg>
        <pc:spChg chg="mod">
          <ac:chgData name="Müller Laura" userId="8191ac63-0d49-4000-a34c-4f0f8c71d94d" providerId="ADAL" clId="{B2B72579-E9C9-4841-83B0-DBD0FDB23132}" dt="2024-08-29T10:47:41.262" v="14508"/>
          <ac:spMkLst>
            <pc:docMk/>
            <pc:sldMk cId="1710587913" sldId="599"/>
            <ac:spMk id="29" creationId="{073FF6C7-32BB-650E-2C61-B36433BFCB4E}"/>
          </ac:spMkLst>
        </pc:spChg>
        <pc:spChg chg="mod">
          <ac:chgData name="Müller Laura" userId="8191ac63-0d49-4000-a34c-4f0f8c71d94d" providerId="ADAL" clId="{B2B72579-E9C9-4841-83B0-DBD0FDB23132}" dt="2024-08-29T10:48:08.354" v="14521" actId="20577"/>
          <ac:spMkLst>
            <pc:docMk/>
            <pc:sldMk cId="1710587913" sldId="599"/>
            <ac:spMk id="30" creationId="{9C52FF21-898B-5E12-4AE2-7FEE794D314C}"/>
          </ac:spMkLst>
        </pc:spChg>
        <pc:spChg chg="mod">
          <ac:chgData name="Müller Laura" userId="8191ac63-0d49-4000-a34c-4f0f8c71d94d" providerId="ADAL" clId="{B2B72579-E9C9-4841-83B0-DBD0FDB23132}" dt="2024-08-29T10:48:29.245" v="14526"/>
          <ac:spMkLst>
            <pc:docMk/>
            <pc:sldMk cId="1710587913" sldId="599"/>
            <ac:spMk id="32" creationId="{FC69E30F-C867-D5FB-3159-8D6DB4965C00}"/>
          </ac:spMkLst>
        </pc:spChg>
        <pc:spChg chg="mod">
          <ac:chgData name="Müller Laura" userId="8191ac63-0d49-4000-a34c-4f0f8c71d94d" providerId="ADAL" clId="{B2B72579-E9C9-4841-83B0-DBD0FDB23132}" dt="2024-08-29T10:48:29.245" v="14526"/>
          <ac:spMkLst>
            <pc:docMk/>
            <pc:sldMk cId="1710587913" sldId="599"/>
            <ac:spMk id="33" creationId="{1AE10F15-46C7-D7B3-1211-654D2BB3407B}"/>
          </ac:spMkLst>
        </pc:spChg>
        <pc:spChg chg="mod">
          <ac:chgData name="Müller Laura" userId="8191ac63-0d49-4000-a34c-4f0f8c71d94d" providerId="ADAL" clId="{B2B72579-E9C9-4841-83B0-DBD0FDB23132}" dt="2024-08-29T10:48:47.501" v="14591"/>
          <ac:spMkLst>
            <pc:docMk/>
            <pc:sldMk cId="1710587913" sldId="599"/>
            <ac:spMk id="35" creationId="{A6B4C56A-7C4A-C5A8-3AEB-4B6CCDD035FF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36" creationId="{144E27AA-5EDF-8450-B8AD-CA259CAD9ECC}"/>
          </ac:spMkLst>
        </pc:spChg>
        <pc:spChg chg="mod">
          <ac:chgData name="Müller Laura" userId="8191ac63-0d49-4000-a34c-4f0f8c71d94d" providerId="ADAL" clId="{B2B72579-E9C9-4841-83B0-DBD0FDB23132}" dt="2024-08-29T10:48:47.501" v="14591"/>
          <ac:spMkLst>
            <pc:docMk/>
            <pc:sldMk cId="1710587913" sldId="599"/>
            <ac:spMk id="36" creationId="{72477A5F-F486-AF28-CA13-8B57868A216E}"/>
          </ac:spMkLst>
        </pc:spChg>
        <pc:spChg chg="mod">
          <ac:chgData name="Müller Laura" userId="8191ac63-0d49-4000-a34c-4f0f8c71d94d" providerId="ADAL" clId="{B2B72579-E9C9-4841-83B0-DBD0FDB23132}" dt="2024-08-29T10:49:07.679" v="14706"/>
          <ac:spMkLst>
            <pc:docMk/>
            <pc:sldMk cId="1710587913" sldId="599"/>
            <ac:spMk id="38" creationId="{BB7C499E-0AE9-A812-7A18-47C35C393D7D}"/>
          </ac:spMkLst>
        </pc:spChg>
        <pc:spChg chg="mod">
          <ac:chgData name="Müller Laura" userId="8191ac63-0d49-4000-a34c-4f0f8c71d94d" providerId="ADAL" clId="{B2B72579-E9C9-4841-83B0-DBD0FDB23132}" dt="2024-08-29T11:15:20.606" v="15190" actId="20577"/>
          <ac:spMkLst>
            <pc:docMk/>
            <pc:sldMk cId="1710587913" sldId="599"/>
            <ac:spMk id="39" creationId="{CCB43A55-DA02-F194-B8DE-26A2059026E8}"/>
          </ac:spMkLst>
        </pc:spChg>
        <pc:spChg chg="mod">
          <ac:chgData name="Müller Laura" userId="8191ac63-0d49-4000-a34c-4f0f8c71d94d" providerId="ADAL" clId="{B2B72579-E9C9-4841-83B0-DBD0FDB23132}" dt="2024-08-29T10:53:21.123" v="14982"/>
          <ac:spMkLst>
            <pc:docMk/>
            <pc:sldMk cId="1710587913" sldId="599"/>
            <ac:spMk id="45" creationId="{76235C35-D83C-B5E1-231D-D3297562C7A4}"/>
          </ac:spMkLst>
        </pc:spChg>
        <pc:spChg chg="mod">
          <ac:chgData name="Müller Laura" userId="8191ac63-0d49-4000-a34c-4f0f8c71d94d" providerId="ADAL" clId="{B2B72579-E9C9-4841-83B0-DBD0FDB23132}" dt="2024-08-29T10:53:21.123" v="14982"/>
          <ac:spMkLst>
            <pc:docMk/>
            <pc:sldMk cId="1710587913" sldId="599"/>
            <ac:spMk id="47" creationId="{049901EF-3D61-C9E3-1248-E5E0261DE10F}"/>
          </ac:spMkLst>
        </pc:spChg>
        <pc:spChg chg="mod">
          <ac:chgData name="Müller Laura" userId="8191ac63-0d49-4000-a34c-4f0f8c71d94d" providerId="ADAL" clId="{B2B72579-E9C9-4841-83B0-DBD0FDB23132}" dt="2024-08-29T10:53:21.123" v="14982"/>
          <ac:spMkLst>
            <pc:docMk/>
            <pc:sldMk cId="1710587913" sldId="599"/>
            <ac:spMk id="49" creationId="{2B73A4A3-7147-F00C-61E8-9641258920A3}"/>
          </ac:spMkLst>
        </pc:spChg>
        <pc:spChg chg="mod">
          <ac:chgData name="Müller Laura" userId="8191ac63-0d49-4000-a34c-4f0f8c71d94d" providerId="ADAL" clId="{B2B72579-E9C9-4841-83B0-DBD0FDB23132}" dt="2024-08-29T10:53:21.123" v="14982"/>
          <ac:spMkLst>
            <pc:docMk/>
            <pc:sldMk cId="1710587913" sldId="599"/>
            <ac:spMk id="51" creationId="{28366E23-3515-D1C4-3AFD-56CA88A1D16D}"/>
          </ac:spMkLst>
        </pc:spChg>
        <pc:spChg chg="mod">
          <ac:chgData name="Müller Laura" userId="8191ac63-0d49-4000-a34c-4f0f8c71d94d" providerId="ADAL" clId="{B2B72579-E9C9-4841-83B0-DBD0FDB23132}" dt="2024-08-29T10:53:21.123" v="14982"/>
          <ac:spMkLst>
            <pc:docMk/>
            <pc:sldMk cId="1710587913" sldId="599"/>
            <ac:spMk id="52" creationId="{626B299F-7CA9-7E84-E02A-7F858ADCCAA5}"/>
          </ac:spMkLst>
        </pc:spChg>
        <pc:spChg chg="mod">
          <ac:chgData name="Müller Laura" userId="8191ac63-0d49-4000-a34c-4f0f8c71d94d" providerId="ADAL" clId="{B2B72579-E9C9-4841-83B0-DBD0FDB23132}" dt="2024-08-29T10:53:21.123" v="14982"/>
          <ac:spMkLst>
            <pc:docMk/>
            <pc:sldMk cId="1710587913" sldId="599"/>
            <ac:spMk id="53" creationId="{2D17604B-2C69-EB97-2713-96DC6885A3AA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54" creationId="{C170CFC2-26D3-C380-2BEE-7A0D2B782985}"/>
          </ac:spMkLst>
        </pc:spChg>
        <pc:spChg chg="mod">
          <ac:chgData name="Müller Laura" userId="8191ac63-0d49-4000-a34c-4f0f8c71d94d" providerId="ADAL" clId="{B2B72579-E9C9-4841-83B0-DBD0FDB23132}" dt="2024-08-29T10:53:21.123" v="14982"/>
          <ac:spMkLst>
            <pc:docMk/>
            <pc:sldMk cId="1710587913" sldId="599"/>
            <ac:spMk id="55" creationId="{42D1BFD9-796A-9FFE-DFA4-EDF81A8A409B}"/>
          </ac:spMkLst>
        </pc:spChg>
        <pc:spChg chg="mod">
          <ac:chgData name="Müller Laura" userId="8191ac63-0d49-4000-a34c-4f0f8c71d94d" providerId="ADAL" clId="{B2B72579-E9C9-4841-83B0-DBD0FDB23132}" dt="2024-08-29T10:53:21.123" v="14982"/>
          <ac:spMkLst>
            <pc:docMk/>
            <pc:sldMk cId="1710587913" sldId="599"/>
            <ac:spMk id="58" creationId="{EAA843AB-710A-44F4-7782-CFD7933737F7}"/>
          </ac:spMkLst>
        </pc:spChg>
        <pc:spChg chg="mod">
          <ac:chgData name="Müller Laura" userId="8191ac63-0d49-4000-a34c-4f0f8c71d94d" providerId="ADAL" clId="{B2B72579-E9C9-4841-83B0-DBD0FDB23132}" dt="2024-08-29T10:53:21.123" v="14982"/>
          <ac:spMkLst>
            <pc:docMk/>
            <pc:sldMk cId="1710587913" sldId="599"/>
            <ac:spMk id="59" creationId="{CDFC7560-DBF3-0E6F-1FBB-88AFB83F1DB7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64" creationId="{D83652A6-53E2-AFE3-690D-266F3C4F3D6C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68" creationId="{4B8A16D8-DA9F-4B97-5E96-5668677171A9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69" creationId="{DBAFF280-F9A7-A374-A8BF-89BE5D06052D}"/>
          </ac:spMkLst>
        </pc:spChg>
        <pc:spChg chg="mod">
          <ac:chgData name="Müller Laura" userId="8191ac63-0d49-4000-a34c-4f0f8c71d94d" providerId="ADAL" clId="{B2B72579-E9C9-4841-83B0-DBD0FDB23132}" dt="2024-08-29T11:12:08.065" v="15182"/>
          <ac:spMkLst>
            <pc:docMk/>
            <pc:sldMk cId="1710587913" sldId="599"/>
            <ac:spMk id="95" creationId="{85A04BD5-F62D-D890-BCCA-6BA83591D508}"/>
          </ac:spMkLst>
        </pc:spChg>
        <pc:spChg chg="mod">
          <ac:chgData name="Müller Laura" userId="8191ac63-0d49-4000-a34c-4f0f8c71d94d" providerId="ADAL" clId="{B2B72579-E9C9-4841-83B0-DBD0FDB23132}" dt="2024-08-29T11:12:08.065" v="15182"/>
          <ac:spMkLst>
            <pc:docMk/>
            <pc:sldMk cId="1710587913" sldId="599"/>
            <ac:spMk id="96" creationId="{135F2AA1-2FBF-0518-52D2-45678F3850B3}"/>
          </ac:spMkLst>
        </pc:spChg>
        <pc:spChg chg="mod">
          <ac:chgData name="Müller Laura" userId="8191ac63-0d49-4000-a34c-4f0f8c71d94d" providerId="ADAL" clId="{B2B72579-E9C9-4841-83B0-DBD0FDB23132}" dt="2024-08-29T11:12:08.065" v="15182"/>
          <ac:spMkLst>
            <pc:docMk/>
            <pc:sldMk cId="1710587913" sldId="599"/>
            <ac:spMk id="100" creationId="{0C5D4A3C-9403-6600-43DC-1603CEACFE98}"/>
          </ac:spMkLst>
        </pc:spChg>
        <pc:spChg chg="mod">
          <ac:chgData name="Müller Laura" userId="8191ac63-0d49-4000-a34c-4f0f8c71d94d" providerId="ADAL" clId="{B2B72579-E9C9-4841-83B0-DBD0FDB23132}" dt="2024-08-29T11:12:08.065" v="15182"/>
          <ac:spMkLst>
            <pc:docMk/>
            <pc:sldMk cId="1710587913" sldId="599"/>
            <ac:spMk id="101" creationId="{4249C52B-FE6A-8619-92B5-7EBD57E20AEA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02" creationId="{E4F0DCCB-DC06-D4AC-BD8F-45883081DBA7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03" creationId="{84367C82-9D37-F9C9-957D-19DE97C71AF0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06" creationId="{B5C87E61-A101-F7B2-C360-256A03BAEDA0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07" creationId="{C1095697-62DE-3D38-2945-A1ACDF88F761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19" creationId="{5B4996F3-CEE6-DD66-D7C6-65DD9625FB1F}"/>
          </ac:spMkLst>
        </pc:spChg>
        <pc:spChg chg="mod">
          <ac:chgData name="Müller Laura" userId="8191ac63-0d49-4000-a34c-4f0f8c71d94d" providerId="ADAL" clId="{B2B72579-E9C9-4841-83B0-DBD0FDB23132}" dt="2024-08-29T11:12:08.065" v="15182"/>
          <ac:spMkLst>
            <pc:docMk/>
            <pc:sldMk cId="1710587913" sldId="599"/>
            <ac:spMk id="120" creationId="{37BD56B7-1D10-93EE-EDD3-469E6F1AF3E4}"/>
          </ac:spMkLst>
        </pc:spChg>
        <pc:spChg chg="mod">
          <ac:chgData name="Müller Laura" userId="8191ac63-0d49-4000-a34c-4f0f8c71d94d" providerId="ADAL" clId="{B2B72579-E9C9-4841-83B0-DBD0FDB23132}" dt="2024-08-29T11:12:08.065" v="15182"/>
          <ac:spMkLst>
            <pc:docMk/>
            <pc:sldMk cId="1710587913" sldId="599"/>
            <ac:spMk id="121" creationId="{F993C9C7-DBC7-3231-1FF7-EDC73079C084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22" creationId="{42E0AEB0-5750-4EE3-9EBC-3622D8858985}"/>
          </ac:spMkLst>
        </pc:spChg>
        <pc:spChg chg="mod">
          <ac:chgData name="Müller Laura" userId="8191ac63-0d49-4000-a34c-4f0f8c71d94d" providerId="ADAL" clId="{B2B72579-E9C9-4841-83B0-DBD0FDB23132}" dt="2024-08-29T11:12:08.065" v="15182"/>
          <ac:spMkLst>
            <pc:docMk/>
            <pc:sldMk cId="1710587913" sldId="599"/>
            <ac:spMk id="123" creationId="{DC2112B7-FDA0-4593-216F-E40C714DA2FB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24" creationId="{2FE46216-63F1-01A1-1A1E-FB61F67C9190}"/>
          </ac:spMkLst>
        </pc:spChg>
        <pc:spChg chg="mod">
          <ac:chgData name="Müller Laura" userId="8191ac63-0d49-4000-a34c-4f0f8c71d94d" providerId="ADAL" clId="{B2B72579-E9C9-4841-83B0-DBD0FDB23132}" dt="2024-08-29T11:12:08.065" v="15182"/>
          <ac:spMkLst>
            <pc:docMk/>
            <pc:sldMk cId="1710587913" sldId="599"/>
            <ac:spMk id="125" creationId="{762C36C6-885C-4C7F-D7DC-A5DBB1CCD162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26" creationId="{26020D65-E1BD-B982-2CCD-CE083B71C350}"/>
          </ac:spMkLst>
        </pc:spChg>
        <pc:spChg chg="mod">
          <ac:chgData name="Müller Laura" userId="8191ac63-0d49-4000-a34c-4f0f8c71d94d" providerId="ADAL" clId="{B2B72579-E9C9-4841-83B0-DBD0FDB23132}" dt="2024-08-29T11:12:08.065" v="15182"/>
          <ac:spMkLst>
            <pc:docMk/>
            <pc:sldMk cId="1710587913" sldId="599"/>
            <ac:spMk id="127" creationId="{C73036E3-60AD-BE88-693C-BC1D175EC026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28" creationId="{48CB8F73-5809-B68D-FF40-94518E2891EB}"/>
          </ac:spMkLst>
        </pc:spChg>
        <pc:spChg chg="mod">
          <ac:chgData name="Müller Laura" userId="8191ac63-0d49-4000-a34c-4f0f8c71d94d" providerId="ADAL" clId="{B2B72579-E9C9-4841-83B0-DBD0FDB23132}" dt="2024-08-29T11:12:08.065" v="15182"/>
          <ac:spMkLst>
            <pc:docMk/>
            <pc:sldMk cId="1710587913" sldId="599"/>
            <ac:spMk id="129" creationId="{C27501B9-7392-E26A-E329-37C29F4D3067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30" creationId="{74B6D44B-4430-B803-BCE9-BA396B87748A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33" creationId="{E5BA079F-BC3D-275B-E601-9314C5B44BF9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34" creationId="{179AB6F9-25E7-78DC-E51F-716EFCC3C43E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35" creationId="{195598A2-8025-7314-0F86-4F8FA3C48E4A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36" creationId="{93E75E50-6D7C-053F-407D-21C86A3A7469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37" creationId="{78E8B0E9-7854-5E31-24CB-AA1BF212FA33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38" creationId="{2C94E582-A1A9-7773-5D27-2EAF1282C7A0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39" creationId="{F7DBE3FC-249D-3418-5D40-63E6F8A7693A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40" creationId="{AE09DE61-5933-CCDC-3388-25ABE5D87C73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42" creationId="{400E8FAD-3060-2FC0-91CF-BFFDEF87049E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43" creationId="{AC309D07-8EB4-466C-4EDC-9CAB0C8BBDC1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45" creationId="{F82B20C0-3DEE-71FD-1760-B6F3DB25FEFF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46" creationId="{226D7ECE-226E-8C27-5C88-F1D911BD5F8C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47" creationId="{2E3E402A-25EE-3884-62FB-4E452FEDE1BF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48" creationId="{9334D272-E0D9-0443-60DE-71C5EA03748D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49" creationId="{7B0E64C6-0FF2-7FEE-8DB1-85D5BEBC7D40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50" creationId="{377F441C-C05D-DD18-249E-C5FC1F58D3D2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51" creationId="{9A350C88-FD07-EBC3-7671-C0EC403D4E02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54" creationId="{A1D1AE68-1F87-087E-D9AA-7E4ADEE1972E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55" creationId="{FF140C13-9307-EDD2-082A-F97B330BE9DD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56" creationId="{61037950-ADC6-A9D9-A24E-A92672231A29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57" creationId="{704AB39A-165E-EC8C-A319-E51406CD47E3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58" creationId="{AD6A59FF-D483-F4A9-013D-E0D5DC144F18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59" creationId="{E9A7AA2B-C818-3E29-E6A9-8970894AF421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60" creationId="{4B5F4A7B-CC8E-8412-E062-287E6BAB67A9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61" creationId="{B94FEA04-A6E1-87B2-3F36-92D2C911E763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62" creationId="{339056CA-AB7B-0406-3ABD-BD5DBDF4A746}"/>
          </ac:spMkLst>
        </pc:spChg>
        <pc:spChg chg="add mod">
          <ac:chgData name="Müller Laura" userId="8191ac63-0d49-4000-a34c-4f0f8c71d94d" providerId="ADAL" clId="{B2B72579-E9C9-4841-83B0-DBD0FDB23132}" dt="2024-09-03T14:26:39.123" v="34128" actId="1038"/>
          <ac:spMkLst>
            <pc:docMk/>
            <pc:sldMk cId="1710587913" sldId="599"/>
            <ac:spMk id="163" creationId="{41D95537-59CE-2E4F-8C2A-288A4AE6782C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65" creationId="{8FA90E75-1ED5-2C77-CB28-A9C010C0AF79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66" creationId="{D9920783-75C4-6E68-EA4B-A17AF5177552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68" creationId="{514B85B4-2A1C-D293-2258-AB443E0C2421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69" creationId="{86A8AFB9-2F9F-A6FB-7C7C-099F64435BE7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71" creationId="{E94D9554-B068-7FE8-AF7C-67BD00C5D749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72" creationId="{0EDC2C9B-D211-11E4-BA58-0FA41CB8846D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74" creationId="{7D49377A-81E4-EE58-4539-8CC33572F845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75" creationId="{F776CB70-D9BB-3E0B-4C05-73BBADBCE764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79" creationId="{5EC11C2C-639D-8FF5-337C-4DADFC1F7958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80" creationId="{9B34FC64-BB78-41B8-6607-C871DE7B0CDE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82" creationId="{ED1B7799-6F75-3131-D57F-9C4539EAE969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83" creationId="{BF3A91C9-BA9F-A457-7226-F1D17ECB1ABF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84" creationId="{71BD276D-990E-AEFE-5BCD-B1E894727DAA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85" creationId="{3862E9EE-A18F-6FAC-1681-AF7D72525A32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86" creationId="{C38A65F1-73AC-AF52-688F-44A9A7E65B3C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87" creationId="{6517928B-2131-6C1A-F590-CCB025254A26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88" creationId="{397CC220-BBD5-1AA2-147A-2E5EC708FCAB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89" creationId="{391CB2D0-659A-0D57-378B-95AEDFF0EF4D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91" creationId="{DCF3465D-410E-36B9-7F31-30AD5D8F7ED5}"/>
          </ac:spMkLst>
        </pc:spChg>
        <pc:spChg chg="mod">
          <ac:chgData name="Müller Laura" userId="8191ac63-0d49-4000-a34c-4f0f8c71d94d" providerId="ADAL" clId="{B2B72579-E9C9-4841-83B0-DBD0FDB23132}" dt="2024-09-03T14:25:46.775" v="34005"/>
          <ac:spMkLst>
            <pc:docMk/>
            <pc:sldMk cId="1710587913" sldId="599"/>
            <ac:spMk id="192" creationId="{843BE1B4-2240-6649-8A1F-38F04AE8A1A8}"/>
          </ac:spMkLst>
        </pc:spChg>
        <pc:grpChg chg="add del mod">
          <ac:chgData name="Müller Laura" userId="8191ac63-0d49-4000-a34c-4f0f8c71d94d" providerId="ADAL" clId="{B2B72579-E9C9-4841-83B0-DBD0FDB23132}" dt="2024-09-03T14:25:45.752" v="34004" actId="478"/>
          <ac:grpSpMkLst>
            <pc:docMk/>
            <pc:sldMk cId="1710587913" sldId="599"/>
            <ac:grpSpMk id="21" creationId="{A291CF74-C10A-2DAA-8421-B854666D52AA}"/>
          </ac:grpSpMkLst>
        </pc:grpChg>
        <pc:grpChg chg="add del mod">
          <ac:chgData name="Müller Laura" userId="8191ac63-0d49-4000-a34c-4f0f8c71d94d" providerId="ADAL" clId="{B2B72579-E9C9-4841-83B0-DBD0FDB23132}" dt="2024-08-29T10:46:19.913" v="14470" actId="478"/>
          <ac:grpSpMkLst>
            <pc:docMk/>
            <pc:sldMk cId="1710587913" sldId="599"/>
            <ac:grpSpMk id="22" creationId="{5C9F9F02-3F5C-DD2A-8E6D-69460E032927}"/>
          </ac:grpSpMkLst>
        </pc:grpChg>
        <pc:grpChg chg="add del mod">
          <ac:chgData name="Müller Laura" userId="8191ac63-0d49-4000-a34c-4f0f8c71d94d" providerId="ADAL" clId="{B2B72579-E9C9-4841-83B0-DBD0FDB23132}" dt="2024-08-29T10:53:20.693" v="14981" actId="478"/>
          <ac:grpSpMkLst>
            <pc:docMk/>
            <pc:sldMk cId="1710587913" sldId="599"/>
            <ac:grpSpMk id="25" creationId="{E290F1CB-459F-524C-0ABE-AC6C84C66892}"/>
          </ac:grpSpMkLst>
        </pc:grpChg>
        <pc:grpChg chg="add del mod">
          <ac:chgData name="Müller Laura" userId="8191ac63-0d49-4000-a34c-4f0f8c71d94d" providerId="ADAL" clId="{B2B72579-E9C9-4841-83B0-DBD0FDB23132}" dt="2024-09-03T14:25:45.752" v="34004" actId="478"/>
          <ac:grpSpMkLst>
            <pc:docMk/>
            <pc:sldMk cId="1710587913" sldId="599"/>
            <ac:grpSpMk id="28" creationId="{0993EAB7-69E4-2D52-06A7-4D51C2316069}"/>
          </ac:grpSpMkLst>
        </pc:grpChg>
        <pc:grpChg chg="add del mod">
          <ac:chgData name="Müller Laura" userId="8191ac63-0d49-4000-a34c-4f0f8c71d94d" providerId="ADAL" clId="{B2B72579-E9C9-4841-83B0-DBD0FDB23132}" dt="2024-09-03T14:25:45.752" v="34004" actId="478"/>
          <ac:grpSpMkLst>
            <pc:docMk/>
            <pc:sldMk cId="1710587913" sldId="599"/>
            <ac:grpSpMk id="31" creationId="{83D15247-EC61-CA6A-13F9-B4D2A5383438}"/>
          </ac:grpSpMkLst>
        </pc:grpChg>
        <pc:grpChg chg="add del mod">
          <ac:chgData name="Müller Laura" userId="8191ac63-0d49-4000-a34c-4f0f8c71d94d" providerId="ADAL" clId="{B2B72579-E9C9-4841-83B0-DBD0FDB23132}" dt="2024-08-29T11:12:07.685" v="15181" actId="478"/>
          <ac:grpSpMkLst>
            <pc:docMk/>
            <pc:sldMk cId="1710587913" sldId="599"/>
            <ac:grpSpMk id="34" creationId="{7AD57B02-B444-814C-6DBF-7528CD106A84}"/>
          </ac:grpSpMkLst>
        </pc:grpChg>
        <pc:grpChg chg="add mod">
          <ac:chgData name="Müller Laura" userId="8191ac63-0d49-4000-a34c-4f0f8c71d94d" providerId="ADAL" clId="{B2B72579-E9C9-4841-83B0-DBD0FDB23132}" dt="2024-09-03T14:25:46.775" v="34005"/>
          <ac:grpSpMkLst>
            <pc:docMk/>
            <pc:sldMk cId="1710587913" sldId="599"/>
            <ac:grpSpMk id="34" creationId="{D56C9906-B373-1D1A-53AA-DED04D411171}"/>
          </ac:grpSpMkLst>
        </pc:grpChg>
        <pc:grpChg chg="add del mod">
          <ac:chgData name="Müller Laura" userId="8191ac63-0d49-4000-a34c-4f0f8c71d94d" providerId="ADAL" clId="{B2B72579-E9C9-4841-83B0-DBD0FDB23132}" dt="2024-09-03T14:25:45.752" v="34004" actId="478"/>
          <ac:grpSpMkLst>
            <pc:docMk/>
            <pc:sldMk cId="1710587913" sldId="599"/>
            <ac:grpSpMk id="37" creationId="{EB3C93E9-863B-BDBC-148D-9B9DF48CCD7B}"/>
          </ac:grpSpMkLst>
        </pc:grpChg>
        <pc:grpChg chg="add del mod">
          <ac:chgData name="Müller Laura" userId="8191ac63-0d49-4000-a34c-4f0f8c71d94d" providerId="ADAL" clId="{B2B72579-E9C9-4841-83B0-DBD0FDB23132}" dt="2024-09-03T14:25:45.752" v="34004" actId="478"/>
          <ac:grpSpMkLst>
            <pc:docMk/>
            <pc:sldMk cId="1710587913" sldId="599"/>
            <ac:grpSpMk id="42" creationId="{071DA61E-C755-A24B-DCDC-FB2A5B4AAC5C}"/>
          </ac:grpSpMkLst>
        </pc:grpChg>
        <pc:grpChg chg="add del mod">
          <ac:chgData name="Müller Laura" userId="8191ac63-0d49-4000-a34c-4f0f8c71d94d" providerId="ADAL" clId="{B2B72579-E9C9-4841-83B0-DBD0FDB23132}" dt="2024-09-03T14:25:45.752" v="34004" actId="478"/>
          <ac:grpSpMkLst>
            <pc:docMk/>
            <pc:sldMk cId="1710587913" sldId="599"/>
            <ac:grpSpMk id="57" creationId="{2E9C23A0-2CD7-4D1F-9ECB-C70A492D25A4}"/>
          </ac:grpSpMkLst>
        </pc:grpChg>
        <pc:grpChg chg="add del mod">
          <ac:chgData name="Müller Laura" userId="8191ac63-0d49-4000-a34c-4f0f8c71d94d" providerId="ADAL" clId="{B2B72579-E9C9-4841-83B0-DBD0FDB23132}" dt="2024-09-03T14:25:45.752" v="34004" actId="478"/>
          <ac:grpSpMkLst>
            <pc:docMk/>
            <pc:sldMk cId="1710587913" sldId="599"/>
            <ac:grpSpMk id="63" creationId="{EEF2605C-5474-8685-D058-D1090254E79F}"/>
          </ac:grpSpMkLst>
        </pc:grpChg>
        <pc:grpChg chg="mod">
          <ac:chgData name="Müller Laura" userId="8191ac63-0d49-4000-a34c-4f0f8c71d94d" providerId="ADAL" clId="{B2B72579-E9C9-4841-83B0-DBD0FDB23132}" dt="2024-08-29T11:12:08.065" v="15182"/>
          <ac:grpSpMkLst>
            <pc:docMk/>
            <pc:sldMk cId="1710587913" sldId="599"/>
            <ac:grpSpMk id="66" creationId="{0F44BDD1-363D-1E35-B9EA-2EAC708D08D6}"/>
          </ac:grpSpMkLst>
        </pc:grpChg>
        <pc:grpChg chg="mod">
          <ac:chgData name="Müller Laura" userId="8191ac63-0d49-4000-a34c-4f0f8c71d94d" providerId="ADAL" clId="{B2B72579-E9C9-4841-83B0-DBD0FDB23132}" dt="2024-08-29T11:12:08.065" v="15182"/>
          <ac:grpSpMkLst>
            <pc:docMk/>
            <pc:sldMk cId="1710587913" sldId="599"/>
            <ac:grpSpMk id="67" creationId="{8608B5F5-45B7-28F0-4075-1C30D4280978}"/>
          </ac:grpSpMkLst>
        </pc:grpChg>
        <pc:grpChg chg="mod">
          <ac:chgData name="Müller Laura" userId="8191ac63-0d49-4000-a34c-4f0f8c71d94d" providerId="ADAL" clId="{B2B72579-E9C9-4841-83B0-DBD0FDB23132}" dt="2024-08-29T11:12:08.065" v="15182"/>
          <ac:grpSpMkLst>
            <pc:docMk/>
            <pc:sldMk cId="1710587913" sldId="599"/>
            <ac:grpSpMk id="98" creationId="{D060D8CF-9D50-BA4B-28FE-9D4888847642}"/>
          </ac:grpSpMkLst>
        </pc:grpChg>
        <pc:grpChg chg="add mod">
          <ac:chgData name="Müller Laura" userId="8191ac63-0d49-4000-a34c-4f0f8c71d94d" providerId="ADAL" clId="{B2B72579-E9C9-4841-83B0-DBD0FDB23132}" dt="2024-09-03T14:25:46.775" v="34005"/>
          <ac:grpSpMkLst>
            <pc:docMk/>
            <pc:sldMk cId="1710587913" sldId="599"/>
            <ac:grpSpMk id="104" creationId="{5EA4D1AD-C53A-AF12-05DD-D261B66B85CF}"/>
          </ac:grpSpMkLst>
        </pc:grpChg>
        <pc:grpChg chg="del mod">
          <ac:chgData name="Müller Laura" userId="8191ac63-0d49-4000-a34c-4f0f8c71d94d" providerId="ADAL" clId="{B2B72579-E9C9-4841-83B0-DBD0FDB23132}" dt="2024-09-03T14:25:45.752" v="34004" actId="478"/>
          <ac:grpSpMkLst>
            <pc:docMk/>
            <pc:sldMk cId="1710587913" sldId="599"/>
            <ac:grpSpMk id="115" creationId="{E81377C1-9F88-C076-B300-E65783D7CEB4}"/>
          </ac:grpSpMkLst>
        </pc:grpChg>
        <pc:grpChg chg="del">
          <ac:chgData name="Müller Laura" userId="8191ac63-0d49-4000-a34c-4f0f8c71d94d" providerId="ADAL" clId="{B2B72579-E9C9-4841-83B0-DBD0FDB23132}" dt="2024-09-03T14:25:45.752" v="34004" actId="478"/>
          <ac:grpSpMkLst>
            <pc:docMk/>
            <pc:sldMk cId="1710587913" sldId="599"/>
            <ac:grpSpMk id="116" creationId="{10EDB995-0FCC-8852-6AA1-2B9316B05621}"/>
          </ac:grpSpMkLst>
        </pc:grpChg>
        <pc:grpChg chg="del mod">
          <ac:chgData name="Müller Laura" userId="8191ac63-0d49-4000-a34c-4f0f8c71d94d" providerId="ADAL" clId="{B2B72579-E9C9-4841-83B0-DBD0FDB23132}" dt="2024-09-03T14:25:45.752" v="34004" actId="478"/>
          <ac:grpSpMkLst>
            <pc:docMk/>
            <pc:sldMk cId="1710587913" sldId="599"/>
            <ac:grpSpMk id="117" creationId="{D3C988AF-5353-1624-C073-E5B53F80BFF3}"/>
          </ac:grpSpMkLst>
        </pc:grpChg>
        <pc:grpChg chg="del">
          <ac:chgData name="Müller Laura" userId="8191ac63-0d49-4000-a34c-4f0f8c71d94d" providerId="ADAL" clId="{B2B72579-E9C9-4841-83B0-DBD0FDB23132}" dt="2024-09-03T14:25:45.752" v="34004" actId="478"/>
          <ac:grpSpMkLst>
            <pc:docMk/>
            <pc:sldMk cId="1710587913" sldId="599"/>
            <ac:grpSpMk id="118" creationId="{814E1EE1-2FE0-4AD2-FAA4-9D8508AF841F}"/>
          </ac:grpSpMkLst>
        </pc:grpChg>
        <pc:grpChg chg="del mod">
          <ac:chgData name="Müller Laura" userId="8191ac63-0d49-4000-a34c-4f0f8c71d94d" providerId="ADAL" clId="{B2B72579-E9C9-4841-83B0-DBD0FDB23132}" dt="2024-08-29T11:12:07.685" v="15181" actId="478"/>
          <ac:grpSpMkLst>
            <pc:docMk/>
            <pc:sldMk cId="1710587913" sldId="599"/>
            <ac:grpSpMk id="119" creationId="{103851CD-98D8-FA0D-1D29-4A3A93EC91EA}"/>
          </ac:grpSpMkLst>
        </pc:grpChg>
        <pc:grpChg chg="del">
          <ac:chgData name="Müller Laura" userId="8191ac63-0d49-4000-a34c-4f0f8c71d94d" providerId="ADAL" clId="{B2B72579-E9C9-4841-83B0-DBD0FDB23132}" dt="2024-08-29T10:53:20.693" v="14981" actId="478"/>
          <ac:grpSpMkLst>
            <pc:docMk/>
            <pc:sldMk cId="1710587913" sldId="599"/>
            <ac:grpSpMk id="122" creationId="{56081ADD-2968-2D48-686A-593BFCCAF61F}"/>
          </ac:grpSpMkLst>
        </pc:grpChg>
        <pc:grpChg chg="add mod">
          <ac:chgData name="Müller Laura" userId="8191ac63-0d49-4000-a34c-4f0f8c71d94d" providerId="ADAL" clId="{B2B72579-E9C9-4841-83B0-DBD0FDB23132}" dt="2024-09-03T14:25:46.775" v="34005"/>
          <ac:grpSpMkLst>
            <pc:docMk/>
            <pc:sldMk cId="1710587913" sldId="599"/>
            <ac:grpSpMk id="131" creationId="{0844D09E-2F9C-19D3-477D-FA2B06054695}"/>
          </ac:grpSpMkLst>
        </pc:grpChg>
        <pc:grpChg chg="add mod">
          <ac:chgData name="Müller Laura" userId="8191ac63-0d49-4000-a34c-4f0f8c71d94d" providerId="ADAL" clId="{B2B72579-E9C9-4841-83B0-DBD0FDB23132}" dt="2024-09-03T14:25:46.775" v="34005"/>
          <ac:grpSpMkLst>
            <pc:docMk/>
            <pc:sldMk cId="1710587913" sldId="599"/>
            <ac:grpSpMk id="141" creationId="{2E9E3D60-8AC0-C6E0-787E-771F0E6F92DF}"/>
          </ac:grpSpMkLst>
        </pc:grpChg>
        <pc:grpChg chg="add mod">
          <ac:chgData name="Müller Laura" userId="8191ac63-0d49-4000-a34c-4f0f8c71d94d" providerId="ADAL" clId="{B2B72579-E9C9-4841-83B0-DBD0FDB23132}" dt="2024-09-03T14:25:46.775" v="34005"/>
          <ac:grpSpMkLst>
            <pc:docMk/>
            <pc:sldMk cId="1710587913" sldId="599"/>
            <ac:grpSpMk id="152" creationId="{08BA9DF4-26FD-A229-8099-91628A9FE9F4}"/>
          </ac:grpSpMkLst>
        </pc:grpChg>
        <pc:grpChg chg="add mod">
          <ac:chgData name="Müller Laura" userId="8191ac63-0d49-4000-a34c-4f0f8c71d94d" providerId="ADAL" clId="{B2B72579-E9C9-4841-83B0-DBD0FDB23132}" dt="2024-09-03T14:25:46.775" v="34005"/>
          <ac:grpSpMkLst>
            <pc:docMk/>
            <pc:sldMk cId="1710587913" sldId="599"/>
            <ac:grpSpMk id="164" creationId="{298B26CD-D950-4AEF-D084-17083B091AFB}"/>
          </ac:grpSpMkLst>
        </pc:grpChg>
        <pc:grpChg chg="add mod">
          <ac:chgData name="Müller Laura" userId="8191ac63-0d49-4000-a34c-4f0f8c71d94d" providerId="ADAL" clId="{B2B72579-E9C9-4841-83B0-DBD0FDB23132}" dt="2024-09-03T14:25:46.775" v="34005"/>
          <ac:grpSpMkLst>
            <pc:docMk/>
            <pc:sldMk cId="1710587913" sldId="599"/>
            <ac:grpSpMk id="167" creationId="{C254CB70-C7CC-76AE-9CFC-5B400C01D6AE}"/>
          </ac:grpSpMkLst>
        </pc:grpChg>
        <pc:grpChg chg="add mod">
          <ac:chgData name="Müller Laura" userId="8191ac63-0d49-4000-a34c-4f0f8c71d94d" providerId="ADAL" clId="{B2B72579-E9C9-4841-83B0-DBD0FDB23132}" dt="2024-09-03T14:25:46.775" v="34005"/>
          <ac:grpSpMkLst>
            <pc:docMk/>
            <pc:sldMk cId="1710587913" sldId="599"/>
            <ac:grpSpMk id="170" creationId="{D7D3E973-E5F2-DC8F-2242-6E750192F66B}"/>
          </ac:grpSpMkLst>
        </pc:grpChg>
        <pc:grpChg chg="add mod">
          <ac:chgData name="Müller Laura" userId="8191ac63-0d49-4000-a34c-4f0f8c71d94d" providerId="ADAL" clId="{B2B72579-E9C9-4841-83B0-DBD0FDB23132}" dt="2024-09-03T14:25:46.775" v="34005"/>
          <ac:grpSpMkLst>
            <pc:docMk/>
            <pc:sldMk cId="1710587913" sldId="599"/>
            <ac:grpSpMk id="173" creationId="{B1B46674-56E5-D35A-3C73-F116CB0B1E4D}"/>
          </ac:grpSpMkLst>
        </pc:grpChg>
        <pc:grpChg chg="add mod">
          <ac:chgData name="Müller Laura" userId="8191ac63-0d49-4000-a34c-4f0f8c71d94d" providerId="ADAL" clId="{B2B72579-E9C9-4841-83B0-DBD0FDB23132}" dt="2024-09-03T14:26:33.386" v="34126" actId="14100"/>
          <ac:grpSpMkLst>
            <pc:docMk/>
            <pc:sldMk cId="1710587913" sldId="599"/>
            <ac:grpSpMk id="176" creationId="{0F565FFC-4410-5D29-7712-FFAB930A875C}"/>
          </ac:grpSpMkLst>
        </pc:grpChg>
        <pc:grpChg chg="mod">
          <ac:chgData name="Müller Laura" userId="8191ac63-0d49-4000-a34c-4f0f8c71d94d" providerId="ADAL" clId="{B2B72579-E9C9-4841-83B0-DBD0FDB23132}" dt="2024-09-03T14:25:46.775" v="34005"/>
          <ac:grpSpMkLst>
            <pc:docMk/>
            <pc:sldMk cId="1710587913" sldId="599"/>
            <ac:grpSpMk id="177" creationId="{579F22CF-F4CC-0E1B-2870-4A7E6E11A7EA}"/>
          </ac:grpSpMkLst>
        </pc:grpChg>
        <pc:grpChg chg="mod">
          <ac:chgData name="Müller Laura" userId="8191ac63-0d49-4000-a34c-4f0f8c71d94d" providerId="ADAL" clId="{B2B72579-E9C9-4841-83B0-DBD0FDB23132}" dt="2024-09-03T14:25:46.775" v="34005"/>
          <ac:grpSpMkLst>
            <pc:docMk/>
            <pc:sldMk cId="1710587913" sldId="599"/>
            <ac:grpSpMk id="178" creationId="{EFA06C23-CB6C-65CC-F622-850A99DC537D}"/>
          </ac:grpSpMkLst>
        </pc:grpChg>
        <pc:grpChg chg="add mod">
          <ac:chgData name="Müller Laura" userId="8191ac63-0d49-4000-a34c-4f0f8c71d94d" providerId="ADAL" clId="{B2B72579-E9C9-4841-83B0-DBD0FDB23132}" dt="2024-09-03T14:25:46.775" v="34005"/>
          <ac:grpSpMkLst>
            <pc:docMk/>
            <pc:sldMk cId="1710587913" sldId="599"/>
            <ac:grpSpMk id="190" creationId="{98CB954B-482B-1ACC-FF1B-7DE12674D18B}"/>
          </ac:grpSpMkLst>
        </pc:grpChg>
        <pc:picChg chg="del">
          <ac:chgData name="Müller Laura" userId="8191ac63-0d49-4000-a34c-4f0f8c71d94d" providerId="ADAL" clId="{B2B72579-E9C9-4841-83B0-DBD0FDB23132}" dt="2024-09-03T09:56:21.595" v="30639" actId="478"/>
          <ac:picMkLst>
            <pc:docMk/>
            <pc:sldMk cId="1710587913" sldId="599"/>
            <ac:picMk id="5" creationId="{00EA517F-65DC-E1A3-22C5-A49799C41ECE}"/>
          </ac:picMkLst>
        </pc:picChg>
        <pc:picChg chg="del">
          <ac:chgData name="Müller Laura" userId="8191ac63-0d49-4000-a34c-4f0f8c71d94d" providerId="ADAL" clId="{B2B72579-E9C9-4841-83B0-DBD0FDB23132}" dt="2024-09-03T09:56:21.595" v="30639" actId="478"/>
          <ac:picMkLst>
            <pc:docMk/>
            <pc:sldMk cId="1710587913" sldId="599"/>
            <ac:picMk id="9" creationId="{09C0FDE1-AFF6-BE63-3298-A0E43172D1BB}"/>
          </ac:picMkLst>
        </pc:picChg>
        <pc:picChg chg="add mod">
          <ac:chgData name="Müller Laura" userId="8191ac63-0d49-4000-a34c-4f0f8c71d94d" providerId="ADAL" clId="{B2B72579-E9C9-4841-83B0-DBD0FDB23132}" dt="2024-09-03T09:56:21.904" v="30640"/>
          <ac:picMkLst>
            <pc:docMk/>
            <pc:sldMk cId="1710587913" sldId="599"/>
            <ac:picMk id="19" creationId="{6251D890-7A29-A8E3-CFEC-C8CFC58F9A49}"/>
          </ac:picMkLst>
        </pc:picChg>
        <pc:picChg chg="add mod">
          <ac:chgData name="Müller Laura" userId="8191ac63-0d49-4000-a34c-4f0f8c71d94d" providerId="ADAL" clId="{B2B72579-E9C9-4841-83B0-DBD0FDB23132}" dt="2024-09-03T09:56:21.904" v="30640"/>
          <ac:picMkLst>
            <pc:docMk/>
            <pc:sldMk cId="1710587913" sldId="599"/>
            <ac:picMk id="20" creationId="{D1380AA2-E4AB-056B-A8D3-E181F37246D3}"/>
          </ac:picMkLst>
        </pc:picChg>
        <pc:picChg chg="add mod">
          <ac:chgData name="Müller Laura" userId="8191ac63-0d49-4000-a34c-4f0f8c71d94d" providerId="ADAL" clId="{B2B72579-E9C9-4841-83B0-DBD0FDB23132}" dt="2024-09-03T14:25:46.775" v="34005"/>
          <ac:picMkLst>
            <pc:docMk/>
            <pc:sldMk cId="1710587913" sldId="599"/>
            <ac:picMk id="22" creationId="{CE4B843C-8740-FA20-4DED-F5D7D9E71F3B}"/>
          </ac:picMkLst>
        </pc:picChg>
        <pc:picChg chg="add mod">
          <ac:chgData name="Müller Laura" userId="8191ac63-0d49-4000-a34c-4f0f8c71d94d" providerId="ADAL" clId="{B2B72579-E9C9-4841-83B0-DBD0FDB23132}" dt="2024-09-03T14:25:46.775" v="34005"/>
          <ac:picMkLst>
            <pc:docMk/>
            <pc:sldMk cId="1710587913" sldId="599"/>
            <ac:picMk id="23" creationId="{F01D6AD6-BC95-AACC-B405-808CCE5BDE31}"/>
          </ac:picMkLst>
        </pc:picChg>
        <pc:picChg chg="add mod">
          <ac:chgData name="Müller Laura" userId="8191ac63-0d49-4000-a34c-4f0f8c71d94d" providerId="ADAL" clId="{B2B72579-E9C9-4841-83B0-DBD0FDB23132}" dt="2024-09-03T14:25:46.775" v="34005"/>
          <ac:picMkLst>
            <pc:docMk/>
            <pc:sldMk cId="1710587913" sldId="599"/>
            <ac:picMk id="24" creationId="{DEEA0FD2-BAAB-CAAA-A31E-C16C4A702DEA}"/>
          </ac:picMkLst>
        </pc:picChg>
        <pc:picChg chg="add mod">
          <ac:chgData name="Müller Laura" userId="8191ac63-0d49-4000-a34c-4f0f8c71d94d" providerId="ADAL" clId="{B2B72579-E9C9-4841-83B0-DBD0FDB23132}" dt="2024-09-03T14:25:46.775" v="34005"/>
          <ac:picMkLst>
            <pc:docMk/>
            <pc:sldMk cId="1710587913" sldId="599"/>
            <ac:picMk id="25" creationId="{6AD24B6F-3610-22D4-D7C3-72940E154B01}"/>
          </ac:picMkLst>
        </pc:picChg>
        <pc:picChg chg="add mod">
          <ac:chgData name="Müller Laura" userId="8191ac63-0d49-4000-a34c-4f0f8c71d94d" providerId="ADAL" clId="{B2B72579-E9C9-4841-83B0-DBD0FDB23132}" dt="2024-09-03T14:25:46.775" v="34005"/>
          <ac:picMkLst>
            <pc:docMk/>
            <pc:sldMk cId="1710587913" sldId="599"/>
            <ac:picMk id="26" creationId="{1330505B-4C58-0523-AB81-DD3698D4F67E}"/>
          </ac:picMkLst>
        </pc:picChg>
        <pc:picChg chg="add mod">
          <ac:chgData name="Müller Laura" userId="8191ac63-0d49-4000-a34c-4f0f8c71d94d" providerId="ADAL" clId="{B2B72579-E9C9-4841-83B0-DBD0FDB23132}" dt="2024-09-03T14:25:46.775" v="34005"/>
          <ac:picMkLst>
            <pc:docMk/>
            <pc:sldMk cId="1710587913" sldId="599"/>
            <ac:picMk id="27" creationId="{0AD8DAA7-E428-6462-2860-DB11E11DC749}"/>
          </ac:picMkLst>
        </pc:picChg>
        <pc:picChg chg="mod">
          <ac:chgData name="Müller Laura" userId="8191ac63-0d49-4000-a34c-4f0f8c71d94d" providerId="ADAL" clId="{B2B72579-E9C9-4841-83B0-DBD0FDB23132}" dt="2024-08-29T10:53:21.123" v="14982"/>
          <ac:picMkLst>
            <pc:docMk/>
            <pc:sldMk cId="1710587913" sldId="599"/>
            <ac:picMk id="43" creationId="{A43D349C-A532-2E83-62EE-A417F7934665}"/>
          </ac:picMkLst>
        </pc:picChg>
        <pc:picChg chg="mod">
          <ac:chgData name="Müller Laura" userId="8191ac63-0d49-4000-a34c-4f0f8c71d94d" providerId="ADAL" clId="{B2B72579-E9C9-4841-83B0-DBD0FDB23132}" dt="2024-08-29T11:12:08.065" v="15182"/>
          <ac:picMkLst>
            <pc:docMk/>
            <pc:sldMk cId="1710587913" sldId="599"/>
            <ac:picMk id="97" creationId="{71720B97-D60E-76F1-BEAE-D116B1607C53}"/>
          </ac:picMkLst>
        </pc:picChg>
        <pc:cxnChg chg="mod">
          <ac:chgData name="Müller Laura" userId="8191ac63-0d49-4000-a34c-4f0f8c71d94d" providerId="ADAL" clId="{B2B72579-E9C9-4841-83B0-DBD0FDB23132}" dt="2024-09-03T14:25:46.775" v="34005"/>
          <ac:cxnSpMkLst>
            <pc:docMk/>
            <pc:sldMk cId="1710587913" sldId="599"/>
            <ac:cxnSpMk id="35" creationId="{ACAAEA1A-D6BC-26B4-4E29-4A0817D01B58}"/>
          </ac:cxnSpMkLst>
        </pc:cxnChg>
        <pc:cxnChg chg="mod">
          <ac:chgData name="Müller Laura" userId="8191ac63-0d49-4000-a34c-4f0f8c71d94d" providerId="ADAL" clId="{B2B72579-E9C9-4841-83B0-DBD0FDB23132}" dt="2024-08-29T10:53:21.123" v="14982"/>
          <ac:cxnSpMkLst>
            <pc:docMk/>
            <pc:sldMk cId="1710587913" sldId="599"/>
            <ac:cxnSpMk id="44" creationId="{F7EE076C-E3E7-0943-FBD3-035C69F7B487}"/>
          </ac:cxnSpMkLst>
        </pc:cxnChg>
        <pc:cxnChg chg="mod">
          <ac:chgData name="Müller Laura" userId="8191ac63-0d49-4000-a34c-4f0f8c71d94d" providerId="ADAL" clId="{B2B72579-E9C9-4841-83B0-DBD0FDB23132}" dt="2024-08-29T11:12:08.065" v="15182"/>
          <ac:cxnSpMkLst>
            <pc:docMk/>
            <pc:sldMk cId="1710587913" sldId="599"/>
            <ac:cxnSpMk id="99" creationId="{C9AFCBB5-6B2F-F544-82ED-FBA815D92EA5}"/>
          </ac:cxnSpMkLst>
        </pc:cxnChg>
        <pc:cxnChg chg="mod">
          <ac:chgData name="Müller Laura" userId="8191ac63-0d49-4000-a34c-4f0f8c71d94d" providerId="ADAL" clId="{B2B72579-E9C9-4841-83B0-DBD0FDB23132}" dt="2024-09-03T14:25:46.775" v="34005"/>
          <ac:cxnSpMkLst>
            <pc:docMk/>
            <pc:sldMk cId="1710587913" sldId="599"/>
            <ac:cxnSpMk id="105" creationId="{2935CBF4-453F-2330-46F6-C0E979D0C8B2}"/>
          </ac:cxnSpMkLst>
        </pc:cxnChg>
        <pc:cxnChg chg="mod">
          <ac:chgData name="Müller Laura" userId="8191ac63-0d49-4000-a34c-4f0f8c71d94d" providerId="ADAL" clId="{B2B72579-E9C9-4841-83B0-DBD0FDB23132}" dt="2024-09-03T14:25:46.775" v="34005"/>
          <ac:cxnSpMkLst>
            <pc:docMk/>
            <pc:sldMk cId="1710587913" sldId="599"/>
            <ac:cxnSpMk id="132" creationId="{7857E2E6-9412-2515-6ED6-093CE1849AFF}"/>
          </ac:cxnSpMkLst>
        </pc:cxnChg>
        <pc:cxnChg chg="mod">
          <ac:chgData name="Müller Laura" userId="8191ac63-0d49-4000-a34c-4f0f8c71d94d" providerId="ADAL" clId="{B2B72579-E9C9-4841-83B0-DBD0FDB23132}" dt="2024-09-03T14:25:46.775" v="34005"/>
          <ac:cxnSpMkLst>
            <pc:docMk/>
            <pc:sldMk cId="1710587913" sldId="599"/>
            <ac:cxnSpMk id="144" creationId="{D8280D39-FF9F-2C96-1A86-ABE5CC26CA35}"/>
          </ac:cxnSpMkLst>
        </pc:cxnChg>
        <pc:cxnChg chg="mod">
          <ac:chgData name="Müller Laura" userId="8191ac63-0d49-4000-a34c-4f0f8c71d94d" providerId="ADAL" clId="{B2B72579-E9C9-4841-83B0-DBD0FDB23132}" dt="2024-09-03T14:25:46.775" v="34005"/>
          <ac:cxnSpMkLst>
            <pc:docMk/>
            <pc:sldMk cId="1710587913" sldId="599"/>
            <ac:cxnSpMk id="153" creationId="{05D18D3C-72C4-7F9D-9292-54D596DFA089}"/>
          </ac:cxnSpMkLst>
        </pc:cxnChg>
        <pc:cxnChg chg="mod">
          <ac:chgData name="Müller Laura" userId="8191ac63-0d49-4000-a34c-4f0f8c71d94d" providerId="ADAL" clId="{B2B72579-E9C9-4841-83B0-DBD0FDB23132}" dt="2024-09-03T14:25:46.775" v="34005"/>
          <ac:cxnSpMkLst>
            <pc:docMk/>
            <pc:sldMk cId="1710587913" sldId="599"/>
            <ac:cxnSpMk id="181" creationId="{1685FFE7-C802-2F68-3503-AF3A6B1501DF}"/>
          </ac:cxnSpMkLst>
        </pc:cxnChg>
      </pc:sldChg>
      <pc:sldChg chg="add del">
        <pc:chgData name="Müller Laura" userId="8191ac63-0d49-4000-a34c-4f0f8c71d94d" providerId="ADAL" clId="{B2B72579-E9C9-4841-83B0-DBD0FDB23132}" dt="2024-08-29T16:39:59.831" v="16521" actId="47"/>
        <pc:sldMkLst>
          <pc:docMk/>
          <pc:sldMk cId="2488431458" sldId="600"/>
        </pc:sldMkLst>
      </pc:sldChg>
      <pc:sldChg chg="addSp delSp modSp add del mod ord modNotesTx">
        <pc:chgData name="Müller Laura" userId="8191ac63-0d49-4000-a34c-4f0f8c71d94d" providerId="ADAL" clId="{B2B72579-E9C9-4841-83B0-DBD0FDB23132}" dt="2024-08-30T14:13:36.654" v="22124" actId="47"/>
        <pc:sldMkLst>
          <pc:docMk/>
          <pc:sldMk cId="978021803" sldId="601"/>
        </pc:sldMkLst>
        <pc:spChg chg="add del mod">
          <ac:chgData name="Müller Laura" userId="8191ac63-0d49-4000-a34c-4f0f8c71d94d" providerId="ADAL" clId="{B2B72579-E9C9-4841-83B0-DBD0FDB23132}" dt="2024-08-30T08:01:15.165" v="18720" actId="478"/>
          <ac:spMkLst>
            <pc:docMk/>
            <pc:sldMk cId="978021803" sldId="601"/>
            <ac:spMk id="2" creationId="{2A5B868E-7B74-564C-5FF9-10B802F2B52B}"/>
          </ac:spMkLst>
        </pc:spChg>
        <pc:spChg chg="del">
          <ac:chgData name="Müller Laura" userId="8191ac63-0d49-4000-a34c-4f0f8c71d94d" providerId="ADAL" clId="{B2B72579-E9C9-4841-83B0-DBD0FDB23132}" dt="2024-08-29T09:26:26.369" v="13281" actId="478"/>
          <ac:spMkLst>
            <pc:docMk/>
            <pc:sldMk cId="978021803" sldId="601"/>
            <ac:spMk id="4" creationId="{2EA57CB5-B5E5-7F36-009F-0E68CD095335}"/>
          </ac:spMkLst>
        </pc:spChg>
        <pc:spChg chg="add mod">
          <ac:chgData name="Müller Laura" userId="8191ac63-0d49-4000-a34c-4f0f8c71d94d" providerId="ADAL" clId="{B2B72579-E9C9-4841-83B0-DBD0FDB23132}" dt="2024-08-29T16:50:00.988" v="16849" actId="20577"/>
          <ac:spMkLst>
            <pc:docMk/>
            <pc:sldMk cId="978021803" sldId="601"/>
            <ac:spMk id="6" creationId="{022F9C9C-CFC8-3314-B563-3F9DDDBB790F}"/>
          </ac:spMkLst>
        </pc:spChg>
        <pc:spChg chg="mod">
          <ac:chgData name="Müller Laura" userId="8191ac63-0d49-4000-a34c-4f0f8c71d94d" providerId="ADAL" clId="{B2B72579-E9C9-4841-83B0-DBD0FDB23132}" dt="2024-08-30T08:18:19.830" v="20371"/>
          <ac:spMkLst>
            <pc:docMk/>
            <pc:sldMk cId="978021803" sldId="601"/>
            <ac:spMk id="7" creationId="{DACB60B5-C9E8-0D91-5591-5CBA8C179B3A}"/>
          </ac:spMkLst>
        </pc:spChg>
        <pc:spChg chg="del">
          <ac:chgData name="Müller Laura" userId="8191ac63-0d49-4000-a34c-4f0f8c71d94d" providerId="ADAL" clId="{B2B72579-E9C9-4841-83B0-DBD0FDB23132}" dt="2024-08-29T09:26:26.369" v="13281" actId="478"/>
          <ac:spMkLst>
            <pc:docMk/>
            <pc:sldMk cId="978021803" sldId="601"/>
            <ac:spMk id="8" creationId="{2135D0B0-8B01-9682-EA79-D0A38DDB2CAC}"/>
          </ac:spMkLst>
        </pc:spChg>
        <pc:spChg chg="mod">
          <ac:chgData name="Müller Laura" userId="8191ac63-0d49-4000-a34c-4f0f8c71d94d" providerId="ADAL" clId="{B2B72579-E9C9-4841-83B0-DBD0FDB23132}" dt="2024-08-29T11:42:00.221" v="15793" actId="1076"/>
          <ac:spMkLst>
            <pc:docMk/>
            <pc:sldMk cId="978021803" sldId="601"/>
            <ac:spMk id="10" creationId="{B913B4DB-2508-FA3A-41B8-07F7BAE2251E}"/>
          </ac:spMkLst>
        </pc:spChg>
        <pc:spChg chg="del">
          <ac:chgData name="Müller Laura" userId="8191ac63-0d49-4000-a34c-4f0f8c71d94d" providerId="ADAL" clId="{B2B72579-E9C9-4841-83B0-DBD0FDB23132}" dt="2024-08-29T09:26:26.369" v="13281" actId="478"/>
          <ac:spMkLst>
            <pc:docMk/>
            <pc:sldMk cId="978021803" sldId="601"/>
            <ac:spMk id="11" creationId="{5EBFA2A9-AE40-A823-4BCF-9F2BE2ED02F4}"/>
          </ac:spMkLst>
        </pc:spChg>
        <pc:spChg chg="mod">
          <ac:chgData name="Müller Laura" userId="8191ac63-0d49-4000-a34c-4f0f8c71d94d" providerId="ADAL" clId="{B2B72579-E9C9-4841-83B0-DBD0FDB23132}" dt="2024-08-30T08:18:19.830" v="20371"/>
          <ac:spMkLst>
            <pc:docMk/>
            <pc:sldMk cId="978021803" sldId="601"/>
            <ac:spMk id="11" creationId="{9D69F1AD-36E8-5F05-1F7B-49B5EFDA1799}"/>
          </ac:spMkLst>
        </pc:spChg>
        <pc:spChg chg="del">
          <ac:chgData name="Müller Laura" userId="8191ac63-0d49-4000-a34c-4f0f8c71d94d" providerId="ADAL" clId="{B2B72579-E9C9-4841-83B0-DBD0FDB23132}" dt="2024-08-29T09:26:26.369" v="13281" actId="478"/>
          <ac:spMkLst>
            <pc:docMk/>
            <pc:sldMk cId="978021803" sldId="601"/>
            <ac:spMk id="13" creationId="{2A224755-663A-9111-14F8-3A91E6610FDD}"/>
          </ac:spMkLst>
        </pc:spChg>
        <pc:spChg chg="mod">
          <ac:chgData name="Müller Laura" userId="8191ac63-0d49-4000-a34c-4f0f8c71d94d" providerId="ADAL" clId="{B2B72579-E9C9-4841-83B0-DBD0FDB23132}" dt="2024-08-30T08:18:19.830" v="20371"/>
          <ac:spMkLst>
            <pc:docMk/>
            <pc:sldMk cId="978021803" sldId="601"/>
            <ac:spMk id="13" creationId="{E37D2273-20E8-35FD-7CAF-6B624668C825}"/>
          </ac:spMkLst>
        </pc:spChg>
        <pc:spChg chg="mod">
          <ac:chgData name="Müller Laura" userId="8191ac63-0d49-4000-a34c-4f0f8c71d94d" providerId="ADAL" clId="{B2B72579-E9C9-4841-83B0-DBD0FDB23132}" dt="2024-08-30T08:18:19.830" v="20371"/>
          <ac:spMkLst>
            <pc:docMk/>
            <pc:sldMk cId="978021803" sldId="601"/>
            <ac:spMk id="14" creationId="{FEDD6FD4-B719-EA72-E97B-21C95BDF9997}"/>
          </ac:spMkLst>
        </pc:spChg>
        <pc:spChg chg="add del mod">
          <ac:chgData name="Müller Laura" userId="8191ac63-0d49-4000-a34c-4f0f8c71d94d" providerId="ADAL" clId="{B2B72579-E9C9-4841-83B0-DBD0FDB23132}" dt="2024-08-29T10:58:35.709" v="15120" actId="478"/>
          <ac:spMkLst>
            <pc:docMk/>
            <pc:sldMk cId="978021803" sldId="601"/>
            <ac:spMk id="14" creationId="{FF5311A8-A55A-78F1-C543-7182F7CB9932}"/>
          </ac:spMkLst>
        </pc:spChg>
        <pc:spChg chg="del">
          <ac:chgData name="Müller Laura" userId="8191ac63-0d49-4000-a34c-4f0f8c71d94d" providerId="ADAL" clId="{B2B72579-E9C9-4841-83B0-DBD0FDB23132}" dt="2024-08-29T09:26:26.369" v="13281" actId="478"/>
          <ac:spMkLst>
            <pc:docMk/>
            <pc:sldMk cId="978021803" sldId="601"/>
            <ac:spMk id="15" creationId="{8C596911-AB64-689E-739A-B19B8835AFE0}"/>
          </ac:spMkLst>
        </pc:spChg>
        <pc:spChg chg="mod">
          <ac:chgData name="Müller Laura" userId="8191ac63-0d49-4000-a34c-4f0f8c71d94d" providerId="ADAL" clId="{B2B72579-E9C9-4841-83B0-DBD0FDB23132}" dt="2024-08-30T08:18:19.830" v="20371"/>
          <ac:spMkLst>
            <pc:docMk/>
            <pc:sldMk cId="978021803" sldId="601"/>
            <ac:spMk id="15" creationId="{B9A7BAEB-61F8-AE62-207E-09431D6B3187}"/>
          </ac:spMkLst>
        </pc:spChg>
        <pc:spChg chg="del">
          <ac:chgData name="Müller Laura" userId="8191ac63-0d49-4000-a34c-4f0f8c71d94d" providerId="ADAL" clId="{B2B72579-E9C9-4841-83B0-DBD0FDB23132}" dt="2024-08-29T09:26:26.369" v="13281" actId="478"/>
          <ac:spMkLst>
            <pc:docMk/>
            <pc:sldMk cId="978021803" sldId="601"/>
            <ac:spMk id="16" creationId="{171F9D9B-85A0-5193-6DB8-5ED6F098A734}"/>
          </ac:spMkLst>
        </pc:spChg>
        <pc:spChg chg="mod">
          <ac:chgData name="Müller Laura" userId="8191ac63-0d49-4000-a34c-4f0f8c71d94d" providerId="ADAL" clId="{B2B72579-E9C9-4841-83B0-DBD0FDB23132}" dt="2024-08-30T08:18:19.830" v="20371"/>
          <ac:spMkLst>
            <pc:docMk/>
            <pc:sldMk cId="978021803" sldId="601"/>
            <ac:spMk id="16" creationId="{A2EE448F-3BCD-79EE-6D74-97F330D2CBAC}"/>
          </ac:spMkLst>
        </pc:spChg>
        <pc:spChg chg="add del">
          <ac:chgData name="Müller Laura" userId="8191ac63-0d49-4000-a34c-4f0f8c71d94d" providerId="ADAL" clId="{B2B72579-E9C9-4841-83B0-DBD0FDB23132}" dt="2024-08-29T10:58:18.402" v="15110" actId="478"/>
          <ac:spMkLst>
            <pc:docMk/>
            <pc:sldMk cId="978021803" sldId="601"/>
            <ac:spMk id="17" creationId="{06C0B115-6E92-81F6-A8A8-A252B02EFCCE}"/>
          </ac:spMkLst>
        </pc:spChg>
        <pc:spChg chg="del">
          <ac:chgData name="Müller Laura" userId="8191ac63-0d49-4000-a34c-4f0f8c71d94d" providerId="ADAL" clId="{B2B72579-E9C9-4841-83B0-DBD0FDB23132}" dt="2024-08-29T09:26:26.369" v="13281" actId="478"/>
          <ac:spMkLst>
            <pc:docMk/>
            <pc:sldMk cId="978021803" sldId="601"/>
            <ac:spMk id="19" creationId="{D1FC1121-CEC7-3644-8360-AAF8B00959E3}"/>
          </ac:spMkLst>
        </pc:spChg>
        <pc:spChg chg="mod">
          <ac:chgData name="Müller Laura" userId="8191ac63-0d49-4000-a34c-4f0f8c71d94d" providerId="ADAL" clId="{B2B72579-E9C9-4841-83B0-DBD0FDB23132}" dt="2024-08-30T08:18:19.830" v="20371"/>
          <ac:spMkLst>
            <pc:docMk/>
            <pc:sldMk cId="978021803" sldId="601"/>
            <ac:spMk id="19" creationId="{E88FED0D-931A-78B1-4D0A-551F14C8872E}"/>
          </ac:spMkLst>
        </pc:spChg>
        <pc:spChg chg="del">
          <ac:chgData name="Müller Laura" userId="8191ac63-0d49-4000-a34c-4f0f8c71d94d" providerId="ADAL" clId="{B2B72579-E9C9-4841-83B0-DBD0FDB23132}" dt="2024-08-29T09:26:26.369" v="13281" actId="478"/>
          <ac:spMkLst>
            <pc:docMk/>
            <pc:sldMk cId="978021803" sldId="601"/>
            <ac:spMk id="20" creationId="{009112E0-D639-BD29-8153-255D345FCF90}"/>
          </ac:spMkLst>
        </pc:spChg>
        <pc:spChg chg="mod">
          <ac:chgData name="Müller Laura" userId="8191ac63-0d49-4000-a34c-4f0f8c71d94d" providerId="ADAL" clId="{B2B72579-E9C9-4841-83B0-DBD0FDB23132}" dt="2024-08-30T08:18:19.830" v="20371"/>
          <ac:spMkLst>
            <pc:docMk/>
            <pc:sldMk cId="978021803" sldId="601"/>
            <ac:spMk id="20" creationId="{A810FE68-DA17-1906-1EE3-F548F17FDD04}"/>
          </ac:spMkLst>
        </pc:spChg>
        <pc:spChg chg="mod">
          <ac:chgData name="Müller Laura" userId="8191ac63-0d49-4000-a34c-4f0f8c71d94d" providerId="ADAL" clId="{B2B72579-E9C9-4841-83B0-DBD0FDB23132}" dt="2024-08-30T08:18:32.172" v="20373"/>
          <ac:spMkLst>
            <pc:docMk/>
            <pc:sldMk cId="978021803" sldId="601"/>
            <ac:spMk id="22" creationId="{B5BEE45F-3DA4-9E60-8BD7-C678B1B12C59}"/>
          </ac:spMkLst>
        </pc:spChg>
        <pc:spChg chg="mod">
          <ac:chgData name="Müller Laura" userId="8191ac63-0d49-4000-a34c-4f0f8c71d94d" providerId="ADAL" clId="{B2B72579-E9C9-4841-83B0-DBD0FDB23132}" dt="2024-08-30T08:18:32.172" v="20373"/>
          <ac:spMkLst>
            <pc:docMk/>
            <pc:sldMk cId="978021803" sldId="601"/>
            <ac:spMk id="24" creationId="{34690C0C-0806-01C8-D03F-646A33CB1724}"/>
          </ac:spMkLst>
        </pc:spChg>
        <pc:spChg chg="add del mod">
          <ac:chgData name="Müller Laura" userId="8191ac63-0d49-4000-a34c-4f0f8c71d94d" providerId="ADAL" clId="{B2B72579-E9C9-4841-83B0-DBD0FDB23132}" dt="2024-08-29T10:58:25.020" v="15112" actId="478"/>
          <ac:spMkLst>
            <pc:docMk/>
            <pc:sldMk cId="978021803" sldId="601"/>
            <ac:spMk id="25" creationId="{D200ECFE-BEB1-46D0-A469-9AFEF86639FB}"/>
          </ac:spMkLst>
        </pc:spChg>
        <pc:spChg chg="mod">
          <ac:chgData name="Müller Laura" userId="8191ac63-0d49-4000-a34c-4f0f8c71d94d" providerId="ADAL" clId="{B2B72579-E9C9-4841-83B0-DBD0FDB23132}" dt="2024-08-30T08:18:32.172" v="20373"/>
          <ac:spMkLst>
            <pc:docMk/>
            <pc:sldMk cId="978021803" sldId="601"/>
            <ac:spMk id="25" creationId="{D4E86E9F-AC1D-D183-9BC7-7A9AAE55EC19}"/>
          </ac:spMkLst>
        </pc:spChg>
        <pc:spChg chg="mod">
          <ac:chgData name="Müller Laura" userId="8191ac63-0d49-4000-a34c-4f0f8c71d94d" providerId="ADAL" clId="{B2B72579-E9C9-4841-83B0-DBD0FDB23132}" dt="2024-08-30T08:18:32.172" v="20373"/>
          <ac:spMkLst>
            <pc:docMk/>
            <pc:sldMk cId="978021803" sldId="601"/>
            <ac:spMk id="26" creationId="{61E073FD-0A23-FD08-5D4E-E6AD5D991A6A}"/>
          </ac:spMkLst>
        </pc:spChg>
        <pc:spChg chg="mod">
          <ac:chgData name="Müller Laura" userId="8191ac63-0d49-4000-a34c-4f0f8c71d94d" providerId="ADAL" clId="{B2B72579-E9C9-4841-83B0-DBD0FDB23132}" dt="2024-08-30T08:18:32.172" v="20373"/>
          <ac:spMkLst>
            <pc:docMk/>
            <pc:sldMk cId="978021803" sldId="601"/>
            <ac:spMk id="27" creationId="{887BF584-724A-9F3D-4F24-7F2B770986D3}"/>
          </ac:spMkLst>
        </pc:spChg>
        <pc:spChg chg="mod">
          <ac:chgData name="Müller Laura" userId="8191ac63-0d49-4000-a34c-4f0f8c71d94d" providerId="ADAL" clId="{B2B72579-E9C9-4841-83B0-DBD0FDB23132}" dt="2024-08-30T08:18:32.172" v="20373"/>
          <ac:spMkLst>
            <pc:docMk/>
            <pc:sldMk cId="978021803" sldId="601"/>
            <ac:spMk id="28" creationId="{75716F78-1435-6633-4DB2-5A1719177247}"/>
          </ac:spMkLst>
        </pc:spChg>
        <pc:spChg chg="mod">
          <ac:chgData name="Müller Laura" userId="8191ac63-0d49-4000-a34c-4f0f8c71d94d" providerId="ADAL" clId="{B2B72579-E9C9-4841-83B0-DBD0FDB23132}" dt="2024-08-30T08:18:32.172" v="20373"/>
          <ac:spMkLst>
            <pc:docMk/>
            <pc:sldMk cId="978021803" sldId="601"/>
            <ac:spMk id="29" creationId="{376140FF-7D3F-7ED7-EF25-41CB780E48CE}"/>
          </ac:spMkLst>
        </pc:spChg>
        <pc:spChg chg="mod">
          <ac:chgData name="Müller Laura" userId="8191ac63-0d49-4000-a34c-4f0f8c71d94d" providerId="ADAL" clId="{B2B72579-E9C9-4841-83B0-DBD0FDB23132}" dt="2024-08-30T08:18:32.172" v="20373"/>
          <ac:spMkLst>
            <pc:docMk/>
            <pc:sldMk cId="978021803" sldId="601"/>
            <ac:spMk id="30" creationId="{6B9BF3C9-6274-DF73-8E32-AFE2ECE55729}"/>
          </ac:spMkLst>
        </pc:spChg>
        <pc:spChg chg="add mod">
          <ac:chgData name="Müller Laura" userId="8191ac63-0d49-4000-a34c-4f0f8c71d94d" providerId="ADAL" clId="{B2B72579-E9C9-4841-83B0-DBD0FDB23132}" dt="2024-08-30T08:18:35.882" v="20374" actId="1076"/>
          <ac:spMkLst>
            <pc:docMk/>
            <pc:sldMk cId="978021803" sldId="601"/>
            <ac:spMk id="31" creationId="{9759E447-CFFC-0260-2BA1-69203C4B974C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32" creationId="{31B3CBA2-D1BD-C294-BF37-BC9CBBE55D69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33" creationId="{6E9D783E-8FC2-8F75-AFB2-076E4FF8AB90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34" creationId="{5BF2985A-191C-49D8-C226-D4528751E970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35" creationId="{C2364878-1E6A-8E8C-7CB6-F51748B7392E}"/>
          </ac:spMkLst>
        </pc:spChg>
        <pc:spChg chg="add del mod">
          <ac:chgData name="Müller Laura" userId="8191ac63-0d49-4000-a34c-4f0f8c71d94d" providerId="ADAL" clId="{B2B72579-E9C9-4841-83B0-DBD0FDB23132}" dt="2024-08-29T10:58:28.212" v="15115" actId="478"/>
          <ac:spMkLst>
            <pc:docMk/>
            <pc:sldMk cId="978021803" sldId="601"/>
            <ac:spMk id="36" creationId="{A09A1619-4344-0FD6-4C40-215D3C2CDE8C}"/>
          </ac:spMkLst>
        </pc:spChg>
        <pc:spChg chg="add del mod">
          <ac:chgData name="Müller Laura" userId="8191ac63-0d49-4000-a34c-4f0f8c71d94d" providerId="ADAL" clId="{B2B72579-E9C9-4841-83B0-DBD0FDB23132}" dt="2024-08-29T10:58:27.190" v="15114" actId="478"/>
          <ac:spMkLst>
            <pc:docMk/>
            <pc:sldMk cId="978021803" sldId="601"/>
            <ac:spMk id="37" creationId="{E9D44639-468D-3C16-9B76-03249E9B94D7}"/>
          </ac:spMkLst>
        </pc:spChg>
        <pc:spChg chg="add del mod">
          <ac:chgData name="Müller Laura" userId="8191ac63-0d49-4000-a34c-4f0f8c71d94d" providerId="ADAL" clId="{B2B72579-E9C9-4841-83B0-DBD0FDB23132}" dt="2024-08-29T10:58:25.020" v="15112" actId="478"/>
          <ac:spMkLst>
            <pc:docMk/>
            <pc:sldMk cId="978021803" sldId="601"/>
            <ac:spMk id="38" creationId="{454CA35A-B4BE-1D2A-68C9-B085822E8E23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39" creationId="{84E233D5-3C2F-DAAB-D67E-F941C810A34A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42" creationId="{7BF1F549-CD28-595F-655C-044062F481B2}"/>
          </ac:spMkLst>
        </pc:spChg>
        <pc:spChg chg="add del mod">
          <ac:chgData name="Müller Laura" userId="8191ac63-0d49-4000-a34c-4f0f8c71d94d" providerId="ADAL" clId="{B2B72579-E9C9-4841-83B0-DBD0FDB23132}" dt="2024-08-29T10:58:29.788" v="15117" actId="478"/>
          <ac:spMkLst>
            <pc:docMk/>
            <pc:sldMk cId="978021803" sldId="601"/>
            <ac:spMk id="43" creationId="{673EB865-9E57-7367-1506-B94770CB48DE}"/>
          </ac:spMkLst>
        </pc:spChg>
        <pc:spChg chg="add del mod">
          <ac:chgData name="Müller Laura" userId="8191ac63-0d49-4000-a34c-4f0f8c71d94d" providerId="ADAL" clId="{B2B72579-E9C9-4841-83B0-DBD0FDB23132}" dt="2024-08-29T10:58:29.226" v="15116" actId="478"/>
          <ac:spMkLst>
            <pc:docMk/>
            <pc:sldMk cId="978021803" sldId="601"/>
            <ac:spMk id="44" creationId="{D05E0C9A-D70C-8B22-E0F9-6085EAC7E109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49" creationId="{CD827A62-7FDB-FE5A-A352-2FD2F418C708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51" creationId="{55C7256D-3018-9B0D-5BE9-845C9F9627F6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63" creationId="{FA5B9C45-4A3E-D6B7-44EA-C9DE7CF8E102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66" creationId="{D2620988-D395-E55A-6909-E6132F6D7068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67" creationId="{A0D322DE-AD54-054D-4965-0C0205624898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95" creationId="{5DA84449-9E97-25BA-D8A5-0948EEF844EB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96" creationId="{B9FF8F94-F5C1-95B4-B22F-963097B81EFE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97" creationId="{ECE0A813-3112-F836-6C48-E1646E53B5B9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98" creationId="{4B8FF289-691E-2F87-2F18-B21AF06786A3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99" creationId="{D21C4674-C074-586B-9881-CDB56344E0D2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00" creationId="{03EC0EA0-801F-6EE1-98D1-10F047D1A5EE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01" creationId="{3BB9CF94-79CD-9441-CBC0-90641B7910E6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20" creationId="{1E80AF4F-A9F1-F222-5C4F-696731E56258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21" creationId="{AF87D336-BF0E-6709-74CE-42BBAA4EC460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23" creationId="{E323B3FE-72AC-99C8-DFAD-1E7CC98090DD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25" creationId="{170DB53A-610B-69B0-4101-D4F951AFBD7A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27" creationId="{7524C8A8-7B4B-4945-1BA7-7FB07A716D42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29" creationId="{7B4BCBC2-F8AF-3407-ABD1-0CA0D71EB9E6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32" creationId="{ECD7FFE5-309C-E8B9-AC4A-2C2740937B7C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35" creationId="{76E13426-2F84-EBAA-CCC5-9EB25DAB651A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37" creationId="{85C06262-F2C7-9961-DE47-AEEB7FA5006E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63" creationId="{23EE9050-528D-DD15-8D80-C320462FD523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64" creationId="{366A30E4-46F4-9B6E-BF45-303092DE3848}"/>
          </ac:spMkLst>
        </pc:spChg>
        <pc:spChg chg="add del mod">
          <ac:chgData name="Müller Laura" userId="8191ac63-0d49-4000-a34c-4f0f8c71d94d" providerId="ADAL" clId="{B2B72579-E9C9-4841-83B0-DBD0FDB23132}" dt="2024-08-29T10:57:57.069" v="15106" actId="478"/>
          <ac:spMkLst>
            <pc:docMk/>
            <pc:sldMk cId="978021803" sldId="601"/>
            <ac:spMk id="165" creationId="{1E90357E-13EE-1CBB-9561-79F1C2A0B140}"/>
          </ac:spMkLst>
        </pc:spChg>
        <pc:spChg chg="add del mod">
          <ac:chgData name="Müller Laura" userId="8191ac63-0d49-4000-a34c-4f0f8c71d94d" providerId="ADAL" clId="{B2B72579-E9C9-4841-83B0-DBD0FDB23132}" dt="2024-08-29T10:57:57.069" v="15106" actId="478"/>
          <ac:spMkLst>
            <pc:docMk/>
            <pc:sldMk cId="978021803" sldId="601"/>
            <ac:spMk id="166" creationId="{4B5ECC4B-82F6-8490-1198-00F8C8DE7BFB}"/>
          </ac:spMkLst>
        </pc:spChg>
        <pc:spChg chg="add del mod">
          <ac:chgData name="Müller Laura" userId="8191ac63-0d49-4000-a34c-4f0f8c71d94d" providerId="ADAL" clId="{B2B72579-E9C9-4841-83B0-DBD0FDB23132}" dt="2024-08-29T10:57:59.005" v="15108" actId="478"/>
          <ac:spMkLst>
            <pc:docMk/>
            <pc:sldMk cId="978021803" sldId="601"/>
            <ac:spMk id="168" creationId="{1F10C15C-90BB-4E5E-CA30-4E0BA61AF593}"/>
          </ac:spMkLst>
        </pc:spChg>
        <pc:spChg chg="add del mod">
          <ac:chgData name="Müller Laura" userId="8191ac63-0d49-4000-a34c-4f0f8c71d94d" providerId="ADAL" clId="{B2B72579-E9C9-4841-83B0-DBD0FDB23132}" dt="2024-08-29T10:57:57.982" v="15107" actId="478"/>
          <ac:spMkLst>
            <pc:docMk/>
            <pc:sldMk cId="978021803" sldId="601"/>
            <ac:spMk id="169" creationId="{50EFE8A2-C92B-6FD9-551A-888D63AE2278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71" creationId="{FA89460E-E58F-D27D-C9B1-B3E6E393326E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72" creationId="{BD15A4D3-2953-9E64-E10E-584488B1C1B2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73" creationId="{99AE28C7-24B7-63F0-0AFB-52842DDA9F97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74" creationId="{927994D2-62E9-BB8E-9878-4C27A1F6CB80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75" creationId="{1D76F7FA-D0AF-D65B-D9F2-A1291DA5D585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76" creationId="{2D91BC3D-10EF-D88C-A7B0-2386A1248421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77" creationId="{88DDEE13-3A00-B778-18EA-2B21F38908DB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78" creationId="{EA5F9591-F0FC-AB64-5AC6-1318A5980007}"/>
          </ac:spMkLst>
        </pc:spChg>
        <pc:spChg chg="add del mod">
          <ac:chgData name="Müller Laura" userId="8191ac63-0d49-4000-a34c-4f0f8c71d94d" providerId="ADAL" clId="{B2B72579-E9C9-4841-83B0-DBD0FDB23132}" dt="2024-08-29T10:57:57.069" v="15106" actId="478"/>
          <ac:spMkLst>
            <pc:docMk/>
            <pc:sldMk cId="978021803" sldId="601"/>
            <ac:spMk id="179" creationId="{7FC6E751-A5C3-3A4D-A554-3D26A0D11892}"/>
          </ac:spMkLst>
        </pc:spChg>
        <pc:spChg chg="add del mod">
          <ac:chgData name="Müller Laura" userId="8191ac63-0d49-4000-a34c-4f0f8c71d94d" providerId="ADAL" clId="{B2B72579-E9C9-4841-83B0-DBD0FDB23132}" dt="2024-08-29T10:57:57.069" v="15106" actId="478"/>
          <ac:spMkLst>
            <pc:docMk/>
            <pc:sldMk cId="978021803" sldId="601"/>
            <ac:spMk id="180" creationId="{1498696C-2AE9-F60C-B91A-47D4149DD24C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81" creationId="{617D27A2-9598-D083-E7E3-8F916FBD10EF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82" creationId="{710C1E29-4CA5-57D8-9328-3FC1FCBA36DC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83" creationId="{66AA445C-F1DC-0878-50E7-2413F0B93E22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84" creationId="{592C9D07-89C8-69BE-3814-9243AEC11C7E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86" creationId="{2425ACAE-4839-ED65-25D6-03F999138198}"/>
          </ac:spMkLst>
        </pc:spChg>
        <pc:spChg chg="add del mod">
          <ac:chgData name="Müller Laura" userId="8191ac63-0d49-4000-a34c-4f0f8c71d94d" providerId="ADAL" clId="{B2B72579-E9C9-4841-83B0-DBD0FDB23132}" dt="2024-08-29T10:58:30.668" v="15118" actId="478"/>
          <ac:spMkLst>
            <pc:docMk/>
            <pc:sldMk cId="978021803" sldId="601"/>
            <ac:spMk id="187" creationId="{F80D5F89-E4B2-A9B4-99FB-93F96180ABDC}"/>
          </ac:spMkLst>
        </pc:spChg>
        <pc:spChg chg="add del mod">
          <ac:chgData name="Müller Laura" userId="8191ac63-0d49-4000-a34c-4f0f8c71d94d" providerId="ADAL" clId="{B2B72579-E9C9-4841-83B0-DBD0FDB23132}" dt="2024-08-29T10:58:31.676" v="15119" actId="478"/>
          <ac:spMkLst>
            <pc:docMk/>
            <pc:sldMk cId="978021803" sldId="601"/>
            <ac:spMk id="188" creationId="{2A335368-A27D-4916-8822-03EAA5739AD5}"/>
          </ac:spMkLst>
        </pc:spChg>
        <pc:spChg chg="add del mod">
          <ac:chgData name="Müller Laura" userId="8191ac63-0d49-4000-a34c-4f0f8c71d94d" providerId="ADAL" clId="{B2B72579-E9C9-4841-83B0-DBD0FDB23132}" dt="2024-08-29T10:36:36.943" v="14335" actId="478"/>
          <ac:spMkLst>
            <pc:docMk/>
            <pc:sldMk cId="978021803" sldId="601"/>
            <ac:spMk id="190" creationId="{B07D787D-BE9F-C69C-3F17-18C441038F05}"/>
          </ac:spMkLst>
        </pc:spChg>
        <pc:spChg chg="add mod topLvl">
          <ac:chgData name="Müller Laura" userId="8191ac63-0d49-4000-a34c-4f0f8c71d94d" providerId="ADAL" clId="{B2B72579-E9C9-4841-83B0-DBD0FDB23132}" dt="2024-08-29T10:56:41.030" v="15057" actId="164"/>
          <ac:spMkLst>
            <pc:docMk/>
            <pc:sldMk cId="978021803" sldId="601"/>
            <ac:spMk id="193" creationId="{D71A4E06-8D57-8414-C19C-07BE2C9348C8}"/>
          </ac:spMkLst>
        </pc:spChg>
        <pc:spChg chg="add mod topLvl">
          <ac:chgData name="Müller Laura" userId="8191ac63-0d49-4000-a34c-4f0f8c71d94d" providerId="ADAL" clId="{B2B72579-E9C9-4841-83B0-DBD0FDB23132}" dt="2024-08-29T10:56:41.030" v="15057" actId="164"/>
          <ac:spMkLst>
            <pc:docMk/>
            <pc:sldMk cId="978021803" sldId="601"/>
            <ac:spMk id="194" creationId="{40B1D772-13B8-981E-9358-AC173F0D638B}"/>
          </ac:spMkLst>
        </pc:spChg>
        <pc:spChg chg="add mod topLvl">
          <ac:chgData name="Müller Laura" userId="8191ac63-0d49-4000-a34c-4f0f8c71d94d" providerId="ADAL" clId="{B2B72579-E9C9-4841-83B0-DBD0FDB23132}" dt="2024-08-29T10:56:41.030" v="15057" actId="164"/>
          <ac:spMkLst>
            <pc:docMk/>
            <pc:sldMk cId="978021803" sldId="601"/>
            <ac:spMk id="195" creationId="{F6F68461-A7C3-685C-4C03-75F6CCE019EC}"/>
          </ac:spMkLst>
        </pc:spChg>
        <pc:spChg chg="add mod topLvl">
          <ac:chgData name="Müller Laura" userId="8191ac63-0d49-4000-a34c-4f0f8c71d94d" providerId="ADAL" clId="{B2B72579-E9C9-4841-83B0-DBD0FDB23132}" dt="2024-08-29T10:56:41.030" v="15057" actId="164"/>
          <ac:spMkLst>
            <pc:docMk/>
            <pc:sldMk cId="978021803" sldId="601"/>
            <ac:spMk id="196" creationId="{2BEDE46A-1D7A-D5B6-946E-18B9268A4664}"/>
          </ac:spMkLst>
        </pc:spChg>
        <pc:spChg chg="add del mod">
          <ac:chgData name="Müller Laura" userId="8191ac63-0d49-4000-a34c-4f0f8c71d94d" providerId="ADAL" clId="{B2B72579-E9C9-4841-83B0-DBD0FDB23132}" dt="2024-08-29T10:57:55.594" v="15105" actId="478"/>
          <ac:spMkLst>
            <pc:docMk/>
            <pc:sldMk cId="978021803" sldId="601"/>
            <ac:spMk id="198" creationId="{9827E747-DB96-F24C-E231-ED12946B2F8B}"/>
          </ac:spMkLst>
        </pc:spChg>
        <pc:spChg chg="add del mod">
          <ac:chgData name="Müller Laura" userId="8191ac63-0d49-4000-a34c-4f0f8c71d94d" providerId="ADAL" clId="{B2B72579-E9C9-4841-83B0-DBD0FDB23132}" dt="2024-08-29T10:36:29.346" v="14330" actId="478"/>
          <ac:spMkLst>
            <pc:docMk/>
            <pc:sldMk cId="978021803" sldId="601"/>
            <ac:spMk id="199" creationId="{A3761DCA-48EA-6A9E-7097-97925E29256E}"/>
          </ac:spMkLst>
        </pc:spChg>
        <pc:spChg chg="add del mod">
          <ac:chgData name="Müller Laura" userId="8191ac63-0d49-4000-a34c-4f0f8c71d94d" providerId="ADAL" clId="{B2B72579-E9C9-4841-83B0-DBD0FDB23132}" dt="2024-08-29T10:57:53.902" v="15104" actId="478"/>
          <ac:spMkLst>
            <pc:docMk/>
            <pc:sldMk cId="978021803" sldId="601"/>
            <ac:spMk id="200" creationId="{7B09C02B-9708-43AF-8E11-B409DD6CD7E2}"/>
          </ac:spMkLst>
        </pc:spChg>
        <pc:spChg chg="mod">
          <ac:chgData name="Müller Laura" userId="8191ac63-0d49-4000-a34c-4f0f8c71d94d" providerId="ADAL" clId="{B2B72579-E9C9-4841-83B0-DBD0FDB23132}" dt="2024-08-29T11:45:34.068" v="15913" actId="1038"/>
          <ac:spMkLst>
            <pc:docMk/>
            <pc:sldMk cId="978021803" sldId="601"/>
            <ac:spMk id="205" creationId="{6AFF3F03-18E2-92EF-C013-20B5E2F9065E}"/>
          </ac:spMkLst>
        </pc:spChg>
        <pc:spChg chg="mod">
          <ac:chgData name="Müller Laura" userId="8191ac63-0d49-4000-a34c-4f0f8c71d94d" providerId="ADAL" clId="{B2B72579-E9C9-4841-83B0-DBD0FDB23132}" dt="2024-08-29T11:27:12.507" v="15319" actId="164"/>
          <ac:spMkLst>
            <pc:docMk/>
            <pc:sldMk cId="978021803" sldId="601"/>
            <ac:spMk id="206" creationId="{88F88802-E4FC-E768-9AD8-07CC65DDEA4A}"/>
          </ac:spMkLst>
        </pc:spChg>
        <pc:spChg chg="mod">
          <ac:chgData name="Müller Laura" userId="8191ac63-0d49-4000-a34c-4f0f8c71d94d" providerId="ADAL" clId="{B2B72579-E9C9-4841-83B0-DBD0FDB23132}" dt="2024-08-29T11:50:04.145" v="16093" actId="404"/>
          <ac:spMkLst>
            <pc:docMk/>
            <pc:sldMk cId="978021803" sldId="601"/>
            <ac:spMk id="208" creationId="{DCCDBB69-A5C4-CC9F-3607-F34B58EC5F07}"/>
          </ac:spMkLst>
        </pc:spChg>
        <pc:spChg chg="mod">
          <ac:chgData name="Müller Laura" userId="8191ac63-0d49-4000-a34c-4f0f8c71d94d" providerId="ADAL" clId="{B2B72579-E9C9-4841-83B0-DBD0FDB23132}" dt="2024-08-29T11:50:04.145" v="16093" actId="404"/>
          <ac:spMkLst>
            <pc:docMk/>
            <pc:sldMk cId="978021803" sldId="601"/>
            <ac:spMk id="209" creationId="{624F705F-A3A2-6672-2DAA-BAEB2E11C4AA}"/>
          </ac:spMkLst>
        </pc:spChg>
        <pc:spChg chg="mod">
          <ac:chgData name="Müller Laura" userId="8191ac63-0d49-4000-a34c-4f0f8c71d94d" providerId="ADAL" clId="{B2B72579-E9C9-4841-83B0-DBD0FDB23132}" dt="2024-08-29T11:50:04.145" v="16093" actId="404"/>
          <ac:spMkLst>
            <pc:docMk/>
            <pc:sldMk cId="978021803" sldId="601"/>
            <ac:spMk id="210" creationId="{61ED448B-3A1E-B54C-7728-2A249BB84F3C}"/>
          </ac:spMkLst>
        </pc:spChg>
        <pc:spChg chg="mod">
          <ac:chgData name="Müller Laura" userId="8191ac63-0d49-4000-a34c-4f0f8c71d94d" providerId="ADAL" clId="{B2B72579-E9C9-4841-83B0-DBD0FDB23132}" dt="2024-08-29T11:50:04.145" v="16093" actId="404"/>
          <ac:spMkLst>
            <pc:docMk/>
            <pc:sldMk cId="978021803" sldId="601"/>
            <ac:spMk id="211" creationId="{A82AE8CF-E6E4-C3A2-5DC3-C7E9AA05B5B4}"/>
          </ac:spMkLst>
        </pc:spChg>
        <pc:spChg chg="mod">
          <ac:chgData name="Müller Laura" userId="8191ac63-0d49-4000-a34c-4f0f8c71d94d" providerId="ADAL" clId="{B2B72579-E9C9-4841-83B0-DBD0FDB23132}" dt="2024-08-29T11:50:04.145" v="16093" actId="404"/>
          <ac:spMkLst>
            <pc:docMk/>
            <pc:sldMk cId="978021803" sldId="601"/>
            <ac:spMk id="212" creationId="{68BDCB5C-3B8E-FEC6-3BC9-210A1C1E108E}"/>
          </ac:spMkLst>
        </pc:spChg>
        <pc:spChg chg="mod">
          <ac:chgData name="Müller Laura" userId="8191ac63-0d49-4000-a34c-4f0f8c71d94d" providerId="ADAL" clId="{B2B72579-E9C9-4841-83B0-DBD0FDB23132}" dt="2024-08-29T11:49:56.831" v="16091" actId="1037"/>
          <ac:spMkLst>
            <pc:docMk/>
            <pc:sldMk cId="978021803" sldId="601"/>
            <ac:spMk id="213" creationId="{A4B7FA97-266A-EF81-E379-5BD9AD848E0B}"/>
          </ac:spMkLst>
        </pc:spChg>
        <pc:spChg chg="del mod">
          <ac:chgData name="Müller Laura" userId="8191ac63-0d49-4000-a34c-4f0f8c71d94d" providerId="ADAL" clId="{B2B72579-E9C9-4841-83B0-DBD0FDB23132}" dt="2024-08-29T11:26:08.047" v="15300" actId="478"/>
          <ac:spMkLst>
            <pc:docMk/>
            <pc:sldMk cId="978021803" sldId="601"/>
            <ac:spMk id="214" creationId="{71B14748-6433-AAEC-5CEF-B2776A7E633C}"/>
          </ac:spMkLst>
        </pc:spChg>
        <pc:spChg chg="mod">
          <ac:chgData name="Müller Laura" userId="8191ac63-0d49-4000-a34c-4f0f8c71d94d" providerId="ADAL" clId="{B2B72579-E9C9-4841-83B0-DBD0FDB23132}" dt="2024-08-29T11:41:01.472" v="15776" actId="1582"/>
          <ac:spMkLst>
            <pc:docMk/>
            <pc:sldMk cId="978021803" sldId="601"/>
            <ac:spMk id="216" creationId="{1DCE6352-072B-D257-689F-B6CEF3D05FB8}"/>
          </ac:spMkLst>
        </pc:spChg>
        <pc:spChg chg="mod">
          <ac:chgData name="Müller Laura" userId="8191ac63-0d49-4000-a34c-4f0f8c71d94d" providerId="ADAL" clId="{B2B72579-E9C9-4841-83B0-DBD0FDB23132}" dt="2024-08-29T16:35:31.240" v="16262" actId="20577"/>
          <ac:spMkLst>
            <pc:docMk/>
            <pc:sldMk cId="978021803" sldId="601"/>
            <ac:spMk id="217" creationId="{E9C35295-0A11-12E9-4A25-9F472E953FCF}"/>
          </ac:spMkLst>
        </pc:spChg>
        <pc:spChg chg="mod">
          <ac:chgData name="Müller Laura" userId="8191ac63-0d49-4000-a34c-4f0f8c71d94d" providerId="ADAL" clId="{B2B72579-E9C9-4841-83B0-DBD0FDB23132}" dt="2024-08-29T11:35:07.408" v="15451" actId="1036"/>
          <ac:spMkLst>
            <pc:docMk/>
            <pc:sldMk cId="978021803" sldId="601"/>
            <ac:spMk id="225" creationId="{12FD51D3-9591-044C-9563-4E77CD17DB3F}"/>
          </ac:spMkLst>
        </pc:spChg>
        <pc:spChg chg="mod">
          <ac:chgData name="Müller Laura" userId="8191ac63-0d49-4000-a34c-4f0f8c71d94d" providerId="ADAL" clId="{B2B72579-E9C9-4841-83B0-DBD0FDB23132}" dt="2024-08-29T11:35:03.878" v="15444" actId="1036"/>
          <ac:spMkLst>
            <pc:docMk/>
            <pc:sldMk cId="978021803" sldId="601"/>
            <ac:spMk id="226" creationId="{2EF3F834-4FAB-7029-DC6F-3343F42E8CD5}"/>
          </ac:spMkLst>
        </pc:spChg>
        <pc:spChg chg="del mod">
          <ac:chgData name="Müller Laura" userId="8191ac63-0d49-4000-a34c-4f0f8c71d94d" providerId="ADAL" clId="{B2B72579-E9C9-4841-83B0-DBD0FDB23132}" dt="2024-08-29T11:32:09.098" v="15336" actId="478"/>
          <ac:spMkLst>
            <pc:docMk/>
            <pc:sldMk cId="978021803" sldId="601"/>
            <ac:spMk id="227" creationId="{A2D9A0DF-3897-B412-0A87-D291B5500DA4}"/>
          </ac:spMkLst>
        </pc:spChg>
        <pc:spChg chg="mod">
          <ac:chgData name="Müller Laura" userId="8191ac63-0d49-4000-a34c-4f0f8c71d94d" providerId="ADAL" clId="{B2B72579-E9C9-4841-83B0-DBD0FDB23132}" dt="2024-08-29T11:34:59.734" v="15440" actId="404"/>
          <ac:spMkLst>
            <pc:docMk/>
            <pc:sldMk cId="978021803" sldId="601"/>
            <ac:spMk id="228" creationId="{79B3C6E5-7D6E-B8DA-56B0-143D3121835A}"/>
          </ac:spMkLst>
        </pc:spChg>
        <pc:spChg chg="add mod">
          <ac:chgData name="Müller Laura" userId="8191ac63-0d49-4000-a34c-4f0f8c71d94d" providerId="ADAL" clId="{B2B72579-E9C9-4841-83B0-DBD0FDB23132}" dt="2024-08-29T11:38:54.769" v="15558" actId="1036"/>
          <ac:spMkLst>
            <pc:docMk/>
            <pc:sldMk cId="978021803" sldId="601"/>
            <ac:spMk id="230" creationId="{10EE26AB-0F27-8505-0733-6FFCFA8D228D}"/>
          </ac:spMkLst>
        </pc:spChg>
        <pc:spChg chg="mod">
          <ac:chgData name="Müller Laura" userId="8191ac63-0d49-4000-a34c-4f0f8c71d94d" providerId="ADAL" clId="{B2B72579-E9C9-4841-83B0-DBD0FDB23132}" dt="2024-08-29T11:35:39.328" v="15460" actId="20577"/>
          <ac:spMkLst>
            <pc:docMk/>
            <pc:sldMk cId="978021803" sldId="601"/>
            <ac:spMk id="236" creationId="{0D050D62-F7FD-BF94-DA3E-1BB19F201651}"/>
          </ac:spMkLst>
        </pc:spChg>
        <pc:spChg chg="mod">
          <ac:chgData name="Müller Laura" userId="8191ac63-0d49-4000-a34c-4f0f8c71d94d" providerId="ADAL" clId="{B2B72579-E9C9-4841-83B0-DBD0FDB23132}" dt="2024-08-29T11:35:31.720" v="15458" actId="20577"/>
          <ac:spMkLst>
            <pc:docMk/>
            <pc:sldMk cId="978021803" sldId="601"/>
            <ac:spMk id="237" creationId="{BD939FBE-189C-45CC-1592-371ADD8E77CC}"/>
          </ac:spMkLst>
        </pc:spChg>
        <pc:spChg chg="mod">
          <ac:chgData name="Müller Laura" userId="8191ac63-0d49-4000-a34c-4f0f8c71d94d" providerId="ADAL" clId="{B2B72579-E9C9-4841-83B0-DBD0FDB23132}" dt="2024-08-29T11:35:44.098" v="15462" actId="20577"/>
          <ac:spMkLst>
            <pc:docMk/>
            <pc:sldMk cId="978021803" sldId="601"/>
            <ac:spMk id="238" creationId="{BD7FAE48-D26C-E226-2BFA-8D22CF6D2828}"/>
          </ac:spMkLst>
        </pc:spChg>
        <pc:spChg chg="mod">
          <ac:chgData name="Müller Laura" userId="8191ac63-0d49-4000-a34c-4f0f8c71d94d" providerId="ADAL" clId="{B2B72579-E9C9-4841-83B0-DBD0FDB23132}" dt="2024-08-29T11:36:57.868" v="15497"/>
          <ac:spMkLst>
            <pc:docMk/>
            <pc:sldMk cId="978021803" sldId="601"/>
            <ac:spMk id="245" creationId="{75D79195-394A-FE7A-7392-97B38893EAEA}"/>
          </ac:spMkLst>
        </pc:spChg>
        <pc:spChg chg="mod">
          <ac:chgData name="Müller Laura" userId="8191ac63-0d49-4000-a34c-4f0f8c71d94d" providerId="ADAL" clId="{B2B72579-E9C9-4841-83B0-DBD0FDB23132}" dt="2024-08-29T11:36:57.868" v="15497"/>
          <ac:spMkLst>
            <pc:docMk/>
            <pc:sldMk cId="978021803" sldId="601"/>
            <ac:spMk id="246" creationId="{1E3951F6-78FA-CC02-C550-98DA7F557B9B}"/>
          </ac:spMkLst>
        </pc:spChg>
        <pc:spChg chg="mod">
          <ac:chgData name="Müller Laura" userId="8191ac63-0d49-4000-a34c-4f0f8c71d94d" providerId="ADAL" clId="{B2B72579-E9C9-4841-83B0-DBD0FDB23132}" dt="2024-08-29T11:36:57.868" v="15497"/>
          <ac:spMkLst>
            <pc:docMk/>
            <pc:sldMk cId="978021803" sldId="601"/>
            <ac:spMk id="247" creationId="{C667A22D-5A49-922F-E593-D7E9AB47C9DA}"/>
          </ac:spMkLst>
        </pc:spChg>
        <pc:spChg chg="add mod">
          <ac:chgData name="Müller Laura" userId="8191ac63-0d49-4000-a34c-4f0f8c71d94d" providerId="ADAL" clId="{B2B72579-E9C9-4841-83B0-DBD0FDB23132}" dt="2024-08-29T11:38:40.739" v="15555" actId="1037"/>
          <ac:spMkLst>
            <pc:docMk/>
            <pc:sldMk cId="978021803" sldId="601"/>
            <ac:spMk id="250" creationId="{6309E265-C0A6-C613-BECD-0DAA47637AC6}"/>
          </ac:spMkLst>
        </pc:spChg>
        <pc:spChg chg="mod">
          <ac:chgData name="Müller Laura" userId="8191ac63-0d49-4000-a34c-4f0f8c71d94d" providerId="ADAL" clId="{B2B72579-E9C9-4841-83B0-DBD0FDB23132}" dt="2024-08-29T11:38:58.932" v="15559"/>
          <ac:spMkLst>
            <pc:docMk/>
            <pc:sldMk cId="978021803" sldId="601"/>
            <ac:spMk id="254" creationId="{614B1236-E98E-2D64-D90B-E0B465E6B6AD}"/>
          </ac:spMkLst>
        </pc:spChg>
        <pc:spChg chg="add mod">
          <ac:chgData name="Müller Laura" userId="8191ac63-0d49-4000-a34c-4f0f8c71d94d" providerId="ADAL" clId="{B2B72579-E9C9-4841-83B0-DBD0FDB23132}" dt="2024-08-30T08:08:20.675" v="19610" actId="1038"/>
          <ac:spMkLst>
            <pc:docMk/>
            <pc:sldMk cId="978021803" sldId="601"/>
            <ac:spMk id="255" creationId="{9DD82A77-1BF8-5DD8-A4F0-7CE77E2835A8}"/>
          </ac:spMkLst>
        </pc:spChg>
        <pc:spChg chg="add mod">
          <ac:chgData name="Müller Laura" userId="8191ac63-0d49-4000-a34c-4f0f8c71d94d" providerId="ADAL" clId="{B2B72579-E9C9-4841-83B0-DBD0FDB23132}" dt="2024-08-30T08:08:29.018" v="19633" actId="1037"/>
          <ac:spMkLst>
            <pc:docMk/>
            <pc:sldMk cId="978021803" sldId="601"/>
            <ac:spMk id="256" creationId="{B8B1ABAF-966C-582D-2B81-0B7B7AC8D0B3}"/>
          </ac:spMkLst>
        </pc:spChg>
        <pc:spChg chg="add mod">
          <ac:chgData name="Müller Laura" userId="8191ac63-0d49-4000-a34c-4f0f8c71d94d" providerId="ADAL" clId="{B2B72579-E9C9-4841-83B0-DBD0FDB23132}" dt="2024-08-29T11:47:05.975" v="15933" actId="164"/>
          <ac:spMkLst>
            <pc:docMk/>
            <pc:sldMk cId="978021803" sldId="601"/>
            <ac:spMk id="259" creationId="{227336C0-0379-BCFE-047E-FF4DED489318}"/>
          </ac:spMkLst>
        </pc:spChg>
        <pc:spChg chg="add mod">
          <ac:chgData name="Müller Laura" userId="8191ac63-0d49-4000-a34c-4f0f8c71d94d" providerId="ADAL" clId="{B2B72579-E9C9-4841-83B0-DBD0FDB23132}" dt="2024-08-29T11:47:33.004" v="15947" actId="1038"/>
          <ac:spMkLst>
            <pc:docMk/>
            <pc:sldMk cId="978021803" sldId="601"/>
            <ac:spMk id="266" creationId="{138282B3-B3E0-2213-D8A9-AEDA43C33258}"/>
          </ac:spMkLst>
        </pc:spChg>
        <pc:spChg chg="add mod">
          <ac:chgData name="Müller Laura" userId="8191ac63-0d49-4000-a34c-4f0f8c71d94d" providerId="ADAL" clId="{B2B72579-E9C9-4841-83B0-DBD0FDB23132}" dt="2024-08-29T11:42:28.695" v="15859"/>
          <ac:spMkLst>
            <pc:docMk/>
            <pc:sldMk cId="978021803" sldId="601"/>
            <ac:spMk id="269" creationId="{83D17A40-B37F-9978-84DD-942152B3E975}"/>
          </ac:spMkLst>
        </pc:spChg>
        <pc:spChg chg="add mod">
          <ac:chgData name="Müller Laura" userId="8191ac63-0d49-4000-a34c-4f0f8c71d94d" providerId="ADAL" clId="{B2B72579-E9C9-4841-83B0-DBD0FDB23132}" dt="2024-08-29T11:42:28.695" v="15859"/>
          <ac:spMkLst>
            <pc:docMk/>
            <pc:sldMk cId="978021803" sldId="601"/>
            <ac:spMk id="276" creationId="{23ADE2CA-9B2D-FEEB-8B25-B6257C25CC80}"/>
          </ac:spMkLst>
        </pc:spChg>
        <pc:spChg chg="add mod">
          <ac:chgData name="Müller Laura" userId="8191ac63-0d49-4000-a34c-4f0f8c71d94d" providerId="ADAL" clId="{B2B72579-E9C9-4841-83B0-DBD0FDB23132}" dt="2024-08-29T11:47:05.975" v="15933" actId="164"/>
          <ac:spMkLst>
            <pc:docMk/>
            <pc:sldMk cId="978021803" sldId="601"/>
            <ac:spMk id="277" creationId="{1C3850D5-7460-B18B-31C4-4EE88796428F}"/>
          </ac:spMkLst>
        </pc:spChg>
        <pc:spChg chg="add mod">
          <ac:chgData name="Müller Laura" userId="8191ac63-0d49-4000-a34c-4f0f8c71d94d" providerId="ADAL" clId="{B2B72579-E9C9-4841-83B0-DBD0FDB23132}" dt="2024-08-29T11:47:05.975" v="15933" actId="164"/>
          <ac:spMkLst>
            <pc:docMk/>
            <pc:sldMk cId="978021803" sldId="601"/>
            <ac:spMk id="278" creationId="{DF304212-C751-C724-4EFC-BD750128BF3F}"/>
          </ac:spMkLst>
        </pc:spChg>
        <pc:spChg chg="add mod">
          <ac:chgData name="Müller Laura" userId="8191ac63-0d49-4000-a34c-4f0f8c71d94d" providerId="ADAL" clId="{B2B72579-E9C9-4841-83B0-DBD0FDB23132}" dt="2024-08-29T11:47:05.975" v="15933" actId="164"/>
          <ac:spMkLst>
            <pc:docMk/>
            <pc:sldMk cId="978021803" sldId="601"/>
            <ac:spMk id="279" creationId="{D91B98DF-53A2-3C78-9CFA-84353CEC8D73}"/>
          </ac:spMkLst>
        </pc:spChg>
        <pc:spChg chg="add mod">
          <ac:chgData name="Müller Laura" userId="8191ac63-0d49-4000-a34c-4f0f8c71d94d" providerId="ADAL" clId="{B2B72579-E9C9-4841-83B0-DBD0FDB23132}" dt="2024-08-29T11:47:05.975" v="15933" actId="164"/>
          <ac:spMkLst>
            <pc:docMk/>
            <pc:sldMk cId="978021803" sldId="601"/>
            <ac:spMk id="280" creationId="{D1621CBC-C7E2-A70A-5E07-A7E50E93DC05}"/>
          </ac:spMkLst>
        </pc:spChg>
        <pc:spChg chg="add mod">
          <ac:chgData name="Müller Laura" userId="8191ac63-0d49-4000-a34c-4f0f8c71d94d" providerId="ADAL" clId="{B2B72579-E9C9-4841-83B0-DBD0FDB23132}" dt="2024-08-29T11:47:05.975" v="15933" actId="164"/>
          <ac:spMkLst>
            <pc:docMk/>
            <pc:sldMk cId="978021803" sldId="601"/>
            <ac:spMk id="281" creationId="{662A8078-6231-83DC-0563-900E6D2EF445}"/>
          </ac:spMkLst>
        </pc:spChg>
        <pc:spChg chg="add mod">
          <ac:chgData name="Müller Laura" userId="8191ac63-0d49-4000-a34c-4f0f8c71d94d" providerId="ADAL" clId="{B2B72579-E9C9-4841-83B0-DBD0FDB23132}" dt="2024-08-29T11:47:05.975" v="15933" actId="164"/>
          <ac:spMkLst>
            <pc:docMk/>
            <pc:sldMk cId="978021803" sldId="601"/>
            <ac:spMk id="282" creationId="{9B020E9F-E5E3-B97C-D15B-36AB2132A388}"/>
          </ac:spMkLst>
        </pc:spChg>
        <pc:spChg chg="add del mod">
          <ac:chgData name="Müller Laura" userId="8191ac63-0d49-4000-a34c-4f0f8c71d94d" providerId="ADAL" clId="{B2B72579-E9C9-4841-83B0-DBD0FDB23132}" dt="2024-08-30T08:18:19.472" v="20370" actId="478"/>
          <ac:spMkLst>
            <pc:docMk/>
            <pc:sldMk cId="978021803" sldId="601"/>
            <ac:spMk id="284" creationId="{665CF189-6DC7-C888-3174-E32E28D5FBE6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292" creationId="{710135DD-70E5-8510-AC4A-E0A5717D6E1A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293" creationId="{1B12AE88-CB17-6C71-A0CF-0823886B3DF7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294" creationId="{0D2829D9-CD38-54E4-AAE3-E14C0DD52646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295" creationId="{6169E6B6-C1D2-551F-26CC-860DCFFA3DC9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296" creationId="{01A2FD59-D0D1-BF20-55FC-A8B62285EA6A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297" creationId="{2BB00E17-D752-6B89-1145-5F7B26010834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298" creationId="{D9744097-3F63-9570-2504-F7D02C909A7E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299" creationId="{07B845ED-7C8C-F5FC-FE2C-321547E59AA6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00" creationId="{9AA3E2BD-51C0-0460-16E9-929163E786FA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01" creationId="{F201FA6D-2864-A943-F971-CF3C30B57E67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02" creationId="{B5F4B737-2B1D-C48F-FCB4-A11BBB6DBF7A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03" creationId="{AA1A38EE-4211-4C6C-0329-7C407394CA55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04" creationId="{1942F7F9-753B-AC76-D959-F71318848985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05" creationId="{FE839720-7F1E-8418-C964-6222249738FD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30" creationId="{5D682854-C59D-3E2B-6CC6-270273AAFCD9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31" creationId="{F52D67C6-D3DF-0F9D-7B0B-43D63CBD8450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33" creationId="{A3618B85-40EC-EAA8-F395-3C155FA17C7A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34" creationId="{3DA10BC2-4D99-F5CB-271E-7EB4ACA08E12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35" creationId="{1D6219D4-849E-8753-8D10-62597CEB61B5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36" creationId="{9180AC84-0190-DBC3-3571-EA150DEE14A1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37" creationId="{A949BF74-7635-8425-0F19-08607F5BD690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38" creationId="{01CFEFA2-4B5F-23EC-D39A-061C651B4FAC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39" creationId="{3795BB2D-769C-5302-3646-73B354E1F7B2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40" creationId="{16D98735-E29B-E463-A91B-50E63F330B0C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41" creationId="{85E8F113-4BFB-084F-8E4A-2B683FF97A59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42" creationId="{744BC73E-6BA7-BA3D-EDB6-F6B01A77CCE6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43" creationId="{3E5EB2D0-8D05-EDED-33CA-568C2DBAC6C1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44" creationId="{9F5AB966-9654-AB6F-7199-0150454C63D8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45" creationId="{2E16A1BB-AE1E-C48C-F83C-88DE916D26E0}"/>
          </ac:spMkLst>
        </pc:spChg>
        <pc:spChg chg="add mod">
          <ac:chgData name="Müller Laura" userId="8191ac63-0d49-4000-a34c-4f0f8c71d94d" providerId="ADAL" clId="{B2B72579-E9C9-4841-83B0-DBD0FDB23132}" dt="2024-08-29T11:48:20.805" v="15968"/>
          <ac:spMkLst>
            <pc:docMk/>
            <pc:sldMk cId="978021803" sldId="601"/>
            <ac:spMk id="346" creationId="{C383E8C5-D6E0-74EC-AE9A-EAE3C1C252CC}"/>
          </ac:spMkLst>
        </pc:spChg>
        <pc:spChg chg="add del mod">
          <ac:chgData name="Müller Laura" userId="8191ac63-0d49-4000-a34c-4f0f8c71d94d" providerId="ADAL" clId="{B2B72579-E9C9-4841-83B0-DBD0FDB23132}" dt="2024-08-30T08:01:47.263" v="18725" actId="478"/>
          <ac:spMkLst>
            <pc:docMk/>
            <pc:sldMk cId="978021803" sldId="601"/>
            <ac:spMk id="353" creationId="{EEE03F0B-5E1A-421B-D35B-DCE77B1F6450}"/>
          </ac:spMkLst>
        </pc:spChg>
        <pc:spChg chg="add del mod">
          <ac:chgData name="Müller Laura" userId="8191ac63-0d49-4000-a34c-4f0f8c71d94d" providerId="ADAL" clId="{B2B72579-E9C9-4841-83B0-DBD0FDB23132}" dt="2024-08-29T16:48:23.521" v="16546" actId="478"/>
          <ac:spMkLst>
            <pc:docMk/>
            <pc:sldMk cId="978021803" sldId="601"/>
            <ac:spMk id="354" creationId="{F66D0F7B-06A1-03FA-BE3C-BB0B8286E92E}"/>
          </ac:spMkLst>
        </pc:spChg>
        <pc:spChg chg="add del mod">
          <ac:chgData name="Müller Laura" userId="8191ac63-0d49-4000-a34c-4f0f8c71d94d" providerId="ADAL" clId="{B2B72579-E9C9-4841-83B0-DBD0FDB23132}" dt="2024-08-29T16:48:22.215" v="16545" actId="478"/>
          <ac:spMkLst>
            <pc:docMk/>
            <pc:sldMk cId="978021803" sldId="601"/>
            <ac:spMk id="355" creationId="{913CAAC2-2EF1-0F34-0A65-CD7C82E0CAF3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356" creationId="{5171A651-3EE1-0564-09F7-A4BCEABE60CE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357" creationId="{D6AAD9DF-E6AB-6B29-0439-39B0D9A8544F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358" creationId="{8C166EEE-A397-67C8-13D3-99F08FAEBCF8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359" creationId="{1C844AA9-5C73-23DD-E16B-FFC477683840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360" creationId="{D1DCE4F1-AEB9-933C-EFD4-94F18441F353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361" creationId="{77E1B613-2E9E-03B5-6B91-FE5B3E430A1E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362" creationId="{C636FD0D-B9E9-4164-745D-A6173CD9E97D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363" creationId="{7ED4AAEE-35F4-B73D-4085-B7A8BFAD5CF8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364" creationId="{C5B2CC9A-4DF9-8E66-CB0E-45FB6624AEFF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365" creationId="{59C98476-200A-6B71-2C02-FF413F9F3A09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366" creationId="{F602F0A3-2CE1-CDFF-FF45-2077853F238C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391" creationId="{816A7BC3-B462-4FC4-35A3-349FDE4C956C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392" creationId="{77C022BF-5102-FCE1-D7B7-E465A98D071A}"/>
          </ac:spMkLst>
        </pc:spChg>
        <pc:spChg chg="add del mod">
          <ac:chgData name="Müller Laura" userId="8191ac63-0d49-4000-a34c-4f0f8c71d94d" providerId="ADAL" clId="{B2B72579-E9C9-4841-83B0-DBD0FDB23132}" dt="2024-08-29T16:50:02.865" v="16850" actId="478"/>
          <ac:spMkLst>
            <pc:docMk/>
            <pc:sldMk cId="978021803" sldId="601"/>
            <ac:spMk id="394" creationId="{846F6C7B-8E02-AEF6-940A-6D7D5B18F21D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395" creationId="{31A84539-AEC8-DFDB-1867-5047CBD5BFBB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396" creationId="{6D2D337D-A339-DBD4-51B2-6F08F8CB0273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397" creationId="{6AEB1DBA-13C4-9A7B-9875-CE9B102E8D97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398" creationId="{0AD3F5D9-BE2B-4B6F-5F46-AAE0B6D21332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399" creationId="{7986A9A8-5C17-8978-3B5A-523EDA7384F7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400" creationId="{0B00B8BC-F4A8-3F8A-CE55-BFCD34CF9505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401" creationId="{E8C9790F-6E21-457E-CD04-673E425CF3D0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402" creationId="{269ADFD3-C703-1CF7-4A16-079DE3748033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403" creationId="{93C53E8F-A04A-45BC-D203-4B392B2E7FFD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404" creationId="{11CDE210-0346-B9EF-4DD6-8A5FE4D64884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405" creationId="{AD08FC23-E3D2-21D4-D8B3-15D129E7037F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406" creationId="{E342DD35-D04D-9035-6183-913E5A855B12}"/>
          </ac:spMkLst>
        </pc:spChg>
        <pc:spChg chg="add del mod">
          <ac:chgData name="Müller Laura" userId="8191ac63-0d49-4000-a34c-4f0f8c71d94d" providerId="ADAL" clId="{B2B72579-E9C9-4841-83B0-DBD0FDB23132}" dt="2024-08-29T16:48:19.906" v="16544" actId="478"/>
          <ac:spMkLst>
            <pc:docMk/>
            <pc:sldMk cId="978021803" sldId="601"/>
            <ac:spMk id="407" creationId="{2071550D-CD85-E932-4EA1-B817665B5F1A}"/>
          </ac:spMkLst>
        </pc:spChg>
        <pc:grpChg chg="add mod">
          <ac:chgData name="Müller Laura" userId="8191ac63-0d49-4000-a34c-4f0f8c71d94d" providerId="ADAL" clId="{B2B72579-E9C9-4841-83B0-DBD0FDB23132}" dt="2024-08-30T08:18:19.830" v="20371"/>
          <ac:grpSpMkLst>
            <pc:docMk/>
            <pc:sldMk cId="978021803" sldId="601"/>
            <ac:grpSpMk id="3" creationId="{A2B6D448-3D49-BDD5-6640-6662653950DF}"/>
          </ac:grpSpMkLst>
        </pc:grpChg>
        <pc:grpChg chg="add mod">
          <ac:chgData name="Müller Laura" userId="8191ac63-0d49-4000-a34c-4f0f8c71d94d" providerId="ADAL" clId="{B2B72579-E9C9-4841-83B0-DBD0FDB23132}" dt="2024-08-30T08:18:35.882" v="20374" actId="1076"/>
          <ac:grpSpMkLst>
            <pc:docMk/>
            <pc:sldMk cId="978021803" sldId="601"/>
            <ac:grpSpMk id="21" creationId="{4ACF68D7-B203-4852-3A07-D0C8F62900C4}"/>
          </ac:grpSpMkLst>
        </pc:grpChg>
        <pc:grpChg chg="del">
          <ac:chgData name="Müller Laura" userId="8191ac63-0d49-4000-a34c-4f0f8c71d94d" providerId="ADAL" clId="{B2B72579-E9C9-4841-83B0-DBD0FDB23132}" dt="2024-08-29T09:26:26.369" v="13281" actId="478"/>
          <ac:grpSpMkLst>
            <pc:docMk/>
            <pc:sldMk cId="978021803" sldId="601"/>
            <ac:grpSpMk id="115" creationId="{E81377C1-9F88-C076-B300-E65783D7CEB4}"/>
          </ac:grpSpMkLst>
        </pc:grpChg>
        <pc:grpChg chg="del">
          <ac:chgData name="Müller Laura" userId="8191ac63-0d49-4000-a34c-4f0f8c71d94d" providerId="ADAL" clId="{B2B72579-E9C9-4841-83B0-DBD0FDB23132}" dt="2024-08-29T09:26:29.044" v="13282" actId="478"/>
          <ac:grpSpMkLst>
            <pc:docMk/>
            <pc:sldMk cId="978021803" sldId="601"/>
            <ac:grpSpMk id="116" creationId="{10EDB995-0FCC-8852-6AA1-2B9316B05621}"/>
          </ac:grpSpMkLst>
        </pc:grpChg>
        <pc:grpChg chg="del">
          <ac:chgData name="Müller Laura" userId="8191ac63-0d49-4000-a34c-4f0f8c71d94d" providerId="ADAL" clId="{B2B72579-E9C9-4841-83B0-DBD0FDB23132}" dt="2024-08-29T09:26:26.369" v="13281" actId="478"/>
          <ac:grpSpMkLst>
            <pc:docMk/>
            <pc:sldMk cId="978021803" sldId="601"/>
            <ac:grpSpMk id="117" creationId="{D3C988AF-5353-1624-C073-E5B53F80BFF3}"/>
          </ac:grpSpMkLst>
        </pc:grpChg>
        <pc:grpChg chg="del">
          <ac:chgData name="Müller Laura" userId="8191ac63-0d49-4000-a34c-4f0f8c71d94d" providerId="ADAL" clId="{B2B72579-E9C9-4841-83B0-DBD0FDB23132}" dt="2024-08-29T09:26:29.044" v="13282" actId="478"/>
          <ac:grpSpMkLst>
            <pc:docMk/>
            <pc:sldMk cId="978021803" sldId="601"/>
            <ac:grpSpMk id="118" creationId="{814E1EE1-2FE0-4AD2-FAA4-9D8508AF841F}"/>
          </ac:grpSpMkLst>
        </pc:grpChg>
        <pc:grpChg chg="del">
          <ac:chgData name="Müller Laura" userId="8191ac63-0d49-4000-a34c-4f0f8c71d94d" providerId="ADAL" clId="{B2B72579-E9C9-4841-83B0-DBD0FDB23132}" dt="2024-08-29T09:26:26.369" v="13281" actId="478"/>
          <ac:grpSpMkLst>
            <pc:docMk/>
            <pc:sldMk cId="978021803" sldId="601"/>
            <ac:grpSpMk id="119" creationId="{103851CD-98D8-FA0D-1D29-4A3A93EC91EA}"/>
          </ac:grpSpMkLst>
        </pc:grpChg>
        <pc:grpChg chg="del">
          <ac:chgData name="Müller Laura" userId="8191ac63-0d49-4000-a34c-4f0f8c71d94d" providerId="ADAL" clId="{B2B72579-E9C9-4841-83B0-DBD0FDB23132}" dt="2024-08-29T09:26:29.044" v="13282" actId="478"/>
          <ac:grpSpMkLst>
            <pc:docMk/>
            <pc:sldMk cId="978021803" sldId="601"/>
            <ac:grpSpMk id="122" creationId="{56081ADD-2968-2D48-686A-593BFCCAF61F}"/>
          </ac:grpSpMkLst>
        </pc:grpChg>
        <pc:grpChg chg="add del mod">
          <ac:chgData name="Müller Laura" userId="8191ac63-0d49-4000-a34c-4f0f8c71d94d" providerId="ADAL" clId="{B2B72579-E9C9-4841-83B0-DBD0FDB23132}" dt="2024-08-29T10:55:53.328" v="15022" actId="165"/>
          <ac:grpSpMkLst>
            <pc:docMk/>
            <pc:sldMk cId="978021803" sldId="601"/>
            <ac:grpSpMk id="201" creationId="{8C5861DF-16BE-7E11-DC10-DE18440FD937}"/>
          </ac:grpSpMkLst>
        </pc:grpChg>
        <pc:grpChg chg="add del mod">
          <ac:chgData name="Müller Laura" userId="8191ac63-0d49-4000-a34c-4f0f8c71d94d" providerId="ADAL" clId="{B2B72579-E9C9-4841-83B0-DBD0FDB23132}" dt="2024-08-29T10:57:55.594" v="15105" actId="478"/>
          <ac:grpSpMkLst>
            <pc:docMk/>
            <pc:sldMk cId="978021803" sldId="601"/>
            <ac:grpSpMk id="202" creationId="{E0275571-FDD2-5887-B212-D0E212D75CB0}"/>
          </ac:grpSpMkLst>
        </pc:grpChg>
        <pc:grpChg chg="add mod">
          <ac:chgData name="Müller Laura" userId="8191ac63-0d49-4000-a34c-4f0f8c71d94d" providerId="ADAL" clId="{B2B72579-E9C9-4841-83B0-DBD0FDB23132}" dt="2024-08-29T11:27:20.246" v="15320" actId="164"/>
          <ac:grpSpMkLst>
            <pc:docMk/>
            <pc:sldMk cId="978021803" sldId="601"/>
            <ac:grpSpMk id="203" creationId="{146EFF1F-3AF5-E88E-6A82-407DECE3002C}"/>
          </ac:grpSpMkLst>
        </pc:grpChg>
        <pc:grpChg chg="add mod">
          <ac:chgData name="Müller Laura" userId="8191ac63-0d49-4000-a34c-4f0f8c71d94d" providerId="ADAL" clId="{B2B72579-E9C9-4841-83B0-DBD0FDB23132}" dt="2024-08-29T11:27:20.246" v="15320" actId="164"/>
          <ac:grpSpMkLst>
            <pc:docMk/>
            <pc:sldMk cId="978021803" sldId="601"/>
            <ac:grpSpMk id="215" creationId="{108CDEAB-C44C-5172-8892-BE5D0B8F39D4}"/>
          </ac:grpSpMkLst>
        </pc:grpChg>
        <pc:grpChg chg="add mod">
          <ac:chgData name="Müller Laura" userId="8191ac63-0d49-4000-a34c-4f0f8c71d94d" providerId="ADAL" clId="{B2B72579-E9C9-4841-83B0-DBD0FDB23132}" dt="2024-08-29T11:36:06.831" v="15467" actId="164"/>
          <ac:grpSpMkLst>
            <pc:docMk/>
            <pc:sldMk cId="978021803" sldId="601"/>
            <ac:grpSpMk id="222" creationId="{E34B1355-C0A9-11C1-3F73-6A09BBEDD481}"/>
          </ac:grpSpMkLst>
        </pc:grpChg>
        <pc:grpChg chg="add mod">
          <ac:chgData name="Müller Laura" userId="8191ac63-0d49-4000-a34c-4f0f8c71d94d" providerId="ADAL" clId="{B2B72579-E9C9-4841-83B0-DBD0FDB23132}" dt="2024-08-29T11:27:12.507" v="15319" actId="164"/>
          <ac:grpSpMkLst>
            <pc:docMk/>
            <pc:sldMk cId="978021803" sldId="601"/>
            <ac:grpSpMk id="231" creationId="{2D67158D-D064-6CBB-970F-72993E564549}"/>
          </ac:grpSpMkLst>
        </pc:grpChg>
        <pc:grpChg chg="add mod">
          <ac:chgData name="Müller Laura" userId="8191ac63-0d49-4000-a34c-4f0f8c71d94d" providerId="ADAL" clId="{B2B72579-E9C9-4841-83B0-DBD0FDB23132}" dt="2024-08-29T11:49:52.846" v="16085" actId="14100"/>
          <ac:grpSpMkLst>
            <pc:docMk/>
            <pc:sldMk cId="978021803" sldId="601"/>
            <ac:grpSpMk id="232" creationId="{0363A794-2E54-EB2C-CEEC-3EC35A9B9F91}"/>
          </ac:grpSpMkLst>
        </pc:grpChg>
        <pc:grpChg chg="add mod">
          <ac:chgData name="Müller Laura" userId="8191ac63-0d49-4000-a34c-4f0f8c71d94d" providerId="ADAL" clId="{B2B72579-E9C9-4841-83B0-DBD0FDB23132}" dt="2024-08-30T08:08:20.675" v="19610" actId="1038"/>
          <ac:grpSpMkLst>
            <pc:docMk/>
            <pc:sldMk cId="978021803" sldId="601"/>
            <ac:grpSpMk id="233" creationId="{5B742387-8EF5-77A8-8C0F-146ACBC0D581}"/>
          </ac:grpSpMkLst>
        </pc:grpChg>
        <pc:grpChg chg="add mod">
          <ac:chgData name="Müller Laura" userId="8191ac63-0d49-4000-a34c-4f0f8c71d94d" providerId="ADAL" clId="{B2B72579-E9C9-4841-83B0-DBD0FDB23132}" dt="2024-08-29T11:50:33.586" v="16128" actId="1037"/>
          <ac:grpSpMkLst>
            <pc:docMk/>
            <pc:sldMk cId="978021803" sldId="601"/>
            <ac:grpSpMk id="240" creationId="{9B73DD52-B483-0E3D-B1A8-1094641ED1FA}"/>
          </ac:grpSpMkLst>
        </pc:grpChg>
        <pc:grpChg chg="add del mod">
          <ac:chgData name="Müller Laura" userId="8191ac63-0d49-4000-a34c-4f0f8c71d94d" providerId="ADAL" clId="{B2B72579-E9C9-4841-83B0-DBD0FDB23132}" dt="2024-08-30T08:08:16.094" v="19602" actId="478"/>
          <ac:grpSpMkLst>
            <pc:docMk/>
            <pc:sldMk cId="978021803" sldId="601"/>
            <ac:grpSpMk id="242" creationId="{9340C963-0314-9808-0F48-75C338AA2A59}"/>
          </ac:grpSpMkLst>
        </pc:grpChg>
        <pc:grpChg chg="add mod">
          <ac:chgData name="Müller Laura" userId="8191ac63-0d49-4000-a34c-4f0f8c71d94d" providerId="ADAL" clId="{B2B72579-E9C9-4841-83B0-DBD0FDB23132}" dt="2024-08-30T08:08:29.018" v="19633" actId="1037"/>
          <ac:grpSpMkLst>
            <pc:docMk/>
            <pc:sldMk cId="978021803" sldId="601"/>
            <ac:grpSpMk id="251" creationId="{5F2BCFD7-C8A9-1DA3-3CA2-77F36281F3BA}"/>
          </ac:grpSpMkLst>
        </pc:grpChg>
        <pc:grpChg chg="add del mod">
          <ac:chgData name="Müller Laura" userId="8191ac63-0d49-4000-a34c-4f0f8c71d94d" providerId="ADAL" clId="{B2B72579-E9C9-4841-83B0-DBD0FDB23132}" dt="2024-08-30T08:08:16.094" v="19602" actId="478"/>
          <ac:grpSpMkLst>
            <pc:docMk/>
            <pc:sldMk cId="978021803" sldId="601"/>
            <ac:grpSpMk id="252" creationId="{C87AC96F-AC6F-F41F-AAC9-58C34E00AD6C}"/>
          </ac:grpSpMkLst>
        </pc:grpChg>
        <pc:grpChg chg="add del mod">
          <ac:chgData name="Müller Laura" userId="8191ac63-0d49-4000-a34c-4f0f8c71d94d" providerId="ADAL" clId="{B2B72579-E9C9-4841-83B0-DBD0FDB23132}" dt="2024-08-30T08:18:17.740" v="20369" actId="478"/>
          <ac:grpSpMkLst>
            <pc:docMk/>
            <pc:sldMk cId="978021803" sldId="601"/>
            <ac:grpSpMk id="285" creationId="{97DBE8C7-0F89-B371-DCF0-97CA6C2A1953}"/>
          </ac:grpSpMkLst>
        </pc:grpChg>
        <pc:picChg chg="add del mod">
          <ac:chgData name="Müller Laura" userId="8191ac63-0d49-4000-a34c-4f0f8c71d94d" providerId="ADAL" clId="{B2B72579-E9C9-4841-83B0-DBD0FDB23132}" dt="2024-08-29T10:57:55.594" v="15105" actId="478"/>
          <ac:picMkLst>
            <pc:docMk/>
            <pc:sldMk cId="978021803" sldId="601"/>
            <ac:picMk id="2" creationId="{38B6303D-23AF-A90E-3BA0-1A60BA3BE18F}"/>
          </ac:picMkLst>
        </pc:picChg>
        <pc:picChg chg="add mod">
          <ac:chgData name="Müller Laura" userId="8191ac63-0d49-4000-a34c-4f0f8c71d94d" providerId="ADAL" clId="{B2B72579-E9C9-4841-83B0-DBD0FDB23132}" dt="2024-08-29T16:50:04.714" v="16851" actId="1076"/>
          <ac:picMkLst>
            <pc:docMk/>
            <pc:sldMk cId="978021803" sldId="601"/>
            <ac:picMk id="4" creationId="{B843F836-D165-9ABA-EE88-C9B25434B069}"/>
          </ac:picMkLst>
        </pc:picChg>
        <pc:picChg chg="del">
          <ac:chgData name="Müller Laura" userId="8191ac63-0d49-4000-a34c-4f0f8c71d94d" providerId="ADAL" clId="{B2B72579-E9C9-4841-83B0-DBD0FDB23132}" dt="2024-08-29T09:26:26.369" v="13281" actId="478"/>
          <ac:picMkLst>
            <pc:docMk/>
            <pc:sldMk cId="978021803" sldId="601"/>
            <ac:picMk id="6" creationId="{1DFEDDD8-3AC7-C64B-B41A-4E960C98C44E}"/>
          </ac:picMkLst>
        </pc:picChg>
        <pc:picChg chg="del">
          <ac:chgData name="Müller Laura" userId="8191ac63-0d49-4000-a34c-4f0f8c71d94d" providerId="ADAL" clId="{B2B72579-E9C9-4841-83B0-DBD0FDB23132}" dt="2024-08-29T09:26:26.369" v="13281" actId="478"/>
          <ac:picMkLst>
            <pc:docMk/>
            <pc:sldMk cId="978021803" sldId="601"/>
            <ac:picMk id="7" creationId="{FF5AF4FB-8600-D05A-7434-A7310F8761AC}"/>
          </ac:picMkLst>
        </pc:picChg>
        <pc:picChg chg="add mod">
          <ac:chgData name="Müller Laura" userId="8191ac63-0d49-4000-a34c-4f0f8c71d94d" providerId="ADAL" clId="{B2B72579-E9C9-4841-83B0-DBD0FDB23132}" dt="2024-08-29T16:50:22.664" v="16853" actId="1076"/>
          <ac:picMkLst>
            <pc:docMk/>
            <pc:sldMk cId="978021803" sldId="601"/>
            <ac:picMk id="8" creationId="{F2F60106-B60C-C441-1411-CFC30FF9CBBC}"/>
          </ac:picMkLst>
        </pc:picChg>
        <pc:picChg chg="del">
          <ac:chgData name="Müller Laura" userId="8191ac63-0d49-4000-a34c-4f0f8c71d94d" providerId="ADAL" clId="{B2B72579-E9C9-4841-83B0-DBD0FDB23132}" dt="2024-08-29T16:48:19.906" v="16544" actId="478"/>
          <ac:picMkLst>
            <pc:docMk/>
            <pc:sldMk cId="978021803" sldId="601"/>
            <ac:picMk id="9" creationId="{09C0FDE1-AFF6-BE63-3298-A0E43172D1BB}"/>
          </ac:picMkLst>
        </pc:picChg>
        <pc:picChg chg="mod">
          <ac:chgData name="Müller Laura" userId="8191ac63-0d49-4000-a34c-4f0f8c71d94d" providerId="ADAL" clId="{B2B72579-E9C9-4841-83B0-DBD0FDB23132}" dt="2024-08-30T08:18:19.830" v="20371"/>
          <ac:picMkLst>
            <pc:docMk/>
            <pc:sldMk cId="978021803" sldId="601"/>
            <ac:picMk id="9" creationId="{B2CFC547-05DB-6342-AE7E-5405FCA6DFF6}"/>
          </ac:picMkLst>
        </pc:picChg>
        <pc:picChg chg="add mod">
          <ac:chgData name="Müller Laura" userId="8191ac63-0d49-4000-a34c-4f0f8c71d94d" providerId="ADAL" clId="{B2B72579-E9C9-4841-83B0-DBD0FDB23132}" dt="2024-08-29T16:50:38.235" v="16855" actId="1076"/>
          <ac:picMkLst>
            <pc:docMk/>
            <pc:sldMk cId="978021803" sldId="601"/>
            <ac:picMk id="12" creationId="{9F328172-BB08-78AC-E7E7-2E338BCB71DE}"/>
          </ac:picMkLst>
        </pc:picChg>
        <pc:picChg chg="add del mod">
          <ac:chgData name="Müller Laura" userId="8191ac63-0d49-4000-a34c-4f0f8c71d94d" providerId="ADAL" clId="{B2B72579-E9C9-4841-83B0-DBD0FDB23132}" dt="2024-08-29T10:57:55.594" v="15105" actId="478"/>
          <ac:picMkLst>
            <pc:docMk/>
            <pc:sldMk cId="978021803" sldId="601"/>
            <ac:picMk id="21" creationId="{EA8B89AF-3094-8027-0642-B39CD99B1664}"/>
          </ac:picMkLst>
        </pc:picChg>
        <pc:picChg chg="add del mod">
          <ac:chgData name="Müller Laura" userId="8191ac63-0d49-4000-a34c-4f0f8c71d94d" providerId="ADAL" clId="{B2B72579-E9C9-4841-83B0-DBD0FDB23132}" dt="2024-08-29T10:58:25.794" v="15113" actId="478"/>
          <ac:picMkLst>
            <pc:docMk/>
            <pc:sldMk cId="978021803" sldId="601"/>
            <ac:picMk id="22" creationId="{1349E0EB-78B5-762F-45D3-18D27AC3ABB3}"/>
          </ac:picMkLst>
        </pc:picChg>
        <pc:picChg chg="mod">
          <ac:chgData name="Müller Laura" userId="8191ac63-0d49-4000-a34c-4f0f8c71d94d" providerId="ADAL" clId="{B2B72579-E9C9-4841-83B0-DBD0FDB23132}" dt="2024-08-30T08:18:32.172" v="20373"/>
          <ac:picMkLst>
            <pc:docMk/>
            <pc:sldMk cId="978021803" sldId="601"/>
            <ac:picMk id="23" creationId="{9A53C71A-CD70-40BB-9EC8-F9B76315F6A2}"/>
          </ac:picMkLst>
        </pc:picChg>
        <pc:picChg chg="add del mod">
          <ac:chgData name="Müller Laura" userId="8191ac63-0d49-4000-a34c-4f0f8c71d94d" providerId="ADAL" clId="{B2B72579-E9C9-4841-83B0-DBD0FDB23132}" dt="2024-08-29T10:57:55.594" v="15105" actId="478"/>
          <ac:picMkLst>
            <pc:docMk/>
            <pc:sldMk cId="978021803" sldId="601"/>
            <ac:picMk id="23" creationId="{C3744DBA-08E4-1947-17CE-75BEE9FDC08B}"/>
          </ac:picMkLst>
        </pc:picChg>
        <pc:picChg chg="add del mod">
          <ac:chgData name="Müller Laura" userId="8191ac63-0d49-4000-a34c-4f0f8c71d94d" providerId="ADAL" clId="{B2B72579-E9C9-4841-83B0-DBD0FDB23132}" dt="2024-08-29T10:58:25.020" v="15112" actId="478"/>
          <ac:picMkLst>
            <pc:docMk/>
            <pc:sldMk cId="978021803" sldId="601"/>
            <ac:picMk id="24" creationId="{07F90DB5-1D5C-4D1E-A02B-725404D4FB5D}"/>
          </ac:picMkLst>
        </pc:picChg>
        <pc:picChg chg="add del mod">
          <ac:chgData name="Müller Laura" userId="8191ac63-0d49-4000-a34c-4f0f8c71d94d" providerId="ADAL" clId="{B2B72579-E9C9-4841-83B0-DBD0FDB23132}" dt="2024-08-29T10:58:21.125" v="15111" actId="478"/>
          <ac:picMkLst>
            <pc:docMk/>
            <pc:sldMk cId="978021803" sldId="601"/>
            <ac:picMk id="170" creationId="{E597BC16-29BE-47C5-343D-0E40802A5ACE}"/>
          </ac:picMkLst>
        </pc:picChg>
        <pc:picChg chg="del mod">
          <ac:chgData name="Müller Laura" userId="8191ac63-0d49-4000-a34c-4f0f8c71d94d" providerId="ADAL" clId="{B2B72579-E9C9-4841-83B0-DBD0FDB23132}" dt="2024-08-29T11:25:37.047" v="15294" actId="478"/>
          <ac:picMkLst>
            <pc:docMk/>
            <pc:sldMk cId="978021803" sldId="601"/>
            <ac:picMk id="204" creationId="{066BD486-A724-1376-AE70-60D9092DBA0E}"/>
          </ac:picMkLst>
        </pc:picChg>
        <pc:picChg chg="add mod ord modCrop">
          <ac:chgData name="Müller Laura" userId="8191ac63-0d49-4000-a34c-4f0f8c71d94d" providerId="ADAL" clId="{B2B72579-E9C9-4841-83B0-DBD0FDB23132}" dt="2024-08-29T11:27:20.246" v="15320" actId="164"/>
          <ac:picMkLst>
            <pc:docMk/>
            <pc:sldMk cId="978021803" sldId="601"/>
            <ac:picMk id="219" creationId="{D9CD0CFB-BEBC-A69A-BBC7-CE8D1F292F19}"/>
          </ac:picMkLst>
        </pc:picChg>
        <pc:picChg chg="add mod">
          <ac:chgData name="Müller Laura" userId="8191ac63-0d49-4000-a34c-4f0f8c71d94d" providerId="ADAL" clId="{B2B72579-E9C9-4841-83B0-DBD0FDB23132}" dt="2024-08-29T11:36:06.831" v="15467" actId="164"/>
          <ac:picMkLst>
            <pc:docMk/>
            <pc:sldMk cId="978021803" sldId="601"/>
            <ac:picMk id="220" creationId="{52712A6B-BA4C-8E21-C0FA-BB645607E469}"/>
          </ac:picMkLst>
        </pc:picChg>
        <pc:picChg chg="add mod">
          <ac:chgData name="Müller Laura" userId="8191ac63-0d49-4000-a34c-4f0f8c71d94d" providerId="ADAL" clId="{B2B72579-E9C9-4841-83B0-DBD0FDB23132}" dt="2024-08-30T08:08:20.675" v="19610" actId="1038"/>
          <ac:picMkLst>
            <pc:docMk/>
            <pc:sldMk cId="978021803" sldId="601"/>
            <ac:picMk id="239" creationId="{0E55A566-F1FC-0FED-35A7-06C493EEAC04}"/>
          </ac:picMkLst>
        </pc:picChg>
        <pc:picChg chg="add mod">
          <ac:chgData name="Müller Laura" userId="8191ac63-0d49-4000-a34c-4f0f8c71d94d" providerId="ADAL" clId="{B2B72579-E9C9-4841-83B0-DBD0FDB23132}" dt="2024-08-30T08:08:29.018" v="19633" actId="1037"/>
          <ac:picMkLst>
            <pc:docMk/>
            <pc:sldMk cId="978021803" sldId="601"/>
            <ac:picMk id="241" creationId="{B73F9BCE-7C56-7B7F-6595-47FDA352E9B9}"/>
          </ac:picMkLst>
        </pc:picChg>
        <pc:picChg chg="add del mod">
          <ac:chgData name="Müller Laura" userId="8191ac63-0d49-4000-a34c-4f0f8c71d94d" providerId="ADAL" clId="{B2B72579-E9C9-4841-83B0-DBD0FDB23132}" dt="2024-08-29T11:38:20.270" v="15542" actId="478"/>
          <ac:picMkLst>
            <pc:docMk/>
            <pc:sldMk cId="978021803" sldId="601"/>
            <ac:picMk id="248" creationId="{A4A5F79C-E20A-F94E-EE8F-6F68F707C0CF}"/>
          </ac:picMkLst>
        </pc:picChg>
        <pc:picChg chg="add mod">
          <ac:chgData name="Müller Laura" userId="8191ac63-0d49-4000-a34c-4f0f8c71d94d" providerId="ADAL" clId="{B2B72579-E9C9-4841-83B0-DBD0FDB23132}" dt="2024-08-29T11:47:05.975" v="15933" actId="164"/>
          <ac:picMkLst>
            <pc:docMk/>
            <pc:sldMk cId="978021803" sldId="601"/>
            <ac:picMk id="257" creationId="{AB9100F9-5D74-B1FD-7A19-43754937E59C}"/>
          </ac:picMkLst>
        </pc:picChg>
        <pc:picChg chg="add mod">
          <ac:chgData name="Müller Laura" userId="8191ac63-0d49-4000-a34c-4f0f8c71d94d" providerId="ADAL" clId="{B2B72579-E9C9-4841-83B0-DBD0FDB23132}" dt="2024-08-29T11:47:05.975" v="15933" actId="164"/>
          <ac:picMkLst>
            <pc:docMk/>
            <pc:sldMk cId="978021803" sldId="601"/>
            <ac:picMk id="258" creationId="{A701C3EB-805C-85EC-9C83-180E4E907F87}"/>
          </ac:picMkLst>
        </pc:picChg>
        <pc:picChg chg="add mod">
          <ac:chgData name="Müller Laura" userId="8191ac63-0d49-4000-a34c-4f0f8c71d94d" providerId="ADAL" clId="{B2B72579-E9C9-4841-83B0-DBD0FDB23132}" dt="2024-08-29T11:42:28.695" v="15859"/>
          <ac:picMkLst>
            <pc:docMk/>
            <pc:sldMk cId="978021803" sldId="601"/>
            <ac:picMk id="267" creationId="{833EF0F2-A604-1A73-1BAA-B6E0870FDB9C}"/>
          </ac:picMkLst>
        </pc:picChg>
        <pc:picChg chg="add mod">
          <ac:chgData name="Müller Laura" userId="8191ac63-0d49-4000-a34c-4f0f8c71d94d" providerId="ADAL" clId="{B2B72579-E9C9-4841-83B0-DBD0FDB23132}" dt="2024-08-29T11:42:28.695" v="15859"/>
          <ac:picMkLst>
            <pc:docMk/>
            <pc:sldMk cId="978021803" sldId="601"/>
            <ac:picMk id="268" creationId="{9849E170-2F9C-E47D-869B-3AF0589EDDDA}"/>
          </ac:picMkLst>
        </pc:picChg>
        <pc:cxnChg chg="add del mod">
          <ac:chgData name="Müller Laura" userId="8191ac63-0d49-4000-a34c-4f0f8c71d94d" providerId="ADAL" clId="{B2B72579-E9C9-4841-83B0-DBD0FDB23132}" dt="2024-08-29T10:36:30.721" v="14332" actId="478"/>
          <ac:cxnSpMkLst>
            <pc:docMk/>
            <pc:sldMk cId="978021803" sldId="601"/>
            <ac:cxnSpMk id="3" creationId="{2595FAFF-3D68-E871-E11F-D7D5F97AF4DE}"/>
          </ac:cxnSpMkLst>
        </pc:cxnChg>
        <pc:cxnChg chg="add del mod">
          <ac:chgData name="Müller Laura" userId="8191ac63-0d49-4000-a34c-4f0f8c71d94d" providerId="ADAL" clId="{B2B72579-E9C9-4841-83B0-DBD0FDB23132}" dt="2024-08-29T10:36:30.161" v="14331" actId="478"/>
          <ac:cxnSpMkLst>
            <pc:docMk/>
            <pc:sldMk cId="978021803" sldId="601"/>
            <ac:cxnSpMk id="12" creationId="{A2F7C07B-1CEB-CA02-FBCA-0F5B6E03635E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26" creationId="{5023F60B-D857-936E-97E9-4E207E171292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27" creationId="{6127D773-647F-294E-18A8-F032708F9812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28" creationId="{DACF217A-F2D6-4FF5-94B9-DB86200C5833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29" creationId="{676C5626-CD02-8E3F-82BF-C331F4A7B424}"/>
          </ac:cxnSpMkLst>
        </pc:cxnChg>
        <pc:cxnChg chg="add del mod">
          <ac:chgData name="Müller Laura" userId="8191ac63-0d49-4000-a34c-4f0f8c71d94d" providerId="ADAL" clId="{B2B72579-E9C9-4841-83B0-DBD0FDB23132}" dt="2024-08-29T10:58:25.020" v="15112" actId="478"/>
          <ac:cxnSpMkLst>
            <pc:docMk/>
            <pc:sldMk cId="978021803" sldId="601"/>
            <ac:cxnSpMk id="30" creationId="{605687D5-189C-8026-F723-2DCF531B3C74}"/>
          </ac:cxnSpMkLst>
        </pc:cxnChg>
        <pc:cxnChg chg="add del mod">
          <ac:chgData name="Müller Laura" userId="8191ac63-0d49-4000-a34c-4f0f8c71d94d" providerId="ADAL" clId="{B2B72579-E9C9-4841-83B0-DBD0FDB23132}" dt="2024-08-29T10:58:25.020" v="15112" actId="478"/>
          <ac:cxnSpMkLst>
            <pc:docMk/>
            <pc:sldMk cId="978021803" sldId="601"/>
            <ac:cxnSpMk id="31" creationId="{519BB1F8-7412-BD9B-64D0-61973DC23C18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45" creationId="{29A7D6FC-5233-3274-4DFE-3E512C58CDAC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47" creationId="{606CD84C-A341-A114-E48E-6D538CAD272F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52" creationId="{BDCD6078-3658-6E1A-B588-A6B5FBAAA4D7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53" creationId="{350F5267-6737-EC49-104F-9771FD3B0689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55" creationId="{44494076-A303-8758-0AF6-2260678DD3CA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57" creationId="{CB1BDC9B-36D1-2BB0-2446-6E75C10E7D68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58" creationId="{2DFF413C-5964-DA9D-5FCE-CF4FF24F6BB8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59" creationId="{8F14207E-74AC-BB42-143A-F6C603F3572E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39" creationId="{0FBC4A7C-C558-688A-214D-D01F63576996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40" creationId="{F573DFD2-34E8-0B92-F87A-8D16ED9832AA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41" creationId="{DC145B26-4200-7385-F4F5-1CFD0860A6DF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42" creationId="{097E5788-2B75-7A63-4650-75A74A6CA01F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43" creationId="{E949E1E3-61C3-F37A-79C4-597CF28BB396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44" creationId="{60521A18-48B6-380F-82E6-B0CE6EB1E60B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45" creationId="{1AADDA25-7D41-5293-E04C-75AC3DEED60A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46" creationId="{DEE99978-6E84-F6BD-247D-CD9EF1857F19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47" creationId="{BB762C49-542F-DB20-B494-F91652B1504C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48" creationId="{9236BA9B-086C-5196-393F-87687CE91A6E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49" creationId="{D70D42BA-DB89-A780-8938-582ABA3D195C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50" creationId="{B3FEC9E3-B9D7-2D96-580D-B8548C1D59A4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51" creationId="{DC31CB9F-EF26-AA11-5D9D-77B540238833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52" creationId="{F5689D48-E6AA-0048-E731-8335C2C125D4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53" creationId="{F5389CC6-5A16-87F5-B970-348197D5CC90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54" creationId="{8D9507A8-1D5D-A1A0-8839-4070D529ED2A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55" creationId="{526C2D38-8F5C-6B0C-A109-7A76840B9ED8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56" creationId="{0814EBD1-00DC-9862-05F9-6A13C7E1913E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57" creationId="{36BF61AD-13A9-CFF6-BE47-4DBC0B202A38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58" creationId="{ED7CC6EA-D4B7-C6F4-8032-F13169D64147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59" creationId="{1CEB0703-28CB-C034-C1F9-C405FD5F093E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60" creationId="{3FD49F29-2B65-A303-064E-6785E464A3A9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61" creationId="{8CAE9F64-A317-85CB-399A-E94FF6A055D9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62" creationId="{5C1D383E-D029-563A-423E-6D81DC2FB45C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67" creationId="{17B7BC9B-9E10-650E-C5B6-01FEE8249157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85" creationId="{17092A7E-8B66-4331-F6BF-19EBFEB1CBB6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89" creationId="{6C4293CB-53C4-9C13-EADA-88BDF24599BC}"/>
          </ac:cxnSpMkLst>
        </pc:cxnChg>
        <pc:cxnChg chg="add mod topLvl">
          <ac:chgData name="Müller Laura" userId="8191ac63-0d49-4000-a34c-4f0f8c71d94d" providerId="ADAL" clId="{B2B72579-E9C9-4841-83B0-DBD0FDB23132}" dt="2024-08-29T10:56:41.030" v="15057" actId="164"/>
          <ac:cxnSpMkLst>
            <pc:docMk/>
            <pc:sldMk cId="978021803" sldId="601"/>
            <ac:cxnSpMk id="191" creationId="{A68232DF-AC3D-8566-041B-E6436E7612DE}"/>
          </ac:cxnSpMkLst>
        </pc:cxnChg>
        <pc:cxnChg chg="add mod topLvl">
          <ac:chgData name="Müller Laura" userId="8191ac63-0d49-4000-a34c-4f0f8c71d94d" providerId="ADAL" clId="{B2B72579-E9C9-4841-83B0-DBD0FDB23132}" dt="2024-08-29T10:56:41.030" v="15057" actId="164"/>
          <ac:cxnSpMkLst>
            <pc:docMk/>
            <pc:sldMk cId="978021803" sldId="601"/>
            <ac:cxnSpMk id="192" creationId="{3211E484-DEC0-39BA-6680-4D68A6A8C92C}"/>
          </ac:cxnSpMkLst>
        </pc:cxnChg>
        <pc:cxnChg chg="add del mod">
          <ac:chgData name="Müller Laura" userId="8191ac63-0d49-4000-a34c-4f0f8c71d94d" providerId="ADAL" clId="{B2B72579-E9C9-4841-83B0-DBD0FDB23132}" dt="2024-08-29T10:57:55.594" v="15105" actId="478"/>
          <ac:cxnSpMkLst>
            <pc:docMk/>
            <pc:sldMk cId="978021803" sldId="601"/>
            <ac:cxnSpMk id="197" creationId="{E3BC35ED-F2D7-5C43-FFFD-EEFDE13D8D8F}"/>
          </ac:cxnSpMkLst>
        </pc:cxnChg>
        <pc:cxnChg chg="mod">
          <ac:chgData name="Müller Laura" userId="8191ac63-0d49-4000-a34c-4f0f8c71d94d" providerId="ADAL" clId="{B2B72579-E9C9-4841-83B0-DBD0FDB23132}" dt="2024-08-29T11:40:54.427" v="15775" actId="1582"/>
          <ac:cxnSpMkLst>
            <pc:docMk/>
            <pc:sldMk cId="978021803" sldId="601"/>
            <ac:cxnSpMk id="207" creationId="{EE561D50-CAEA-2EBE-8C3B-280E4D05D35B}"/>
          </ac:cxnSpMkLst>
        </pc:cxnChg>
        <pc:cxnChg chg="add mod">
          <ac:chgData name="Müller Laura" userId="8191ac63-0d49-4000-a34c-4f0f8c71d94d" providerId="ADAL" clId="{B2B72579-E9C9-4841-83B0-DBD0FDB23132}" dt="2024-08-30T08:06:00.971" v="19561" actId="1582"/>
          <ac:cxnSpMkLst>
            <pc:docMk/>
            <pc:sldMk cId="978021803" sldId="601"/>
            <ac:cxnSpMk id="221" creationId="{82072E5E-C8DF-E929-5D45-7AA89A6D1561}"/>
          </ac:cxnSpMkLst>
        </pc:cxnChg>
        <pc:cxnChg chg="mod">
          <ac:chgData name="Müller Laura" userId="8191ac63-0d49-4000-a34c-4f0f8c71d94d" providerId="ADAL" clId="{B2B72579-E9C9-4841-83B0-DBD0FDB23132}" dt="2024-08-29T11:33:21.718" v="15392" actId="1037"/>
          <ac:cxnSpMkLst>
            <pc:docMk/>
            <pc:sldMk cId="978021803" sldId="601"/>
            <ac:cxnSpMk id="223" creationId="{15A91C04-2287-888C-94D4-31B9B946D0E0}"/>
          </ac:cxnSpMkLst>
        </pc:cxnChg>
        <pc:cxnChg chg="mod">
          <ac:chgData name="Müller Laura" userId="8191ac63-0d49-4000-a34c-4f0f8c71d94d" providerId="ADAL" clId="{B2B72579-E9C9-4841-83B0-DBD0FDB23132}" dt="2024-08-29T11:26:52.427" v="15306"/>
          <ac:cxnSpMkLst>
            <pc:docMk/>
            <pc:sldMk cId="978021803" sldId="601"/>
            <ac:cxnSpMk id="224" creationId="{DC34D6FF-B5EB-0BFE-F5F4-B51FA774690B}"/>
          </ac:cxnSpMkLst>
        </pc:cxnChg>
        <pc:cxnChg chg="add mod">
          <ac:chgData name="Müller Laura" userId="8191ac63-0d49-4000-a34c-4f0f8c71d94d" providerId="ADAL" clId="{B2B72579-E9C9-4841-83B0-DBD0FDB23132}" dt="2024-08-29T11:36:06.831" v="15467" actId="164"/>
          <ac:cxnSpMkLst>
            <pc:docMk/>
            <pc:sldMk cId="978021803" sldId="601"/>
            <ac:cxnSpMk id="229" creationId="{4E467DCF-0091-7E98-9813-87C995EBBE3F}"/>
          </ac:cxnSpMkLst>
        </pc:cxnChg>
        <pc:cxnChg chg="mod">
          <ac:chgData name="Müller Laura" userId="8191ac63-0d49-4000-a34c-4f0f8c71d94d" providerId="ADAL" clId="{B2B72579-E9C9-4841-83B0-DBD0FDB23132}" dt="2024-08-29T11:35:19.838" v="15455"/>
          <ac:cxnSpMkLst>
            <pc:docMk/>
            <pc:sldMk cId="978021803" sldId="601"/>
            <ac:cxnSpMk id="234" creationId="{C3FDCE1B-2121-2121-0E44-37E6D434E328}"/>
          </ac:cxnSpMkLst>
        </pc:cxnChg>
        <pc:cxnChg chg="mod">
          <ac:chgData name="Müller Laura" userId="8191ac63-0d49-4000-a34c-4f0f8c71d94d" providerId="ADAL" clId="{B2B72579-E9C9-4841-83B0-DBD0FDB23132}" dt="2024-08-29T11:35:19.838" v="15455"/>
          <ac:cxnSpMkLst>
            <pc:docMk/>
            <pc:sldMk cId="978021803" sldId="601"/>
            <ac:cxnSpMk id="235" creationId="{185DCA56-D589-D95D-08D7-7FE0EB8F4A33}"/>
          </ac:cxnSpMkLst>
        </pc:cxnChg>
        <pc:cxnChg chg="mod">
          <ac:chgData name="Müller Laura" userId="8191ac63-0d49-4000-a34c-4f0f8c71d94d" providerId="ADAL" clId="{B2B72579-E9C9-4841-83B0-DBD0FDB23132}" dt="2024-08-29T11:36:57.868" v="15497"/>
          <ac:cxnSpMkLst>
            <pc:docMk/>
            <pc:sldMk cId="978021803" sldId="601"/>
            <ac:cxnSpMk id="243" creationId="{6BC4D07A-DF20-C772-FF40-6706E26DAF8B}"/>
          </ac:cxnSpMkLst>
        </pc:cxnChg>
        <pc:cxnChg chg="mod">
          <ac:chgData name="Müller Laura" userId="8191ac63-0d49-4000-a34c-4f0f8c71d94d" providerId="ADAL" clId="{B2B72579-E9C9-4841-83B0-DBD0FDB23132}" dt="2024-08-29T11:36:57.868" v="15497"/>
          <ac:cxnSpMkLst>
            <pc:docMk/>
            <pc:sldMk cId="978021803" sldId="601"/>
            <ac:cxnSpMk id="244" creationId="{E3EC6F8A-8777-247E-658F-C4373113FA94}"/>
          </ac:cxnSpMkLst>
        </pc:cxnChg>
        <pc:cxnChg chg="add mod">
          <ac:chgData name="Müller Laura" userId="8191ac63-0d49-4000-a34c-4f0f8c71d94d" providerId="ADAL" clId="{B2B72579-E9C9-4841-83B0-DBD0FDB23132}" dt="2024-08-29T11:37:31.779" v="15520" actId="164"/>
          <ac:cxnSpMkLst>
            <pc:docMk/>
            <pc:sldMk cId="978021803" sldId="601"/>
            <ac:cxnSpMk id="249" creationId="{AFCE8234-BECC-034D-388C-0B3B4CB74F6E}"/>
          </ac:cxnSpMkLst>
        </pc:cxnChg>
        <pc:cxnChg chg="mod">
          <ac:chgData name="Müller Laura" userId="8191ac63-0d49-4000-a34c-4f0f8c71d94d" providerId="ADAL" clId="{B2B72579-E9C9-4841-83B0-DBD0FDB23132}" dt="2024-08-29T11:38:58.932" v="15559"/>
          <ac:cxnSpMkLst>
            <pc:docMk/>
            <pc:sldMk cId="978021803" sldId="601"/>
            <ac:cxnSpMk id="253" creationId="{48EBEFF9-9B0E-623F-E416-280AEB5F7CDD}"/>
          </ac:cxnSpMkLst>
        </pc:cxnChg>
        <pc:cxnChg chg="add del mod">
          <ac:chgData name="Müller Laura" userId="8191ac63-0d49-4000-a34c-4f0f8c71d94d" providerId="ADAL" clId="{B2B72579-E9C9-4841-83B0-DBD0FDB23132}" dt="2024-08-29T11:45:54.313" v="15914" actId="478"/>
          <ac:cxnSpMkLst>
            <pc:docMk/>
            <pc:sldMk cId="978021803" sldId="601"/>
            <ac:cxnSpMk id="260" creationId="{BF7B5C2F-6CBB-D88F-8124-6F9226D7B8F9}"/>
          </ac:cxnSpMkLst>
        </pc:cxnChg>
        <pc:cxnChg chg="add del mod">
          <ac:chgData name="Müller Laura" userId="8191ac63-0d49-4000-a34c-4f0f8c71d94d" providerId="ADAL" clId="{B2B72579-E9C9-4841-83B0-DBD0FDB23132}" dt="2024-08-29T11:45:54.313" v="15914" actId="478"/>
          <ac:cxnSpMkLst>
            <pc:docMk/>
            <pc:sldMk cId="978021803" sldId="601"/>
            <ac:cxnSpMk id="261" creationId="{293FB054-E5B8-63EB-5438-16FC35CA69BF}"/>
          </ac:cxnSpMkLst>
        </pc:cxnChg>
        <pc:cxnChg chg="add del mod">
          <ac:chgData name="Müller Laura" userId="8191ac63-0d49-4000-a34c-4f0f8c71d94d" providerId="ADAL" clId="{B2B72579-E9C9-4841-83B0-DBD0FDB23132}" dt="2024-08-29T11:45:54.313" v="15914" actId="478"/>
          <ac:cxnSpMkLst>
            <pc:docMk/>
            <pc:sldMk cId="978021803" sldId="601"/>
            <ac:cxnSpMk id="262" creationId="{9857094B-7C61-8D46-4DE7-40A952DE5E02}"/>
          </ac:cxnSpMkLst>
        </pc:cxnChg>
        <pc:cxnChg chg="add del mod">
          <ac:chgData name="Müller Laura" userId="8191ac63-0d49-4000-a34c-4f0f8c71d94d" providerId="ADAL" clId="{B2B72579-E9C9-4841-83B0-DBD0FDB23132}" dt="2024-08-29T11:45:54.313" v="15914" actId="478"/>
          <ac:cxnSpMkLst>
            <pc:docMk/>
            <pc:sldMk cId="978021803" sldId="601"/>
            <ac:cxnSpMk id="263" creationId="{AB8670C6-0E91-8850-3860-19A6B335B85E}"/>
          </ac:cxnSpMkLst>
        </pc:cxnChg>
        <pc:cxnChg chg="add del mod">
          <ac:chgData name="Müller Laura" userId="8191ac63-0d49-4000-a34c-4f0f8c71d94d" providerId="ADAL" clId="{B2B72579-E9C9-4841-83B0-DBD0FDB23132}" dt="2024-08-29T11:45:54.313" v="15914" actId="478"/>
          <ac:cxnSpMkLst>
            <pc:docMk/>
            <pc:sldMk cId="978021803" sldId="601"/>
            <ac:cxnSpMk id="264" creationId="{093E57A2-C4B7-A6EA-70B3-576BA9DAD690}"/>
          </ac:cxnSpMkLst>
        </pc:cxnChg>
        <pc:cxnChg chg="add del mod">
          <ac:chgData name="Müller Laura" userId="8191ac63-0d49-4000-a34c-4f0f8c71d94d" providerId="ADAL" clId="{B2B72579-E9C9-4841-83B0-DBD0FDB23132}" dt="2024-08-29T11:45:54.313" v="15914" actId="478"/>
          <ac:cxnSpMkLst>
            <pc:docMk/>
            <pc:sldMk cId="978021803" sldId="601"/>
            <ac:cxnSpMk id="265" creationId="{1961C905-85D6-E092-7C44-C618D5C3B4B9}"/>
          </ac:cxnSpMkLst>
        </pc:cxnChg>
        <pc:cxnChg chg="add mod">
          <ac:chgData name="Müller Laura" userId="8191ac63-0d49-4000-a34c-4f0f8c71d94d" providerId="ADAL" clId="{B2B72579-E9C9-4841-83B0-DBD0FDB23132}" dt="2024-08-29T11:42:28.695" v="15859"/>
          <ac:cxnSpMkLst>
            <pc:docMk/>
            <pc:sldMk cId="978021803" sldId="601"/>
            <ac:cxnSpMk id="270" creationId="{953AEBDE-3A96-59EB-1B3A-9DCBEAC5104D}"/>
          </ac:cxnSpMkLst>
        </pc:cxnChg>
        <pc:cxnChg chg="add mod">
          <ac:chgData name="Müller Laura" userId="8191ac63-0d49-4000-a34c-4f0f8c71d94d" providerId="ADAL" clId="{B2B72579-E9C9-4841-83B0-DBD0FDB23132}" dt="2024-08-29T11:42:28.695" v="15859"/>
          <ac:cxnSpMkLst>
            <pc:docMk/>
            <pc:sldMk cId="978021803" sldId="601"/>
            <ac:cxnSpMk id="271" creationId="{27DD0589-50C7-5D8A-3378-51888E3E83AD}"/>
          </ac:cxnSpMkLst>
        </pc:cxnChg>
        <pc:cxnChg chg="add mod">
          <ac:chgData name="Müller Laura" userId="8191ac63-0d49-4000-a34c-4f0f8c71d94d" providerId="ADAL" clId="{B2B72579-E9C9-4841-83B0-DBD0FDB23132}" dt="2024-08-29T11:42:28.695" v="15859"/>
          <ac:cxnSpMkLst>
            <pc:docMk/>
            <pc:sldMk cId="978021803" sldId="601"/>
            <ac:cxnSpMk id="272" creationId="{8B53A343-58FB-9C24-2211-F43F7AEAC77C}"/>
          </ac:cxnSpMkLst>
        </pc:cxnChg>
        <pc:cxnChg chg="add mod">
          <ac:chgData name="Müller Laura" userId="8191ac63-0d49-4000-a34c-4f0f8c71d94d" providerId="ADAL" clId="{B2B72579-E9C9-4841-83B0-DBD0FDB23132}" dt="2024-08-29T11:42:28.695" v="15859"/>
          <ac:cxnSpMkLst>
            <pc:docMk/>
            <pc:sldMk cId="978021803" sldId="601"/>
            <ac:cxnSpMk id="273" creationId="{01817888-434F-98F4-5E6F-1B429ED9E301}"/>
          </ac:cxnSpMkLst>
        </pc:cxnChg>
        <pc:cxnChg chg="add mod">
          <ac:chgData name="Müller Laura" userId="8191ac63-0d49-4000-a34c-4f0f8c71d94d" providerId="ADAL" clId="{B2B72579-E9C9-4841-83B0-DBD0FDB23132}" dt="2024-08-29T11:42:28.695" v="15859"/>
          <ac:cxnSpMkLst>
            <pc:docMk/>
            <pc:sldMk cId="978021803" sldId="601"/>
            <ac:cxnSpMk id="274" creationId="{9D9835AF-6EF7-F59A-4649-DFC9A3FAFE1D}"/>
          </ac:cxnSpMkLst>
        </pc:cxnChg>
        <pc:cxnChg chg="add mod">
          <ac:chgData name="Müller Laura" userId="8191ac63-0d49-4000-a34c-4f0f8c71d94d" providerId="ADAL" clId="{B2B72579-E9C9-4841-83B0-DBD0FDB23132}" dt="2024-08-29T11:42:28.695" v="15859"/>
          <ac:cxnSpMkLst>
            <pc:docMk/>
            <pc:sldMk cId="978021803" sldId="601"/>
            <ac:cxnSpMk id="275" creationId="{B92D0B96-1C1A-0296-E655-5F70D2C5C0AC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286" creationId="{6F915FB7-79F5-D6F5-EFA4-D59B1969D4A5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287" creationId="{F3808CBD-02FB-5CE7-65BF-3BDE5BF48E2F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288" creationId="{D29742C7-60E0-3DD3-56CF-43AC06076CD4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289" creationId="{BCA8A52F-9D84-73EA-7A0E-30BD773425C4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290" creationId="{68FA39AA-E0C6-33F4-A059-1B1DA3F6D625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291" creationId="{18521528-5D86-02C7-E53D-8902AEE881D4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06" creationId="{34A8C57B-93E4-545E-82AC-7FCC4C7C64D6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07" creationId="{50C2EB16-86E1-F5B8-A58B-2B9BB1A16E82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08" creationId="{404114F7-29B2-57F3-A749-939F86E510BF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09" creationId="{8640D75B-91C7-0A68-A0E9-A344F6A84338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10" creationId="{6B1CDA1B-7789-E491-4F85-20A828314A1D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11" creationId="{B15740EE-4842-232A-E131-1D0372650145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12" creationId="{431402AB-4330-FE1C-7CFB-7E8254A6C326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13" creationId="{8BA849D4-D1DD-D3C2-8F16-757DC858A9BC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14" creationId="{CBA7C36E-3087-80A0-B2DE-2144469DE172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15" creationId="{8BD9E2FC-39B2-B689-6CF6-1C21557C91FA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16" creationId="{1BDE8DB7-D11F-02EE-A9DA-D8FA112549E3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17" creationId="{313AFBAE-BD2B-952B-1E06-A72CF95B3204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18" creationId="{3DA57429-4F6D-E346-7AF2-1EB2BB435E8F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19" creationId="{6072D92A-FD72-7A5F-5427-2013C3630531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20" creationId="{BD79B0AB-60EA-1E3E-0E01-6C5C581CF3C0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21" creationId="{C5189406-2863-D2A6-BD31-0896094AAA73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22" creationId="{A90AE7BF-0C3F-7F17-9F9D-81FBFBACE3C7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23" creationId="{47969611-4D3E-11EB-EF3B-E961613EBAE8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24" creationId="{B41B8393-043C-0A2F-1AED-2A21C08A5454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25" creationId="{B8DC1E73-8A6F-BA1C-1C69-F5166DCA1CD2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26" creationId="{3C2AE4B7-1E0C-A558-C28B-5920001FFB71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27" creationId="{A265957E-44E4-B4DA-FA11-3A2A3FC4F7D4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28" creationId="{E34CA40E-C467-388E-DD2C-9752BC8AD16D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29" creationId="{286B9B20-49EE-6899-E88E-92778A34C02A}"/>
          </ac:cxnSpMkLst>
        </pc:cxnChg>
        <pc:cxnChg chg="add mod">
          <ac:chgData name="Müller Laura" userId="8191ac63-0d49-4000-a34c-4f0f8c71d94d" providerId="ADAL" clId="{B2B72579-E9C9-4841-83B0-DBD0FDB23132}" dt="2024-08-29T11:48:20.805" v="15968"/>
          <ac:cxnSpMkLst>
            <pc:docMk/>
            <pc:sldMk cId="978021803" sldId="601"/>
            <ac:cxnSpMk id="332" creationId="{4EA0DC93-5593-DB96-95B0-61F3AB9E6826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47" creationId="{7C169186-209E-7BC5-731F-E4B8EA98BEF8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48" creationId="{8D85A37C-51EF-4015-0921-7E480989F36E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49" creationId="{81BA3688-3EA9-24E9-F5AC-E6486069C782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50" creationId="{D623D539-47B3-6B1F-A714-9C1A726D6BD0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51" creationId="{7E3F5762-9FB7-867D-7DBC-3FAE4C059DBC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52" creationId="{44A933B2-02FA-0487-C466-AB703385C383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67" creationId="{295DB548-4BBB-378A-852D-9C01B0128EB8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68" creationId="{344528D9-52E2-9F33-724C-A52AA44689C5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69" creationId="{CD3A2CB3-819F-7561-9F07-82327E9791BF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70" creationId="{C82034FC-6BBF-1DC1-53AB-D2E41DF4550F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71" creationId="{24AFA7A9-73F1-4442-647F-41BDE09CE115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72" creationId="{02A754FB-0463-324E-B48F-58B328E749A5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73" creationId="{923697F5-4C84-D3BB-542F-2162E605F956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74" creationId="{6E6E0DE7-84E8-8814-093D-53F160A8063D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75" creationId="{41B6D311-65F8-3B08-DEA9-413B9356F226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76" creationId="{6E045769-A9C5-98D4-682D-23099CDD5D51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77" creationId="{F256C37C-40A9-0B8A-8A1A-5F58B0F76762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78" creationId="{97FC1AAF-D723-D49E-DB18-54E015F4CA95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79" creationId="{5602EECA-FCFE-01F6-B109-B89A3C98E63A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80" creationId="{423A8404-AB7C-3641-1731-B3B7F8FEC5BE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81" creationId="{B5EAE953-00E5-9A92-4053-2235072FA316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82" creationId="{701116FB-1E5D-90A6-46C4-6C7C241809C2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83" creationId="{F186E94A-366B-09E8-959E-DBB1982235B0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84" creationId="{3D0E7EF9-5965-9C51-042E-DD47544AEF4F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85" creationId="{18D64282-697D-DAB0-24CD-F885DDE498B1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86" creationId="{3FC8FA57-7395-10E7-799F-FE6EBF6164D2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87" creationId="{CCB457BD-D77D-DE5C-C9FF-65246D632C71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88" creationId="{5716264E-CB57-A6B4-7C69-60CC4450CCF8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89" creationId="{4749F631-DF48-5F0A-9FA8-A499BC4D38AE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90" creationId="{44549569-0A2F-627B-026A-767C4953C3FD}"/>
          </ac:cxnSpMkLst>
        </pc:cxnChg>
        <pc:cxnChg chg="add del mod">
          <ac:chgData name="Müller Laura" userId="8191ac63-0d49-4000-a34c-4f0f8c71d94d" providerId="ADAL" clId="{B2B72579-E9C9-4841-83B0-DBD0FDB23132}" dt="2024-08-29T16:48:19.906" v="16544" actId="478"/>
          <ac:cxnSpMkLst>
            <pc:docMk/>
            <pc:sldMk cId="978021803" sldId="601"/>
            <ac:cxnSpMk id="393" creationId="{548AF75B-6367-F0B7-3A5B-F33DC699A408}"/>
          </ac:cxnSpMkLst>
        </pc:cxnChg>
      </pc:sldChg>
      <pc:sldChg chg="add del">
        <pc:chgData name="Müller Laura" userId="8191ac63-0d49-4000-a34c-4f0f8c71d94d" providerId="ADAL" clId="{B2B72579-E9C9-4841-83B0-DBD0FDB23132}" dt="2024-09-03T14:47:02.320" v="35055" actId="47"/>
        <pc:sldMkLst>
          <pc:docMk/>
          <pc:sldMk cId="755360413" sldId="602"/>
        </pc:sldMkLst>
      </pc:sldChg>
      <pc:sldChg chg="add del mod ord modShow">
        <pc:chgData name="Müller Laura" userId="8191ac63-0d49-4000-a34c-4f0f8c71d94d" providerId="ADAL" clId="{B2B72579-E9C9-4841-83B0-DBD0FDB23132}" dt="2024-08-30T08:01:40.211" v="18723" actId="47"/>
        <pc:sldMkLst>
          <pc:docMk/>
          <pc:sldMk cId="3427877869" sldId="603"/>
        </pc:sldMkLst>
      </pc:sldChg>
      <pc:sldChg chg="addSp delSp modSp add mod modNotesTx">
        <pc:chgData name="Müller Laura" userId="8191ac63-0d49-4000-a34c-4f0f8c71d94d" providerId="ADAL" clId="{B2B72579-E9C9-4841-83B0-DBD0FDB23132}" dt="2024-09-09T13:18:00.484" v="43862" actId="20577"/>
        <pc:sldMkLst>
          <pc:docMk/>
          <pc:sldMk cId="731199947" sldId="604"/>
        </pc:sldMkLst>
        <pc:spChg chg="add del">
          <ac:chgData name="Müller Laura" userId="8191ac63-0d49-4000-a34c-4f0f8c71d94d" providerId="ADAL" clId="{B2B72579-E9C9-4841-83B0-DBD0FDB23132}" dt="2024-09-05T07:18:58.067" v="39213" actId="478"/>
          <ac:spMkLst>
            <pc:docMk/>
            <pc:sldMk cId="731199947" sldId="604"/>
            <ac:spMk id="2" creationId="{9C700FDE-D1B7-FA15-8CB8-86D8AF6F71D3}"/>
          </ac:spMkLst>
        </pc:spChg>
        <pc:spChg chg="del">
          <ac:chgData name="Müller Laura" userId="8191ac63-0d49-4000-a34c-4f0f8c71d94d" providerId="ADAL" clId="{B2B72579-E9C9-4841-83B0-DBD0FDB23132}" dt="2024-08-29T16:40:57.529" v="16528" actId="478"/>
          <ac:spMkLst>
            <pc:docMk/>
            <pc:sldMk cId="731199947" sldId="604"/>
            <ac:spMk id="2" creationId="{CF82154D-0A49-E0C6-C8B6-52716E5FB22D}"/>
          </ac:spMkLst>
        </pc:spChg>
        <pc:spChg chg="add del mod">
          <ac:chgData name="Müller Laura" userId="8191ac63-0d49-4000-a34c-4f0f8c71d94d" providerId="ADAL" clId="{B2B72579-E9C9-4841-83B0-DBD0FDB23132}" dt="2024-09-05T07:32:44.952" v="39405" actId="478"/>
          <ac:spMkLst>
            <pc:docMk/>
            <pc:sldMk cId="731199947" sldId="604"/>
            <ac:spMk id="3" creationId="{197FE818-A699-4589-A5EB-AD633A6A042B}"/>
          </ac:spMkLst>
        </pc:spChg>
        <pc:spChg chg="del">
          <ac:chgData name="Müller Laura" userId="8191ac63-0d49-4000-a34c-4f0f8c71d94d" providerId="ADAL" clId="{B2B72579-E9C9-4841-83B0-DBD0FDB23132}" dt="2024-08-29T16:40:57.529" v="16528" actId="478"/>
          <ac:spMkLst>
            <pc:docMk/>
            <pc:sldMk cId="731199947" sldId="604"/>
            <ac:spMk id="3" creationId="{E6B9C320-2506-E5E9-545F-26552A3F18A0}"/>
          </ac:spMkLst>
        </pc:spChg>
        <pc:spChg chg="del">
          <ac:chgData name="Müller Laura" userId="8191ac63-0d49-4000-a34c-4f0f8c71d94d" providerId="ADAL" clId="{B2B72579-E9C9-4841-83B0-DBD0FDB23132}" dt="2024-08-29T16:40:57.529" v="16528" actId="478"/>
          <ac:spMkLst>
            <pc:docMk/>
            <pc:sldMk cId="731199947" sldId="604"/>
            <ac:spMk id="4" creationId="{2EA57CB5-B5E5-7F36-009F-0E68CD095335}"/>
          </ac:spMkLst>
        </pc:spChg>
        <pc:spChg chg="mod">
          <ac:chgData name="Müller Laura" userId="8191ac63-0d49-4000-a34c-4f0f8c71d94d" providerId="ADAL" clId="{B2B72579-E9C9-4841-83B0-DBD0FDB23132}" dt="2024-09-05T13:30:03.854" v="41170" actId="6549"/>
          <ac:spMkLst>
            <pc:docMk/>
            <pc:sldMk cId="731199947" sldId="604"/>
            <ac:spMk id="5" creationId="{98742CE7-CB97-3657-2217-DA17A59341DB}"/>
          </ac:spMkLst>
        </pc:spChg>
        <pc:spChg chg="mod">
          <ac:chgData name="Müller Laura" userId="8191ac63-0d49-4000-a34c-4f0f8c71d94d" providerId="ADAL" clId="{B2B72579-E9C9-4841-83B0-DBD0FDB23132}" dt="2024-09-05T13:27:04.027" v="41090" actId="1037"/>
          <ac:spMkLst>
            <pc:docMk/>
            <pc:sldMk cId="731199947" sldId="604"/>
            <ac:spMk id="6" creationId="{A7003E49-B5E8-9EAA-601A-509CDC1E9CA2}"/>
          </ac:spMkLst>
        </pc:spChg>
        <pc:spChg chg="mod">
          <ac:chgData name="Müller Laura" userId="8191ac63-0d49-4000-a34c-4f0f8c71d94d" providerId="ADAL" clId="{B2B72579-E9C9-4841-83B0-DBD0FDB23132}" dt="2024-09-05T13:26:40.080" v="41059"/>
          <ac:spMkLst>
            <pc:docMk/>
            <pc:sldMk cId="731199947" sldId="604"/>
            <ac:spMk id="7" creationId="{3502F630-5DE3-7D43-BAF3-66769286AD88}"/>
          </ac:spMkLst>
        </pc:spChg>
        <pc:spChg chg="del">
          <ac:chgData name="Müller Laura" userId="8191ac63-0d49-4000-a34c-4f0f8c71d94d" providerId="ADAL" clId="{B2B72579-E9C9-4841-83B0-DBD0FDB23132}" dt="2024-08-29T16:40:57.529" v="16528" actId="478"/>
          <ac:spMkLst>
            <pc:docMk/>
            <pc:sldMk cId="731199947" sldId="604"/>
            <ac:spMk id="8" creationId="{2135D0B0-8B01-9682-EA79-D0A38DDB2CAC}"/>
          </ac:spMkLst>
        </pc:spChg>
        <pc:spChg chg="mod">
          <ac:chgData name="Müller Laura" userId="8191ac63-0d49-4000-a34c-4f0f8c71d94d" providerId="ADAL" clId="{B2B72579-E9C9-4841-83B0-DBD0FDB23132}" dt="2024-09-05T13:26:40.080" v="41059"/>
          <ac:spMkLst>
            <pc:docMk/>
            <pc:sldMk cId="731199947" sldId="604"/>
            <ac:spMk id="9" creationId="{38A2AA68-7024-F8C3-E75A-40F9C821E434}"/>
          </ac:spMkLst>
        </pc:spChg>
        <pc:spChg chg="del mod">
          <ac:chgData name="Müller Laura" userId="8191ac63-0d49-4000-a34c-4f0f8c71d94d" providerId="ADAL" clId="{B2B72579-E9C9-4841-83B0-DBD0FDB23132}" dt="2024-09-06T06:48:51.600" v="42044" actId="478"/>
          <ac:spMkLst>
            <pc:docMk/>
            <pc:sldMk cId="731199947" sldId="604"/>
            <ac:spMk id="10" creationId="{B913B4DB-2508-FA3A-41B8-07F7BAE2251E}"/>
          </ac:spMkLst>
        </pc:spChg>
        <pc:spChg chg="del">
          <ac:chgData name="Müller Laura" userId="8191ac63-0d49-4000-a34c-4f0f8c71d94d" providerId="ADAL" clId="{B2B72579-E9C9-4841-83B0-DBD0FDB23132}" dt="2024-08-29T16:40:57.529" v="16528" actId="478"/>
          <ac:spMkLst>
            <pc:docMk/>
            <pc:sldMk cId="731199947" sldId="604"/>
            <ac:spMk id="11" creationId="{5EBFA2A9-AE40-A823-4BCF-9F2BE2ED02F4}"/>
          </ac:spMkLst>
        </pc:spChg>
        <pc:spChg chg="del mod ord topLvl">
          <ac:chgData name="Müller Laura" userId="8191ac63-0d49-4000-a34c-4f0f8c71d94d" providerId="ADAL" clId="{B2B72579-E9C9-4841-83B0-DBD0FDB23132}" dt="2024-09-02T13:31:44.348" v="23637" actId="478"/>
          <ac:spMkLst>
            <pc:docMk/>
            <pc:sldMk cId="731199947" sldId="604"/>
            <ac:spMk id="11" creationId="{62751D67-78AB-69E2-9616-48E905C5D03F}"/>
          </ac:spMkLst>
        </pc:spChg>
        <pc:spChg chg="mod">
          <ac:chgData name="Müller Laura" userId="8191ac63-0d49-4000-a34c-4f0f8c71d94d" providerId="ADAL" clId="{B2B72579-E9C9-4841-83B0-DBD0FDB23132}" dt="2024-09-05T13:26:40.080" v="41059"/>
          <ac:spMkLst>
            <pc:docMk/>
            <pc:sldMk cId="731199947" sldId="604"/>
            <ac:spMk id="12" creationId="{8AA1A053-8B58-D789-6FC3-A248B6C04DC3}"/>
          </ac:spMkLst>
        </pc:spChg>
        <pc:spChg chg="mod">
          <ac:chgData name="Müller Laura" userId="8191ac63-0d49-4000-a34c-4f0f8c71d94d" providerId="ADAL" clId="{B2B72579-E9C9-4841-83B0-DBD0FDB23132}" dt="2024-09-05T13:26:40.080" v="41059"/>
          <ac:spMkLst>
            <pc:docMk/>
            <pc:sldMk cId="731199947" sldId="604"/>
            <ac:spMk id="13" creationId="{01425EE7-CAD5-6B89-5366-D4BB20E7621A}"/>
          </ac:spMkLst>
        </pc:spChg>
        <pc:spChg chg="del">
          <ac:chgData name="Müller Laura" userId="8191ac63-0d49-4000-a34c-4f0f8c71d94d" providerId="ADAL" clId="{B2B72579-E9C9-4841-83B0-DBD0FDB23132}" dt="2024-08-29T16:40:57.529" v="16528" actId="478"/>
          <ac:spMkLst>
            <pc:docMk/>
            <pc:sldMk cId="731199947" sldId="604"/>
            <ac:spMk id="13" creationId="{2A224755-663A-9111-14F8-3A91E6610FDD}"/>
          </ac:spMkLst>
        </pc:spChg>
        <pc:spChg chg="mod">
          <ac:chgData name="Müller Laura" userId="8191ac63-0d49-4000-a34c-4f0f8c71d94d" providerId="ADAL" clId="{B2B72579-E9C9-4841-83B0-DBD0FDB23132}" dt="2024-08-30T08:05:16.563" v="19554" actId="165"/>
          <ac:spMkLst>
            <pc:docMk/>
            <pc:sldMk cId="731199947" sldId="604"/>
            <ac:spMk id="14" creationId="{A4632EFE-55AE-D1E2-F0DC-0DB375D863FE}"/>
          </ac:spMkLst>
        </pc:spChg>
        <pc:spChg chg="mod">
          <ac:chgData name="Müller Laura" userId="8191ac63-0d49-4000-a34c-4f0f8c71d94d" providerId="ADAL" clId="{B2B72579-E9C9-4841-83B0-DBD0FDB23132}" dt="2024-09-05T13:26:40.080" v="41059"/>
          <ac:spMkLst>
            <pc:docMk/>
            <pc:sldMk cId="731199947" sldId="604"/>
            <ac:spMk id="14" creationId="{C12CCAD9-8ED5-BDAF-2389-B70E213AB3D4}"/>
          </ac:spMkLst>
        </pc:spChg>
        <pc:spChg chg="mod">
          <ac:chgData name="Müller Laura" userId="8191ac63-0d49-4000-a34c-4f0f8c71d94d" providerId="ADAL" clId="{B2B72579-E9C9-4841-83B0-DBD0FDB23132}" dt="2024-08-30T08:05:16.563" v="19554" actId="165"/>
          <ac:spMkLst>
            <pc:docMk/>
            <pc:sldMk cId="731199947" sldId="604"/>
            <ac:spMk id="15" creationId="{254E6A05-A3DA-D562-CF58-30E3AC7AA4F9}"/>
          </ac:spMkLst>
        </pc:spChg>
        <pc:spChg chg="mod">
          <ac:chgData name="Müller Laura" userId="8191ac63-0d49-4000-a34c-4f0f8c71d94d" providerId="ADAL" clId="{B2B72579-E9C9-4841-83B0-DBD0FDB23132}" dt="2024-09-05T13:26:40.080" v="41059"/>
          <ac:spMkLst>
            <pc:docMk/>
            <pc:sldMk cId="731199947" sldId="604"/>
            <ac:spMk id="15" creationId="{535BA718-B7AE-0518-A628-76556C6BAD77}"/>
          </ac:spMkLst>
        </pc:spChg>
        <pc:spChg chg="mod">
          <ac:chgData name="Müller Laura" userId="8191ac63-0d49-4000-a34c-4f0f8c71d94d" providerId="ADAL" clId="{B2B72579-E9C9-4841-83B0-DBD0FDB23132}" dt="2024-08-30T08:05:16.563" v="19554" actId="165"/>
          <ac:spMkLst>
            <pc:docMk/>
            <pc:sldMk cId="731199947" sldId="604"/>
            <ac:spMk id="16" creationId="{BC765F61-040C-1D43-754A-8E29051AC86E}"/>
          </ac:spMkLst>
        </pc:spChg>
        <pc:spChg chg="mod">
          <ac:chgData name="Müller Laura" userId="8191ac63-0d49-4000-a34c-4f0f8c71d94d" providerId="ADAL" clId="{B2B72579-E9C9-4841-83B0-DBD0FDB23132}" dt="2024-09-05T13:26:40.080" v="41059"/>
          <ac:spMkLst>
            <pc:docMk/>
            <pc:sldMk cId="731199947" sldId="604"/>
            <ac:spMk id="16" creationId="{E3664CC0-C91A-2CFF-C9A3-75274B31A2A4}"/>
          </ac:spMkLst>
        </pc:spChg>
        <pc:spChg chg="del mod ord">
          <ac:chgData name="Müller Laura" userId="8191ac63-0d49-4000-a34c-4f0f8c71d94d" providerId="ADAL" clId="{B2B72579-E9C9-4841-83B0-DBD0FDB23132}" dt="2024-09-03T09:56:25.582" v="30641" actId="478"/>
          <ac:spMkLst>
            <pc:docMk/>
            <pc:sldMk cId="731199947" sldId="604"/>
            <ac:spMk id="17" creationId="{06C0B115-6E92-81F6-A8A8-A252B02EFCCE}"/>
          </ac:spMkLst>
        </pc:spChg>
        <pc:spChg chg="del">
          <ac:chgData name="Müller Laura" userId="8191ac63-0d49-4000-a34c-4f0f8c71d94d" providerId="ADAL" clId="{B2B72579-E9C9-4841-83B0-DBD0FDB23132}" dt="2024-09-03T09:56:25.582" v="30641" actId="478"/>
          <ac:spMkLst>
            <pc:docMk/>
            <pc:sldMk cId="731199947" sldId="604"/>
            <ac:spMk id="18" creationId="{75E345B8-5049-DEE0-574D-4DEA53ABE634}"/>
          </ac:spMkLst>
        </pc:spChg>
        <pc:spChg chg="mod">
          <ac:chgData name="Müller Laura" userId="8191ac63-0d49-4000-a34c-4f0f8c71d94d" providerId="ADAL" clId="{B2B72579-E9C9-4841-83B0-DBD0FDB23132}" dt="2024-09-05T13:26:40.080" v="41059"/>
          <ac:spMkLst>
            <pc:docMk/>
            <pc:sldMk cId="731199947" sldId="604"/>
            <ac:spMk id="18" creationId="{F58494B3-E02F-1642-F262-D8858DB99B6F}"/>
          </ac:spMkLst>
        </pc:spChg>
        <pc:spChg chg="mod">
          <ac:chgData name="Müller Laura" userId="8191ac63-0d49-4000-a34c-4f0f8c71d94d" providerId="ADAL" clId="{B2B72579-E9C9-4841-83B0-DBD0FDB23132}" dt="2024-09-05T13:27:15.776" v="41101" actId="1037"/>
          <ac:spMkLst>
            <pc:docMk/>
            <pc:sldMk cId="731199947" sldId="604"/>
            <ac:spMk id="20" creationId="{0BA08530-CAC7-B2A7-7700-53FB51B15FA9}"/>
          </ac:spMkLst>
        </pc:spChg>
        <pc:spChg chg="add del mod">
          <ac:chgData name="Müller Laura" userId="8191ac63-0d49-4000-a34c-4f0f8c71d94d" providerId="ADAL" clId="{B2B72579-E9C9-4841-83B0-DBD0FDB23132}" dt="2024-08-30T08:12:23.915" v="20219" actId="478"/>
          <ac:spMkLst>
            <pc:docMk/>
            <pc:sldMk cId="731199947" sldId="604"/>
            <ac:spMk id="23" creationId="{3F7BC1C8-2B1D-E504-D8C6-8E0BD3A75D0A}"/>
          </ac:spMkLst>
        </pc:spChg>
        <pc:spChg chg="add del mod">
          <ac:chgData name="Müller Laura" userId="8191ac63-0d49-4000-a34c-4f0f8c71d94d" providerId="ADAL" clId="{B2B72579-E9C9-4841-83B0-DBD0FDB23132}" dt="2024-08-30T08:12:20.549" v="20214" actId="478"/>
          <ac:spMkLst>
            <pc:docMk/>
            <pc:sldMk cId="731199947" sldId="604"/>
            <ac:spMk id="24" creationId="{1869D168-30F1-CE2D-6514-C5BC5A6581E3}"/>
          </ac:spMkLst>
        </pc:spChg>
        <pc:spChg chg="add mod">
          <ac:chgData name="Müller Laura" userId="8191ac63-0d49-4000-a34c-4f0f8c71d94d" providerId="ADAL" clId="{B2B72579-E9C9-4841-83B0-DBD0FDB23132}" dt="2024-09-03T09:53:23.752" v="30602" actId="1038"/>
          <ac:spMkLst>
            <pc:docMk/>
            <pc:sldMk cId="731199947" sldId="604"/>
            <ac:spMk id="26" creationId="{19E654E4-AB41-A647-D475-7DE16629837C}"/>
          </ac:spMkLst>
        </pc:spChg>
        <pc:spChg chg="add mod">
          <ac:chgData name="Müller Laura" userId="8191ac63-0d49-4000-a34c-4f0f8c71d94d" providerId="ADAL" clId="{B2B72579-E9C9-4841-83B0-DBD0FDB23132}" dt="2024-09-03T09:53:23.752" v="30602" actId="1038"/>
          <ac:spMkLst>
            <pc:docMk/>
            <pc:sldMk cId="731199947" sldId="604"/>
            <ac:spMk id="27" creationId="{7E44C4B4-A896-8D73-EF8C-58D3F85C42F8}"/>
          </ac:spMkLst>
        </pc:spChg>
        <pc:spChg chg="mod">
          <ac:chgData name="Müller Laura" userId="8191ac63-0d49-4000-a34c-4f0f8c71d94d" providerId="ADAL" clId="{B2B72579-E9C9-4841-83B0-DBD0FDB23132}" dt="2024-08-30T08:07:22.209" v="19582"/>
          <ac:spMkLst>
            <pc:docMk/>
            <pc:sldMk cId="731199947" sldId="604"/>
            <ac:spMk id="27" creationId="{C8DBA45C-CE45-41C4-4F44-296574FCAF97}"/>
          </ac:spMkLst>
        </pc:spChg>
        <pc:spChg chg="add del mod ord">
          <ac:chgData name="Müller Laura" userId="8191ac63-0d49-4000-a34c-4f0f8c71d94d" providerId="ADAL" clId="{B2B72579-E9C9-4841-83B0-DBD0FDB23132}" dt="2024-09-05T13:30:04.293" v="41171" actId="478"/>
          <ac:spMkLst>
            <pc:docMk/>
            <pc:sldMk cId="731199947" sldId="604"/>
            <ac:spMk id="30" creationId="{176B7715-1DBF-DC79-F1DB-F7E4B9A6D727}"/>
          </ac:spMkLst>
        </pc:spChg>
        <pc:spChg chg="mod">
          <ac:chgData name="Müller Laura" userId="8191ac63-0d49-4000-a34c-4f0f8c71d94d" providerId="ADAL" clId="{B2B72579-E9C9-4841-83B0-DBD0FDB23132}" dt="2024-08-30T08:09:14.921" v="19684"/>
          <ac:spMkLst>
            <pc:docMk/>
            <pc:sldMk cId="731199947" sldId="604"/>
            <ac:spMk id="31" creationId="{4EB6DB54-B6B4-B42A-3B64-A2C353C970B1}"/>
          </ac:spMkLst>
        </pc:spChg>
        <pc:spChg chg="add del mod">
          <ac:chgData name="Müller Laura" userId="8191ac63-0d49-4000-a34c-4f0f8c71d94d" providerId="ADAL" clId="{B2B72579-E9C9-4841-83B0-DBD0FDB23132}" dt="2024-09-05T13:30:03.174" v="41169" actId="478"/>
          <ac:spMkLst>
            <pc:docMk/>
            <pc:sldMk cId="731199947" sldId="604"/>
            <ac:spMk id="32" creationId="{7E99DCBE-99C2-B2F7-8428-323CA6AC2076}"/>
          </ac:spMkLst>
        </pc:spChg>
        <pc:spChg chg="mod">
          <ac:chgData name="Müller Laura" userId="8191ac63-0d49-4000-a34c-4f0f8c71d94d" providerId="ADAL" clId="{B2B72579-E9C9-4841-83B0-DBD0FDB23132}" dt="2024-08-30T08:09:14.921" v="19684"/>
          <ac:spMkLst>
            <pc:docMk/>
            <pc:sldMk cId="731199947" sldId="604"/>
            <ac:spMk id="32" creationId="{A59A07C1-58ED-24D9-0CFD-0B2A8BCD93D0}"/>
          </ac:spMkLst>
        </pc:spChg>
        <pc:spChg chg="mod">
          <ac:chgData name="Müller Laura" userId="8191ac63-0d49-4000-a34c-4f0f8c71d94d" providerId="ADAL" clId="{B2B72579-E9C9-4841-83B0-DBD0FDB23132}" dt="2024-08-30T08:09:14.921" v="19684"/>
          <ac:spMkLst>
            <pc:docMk/>
            <pc:sldMk cId="731199947" sldId="604"/>
            <ac:spMk id="33" creationId="{B34E25B0-D34D-0A23-07C6-4FF521F15DB8}"/>
          </ac:spMkLst>
        </pc:spChg>
        <pc:spChg chg="add del mod">
          <ac:chgData name="Müller Laura" userId="8191ac63-0d49-4000-a34c-4f0f8c71d94d" providerId="ADAL" clId="{B2B72579-E9C9-4841-83B0-DBD0FDB23132}" dt="2024-09-02T13:31:44.348" v="23637" actId="478"/>
          <ac:spMkLst>
            <pc:docMk/>
            <pc:sldMk cId="731199947" sldId="604"/>
            <ac:spMk id="34" creationId="{624A5C59-56A3-6161-3647-4C94EC7B9F46}"/>
          </ac:spMkLst>
        </pc:spChg>
        <pc:spChg chg="add del mod">
          <ac:chgData name="Müller Laura" userId="8191ac63-0d49-4000-a34c-4f0f8c71d94d" providerId="ADAL" clId="{B2B72579-E9C9-4841-83B0-DBD0FDB23132}" dt="2024-09-02T13:31:44.348" v="23637" actId="478"/>
          <ac:spMkLst>
            <pc:docMk/>
            <pc:sldMk cId="731199947" sldId="604"/>
            <ac:spMk id="35" creationId="{0B98FFD0-ED71-35F9-B6FD-4CAF0209249D}"/>
          </ac:spMkLst>
        </pc:spChg>
        <pc:spChg chg="add del mod">
          <ac:chgData name="Müller Laura" userId="8191ac63-0d49-4000-a34c-4f0f8c71d94d" providerId="ADAL" clId="{B2B72579-E9C9-4841-83B0-DBD0FDB23132}" dt="2024-09-06T06:48:53.948" v="42046" actId="478"/>
          <ac:spMkLst>
            <pc:docMk/>
            <pc:sldMk cId="731199947" sldId="604"/>
            <ac:spMk id="36" creationId="{949BC6EE-2547-2B14-2D3D-7E8EC65A5CA3}"/>
          </ac:spMkLst>
        </pc:spChg>
        <pc:spChg chg="add del mod">
          <ac:chgData name="Müller Laura" userId="8191ac63-0d49-4000-a34c-4f0f8c71d94d" providerId="ADAL" clId="{B2B72579-E9C9-4841-83B0-DBD0FDB23132}" dt="2024-08-29T16:54:59.773" v="16859" actId="478"/>
          <ac:spMkLst>
            <pc:docMk/>
            <pc:sldMk cId="731199947" sldId="604"/>
            <ac:spMk id="36" creationId="{C3AF7C68-FC2D-12CB-5164-76AF4882AC20}"/>
          </ac:spMkLst>
        </pc:spChg>
        <pc:spChg chg="add mod">
          <ac:chgData name="Müller Laura" userId="8191ac63-0d49-4000-a34c-4f0f8c71d94d" providerId="ADAL" clId="{B2B72579-E9C9-4841-83B0-DBD0FDB23132}" dt="2024-09-09T13:18:00.484" v="43862" actId="20577"/>
          <ac:spMkLst>
            <pc:docMk/>
            <pc:sldMk cId="731199947" sldId="604"/>
            <ac:spMk id="37" creationId="{7532065A-227A-AE9F-B36B-89C37E0D91E6}"/>
          </ac:spMkLst>
        </pc:spChg>
        <pc:spChg chg="add mod">
          <ac:chgData name="Müller Laura" userId="8191ac63-0d49-4000-a34c-4f0f8c71d94d" providerId="ADAL" clId="{B2B72579-E9C9-4841-83B0-DBD0FDB23132}" dt="2024-09-02T14:48:59.633" v="24330" actId="14100"/>
          <ac:spMkLst>
            <pc:docMk/>
            <pc:sldMk cId="731199947" sldId="604"/>
            <ac:spMk id="37" creationId="{BD40566E-FFF0-A444-DF76-20DFEAC89B64}"/>
          </ac:spMkLst>
        </pc:spChg>
        <pc:spChg chg="mod">
          <ac:chgData name="Müller Laura" userId="8191ac63-0d49-4000-a34c-4f0f8c71d94d" providerId="ADAL" clId="{B2B72579-E9C9-4841-83B0-DBD0FDB23132}" dt="2024-08-30T08:16:30.745" v="20360" actId="207"/>
          <ac:spMkLst>
            <pc:docMk/>
            <pc:sldMk cId="731199947" sldId="604"/>
            <ac:spMk id="39" creationId="{A4D66059-47DC-524D-3525-AF9197597F9C}"/>
          </ac:spMkLst>
        </pc:spChg>
        <pc:spChg chg="mod ord">
          <ac:chgData name="Müller Laura" userId="8191ac63-0d49-4000-a34c-4f0f8c71d94d" providerId="ADAL" clId="{B2B72579-E9C9-4841-83B0-DBD0FDB23132}" dt="2024-08-30T08:20:15.276" v="20410" actId="1076"/>
          <ac:spMkLst>
            <pc:docMk/>
            <pc:sldMk cId="731199947" sldId="604"/>
            <ac:spMk id="40" creationId="{EF562C83-7156-0CDA-9F2F-D7DD05892A88}"/>
          </ac:spMkLst>
        </pc:spChg>
        <pc:spChg chg="mod">
          <ac:chgData name="Müller Laura" userId="8191ac63-0d49-4000-a34c-4f0f8c71d94d" providerId="ADAL" clId="{B2B72579-E9C9-4841-83B0-DBD0FDB23132}" dt="2024-08-30T08:12:14.201" v="20212"/>
          <ac:spMkLst>
            <pc:docMk/>
            <pc:sldMk cId="731199947" sldId="604"/>
            <ac:spMk id="41" creationId="{B94ACF63-5663-B81E-2FE3-794E3D21AF9B}"/>
          </ac:spMkLst>
        </pc:spChg>
        <pc:spChg chg="mod">
          <ac:chgData name="Müller Laura" userId="8191ac63-0d49-4000-a34c-4f0f8c71d94d" providerId="ADAL" clId="{B2B72579-E9C9-4841-83B0-DBD0FDB23132}" dt="2024-08-30T08:12:14.201" v="20212"/>
          <ac:spMkLst>
            <pc:docMk/>
            <pc:sldMk cId="731199947" sldId="604"/>
            <ac:spMk id="42" creationId="{A4590D11-D4CF-F9BB-4B59-F3E1C9B2CD43}"/>
          </ac:spMkLst>
        </pc:spChg>
        <pc:spChg chg="mod">
          <ac:chgData name="Müller Laura" userId="8191ac63-0d49-4000-a34c-4f0f8c71d94d" providerId="ADAL" clId="{B2B72579-E9C9-4841-83B0-DBD0FDB23132}" dt="2024-08-30T08:12:14.201" v="20212"/>
          <ac:spMkLst>
            <pc:docMk/>
            <pc:sldMk cId="731199947" sldId="604"/>
            <ac:spMk id="43" creationId="{1D5B6DFB-523F-D9A1-38FD-D70166EBBBE2}"/>
          </ac:spMkLst>
        </pc:spChg>
        <pc:spChg chg="mod">
          <ac:chgData name="Müller Laura" userId="8191ac63-0d49-4000-a34c-4f0f8c71d94d" providerId="ADAL" clId="{B2B72579-E9C9-4841-83B0-DBD0FDB23132}" dt="2024-09-03T09:50:14.736" v="30441"/>
          <ac:spMkLst>
            <pc:docMk/>
            <pc:sldMk cId="731199947" sldId="604"/>
            <ac:spMk id="43" creationId="{28C73AA9-6C5F-C543-99D6-4B6CD5E6FCB2}"/>
          </ac:spMkLst>
        </pc:spChg>
        <pc:spChg chg="mod">
          <ac:chgData name="Müller Laura" userId="8191ac63-0d49-4000-a34c-4f0f8c71d94d" providerId="ADAL" clId="{B2B72579-E9C9-4841-83B0-DBD0FDB23132}" dt="2024-08-30T08:12:14.201" v="20212"/>
          <ac:spMkLst>
            <pc:docMk/>
            <pc:sldMk cId="731199947" sldId="604"/>
            <ac:spMk id="44" creationId="{DD66B4B0-70CC-EA7A-EC3C-0054B08FF5A0}"/>
          </ac:spMkLst>
        </pc:spChg>
        <pc:spChg chg="mod">
          <ac:chgData name="Müller Laura" userId="8191ac63-0d49-4000-a34c-4f0f8c71d94d" providerId="ADAL" clId="{B2B72579-E9C9-4841-83B0-DBD0FDB23132}" dt="2024-08-30T08:12:14.201" v="20212"/>
          <ac:spMkLst>
            <pc:docMk/>
            <pc:sldMk cId="731199947" sldId="604"/>
            <ac:spMk id="45" creationId="{BA70A7D5-761C-910D-B807-3E27EDCE6230}"/>
          </ac:spMkLst>
        </pc:spChg>
        <pc:spChg chg="mod">
          <ac:chgData name="Müller Laura" userId="8191ac63-0d49-4000-a34c-4f0f8c71d94d" providerId="ADAL" clId="{B2B72579-E9C9-4841-83B0-DBD0FDB23132}" dt="2024-08-30T08:12:14.201" v="20212"/>
          <ac:spMkLst>
            <pc:docMk/>
            <pc:sldMk cId="731199947" sldId="604"/>
            <ac:spMk id="46" creationId="{8EFAF3F7-38FD-3436-C2D3-57C8F528CBF3}"/>
          </ac:spMkLst>
        </pc:spChg>
        <pc:spChg chg="add mod">
          <ac:chgData name="Müller Laura" userId="8191ac63-0d49-4000-a34c-4f0f8c71d94d" providerId="ADAL" clId="{B2B72579-E9C9-4841-83B0-DBD0FDB23132}" dt="2024-08-30T08:19:57.017" v="20406" actId="14100"/>
          <ac:spMkLst>
            <pc:docMk/>
            <pc:sldMk cId="731199947" sldId="604"/>
            <ac:spMk id="47" creationId="{B5372A99-EAE0-2AA0-EFB4-54E4834405B0}"/>
          </ac:spMkLst>
        </pc:spChg>
        <pc:spChg chg="mod">
          <ac:chgData name="Müller Laura" userId="8191ac63-0d49-4000-a34c-4f0f8c71d94d" providerId="ADAL" clId="{B2B72579-E9C9-4841-83B0-DBD0FDB23132}" dt="2024-09-03T09:53:09.657" v="30588"/>
          <ac:spMkLst>
            <pc:docMk/>
            <pc:sldMk cId="731199947" sldId="604"/>
            <ac:spMk id="50" creationId="{23CF927E-8C29-46F5-7A81-7D032182B650}"/>
          </ac:spMkLst>
        </pc:spChg>
        <pc:spChg chg="add del mod">
          <ac:chgData name="Müller Laura" userId="8191ac63-0d49-4000-a34c-4f0f8c71d94d" providerId="ADAL" clId="{B2B72579-E9C9-4841-83B0-DBD0FDB23132}" dt="2024-09-02T13:31:45.471" v="23638" actId="478"/>
          <ac:spMkLst>
            <pc:docMk/>
            <pc:sldMk cId="731199947" sldId="604"/>
            <ac:spMk id="50" creationId="{7A1B50C3-FB02-8616-9C36-5AC4A951649A}"/>
          </ac:spMkLst>
        </pc:spChg>
        <pc:spChg chg="mod">
          <ac:chgData name="Müller Laura" userId="8191ac63-0d49-4000-a34c-4f0f8c71d94d" providerId="ADAL" clId="{B2B72579-E9C9-4841-83B0-DBD0FDB23132}" dt="2024-09-03T09:53:09.657" v="30588"/>
          <ac:spMkLst>
            <pc:docMk/>
            <pc:sldMk cId="731199947" sldId="604"/>
            <ac:spMk id="51" creationId="{F0B9F2AC-EA82-1ED7-A9A7-1240A98B5698}"/>
          </ac:spMkLst>
        </pc:spChg>
        <pc:spChg chg="mod">
          <ac:chgData name="Müller Laura" userId="8191ac63-0d49-4000-a34c-4f0f8c71d94d" providerId="ADAL" clId="{B2B72579-E9C9-4841-83B0-DBD0FDB23132}" dt="2024-09-03T09:53:09.657" v="30588"/>
          <ac:spMkLst>
            <pc:docMk/>
            <pc:sldMk cId="731199947" sldId="604"/>
            <ac:spMk id="52" creationId="{07A48F6B-20C9-A36A-EF01-2619FCA05EFB}"/>
          </ac:spMkLst>
        </pc:spChg>
        <pc:spChg chg="add del mod">
          <ac:chgData name="Müller Laura" userId="8191ac63-0d49-4000-a34c-4f0f8c71d94d" providerId="ADAL" clId="{B2B72579-E9C9-4841-83B0-DBD0FDB23132}" dt="2024-09-02T13:31:44.348" v="23637" actId="478"/>
          <ac:spMkLst>
            <pc:docMk/>
            <pc:sldMk cId="731199947" sldId="604"/>
            <ac:spMk id="52" creationId="{0C599FEF-DD70-0BA1-2C1E-9AED13CB4D83}"/>
          </ac:spMkLst>
        </pc:spChg>
        <pc:spChg chg="mod">
          <ac:chgData name="Müller Laura" userId="8191ac63-0d49-4000-a34c-4f0f8c71d94d" providerId="ADAL" clId="{B2B72579-E9C9-4841-83B0-DBD0FDB23132}" dt="2024-09-03T09:53:09.657" v="30588"/>
          <ac:spMkLst>
            <pc:docMk/>
            <pc:sldMk cId="731199947" sldId="604"/>
            <ac:spMk id="53" creationId="{EDD94AC3-FC83-A6E8-F0CC-C9BD16FE4385}"/>
          </ac:spMkLst>
        </pc:spChg>
        <pc:spChg chg="add del mod">
          <ac:chgData name="Müller Laura" userId="8191ac63-0d49-4000-a34c-4f0f8c71d94d" providerId="ADAL" clId="{B2B72579-E9C9-4841-83B0-DBD0FDB23132}" dt="2024-09-02T13:31:44.348" v="23637" actId="478"/>
          <ac:spMkLst>
            <pc:docMk/>
            <pc:sldMk cId="731199947" sldId="604"/>
            <ac:spMk id="54" creationId="{2BE92FA3-B626-6840-707E-866D4BD590CA}"/>
          </ac:spMkLst>
        </pc:spChg>
        <pc:spChg chg="mod">
          <ac:chgData name="Müller Laura" userId="8191ac63-0d49-4000-a34c-4f0f8c71d94d" providerId="ADAL" clId="{B2B72579-E9C9-4841-83B0-DBD0FDB23132}" dt="2024-09-03T09:53:09.657" v="30588"/>
          <ac:spMkLst>
            <pc:docMk/>
            <pc:sldMk cId="731199947" sldId="604"/>
            <ac:spMk id="54" creationId="{55EC2724-1A24-8813-F1D4-0CC7ADBBA0D2}"/>
          </ac:spMkLst>
        </pc:spChg>
        <pc:spChg chg="add del mod">
          <ac:chgData name="Müller Laura" userId="8191ac63-0d49-4000-a34c-4f0f8c71d94d" providerId="ADAL" clId="{B2B72579-E9C9-4841-83B0-DBD0FDB23132}" dt="2024-08-29T16:54:59.773" v="16859" actId="478"/>
          <ac:spMkLst>
            <pc:docMk/>
            <pc:sldMk cId="731199947" sldId="604"/>
            <ac:spMk id="54" creationId="{6E85EA51-42E4-8E05-B07C-2CAF32A7559A}"/>
          </ac:spMkLst>
        </pc:spChg>
        <pc:spChg chg="mod">
          <ac:chgData name="Müller Laura" userId="8191ac63-0d49-4000-a34c-4f0f8c71d94d" providerId="ADAL" clId="{B2B72579-E9C9-4841-83B0-DBD0FDB23132}" dt="2024-09-03T09:53:09.657" v="30588"/>
          <ac:spMkLst>
            <pc:docMk/>
            <pc:sldMk cId="731199947" sldId="604"/>
            <ac:spMk id="55" creationId="{615160ED-098F-D7C8-0910-2FA5894868C2}"/>
          </ac:spMkLst>
        </pc:spChg>
        <pc:spChg chg="mod">
          <ac:chgData name="Müller Laura" userId="8191ac63-0d49-4000-a34c-4f0f8c71d94d" providerId="ADAL" clId="{B2B72579-E9C9-4841-83B0-DBD0FDB23132}" dt="2024-09-03T09:53:09.657" v="30588"/>
          <ac:spMkLst>
            <pc:docMk/>
            <pc:sldMk cId="731199947" sldId="604"/>
            <ac:spMk id="56" creationId="{AE1BDD14-493A-5FDE-A428-9017C869774C}"/>
          </ac:spMkLst>
        </pc:spChg>
        <pc:spChg chg="add del mod">
          <ac:chgData name="Müller Laura" userId="8191ac63-0d49-4000-a34c-4f0f8c71d94d" providerId="ADAL" clId="{B2B72579-E9C9-4841-83B0-DBD0FDB23132}" dt="2024-09-02T13:31:44.348" v="23637" actId="478"/>
          <ac:spMkLst>
            <pc:docMk/>
            <pc:sldMk cId="731199947" sldId="604"/>
            <ac:spMk id="56" creationId="{DBF98A57-09E9-81A1-E7D7-EDFC256F57A5}"/>
          </ac:spMkLst>
        </pc:spChg>
        <pc:spChg chg="add del mod">
          <ac:chgData name="Müller Laura" userId="8191ac63-0d49-4000-a34c-4f0f8c71d94d" providerId="ADAL" clId="{B2B72579-E9C9-4841-83B0-DBD0FDB23132}" dt="2024-09-02T13:31:44.348" v="23637" actId="478"/>
          <ac:spMkLst>
            <pc:docMk/>
            <pc:sldMk cId="731199947" sldId="604"/>
            <ac:spMk id="57" creationId="{FAD5F8D8-270B-AA2C-89FF-B89B0213CC6F}"/>
          </ac:spMkLst>
        </pc:spChg>
        <pc:spChg chg="add mod">
          <ac:chgData name="Müller Laura" userId="8191ac63-0d49-4000-a34c-4f0f8c71d94d" providerId="ADAL" clId="{B2B72579-E9C9-4841-83B0-DBD0FDB23132}" dt="2024-09-02T14:42:45.065" v="23938" actId="164"/>
          <ac:spMkLst>
            <pc:docMk/>
            <pc:sldMk cId="731199947" sldId="604"/>
            <ac:spMk id="59" creationId="{F14AE67F-90DE-E5A0-8D28-A9B316DD8289}"/>
          </ac:spMkLst>
        </pc:spChg>
        <pc:spChg chg="mod">
          <ac:chgData name="Müller Laura" userId="8191ac63-0d49-4000-a34c-4f0f8c71d94d" providerId="ADAL" clId="{B2B72579-E9C9-4841-83B0-DBD0FDB23132}" dt="2024-09-03T09:53:09.657" v="30588"/>
          <ac:spMkLst>
            <pc:docMk/>
            <pc:sldMk cId="731199947" sldId="604"/>
            <ac:spMk id="60" creationId="{A194FDBB-A494-97A1-0B04-BCD670ECADCF}"/>
          </ac:spMkLst>
        </pc:spChg>
        <pc:spChg chg="add del mod">
          <ac:chgData name="Müller Laura" userId="8191ac63-0d49-4000-a34c-4f0f8c71d94d" providerId="ADAL" clId="{B2B72579-E9C9-4841-83B0-DBD0FDB23132}" dt="2024-09-02T14:52:55.489" v="24780" actId="478"/>
          <ac:spMkLst>
            <pc:docMk/>
            <pc:sldMk cId="731199947" sldId="604"/>
            <ac:spMk id="61" creationId="{394A0E05-81D2-4871-11AC-37498AFD455F}"/>
          </ac:spMkLst>
        </pc:spChg>
        <pc:spChg chg="mod">
          <ac:chgData name="Müller Laura" userId="8191ac63-0d49-4000-a34c-4f0f8c71d94d" providerId="ADAL" clId="{B2B72579-E9C9-4841-83B0-DBD0FDB23132}" dt="2024-09-03T09:53:09.657" v="30588"/>
          <ac:spMkLst>
            <pc:docMk/>
            <pc:sldMk cId="731199947" sldId="604"/>
            <ac:spMk id="61" creationId="{AC2751FA-CBB2-54DE-073E-9BFCF7CB8AC5}"/>
          </ac:spMkLst>
        </pc:spChg>
        <pc:spChg chg="mod">
          <ac:chgData name="Müller Laura" userId="8191ac63-0d49-4000-a34c-4f0f8c71d94d" providerId="ADAL" clId="{B2B72579-E9C9-4841-83B0-DBD0FDB23132}" dt="2024-09-03T09:53:09.657" v="30588"/>
          <ac:spMkLst>
            <pc:docMk/>
            <pc:sldMk cId="731199947" sldId="604"/>
            <ac:spMk id="62" creationId="{C35EC2E8-A910-208E-B23C-AA7D0F56E4C9}"/>
          </ac:spMkLst>
        </pc:spChg>
        <pc:spChg chg="add mod">
          <ac:chgData name="Müller Laura" userId="8191ac63-0d49-4000-a34c-4f0f8c71d94d" providerId="ADAL" clId="{B2B72579-E9C9-4841-83B0-DBD0FDB23132}" dt="2024-09-02T14:42:45.065" v="23938" actId="164"/>
          <ac:spMkLst>
            <pc:docMk/>
            <pc:sldMk cId="731199947" sldId="604"/>
            <ac:spMk id="63" creationId="{91659FB0-49BB-9859-773C-43F594BE4016}"/>
          </ac:spMkLst>
        </pc:spChg>
        <pc:spChg chg="add del mod">
          <ac:chgData name="Müller Laura" userId="8191ac63-0d49-4000-a34c-4f0f8c71d94d" providerId="ADAL" clId="{B2B72579-E9C9-4841-83B0-DBD0FDB23132}" dt="2024-08-29T16:54:53.795" v="16858" actId="478"/>
          <ac:spMkLst>
            <pc:docMk/>
            <pc:sldMk cId="731199947" sldId="604"/>
            <ac:spMk id="64" creationId="{77CDBDF5-0501-4919-950D-C4500AAB7F5A}"/>
          </ac:spMkLst>
        </pc:spChg>
        <pc:spChg chg="add mod">
          <ac:chgData name="Müller Laura" userId="8191ac63-0d49-4000-a34c-4f0f8c71d94d" providerId="ADAL" clId="{B2B72579-E9C9-4841-83B0-DBD0FDB23132}" dt="2024-09-02T14:42:45.065" v="23938" actId="164"/>
          <ac:spMkLst>
            <pc:docMk/>
            <pc:sldMk cId="731199947" sldId="604"/>
            <ac:spMk id="64" creationId="{816903B7-2E3C-21C6-66B3-23940D21C89D}"/>
          </ac:spMkLst>
        </pc:spChg>
        <pc:spChg chg="mod">
          <ac:chgData name="Müller Laura" userId="8191ac63-0d49-4000-a34c-4f0f8c71d94d" providerId="ADAL" clId="{B2B72579-E9C9-4841-83B0-DBD0FDB23132}" dt="2024-09-03T09:53:09.657" v="30588"/>
          <ac:spMkLst>
            <pc:docMk/>
            <pc:sldMk cId="731199947" sldId="604"/>
            <ac:spMk id="68" creationId="{00A266A8-1503-1B4C-B041-55D9C791E912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68" creationId="{33AA0801-3714-4C97-2D2F-822231DAC06B}"/>
          </ac:spMkLst>
        </pc:spChg>
        <pc:spChg chg="del mod">
          <ac:chgData name="Müller Laura" userId="8191ac63-0d49-4000-a34c-4f0f8c71d94d" providerId="ADAL" clId="{B2B72579-E9C9-4841-83B0-DBD0FDB23132}" dt="2024-09-02T14:48:56.946" v="24329" actId="478"/>
          <ac:spMkLst>
            <pc:docMk/>
            <pc:sldMk cId="731199947" sldId="604"/>
            <ac:spMk id="68" creationId="{701774ED-4099-8F45-1625-AA50A21699A3}"/>
          </ac:spMkLst>
        </pc:spChg>
        <pc:spChg chg="mod">
          <ac:chgData name="Müller Laura" userId="8191ac63-0d49-4000-a34c-4f0f8c71d94d" providerId="ADAL" clId="{B2B72579-E9C9-4841-83B0-DBD0FDB23132}" dt="2024-09-02T14:44:35.871" v="23947"/>
          <ac:spMkLst>
            <pc:docMk/>
            <pc:sldMk cId="731199947" sldId="604"/>
            <ac:spMk id="69" creationId="{031DB200-3FAC-2453-2ECF-94374830DFD8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69" creationId="{EE6B0C07-4FF3-3F97-9213-7B933224D6F2}"/>
          </ac:spMkLst>
        </pc:spChg>
        <pc:spChg chg="del mod">
          <ac:chgData name="Müller Laura" userId="8191ac63-0d49-4000-a34c-4f0f8c71d94d" providerId="ADAL" clId="{B2B72579-E9C9-4841-83B0-DBD0FDB23132}" dt="2024-09-02T14:52:53.638" v="24779" actId="478"/>
          <ac:spMkLst>
            <pc:docMk/>
            <pc:sldMk cId="731199947" sldId="604"/>
            <ac:spMk id="70" creationId="{30001C4A-2FE7-AF88-2F1F-855647FBA8EC}"/>
          </ac:spMkLst>
        </pc:spChg>
        <pc:spChg chg="mod">
          <ac:chgData name="Müller Laura" userId="8191ac63-0d49-4000-a34c-4f0f8c71d94d" providerId="ADAL" clId="{B2B72579-E9C9-4841-83B0-DBD0FDB23132}" dt="2024-09-03T09:53:09.657" v="30588"/>
          <ac:spMkLst>
            <pc:docMk/>
            <pc:sldMk cId="731199947" sldId="604"/>
            <ac:spMk id="70" creationId="{FEC57E6A-3C4A-EE02-2F3A-BECB8C829EC5}"/>
          </ac:spMkLst>
        </pc:spChg>
        <pc:spChg chg="del mod">
          <ac:chgData name="Müller Laura" userId="8191ac63-0d49-4000-a34c-4f0f8c71d94d" providerId="ADAL" clId="{B2B72579-E9C9-4841-83B0-DBD0FDB23132}" dt="2024-09-02T14:45:31.748" v="24005" actId="478"/>
          <ac:spMkLst>
            <pc:docMk/>
            <pc:sldMk cId="731199947" sldId="604"/>
            <ac:spMk id="71" creationId="{1E8827CD-40F9-F707-A683-F2F0D08CE77A}"/>
          </ac:spMkLst>
        </pc:spChg>
        <pc:spChg chg="mod">
          <ac:chgData name="Müller Laura" userId="8191ac63-0d49-4000-a34c-4f0f8c71d94d" providerId="ADAL" clId="{B2B72579-E9C9-4841-83B0-DBD0FDB23132}" dt="2024-09-03T09:53:09.657" v="30588"/>
          <ac:spMkLst>
            <pc:docMk/>
            <pc:sldMk cId="731199947" sldId="604"/>
            <ac:spMk id="71" creationId="{C1330BF6-5937-EC65-6EF0-4C484C7D2D86}"/>
          </ac:spMkLst>
        </pc:spChg>
        <pc:spChg chg="mod">
          <ac:chgData name="Müller Laura" userId="8191ac63-0d49-4000-a34c-4f0f8c71d94d" providerId="ADAL" clId="{B2B72579-E9C9-4841-83B0-DBD0FDB23132}" dt="2024-09-02T14:44:35.871" v="23947"/>
          <ac:spMkLst>
            <pc:docMk/>
            <pc:sldMk cId="731199947" sldId="604"/>
            <ac:spMk id="72" creationId="{EF8CC57B-166E-BF4F-E18E-4C1F5C8EE9B1}"/>
          </ac:spMkLst>
        </pc:spChg>
        <pc:spChg chg="del mod">
          <ac:chgData name="Müller Laura" userId="8191ac63-0d49-4000-a34c-4f0f8c71d94d" providerId="ADAL" clId="{B2B72579-E9C9-4841-83B0-DBD0FDB23132}" dt="2024-09-02T14:48:55.118" v="24328" actId="478"/>
          <ac:spMkLst>
            <pc:docMk/>
            <pc:sldMk cId="731199947" sldId="604"/>
            <ac:spMk id="75" creationId="{272E1736-C2B0-6456-1CF4-B23F98A7067A}"/>
          </ac:spMkLst>
        </pc:spChg>
        <pc:spChg chg="mod">
          <ac:chgData name="Müller Laura" userId="8191ac63-0d49-4000-a34c-4f0f8c71d94d" providerId="ADAL" clId="{B2B72579-E9C9-4841-83B0-DBD0FDB23132}" dt="2024-09-03T09:53:09.657" v="30588"/>
          <ac:spMkLst>
            <pc:docMk/>
            <pc:sldMk cId="731199947" sldId="604"/>
            <ac:spMk id="75" creationId="{5775AB47-C172-15AA-95C3-D24CDA8BF9C1}"/>
          </ac:spMkLst>
        </pc:spChg>
        <pc:spChg chg="mod">
          <ac:chgData name="Müller Laura" userId="8191ac63-0d49-4000-a34c-4f0f8c71d94d" providerId="ADAL" clId="{B2B72579-E9C9-4841-83B0-DBD0FDB23132}" dt="2024-09-02T14:45:09.728" v="23968"/>
          <ac:spMkLst>
            <pc:docMk/>
            <pc:sldMk cId="731199947" sldId="604"/>
            <ac:spMk id="76" creationId="{2D303EDD-354C-128A-3D0F-88697C9E6328}"/>
          </ac:spMkLst>
        </pc:spChg>
        <pc:spChg chg="add mod">
          <ac:chgData name="Müller Laura" userId="8191ac63-0d49-4000-a34c-4f0f8c71d94d" providerId="ADAL" clId="{B2B72579-E9C9-4841-83B0-DBD0FDB23132}" dt="2024-09-03T09:53:40.944" v="30606" actId="207"/>
          <ac:spMkLst>
            <pc:docMk/>
            <pc:sldMk cId="731199947" sldId="604"/>
            <ac:spMk id="77" creationId="{214FE290-1CE9-608E-2F1B-5CEDBD3111EE}"/>
          </ac:spMkLst>
        </pc:spChg>
        <pc:spChg chg="del mod">
          <ac:chgData name="Müller Laura" userId="8191ac63-0d49-4000-a34c-4f0f8c71d94d" providerId="ADAL" clId="{B2B72579-E9C9-4841-83B0-DBD0FDB23132}" dt="2024-09-02T14:52:50.411" v="24776" actId="478"/>
          <ac:spMkLst>
            <pc:docMk/>
            <pc:sldMk cId="731199947" sldId="604"/>
            <ac:spMk id="77" creationId="{8146F4DB-CD4D-9E3F-8AD3-29C79A2A8BC8}"/>
          </ac:spMkLst>
        </pc:spChg>
        <pc:spChg chg="mod">
          <ac:chgData name="Müller Laura" userId="8191ac63-0d49-4000-a34c-4f0f8c71d94d" providerId="ADAL" clId="{B2B72579-E9C9-4841-83B0-DBD0FDB23132}" dt="2024-09-02T14:52:36.024" v="24756" actId="1038"/>
          <ac:spMkLst>
            <pc:docMk/>
            <pc:sldMk cId="731199947" sldId="604"/>
            <ac:spMk id="78" creationId="{AF8F3D24-2693-497C-6972-63A81B7723FF}"/>
          </ac:spMkLst>
        </pc:spChg>
        <pc:spChg chg="mod">
          <ac:chgData name="Müller Laura" userId="8191ac63-0d49-4000-a34c-4f0f8c71d94d" providerId="ADAL" clId="{B2B72579-E9C9-4841-83B0-DBD0FDB23132}" dt="2024-09-02T14:45:09.728" v="23968"/>
          <ac:spMkLst>
            <pc:docMk/>
            <pc:sldMk cId="731199947" sldId="604"/>
            <ac:spMk id="79" creationId="{39838728-A4C2-7F54-960F-17583AD3CBCE}"/>
          </ac:spMkLst>
        </pc:spChg>
        <pc:spChg chg="add mod">
          <ac:chgData name="Müller Laura" userId="8191ac63-0d49-4000-a34c-4f0f8c71d94d" providerId="ADAL" clId="{B2B72579-E9C9-4841-83B0-DBD0FDB23132}" dt="2024-09-02T14:52:44.188" v="24763" actId="1037"/>
          <ac:spMkLst>
            <pc:docMk/>
            <pc:sldMk cId="731199947" sldId="604"/>
            <ac:spMk id="81" creationId="{4A6BCBBB-090D-13B4-8D38-8E1587E38B88}"/>
          </ac:spMkLst>
        </pc:spChg>
        <pc:spChg chg="add mod">
          <ac:chgData name="Müller Laura" userId="8191ac63-0d49-4000-a34c-4f0f8c71d94d" providerId="ADAL" clId="{B2B72579-E9C9-4841-83B0-DBD0FDB23132}" dt="2024-09-03T09:53:45.178" v="30608" actId="1076"/>
          <ac:spMkLst>
            <pc:docMk/>
            <pc:sldMk cId="731199947" sldId="604"/>
            <ac:spMk id="82" creationId="{D7946238-CF54-F049-820A-F0C3C75335B9}"/>
          </ac:spMkLst>
        </pc:spChg>
        <pc:spChg chg="add mod">
          <ac:chgData name="Müller Laura" userId="8191ac63-0d49-4000-a34c-4f0f8c71d94d" providerId="ADAL" clId="{B2B72579-E9C9-4841-83B0-DBD0FDB23132}" dt="2024-09-03T09:53:48.252" v="30610" actId="1076"/>
          <ac:spMkLst>
            <pc:docMk/>
            <pc:sldMk cId="731199947" sldId="604"/>
            <ac:spMk id="83" creationId="{22C064D7-266D-53D2-A3F1-07F4A9C91FA4}"/>
          </ac:spMkLst>
        </pc:spChg>
        <pc:spChg chg="add mod">
          <ac:chgData name="Müller Laura" userId="8191ac63-0d49-4000-a34c-4f0f8c71d94d" providerId="ADAL" clId="{B2B72579-E9C9-4841-83B0-DBD0FDB23132}" dt="2024-09-03T09:53:52.465" v="30612" actId="1076"/>
          <ac:spMkLst>
            <pc:docMk/>
            <pc:sldMk cId="731199947" sldId="604"/>
            <ac:spMk id="85" creationId="{972367D2-4A33-CD95-5A86-F94A9F408E36}"/>
          </ac:spMkLst>
        </pc:spChg>
        <pc:spChg chg="add mod">
          <ac:chgData name="Müller Laura" userId="8191ac63-0d49-4000-a34c-4f0f8c71d94d" providerId="ADAL" clId="{B2B72579-E9C9-4841-83B0-DBD0FDB23132}" dt="2024-09-03T09:53:56.722" v="30614" actId="1076"/>
          <ac:spMkLst>
            <pc:docMk/>
            <pc:sldMk cId="731199947" sldId="604"/>
            <ac:spMk id="90" creationId="{0FB226BC-AC95-2F66-ABB0-2CB60A056C15}"/>
          </ac:spMkLst>
        </pc:spChg>
        <pc:spChg chg="add mod">
          <ac:chgData name="Müller Laura" userId="8191ac63-0d49-4000-a34c-4f0f8c71d94d" providerId="ADAL" clId="{B2B72579-E9C9-4841-83B0-DBD0FDB23132}" dt="2024-09-03T09:54:01.192" v="30616" actId="1076"/>
          <ac:spMkLst>
            <pc:docMk/>
            <pc:sldMk cId="731199947" sldId="604"/>
            <ac:spMk id="91" creationId="{1679082F-B7CD-0772-C490-179D273C9862}"/>
          </ac:spMkLst>
        </pc:spChg>
        <pc:spChg chg="add mod">
          <ac:chgData name="Müller Laura" userId="8191ac63-0d49-4000-a34c-4f0f8c71d94d" providerId="ADAL" clId="{B2B72579-E9C9-4841-83B0-DBD0FDB23132}" dt="2024-09-02T14:56:15.874" v="25503" actId="164"/>
          <ac:spMkLst>
            <pc:docMk/>
            <pc:sldMk cId="731199947" sldId="604"/>
            <ac:spMk id="92" creationId="{B6546078-9ED9-3D73-FA0C-3BE4BA6F8D36}"/>
          </ac:spMkLst>
        </pc:spChg>
        <pc:spChg chg="add mod">
          <ac:chgData name="Müller Laura" userId="8191ac63-0d49-4000-a34c-4f0f8c71d94d" providerId="ADAL" clId="{B2B72579-E9C9-4841-83B0-DBD0FDB23132}" dt="2024-09-02T14:56:15.874" v="25503" actId="164"/>
          <ac:spMkLst>
            <pc:docMk/>
            <pc:sldMk cId="731199947" sldId="604"/>
            <ac:spMk id="93" creationId="{9B06BE2D-4E80-1727-26CB-C39BD4E8CCD4}"/>
          </ac:spMkLst>
        </pc:spChg>
        <pc:spChg chg="add mod">
          <ac:chgData name="Müller Laura" userId="8191ac63-0d49-4000-a34c-4f0f8c71d94d" providerId="ADAL" clId="{B2B72579-E9C9-4841-83B0-DBD0FDB23132}" dt="2024-09-02T14:56:15.874" v="25503" actId="164"/>
          <ac:spMkLst>
            <pc:docMk/>
            <pc:sldMk cId="731199947" sldId="604"/>
            <ac:spMk id="94" creationId="{24E80BA2-FC88-68FE-7C2C-95C3197484A4}"/>
          </ac:spMkLst>
        </pc:spChg>
        <pc:spChg chg="add mod">
          <ac:chgData name="Müller Laura" userId="8191ac63-0d49-4000-a34c-4f0f8c71d94d" providerId="ADAL" clId="{B2B72579-E9C9-4841-83B0-DBD0FDB23132}" dt="2024-09-02T14:56:15.874" v="25503" actId="164"/>
          <ac:spMkLst>
            <pc:docMk/>
            <pc:sldMk cId="731199947" sldId="604"/>
            <ac:spMk id="95" creationId="{898850F7-FEF7-1E0C-0560-E7EAC7E82BBA}"/>
          </ac:spMkLst>
        </pc:spChg>
        <pc:spChg chg="add mod">
          <ac:chgData name="Müller Laura" userId="8191ac63-0d49-4000-a34c-4f0f8c71d94d" providerId="ADAL" clId="{B2B72579-E9C9-4841-83B0-DBD0FDB23132}" dt="2024-09-02T14:56:15.874" v="25503" actId="164"/>
          <ac:spMkLst>
            <pc:docMk/>
            <pc:sldMk cId="731199947" sldId="604"/>
            <ac:spMk id="96" creationId="{FFFBD0D1-98FC-B014-2F0B-C666675B2174}"/>
          </ac:spMkLst>
        </pc:spChg>
        <pc:spChg chg="add mod">
          <ac:chgData name="Müller Laura" userId="8191ac63-0d49-4000-a34c-4f0f8c71d94d" providerId="ADAL" clId="{B2B72579-E9C9-4841-83B0-DBD0FDB23132}" dt="2024-09-03T09:54:04.383" v="30618" actId="1076"/>
          <ac:spMkLst>
            <pc:docMk/>
            <pc:sldMk cId="731199947" sldId="604"/>
            <ac:spMk id="98" creationId="{DDDC0919-9275-C474-0628-E3AFF3E2CDE6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02" creationId="{229891B5-09ED-94E2-4191-3E4BDF8E5332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03" creationId="{46EE12DF-4EA9-CDF8-03C7-0B761AB61B86}"/>
          </ac:spMkLst>
        </pc:spChg>
        <pc:spChg chg="add mod">
          <ac:chgData name="Müller Laura" userId="8191ac63-0d49-4000-a34c-4f0f8c71d94d" providerId="ADAL" clId="{B2B72579-E9C9-4841-83B0-DBD0FDB23132}" dt="2024-09-03T09:53:16.352" v="30596" actId="1037"/>
          <ac:spMkLst>
            <pc:docMk/>
            <pc:sldMk cId="731199947" sldId="604"/>
            <ac:spMk id="103" creationId="{91229049-111B-8F08-EFAD-B7BA4DEB4CB3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04" creationId="{3FA90757-3A5B-7D06-22E4-C363D4636DDD}"/>
          </ac:spMkLst>
        </pc:spChg>
        <pc:spChg chg="add mod">
          <ac:chgData name="Müller Laura" userId="8191ac63-0d49-4000-a34c-4f0f8c71d94d" providerId="ADAL" clId="{B2B72579-E9C9-4841-83B0-DBD0FDB23132}" dt="2024-09-03T09:53:16.352" v="30596" actId="1037"/>
          <ac:spMkLst>
            <pc:docMk/>
            <pc:sldMk cId="731199947" sldId="604"/>
            <ac:spMk id="104" creationId="{E0A709C7-DC8A-CFD0-37E9-BA5D7AB800A8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05" creationId="{7F17842C-9A37-BF1B-F187-AF5CF6346768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06" creationId="{42EEE899-8CFD-4A89-B46E-6AAB8474104A}"/>
          </ac:spMkLst>
        </pc:spChg>
        <pc:spChg chg="add mod">
          <ac:chgData name="Müller Laura" userId="8191ac63-0d49-4000-a34c-4f0f8c71d94d" providerId="ADAL" clId="{B2B72579-E9C9-4841-83B0-DBD0FDB23132}" dt="2024-09-03T09:54:11.952" v="30621" actId="14100"/>
          <ac:spMkLst>
            <pc:docMk/>
            <pc:sldMk cId="731199947" sldId="604"/>
            <ac:spMk id="106" creationId="{DC3D4690-CF11-5EBE-86D0-D0D2EE3BFECF}"/>
          </ac:spMkLst>
        </pc:spChg>
        <pc:spChg chg="add mod">
          <ac:chgData name="Müller Laura" userId="8191ac63-0d49-4000-a34c-4f0f8c71d94d" providerId="ADAL" clId="{B2B72579-E9C9-4841-83B0-DBD0FDB23132}" dt="2024-09-03T09:54:30.383" v="30626" actId="1037"/>
          <ac:spMkLst>
            <pc:docMk/>
            <pc:sldMk cId="731199947" sldId="604"/>
            <ac:spMk id="107" creationId="{EA12544D-3966-4018-F572-0C3D81E30F30}"/>
          </ac:spMkLst>
        </pc:spChg>
        <pc:spChg chg="add mod">
          <ac:chgData name="Müller Laura" userId="8191ac63-0d49-4000-a34c-4f0f8c71d94d" providerId="ADAL" clId="{B2B72579-E9C9-4841-83B0-DBD0FDB23132}" dt="2024-09-03T10:07:11.262" v="30880" actId="207"/>
          <ac:spMkLst>
            <pc:docMk/>
            <pc:sldMk cId="731199947" sldId="604"/>
            <ac:spMk id="108" creationId="{0ADF21CC-2B34-0F98-9AC6-3E9554942C42}"/>
          </ac:spMkLst>
        </pc:spChg>
        <pc:spChg chg="add mod">
          <ac:chgData name="Müller Laura" userId="8191ac63-0d49-4000-a34c-4f0f8c71d94d" providerId="ADAL" clId="{B2B72579-E9C9-4841-83B0-DBD0FDB23132}" dt="2024-09-03T10:07:14.823" v="30881" actId="207"/>
          <ac:spMkLst>
            <pc:docMk/>
            <pc:sldMk cId="731199947" sldId="604"/>
            <ac:spMk id="109" creationId="{5F9EAE6F-0687-639C-0E4F-556A20AC4796}"/>
          </ac:spMkLst>
        </pc:spChg>
        <pc:spChg chg="add mod">
          <ac:chgData name="Müller Laura" userId="8191ac63-0d49-4000-a34c-4f0f8c71d94d" providerId="ADAL" clId="{B2B72579-E9C9-4841-83B0-DBD0FDB23132}" dt="2024-09-06T06:44:58.151" v="41963" actId="1076"/>
          <ac:spMkLst>
            <pc:docMk/>
            <pc:sldMk cId="731199947" sldId="604"/>
            <ac:spMk id="110" creationId="{EEA9DC7D-6E47-89F7-2F46-A02449CE89C4}"/>
          </ac:spMkLst>
        </pc:spChg>
        <pc:spChg chg="add mod">
          <ac:chgData name="Müller Laura" userId="8191ac63-0d49-4000-a34c-4f0f8c71d94d" providerId="ADAL" clId="{B2B72579-E9C9-4841-83B0-DBD0FDB23132}" dt="2024-09-06T06:44:57.207" v="41962" actId="20577"/>
          <ac:spMkLst>
            <pc:docMk/>
            <pc:sldMk cId="731199947" sldId="604"/>
            <ac:spMk id="112" creationId="{18A122FA-4322-9224-9C8B-54988014B160}"/>
          </ac:spMkLst>
        </pc:spChg>
        <pc:spChg chg="add del mod">
          <ac:chgData name="Müller Laura" userId="8191ac63-0d49-4000-a34c-4f0f8c71d94d" providerId="ADAL" clId="{B2B72579-E9C9-4841-83B0-DBD0FDB23132}" dt="2024-09-02T13:31:44.348" v="23637" actId="478"/>
          <ac:spMkLst>
            <pc:docMk/>
            <pc:sldMk cId="731199947" sldId="604"/>
            <ac:spMk id="119" creationId="{07762E78-4C80-A88D-2F0A-FD9FAF06A734}"/>
          </ac:spMkLst>
        </pc:spChg>
        <pc:spChg chg="add del mod">
          <ac:chgData name="Müller Laura" userId="8191ac63-0d49-4000-a34c-4f0f8c71d94d" providerId="ADAL" clId="{B2B72579-E9C9-4841-83B0-DBD0FDB23132}" dt="2024-09-02T13:31:44.348" v="23637" actId="478"/>
          <ac:spMkLst>
            <pc:docMk/>
            <pc:sldMk cId="731199947" sldId="604"/>
            <ac:spMk id="122" creationId="{D2E6E33D-420B-5FA7-FFC7-049FE49F2C6F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24" creationId="{9DF31989-AB85-35B0-D5D0-E6AC166F896D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26" creationId="{663A0775-ABAD-7F1E-00CB-654456245B7B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28" creationId="{1D81AC59-772B-CDD1-DE16-7FCEBF1F78DA}"/>
          </ac:spMkLst>
        </pc:spChg>
        <pc:spChg chg="add del mod">
          <ac:chgData name="Müller Laura" userId="8191ac63-0d49-4000-a34c-4f0f8c71d94d" providerId="ADAL" clId="{B2B72579-E9C9-4841-83B0-DBD0FDB23132}" dt="2024-08-30T08:06:51.421" v="19573" actId="478"/>
          <ac:spMkLst>
            <pc:docMk/>
            <pc:sldMk cId="731199947" sldId="604"/>
            <ac:spMk id="131" creationId="{426FC318-EDC4-3FE4-4DFC-50AAAB7B0BBC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32" creationId="{11670F78-1EEC-6441-D7B5-76D84C3D0000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33" creationId="{9E2748EA-F962-9166-7F56-3B9EB2E39430}"/>
          </ac:spMkLst>
        </pc:spChg>
        <pc:spChg chg="add del mod">
          <ac:chgData name="Müller Laura" userId="8191ac63-0d49-4000-a34c-4f0f8c71d94d" providerId="ADAL" clId="{B2B72579-E9C9-4841-83B0-DBD0FDB23132}" dt="2024-08-29T16:54:51.267" v="16857" actId="478"/>
          <ac:spMkLst>
            <pc:docMk/>
            <pc:sldMk cId="731199947" sldId="604"/>
            <ac:spMk id="134" creationId="{D637F5E3-7967-7625-7FF1-B37DEE5E5FCD}"/>
          </ac:spMkLst>
        </pc:spChg>
        <pc:spChg chg="add del mod">
          <ac:chgData name="Müller Laura" userId="8191ac63-0d49-4000-a34c-4f0f8c71d94d" providerId="ADAL" clId="{B2B72579-E9C9-4841-83B0-DBD0FDB23132}" dt="2024-08-29T16:54:59.773" v="16859" actId="478"/>
          <ac:spMkLst>
            <pc:docMk/>
            <pc:sldMk cId="731199947" sldId="604"/>
            <ac:spMk id="135" creationId="{E2A45CA4-466B-6490-3801-5319E914E896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36" creationId="{2D1A8F55-886C-7316-5CB5-95F0F37E883E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37" creationId="{8D341CD8-CE74-65D1-C275-6855E0C7B180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38" creationId="{2370EC17-8943-E635-D029-6E9CFA02E2FA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39" creationId="{0BF2964D-91ED-99C6-0AE3-18FBE5FE0E16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40" creationId="{02E49C52-A3D9-FC23-7349-ACDD688844E9}"/>
          </ac:spMkLst>
        </pc:spChg>
        <pc:spChg chg="add del mod">
          <ac:chgData name="Müller Laura" userId="8191ac63-0d49-4000-a34c-4f0f8c71d94d" providerId="ADAL" clId="{B2B72579-E9C9-4841-83B0-DBD0FDB23132}" dt="2024-08-29T16:54:59.773" v="16859" actId="478"/>
          <ac:spMkLst>
            <pc:docMk/>
            <pc:sldMk cId="731199947" sldId="604"/>
            <ac:spMk id="149" creationId="{B428B00E-31E4-02EC-9016-DAFB8933D48F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66" creationId="{B98F1FCC-C2C2-CEB1-1F46-529CA30D49CE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67" creationId="{40B15339-A591-9F00-19B9-AACC2CF4FE7E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68" creationId="{07EF97BE-022C-AD3E-C0F7-D24CF4D7A1F6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69" creationId="{D3CFDF9B-F1EB-EF37-AF07-A916A0716283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70" creationId="{F8DBEFC8-8AC8-1631-3FCD-1AE20E9A01F8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71" creationId="{86730E46-D845-AFA5-9879-0226379FEAB8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72" creationId="{BDD89BA7-3175-0D9A-F73C-A88D7838FE04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73" creationId="{272777CC-8278-CBEF-6BDA-1185315657A3}"/>
          </ac:spMkLst>
        </pc:spChg>
        <pc:spChg chg="add del mod">
          <ac:chgData name="Müller Laura" userId="8191ac63-0d49-4000-a34c-4f0f8c71d94d" providerId="ADAL" clId="{B2B72579-E9C9-4841-83B0-DBD0FDB23132}" dt="2024-08-29T16:54:48.348" v="16856" actId="478"/>
          <ac:spMkLst>
            <pc:docMk/>
            <pc:sldMk cId="731199947" sldId="604"/>
            <ac:spMk id="174" creationId="{B8F8538F-8410-0BA1-7288-13CE84E72A8B}"/>
          </ac:spMkLst>
        </pc:spChg>
        <pc:spChg chg="add del mod">
          <ac:chgData name="Müller Laura" userId="8191ac63-0d49-4000-a34c-4f0f8c71d94d" providerId="ADAL" clId="{B2B72579-E9C9-4841-83B0-DBD0FDB23132}" dt="2024-09-02T13:31:44.348" v="23637" actId="478"/>
          <ac:spMkLst>
            <pc:docMk/>
            <pc:sldMk cId="731199947" sldId="604"/>
            <ac:spMk id="175" creationId="{F49A6B64-C345-E804-2948-0BE27D8CE6B1}"/>
          </ac:spMkLst>
        </pc:spChg>
        <pc:spChg chg="add del mod">
          <ac:chgData name="Müller Laura" userId="8191ac63-0d49-4000-a34c-4f0f8c71d94d" providerId="ADAL" clId="{B2B72579-E9C9-4841-83B0-DBD0FDB23132}" dt="2024-08-30T08:12:23.339" v="20218" actId="478"/>
          <ac:spMkLst>
            <pc:docMk/>
            <pc:sldMk cId="731199947" sldId="604"/>
            <ac:spMk id="182" creationId="{7138A237-FD61-8D49-1997-0EE53A3E510E}"/>
          </ac:spMkLst>
        </pc:spChg>
        <pc:spChg chg="add del mod">
          <ac:chgData name="Müller Laura" userId="8191ac63-0d49-4000-a34c-4f0f8c71d94d" providerId="ADAL" clId="{B2B72579-E9C9-4841-83B0-DBD0FDB23132}" dt="2024-08-30T08:12:20.549" v="20214" actId="478"/>
          <ac:spMkLst>
            <pc:docMk/>
            <pc:sldMk cId="731199947" sldId="604"/>
            <ac:spMk id="183" creationId="{29EF522E-DDAA-752D-7EE8-C2C21B9F5AC8}"/>
          </ac:spMkLst>
        </pc:spChg>
        <pc:spChg chg="add del mod">
          <ac:chgData name="Müller Laura" userId="8191ac63-0d49-4000-a34c-4f0f8c71d94d" providerId="ADAL" clId="{B2B72579-E9C9-4841-83B0-DBD0FDB23132}" dt="2024-08-30T08:12:22.570" v="20217" actId="478"/>
          <ac:spMkLst>
            <pc:docMk/>
            <pc:sldMk cId="731199947" sldId="604"/>
            <ac:spMk id="184" creationId="{6DD1F4B7-EE7B-7860-A7EF-036D79B4DE42}"/>
          </ac:spMkLst>
        </pc:spChg>
        <pc:spChg chg="add del mod">
          <ac:chgData name="Müller Laura" userId="8191ac63-0d49-4000-a34c-4f0f8c71d94d" providerId="ADAL" clId="{B2B72579-E9C9-4841-83B0-DBD0FDB23132}" dt="2024-08-30T08:12:20.549" v="20214" actId="478"/>
          <ac:spMkLst>
            <pc:docMk/>
            <pc:sldMk cId="731199947" sldId="604"/>
            <ac:spMk id="185" creationId="{17A59191-B1E2-DA60-045F-A0C3A4175B84}"/>
          </ac:spMkLst>
        </pc:spChg>
        <pc:spChg chg="add del mod">
          <ac:chgData name="Müller Laura" userId="8191ac63-0d49-4000-a34c-4f0f8c71d94d" providerId="ADAL" clId="{B2B72579-E9C9-4841-83B0-DBD0FDB23132}" dt="2024-08-30T08:12:22.157" v="20216" actId="478"/>
          <ac:spMkLst>
            <pc:docMk/>
            <pc:sldMk cId="731199947" sldId="604"/>
            <ac:spMk id="186" creationId="{4C5014DF-64BA-874B-6BEA-B09E6918FC22}"/>
          </ac:spMkLst>
        </pc:spChg>
        <pc:spChg chg="add del mod">
          <ac:chgData name="Müller Laura" userId="8191ac63-0d49-4000-a34c-4f0f8c71d94d" providerId="ADAL" clId="{B2B72579-E9C9-4841-83B0-DBD0FDB23132}" dt="2024-08-30T08:12:20.549" v="20214" actId="478"/>
          <ac:spMkLst>
            <pc:docMk/>
            <pc:sldMk cId="731199947" sldId="604"/>
            <ac:spMk id="187" creationId="{DF7F8CEE-AE5D-48B3-3D0E-15751F8CADCF}"/>
          </ac:spMkLst>
        </pc:spChg>
        <pc:spChg chg="add del mod">
          <ac:chgData name="Müller Laura" userId="8191ac63-0d49-4000-a34c-4f0f8c71d94d" providerId="ADAL" clId="{B2B72579-E9C9-4841-83B0-DBD0FDB23132}" dt="2024-08-30T08:05:07.727" v="19552" actId="478"/>
          <ac:spMkLst>
            <pc:docMk/>
            <pc:sldMk cId="731199947" sldId="604"/>
            <ac:spMk id="192" creationId="{8DC5C202-6BF8-C073-BA04-17A0A5472C2A}"/>
          </ac:spMkLst>
        </pc:spChg>
        <pc:spChg chg="add del mod">
          <ac:chgData name="Müller Laura" userId="8191ac63-0d49-4000-a34c-4f0f8c71d94d" providerId="ADAL" clId="{B2B72579-E9C9-4841-83B0-DBD0FDB23132}" dt="2024-08-30T08:05:05.633" v="19549" actId="478"/>
          <ac:spMkLst>
            <pc:docMk/>
            <pc:sldMk cId="731199947" sldId="604"/>
            <ac:spMk id="193" creationId="{D54661E5-A38E-834B-21EB-11C7844C0E50}"/>
          </ac:spMkLst>
        </pc:spChg>
        <pc:spChg chg="add del mod">
          <ac:chgData name="Müller Laura" userId="8191ac63-0d49-4000-a34c-4f0f8c71d94d" providerId="ADAL" clId="{B2B72579-E9C9-4841-83B0-DBD0FDB23132}" dt="2024-08-30T08:05:03.109" v="19546" actId="478"/>
          <ac:spMkLst>
            <pc:docMk/>
            <pc:sldMk cId="731199947" sldId="604"/>
            <ac:spMk id="195" creationId="{A9A7A128-29AD-DD1F-ADD5-34AE8B1CC665}"/>
          </ac:spMkLst>
        </pc:spChg>
        <pc:spChg chg="add del mod">
          <ac:chgData name="Müller Laura" userId="8191ac63-0d49-4000-a34c-4f0f8c71d94d" providerId="ADAL" clId="{B2B72579-E9C9-4841-83B0-DBD0FDB23132}" dt="2024-08-30T08:05:06.338" v="19550" actId="478"/>
          <ac:spMkLst>
            <pc:docMk/>
            <pc:sldMk cId="731199947" sldId="604"/>
            <ac:spMk id="196" creationId="{59D3BFA6-0998-5178-E7AF-2C2E32389D07}"/>
          </ac:spMkLst>
        </pc:spChg>
        <pc:spChg chg="add del mod">
          <ac:chgData name="Müller Laura" userId="8191ac63-0d49-4000-a34c-4f0f8c71d94d" providerId="ADAL" clId="{B2B72579-E9C9-4841-83B0-DBD0FDB23132}" dt="2024-08-30T08:05:04.269" v="19548" actId="478"/>
          <ac:spMkLst>
            <pc:docMk/>
            <pc:sldMk cId="731199947" sldId="604"/>
            <ac:spMk id="197" creationId="{6935F60F-E46B-DADF-1F8A-662AB0CAB901}"/>
          </ac:spMkLst>
        </pc:spChg>
        <pc:spChg chg="add del mod">
          <ac:chgData name="Müller Laura" userId="8191ac63-0d49-4000-a34c-4f0f8c71d94d" providerId="ADAL" clId="{B2B72579-E9C9-4841-83B0-DBD0FDB23132}" dt="2024-08-30T08:11:41.259" v="20203" actId="478"/>
          <ac:spMkLst>
            <pc:docMk/>
            <pc:sldMk cId="731199947" sldId="604"/>
            <ac:spMk id="198" creationId="{B106016D-6E6D-084B-90EB-A483466877BF}"/>
          </ac:spMkLst>
        </pc:spChg>
        <pc:spChg chg="add del mod">
          <ac:chgData name="Müller Laura" userId="8191ac63-0d49-4000-a34c-4f0f8c71d94d" providerId="ADAL" clId="{B2B72579-E9C9-4841-83B0-DBD0FDB23132}" dt="2024-08-30T08:11:41.259" v="20203" actId="478"/>
          <ac:spMkLst>
            <pc:docMk/>
            <pc:sldMk cId="731199947" sldId="604"/>
            <ac:spMk id="199" creationId="{650D6BB5-CE03-3E9A-43E6-BBE7F9DFF8CA}"/>
          </ac:spMkLst>
        </pc:spChg>
        <pc:spChg chg="add del mod">
          <ac:chgData name="Müller Laura" userId="8191ac63-0d49-4000-a34c-4f0f8c71d94d" providerId="ADAL" clId="{B2B72579-E9C9-4841-83B0-DBD0FDB23132}" dt="2024-08-30T08:11:41.259" v="20203" actId="478"/>
          <ac:spMkLst>
            <pc:docMk/>
            <pc:sldMk cId="731199947" sldId="604"/>
            <ac:spMk id="200" creationId="{20460F4D-607A-76F7-2D2C-2735B9100C3B}"/>
          </ac:spMkLst>
        </pc:spChg>
        <pc:spChg chg="add del mod">
          <ac:chgData name="Müller Laura" userId="8191ac63-0d49-4000-a34c-4f0f8c71d94d" providerId="ADAL" clId="{B2B72579-E9C9-4841-83B0-DBD0FDB23132}" dt="2024-08-30T08:11:41.259" v="20203" actId="478"/>
          <ac:spMkLst>
            <pc:docMk/>
            <pc:sldMk cId="731199947" sldId="604"/>
            <ac:spMk id="201" creationId="{0E1109FA-E5AC-37C7-24C9-C1C7BE440321}"/>
          </ac:spMkLst>
        </pc:spChg>
        <pc:spChg chg="add del mod">
          <ac:chgData name="Müller Laura" userId="8191ac63-0d49-4000-a34c-4f0f8c71d94d" providerId="ADAL" clId="{B2B72579-E9C9-4841-83B0-DBD0FDB23132}" dt="2024-08-30T08:07:12.220" v="19579" actId="478"/>
          <ac:spMkLst>
            <pc:docMk/>
            <pc:sldMk cId="731199947" sldId="604"/>
            <ac:spMk id="206" creationId="{5AE2EA27-6D54-F3B4-7E51-D7A32DBEEBF9}"/>
          </ac:spMkLst>
        </pc:spChg>
        <pc:spChg chg="add del mod">
          <ac:chgData name="Müller Laura" userId="8191ac63-0d49-4000-a34c-4f0f8c71d94d" providerId="ADAL" clId="{B2B72579-E9C9-4841-83B0-DBD0FDB23132}" dt="2024-08-30T08:07:14.119" v="19580" actId="478"/>
          <ac:spMkLst>
            <pc:docMk/>
            <pc:sldMk cId="731199947" sldId="604"/>
            <ac:spMk id="207" creationId="{78CE5710-1A1B-1D2A-7ADE-088A4A82FF54}"/>
          </ac:spMkLst>
        </pc:spChg>
        <pc:spChg chg="add del mod">
          <ac:chgData name="Müller Laura" userId="8191ac63-0d49-4000-a34c-4f0f8c71d94d" providerId="ADAL" clId="{B2B72579-E9C9-4841-83B0-DBD0FDB23132}" dt="2024-08-30T08:07:09.501" v="19576" actId="478"/>
          <ac:spMkLst>
            <pc:docMk/>
            <pc:sldMk cId="731199947" sldId="604"/>
            <ac:spMk id="208" creationId="{5B840B63-4549-F691-6C38-EA59CA4E0622}"/>
          </ac:spMkLst>
        </pc:spChg>
        <pc:spChg chg="add del mod">
          <ac:chgData name="Müller Laura" userId="8191ac63-0d49-4000-a34c-4f0f8c71d94d" providerId="ADAL" clId="{B2B72579-E9C9-4841-83B0-DBD0FDB23132}" dt="2024-08-30T08:07:11.534" v="19578" actId="478"/>
          <ac:spMkLst>
            <pc:docMk/>
            <pc:sldMk cId="731199947" sldId="604"/>
            <ac:spMk id="209" creationId="{92B98768-BF09-76A7-2BAE-4B0A6835A088}"/>
          </ac:spMkLst>
        </pc:spChg>
        <pc:spChg chg="add mod">
          <ac:chgData name="Müller Laura" userId="8191ac63-0d49-4000-a34c-4f0f8c71d94d" providerId="ADAL" clId="{B2B72579-E9C9-4841-83B0-DBD0FDB23132}" dt="2024-08-30T08:13:09.704" v="20304" actId="164"/>
          <ac:spMkLst>
            <pc:docMk/>
            <pc:sldMk cId="731199947" sldId="604"/>
            <ac:spMk id="210" creationId="{ECAB692D-1A5E-3F51-087C-559A444D20D4}"/>
          </ac:spMkLst>
        </pc:spChg>
        <pc:spChg chg="add del mod">
          <ac:chgData name="Müller Laura" userId="8191ac63-0d49-4000-a34c-4f0f8c71d94d" providerId="ADAL" clId="{B2B72579-E9C9-4841-83B0-DBD0FDB23132}" dt="2024-08-30T08:07:02.503" v="19575" actId="478"/>
          <ac:spMkLst>
            <pc:docMk/>
            <pc:sldMk cId="731199947" sldId="604"/>
            <ac:spMk id="212" creationId="{BB610CD4-C146-C5A2-67B7-883D686A131D}"/>
          </ac:spMkLst>
        </pc:spChg>
        <pc:spChg chg="add del mod">
          <ac:chgData name="Müller Laura" userId="8191ac63-0d49-4000-a34c-4f0f8c71d94d" providerId="ADAL" clId="{B2B72579-E9C9-4841-83B0-DBD0FDB23132}" dt="2024-09-02T13:31:54.680" v="23643" actId="478"/>
          <ac:spMkLst>
            <pc:docMk/>
            <pc:sldMk cId="731199947" sldId="604"/>
            <ac:spMk id="215" creationId="{B891C440-81F7-5FD7-3AE1-D884D22D6D69}"/>
          </ac:spMkLst>
        </pc:spChg>
        <pc:spChg chg="add del mod">
          <ac:chgData name="Müller Laura" userId="8191ac63-0d49-4000-a34c-4f0f8c71d94d" providerId="ADAL" clId="{B2B72579-E9C9-4841-83B0-DBD0FDB23132}" dt="2024-08-29T16:54:59.773" v="16859" actId="478"/>
          <ac:spMkLst>
            <pc:docMk/>
            <pc:sldMk cId="731199947" sldId="604"/>
            <ac:spMk id="216" creationId="{0F888AAF-00D2-A1D5-A14D-FFD74E722DAD}"/>
          </ac:spMkLst>
        </pc:spChg>
        <pc:spChg chg="add del mod">
          <ac:chgData name="Müller Laura" userId="8191ac63-0d49-4000-a34c-4f0f8c71d94d" providerId="ADAL" clId="{B2B72579-E9C9-4841-83B0-DBD0FDB23132}" dt="2024-09-02T13:31:44.348" v="23637" actId="478"/>
          <ac:spMkLst>
            <pc:docMk/>
            <pc:sldMk cId="731199947" sldId="604"/>
            <ac:spMk id="219" creationId="{F78A2365-7AC7-28D5-5538-48B36A76803D}"/>
          </ac:spMkLst>
        </pc:spChg>
        <pc:spChg chg="add del mod">
          <ac:chgData name="Müller Laura" userId="8191ac63-0d49-4000-a34c-4f0f8c71d94d" providerId="ADAL" clId="{B2B72579-E9C9-4841-83B0-DBD0FDB23132}" dt="2024-09-02T13:31:44.348" v="23637" actId="478"/>
          <ac:spMkLst>
            <pc:docMk/>
            <pc:sldMk cId="731199947" sldId="604"/>
            <ac:spMk id="222" creationId="{EA360E0B-3091-623E-82FC-A7FA8E399B1C}"/>
          </ac:spMkLst>
        </pc:spChg>
        <pc:grpChg chg="add mod">
          <ac:chgData name="Müller Laura" userId="8191ac63-0d49-4000-a34c-4f0f8c71d94d" providerId="ADAL" clId="{B2B72579-E9C9-4841-83B0-DBD0FDB23132}" dt="2024-08-30T07:59:05.123" v="18632" actId="164"/>
          <ac:grpSpMkLst>
            <pc:docMk/>
            <pc:sldMk cId="731199947" sldId="604"/>
            <ac:grpSpMk id="2" creationId="{F434DB57-F7ED-B421-8914-E35A8CB1E672}"/>
          </ac:grpSpMkLst>
        </pc:grpChg>
        <pc:grpChg chg="add mod">
          <ac:chgData name="Müller Laura" userId="8191ac63-0d49-4000-a34c-4f0f8c71d94d" providerId="ADAL" clId="{B2B72579-E9C9-4841-83B0-DBD0FDB23132}" dt="2024-09-05T13:26:51.004" v="41063" actId="164"/>
          <ac:grpSpMkLst>
            <pc:docMk/>
            <pc:sldMk cId="731199947" sldId="604"/>
            <ac:grpSpMk id="3" creationId="{C41F0889-EB6F-DD42-6905-54209879D3A5}"/>
          </ac:grpSpMkLst>
        </pc:grpChg>
        <pc:grpChg chg="add del mod ord">
          <ac:chgData name="Müller Laura" userId="8191ac63-0d49-4000-a34c-4f0f8c71d94d" providerId="ADAL" clId="{B2B72579-E9C9-4841-83B0-DBD0FDB23132}" dt="2024-08-30T08:05:16.563" v="19554" actId="165"/>
          <ac:grpSpMkLst>
            <pc:docMk/>
            <pc:sldMk cId="731199947" sldId="604"/>
            <ac:grpSpMk id="3" creationId="{FFD0AB6E-D45B-EF84-BEE8-1DD76DFCDA8C}"/>
          </ac:grpSpMkLst>
        </pc:grpChg>
        <pc:grpChg chg="del mod ord topLvl">
          <ac:chgData name="Müller Laura" userId="8191ac63-0d49-4000-a34c-4f0f8c71d94d" providerId="ADAL" clId="{B2B72579-E9C9-4841-83B0-DBD0FDB23132}" dt="2024-09-02T13:31:44.348" v="23637" actId="478"/>
          <ac:grpSpMkLst>
            <pc:docMk/>
            <pc:sldMk cId="731199947" sldId="604"/>
            <ac:grpSpMk id="7" creationId="{640CC79B-7C6F-1D1F-C9EB-2E8A567F09B2}"/>
          </ac:grpSpMkLst>
        </pc:grpChg>
        <pc:grpChg chg="add mod">
          <ac:chgData name="Müller Laura" userId="8191ac63-0d49-4000-a34c-4f0f8c71d94d" providerId="ADAL" clId="{B2B72579-E9C9-4841-83B0-DBD0FDB23132}" dt="2024-09-05T13:26:51.004" v="41063" actId="164"/>
          <ac:grpSpMkLst>
            <pc:docMk/>
            <pc:sldMk cId="731199947" sldId="604"/>
            <ac:grpSpMk id="17" creationId="{62266EBA-44F0-E2A8-6CA5-332EF8E04175}"/>
          </ac:grpSpMkLst>
        </pc:grpChg>
        <pc:grpChg chg="del">
          <ac:chgData name="Müller Laura" userId="8191ac63-0d49-4000-a34c-4f0f8c71d94d" providerId="ADAL" clId="{B2B72579-E9C9-4841-83B0-DBD0FDB23132}" dt="2024-08-29T16:41:00.504" v="16529" actId="478"/>
          <ac:grpSpMkLst>
            <pc:docMk/>
            <pc:sldMk cId="731199947" sldId="604"/>
            <ac:grpSpMk id="21" creationId="{A291CF74-C10A-2DAA-8421-B854666D52AA}"/>
          </ac:grpSpMkLst>
        </pc:grpChg>
        <pc:grpChg chg="add del mod">
          <ac:chgData name="Müller Laura" userId="8191ac63-0d49-4000-a34c-4f0f8c71d94d" providerId="ADAL" clId="{B2B72579-E9C9-4841-83B0-DBD0FDB23132}" dt="2024-08-30T08:07:27.518" v="19584" actId="478"/>
          <ac:grpSpMkLst>
            <pc:docMk/>
            <pc:sldMk cId="731199947" sldId="604"/>
            <ac:grpSpMk id="25" creationId="{DB202D31-92A9-E91C-3AED-8AF38BFC4677}"/>
          </ac:grpSpMkLst>
        </pc:grpChg>
        <pc:grpChg chg="del">
          <ac:chgData name="Müller Laura" userId="8191ac63-0d49-4000-a34c-4f0f8c71d94d" providerId="ADAL" clId="{B2B72579-E9C9-4841-83B0-DBD0FDB23132}" dt="2024-08-29T16:41:00.504" v="16529" actId="478"/>
          <ac:grpSpMkLst>
            <pc:docMk/>
            <pc:sldMk cId="731199947" sldId="604"/>
            <ac:grpSpMk id="28" creationId="{0993EAB7-69E4-2D52-06A7-4D51C2316069}"/>
          </ac:grpSpMkLst>
        </pc:grpChg>
        <pc:grpChg chg="add del mod">
          <ac:chgData name="Müller Laura" userId="8191ac63-0d49-4000-a34c-4f0f8c71d94d" providerId="ADAL" clId="{B2B72579-E9C9-4841-83B0-DBD0FDB23132}" dt="2024-09-02T13:31:44.348" v="23637" actId="478"/>
          <ac:grpSpMkLst>
            <pc:docMk/>
            <pc:sldMk cId="731199947" sldId="604"/>
            <ac:grpSpMk id="28" creationId="{8930A2E9-93D1-2715-088C-CFC01B474AC5}"/>
          </ac:grpSpMkLst>
        </pc:grpChg>
        <pc:grpChg chg="add del mod">
          <ac:chgData name="Müller Laura" userId="8191ac63-0d49-4000-a34c-4f0f8c71d94d" providerId="ADAL" clId="{B2B72579-E9C9-4841-83B0-DBD0FDB23132}" dt="2024-09-05T13:30:05.051" v="41172" actId="478"/>
          <ac:grpSpMkLst>
            <pc:docMk/>
            <pc:sldMk cId="731199947" sldId="604"/>
            <ac:grpSpMk id="28" creationId="{A8966AA5-C225-D3A7-61A9-7B22161F87A3}"/>
          </ac:grpSpMkLst>
        </pc:grpChg>
        <pc:grpChg chg="del">
          <ac:chgData name="Müller Laura" userId="8191ac63-0d49-4000-a34c-4f0f8c71d94d" providerId="ADAL" clId="{B2B72579-E9C9-4841-83B0-DBD0FDB23132}" dt="2024-08-29T16:40:57.529" v="16528" actId="478"/>
          <ac:grpSpMkLst>
            <pc:docMk/>
            <pc:sldMk cId="731199947" sldId="604"/>
            <ac:grpSpMk id="31" creationId="{83D15247-EC61-CA6A-13F9-B4D2A5383438}"/>
          </ac:grpSpMkLst>
        </pc:grpChg>
        <pc:grpChg chg="add mod">
          <ac:chgData name="Müller Laura" userId="8191ac63-0d49-4000-a34c-4f0f8c71d94d" providerId="ADAL" clId="{B2B72579-E9C9-4841-83B0-DBD0FDB23132}" dt="2024-08-30T08:19:41.599" v="20395" actId="164"/>
          <ac:grpSpMkLst>
            <pc:docMk/>
            <pc:sldMk cId="731199947" sldId="604"/>
            <ac:grpSpMk id="36" creationId="{1153156F-9711-CEDC-2F22-6F0EFFCCAF30}"/>
          </ac:grpSpMkLst>
        </pc:grpChg>
        <pc:grpChg chg="del">
          <ac:chgData name="Müller Laura" userId="8191ac63-0d49-4000-a34c-4f0f8c71d94d" providerId="ADAL" clId="{B2B72579-E9C9-4841-83B0-DBD0FDB23132}" dt="2024-08-29T16:40:57.529" v="16528" actId="478"/>
          <ac:grpSpMkLst>
            <pc:docMk/>
            <pc:sldMk cId="731199947" sldId="604"/>
            <ac:grpSpMk id="37" creationId="{EB3C93E9-863B-BDBC-148D-9B9DF48CCD7B}"/>
          </ac:grpSpMkLst>
        </pc:grpChg>
        <pc:grpChg chg="add del mod">
          <ac:chgData name="Müller Laura" userId="8191ac63-0d49-4000-a34c-4f0f8c71d94d" providerId="ADAL" clId="{B2B72579-E9C9-4841-83B0-DBD0FDB23132}" dt="2024-09-03T09:50:42.331" v="30525" actId="478"/>
          <ac:grpSpMkLst>
            <pc:docMk/>
            <pc:sldMk cId="731199947" sldId="604"/>
            <ac:grpSpMk id="41" creationId="{EFD69C0E-B34A-DF22-56FD-BC347D0E9411}"/>
          </ac:grpSpMkLst>
        </pc:grpChg>
        <pc:grpChg chg="del">
          <ac:chgData name="Müller Laura" userId="8191ac63-0d49-4000-a34c-4f0f8c71d94d" providerId="ADAL" clId="{B2B72579-E9C9-4841-83B0-DBD0FDB23132}" dt="2024-08-29T16:40:57.529" v="16528" actId="478"/>
          <ac:grpSpMkLst>
            <pc:docMk/>
            <pc:sldMk cId="731199947" sldId="604"/>
            <ac:grpSpMk id="42" creationId="{071DA61E-C755-A24B-DCDC-FB2A5B4AAC5C}"/>
          </ac:grpSpMkLst>
        </pc:grpChg>
        <pc:grpChg chg="add del mod">
          <ac:chgData name="Müller Laura" userId="8191ac63-0d49-4000-a34c-4f0f8c71d94d" providerId="ADAL" clId="{B2B72579-E9C9-4841-83B0-DBD0FDB23132}" dt="2024-09-02T13:31:44.348" v="23637" actId="478"/>
          <ac:grpSpMkLst>
            <pc:docMk/>
            <pc:sldMk cId="731199947" sldId="604"/>
            <ac:grpSpMk id="48" creationId="{B5911C51-3CC1-5A38-FCEB-5A4C387DE0EA}"/>
          </ac:grpSpMkLst>
        </pc:grpChg>
        <pc:grpChg chg="add mod">
          <ac:chgData name="Müller Laura" userId="8191ac63-0d49-4000-a34c-4f0f8c71d94d" providerId="ADAL" clId="{B2B72579-E9C9-4841-83B0-DBD0FDB23132}" dt="2024-09-03T09:54:52.992" v="30633" actId="1036"/>
          <ac:grpSpMkLst>
            <pc:docMk/>
            <pc:sldMk cId="731199947" sldId="604"/>
            <ac:grpSpMk id="48" creationId="{E585CE10-9F46-B194-FA36-5CEFF3D319BE}"/>
          </ac:grpSpMkLst>
        </pc:grpChg>
        <pc:grpChg chg="add del mod">
          <ac:chgData name="Müller Laura" userId="8191ac63-0d49-4000-a34c-4f0f8c71d94d" providerId="ADAL" clId="{B2B72579-E9C9-4841-83B0-DBD0FDB23132}" dt="2024-09-02T13:31:44.348" v="23637" actId="478"/>
          <ac:grpSpMkLst>
            <pc:docMk/>
            <pc:sldMk cId="731199947" sldId="604"/>
            <ac:grpSpMk id="49" creationId="{3C448078-8791-487D-A4EF-CBD7992ACB60}"/>
          </ac:grpSpMkLst>
        </pc:grpChg>
        <pc:grpChg chg="add mod">
          <ac:chgData name="Müller Laura" userId="8191ac63-0d49-4000-a34c-4f0f8c71d94d" providerId="ADAL" clId="{B2B72579-E9C9-4841-83B0-DBD0FDB23132}" dt="2024-09-05T13:27:28.739" v="41102" actId="1076"/>
          <ac:grpSpMkLst>
            <pc:docMk/>
            <pc:sldMk cId="731199947" sldId="604"/>
            <ac:grpSpMk id="57" creationId="{0DAA2DCD-964E-4503-9255-86C5A6DA8A76}"/>
          </ac:grpSpMkLst>
        </pc:grpChg>
        <pc:grpChg chg="del">
          <ac:chgData name="Müller Laura" userId="8191ac63-0d49-4000-a34c-4f0f8c71d94d" providerId="ADAL" clId="{B2B72579-E9C9-4841-83B0-DBD0FDB23132}" dt="2024-08-29T16:41:00.504" v="16529" actId="478"/>
          <ac:grpSpMkLst>
            <pc:docMk/>
            <pc:sldMk cId="731199947" sldId="604"/>
            <ac:grpSpMk id="57" creationId="{2E9C23A0-2CD7-4D1F-9ECB-C70A492D25A4}"/>
          </ac:grpSpMkLst>
        </pc:grpChg>
        <pc:grpChg chg="del">
          <ac:chgData name="Müller Laura" userId="8191ac63-0d49-4000-a34c-4f0f8c71d94d" providerId="ADAL" clId="{B2B72579-E9C9-4841-83B0-DBD0FDB23132}" dt="2024-08-29T16:40:57.529" v="16528" actId="478"/>
          <ac:grpSpMkLst>
            <pc:docMk/>
            <pc:sldMk cId="731199947" sldId="604"/>
            <ac:grpSpMk id="63" creationId="{EEF2605C-5474-8685-D058-D1090254E79F}"/>
          </ac:grpSpMkLst>
        </pc:grpChg>
        <pc:grpChg chg="add mod">
          <ac:chgData name="Müller Laura" userId="8191ac63-0d49-4000-a34c-4f0f8c71d94d" providerId="ADAL" clId="{B2B72579-E9C9-4841-83B0-DBD0FDB23132}" dt="2024-09-02T14:49:30.919" v="24386" actId="164"/>
          <ac:grpSpMkLst>
            <pc:docMk/>
            <pc:sldMk cId="731199947" sldId="604"/>
            <ac:grpSpMk id="65" creationId="{8206201C-661D-38CD-1444-A72AA5C78AF0}"/>
          </ac:grpSpMkLst>
        </pc:grpChg>
        <pc:grpChg chg="add mod">
          <ac:chgData name="Müller Laura" userId="8191ac63-0d49-4000-a34c-4f0f8c71d94d" providerId="ADAL" clId="{B2B72579-E9C9-4841-83B0-DBD0FDB23132}" dt="2024-09-02T14:49:30.919" v="24386" actId="164"/>
          <ac:grpSpMkLst>
            <pc:docMk/>
            <pc:sldMk cId="731199947" sldId="604"/>
            <ac:grpSpMk id="66" creationId="{218EB1AA-807A-D746-9DDD-0FBAB3FB465B}"/>
          </ac:grpSpMkLst>
        </pc:grpChg>
        <pc:grpChg chg="add mod">
          <ac:chgData name="Müller Laura" userId="8191ac63-0d49-4000-a34c-4f0f8c71d94d" providerId="ADAL" clId="{B2B72579-E9C9-4841-83B0-DBD0FDB23132}" dt="2024-09-02T14:49:30.919" v="24386" actId="164"/>
          <ac:grpSpMkLst>
            <pc:docMk/>
            <pc:sldMk cId="731199947" sldId="604"/>
            <ac:grpSpMk id="73" creationId="{ED1B9832-94AC-F527-E125-71A61896377D}"/>
          </ac:grpSpMkLst>
        </pc:grpChg>
        <pc:grpChg chg="add del mod">
          <ac:chgData name="Müller Laura" userId="8191ac63-0d49-4000-a34c-4f0f8c71d94d" providerId="ADAL" clId="{B2B72579-E9C9-4841-83B0-DBD0FDB23132}" dt="2024-09-03T08:50:09.865" v="28964" actId="478"/>
          <ac:grpSpMkLst>
            <pc:docMk/>
            <pc:sldMk cId="731199947" sldId="604"/>
            <ac:grpSpMk id="84" creationId="{67CF6C2E-F52E-528D-167B-2E6F0109375A}"/>
          </ac:grpSpMkLst>
        </pc:grpChg>
        <pc:grpChg chg="add del mod">
          <ac:chgData name="Müller Laura" userId="8191ac63-0d49-4000-a34c-4f0f8c71d94d" providerId="ADAL" clId="{B2B72579-E9C9-4841-83B0-DBD0FDB23132}" dt="2024-09-03T08:50:08.776" v="28963" actId="478"/>
          <ac:grpSpMkLst>
            <pc:docMk/>
            <pc:sldMk cId="731199947" sldId="604"/>
            <ac:grpSpMk id="97" creationId="{4EACE9A3-3E2F-F7BA-33ED-DEBDB1E29981}"/>
          </ac:grpSpMkLst>
        </pc:grpChg>
        <pc:grpChg chg="del">
          <ac:chgData name="Müller Laura" userId="8191ac63-0d49-4000-a34c-4f0f8c71d94d" providerId="ADAL" clId="{B2B72579-E9C9-4841-83B0-DBD0FDB23132}" dt="2024-08-29T16:40:57.529" v="16528" actId="478"/>
          <ac:grpSpMkLst>
            <pc:docMk/>
            <pc:sldMk cId="731199947" sldId="604"/>
            <ac:grpSpMk id="115" creationId="{E81377C1-9F88-C076-B300-E65783D7CEB4}"/>
          </ac:grpSpMkLst>
        </pc:grpChg>
        <pc:grpChg chg="del">
          <ac:chgData name="Müller Laura" userId="8191ac63-0d49-4000-a34c-4f0f8c71d94d" providerId="ADAL" clId="{B2B72579-E9C9-4841-83B0-DBD0FDB23132}" dt="2024-08-29T16:41:00.504" v="16529" actId="478"/>
          <ac:grpSpMkLst>
            <pc:docMk/>
            <pc:sldMk cId="731199947" sldId="604"/>
            <ac:grpSpMk id="116" creationId="{10EDB995-0FCC-8852-6AA1-2B9316B05621}"/>
          </ac:grpSpMkLst>
        </pc:grpChg>
        <pc:grpChg chg="del">
          <ac:chgData name="Müller Laura" userId="8191ac63-0d49-4000-a34c-4f0f8c71d94d" providerId="ADAL" clId="{B2B72579-E9C9-4841-83B0-DBD0FDB23132}" dt="2024-08-29T16:40:57.529" v="16528" actId="478"/>
          <ac:grpSpMkLst>
            <pc:docMk/>
            <pc:sldMk cId="731199947" sldId="604"/>
            <ac:grpSpMk id="117" creationId="{D3C988AF-5353-1624-C073-E5B53F80BFF3}"/>
          </ac:grpSpMkLst>
        </pc:grpChg>
        <pc:grpChg chg="del">
          <ac:chgData name="Müller Laura" userId="8191ac63-0d49-4000-a34c-4f0f8c71d94d" providerId="ADAL" clId="{B2B72579-E9C9-4841-83B0-DBD0FDB23132}" dt="2024-08-29T16:41:00.504" v="16529" actId="478"/>
          <ac:grpSpMkLst>
            <pc:docMk/>
            <pc:sldMk cId="731199947" sldId="604"/>
            <ac:grpSpMk id="118" creationId="{814E1EE1-2FE0-4AD2-FAA4-9D8508AF841F}"/>
          </ac:grpSpMkLst>
        </pc:grpChg>
        <pc:picChg chg="add mod">
          <ac:chgData name="Müller Laura" userId="8191ac63-0d49-4000-a34c-4f0f8c71d94d" providerId="ADAL" clId="{B2B72579-E9C9-4841-83B0-DBD0FDB23132}" dt="2024-09-05T13:26:51.004" v="41063" actId="164"/>
          <ac:picMkLst>
            <pc:docMk/>
            <pc:sldMk cId="731199947" sldId="604"/>
            <ac:picMk id="2" creationId="{1AD64912-848A-B092-D0BB-DB3E8E0AFB18}"/>
          </ac:picMkLst>
        </pc:picChg>
        <pc:picChg chg="add del mod">
          <ac:chgData name="Müller Laura" userId="8191ac63-0d49-4000-a34c-4f0f8c71d94d" providerId="ADAL" clId="{B2B72579-E9C9-4841-83B0-DBD0FDB23132}" dt="2024-09-02T13:36:52.493" v="23701" actId="478"/>
          <ac:picMkLst>
            <pc:docMk/>
            <pc:sldMk cId="731199947" sldId="604"/>
            <ac:picMk id="2" creationId="{47FFB3E6-8181-5534-93CF-7547D5709053}"/>
          </ac:picMkLst>
        </pc:picChg>
        <pc:picChg chg="add del mod">
          <ac:chgData name="Müller Laura" userId="8191ac63-0d49-4000-a34c-4f0f8c71d94d" providerId="ADAL" clId="{B2B72579-E9C9-4841-83B0-DBD0FDB23132}" dt="2024-09-03T08:42:27.355" v="28776" actId="478"/>
          <ac:picMkLst>
            <pc:docMk/>
            <pc:sldMk cId="731199947" sldId="604"/>
            <ac:picMk id="3" creationId="{667940D5-F7A0-AFCA-021A-B452AC18CC49}"/>
          </ac:picMkLst>
        </pc:picChg>
        <pc:picChg chg="add mod modCrop">
          <ac:chgData name="Müller Laura" userId="8191ac63-0d49-4000-a34c-4f0f8c71d94d" providerId="ADAL" clId="{B2B72579-E9C9-4841-83B0-DBD0FDB23132}" dt="2024-09-02T14:54:02.429" v="24971" actId="1035"/>
          <ac:picMkLst>
            <pc:docMk/>
            <pc:sldMk cId="731199947" sldId="604"/>
            <ac:picMk id="4" creationId="{045C182B-09C8-8E27-5533-A7667805DC87}"/>
          </ac:picMkLst>
        </pc:picChg>
        <pc:picChg chg="del mod topLvl">
          <ac:chgData name="Müller Laura" userId="8191ac63-0d49-4000-a34c-4f0f8c71d94d" providerId="ADAL" clId="{B2B72579-E9C9-4841-83B0-DBD0FDB23132}" dt="2024-08-30T08:06:41.126" v="19571" actId="478"/>
          <ac:picMkLst>
            <pc:docMk/>
            <pc:sldMk cId="731199947" sldId="604"/>
            <ac:picMk id="4" creationId="{EB54D48F-AEF6-0698-2867-E0A5A3691B7D}"/>
          </ac:picMkLst>
        </pc:picChg>
        <pc:picChg chg="del">
          <ac:chgData name="Müller Laura" userId="8191ac63-0d49-4000-a34c-4f0f8c71d94d" providerId="ADAL" clId="{B2B72579-E9C9-4841-83B0-DBD0FDB23132}" dt="2024-09-03T09:56:25.582" v="30641" actId="478"/>
          <ac:picMkLst>
            <pc:docMk/>
            <pc:sldMk cId="731199947" sldId="604"/>
            <ac:picMk id="5" creationId="{00EA517F-65DC-E1A3-22C5-A49799C41ECE}"/>
          </ac:picMkLst>
        </pc:picChg>
        <pc:picChg chg="del">
          <ac:chgData name="Müller Laura" userId="8191ac63-0d49-4000-a34c-4f0f8c71d94d" providerId="ADAL" clId="{B2B72579-E9C9-4841-83B0-DBD0FDB23132}" dt="2024-08-29T16:40:57.529" v="16528" actId="478"/>
          <ac:picMkLst>
            <pc:docMk/>
            <pc:sldMk cId="731199947" sldId="604"/>
            <ac:picMk id="6" creationId="{1DFEDDD8-3AC7-C64B-B41A-4E960C98C44E}"/>
          </ac:picMkLst>
        </pc:picChg>
        <pc:picChg chg="add del mod">
          <ac:chgData name="Müller Laura" userId="8191ac63-0d49-4000-a34c-4f0f8c71d94d" providerId="ADAL" clId="{B2B72579-E9C9-4841-83B0-DBD0FDB23132}" dt="2024-09-03T08:43:35.656" v="28851" actId="478"/>
          <ac:picMkLst>
            <pc:docMk/>
            <pc:sldMk cId="731199947" sldId="604"/>
            <ac:picMk id="6" creationId="{579F30D7-947B-85FF-DC1F-D1BA38DE11EE}"/>
          </ac:picMkLst>
        </pc:picChg>
        <pc:picChg chg="del">
          <ac:chgData name="Müller Laura" userId="8191ac63-0d49-4000-a34c-4f0f8c71d94d" providerId="ADAL" clId="{B2B72579-E9C9-4841-83B0-DBD0FDB23132}" dt="2024-08-29T16:40:57.529" v="16528" actId="478"/>
          <ac:picMkLst>
            <pc:docMk/>
            <pc:sldMk cId="731199947" sldId="604"/>
            <ac:picMk id="7" creationId="{FF5AF4FB-8600-D05A-7434-A7310F8761AC}"/>
          </ac:picMkLst>
        </pc:picChg>
        <pc:picChg chg="add mod ord">
          <ac:chgData name="Müller Laura" userId="8191ac63-0d49-4000-a34c-4f0f8c71d94d" providerId="ADAL" clId="{B2B72579-E9C9-4841-83B0-DBD0FDB23132}" dt="2024-09-03T09:53:23.752" v="30602" actId="1038"/>
          <ac:picMkLst>
            <pc:docMk/>
            <pc:sldMk cId="731199947" sldId="604"/>
            <ac:picMk id="8" creationId="{FC697845-4D32-EF85-4691-B9A6D18D7A95}"/>
          </ac:picMkLst>
        </pc:picChg>
        <pc:picChg chg="del mod">
          <ac:chgData name="Müller Laura" userId="8191ac63-0d49-4000-a34c-4f0f8c71d94d" providerId="ADAL" clId="{B2B72579-E9C9-4841-83B0-DBD0FDB23132}" dt="2024-09-03T09:56:25.582" v="30641" actId="478"/>
          <ac:picMkLst>
            <pc:docMk/>
            <pc:sldMk cId="731199947" sldId="604"/>
            <ac:picMk id="9" creationId="{09C0FDE1-AFF6-BE63-3298-A0E43172D1BB}"/>
          </ac:picMkLst>
        </pc:picChg>
        <pc:picChg chg="add mod ord">
          <ac:chgData name="Müller Laura" userId="8191ac63-0d49-4000-a34c-4f0f8c71d94d" providerId="ADAL" clId="{B2B72579-E9C9-4841-83B0-DBD0FDB23132}" dt="2024-09-03T09:53:16.352" v="30596" actId="1037"/>
          <ac:picMkLst>
            <pc:docMk/>
            <pc:sldMk cId="731199947" sldId="604"/>
            <ac:picMk id="11" creationId="{50519788-B19C-1A27-61AC-FAB97DAF97B2}"/>
          </ac:picMkLst>
        </pc:picChg>
        <pc:picChg chg="add del mod">
          <ac:chgData name="Müller Laura" userId="8191ac63-0d49-4000-a34c-4f0f8c71d94d" providerId="ADAL" clId="{B2B72579-E9C9-4841-83B0-DBD0FDB23132}" dt="2024-09-03T08:50:02.167" v="28958" actId="22"/>
          <ac:picMkLst>
            <pc:docMk/>
            <pc:sldMk cId="731199947" sldId="604"/>
            <ac:picMk id="13" creationId="{1D17A8F3-FC2A-1D7D-1668-EE7C9FD0977C}"/>
          </ac:picMkLst>
        </pc:picChg>
        <pc:picChg chg="add del mod">
          <ac:chgData name="Müller Laura" userId="8191ac63-0d49-4000-a34c-4f0f8c71d94d" providerId="ADAL" clId="{B2B72579-E9C9-4841-83B0-DBD0FDB23132}" dt="2024-09-03T08:50:07.404" v="28962" actId="478"/>
          <ac:picMkLst>
            <pc:docMk/>
            <pc:sldMk cId="731199947" sldId="604"/>
            <ac:picMk id="15" creationId="{F2CD58C4-589A-9A2B-B460-2A83142D4655}"/>
          </ac:picMkLst>
        </pc:picChg>
        <pc:picChg chg="add del mod">
          <ac:chgData name="Müller Laura" userId="8191ac63-0d49-4000-a34c-4f0f8c71d94d" providerId="ADAL" clId="{B2B72579-E9C9-4841-83B0-DBD0FDB23132}" dt="2024-09-02T13:31:44.348" v="23637" actId="478"/>
          <ac:picMkLst>
            <pc:docMk/>
            <pc:sldMk cId="731199947" sldId="604"/>
            <ac:picMk id="19" creationId="{C9EED4DB-9442-5C11-E4B7-FC5ABB9BE51F}"/>
          </ac:picMkLst>
        </pc:picChg>
        <pc:picChg chg="add mod">
          <ac:chgData name="Müller Laura" userId="8191ac63-0d49-4000-a34c-4f0f8c71d94d" providerId="ADAL" clId="{B2B72579-E9C9-4841-83B0-DBD0FDB23132}" dt="2024-09-03T09:52:27.987" v="30581" actId="1037"/>
          <ac:picMkLst>
            <pc:docMk/>
            <pc:sldMk cId="731199947" sldId="604"/>
            <ac:picMk id="19" creationId="{D918BF2F-92B5-A866-7DE6-AAF11CC883E5}"/>
          </ac:picMkLst>
        </pc:picChg>
        <pc:picChg chg="add del mod">
          <ac:chgData name="Müller Laura" userId="8191ac63-0d49-4000-a34c-4f0f8c71d94d" providerId="ADAL" clId="{B2B72579-E9C9-4841-83B0-DBD0FDB23132}" dt="2024-08-30T08:12:21.221" v="20215" actId="478"/>
          <ac:picMkLst>
            <pc:docMk/>
            <pc:sldMk cId="731199947" sldId="604"/>
            <ac:picMk id="20" creationId="{29B76913-DA63-329B-EBE0-DCAAA74DD9B9}"/>
          </ac:picMkLst>
        </pc:picChg>
        <pc:picChg chg="add del mod">
          <ac:chgData name="Müller Laura" userId="8191ac63-0d49-4000-a34c-4f0f8c71d94d" providerId="ADAL" clId="{B2B72579-E9C9-4841-83B0-DBD0FDB23132}" dt="2024-08-30T08:07:27.518" v="19584" actId="478"/>
          <ac:picMkLst>
            <pc:docMk/>
            <pc:sldMk cId="731199947" sldId="604"/>
            <ac:picMk id="21" creationId="{82A5BF14-CF88-3EB7-CCBA-2C757AD8601B}"/>
          </ac:picMkLst>
        </pc:picChg>
        <pc:picChg chg="add mod">
          <ac:chgData name="Müller Laura" userId="8191ac63-0d49-4000-a34c-4f0f8c71d94d" providerId="ADAL" clId="{B2B72579-E9C9-4841-83B0-DBD0FDB23132}" dt="2024-09-03T09:52:49.632" v="30587" actId="408"/>
          <ac:picMkLst>
            <pc:docMk/>
            <pc:sldMk cId="731199947" sldId="604"/>
            <ac:picMk id="25" creationId="{E2259120-7368-41B8-9830-DFF83AA7B4E9}"/>
          </ac:picMkLst>
        </pc:picChg>
        <pc:picChg chg="add mod">
          <ac:chgData name="Müller Laura" userId="8191ac63-0d49-4000-a34c-4f0f8c71d94d" providerId="ADAL" clId="{B2B72579-E9C9-4841-83B0-DBD0FDB23132}" dt="2024-09-05T07:52:40.945" v="39835" actId="1038"/>
          <ac:picMkLst>
            <pc:docMk/>
            <pc:sldMk cId="731199947" sldId="604"/>
            <ac:picMk id="29" creationId="{EAAF8156-32DD-AB94-6420-1636C18F1DE3}"/>
          </ac:picMkLst>
        </pc:picChg>
        <pc:picChg chg="add mod">
          <ac:chgData name="Müller Laura" userId="8191ac63-0d49-4000-a34c-4f0f8c71d94d" providerId="ADAL" clId="{B2B72579-E9C9-4841-83B0-DBD0FDB23132}" dt="2024-09-03T09:52:30.863" v="30582" actId="1076"/>
          <ac:picMkLst>
            <pc:docMk/>
            <pc:sldMk cId="731199947" sldId="604"/>
            <ac:picMk id="31" creationId="{939EE385-F3E6-9DB5-0E24-8FE13292AC87}"/>
          </ac:picMkLst>
        </pc:picChg>
        <pc:picChg chg="add mod">
          <ac:chgData name="Müller Laura" userId="8191ac63-0d49-4000-a34c-4f0f8c71d94d" providerId="ADAL" clId="{B2B72579-E9C9-4841-83B0-DBD0FDB23132}" dt="2024-09-03T09:51:53.152" v="30560" actId="1038"/>
          <ac:picMkLst>
            <pc:docMk/>
            <pc:sldMk cId="731199947" sldId="604"/>
            <ac:picMk id="33" creationId="{DE6FA155-CA41-C7FD-B5B1-A9687081CDBD}"/>
          </ac:picMkLst>
        </pc:picChg>
        <pc:picChg chg="add mod">
          <ac:chgData name="Müller Laura" userId="8191ac63-0d49-4000-a34c-4f0f8c71d94d" providerId="ADAL" clId="{B2B72579-E9C9-4841-83B0-DBD0FDB23132}" dt="2024-09-03T09:52:07.902" v="30578" actId="408"/>
          <ac:picMkLst>
            <pc:docMk/>
            <pc:sldMk cId="731199947" sldId="604"/>
            <ac:picMk id="35" creationId="{46A887F2-03A0-F0F5-7015-7C2B5FB4371A}"/>
          </ac:picMkLst>
        </pc:picChg>
        <pc:picChg chg="del mod">
          <ac:chgData name="Müller Laura" userId="8191ac63-0d49-4000-a34c-4f0f8c71d94d" providerId="ADAL" clId="{B2B72579-E9C9-4841-83B0-DBD0FDB23132}" dt="2024-08-30T08:18:02.622" v="20362" actId="478"/>
          <ac:picMkLst>
            <pc:docMk/>
            <pc:sldMk cId="731199947" sldId="604"/>
            <ac:picMk id="37" creationId="{41FB2322-29E0-45B2-1121-8053106B5EEE}"/>
          </ac:picMkLst>
        </pc:picChg>
        <pc:picChg chg="mod modCrop">
          <ac:chgData name="Müller Laura" userId="8191ac63-0d49-4000-a34c-4f0f8c71d94d" providerId="ADAL" clId="{B2B72579-E9C9-4841-83B0-DBD0FDB23132}" dt="2024-08-30T08:16:21.923" v="20359" actId="732"/>
          <ac:picMkLst>
            <pc:docMk/>
            <pc:sldMk cId="731199947" sldId="604"/>
            <ac:picMk id="38" creationId="{06F590C5-DEB4-5169-6C5A-73C462966BB4}"/>
          </ac:picMkLst>
        </pc:picChg>
        <pc:picChg chg="add mod">
          <ac:chgData name="Müller Laura" userId="8191ac63-0d49-4000-a34c-4f0f8c71d94d" providerId="ADAL" clId="{B2B72579-E9C9-4841-83B0-DBD0FDB23132}" dt="2024-09-03T09:52:07.902" v="30578" actId="408"/>
          <ac:picMkLst>
            <pc:docMk/>
            <pc:sldMk cId="731199947" sldId="604"/>
            <ac:picMk id="38" creationId="{A60EA682-DD79-C5B7-F408-58B0130C03CB}"/>
          </ac:picMkLst>
        </pc:picChg>
        <pc:picChg chg="add mod">
          <ac:chgData name="Müller Laura" userId="8191ac63-0d49-4000-a34c-4f0f8c71d94d" providerId="ADAL" clId="{B2B72579-E9C9-4841-83B0-DBD0FDB23132}" dt="2024-09-03T09:51:59.751" v="30576" actId="1037"/>
          <ac:picMkLst>
            <pc:docMk/>
            <pc:sldMk cId="731199947" sldId="604"/>
            <ac:picMk id="40" creationId="{E383518E-7A1D-36B8-5D4B-57124EAF1A48}"/>
          </ac:picMkLst>
        </pc:picChg>
        <pc:picChg chg="mod">
          <ac:chgData name="Müller Laura" userId="8191ac63-0d49-4000-a34c-4f0f8c71d94d" providerId="ADAL" clId="{B2B72579-E9C9-4841-83B0-DBD0FDB23132}" dt="2024-09-03T09:50:14.736" v="30441"/>
          <ac:picMkLst>
            <pc:docMk/>
            <pc:sldMk cId="731199947" sldId="604"/>
            <ac:picMk id="42" creationId="{1DE83219-5D51-D8DC-EDD5-7698EFD4EF54}"/>
          </ac:picMkLst>
        </pc:picChg>
        <pc:picChg chg="add del mod">
          <ac:chgData name="Müller Laura" userId="8191ac63-0d49-4000-a34c-4f0f8c71d94d" providerId="ADAL" clId="{B2B72579-E9C9-4841-83B0-DBD0FDB23132}" dt="2024-09-03T09:51:55.931" v="30561" actId="478"/>
          <ac:picMkLst>
            <pc:docMk/>
            <pc:sldMk cId="731199947" sldId="604"/>
            <ac:picMk id="44" creationId="{E08276F1-848D-2F74-E8E7-98E1D8AAE97C}"/>
          </ac:picMkLst>
        </pc:picChg>
        <pc:picChg chg="add del mod">
          <ac:chgData name="Müller Laura" userId="8191ac63-0d49-4000-a34c-4f0f8c71d94d" providerId="ADAL" clId="{B2B72579-E9C9-4841-83B0-DBD0FDB23132}" dt="2024-09-03T09:52:01.682" v="30577" actId="478"/>
          <ac:picMkLst>
            <pc:docMk/>
            <pc:sldMk cId="731199947" sldId="604"/>
            <ac:picMk id="45" creationId="{FC8A7A66-E01A-BC24-D5F1-8F8E45AA9B8E}"/>
          </ac:picMkLst>
        </pc:picChg>
        <pc:picChg chg="add del mod">
          <ac:chgData name="Müller Laura" userId="8191ac63-0d49-4000-a34c-4f0f8c71d94d" providerId="ADAL" clId="{B2B72579-E9C9-4841-83B0-DBD0FDB23132}" dt="2024-09-03T09:52:35.482" v="30584" actId="478"/>
          <ac:picMkLst>
            <pc:docMk/>
            <pc:sldMk cId="731199947" sldId="604"/>
            <ac:picMk id="46" creationId="{1AE62EE2-1A36-3EA6-1F17-E987250FFA17}"/>
          </ac:picMkLst>
        </pc:picChg>
        <pc:picChg chg="add del mod">
          <ac:chgData name="Müller Laura" userId="8191ac63-0d49-4000-a34c-4f0f8c71d94d" providerId="ADAL" clId="{B2B72579-E9C9-4841-83B0-DBD0FDB23132}" dt="2024-09-03T09:52:34.167" v="30583" actId="478"/>
          <ac:picMkLst>
            <pc:docMk/>
            <pc:sldMk cId="731199947" sldId="604"/>
            <ac:picMk id="47" creationId="{6F53635D-2C41-1587-2676-D9DFDBF65B49}"/>
          </ac:picMkLst>
        </pc:picChg>
        <pc:picChg chg="mod">
          <ac:chgData name="Müller Laura" userId="8191ac63-0d49-4000-a34c-4f0f8c71d94d" providerId="ADAL" clId="{B2B72579-E9C9-4841-83B0-DBD0FDB23132}" dt="2024-09-03T09:53:09.657" v="30588"/>
          <ac:picMkLst>
            <pc:docMk/>
            <pc:sldMk cId="731199947" sldId="604"/>
            <ac:picMk id="49" creationId="{BEE50872-AECB-F6D2-FAFE-B11F22F08DBC}"/>
          </ac:picMkLst>
        </pc:picChg>
        <pc:picChg chg="add del mod modCrop">
          <ac:chgData name="Müller Laura" userId="8191ac63-0d49-4000-a34c-4f0f8c71d94d" providerId="ADAL" clId="{B2B72579-E9C9-4841-83B0-DBD0FDB23132}" dt="2024-09-02T13:31:44.348" v="23637" actId="478"/>
          <ac:picMkLst>
            <pc:docMk/>
            <pc:sldMk cId="731199947" sldId="604"/>
            <ac:picMk id="51" creationId="{7FA4C06E-8483-D210-55D9-AF411B4F5007}"/>
          </ac:picMkLst>
        </pc:picChg>
        <pc:picChg chg="add del mod modCrop">
          <ac:chgData name="Müller Laura" userId="8191ac63-0d49-4000-a34c-4f0f8c71d94d" providerId="ADAL" clId="{B2B72579-E9C9-4841-83B0-DBD0FDB23132}" dt="2024-09-02T13:31:44.348" v="23637" actId="478"/>
          <ac:picMkLst>
            <pc:docMk/>
            <pc:sldMk cId="731199947" sldId="604"/>
            <ac:picMk id="53" creationId="{AFAA0A4F-A1A5-0998-53E8-126CBA92C0BD}"/>
          </ac:picMkLst>
        </pc:picChg>
        <pc:picChg chg="add del mod modCrop">
          <ac:chgData name="Müller Laura" userId="8191ac63-0d49-4000-a34c-4f0f8c71d94d" providerId="ADAL" clId="{B2B72579-E9C9-4841-83B0-DBD0FDB23132}" dt="2024-09-02T13:31:44.348" v="23637" actId="478"/>
          <ac:picMkLst>
            <pc:docMk/>
            <pc:sldMk cId="731199947" sldId="604"/>
            <ac:picMk id="55" creationId="{6D240D3D-D06B-5D4B-DD7A-6E2CEC408BB8}"/>
          </ac:picMkLst>
        </pc:picChg>
        <pc:picChg chg="add del mod modCrop">
          <ac:chgData name="Müller Laura" userId="8191ac63-0d49-4000-a34c-4f0f8c71d94d" providerId="ADAL" clId="{B2B72579-E9C9-4841-83B0-DBD0FDB23132}" dt="2024-09-02T13:31:44.348" v="23637" actId="478"/>
          <ac:picMkLst>
            <pc:docMk/>
            <pc:sldMk cId="731199947" sldId="604"/>
            <ac:picMk id="58" creationId="{838A6F85-C05F-A5E3-97E4-ED6B25F59353}"/>
          </ac:picMkLst>
        </pc:picChg>
        <pc:picChg chg="mod">
          <ac:chgData name="Müller Laura" userId="8191ac63-0d49-4000-a34c-4f0f8c71d94d" providerId="ADAL" clId="{B2B72579-E9C9-4841-83B0-DBD0FDB23132}" dt="2024-09-03T09:53:09.657" v="30588"/>
          <ac:picMkLst>
            <pc:docMk/>
            <pc:sldMk cId="731199947" sldId="604"/>
            <ac:picMk id="58" creationId="{B9C39622-1267-587E-B221-A62F4CA1ADBE}"/>
          </ac:picMkLst>
        </pc:picChg>
        <pc:picChg chg="add del mod">
          <ac:chgData name="Müller Laura" userId="8191ac63-0d49-4000-a34c-4f0f8c71d94d" providerId="ADAL" clId="{B2B72579-E9C9-4841-83B0-DBD0FDB23132}" dt="2024-09-02T13:31:44.348" v="23637" actId="478"/>
          <ac:picMkLst>
            <pc:docMk/>
            <pc:sldMk cId="731199947" sldId="604"/>
            <ac:picMk id="62" creationId="{D65C0C8D-78C4-7B9D-E372-9249F8A664DF}"/>
          </ac:picMkLst>
        </pc:picChg>
        <pc:picChg chg="mod modCrop">
          <ac:chgData name="Müller Laura" userId="8191ac63-0d49-4000-a34c-4f0f8c71d94d" providerId="ADAL" clId="{B2B72579-E9C9-4841-83B0-DBD0FDB23132}" dt="2024-09-02T14:54:03.251" v="24972" actId="1035"/>
          <ac:picMkLst>
            <pc:docMk/>
            <pc:sldMk cId="731199947" sldId="604"/>
            <ac:picMk id="67" creationId="{6CB52EBE-9BF1-87EC-8F60-D3D504FD8A6B}"/>
          </ac:picMkLst>
        </pc:picChg>
        <pc:picChg chg="mod modCrop">
          <ac:chgData name="Müller Laura" userId="8191ac63-0d49-4000-a34c-4f0f8c71d94d" providerId="ADAL" clId="{B2B72579-E9C9-4841-83B0-DBD0FDB23132}" dt="2024-09-02T14:54:01.018" v="24970" actId="1035"/>
          <ac:picMkLst>
            <pc:docMk/>
            <pc:sldMk cId="731199947" sldId="604"/>
            <ac:picMk id="74" creationId="{6774814F-11F5-7BA9-A3B2-F0424BE768E5}"/>
          </ac:picMkLst>
        </pc:picChg>
        <pc:picChg chg="add mod modCrop">
          <ac:chgData name="Müller Laura" userId="8191ac63-0d49-4000-a34c-4f0f8c71d94d" providerId="ADAL" clId="{B2B72579-E9C9-4841-83B0-DBD0FDB23132}" dt="2024-09-02T14:54:05.179" v="24973" actId="1035"/>
          <ac:picMkLst>
            <pc:docMk/>
            <pc:sldMk cId="731199947" sldId="604"/>
            <ac:picMk id="80" creationId="{99255DE3-8661-A3F6-F346-2C1D9A65AABC}"/>
          </ac:picMkLst>
        </pc:picChg>
        <pc:picChg chg="add mod modCrop">
          <ac:chgData name="Müller Laura" userId="8191ac63-0d49-4000-a34c-4f0f8c71d94d" providerId="ADAL" clId="{B2B72579-E9C9-4841-83B0-DBD0FDB23132}" dt="2024-09-02T14:56:15.874" v="25503" actId="164"/>
          <ac:picMkLst>
            <pc:docMk/>
            <pc:sldMk cId="731199947" sldId="604"/>
            <ac:picMk id="86" creationId="{D07E1DFE-9C83-8E4A-88D5-9B79232729AF}"/>
          </ac:picMkLst>
        </pc:picChg>
        <pc:picChg chg="add mod modCrop">
          <ac:chgData name="Müller Laura" userId="8191ac63-0d49-4000-a34c-4f0f8c71d94d" providerId="ADAL" clId="{B2B72579-E9C9-4841-83B0-DBD0FDB23132}" dt="2024-09-02T14:56:15.874" v="25503" actId="164"/>
          <ac:picMkLst>
            <pc:docMk/>
            <pc:sldMk cId="731199947" sldId="604"/>
            <ac:picMk id="87" creationId="{6E5EA409-5499-F754-165A-85E1D59A523A}"/>
          </ac:picMkLst>
        </pc:picChg>
        <pc:picChg chg="add mod modCrop">
          <ac:chgData name="Müller Laura" userId="8191ac63-0d49-4000-a34c-4f0f8c71d94d" providerId="ADAL" clId="{B2B72579-E9C9-4841-83B0-DBD0FDB23132}" dt="2024-09-02T14:56:15.874" v="25503" actId="164"/>
          <ac:picMkLst>
            <pc:docMk/>
            <pc:sldMk cId="731199947" sldId="604"/>
            <ac:picMk id="88" creationId="{8588C0A0-036C-8427-8ABD-88360C64F1C5}"/>
          </ac:picMkLst>
        </pc:picChg>
        <pc:picChg chg="add mod modCrop">
          <ac:chgData name="Müller Laura" userId="8191ac63-0d49-4000-a34c-4f0f8c71d94d" providerId="ADAL" clId="{B2B72579-E9C9-4841-83B0-DBD0FDB23132}" dt="2024-09-02T14:56:15.874" v="25503" actId="164"/>
          <ac:picMkLst>
            <pc:docMk/>
            <pc:sldMk cId="731199947" sldId="604"/>
            <ac:picMk id="89" creationId="{F9110563-DA14-D403-84C0-1FB0AB2D4435}"/>
          </ac:picMkLst>
        </pc:picChg>
        <pc:picChg chg="add del mod">
          <ac:chgData name="Müller Laura" userId="8191ac63-0d49-4000-a34c-4f0f8c71d94d" providerId="ADAL" clId="{B2B72579-E9C9-4841-83B0-DBD0FDB23132}" dt="2024-09-02T14:57:27.235" v="25685" actId="478"/>
          <ac:picMkLst>
            <pc:docMk/>
            <pc:sldMk cId="731199947" sldId="604"/>
            <ac:picMk id="98" creationId="{CB450FDC-B1A9-FCA6-B764-53590922ADE2}"/>
          </ac:picMkLst>
        </pc:picChg>
        <pc:picChg chg="add del mod ord">
          <ac:chgData name="Müller Laura" userId="8191ac63-0d49-4000-a34c-4f0f8c71d94d" providerId="ADAL" clId="{B2B72579-E9C9-4841-83B0-DBD0FDB23132}" dt="2024-09-03T08:47:45.890" v="28946" actId="478"/>
          <ac:picMkLst>
            <pc:docMk/>
            <pc:sldMk cId="731199947" sldId="604"/>
            <ac:picMk id="105" creationId="{F9C3E416-4373-CECF-2BE6-92CB196D893B}"/>
          </ac:picMkLst>
        </pc:picChg>
        <pc:picChg chg="add del mod ord">
          <ac:chgData name="Müller Laura" userId="8191ac63-0d49-4000-a34c-4f0f8c71d94d" providerId="ADAL" clId="{B2B72579-E9C9-4841-83B0-DBD0FDB23132}" dt="2024-09-02T14:58:58.859" v="25868" actId="478"/>
          <ac:picMkLst>
            <pc:docMk/>
            <pc:sldMk cId="731199947" sldId="604"/>
            <ac:picMk id="107" creationId="{4917F268-6ED8-EF99-8A95-612D18A38605}"/>
          </ac:picMkLst>
        </pc:picChg>
        <pc:picChg chg="add mod">
          <ac:chgData name="Müller Laura" userId="8191ac63-0d49-4000-a34c-4f0f8c71d94d" providerId="ADAL" clId="{B2B72579-E9C9-4841-83B0-DBD0FDB23132}" dt="2024-09-03T09:56:25.937" v="30642"/>
          <ac:picMkLst>
            <pc:docMk/>
            <pc:sldMk cId="731199947" sldId="604"/>
            <ac:picMk id="113" creationId="{09420F40-CA33-F4A9-F57E-3CB3241F19F4}"/>
          </ac:picMkLst>
        </pc:picChg>
        <pc:picChg chg="add mod">
          <ac:chgData name="Müller Laura" userId="8191ac63-0d49-4000-a34c-4f0f8c71d94d" providerId="ADAL" clId="{B2B72579-E9C9-4841-83B0-DBD0FDB23132}" dt="2024-09-03T09:56:25.937" v="30642"/>
          <ac:picMkLst>
            <pc:docMk/>
            <pc:sldMk cId="731199947" sldId="604"/>
            <ac:picMk id="114" creationId="{0B359A75-4CAD-FA20-1620-8775A032D8F0}"/>
          </ac:picMkLst>
        </pc:picChg>
        <pc:picChg chg="add del mod">
          <ac:chgData name="Müller Laura" userId="8191ac63-0d49-4000-a34c-4f0f8c71d94d" providerId="ADAL" clId="{B2B72579-E9C9-4841-83B0-DBD0FDB23132}" dt="2024-09-02T13:31:44.348" v="23637" actId="478"/>
          <ac:picMkLst>
            <pc:docMk/>
            <pc:sldMk cId="731199947" sldId="604"/>
            <ac:picMk id="188" creationId="{61ADEB00-7486-0C55-9BC8-5E9500F0797F}"/>
          </ac:picMkLst>
        </pc:picChg>
        <pc:picChg chg="add del mod">
          <ac:chgData name="Müller Laura" userId="8191ac63-0d49-4000-a34c-4f0f8c71d94d" providerId="ADAL" clId="{B2B72579-E9C9-4841-83B0-DBD0FDB23132}" dt="2024-09-02T13:31:44.348" v="23637" actId="478"/>
          <ac:picMkLst>
            <pc:docMk/>
            <pc:sldMk cId="731199947" sldId="604"/>
            <ac:picMk id="202" creationId="{87B1BB3A-E5AE-229E-1F47-94780E9B98B8}"/>
          </ac:picMkLst>
        </pc:picChg>
        <pc:picChg chg="add mod">
          <ac:chgData name="Müller Laura" userId="8191ac63-0d49-4000-a34c-4f0f8c71d94d" providerId="ADAL" clId="{B2B72579-E9C9-4841-83B0-DBD0FDB23132}" dt="2024-08-30T08:13:09.704" v="20304" actId="164"/>
          <ac:picMkLst>
            <pc:docMk/>
            <pc:sldMk cId="731199947" sldId="604"/>
            <ac:picMk id="203" creationId="{3A1BD98F-7D21-FF9B-7A7A-310C481004CC}"/>
          </ac:picMkLst>
        </pc:picChg>
        <pc:picChg chg="add del mod">
          <ac:chgData name="Müller Laura" userId="8191ac63-0d49-4000-a34c-4f0f8c71d94d" providerId="ADAL" clId="{B2B72579-E9C9-4841-83B0-DBD0FDB23132}" dt="2024-08-29T16:56:49.837" v="17101" actId="478"/>
          <ac:picMkLst>
            <pc:docMk/>
            <pc:sldMk cId="731199947" sldId="604"/>
            <ac:picMk id="213" creationId="{7E07B78C-354E-8BFE-60F9-AABD822C5D06}"/>
          </ac:picMkLst>
        </pc:picChg>
        <pc:picChg chg="add del mod">
          <ac:chgData name="Müller Laura" userId="8191ac63-0d49-4000-a34c-4f0f8c71d94d" providerId="ADAL" clId="{B2B72579-E9C9-4841-83B0-DBD0FDB23132}" dt="2024-09-02T13:31:53.087" v="23642" actId="478"/>
          <ac:picMkLst>
            <pc:docMk/>
            <pc:sldMk cId="731199947" sldId="604"/>
            <ac:picMk id="214" creationId="{FF9FDB94-402C-ADA0-5C1F-364AE82938CC}"/>
          </ac:picMkLst>
        </pc:picChg>
        <pc:picChg chg="add del mod">
          <ac:chgData name="Müller Laura" userId="8191ac63-0d49-4000-a34c-4f0f8c71d94d" providerId="ADAL" clId="{B2B72579-E9C9-4841-83B0-DBD0FDB23132}" dt="2024-09-02T13:31:44.348" v="23637" actId="478"/>
          <ac:picMkLst>
            <pc:docMk/>
            <pc:sldMk cId="731199947" sldId="604"/>
            <ac:picMk id="218" creationId="{AF2C191E-B361-BD86-7D95-80B7CFF00044}"/>
          </ac:picMkLst>
        </pc:picChg>
        <pc:picChg chg="add del mod modCrop">
          <ac:chgData name="Müller Laura" userId="8191ac63-0d49-4000-a34c-4f0f8c71d94d" providerId="ADAL" clId="{B2B72579-E9C9-4841-83B0-DBD0FDB23132}" dt="2024-09-02T13:31:46.684" v="23640" actId="478"/>
          <ac:picMkLst>
            <pc:docMk/>
            <pc:sldMk cId="731199947" sldId="604"/>
            <ac:picMk id="221" creationId="{6A5B1674-C709-325A-1445-80B79D88E819}"/>
          </ac:picMkLst>
        </pc:picChg>
        <pc:cxnChg chg="mod">
          <ac:chgData name="Müller Laura" userId="8191ac63-0d49-4000-a34c-4f0f8c71d94d" providerId="ADAL" clId="{B2B72579-E9C9-4841-83B0-DBD0FDB23132}" dt="2024-09-05T13:26:40.080" v="41059"/>
          <ac:cxnSpMkLst>
            <pc:docMk/>
            <pc:sldMk cId="731199947" sldId="604"/>
            <ac:cxnSpMk id="4" creationId="{23879ED6-4927-6CC0-C4C6-E351DE0E087F}"/>
          </ac:cxnSpMkLst>
        </pc:cxnChg>
        <pc:cxnChg chg="del mod topLvl">
          <ac:chgData name="Müller Laura" userId="8191ac63-0d49-4000-a34c-4f0f8c71d94d" providerId="ADAL" clId="{B2B72579-E9C9-4841-83B0-DBD0FDB23132}" dt="2024-08-30T08:06:42.675" v="19572" actId="478"/>
          <ac:cxnSpMkLst>
            <pc:docMk/>
            <pc:sldMk cId="731199947" sldId="604"/>
            <ac:cxnSpMk id="6" creationId="{EE13A440-E0D0-128A-EE1A-08B9DB560F31}"/>
          </ac:cxnSpMkLst>
        </pc:cxnChg>
        <pc:cxnChg chg="del mod ord topLvl">
          <ac:chgData name="Müller Laura" userId="8191ac63-0d49-4000-a34c-4f0f8c71d94d" providerId="ADAL" clId="{B2B72579-E9C9-4841-83B0-DBD0FDB23132}" dt="2024-09-02T13:31:44.348" v="23637" actId="478"/>
          <ac:cxnSpMkLst>
            <pc:docMk/>
            <pc:sldMk cId="731199947" sldId="604"/>
            <ac:cxnSpMk id="8" creationId="{1914613E-889E-5AF9-B80E-4595723F7EE4}"/>
          </ac:cxnSpMkLst>
        </pc:cxnChg>
        <pc:cxnChg chg="mod">
          <ac:chgData name="Müller Laura" userId="8191ac63-0d49-4000-a34c-4f0f8c71d94d" providerId="ADAL" clId="{B2B72579-E9C9-4841-83B0-DBD0FDB23132}" dt="2024-08-30T08:05:16.563" v="19554" actId="165"/>
          <ac:cxnSpMkLst>
            <pc:docMk/>
            <pc:sldMk cId="731199947" sldId="604"/>
            <ac:cxnSpMk id="12" creationId="{E048D1DB-4BCC-D1B1-9EB7-A0397DA7BBA3}"/>
          </ac:cxnSpMkLst>
        </pc:cxnChg>
        <pc:cxnChg chg="mod">
          <ac:chgData name="Müller Laura" userId="8191ac63-0d49-4000-a34c-4f0f8c71d94d" providerId="ADAL" clId="{B2B72579-E9C9-4841-83B0-DBD0FDB23132}" dt="2024-08-30T08:05:16.563" v="19554" actId="165"/>
          <ac:cxnSpMkLst>
            <pc:docMk/>
            <pc:sldMk cId="731199947" sldId="604"/>
            <ac:cxnSpMk id="13" creationId="{1FD1E2D5-6B04-2F94-F3DA-450F7A9345C8}"/>
          </ac:cxnSpMkLst>
        </pc:cxnChg>
        <pc:cxnChg chg="add del mod">
          <ac:chgData name="Müller Laura" userId="8191ac63-0d49-4000-a34c-4f0f8c71d94d" providerId="ADAL" clId="{B2B72579-E9C9-4841-83B0-DBD0FDB23132}" dt="2024-08-29T16:41:49.098" v="16541" actId="478"/>
          <ac:cxnSpMkLst>
            <pc:docMk/>
            <pc:sldMk cId="731199947" sldId="604"/>
            <ac:cxnSpMk id="15" creationId="{E9ACFE54-6A52-BCC4-DDC0-FBC0F68AB564}"/>
          </ac:cxnSpMkLst>
        </pc:cxnChg>
        <pc:cxnChg chg="add del mod">
          <ac:chgData name="Müller Laura" userId="8191ac63-0d49-4000-a34c-4f0f8c71d94d" providerId="ADAL" clId="{B2B72579-E9C9-4841-83B0-DBD0FDB23132}" dt="2024-08-29T16:41:47.843" v="16540" actId="478"/>
          <ac:cxnSpMkLst>
            <pc:docMk/>
            <pc:sldMk cId="731199947" sldId="604"/>
            <ac:cxnSpMk id="16" creationId="{D2ED2530-6D98-2753-097B-87A842693FD9}"/>
          </ac:cxnSpMkLst>
        </pc:cxnChg>
        <pc:cxnChg chg="add mod">
          <ac:chgData name="Müller Laura" userId="8191ac63-0d49-4000-a34c-4f0f8c71d94d" providerId="ADAL" clId="{B2B72579-E9C9-4841-83B0-DBD0FDB23132}" dt="2024-09-03T09:53:23.752" v="30602" actId="1038"/>
          <ac:cxnSpMkLst>
            <pc:docMk/>
            <pc:sldMk cId="731199947" sldId="604"/>
            <ac:cxnSpMk id="21" creationId="{4C5E018A-5EB7-797F-7CB8-58E5125CA28E}"/>
          </ac:cxnSpMkLst>
        </pc:cxnChg>
        <pc:cxnChg chg="add mod">
          <ac:chgData name="Müller Laura" userId="8191ac63-0d49-4000-a34c-4f0f8c71d94d" providerId="ADAL" clId="{B2B72579-E9C9-4841-83B0-DBD0FDB23132}" dt="2024-09-03T09:53:23.752" v="30602" actId="1038"/>
          <ac:cxnSpMkLst>
            <pc:docMk/>
            <pc:sldMk cId="731199947" sldId="604"/>
            <ac:cxnSpMk id="22" creationId="{92551D51-10ED-DDFD-1A10-362B4D9C7A5E}"/>
          </ac:cxnSpMkLst>
        </pc:cxnChg>
        <pc:cxnChg chg="add del mod">
          <ac:chgData name="Müller Laura" userId="8191ac63-0d49-4000-a34c-4f0f8c71d94d" providerId="ADAL" clId="{B2B72579-E9C9-4841-83B0-DBD0FDB23132}" dt="2024-08-30T08:12:20.549" v="20214" actId="478"/>
          <ac:cxnSpMkLst>
            <pc:docMk/>
            <pc:sldMk cId="731199947" sldId="604"/>
            <ac:cxnSpMk id="22" creationId="{DD2CFE11-A425-0D46-114C-07442DB3AC03}"/>
          </ac:cxnSpMkLst>
        </pc:cxnChg>
        <pc:cxnChg chg="add mod">
          <ac:chgData name="Müller Laura" userId="8191ac63-0d49-4000-a34c-4f0f8c71d94d" providerId="ADAL" clId="{B2B72579-E9C9-4841-83B0-DBD0FDB23132}" dt="2024-09-03T09:53:23.752" v="30602" actId="1038"/>
          <ac:cxnSpMkLst>
            <pc:docMk/>
            <pc:sldMk cId="731199947" sldId="604"/>
            <ac:cxnSpMk id="23" creationId="{A122422B-6DAB-B0EA-8EE8-FC621263A644}"/>
          </ac:cxnSpMkLst>
        </pc:cxnChg>
        <pc:cxnChg chg="add mod">
          <ac:chgData name="Müller Laura" userId="8191ac63-0d49-4000-a34c-4f0f8c71d94d" providerId="ADAL" clId="{B2B72579-E9C9-4841-83B0-DBD0FDB23132}" dt="2024-09-03T09:53:23.752" v="30602" actId="1038"/>
          <ac:cxnSpMkLst>
            <pc:docMk/>
            <pc:sldMk cId="731199947" sldId="604"/>
            <ac:cxnSpMk id="24" creationId="{4C51EE0E-F427-8893-471E-225050C695A7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25" creationId="{06E24111-C182-A435-61D8-EE233A01F05F}"/>
          </ac:cxnSpMkLst>
        </pc:cxnChg>
        <pc:cxnChg chg="add del mod">
          <ac:chgData name="Müller Laura" userId="8191ac63-0d49-4000-a34c-4f0f8c71d94d" providerId="ADAL" clId="{B2B72579-E9C9-4841-83B0-DBD0FDB23132}" dt="2024-09-02T14:43:36.712" v="23941" actId="478"/>
          <ac:cxnSpMkLst>
            <pc:docMk/>
            <pc:sldMk cId="731199947" sldId="604"/>
            <ac:cxnSpMk id="25" creationId="{996B015D-7398-ACC2-C4EF-CB9B6804DCBC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26" creationId="{213DB421-ED0A-12BE-21EC-77192C0A6402}"/>
          </ac:cxnSpMkLst>
        </pc:cxnChg>
        <pc:cxnChg chg="mod">
          <ac:chgData name="Müller Laura" userId="8191ac63-0d49-4000-a34c-4f0f8c71d94d" providerId="ADAL" clId="{B2B72579-E9C9-4841-83B0-DBD0FDB23132}" dt="2024-08-30T08:07:22.209" v="19582"/>
          <ac:cxnSpMkLst>
            <pc:docMk/>
            <pc:sldMk cId="731199947" sldId="604"/>
            <ac:cxnSpMk id="26" creationId="{EE4813A8-9C61-980C-7FEA-F376E6C2422B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27" creationId="{7E9CFD52-9B4A-FC90-85E1-F41A9F605D93}"/>
          </ac:cxnSpMkLst>
        </pc:cxnChg>
        <pc:cxnChg chg="mod">
          <ac:chgData name="Müller Laura" userId="8191ac63-0d49-4000-a34c-4f0f8c71d94d" providerId="ADAL" clId="{B2B72579-E9C9-4841-83B0-DBD0FDB23132}" dt="2024-08-30T08:09:14.921" v="19684"/>
          <ac:cxnSpMkLst>
            <pc:docMk/>
            <pc:sldMk cId="731199947" sldId="604"/>
            <ac:cxnSpMk id="29" creationId="{A3350759-78DB-F35A-4271-2F2305885762}"/>
          </ac:cxnSpMkLst>
        </pc:cxnChg>
        <pc:cxnChg chg="mod">
          <ac:chgData name="Müller Laura" userId="8191ac63-0d49-4000-a34c-4f0f8c71d94d" providerId="ADAL" clId="{B2B72579-E9C9-4841-83B0-DBD0FDB23132}" dt="2024-08-30T08:09:14.921" v="19684"/>
          <ac:cxnSpMkLst>
            <pc:docMk/>
            <pc:sldMk cId="731199947" sldId="604"/>
            <ac:cxnSpMk id="30" creationId="{431F68B8-71A1-BB26-6F7C-2DF2B95ABBA0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34" creationId="{4D878D59-C533-A3E7-B462-98DB3293C99E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35" creationId="{B85F5404-0BCA-6E2E-73EB-3F6404EE2973}"/>
          </ac:cxnSpMkLst>
        </pc:cxnChg>
        <pc:cxnChg chg="add del mod">
          <ac:chgData name="Müller Laura" userId="8191ac63-0d49-4000-a34c-4f0f8c71d94d" providerId="ADAL" clId="{B2B72579-E9C9-4841-83B0-DBD0FDB23132}" dt="2024-09-02T13:31:46.258" v="23639" actId="478"/>
          <ac:cxnSpMkLst>
            <pc:docMk/>
            <pc:sldMk cId="731199947" sldId="604"/>
            <ac:cxnSpMk id="60" creationId="{EA2E238A-816D-01B7-A951-880A6FC310E5}"/>
          </ac:cxnSpMkLst>
        </pc:cxnChg>
        <pc:cxnChg chg="add del mod">
          <ac:chgData name="Müller Laura" userId="8191ac63-0d49-4000-a34c-4f0f8c71d94d" providerId="ADAL" clId="{B2B72579-E9C9-4841-83B0-DBD0FDB23132}" dt="2024-09-02T14:49:13.240" v="24385" actId="478"/>
          <ac:cxnSpMkLst>
            <pc:docMk/>
            <pc:sldMk cId="731199947" sldId="604"/>
            <ac:cxnSpMk id="83" creationId="{B55C8C24-3DB1-71A8-C50E-607B69DC2D79}"/>
          </ac:cxnSpMkLst>
        </pc:cxnChg>
        <pc:cxnChg chg="add del mod">
          <ac:chgData name="Müller Laura" userId="8191ac63-0d49-4000-a34c-4f0f8c71d94d" providerId="ADAL" clId="{B2B72579-E9C9-4841-83B0-DBD0FDB23132}" dt="2024-09-02T14:55:19.769" v="25488" actId="478"/>
          <ac:cxnSpMkLst>
            <pc:docMk/>
            <pc:sldMk cId="731199947" sldId="604"/>
            <ac:cxnSpMk id="91" creationId="{88F555B8-18E7-5AAD-38DB-1CC20DC0EEE1}"/>
          </ac:cxnSpMkLst>
        </pc:cxnChg>
        <pc:cxnChg chg="add mod">
          <ac:chgData name="Müller Laura" userId="8191ac63-0d49-4000-a34c-4f0f8c71d94d" providerId="ADAL" clId="{B2B72579-E9C9-4841-83B0-DBD0FDB23132}" dt="2024-09-03T09:53:16.352" v="30596" actId="1037"/>
          <ac:cxnSpMkLst>
            <pc:docMk/>
            <pc:sldMk cId="731199947" sldId="604"/>
            <ac:cxnSpMk id="99" creationId="{B3F700CD-185E-535A-B34C-A7070F1BBF43}"/>
          </ac:cxnSpMkLst>
        </pc:cxnChg>
        <pc:cxnChg chg="add mod">
          <ac:chgData name="Müller Laura" userId="8191ac63-0d49-4000-a34c-4f0f8c71d94d" providerId="ADAL" clId="{B2B72579-E9C9-4841-83B0-DBD0FDB23132}" dt="2024-09-03T09:53:16.352" v="30596" actId="1037"/>
          <ac:cxnSpMkLst>
            <pc:docMk/>
            <pc:sldMk cId="731199947" sldId="604"/>
            <ac:cxnSpMk id="100" creationId="{89172455-F0AE-47C5-C88E-7E64296B5B9E}"/>
          </ac:cxnSpMkLst>
        </pc:cxnChg>
        <pc:cxnChg chg="add mod">
          <ac:chgData name="Müller Laura" userId="8191ac63-0d49-4000-a34c-4f0f8c71d94d" providerId="ADAL" clId="{B2B72579-E9C9-4841-83B0-DBD0FDB23132}" dt="2024-09-03T09:53:16.352" v="30596" actId="1037"/>
          <ac:cxnSpMkLst>
            <pc:docMk/>
            <pc:sldMk cId="731199947" sldId="604"/>
            <ac:cxnSpMk id="101" creationId="{36B671C9-6FF2-9E06-3941-AA41B510DED9}"/>
          </ac:cxnSpMkLst>
        </pc:cxnChg>
        <pc:cxnChg chg="add mod">
          <ac:chgData name="Müller Laura" userId="8191ac63-0d49-4000-a34c-4f0f8c71d94d" providerId="ADAL" clId="{B2B72579-E9C9-4841-83B0-DBD0FDB23132}" dt="2024-09-03T09:53:16.352" v="30596" actId="1037"/>
          <ac:cxnSpMkLst>
            <pc:docMk/>
            <pc:sldMk cId="731199947" sldId="604"/>
            <ac:cxnSpMk id="102" creationId="{28EFEFF0-A7DE-20A5-3A25-078CB10F25AA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07" creationId="{2AFCE828-720D-C788-9F80-8E8B926A5260}"/>
          </ac:cxnSpMkLst>
        </pc:cxnChg>
        <pc:cxnChg chg="add mod ord">
          <ac:chgData name="Müller Laura" userId="8191ac63-0d49-4000-a34c-4f0f8c71d94d" providerId="ADAL" clId="{B2B72579-E9C9-4841-83B0-DBD0FDB23132}" dt="2024-09-05T13:28:00.294" v="41107" actId="167"/>
          <ac:cxnSpMkLst>
            <pc:docMk/>
            <pc:sldMk cId="731199947" sldId="604"/>
            <ac:cxnSpMk id="111" creationId="{54F82317-8D12-900C-8AFA-B7E11DF1929B}"/>
          </ac:cxnSpMkLst>
        </pc:cxnChg>
        <pc:cxnChg chg="add del mod">
          <ac:chgData name="Müller Laura" userId="8191ac63-0d49-4000-a34c-4f0f8c71d94d" providerId="ADAL" clId="{B2B72579-E9C9-4841-83B0-DBD0FDB23132}" dt="2024-09-02T13:31:44.348" v="23637" actId="478"/>
          <ac:cxnSpMkLst>
            <pc:docMk/>
            <pc:sldMk cId="731199947" sldId="604"/>
            <ac:cxnSpMk id="130" creationId="{688D4DB2-7D3B-96C1-F53A-897CC5FAC64F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41" creationId="{BAADDAE1-4D9C-5E85-BE35-6E6ECC20C292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42" creationId="{680C21FF-886D-ACE2-FC53-5E59B27463D2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43" creationId="{B51ADEF9-46DC-88EA-F6AB-3FF731FB8138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44" creationId="{330DD054-F1FD-EE59-342C-784C6BEEF5CA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45" creationId="{A44467F1-D23A-7190-17AA-CAA938ABF0B7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46" creationId="{BB87278B-5392-E2C7-8DB8-57F96AF319DE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47" creationId="{E90F38B2-FCFD-177F-F195-3C8D558AF888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48" creationId="{CB84670E-E9AC-41DB-B472-E6298ABA316C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50" creationId="{A205FB81-28EC-7B5D-56B3-E0B3B22D7C5C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51" creationId="{60C4E882-9F8B-074C-2D9A-68FA7625FC5E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52" creationId="{9EB1490C-D6FB-7C18-72E3-0C4CC1CE68C4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53" creationId="{CAC112E7-CF74-FC71-BC1C-EB9C60DA8E3C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54" creationId="{5B94E968-33A1-A2EB-1850-0FB868AE8CA0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55" creationId="{659762C5-E580-4B24-8B43-9240932F267F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56" creationId="{C3C24E23-6B7E-9C91-567B-52C9CB02869A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57" creationId="{1837B657-4CA7-5B30-3A71-41486062132B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58" creationId="{737AB316-2DF0-0DF8-A14A-4E8C7E73EE94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59" creationId="{AC44DF05-1CE9-ACB2-A95D-A8AEF232B6B9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60" creationId="{7BD104A6-CA65-5C5A-9814-C8B50A1A0D71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61" creationId="{FE5F0443-AAC8-0E15-3615-D7710286DADE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62" creationId="{FC4A8AC4-C031-7329-138D-565B951677FE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63" creationId="{0CA29F58-392F-F30C-C2C2-A4A5A652C012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64" creationId="{4A406A93-CB52-1F9D-B3A4-4B4328E1348A}"/>
          </ac:cxnSpMkLst>
        </pc:cxnChg>
        <pc:cxnChg chg="add del mod">
          <ac:chgData name="Müller Laura" userId="8191ac63-0d49-4000-a34c-4f0f8c71d94d" providerId="ADAL" clId="{B2B72579-E9C9-4841-83B0-DBD0FDB23132}" dt="2024-08-29T16:54:48.348" v="16856" actId="478"/>
          <ac:cxnSpMkLst>
            <pc:docMk/>
            <pc:sldMk cId="731199947" sldId="604"/>
            <ac:cxnSpMk id="165" creationId="{F0E0041E-9BCC-B8A8-7E04-52C2D46A2144}"/>
          </ac:cxnSpMkLst>
        </pc:cxnChg>
        <pc:cxnChg chg="add del mod">
          <ac:chgData name="Müller Laura" userId="8191ac63-0d49-4000-a34c-4f0f8c71d94d" providerId="ADAL" clId="{B2B72579-E9C9-4841-83B0-DBD0FDB23132}" dt="2024-08-30T08:11:58.782" v="20206" actId="478"/>
          <ac:cxnSpMkLst>
            <pc:docMk/>
            <pc:sldMk cId="731199947" sldId="604"/>
            <ac:cxnSpMk id="176" creationId="{5D545E7D-EC3F-46EE-CD69-4AC986DA2B8F}"/>
          </ac:cxnSpMkLst>
        </pc:cxnChg>
        <pc:cxnChg chg="add del mod">
          <ac:chgData name="Müller Laura" userId="8191ac63-0d49-4000-a34c-4f0f8c71d94d" providerId="ADAL" clId="{B2B72579-E9C9-4841-83B0-DBD0FDB23132}" dt="2024-08-30T08:12:00.508" v="20207" actId="478"/>
          <ac:cxnSpMkLst>
            <pc:docMk/>
            <pc:sldMk cId="731199947" sldId="604"/>
            <ac:cxnSpMk id="177" creationId="{8DBE7E88-A570-543A-577B-54310FAA8013}"/>
          </ac:cxnSpMkLst>
        </pc:cxnChg>
        <pc:cxnChg chg="add del mod">
          <ac:chgData name="Müller Laura" userId="8191ac63-0d49-4000-a34c-4f0f8c71d94d" providerId="ADAL" clId="{B2B72579-E9C9-4841-83B0-DBD0FDB23132}" dt="2024-08-30T08:12:01.411" v="20208" actId="478"/>
          <ac:cxnSpMkLst>
            <pc:docMk/>
            <pc:sldMk cId="731199947" sldId="604"/>
            <ac:cxnSpMk id="178" creationId="{592E2D26-E242-EA0C-DB97-0765F0C8AF0A}"/>
          </ac:cxnSpMkLst>
        </pc:cxnChg>
        <pc:cxnChg chg="add del mod">
          <ac:chgData name="Müller Laura" userId="8191ac63-0d49-4000-a34c-4f0f8c71d94d" providerId="ADAL" clId="{B2B72579-E9C9-4841-83B0-DBD0FDB23132}" dt="2024-08-30T08:12:02.322" v="20209" actId="478"/>
          <ac:cxnSpMkLst>
            <pc:docMk/>
            <pc:sldMk cId="731199947" sldId="604"/>
            <ac:cxnSpMk id="179" creationId="{D7E03894-4CE4-EF82-94C6-3B72377C824D}"/>
          </ac:cxnSpMkLst>
        </pc:cxnChg>
        <pc:cxnChg chg="add del mod">
          <ac:chgData name="Müller Laura" userId="8191ac63-0d49-4000-a34c-4f0f8c71d94d" providerId="ADAL" clId="{B2B72579-E9C9-4841-83B0-DBD0FDB23132}" dt="2024-08-30T08:12:03.307" v="20210" actId="478"/>
          <ac:cxnSpMkLst>
            <pc:docMk/>
            <pc:sldMk cId="731199947" sldId="604"/>
            <ac:cxnSpMk id="180" creationId="{268E44DE-1973-4092-6367-C3516116889C}"/>
          </ac:cxnSpMkLst>
        </pc:cxnChg>
        <pc:cxnChg chg="add del mod">
          <ac:chgData name="Müller Laura" userId="8191ac63-0d49-4000-a34c-4f0f8c71d94d" providerId="ADAL" clId="{B2B72579-E9C9-4841-83B0-DBD0FDB23132}" dt="2024-08-30T08:12:04.289" v="20211" actId="478"/>
          <ac:cxnSpMkLst>
            <pc:docMk/>
            <pc:sldMk cId="731199947" sldId="604"/>
            <ac:cxnSpMk id="181" creationId="{09B7AAF0-5870-8111-4EE8-9EBB503D5F3D}"/>
          </ac:cxnSpMkLst>
        </pc:cxnChg>
        <pc:cxnChg chg="add del mod">
          <ac:chgData name="Müller Laura" userId="8191ac63-0d49-4000-a34c-4f0f8c71d94d" providerId="ADAL" clId="{B2B72579-E9C9-4841-83B0-DBD0FDB23132}" dt="2024-09-02T13:31:44.348" v="23637" actId="478"/>
          <ac:cxnSpMkLst>
            <pc:docMk/>
            <pc:sldMk cId="731199947" sldId="604"/>
            <ac:cxnSpMk id="189" creationId="{176F3158-366C-AD0A-3FDB-66D39838FB05}"/>
          </ac:cxnSpMkLst>
        </pc:cxnChg>
        <pc:cxnChg chg="add del mod">
          <ac:chgData name="Müller Laura" userId="8191ac63-0d49-4000-a34c-4f0f8c71d94d" providerId="ADAL" clId="{B2B72579-E9C9-4841-83B0-DBD0FDB23132}" dt="2024-08-30T08:05:08.843" v="19553" actId="478"/>
          <ac:cxnSpMkLst>
            <pc:docMk/>
            <pc:sldMk cId="731199947" sldId="604"/>
            <ac:cxnSpMk id="190" creationId="{D85835FB-C12A-98B4-0BED-EE816D1A85DB}"/>
          </ac:cxnSpMkLst>
        </pc:cxnChg>
        <pc:cxnChg chg="add del mod">
          <ac:chgData name="Müller Laura" userId="8191ac63-0d49-4000-a34c-4f0f8c71d94d" providerId="ADAL" clId="{B2B72579-E9C9-4841-83B0-DBD0FDB23132}" dt="2024-08-30T08:05:07.068" v="19551" actId="478"/>
          <ac:cxnSpMkLst>
            <pc:docMk/>
            <pc:sldMk cId="731199947" sldId="604"/>
            <ac:cxnSpMk id="191" creationId="{E0F2B757-4989-45EC-4E2A-BAD8A536B37E}"/>
          </ac:cxnSpMkLst>
        </pc:cxnChg>
        <pc:cxnChg chg="add del mod">
          <ac:chgData name="Müller Laura" userId="8191ac63-0d49-4000-a34c-4f0f8c71d94d" providerId="ADAL" clId="{B2B72579-E9C9-4841-83B0-DBD0FDB23132}" dt="2024-08-30T08:05:03.725" v="19547" actId="478"/>
          <ac:cxnSpMkLst>
            <pc:docMk/>
            <pc:sldMk cId="731199947" sldId="604"/>
            <ac:cxnSpMk id="194" creationId="{8A17D777-1121-6B8E-EEE1-18B82F6A6DE3}"/>
          </ac:cxnSpMkLst>
        </pc:cxnChg>
        <pc:cxnChg chg="add del mod">
          <ac:chgData name="Müller Laura" userId="8191ac63-0d49-4000-a34c-4f0f8c71d94d" providerId="ADAL" clId="{B2B72579-E9C9-4841-83B0-DBD0FDB23132}" dt="2024-08-30T08:07:15.331" v="19581" actId="478"/>
          <ac:cxnSpMkLst>
            <pc:docMk/>
            <pc:sldMk cId="731199947" sldId="604"/>
            <ac:cxnSpMk id="204" creationId="{05A5F2CF-A1BC-F91C-6C13-90CDD99D050C}"/>
          </ac:cxnSpMkLst>
        </pc:cxnChg>
        <pc:cxnChg chg="add del mod">
          <ac:chgData name="Müller Laura" userId="8191ac63-0d49-4000-a34c-4f0f8c71d94d" providerId="ADAL" clId="{B2B72579-E9C9-4841-83B0-DBD0FDB23132}" dt="2024-08-30T08:07:10.055" v="19577" actId="478"/>
          <ac:cxnSpMkLst>
            <pc:docMk/>
            <pc:sldMk cId="731199947" sldId="604"/>
            <ac:cxnSpMk id="205" creationId="{96FE6663-EC1D-5116-FE67-4F7D09971A8B}"/>
          </ac:cxnSpMkLst>
        </pc:cxnChg>
        <pc:cxnChg chg="add mod">
          <ac:chgData name="Müller Laura" userId="8191ac63-0d49-4000-a34c-4f0f8c71d94d" providerId="ADAL" clId="{B2B72579-E9C9-4841-83B0-DBD0FDB23132}" dt="2024-08-30T08:13:09.704" v="20304" actId="164"/>
          <ac:cxnSpMkLst>
            <pc:docMk/>
            <pc:sldMk cId="731199947" sldId="604"/>
            <ac:cxnSpMk id="211" creationId="{F7298D63-1E1F-029B-6F3F-7FE594A663CE}"/>
          </ac:cxnSpMkLst>
        </pc:cxnChg>
      </pc:sldChg>
      <pc:sldChg chg="addSp delSp modSp add del mod modNotesTx">
        <pc:chgData name="Müller Laura" userId="8191ac63-0d49-4000-a34c-4f0f8c71d94d" providerId="ADAL" clId="{B2B72579-E9C9-4841-83B0-DBD0FDB23132}" dt="2024-09-02T13:32:54.990" v="23669" actId="47"/>
        <pc:sldMkLst>
          <pc:docMk/>
          <pc:sldMk cId="1871416419" sldId="605"/>
        </pc:sldMkLst>
        <pc:spChg chg="add del mod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2" creationId="{DFEE3A45-F8AE-A0A4-EFAD-1A0D61A4262C}"/>
          </ac:spMkLst>
        </pc:spChg>
        <pc:spChg chg="add del mod">
          <ac:chgData name="Müller Laura" userId="8191ac63-0d49-4000-a34c-4f0f8c71d94d" providerId="ADAL" clId="{B2B72579-E9C9-4841-83B0-DBD0FDB23132}" dt="2024-08-30T08:25:03.502" v="20586" actId="478"/>
          <ac:spMkLst>
            <pc:docMk/>
            <pc:sldMk cId="1871416419" sldId="605"/>
            <ac:spMk id="8" creationId="{90093A16-9E87-CA81-B4FE-00D1A3761401}"/>
          </ac:spMkLst>
        </pc:spChg>
        <pc:spChg chg="add del mod">
          <ac:chgData name="Müller Laura" userId="8191ac63-0d49-4000-a34c-4f0f8c71d94d" providerId="ADAL" clId="{B2B72579-E9C9-4841-83B0-DBD0FDB23132}" dt="2024-08-30T10:42:26.053" v="21539" actId="478"/>
          <ac:spMkLst>
            <pc:docMk/>
            <pc:sldMk cId="1871416419" sldId="605"/>
            <ac:spMk id="14" creationId="{6F735743-904F-A816-7087-7727A9142BD4}"/>
          </ac:spMkLst>
        </pc:spChg>
        <pc:spChg chg="add del mod">
          <ac:chgData name="Müller Laura" userId="8191ac63-0d49-4000-a34c-4f0f8c71d94d" providerId="ADAL" clId="{B2B72579-E9C9-4841-83B0-DBD0FDB23132}" dt="2024-08-30T10:43:13.555" v="21640" actId="478"/>
          <ac:spMkLst>
            <pc:docMk/>
            <pc:sldMk cId="1871416419" sldId="605"/>
            <ac:spMk id="15" creationId="{713BEAD7-1B53-5864-2C92-896CCD62C6B3}"/>
          </ac:spMkLst>
        </pc:spChg>
        <pc:spChg chg="del">
          <ac:chgData name="Müller Laura" userId="8191ac63-0d49-4000-a34c-4f0f8c71d94d" providerId="ADAL" clId="{B2B72579-E9C9-4841-83B0-DBD0FDB23132}" dt="2024-08-30T08:20:40.526" v="20413" actId="478"/>
          <ac:spMkLst>
            <pc:docMk/>
            <pc:sldMk cId="1871416419" sldId="605"/>
            <ac:spMk id="23" creationId="{3F7BC1C8-2B1D-E504-D8C6-8E0BD3A75D0A}"/>
          </ac:spMkLst>
        </pc:spChg>
        <pc:spChg chg="del">
          <ac:chgData name="Müller Laura" userId="8191ac63-0d49-4000-a34c-4f0f8c71d94d" providerId="ADAL" clId="{B2B72579-E9C9-4841-83B0-DBD0FDB23132}" dt="2024-08-30T08:20:42.063" v="20415" actId="478"/>
          <ac:spMkLst>
            <pc:docMk/>
            <pc:sldMk cId="1871416419" sldId="605"/>
            <ac:spMk id="24" creationId="{1869D168-30F1-CE2D-6514-C5BC5A6581E3}"/>
          </ac:spMkLst>
        </pc:spChg>
        <pc:spChg chg="mod">
          <ac:chgData name="Müller Laura" userId="8191ac63-0d49-4000-a34c-4f0f8c71d94d" providerId="ADAL" clId="{B2B72579-E9C9-4841-83B0-DBD0FDB23132}" dt="2024-08-30T08:20:47.310" v="20416"/>
          <ac:spMkLst>
            <pc:docMk/>
            <pc:sldMk cId="1871416419" sldId="605"/>
            <ac:spMk id="27" creationId="{3482D012-8949-146B-5E2F-3DD902B003D3}"/>
          </ac:spMkLst>
        </pc:spChg>
        <pc:spChg chg="add mod">
          <ac:chgData name="Müller Laura" userId="8191ac63-0d49-4000-a34c-4f0f8c71d94d" providerId="ADAL" clId="{B2B72579-E9C9-4841-83B0-DBD0FDB23132}" dt="2024-08-30T08:20:47.310" v="20416"/>
          <ac:spMkLst>
            <pc:docMk/>
            <pc:sldMk cId="1871416419" sldId="605"/>
            <ac:spMk id="30" creationId="{D7A2F19B-ED5E-8F62-0DF9-E4B775594D7C}"/>
          </ac:spMkLst>
        </pc:spChg>
        <pc:spChg chg="mod">
          <ac:chgData name="Müller Laura" userId="8191ac63-0d49-4000-a34c-4f0f8c71d94d" providerId="ADAL" clId="{B2B72579-E9C9-4841-83B0-DBD0FDB23132}" dt="2024-08-30T08:20:47.310" v="20416"/>
          <ac:spMkLst>
            <pc:docMk/>
            <pc:sldMk cId="1871416419" sldId="605"/>
            <ac:spMk id="34" creationId="{6A7F7818-AD06-E467-D8C1-54808707CBFF}"/>
          </ac:spMkLst>
        </pc:spChg>
        <pc:spChg chg="mod">
          <ac:chgData name="Müller Laura" userId="8191ac63-0d49-4000-a34c-4f0f8c71d94d" providerId="ADAL" clId="{B2B72579-E9C9-4841-83B0-DBD0FDB23132}" dt="2024-08-30T08:20:47.310" v="20416"/>
          <ac:spMkLst>
            <pc:docMk/>
            <pc:sldMk cId="1871416419" sldId="605"/>
            <ac:spMk id="35" creationId="{2B1D6AD2-D9FB-A757-6536-D681DB8962E5}"/>
          </ac:spMkLst>
        </pc:spChg>
        <pc:spChg chg="mod">
          <ac:chgData name="Müller Laura" userId="8191ac63-0d49-4000-a34c-4f0f8c71d94d" providerId="ADAL" clId="{B2B72579-E9C9-4841-83B0-DBD0FDB23132}" dt="2024-08-30T08:20:47.310" v="20416"/>
          <ac:spMkLst>
            <pc:docMk/>
            <pc:sldMk cId="1871416419" sldId="605"/>
            <ac:spMk id="36" creationId="{4F45EAB4-5D8F-BAE2-D26C-F8654E41B555}"/>
          </ac:spMkLst>
        </pc:spChg>
        <pc:spChg chg="mod">
          <ac:chgData name="Müller Laura" userId="8191ac63-0d49-4000-a34c-4f0f8c71d94d" providerId="ADAL" clId="{B2B72579-E9C9-4841-83B0-DBD0FDB23132}" dt="2024-08-30T08:20:47.310" v="20416"/>
          <ac:spMkLst>
            <pc:docMk/>
            <pc:sldMk cId="1871416419" sldId="605"/>
            <ac:spMk id="40" creationId="{16F0A204-4F9C-9B77-F54F-97D7B8D54524}"/>
          </ac:spMkLst>
        </pc:spChg>
        <pc:spChg chg="mod">
          <ac:chgData name="Müller Laura" userId="8191ac63-0d49-4000-a34c-4f0f8c71d94d" providerId="ADAL" clId="{B2B72579-E9C9-4841-83B0-DBD0FDB23132}" dt="2024-08-30T08:20:47.310" v="20416"/>
          <ac:spMkLst>
            <pc:docMk/>
            <pc:sldMk cId="1871416419" sldId="605"/>
            <ac:spMk id="41" creationId="{96CB2B1E-CB2E-99FA-9897-7FD7DA378910}"/>
          </ac:spMkLst>
        </pc:spChg>
        <pc:spChg chg="mod">
          <ac:chgData name="Müller Laura" userId="8191ac63-0d49-4000-a34c-4f0f8c71d94d" providerId="ADAL" clId="{B2B72579-E9C9-4841-83B0-DBD0FDB23132}" dt="2024-08-30T08:20:47.310" v="20416"/>
          <ac:spMkLst>
            <pc:docMk/>
            <pc:sldMk cId="1871416419" sldId="605"/>
            <ac:spMk id="42" creationId="{EC39A543-0C80-B5CD-6922-8E73F0E9DD09}"/>
          </ac:spMkLst>
        </pc:spChg>
        <pc:spChg chg="add mod">
          <ac:chgData name="Müller Laura" userId="8191ac63-0d49-4000-a34c-4f0f8c71d94d" providerId="ADAL" clId="{B2B72579-E9C9-4841-83B0-DBD0FDB23132}" dt="2024-08-30T08:20:47.310" v="20416"/>
          <ac:spMkLst>
            <pc:docMk/>
            <pc:sldMk cId="1871416419" sldId="605"/>
            <ac:spMk id="43" creationId="{EA2F461B-5661-74BB-6173-863DE87B6E8B}"/>
          </ac:spMkLst>
        </pc:spChg>
        <pc:spChg chg="add mod">
          <ac:chgData name="Müller Laura" userId="8191ac63-0d49-4000-a34c-4f0f8c71d94d" providerId="ADAL" clId="{B2B72579-E9C9-4841-83B0-DBD0FDB23132}" dt="2024-08-30T08:20:47.310" v="20416"/>
          <ac:spMkLst>
            <pc:docMk/>
            <pc:sldMk cId="1871416419" sldId="605"/>
            <ac:spMk id="44" creationId="{BDB8AB14-776A-93CB-E072-30994E74D03A}"/>
          </ac:spMkLst>
        </pc:spChg>
        <pc:spChg chg="mod">
          <ac:chgData name="Müller Laura" userId="8191ac63-0d49-4000-a34c-4f0f8c71d94d" providerId="ADAL" clId="{B2B72579-E9C9-4841-83B0-DBD0FDB23132}" dt="2024-08-30T08:20:47.310" v="20416"/>
          <ac:spMkLst>
            <pc:docMk/>
            <pc:sldMk cId="1871416419" sldId="605"/>
            <ac:spMk id="47" creationId="{297009B5-8345-F0E6-40DB-0800DD7B32F6}"/>
          </ac:spMkLst>
        </pc:spChg>
        <pc:spChg chg="mod">
          <ac:chgData name="Müller Laura" userId="8191ac63-0d49-4000-a34c-4f0f8c71d94d" providerId="ADAL" clId="{B2B72579-E9C9-4841-83B0-DBD0FDB23132}" dt="2024-08-30T08:20:47.310" v="20416"/>
          <ac:spMkLst>
            <pc:docMk/>
            <pc:sldMk cId="1871416419" sldId="605"/>
            <ac:spMk id="48" creationId="{5D80E8CD-DC24-3C3D-0448-722DC5B274EE}"/>
          </ac:spMkLst>
        </pc:spChg>
        <pc:spChg chg="mod">
          <ac:chgData name="Müller Laura" userId="8191ac63-0d49-4000-a34c-4f0f8c71d94d" providerId="ADAL" clId="{B2B72579-E9C9-4841-83B0-DBD0FDB23132}" dt="2024-08-30T08:20:47.310" v="20416"/>
          <ac:spMkLst>
            <pc:docMk/>
            <pc:sldMk cId="1871416419" sldId="605"/>
            <ac:spMk id="50" creationId="{01EA5D16-CDEA-1798-2E25-0E5A652A1A14}"/>
          </ac:spMkLst>
        </pc:spChg>
        <pc:spChg chg="mod">
          <ac:chgData name="Müller Laura" userId="8191ac63-0d49-4000-a34c-4f0f8c71d94d" providerId="ADAL" clId="{B2B72579-E9C9-4841-83B0-DBD0FDB23132}" dt="2024-08-30T08:20:47.310" v="20416"/>
          <ac:spMkLst>
            <pc:docMk/>
            <pc:sldMk cId="1871416419" sldId="605"/>
            <ac:spMk id="51" creationId="{242432DE-C2D4-1085-B6C3-CF6777B43519}"/>
          </ac:spMkLst>
        </pc:spChg>
        <pc:spChg chg="mod">
          <ac:chgData name="Müller Laura" userId="8191ac63-0d49-4000-a34c-4f0f8c71d94d" providerId="ADAL" clId="{B2B72579-E9C9-4841-83B0-DBD0FDB23132}" dt="2024-08-30T08:20:47.310" v="20416"/>
          <ac:spMkLst>
            <pc:docMk/>
            <pc:sldMk cId="1871416419" sldId="605"/>
            <ac:spMk id="52" creationId="{9AD20373-6574-F1A1-A0B6-F55B631149B0}"/>
          </ac:spMkLst>
        </pc:spChg>
        <pc:spChg chg="mod">
          <ac:chgData name="Müller Laura" userId="8191ac63-0d49-4000-a34c-4f0f8c71d94d" providerId="ADAL" clId="{B2B72579-E9C9-4841-83B0-DBD0FDB23132}" dt="2024-08-30T08:20:47.310" v="20416"/>
          <ac:spMkLst>
            <pc:docMk/>
            <pc:sldMk cId="1871416419" sldId="605"/>
            <ac:spMk id="53" creationId="{342DCF3A-B81B-A01C-13A2-E219518C7F18}"/>
          </ac:spMkLst>
        </pc:spChg>
        <pc:spChg chg="mod">
          <ac:chgData name="Müller Laura" userId="8191ac63-0d49-4000-a34c-4f0f8c71d94d" providerId="ADAL" clId="{B2B72579-E9C9-4841-83B0-DBD0FDB23132}" dt="2024-08-30T08:20:47.310" v="20416"/>
          <ac:spMkLst>
            <pc:docMk/>
            <pc:sldMk cId="1871416419" sldId="605"/>
            <ac:spMk id="54" creationId="{3667DDBB-CB4F-AED8-CF0C-A5C9720D95A2}"/>
          </ac:spMkLst>
        </pc:spChg>
        <pc:spChg chg="mod">
          <ac:chgData name="Müller Laura" userId="8191ac63-0d49-4000-a34c-4f0f8c71d94d" providerId="ADAL" clId="{B2B72579-E9C9-4841-83B0-DBD0FDB23132}" dt="2024-08-30T08:20:47.310" v="20416"/>
          <ac:spMkLst>
            <pc:docMk/>
            <pc:sldMk cId="1871416419" sldId="605"/>
            <ac:spMk id="55" creationId="{62F15853-CD34-85DC-277C-A69A904EC9F0}"/>
          </ac:spMkLst>
        </pc:spChg>
        <pc:spChg chg="mod">
          <ac:chgData name="Müller Laura" userId="8191ac63-0d49-4000-a34c-4f0f8c71d94d" providerId="ADAL" clId="{B2B72579-E9C9-4841-83B0-DBD0FDB23132}" dt="2024-08-30T08:20:47.310" v="20416"/>
          <ac:spMkLst>
            <pc:docMk/>
            <pc:sldMk cId="1871416419" sldId="605"/>
            <ac:spMk id="56" creationId="{749B11FE-C044-6266-D35E-10D0E4E73159}"/>
          </ac:spMkLst>
        </pc:spChg>
        <pc:spChg chg="add mod">
          <ac:chgData name="Müller Laura" userId="8191ac63-0d49-4000-a34c-4f0f8c71d94d" providerId="ADAL" clId="{B2B72579-E9C9-4841-83B0-DBD0FDB23132}" dt="2024-08-30T08:23:50.258" v="20435" actId="164"/>
          <ac:spMkLst>
            <pc:docMk/>
            <pc:sldMk cId="1871416419" sldId="605"/>
            <ac:spMk id="59" creationId="{0B0EC43B-6E55-E07A-04C5-1C27D37BEA78}"/>
          </ac:spMkLst>
        </pc:spChg>
        <pc:spChg chg="del">
          <ac:chgData name="Müller Laura" userId="8191ac63-0d49-4000-a34c-4f0f8c71d94d" providerId="ADAL" clId="{B2B72579-E9C9-4841-83B0-DBD0FDB23132}" dt="2024-08-29T17:05:38.555" v="17395" actId="478"/>
          <ac:spMkLst>
            <pc:docMk/>
            <pc:sldMk cId="1871416419" sldId="605"/>
            <ac:spMk id="119" creationId="{07762E78-4C80-A88D-2F0A-FD9FAF06A734}"/>
          </ac:spMkLst>
        </pc:spChg>
        <pc:spChg chg="del">
          <ac:chgData name="Müller Laura" userId="8191ac63-0d49-4000-a34c-4f0f8c71d94d" providerId="ADAL" clId="{B2B72579-E9C9-4841-83B0-DBD0FDB23132}" dt="2024-08-29T17:05:41.665" v="17397" actId="478"/>
          <ac:spMkLst>
            <pc:docMk/>
            <pc:sldMk cId="1871416419" sldId="605"/>
            <ac:spMk id="122" creationId="{D2E6E33D-420B-5FA7-FFC7-049FE49F2C6F}"/>
          </ac:spMkLst>
        </pc:spChg>
        <pc:spChg chg="add mod">
          <ac:chgData name="Müller Laura" userId="8191ac63-0d49-4000-a34c-4f0f8c71d94d" providerId="ADAL" clId="{B2B72579-E9C9-4841-83B0-DBD0FDB23132}" dt="2024-08-30T08:42:58.389" v="20888" actId="1037"/>
          <ac:spMkLst>
            <pc:docMk/>
            <pc:sldMk cId="1871416419" sldId="605"/>
            <ac:spMk id="129" creationId="{8B2EF775-DF3B-4391-88BC-5A0215EEF49A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131" creationId="{426FC318-EDC4-3FE4-4DFC-50AAAB7B0BBC}"/>
          </ac:spMkLst>
        </pc:spChg>
        <pc:spChg chg="add del mod">
          <ac:chgData name="Müller Laura" userId="8191ac63-0d49-4000-a34c-4f0f8c71d94d" providerId="ADAL" clId="{B2B72579-E9C9-4841-83B0-DBD0FDB23132}" dt="2024-08-30T09:19:03.625" v="21153" actId="478"/>
          <ac:spMkLst>
            <pc:docMk/>
            <pc:sldMk cId="1871416419" sldId="605"/>
            <ac:spMk id="139" creationId="{3803F16D-CD98-B2B1-4900-043C2C9F0495}"/>
          </ac:spMkLst>
        </pc:spChg>
        <pc:spChg chg="add mod">
          <ac:chgData name="Müller Laura" userId="8191ac63-0d49-4000-a34c-4f0f8c71d94d" providerId="ADAL" clId="{B2B72579-E9C9-4841-83B0-DBD0FDB23132}" dt="2024-08-30T10:45:21.320" v="21769" actId="20577"/>
          <ac:spMkLst>
            <pc:docMk/>
            <pc:sldMk cId="1871416419" sldId="605"/>
            <ac:spMk id="140" creationId="{4826471F-536F-F99F-EB9F-ACE64F38DE08}"/>
          </ac:spMkLst>
        </pc:spChg>
        <pc:spChg chg="add mod">
          <ac:chgData name="Müller Laura" userId="8191ac63-0d49-4000-a34c-4f0f8c71d94d" providerId="ADAL" clId="{B2B72579-E9C9-4841-83B0-DBD0FDB23132}" dt="2024-08-30T11:02:36.208" v="21993" actId="1035"/>
          <ac:spMkLst>
            <pc:docMk/>
            <pc:sldMk cId="1871416419" sldId="605"/>
            <ac:spMk id="141" creationId="{E1E90FE0-A19D-FDB1-90DD-22B9A4B76A33}"/>
          </ac:spMkLst>
        </pc:spChg>
        <pc:spChg chg="add mod">
          <ac:chgData name="Müller Laura" userId="8191ac63-0d49-4000-a34c-4f0f8c71d94d" providerId="ADAL" clId="{B2B72579-E9C9-4841-83B0-DBD0FDB23132}" dt="2024-08-30T11:07:11.094" v="22065" actId="1035"/>
          <ac:spMkLst>
            <pc:docMk/>
            <pc:sldMk cId="1871416419" sldId="605"/>
            <ac:spMk id="142" creationId="{32F7EAD5-DDC7-DDFB-80D5-B980BB98AE62}"/>
          </ac:spMkLst>
        </pc:spChg>
        <pc:spChg chg="add mod">
          <ac:chgData name="Müller Laura" userId="8191ac63-0d49-4000-a34c-4f0f8c71d94d" providerId="ADAL" clId="{B2B72579-E9C9-4841-83B0-DBD0FDB23132}" dt="2024-08-30T10:46:22.049" v="21834" actId="1076"/>
          <ac:spMkLst>
            <pc:docMk/>
            <pc:sldMk cId="1871416419" sldId="605"/>
            <ac:spMk id="144" creationId="{AE920020-A41A-9C4A-5DBA-B8B05B17D977}"/>
          </ac:spMkLst>
        </pc:spChg>
        <pc:spChg chg="add mod">
          <ac:chgData name="Müller Laura" userId="8191ac63-0d49-4000-a34c-4f0f8c71d94d" providerId="ADAL" clId="{B2B72579-E9C9-4841-83B0-DBD0FDB23132}" dt="2024-08-30T11:02:36.208" v="21993" actId="1035"/>
          <ac:spMkLst>
            <pc:docMk/>
            <pc:sldMk cId="1871416419" sldId="605"/>
            <ac:spMk id="145" creationId="{967D7E23-C3E8-9647-EBC8-9C8047612C7D}"/>
          </ac:spMkLst>
        </pc:spChg>
        <pc:spChg chg="add mod">
          <ac:chgData name="Müller Laura" userId="8191ac63-0d49-4000-a34c-4f0f8c71d94d" providerId="ADAL" clId="{B2B72579-E9C9-4841-83B0-DBD0FDB23132}" dt="2024-08-30T11:02:56.734" v="22037" actId="207"/>
          <ac:spMkLst>
            <pc:docMk/>
            <pc:sldMk cId="1871416419" sldId="605"/>
            <ac:spMk id="146" creationId="{B34B5EAC-8CD9-5CAB-2323-D945FD107355}"/>
          </ac:spMkLst>
        </pc:spChg>
        <pc:spChg chg="add mod">
          <ac:chgData name="Müller Laura" userId="8191ac63-0d49-4000-a34c-4f0f8c71d94d" providerId="ADAL" clId="{B2B72579-E9C9-4841-83B0-DBD0FDB23132}" dt="2024-08-30T11:07:25.390" v="22067" actId="1076"/>
          <ac:spMkLst>
            <pc:docMk/>
            <pc:sldMk cId="1871416419" sldId="605"/>
            <ac:spMk id="147" creationId="{703DFD55-C9B5-6A47-42D6-D373350768F3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175" creationId="{F49A6B64-C345-E804-2948-0BE27D8CE6B1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182" creationId="{7138A237-FD61-8D49-1997-0EE53A3E510E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183" creationId="{29EF522E-DDAA-752D-7EE8-C2C21B9F5AC8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184" creationId="{6DD1F4B7-EE7B-7860-A7EF-036D79B4DE42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185" creationId="{17A59191-B1E2-DA60-045F-A0C3A4175B84}"/>
          </ac:spMkLst>
        </pc:spChg>
        <pc:spChg chg="del">
          <ac:chgData name="Müller Laura" userId="8191ac63-0d49-4000-a34c-4f0f8c71d94d" providerId="ADAL" clId="{B2B72579-E9C9-4841-83B0-DBD0FDB23132}" dt="2024-08-30T08:20:40.053" v="20412" actId="478"/>
          <ac:spMkLst>
            <pc:docMk/>
            <pc:sldMk cId="1871416419" sldId="605"/>
            <ac:spMk id="186" creationId="{4C5014DF-64BA-874B-6BEA-B09E6918FC22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187" creationId="{DF7F8CEE-AE5D-48B3-3D0E-15751F8CADCF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192" creationId="{8DC5C202-6BF8-C073-BA04-17A0A5472C2A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193" creationId="{D54661E5-A38E-834B-21EB-11C7844C0E50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195" creationId="{A9A7A128-29AD-DD1F-ADD5-34AE8B1CC665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196" creationId="{59D3BFA6-0998-5178-E7AF-2C2E32389D07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197" creationId="{6935F60F-E46B-DADF-1F8A-662AB0CAB901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198" creationId="{B106016D-6E6D-084B-90EB-A483466877BF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199" creationId="{650D6BB5-CE03-3E9A-43E6-BBE7F9DFF8CA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200" creationId="{20460F4D-607A-76F7-2D2C-2735B9100C3B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201" creationId="{0E1109FA-E5AC-37C7-24C9-C1C7BE440321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206" creationId="{5AE2EA27-6D54-F3B4-7E51-D7A32DBEEBF9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207" creationId="{78CE5710-1A1B-1D2A-7ADE-088A4A82FF54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208" creationId="{5B840B63-4549-F691-6C38-EA59CA4E0622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209" creationId="{92B98768-BF09-76A7-2BAE-4B0A6835A088}"/>
          </ac:spMkLst>
        </pc:spChg>
        <pc:spChg chg="del">
          <ac:chgData name="Müller Laura" userId="8191ac63-0d49-4000-a34c-4f0f8c71d94d" providerId="ADAL" clId="{B2B72579-E9C9-4841-83B0-DBD0FDB23132}" dt="2024-08-30T08:20:36.809" v="20411" actId="478"/>
          <ac:spMkLst>
            <pc:docMk/>
            <pc:sldMk cId="1871416419" sldId="605"/>
            <ac:spMk id="210" creationId="{ECAB692D-1A5E-3F51-087C-559A444D20D4}"/>
          </ac:spMkLst>
        </pc:spChg>
        <pc:spChg chg="del">
          <ac:chgData name="Müller Laura" userId="8191ac63-0d49-4000-a34c-4f0f8c71d94d" providerId="ADAL" clId="{B2B72579-E9C9-4841-83B0-DBD0FDB23132}" dt="2024-08-30T08:20:41.259" v="20414" actId="478"/>
          <ac:spMkLst>
            <pc:docMk/>
            <pc:sldMk cId="1871416419" sldId="605"/>
            <ac:spMk id="212" creationId="{BB610CD4-C146-C5A2-67B7-883D686A131D}"/>
          </ac:spMkLst>
        </pc:spChg>
        <pc:spChg chg="del">
          <ac:chgData name="Müller Laura" userId="8191ac63-0d49-4000-a34c-4f0f8c71d94d" providerId="ADAL" clId="{B2B72579-E9C9-4841-83B0-DBD0FDB23132}" dt="2024-08-29T17:05:38.555" v="17395" actId="478"/>
          <ac:spMkLst>
            <pc:docMk/>
            <pc:sldMk cId="1871416419" sldId="605"/>
            <ac:spMk id="219" creationId="{F78A2365-7AC7-28D5-5538-48B36A76803D}"/>
          </ac:spMkLst>
        </pc:spChg>
        <pc:spChg chg="del">
          <ac:chgData name="Müller Laura" userId="8191ac63-0d49-4000-a34c-4f0f8c71d94d" providerId="ADAL" clId="{B2B72579-E9C9-4841-83B0-DBD0FDB23132}" dt="2024-08-29T17:05:38.555" v="17395" actId="478"/>
          <ac:spMkLst>
            <pc:docMk/>
            <pc:sldMk cId="1871416419" sldId="605"/>
            <ac:spMk id="222" creationId="{EA360E0B-3091-623E-82FC-A7FA8E399B1C}"/>
          </ac:spMkLst>
        </pc:spChg>
        <pc:grpChg chg="add del mod">
          <ac:chgData name="Müller Laura" userId="8191ac63-0d49-4000-a34c-4f0f8c71d94d" providerId="ADAL" clId="{B2B72579-E9C9-4841-83B0-DBD0FDB23132}" dt="2024-08-30T08:24:56.533" v="20584" actId="478"/>
          <ac:grpSpMkLst>
            <pc:docMk/>
            <pc:sldMk cId="1871416419" sldId="605"/>
            <ac:grpSpMk id="25" creationId="{82FFD842-FD96-5B00-55DC-4322DA0EF514}"/>
          </ac:grpSpMkLst>
        </pc:grpChg>
        <pc:grpChg chg="add mod">
          <ac:chgData name="Müller Laura" userId="8191ac63-0d49-4000-a34c-4f0f8c71d94d" providerId="ADAL" clId="{B2B72579-E9C9-4841-83B0-DBD0FDB23132}" dt="2024-08-30T08:20:47.310" v="20416"/>
          <ac:grpSpMkLst>
            <pc:docMk/>
            <pc:sldMk cId="1871416419" sldId="605"/>
            <ac:grpSpMk id="31" creationId="{7D59EC32-4B71-C1C3-F4AB-50FD09432A5B}"/>
          </ac:grpSpMkLst>
        </pc:grpChg>
        <pc:grpChg chg="add mod">
          <ac:chgData name="Müller Laura" userId="8191ac63-0d49-4000-a34c-4f0f8c71d94d" providerId="ADAL" clId="{B2B72579-E9C9-4841-83B0-DBD0FDB23132}" dt="2024-08-30T08:20:47.310" v="20416"/>
          <ac:grpSpMkLst>
            <pc:docMk/>
            <pc:sldMk cId="1871416419" sldId="605"/>
            <ac:grpSpMk id="37" creationId="{71261FF6-84C1-31ED-2CB0-F0E39FBCDBEA}"/>
          </ac:grpSpMkLst>
        </pc:grpChg>
        <pc:grpChg chg="add mod">
          <ac:chgData name="Müller Laura" userId="8191ac63-0d49-4000-a34c-4f0f8c71d94d" providerId="ADAL" clId="{B2B72579-E9C9-4841-83B0-DBD0FDB23132}" dt="2024-08-30T08:20:47.310" v="20416"/>
          <ac:grpSpMkLst>
            <pc:docMk/>
            <pc:sldMk cId="1871416419" sldId="605"/>
            <ac:grpSpMk id="45" creationId="{93767FD6-BCD5-105C-162B-6ECBE9BB0A2E}"/>
          </ac:grpSpMkLst>
        </pc:grpChg>
        <pc:grpChg chg="mod">
          <ac:chgData name="Müller Laura" userId="8191ac63-0d49-4000-a34c-4f0f8c71d94d" providerId="ADAL" clId="{B2B72579-E9C9-4841-83B0-DBD0FDB23132}" dt="2024-08-30T08:20:47.310" v="20416"/>
          <ac:grpSpMkLst>
            <pc:docMk/>
            <pc:sldMk cId="1871416419" sldId="605"/>
            <ac:grpSpMk id="46" creationId="{91B29851-A51A-FBE3-D66B-A1BD0EAA4E37}"/>
          </ac:grpSpMkLst>
        </pc:grpChg>
        <pc:grpChg chg="add del mod ord">
          <ac:chgData name="Müller Laura" userId="8191ac63-0d49-4000-a34c-4f0f8c71d94d" providerId="ADAL" clId="{B2B72579-E9C9-4841-83B0-DBD0FDB23132}" dt="2024-08-30T08:29:28.485" v="20805" actId="478"/>
          <ac:grpSpMkLst>
            <pc:docMk/>
            <pc:sldMk cId="1871416419" sldId="605"/>
            <ac:grpSpMk id="60" creationId="{2E1EEDBE-30D8-EC2D-AE10-2E8F94D2C649}"/>
          </ac:grpSpMkLst>
        </pc:grpChg>
        <pc:picChg chg="add del mod">
          <ac:chgData name="Müller Laura" userId="8191ac63-0d49-4000-a34c-4f0f8c71d94d" providerId="ADAL" clId="{B2B72579-E9C9-4841-83B0-DBD0FDB23132}" dt="2024-08-30T08:43:34.538" v="20945" actId="478"/>
          <ac:picMkLst>
            <pc:docMk/>
            <pc:sldMk cId="1871416419" sldId="605"/>
            <ac:picMk id="3" creationId="{B6C37F61-F055-E86E-A6CA-1B5CFEF21AB0}"/>
          </ac:picMkLst>
        </pc:picChg>
        <pc:picChg chg="add mod">
          <ac:chgData name="Müller Laura" userId="8191ac63-0d49-4000-a34c-4f0f8c71d94d" providerId="ADAL" clId="{B2B72579-E9C9-4841-83B0-DBD0FDB23132}" dt="2024-08-29T17:11:25.691" v="17871" actId="1076"/>
          <ac:picMkLst>
            <pc:docMk/>
            <pc:sldMk cId="1871416419" sldId="605"/>
            <ac:picMk id="4" creationId="{3051DCF3-50B1-6A53-36E5-E88118217F2F}"/>
          </ac:picMkLst>
        </pc:picChg>
        <pc:picChg chg="add mod">
          <ac:chgData name="Müller Laura" userId="8191ac63-0d49-4000-a34c-4f0f8c71d94d" providerId="ADAL" clId="{B2B72579-E9C9-4841-83B0-DBD0FDB23132}" dt="2024-08-30T08:20:47.310" v="20416"/>
          <ac:picMkLst>
            <pc:docMk/>
            <pc:sldMk cId="1871416419" sldId="605"/>
            <ac:picMk id="4" creationId="{83008A10-6F69-6093-A615-248CD0475409}"/>
          </ac:picMkLst>
        </pc:picChg>
        <pc:picChg chg="add del mod">
          <ac:chgData name="Müller Laura" userId="8191ac63-0d49-4000-a34c-4f0f8c71d94d" providerId="ADAL" clId="{B2B72579-E9C9-4841-83B0-DBD0FDB23132}" dt="2024-08-29T17:13:18.645" v="17878" actId="478"/>
          <ac:picMkLst>
            <pc:docMk/>
            <pc:sldMk cId="1871416419" sldId="605"/>
            <ac:picMk id="7" creationId="{2A5C6286-42D9-EDBF-BFB3-B467C52006ED}"/>
          </ac:picMkLst>
        </pc:picChg>
        <pc:picChg chg="mod modCrop">
          <ac:chgData name="Müller Laura" userId="8191ac63-0d49-4000-a34c-4f0f8c71d94d" providerId="ADAL" clId="{B2B72579-E9C9-4841-83B0-DBD0FDB23132}" dt="2024-08-30T12:25:42.986" v="22099" actId="1076"/>
          <ac:picMkLst>
            <pc:docMk/>
            <pc:sldMk cId="1871416419" sldId="605"/>
            <ac:picMk id="7" creationId="{B9A276EE-3D41-1121-FA90-6732476B406B}"/>
          </ac:picMkLst>
        </pc:picChg>
        <pc:picChg chg="del">
          <ac:chgData name="Müller Laura" userId="8191ac63-0d49-4000-a34c-4f0f8c71d94d" providerId="ADAL" clId="{B2B72579-E9C9-4841-83B0-DBD0FDB23132}" dt="2024-08-30T08:20:36.809" v="20411" actId="478"/>
          <ac:picMkLst>
            <pc:docMk/>
            <pc:sldMk cId="1871416419" sldId="605"/>
            <ac:picMk id="9" creationId="{09C0FDE1-AFF6-BE63-3298-A0E43172D1BB}"/>
          </ac:picMkLst>
        </pc:picChg>
        <pc:picChg chg="add del mod">
          <ac:chgData name="Müller Laura" userId="8191ac63-0d49-4000-a34c-4f0f8c71d94d" providerId="ADAL" clId="{B2B72579-E9C9-4841-83B0-DBD0FDB23132}" dt="2024-08-30T08:42:59.183" v="20889" actId="478"/>
          <ac:picMkLst>
            <pc:docMk/>
            <pc:sldMk cId="1871416419" sldId="605"/>
            <ac:picMk id="11" creationId="{6C3AD382-3FEC-4A1F-5367-E31AC95D9968}"/>
          </ac:picMkLst>
        </pc:picChg>
        <pc:picChg chg="add mod">
          <ac:chgData name="Müller Laura" userId="8191ac63-0d49-4000-a34c-4f0f8c71d94d" providerId="ADAL" clId="{B2B72579-E9C9-4841-83B0-DBD0FDB23132}" dt="2024-08-30T08:20:47.310" v="20416"/>
          <ac:picMkLst>
            <pc:docMk/>
            <pc:sldMk cId="1871416419" sldId="605"/>
            <ac:picMk id="12" creationId="{664E644A-9925-7D4D-585D-DB873B0D625F}"/>
          </ac:picMkLst>
        </pc:picChg>
        <pc:picChg chg="add mod ord modCrop">
          <ac:chgData name="Müller Laura" userId="8191ac63-0d49-4000-a34c-4f0f8c71d94d" providerId="ADAL" clId="{B2B72579-E9C9-4841-83B0-DBD0FDB23132}" dt="2024-08-30T12:28:56.604" v="22101" actId="1076"/>
          <ac:picMkLst>
            <pc:docMk/>
            <pc:sldMk cId="1871416419" sldId="605"/>
            <ac:picMk id="13" creationId="{379D090C-F127-B0C7-7A70-C2F90F7C3DF6}"/>
          </ac:picMkLst>
        </pc:picChg>
        <pc:picChg chg="del">
          <ac:chgData name="Müller Laura" userId="8191ac63-0d49-4000-a34c-4f0f8c71d94d" providerId="ADAL" clId="{B2B72579-E9C9-4841-83B0-DBD0FDB23132}" dt="2024-08-30T08:20:36.809" v="20411" actId="478"/>
          <ac:picMkLst>
            <pc:docMk/>
            <pc:sldMk cId="1871416419" sldId="605"/>
            <ac:picMk id="19" creationId="{C9EED4DB-9442-5C11-E4B7-FC5ABB9BE51F}"/>
          </ac:picMkLst>
        </pc:picChg>
        <pc:picChg chg="del">
          <ac:chgData name="Müller Laura" userId="8191ac63-0d49-4000-a34c-4f0f8c71d94d" providerId="ADAL" clId="{B2B72579-E9C9-4841-83B0-DBD0FDB23132}" dt="2024-08-30T08:20:36.809" v="20411" actId="478"/>
          <ac:picMkLst>
            <pc:docMk/>
            <pc:sldMk cId="1871416419" sldId="605"/>
            <ac:picMk id="20" creationId="{29B76913-DA63-329B-EBE0-DCAAA74DD9B9}"/>
          </ac:picMkLst>
        </pc:picChg>
        <pc:picChg chg="add del mod">
          <ac:chgData name="Müller Laura" userId="8191ac63-0d49-4000-a34c-4f0f8c71d94d" providerId="ADAL" clId="{B2B72579-E9C9-4841-83B0-DBD0FDB23132}" dt="2024-08-30T08:27:50.551" v="20764" actId="478"/>
          <ac:picMkLst>
            <pc:docMk/>
            <pc:sldMk cId="1871416419" sldId="605"/>
            <ac:picMk id="21" creationId="{BD0BF49A-A209-B19C-7990-B8A72499AF42}"/>
          </ac:picMkLst>
        </pc:picChg>
        <pc:picChg chg="del mod">
          <ac:chgData name="Müller Laura" userId="8191ac63-0d49-4000-a34c-4f0f8c71d94d" providerId="ADAL" clId="{B2B72579-E9C9-4841-83B0-DBD0FDB23132}" dt="2024-08-30T08:25:00.316" v="20585" actId="478"/>
          <ac:picMkLst>
            <pc:docMk/>
            <pc:sldMk cId="1871416419" sldId="605"/>
            <ac:picMk id="26" creationId="{DDAD5E53-D7F7-D746-B678-DA653E8E4CF7}"/>
          </ac:picMkLst>
        </pc:picChg>
        <pc:picChg chg="mod">
          <ac:chgData name="Müller Laura" userId="8191ac63-0d49-4000-a34c-4f0f8c71d94d" providerId="ADAL" clId="{B2B72579-E9C9-4841-83B0-DBD0FDB23132}" dt="2024-08-30T08:20:47.310" v="20416"/>
          <ac:picMkLst>
            <pc:docMk/>
            <pc:sldMk cId="1871416419" sldId="605"/>
            <ac:picMk id="49" creationId="{9F8C88E8-A243-5DFA-7A39-4AF54925DBA3}"/>
          </ac:picMkLst>
        </pc:picChg>
        <pc:picChg chg="add mod">
          <ac:chgData name="Müller Laura" userId="8191ac63-0d49-4000-a34c-4f0f8c71d94d" providerId="ADAL" clId="{B2B72579-E9C9-4841-83B0-DBD0FDB23132}" dt="2024-08-30T08:25:11.018" v="20594" actId="29295"/>
          <ac:picMkLst>
            <pc:docMk/>
            <pc:sldMk cId="1871416419" sldId="605"/>
            <ac:picMk id="58" creationId="{D7D25C2B-8F57-98D9-B1B1-D462B4C9C979}"/>
          </ac:picMkLst>
        </pc:picChg>
        <pc:picChg chg="add mod ord">
          <ac:chgData name="Müller Laura" userId="8191ac63-0d49-4000-a34c-4f0f8c71d94d" providerId="ADAL" clId="{B2B72579-E9C9-4841-83B0-DBD0FDB23132}" dt="2024-08-30T08:30:19.466" v="20811" actId="1035"/>
          <ac:picMkLst>
            <pc:docMk/>
            <pc:sldMk cId="1871416419" sldId="605"/>
            <ac:picMk id="62" creationId="{EC5A3B8D-921F-E671-9B54-85D74A09F651}"/>
          </ac:picMkLst>
        </pc:picChg>
        <pc:picChg chg="add mod ord">
          <ac:chgData name="Müller Laura" userId="8191ac63-0d49-4000-a34c-4f0f8c71d94d" providerId="ADAL" clId="{B2B72579-E9C9-4841-83B0-DBD0FDB23132}" dt="2024-08-30T08:29:32.769" v="20806" actId="14100"/>
          <ac:picMkLst>
            <pc:docMk/>
            <pc:sldMk cId="1871416419" sldId="605"/>
            <ac:picMk id="128" creationId="{9C612AAF-6DDA-9897-1BC5-6A39A2DAE25F}"/>
          </ac:picMkLst>
        </pc:picChg>
        <pc:picChg chg="add mod modCrop">
          <ac:chgData name="Müller Laura" userId="8191ac63-0d49-4000-a34c-4f0f8c71d94d" providerId="ADAL" clId="{B2B72579-E9C9-4841-83B0-DBD0FDB23132}" dt="2024-08-30T08:51:38.076" v="21060" actId="1076"/>
          <ac:picMkLst>
            <pc:docMk/>
            <pc:sldMk cId="1871416419" sldId="605"/>
            <ac:picMk id="132" creationId="{1899A610-5F76-428A-4637-066CDAD9194B}"/>
          </ac:picMkLst>
        </pc:picChg>
        <pc:picChg chg="add mod">
          <ac:chgData name="Müller Laura" userId="8191ac63-0d49-4000-a34c-4f0f8c71d94d" providerId="ADAL" clId="{B2B72579-E9C9-4841-83B0-DBD0FDB23132}" dt="2024-08-30T12:25:30.749" v="22098" actId="1076"/>
          <ac:picMkLst>
            <pc:docMk/>
            <pc:sldMk cId="1871416419" sldId="605"/>
            <ac:picMk id="134" creationId="{F9719447-66D0-7FD0-D261-46BF233FA3EF}"/>
          </ac:picMkLst>
        </pc:picChg>
        <pc:picChg chg="del">
          <ac:chgData name="Müller Laura" userId="8191ac63-0d49-4000-a34c-4f0f8c71d94d" providerId="ADAL" clId="{B2B72579-E9C9-4841-83B0-DBD0FDB23132}" dt="2024-08-30T08:20:36.809" v="20411" actId="478"/>
          <ac:picMkLst>
            <pc:docMk/>
            <pc:sldMk cId="1871416419" sldId="605"/>
            <ac:picMk id="188" creationId="{61ADEB00-7486-0C55-9BC8-5E9500F0797F}"/>
          </ac:picMkLst>
        </pc:picChg>
        <pc:picChg chg="del">
          <ac:chgData name="Müller Laura" userId="8191ac63-0d49-4000-a34c-4f0f8c71d94d" providerId="ADAL" clId="{B2B72579-E9C9-4841-83B0-DBD0FDB23132}" dt="2024-08-30T08:20:36.809" v="20411" actId="478"/>
          <ac:picMkLst>
            <pc:docMk/>
            <pc:sldMk cId="1871416419" sldId="605"/>
            <ac:picMk id="202" creationId="{87B1BB3A-E5AE-229E-1F47-94780E9B98B8}"/>
          </ac:picMkLst>
        </pc:picChg>
        <pc:picChg chg="del">
          <ac:chgData name="Müller Laura" userId="8191ac63-0d49-4000-a34c-4f0f8c71d94d" providerId="ADAL" clId="{B2B72579-E9C9-4841-83B0-DBD0FDB23132}" dt="2024-08-30T08:20:36.809" v="20411" actId="478"/>
          <ac:picMkLst>
            <pc:docMk/>
            <pc:sldMk cId="1871416419" sldId="605"/>
            <ac:picMk id="203" creationId="{3A1BD98F-7D21-FF9B-7A7A-310C481004CC}"/>
          </ac:picMkLst>
        </pc:picChg>
        <pc:picChg chg="del">
          <ac:chgData name="Müller Laura" userId="8191ac63-0d49-4000-a34c-4f0f8c71d94d" providerId="ADAL" clId="{B2B72579-E9C9-4841-83B0-DBD0FDB23132}" dt="2024-08-29T17:05:38.555" v="17395" actId="478"/>
          <ac:picMkLst>
            <pc:docMk/>
            <pc:sldMk cId="1871416419" sldId="605"/>
            <ac:picMk id="218" creationId="{AF2C191E-B361-BD86-7D95-80B7CFF00044}"/>
          </ac:picMkLst>
        </pc:picChg>
        <pc:picChg chg="del">
          <ac:chgData name="Müller Laura" userId="8191ac63-0d49-4000-a34c-4f0f8c71d94d" providerId="ADAL" clId="{B2B72579-E9C9-4841-83B0-DBD0FDB23132}" dt="2024-08-29T17:05:40.264" v="17396" actId="478"/>
          <ac:picMkLst>
            <pc:docMk/>
            <pc:sldMk cId="1871416419" sldId="605"/>
            <ac:picMk id="221" creationId="{6A5B1674-C709-325A-1445-80B79D88E819}"/>
          </ac:picMkLst>
        </pc:picChg>
        <pc:cxnChg chg="add mod">
          <ac:chgData name="Müller Laura" userId="8191ac63-0d49-4000-a34c-4f0f8c71d94d" providerId="ADAL" clId="{B2B72579-E9C9-4841-83B0-DBD0FDB23132}" dt="2024-08-30T08:20:47.310" v="20416"/>
          <ac:cxnSpMkLst>
            <pc:docMk/>
            <pc:sldMk cId="1871416419" sldId="605"/>
            <ac:cxnSpMk id="6" creationId="{19EA723E-11EF-F304-330B-3D3465782DF4}"/>
          </ac:cxnSpMkLst>
        </pc:cxnChg>
        <pc:cxnChg chg="add mod">
          <ac:chgData name="Müller Laura" userId="8191ac63-0d49-4000-a34c-4f0f8c71d94d" providerId="ADAL" clId="{B2B72579-E9C9-4841-83B0-DBD0FDB23132}" dt="2024-08-30T08:20:47.310" v="20416"/>
          <ac:cxnSpMkLst>
            <pc:docMk/>
            <pc:sldMk cId="1871416419" sldId="605"/>
            <ac:cxnSpMk id="16" creationId="{483F2DA3-23B9-2E22-E315-1BD6A87DE849}"/>
          </ac:cxnSpMkLst>
        </pc:cxnChg>
        <pc:cxnChg chg="del">
          <ac:chgData name="Müller Laura" userId="8191ac63-0d49-4000-a34c-4f0f8c71d94d" providerId="ADAL" clId="{B2B72579-E9C9-4841-83B0-DBD0FDB23132}" dt="2024-08-30T08:20:36.809" v="20411" actId="478"/>
          <ac:cxnSpMkLst>
            <pc:docMk/>
            <pc:sldMk cId="1871416419" sldId="605"/>
            <ac:cxnSpMk id="22" creationId="{DD2CFE11-A425-0D46-114C-07442DB3AC03}"/>
          </ac:cxnSpMkLst>
        </pc:cxnChg>
        <pc:cxnChg chg="mod">
          <ac:chgData name="Müller Laura" userId="8191ac63-0d49-4000-a34c-4f0f8c71d94d" providerId="ADAL" clId="{B2B72579-E9C9-4841-83B0-DBD0FDB23132}" dt="2024-08-30T08:20:47.310" v="20416"/>
          <ac:cxnSpMkLst>
            <pc:docMk/>
            <pc:sldMk cId="1871416419" sldId="605"/>
            <ac:cxnSpMk id="28" creationId="{E1246486-CA1C-E502-D3EA-75A3EFEE06E7}"/>
          </ac:cxnSpMkLst>
        </pc:cxnChg>
        <pc:cxnChg chg="add mod">
          <ac:chgData name="Müller Laura" userId="8191ac63-0d49-4000-a34c-4f0f8c71d94d" providerId="ADAL" clId="{B2B72579-E9C9-4841-83B0-DBD0FDB23132}" dt="2024-08-30T08:20:47.310" v="20416"/>
          <ac:cxnSpMkLst>
            <pc:docMk/>
            <pc:sldMk cId="1871416419" sldId="605"/>
            <ac:cxnSpMk id="29" creationId="{72E6DAAA-4AED-3139-9F2C-E29DFA79F80A}"/>
          </ac:cxnSpMkLst>
        </pc:cxnChg>
        <pc:cxnChg chg="mod">
          <ac:chgData name="Müller Laura" userId="8191ac63-0d49-4000-a34c-4f0f8c71d94d" providerId="ADAL" clId="{B2B72579-E9C9-4841-83B0-DBD0FDB23132}" dt="2024-08-30T08:20:47.310" v="20416"/>
          <ac:cxnSpMkLst>
            <pc:docMk/>
            <pc:sldMk cId="1871416419" sldId="605"/>
            <ac:cxnSpMk id="32" creationId="{02F8EBB8-4FD1-05ED-041F-462F46FEF042}"/>
          </ac:cxnSpMkLst>
        </pc:cxnChg>
        <pc:cxnChg chg="mod">
          <ac:chgData name="Müller Laura" userId="8191ac63-0d49-4000-a34c-4f0f8c71d94d" providerId="ADAL" clId="{B2B72579-E9C9-4841-83B0-DBD0FDB23132}" dt="2024-08-30T08:20:47.310" v="20416"/>
          <ac:cxnSpMkLst>
            <pc:docMk/>
            <pc:sldMk cId="1871416419" sldId="605"/>
            <ac:cxnSpMk id="33" creationId="{CF8AEBE1-807B-BBD9-2CE2-794C3060E283}"/>
          </ac:cxnSpMkLst>
        </pc:cxnChg>
        <pc:cxnChg chg="mod">
          <ac:chgData name="Müller Laura" userId="8191ac63-0d49-4000-a34c-4f0f8c71d94d" providerId="ADAL" clId="{B2B72579-E9C9-4841-83B0-DBD0FDB23132}" dt="2024-08-30T08:20:47.310" v="20416"/>
          <ac:cxnSpMkLst>
            <pc:docMk/>
            <pc:sldMk cId="1871416419" sldId="605"/>
            <ac:cxnSpMk id="38" creationId="{1BD37381-5537-7C1B-BC68-C0D1637CA24B}"/>
          </ac:cxnSpMkLst>
        </pc:cxnChg>
        <pc:cxnChg chg="mod">
          <ac:chgData name="Müller Laura" userId="8191ac63-0d49-4000-a34c-4f0f8c71d94d" providerId="ADAL" clId="{B2B72579-E9C9-4841-83B0-DBD0FDB23132}" dt="2024-08-30T08:20:47.310" v="20416"/>
          <ac:cxnSpMkLst>
            <pc:docMk/>
            <pc:sldMk cId="1871416419" sldId="605"/>
            <ac:cxnSpMk id="39" creationId="{DA30650C-770B-B39E-59F4-FE31D29B2047}"/>
          </ac:cxnSpMkLst>
        </pc:cxnChg>
        <pc:cxnChg chg="del">
          <ac:chgData name="Müller Laura" userId="8191ac63-0d49-4000-a34c-4f0f8c71d94d" providerId="ADAL" clId="{B2B72579-E9C9-4841-83B0-DBD0FDB23132}" dt="2024-08-30T08:20:36.809" v="20411" actId="478"/>
          <ac:cxnSpMkLst>
            <pc:docMk/>
            <pc:sldMk cId="1871416419" sldId="605"/>
            <ac:cxnSpMk id="130" creationId="{688D4DB2-7D3B-96C1-F53A-897CC5FAC64F}"/>
          </ac:cxnSpMkLst>
        </pc:cxnChg>
        <pc:cxnChg chg="add del">
          <ac:chgData name="Müller Laura" userId="8191ac63-0d49-4000-a34c-4f0f8c71d94d" providerId="ADAL" clId="{B2B72579-E9C9-4841-83B0-DBD0FDB23132}" dt="2024-08-30T08:45:38.306" v="20953" actId="478"/>
          <ac:cxnSpMkLst>
            <pc:docMk/>
            <pc:sldMk cId="1871416419" sldId="605"/>
            <ac:cxnSpMk id="136" creationId="{FD7BC23F-15D5-F2CC-F89C-8CCF7D4E2B1B}"/>
          </ac:cxnSpMkLst>
        </pc:cxnChg>
        <pc:cxnChg chg="add mod">
          <ac:chgData name="Müller Laura" userId="8191ac63-0d49-4000-a34c-4f0f8c71d94d" providerId="ADAL" clId="{B2B72579-E9C9-4841-83B0-DBD0FDB23132}" dt="2024-08-30T08:45:48.224" v="20956" actId="1582"/>
          <ac:cxnSpMkLst>
            <pc:docMk/>
            <pc:sldMk cId="1871416419" sldId="605"/>
            <ac:cxnSpMk id="138" creationId="{EC122CDF-07E9-CF1F-DBA2-0B4ABA49A3CD}"/>
          </ac:cxnSpMkLst>
        </pc:cxnChg>
        <pc:cxnChg chg="del">
          <ac:chgData name="Müller Laura" userId="8191ac63-0d49-4000-a34c-4f0f8c71d94d" providerId="ADAL" clId="{B2B72579-E9C9-4841-83B0-DBD0FDB23132}" dt="2024-08-30T08:20:36.809" v="20411" actId="478"/>
          <ac:cxnSpMkLst>
            <pc:docMk/>
            <pc:sldMk cId="1871416419" sldId="605"/>
            <ac:cxnSpMk id="176" creationId="{5D545E7D-EC3F-46EE-CD69-4AC986DA2B8F}"/>
          </ac:cxnSpMkLst>
        </pc:cxnChg>
        <pc:cxnChg chg="del">
          <ac:chgData name="Müller Laura" userId="8191ac63-0d49-4000-a34c-4f0f8c71d94d" providerId="ADAL" clId="{B2B72579-E9C9-4841-83B0-DBD0FDB23132}" dt="2024-08-30T08:20:36.809" v="20411" actId="478"/>
          <ac:cxnSpMkLst>
            <pc:docMk/>
            <pc:sldMk cId="1871416419" sldId="605"/>
            <ac:cxnSpMk id="177" creationId="{8DBE7E88-A570-543A-577B-54310FAA8013}"/>
          </ac:cxnSpMkLst>
        </pc:cxnChg>
        <pc:cxnChg chg="del">
          <ac:chgData name="Müller Laura" userId="8191ac63-0d49-4000-a34c-4f0f8c71d94d" providerId="ADAL" clId="{B2B72579-E9C9-4841-83B0-DBD0FDB23132}" dt="2024-08-30T08:20:36.809" v="20411" actId="478"/>
          <ac:cxnSpMkLst>
            <pc:docMk/>
            <pc:sldMk cId="1871416419" sldId="605"/>
            <ac:cxnSpMk id="178" creationId="{592E2D26-E242-EA0C-DB97-0765F0C8AF0A}"/>
          </ac:cxnSpMkLst>
        </pc:cxnChg>
        <pc:cxnChg chg="del">
          <ac:chgData name="Müller Laura" userId="8191ac63-0d49-4000-a34c-4f0f8c71d94d" providerId="ADAL" clId="{B2B72579-E9C9-4841-83B0-DBD0FDB23132}" dt="2024-08-30T08:20:36.809" v="20411" actId="478"/>
          <ac:cxnSpMkLst>
            <pc:docMk/>
            <pc:sldMk cId="1871416419" sldId="605"/>
            <ac:cxnSpMk id="179" creationId="{D7E03894-4CE4-EF82-94C6-3B72377C824D}"/>
          </ac:cxnSpMkLst>
        </pc:cxnChg>
        <pc:cxnChg chg="del">
          <ac:chgData name="Müller Laura" userId="8191ac63-0d49-4000-a34c-4f0f8c71d94d" providerId="ADAL" clId="{B2B72579-E9C9-4841-83B0-DBD0FDB23132}" dt="2024-08-30T08:20:36.809" v="20411" actId="478"/>
          <ac:cxnSpMkLst>
            <pc:docMk/>
            <pc:sldMk cId="1871416419" sldId="605"/>
            <ac:cxnSpMk id="180" creationId="{268E44DE-1973-4092-6367-C3516116889C}"/>
          </ac:cxnSpMkLst>
        </pc:cxnChg>
        <pc:cxnChg chg="del">
          <ac:chgData name="Müller Laura" userId="8191ac63-0d49-4000-a34c-4f0f8c71d94d" providerId="ADAL" clId="{B2B72579-E9C9-4841-83B0-DBD0FDB23132}" dt="2024-08-30T08:20:36.809" v="20411" actId="478"/>
          <ac:cxnSpMkLst>
            <pc:docMk/>
            <pc:sldMk cId="1871416419" sldId="605"/>
            <ac:cxnSpMk id="181" creationId="{09B7AAF0-5870-8111-4EE8-9EBB503D5F3D}"/>
          </ac:cxnSpMkLst>
        </pc:cxnChg>
        <pc:cxnChg chg="del">
          <ac:chgData name="Müller Laura" userId="8191ac63-0d49-4000-a34c-4f0f8c71d94d" providerId="ADAL" clId="{B2B72579-E9C9-4841-83B0-DBD0FDB23132}" dt="2024-08-30T08:20:36.809" v="20411" actId="478"/>
          <ac:cxnSpMkLst>
            <pc:docMk/>
            <pc:sldMk cId="1871416419" sldId="605"/>
            <ac:cxnSpMk id="189" creationId="{176F3158-366C-AD0A-3FDB-66D39838FB05}"/>
          </ac:cxnSpMkLst>
        </pc:cxnChg>
        <pc:cxnChg chg="del">
          <ac:chgData name="Müller Laura" userId="8191ac63-0d49-4000-a34c-4f0f8c71d94d" providerId="ADAL" clId="{B2B72579-E9C9-4841-83B0-DBD0FDB23132}" dt="2024-08-30T08:20:36.809" v="20411" actId="478"/>
          <ac:cxnSpMkLst>
            <pc:docMk/>
            <pc:sldMk cId="1871416419" sldId="605"/>
            <ac:cxnSpMk id="190" creationId="{D85835FB-C12A-98B4-0BED-EE816D1A85DB}"/>
          </ac:cxnSpMkLst>
        </pc:cxnChg>
        <pc:cxnChg chg="del">
          <ac:chgData name="Müller Laura" userId="8191ac63-0d49-4000-a34c-4f0f8c71d94d" providerId="ADAL" clId="{B2B72579-E9C9-4841-83B0-DBD0FDB23132}" dt="2024-08-30T08:20:36.809" v="20411" actId="478"/>
          <ac:cxnSpMkLst>
            <pc:docMk/>
            <pc:sldMk cId="1871416419" sldId="605"/>
            <ac:cxnSpMk id="191" creationId="{E0F2B757-4989-45EC-4E2A-BAD8A536B37E}"/>
          </ac:cxnSpMkLst>
        </pc:cxnChg>
        <pc:cxnChg chg="del">
          <ac:chgData name="Müller Laura" userId="8191ac63-0d49-4000-a34c-4f0f8c71d94d" providerId="ADAL" clId="{B2B72579-E9C9-4841-83B0-DBD0FDB23132}" dt="2024-08-30T08:20:36.809" v="20411" actId="478"/>
          <ac:cxnSpMkLst>
            <pc:docMk/>
            <pc:sldMk cId="1871416419" sldId="605"/>
            <ac:cxnSpMk id="194" creationId="{8A17D777-1121-6B8E-EEE1-18B82F6A6DE3}"/>
          </ac:cxnSpMkLst>
        </pc:cxnChg>
        <pc:cxnChg chg="del">
          <ac:chgData name="Müller Laura" userId="8191ac63-0d49-4000-a34c-4f0f8c71d94d" providerId="ADAL" clId="{B2B72579-E9C9-4841-83B0-DBD0FDB23132}" dt="2024-08-30T08:20:36.809" v="20411" actId="478"/>
          <ac:cxnSpMkLst>
            <pc:docMk/>
            <pc:sldMk cId="1871416419" sldId="605"/>
            <ac:cxnSpMk id="204" creationId="{05A5F2CF-A1BC-F91C-6C13-90CDD99D050C}"/>
          </ac:cxnSpMkLst>
        </pc:cxnChg>
        <pc:cxnChg chg="del">
          <ac:chgData name="Müller Laura" userId="8191ac63-0d49-4000-a34c-4f0f8c71d94d" providerId="ADAL" clId="{B2B72579-E9C9-4841-83B0-DBD0FDB23132}" dt="2024-08-30T08:20:36.809" v="20411" actId="478"/>
          <ac:cxnSpMkLst>
            <pc:docMk/>
            <pc:sldMk cId="1871416419" sldId="605"/>
            <ac:cxnSpMk id="205" creationId="{96FE6663-EC1D-5116-FE67-4F7D09971A8B}"/>
          </ac:cxnSpMkLst>
        </pc:cxnChg>
        <pc:cxnChg chg="del">
          <ac:chgData name="Müller Laura" userId="8191ac63-0d49-4000-a34c-4f0f8c71d94d" providerId="ADAL" clId="{B2B72579-E9C9-4841-83B0-DBD0FDB23132}" dt="2024-08-30T08:20:36.809" v="20411" actId="478"/>
          <ac:cxnSpMkLst>
            <pc:docMk/>
            <pc:sldMk cId="1871416419" sldId="605"/>
            <ac:cxnSpMk id="211" creationId="{F7298D63-1E1F-029B-6F3F-7FE594A663CE}"/>
          </ac:cxnSpMkLst>
        </pc:cxnChg>
      </pc:sldChg>
      <pc:sldChg chg="modSp add del mod">
        <pc:chgData name="Müller Laura" userId="8191ac63-0d49-4000-a34c-4f0f8c71d94d" providerId="ADAL" clId="{B2B72579-E9C9-4841-83B0-DBD0FDB23132}" dt="2024-09-02T13:32:57.935" v="23670" actId="47"/>
        <pc:sldMkLst>
          <pc:docMk/>
          <pc:sldMk cId="3485603117" sldId="606"/>
        </pc:sldMkLst>
        <pc:picChg chg="mod ord">
          <ac:chgData name="Müller Laura" userId="8191ac63-0d49-4000-a34c-4f0f8c71d94d" providerId="ADAL" clId="{B2B72579-E9C9-4841-83B0-DBD0FDB23132}" dt="2024-08-30T12:38:51.234" v="22119" actId="14100"/>
          <ac:picMkLst>
            <pc:docMk/>
            <pc:sldMk cId="3485603117" sldId="606"/>
            <ac:picMk id="7" creationId="{B9A276EE-3D41-1121-FA90-6732476B406B}"/>
          </ac:picMkLst>
        </pc:picChg>
        <pc:picChg chg="mod ord">
          <ac:chgData name="Müller Laura" userId="8191ac63-0d49-4000-a34c-4f0f8c71d94d" providerId="ADAL" clId="{B2B72579-E9C9-4841-83B0-DBD0FDB23132}" dt="2024-08-30T12:32:49.862" v="22107" actId="1076"/>
          <ac:picMkLst>
            <pc:docMk/>
            <pc:sldMk cId="3485603117" sldId="606"/>
            <ac:picMk id="13" creationId="{379D090C-F127-B0C7-7A70-C2F90F7C3DF6}"/>
          </ac:picMkLst>
        </pc:picChg>
        <pc:picChg chg="mod ord">
          <ac:chgData name="Müller Laura" userId="8191ac63-0d49-4000-a34c-4f0f8c71d94d" providerId="ADAL" clId="{B2B72579-E9C9-4841-83B0-DBD0FDB23132}" dt="2024-08-30T12:33:16.399" v="22112" actId="1076"/>
          <ac:picMkLst>
            <pc:docMk/>
            <pc:sldMk cId="3485603117" sldId="606"/>
            <ac:picMk id="134" creationId="{F9719447-66D0-7FD0-D261-46BF233FA3EF}"/>
          </ac:picMkLst>
        </pc:picChg>
      </pc:sldChg>
      <pc:sldChg chg="addSp delSp modSp new mod ord modNotesTx">
        <pc:chgData name="Müller Laura" userId="8191ac63-0d49-4000-a34c-4f0f8c71d94d" providerId="ADAL" clId="{B2B72579-E9C9-4841-83B0-DBD0FDB23132}" dt="2024-09-06T15:50:13.034" v="42560"/>
        <pc:sldMkLst>
          <pc:docMk/>
          <pc:sldMk cId="1440523477" sldId="607"/>
        </pc:sldMkLst>
        <pc:spChg chg="add mod">
          <ac:chgData name="Müller Laura" userId="8191ac63-0d49-4000-a34c-4f0f8c71d94d" providerId="ADAL" clId="{B2B72579-E9C9-4841-83B0-DBD0FDB23132}" dt="2024-09-03T09:56:42.907" v="30645" actId="1036"/>
          <ac:spMkLst>
            <pc:docMk/>
            <pc:sldMk cId="1440523477" sldId="607"/>
            <ac:spMk id="2" creationId="{AA0C4AB9-FF15-0D27-3849-48719E195B82}"/>
          </ac:spMkLst>
        </pc:spChg>
        <pc:spChg chg="add mod">
          <ac:chgData name="Müller Laura" userId="8191ac63-0d49-4000-a34c-4f0f8c71d94d" providerId="ADAL" clId="{B2B72579-E9C9-4841-83B0-DBD0FDB23132}" dt="2024-09-06T06:45:10.738" v="41971" actId="20577"/>
          <ac:spMkLst>
            <pc:docMk/>
            <pc:sldMk cId="1440523477" sldId="607"/>
            <ac:spMk id="3" creationId="{6DD24CEF-F5B7-85B6-F5C3-570919E2918B}"/>
          </ac:spMkLst>
        </pc:spChg>
        <pc:spChg chg="add mod">
          <ac:chgData name="Müller Laura" userId="8191ac63-0d49-4000-a34c-4f0f8c71d94d" providerId="ADAL" clId="{B2B72579-E9C9-4841-83B0-DBD0FDB23132}" dt="2024-09-06T06:52:24.326" v="42119" actId="20577"/>
          <ac:spMkLst>
            <pc:docMk/>
            <pc:sldMk cId="1440523477" sldId="607"/>
            <ac:spMk id="6" creationId="{8B2D0E0C-4504-0F0A-B731-51A33A8045C8}"/>
          </ac:spMkLst>
        </pc:spChg>
        <pc:spChg chg="add del mod">
          <ac:chgData name="Müller Laura" userId="8191ac63-0d49-4000-a34c-4f0f8c71d94d" providerId="ADAL" clId="{B2B72579-E9C9-4841-83B0-DBD0FDB23132}" dt="2024-09-03T12:36:40.047" v="30900" actId="478"/>
          <ac:spMkLst>
            <pc:docMk/>
            <pc:sldMk cId="1440523477" sldId="607"/>
            <ac:spMk id="6" creationId="{C4DD5B9A-FBFC-E614-97ED-6A7442DF0FF0}"/>
          </ac:spMkLst>
        </pc:spChg>
        <pc:spChg chg="add del">
          <ac:chgData name="Müller Laura" userId="8191ac63-0d49-4000-a34c-4f0f8c71d94d" providerId="ADAL" clId="{B2B72579-E9C9-4841-83B0-DBD0FDB23132}" dt="2024-09-03T16:47:31.136" v="38923" actId="478"/>
          <ac:spMkLst>
            <pc:docMk/>
            <pc:sldMk cId="1440523477" sldId="607"/>
            <ac:spMk id="7" creationId="{07E29B28-EDA8-271E-CC64-52EBC46BAFF1}"/>
          </ac:spMkLst>
        </pc:spChg>
        <pc:spChg chg="add del mod">
          <ac:chgData name="Müller Laura" userId="8191ac63-0d49-4000-a34c-4f0f8c71d94d" providerId="ADAL" clId="{B2B72579-E9C9-4841-83B0-DBD0FDB23132}" dt="2024-09-03T12:36:40.047" v="30900" actId="478"/>
          <ac:spMkLst>
            <pc:docMk/>
            <pc:sldMk cId="1440523477" sldId="607"/>
            <ac:spMk id="7" creationId="{68FAF311-3236-614B-BA52-2A5BCD001FA8}"/>
          </ac:spMkLst>
        </pc:spChg>
        <pc:spChg chg="add del mod">
          <ac:chgData name="Müller Laura" userId="8191ac63-0d49-4000-a34c-4f0f8c71d94d" providerId="ADAL" clId="{B2B72579-E9C9-4841-83B0-DBD0FDB23132}" dt="2024-09-03T12:36:40.047" v="30900" actId="478"/>
          <ac:spMkLst>
            <pc:docMk/>
            <pc:sldMk cId="1440523477" sldId="607"/>
            <ac:spMk id="8" creationId="{1B333A5A-1D1A-D0C5-5B3E-692FC01D5729}"/>
          </ac:spMkLst>
        </pc:spChg>
        <pc:spChg chg="add mod">
          <ac:chgData name="Müller Laura" userId="8191ac63-0d49-4000-a34c-4f0f8c71d94d" providerId="ADAL" clId="{B2B72579-E9C9-4841-83B0-DBD0FDB23132}" dt="2024-09-06T06:40:58.592" v="41948" actId="1037"/>
          <ac:spMkLst>
            <pc:docMk/>
            <pc:sldMk cId="1440523477" sldId="607"/>
            <ac:spMk id="8" creationId="{DAEC7B8A-8617-B6D0-3C38-8B5154840D89}"/>
          </ac:spMkLst>
        </pc:spChg>
        <pc:spChg chg="add mod">
          <ac:chgData name="Müller Laura" userId="8191ac63-0d49-4000-a34c-4f0f8c71d94d" providerId="ADAL" clId="{B2B72579-E9C9-4841-83B0-DBD0FDB23132}" dt="2024-09-06T06:40:58.592" v="41948" actId="1037"/>
          <ac:spMkLst>
            <pc:docMk/>
            <pc:sldMk cId="1440523477" sldId="607"/>
            <ac:spMk id="9" creationId="{3B24C49E-8D4D-84C9-4A16-264D8122AC5F}"/>
          </ac:spMkLst>
        </pc:spChg>
        <pc:spChg chg="add del mod">
          <ac:chgData name="Müller Laura" userId="8191ac63-0d49-4000-a34c-4f0f8c71d94d" providerId="ADAL" clId="{B2B72579-E9C9-4841-83B0-DBD0FDB23132}" dt="2024-09-03T12:36:40.047" v="30900" actId="478"/>
          <ac:spMkLst>
            <pc:docMk/>
            <pc:sldMk cId="1440523477" sldId="607"/>
            <ac:spMk id="9" creationId="{CDF4B4FB-AD3A-5806-B6EE-C287C5F52171}"/>
          </ac:spMkLst>
        </pc:spChg>
        <pc:spChg chg="add del mod">
          <ac:chgData name="Müller Laura" userId="8191ac63-0d49-4000-a34c-4f0f8c71d94d" providerId="ADAL" clId="{B2B72579-E9C9-4841-83B0-DBD0FDB23132}" dt="2024-09-03T12:36:40.047" v="30900" actId="478"/>
          <ac:spMkLst>
            <pc:docMk/>
            <pc:sldMk cId="1440523477" sldId="607"/>
            <ac:spMk id="10" creationId="{C0BCE7C1-4C3A-D608-A86D-51E1178B573B}"/>
          </ac:spMkLst>
        </pc:spChg>
        <pc:spChg chg="add mod">
          <ac:chgData name="Müller Laura" userId="8191ac63-0d49-4000-a34c-4f0f8c71d94d" providerId="ADAL" clId="{B2B72579-E9C9-4841-83B0-DBD0FDB23132}" dt="2024-09-06T06:40:58.592" v="41948" actId="1037"/>
          <ac:spMkLst>
            <pc:docMk/>
            <pc:sldMk cId="1440523477" sldId="607"/>
            <ac:spMk id="10" creationId="{F4E48F90-4BBC-8658-B1B7-ACB0B624C0A2}"/>
          </ac:spMkLst>
        </pc:spChg>
        <pc:spChg chg="add del mod">
          <ac:chgData name="Müller Laura" userId="8191ac63-0d49-4000-a34c-4f0f8c71d94d" providerId="ADAL" clId="{B2B72579-E9C9-4841-83B0-DBD0FDB23132}" dt="2024-09-03T12:36:40.047" v="30900" actId="478"/>
          <ac:spMkLst>
            <pc:docMk/>
            <pc:sldMk cId="1440523477" sldId="607"/>
            <ac:spMk id="11" creationId="{5408D30E-3F7C-7524-F433-3BA099AB905F}"/>
          </ac:spMkLst>
        </pc:spChg>
        <pc:spChg chg="add mod">
          <ac:chgData name="Müller Laura" userId="8191ac63-0d49-4000-a34c-4f0f8c71d94d" providerId="ADAL" clId="{B2B72579-E9C9-4841-83B0-DBD0FDB23132}" dt="2024-09-06T06:40:58.592" v="41948" actId="1037"/>
          <ac:spMkLst>
            <pc:docMk/>
            <pc:sldMk cId="1440523477" sldId="607"/>
            <ac:spMk id="11" creationId="{EEAE2EEC-2CB8-73B0-FC18-17E1FEA83673}"/>
          </ac:spMkLst>
        </pc:spChg>
        <pc:spChg chg="add mod">
          <ac:chgData name="Müller Laura" userId="8191ac63-0d49-4000-a34c-4f0f8c71d94d" providerId="ADAL" clId="{B2B72579-E9C9-4841-83B0-DBD0FDB23132}" dt="2024-09-06T06:40:58.592" v="41948" actId="1037"/>
          <ac:spMkLst>
            <pc:docMk/>
            <pc:sldMk cId="1440523477" sldId="607"/>
            <ac:spMk id="12" creationId="{538AB396-1073-AF70-7073-54892C8F4D1E}"/>
          </ac:spMkLst>
        </pc:spChg>
        <pc:spChg chg="add del mod">
          <ac:chgData name="Müller Laura" userId="8191ac63-0d49-4000-a34c-4f0f8c71d94d" providerId="ADAL" clId="{B2B72579-E9C9-4841-83B0-DBD0FDB23132}" dt="2024-09-03T12:36:40.047" v="30900" actId="478"/>
          <ac:spMkLst>
            <pc:docMk/>
            <pc:sldMk cId="1440523477" sldId="607"/>
            <ac:spMk id="12" creationId="{CC5BBC0A-7579-2F82-52E5-AA6A912F1AE1}"/>
          </ac:spMkLst>
        </pc:spChg>
        <pc:spChg chg="add mod">
          <ac:chgData name="Müller Laura" userId="8191ac63-0d49-4000-a34c-4f0f8c71d94d" providerId="ADAL" clId="{B2B72579-E9C9-4841-83B0-DBD0FDB23132}" dt="2024-09-06T06:40:58.592" v="41948" actId="1037"/>
          <ac:spMkLst>
            <pc:docMk/>
            <pc:sldMk cId="1440523477" sldId="607"/>
            <ac:spMk id="13" creationId="{4820FC22-6FE0-F419-F73C-5A0283BF6C5C}"/>
          </ac:spMkLst>
        </pc:spChg>
        <pc:spChg chg="add del mod">
          <ac:chgData name="Müller Laura" userId="8191ac63-0d49-4000-a34c-4f0f8c71d94d" providerId="ADAL" clId="{B2B72579-E9C9-4841-83B0-DBD0FDB23132}" dt="2024-09-03T12:36:40.047" v="30900" actId="478"/>
          <ac:spMkLst>
            <pc:docMk/>
            <pc:sldMk cId="1440523477" sldId="607"/>
            <ac:spMk id="13" creationId="{CEFBA2EA-1608-A7E3-55BF-B71D678073AB}"/>
          </ac:spMkLst>
        </pc:spChg>
        <pc:spChg chg="add mod">
          <ac:chgData name="Müller Laura" userId="8191ac63-0d49-4000-a34c-4f0f8c71d94d" providerId="ADAL" clId="{B2B72579-E9C9-4841-83B0-DBD0FDB23132}" dt="2024-09-06T06:40:37.473" v="41924" actId="1076"/>
          <ac:spMkLst>
            <pc:docMk/>
            <pc:sldMk cId="1440523477" sldId="607"/>
            <ac:spMk id="14" creationId="{9FF1DCF0-7E1F-B57D-7F7E-CA8DC7E9EEA8}"/>
          </ac:spMkLst>
        </pc:spChg>
        <pc:spChg chg="add mod">
          <ac:chgData name="Müller Laura" userId="8191ac63-0d49-4000-a34c-4f0f8c71d94d" providerId="ADAL" clId="{B2B72579-E9C9-4841-83B0-DBD0FDB23132}" dt="2024-09-06T06:40:58.592" v="41948" actId="1037"/>
          <ac:spMkLst>
            <pc:docMk/>
            <pc:sldMk cId="1440523477" sldId="607"/>
            <ac:spMk id="15" creationId="{3F9E7D5C-E5A5-4106-28CE-8B0B901356A7}"/>
          </ac:spMkLst>
        </pc:spChg>
        <pc:spChg chg="add del mod">
          <ac:chgData name="Müller Laura" userId="8191ac63-0d49-4000-a34c-4f0f8c71d94d" providerId="ADAL" clId="{B2B72579-E9C9-4841-83B0-DBD0FDB23132}" dt="2024-09-03T14:46:20.955" v="35045" actId="478"/>
          <ac:spMkLst>
            <pc:docMk/>
            <pc:sldMk cId="1440523477" sldId="607"/>
            <ac:spMk id="15" creationId="{AC9AF992-F004-D13C-C730-833BD27478D9}"/>
          </ac:spMkLst>
        </pc:spChg>
        <pc:spChg chg="add mod">
          <ac:chgData name="Müller Laura" userId="8191ac63-0d49-4000-a34c-4f0f8c71d94d" providerId="ADAL" clId="{B2B72579-E9C9-4841-83B0-DBD0FDB23132}" dt="2024-09-06T06:40:58.592" v="41948" actId="1037"/>
          <ac:spMkLst>
            <pc:docMk/>
            <pc:sldMk cId="1440523477" sldId="607"/>
            <ac:spMk id="16" creationId="{FEB92D06-50D3-BDD9-77CC-40295512837F}"/>
          </ac:spMkLst>
        </pc:spChg>
        <pc:spChg chg="add mod">
          <ac:chgData name="Müller Laura" userId="8191ac63-0d49-4000-a34c-4f0f8c71d94d" providerId="ADAL" clId="{B2B72579-E9C9-4841-83B0-DBD0FDB23132}" dt="2024-09-03T16:51:30.646" v="39052"/>
          <ac:spMkLst>
            <pc:docMk/>
            <pc:sldMk cId="1440523477" sldId="607"/>
            <ac:spMk id="17" creationId="{9082C8CD-AA32-A8F0-4B3B-0A3CFD79E59B}"/>
          </ac:spMkLst>
        </pc:spChg>
        <pc:spChg chg="add mod">
          <ac:chgData name="Müller Laura" userId="8191ac63-0d49-4000-a34c-4f0f8c71d94d" providerId="ADAL" clId="{B2B72579-E9C9-4841-83B0-DBD0FDB23132}" dt="2024-09-03T16:51:30.646" v="39052"/>
          <ac:spMkLst>
            <pc:docMk/>
            <pc:sldMk cId="1440523477" sldId="607"/>
            <ac:spMk id="18" creationId="{16540779-474E-0B85-FFB3-9B45E1E9F02D}"/>
          </ac:spMkLst>
        </pc:spChg>
        <pc:spChg chg="add mod">
          <ac:chgData name="Müller Laura" userId="8191ac63-0d49-4000-a34c-4f0f8c71d94d" providerId="ADAL" clId="{B2B72579-E9C9-4841-83B0-DBD0FDB23132}" dt="2024-09-03T16:51:30.646" v="39052"/>
          <ac:spMkLst>
            <pc:docMk/>
            <pc:sldMk cId="1440523477" sldId="607"/>
            <ac:spMk id="20" creationId="{41F551F5-82C5-EB23-ABF7-B07EB8527B08}"/>
          </ac:spMkLst>
        </pc:spChg>
        <pc:spChg chg="add del mod">
          <ac:chgData name="Müller Laura" userId="8191ac63-0d49-4000-a34c-4f0f8c71d94d" providerId="ADAL" clId="{B2B72579-E9C9-4841-83B0-DBD0FDB23132}" dt="2024-09-06T06:51:32.354" v="42086" actId="478"/>
          <ac:spMkLst>
            <pc:docMk/>
            <pc:sldMk cId="1440523477" sldId="607"/>
            <ac:spMk id="22" creationId="{D3981263-81E0-DFF0-EB4E-6A5D0EB27047}"/>
          </ac:spMkLst>
        </pc:spChg>
        <pc:spChg chg="add del mod ord">
          <ac:chgData name="Müller Laura" userId="8191ac63-0d49-4000-a34c-4f0f8c71d94d" providerId="ADAL" clId="{B2B72579-E9C9-4841-83B0-DBD0FDB23132}" dt="2024-09-05T13:42:32.573" v="41632" actId="478"/>
          <ac:spMkLst>
            <pc:docMk/>
            <pc:sldMk cId="1440523477" sldId="607"/>
            <ac:spMk id="24" creationId="{E1D6F01B-F22A-578B-9AFE-C8F6127C63D7}"/>
          </ac:spMkLst>
        </pc:spChg>
        <pc:spChg chg="add del mod ord">
          <ac:chgData name="Müller Laura" userId="8191ac63-0d49-4000-a34c-4f0f8c71d94d" providerId="ADAL" clId="{B2B72579-E9C9-4841-83B0-DBD0FDB23132}" dt="2024-09-05T13:42:33.249" v="41633" actId="478"/>
          <ac:spMkLst>
            <pc:docMk/>
            <pc:sldMk cId="1440523477" sldId="607"/>
            <ac:spMk id="25" creationId="{17ADD291-D6E5-187C-6405-960FBBEFE6B8}"/>
          </ac:spMkLst>
        </pc:spChg>
        <pc:spChg chg="add del mod">
          <ac:chgData name="Müller Laura" userId="8191ac63-0d49-4000-a34c-4f0f8c71d94d" providerId="ADAL" clId="{B2B72579-E9C9-4841-83B0-DBD0FDB23132}" dt="2024-09-05T13:42:28.943" v="41630" actId="478"/>
          <ac:spMkLst>
            <pc:docMk/>
            <pc:sldMk cId="1440523477" sldId="607"/>
            <ac:spMk id="26" creationId="{F8B224C3-83BE-0238-3840-96133F10E1CF}"/>
          </ac:spMkLst>
        </pc:spChg>
        <pc:spChg chg="add del mod">
          <ac:chgData name="Müller Laura" userId="8191ac63-0d49-4000-a34c-4f0f8c71d94d" providerId="ADAL" clId="{B2B72579-E9C9-4841-83B0-DBD0FDB23132}" dt="2024-09-05T13:42:28.943" v="41630" actId="478"/>
          <ac:spMkLst>
            <pc:docMk/>
            <pc:sldMk cId="1440523477" sldId="607"/>
            <ac:spMk id="27" creationId="{EEA2E50C-BAB4-9417-1EE4-E0689FF4C240}"/>
          </ac:spMkLst>
        </pc:spChg>
        <pc:spChg chg="add mod">
          <ac:chgData name="Müller Laura" userId="8191ac63-0d49-4000-a34c-4f0f8c71d94d" providerId="ADAL" clId="{B2B72579-E9C9-4841-83B0-DBD0FDB23132}" dt="2024-09-03T16:51:30.646" v="39052"/>
          <ac:spMkLst>
            <pc:docMk/>
            <pc:sldMk cId="1440523477" sldId="607"/>
            <ac:spMk id="28" creationId="{B9869BA2-ADFA-C79E-8A21-D7560837D477}"/>
          </ac:spMkLst>
        </pc:spChg>
        <pc:spChg chg="add del mod">
          <ac:chgData name="Müller Laura" userId="8191ac63-0d49-4000-a34c-4f0f8c71d94d" providerId="ADAL" clId="{B2B72579-E9C9-4841-83B0-DBD0FDB23132}" dt="2024-09-03T14:46:20.955" v="35045" actId="478"/>
          <ac:spMkLst>
            <pc:docMk/>
            <pc:sldMk cId="1440523477" sldId="607"/>
            <ac:spMk id="28" creationId="{C799FD92-F2DA-18E1-C85F-1A8F31305B23}"/>
          </ac:spMkLst>
        </pc:spChg>
        <pc:spChg chg="add del mod">
          <ac:chgData name="Müller Laura" userId="8191ac63-0d49-4000-a34c-4f0f8c71d94d" providerId="ADAL" clId="{B2B72579-E9C9-4841-83B0-DBD0FDB23132}" dt="2024-09-03T14:46:20.955" v="35045" actId="478"/>
          <ac:spMkLst>
            <pc:docMk/>
            <pc:sldMk cId="1440523477" sldId="607"/>
            <ac:spMk id="29" creationId="{87E8548F-9786-1C72-90AE-B32F29C14B5F}"/>
          </ac:spMkLst>
        </pc:spChg>
        <pc:spChg chg="add mod">
          <ac:chgData name="Müller Laura" userId="8191ac63-0d49-4000-a34c-4f0f8c71d94d" providerId="ADAL" clId="{B2B72579-E9C9-4841-83B0-DBD0FDB23132}" dt="2024-09-03T16:51:30.646" v="39052"/>
          <ac:spMkLst>
            <pc:docMk/>
            <pc:sldMk cId="1440523477" sldId="607"/>
            <ac:spMk id="29" creationId="{B15FE005-F761-E9E2-6913-09AF54E88825}"/>
          </ac:spMkLst>
        </pc:spChg>
        <pc:spChg chg="add mod">
          <ac:chgData name="Müller Laura" userId="8191ac63-0d49-4000-a34c-4f0f8c71d94d" providerId="ADAL" clId="{B2B72579-E9C9-4841-83B0-DBD0FDB23132}" dt="2024-09-06T06:36:52.927" v="41712" actId="1038"/>
          <ac:spMkLst>
            <pc:docMk/>
            <pc:sldMk cId="1440523477" sldId="607"/>
            <ac:spMk id="30" creationId="{95B6847F-50FF-A0DF-CF8A-5BED6FC7F88E}"/>
          </ac:spMkLst>
        </pc:spChg>
        <pc:spChg chg="add mod">
          <ac:chgData name="Müller Laura" userId="8191ac63-0d49-4000-a34c-4f0f8c71d94d" providerId="ADAL" clId="{B2B72579-E9C9-4841-83B0-DBD0FDB23132}" dt="2024-09-06T06:36:52.927" v="41712" actId="1038"/>
          <ac:spMkLst>
            <pc:docMk/>
            <pc:sldMk cId="1440523477" sldId="607"/>
            <ac:spMk id="31" creationId="{557943F0-E117-4F83-7C0E-1D6674A86EEB}"/>
          </ac:spMkLst>
        </pc:spChg>
        <pc:spChg chg="add mod">
          <ac:chgData name="Müller Laura" userId="8191ac63-0d49-4000-a34c-4f0f8c71d94d" providerId="ADAL" clId="{B2B72579-E9C9-4841-83B0-DBD0FDB23132}" dt="2024-09-03T16:51:30.646" v="39052"/>
          <ac:spMkLst>
            <pc:docMk/>
            <pc:sldMk cId="1440523477" sldId="607"/>
            <ac:spMk id="32" creationId="{41B87F2C-224F-3240-BD3E-95F527009EEA}"/>
          </ac:spMkLst>
        </pc:spChg>
        <pc:spChg chg="add del mod">
          <ac:chgData name="Müller Laura" userId="8191ac63-0d49-4000-a34c-4f0f8c71d94d" providerId="ADAL" clId="{B2B72579-E9C9-4841-83B0-DBD0FDB23132}" dt="2024-09-03T12:44:34.694" v="31228" actId="11529"/>
          <ac:spMkLst>
            <pc:docMk/>
            <pc:sldMk cId="1440523477" sldId="607"/>
            <ac:spMk id="32" creationId="{8340A0AC-7524-BE77-AAAC-C1DFDED64303}"/>
          </ac:spMkLst>
        </pc:spChg>
        <pc:spChg chg="add mod">
          <ac:chgData name="Müller Laura" userId="8191ac63-0d49-4000-a34c-4f0f8c71d94d" providerId="ADAL" clId="{B2B72579-E9C9-4841-83B0-DBD0FDB23132}" dt="2024-09-03T12:44:31.900" v="31222" actId="1076"/>
          <ac:spMkLst>
            <pc:docMk/>
            <pc:sldMk cId="1440523477" sldId="607"/>
            <ac:spMk id="33" creationId="{D371A59F-EABC-2EA2-52E1-C3551E2C7048}"/>
          </ac:spMkLst>
        </pc:spChg>
        <pc:spChg chg="add mod">
          <ac:chgData name="Müller Laura" userId="8191ac63-0d49-4000-a34c-4f0f8c71d94d" providerId="ADAL" clId="{B2B72579-E9C9-4841-83B0-DBD0FDB23132}" dt="2024-09-03T16:51:30.646" v="39052"/>
          <ac:spMkLst>
            <pc:docMk/>
            <pc:sldMk cId="1440523477" sldId="607"/>
            <ac:spMk id="33" creationId="{DD440EE1-2800-D5B3-344C-E009703529CC}"/>
          </ac:spMkLst>
        </pc:spChg>
        <pc:spChg chg="add mod">
          <ac:chgData name="Müller Laura" userId="8191ac63-0d49-4000-a34c-4f0f8c71d94d" providerId="ADAL" clId="{B2B72579-E9C9-4841-83B0-DBD0FDB23132}" dt="2024-09-03T12:44:30.894" v="31220" actId="1076"/>
          <ac:spMkLst>
            <pc:docMk/>
            <pc:sldMk cId="1440523477" sldId="607"/>
            <ac:spMk id="34" creationId="{7D48BFDC-3951-65C9-411C-1CF9ED859094}"/>
          </ac:spMkLst>
        </pc:spChg>
        <pc:spChg chg="add mod">
          <ac:chgData name="Müller Laura" userId="8191ac63-0d49-4000-a34c-4f0f8c71d94d" providerId="ADAL" clId="{B2B72579-E9C9-4841-83B0-DBD0FDB23132}" dt="2024-09-03T16:51:30.646" v="39052"/>
          <ac:spMkLst>
            <pc:docMk/>
            <pc:sldMk cId="1440523477" sldId="607"/>
            <ac:spMk id="34" creationId="{E7FE604D-ADB8-4F9F-E6E3-BD9DE91F8337}"/>
          </ac:spMkLst>
        </pc:spChg>
        <pc:spChg chg="add mod">
          <ac:chgData name="Müller Laura" userId="8191ac63-0d49-4000-a34c-4f0f8c71d94d" providerId="ADAL" clId="{B2B72579-E9C9-4841-83B0-DBD0FDB23132}" dt="2024-09-06T06:40:24.881" v="41922" actId="1038"/>
          <ac:spMkLst>
            <pc:docMk/>
            <pc:sldMk cId="1440523477" sldId="607"/>
            <ac:spMk id="35" creationId="{1623F1BD-1263-DCA5-8AFA-909413ACE412}"/>
          </ac:spMkLst>
        </pc:spChg>
        <pc:spChg chg="add del mod">
          <ac:chgData name="Müller Laura" userId="8191ac63-0d49-4000-a34c-4f0f8c71d94d" providerId="ADAL" clId="{B2B72579-E9C9-4841-83B0-DBD0FDB23132}" dt="2024-09-03T12:49:42.143" v="31435" actId="478"/>
          <ac:spMkLst>
            <pc:docMk/>
            <pc:sldMk cId="1440523477" sldId="607"/>
            <ac:spMk id="35" creationId="{B5B37999-EF61-0100-6C24-3C9E26F45A83}"/>
          </ac:spMkLst>
        </pc:spChg>
        <pc:spChg chg="add mod">
          <ac:chgData name="Müller Laura" userId="8191ac63-0d49-4000-a34c-4f0f8c71d94d" providerId="ADAL" clId="{B2B72579-E9C9-4841-83B0-DBD0FDB23132}" dt="2024-09-06T06:40:24.881" v="41922" actId="1038"/>
          <ac:spMkLst>
            <pc:docMk/>
            <pc:sldMk cId="1440523477" sldId="607"/>
            <ac:spMk id="36" creationId="{6A9B4C5F-B21D-23AC-FA01-6E70CF3C94B9}"/>
          </ac:spMkLst>
        </pc:spChg>
        <pc:spChg chg="add del mod">
          <ac:chgData name="Müller Laura" userId="8191ac63-0d49-4000-a34c-4f0f8c71d94d" providerId="ADAL" clId="{B2B72579-E9C9-4841-83B0-DBD0FDB23132}" dt="2024-09-03T12:49:42.143" v="31435" actId="478"/>
          <ac:spMkLst>
            <pc:docMk/>
            <pc:sldMk cId="1440523477" sldId="607"/>
            <ac:spMk id="36" creationId="{7E19BCF2-AAC6-71C6-A576-15BA852C66A4}"/>
          </ac:spMkLst>
        </pc:spChg>
        <pc:spChg chg="add mod">
          <ac:chgData name="Müller Laura" userId="8191ac63-0d49-4000-a34c-4f0f8c71d94d" providerId="ADAL" clId="{B2B72579-E9C9-4841-83B0-DBD0FDB23132}" dt="2024-09-06T06:40:24.881" v="41922" actId="1038"/>
          <ac:spMkLst>
            <pc:docMk/>
            <pc:sldMk cId="1440523477" sldId="607"/>
            <ac:spMk id="37" creationId="{E6BA621C-0252-B54E-03B4-37A119B90820}"/>
          </ac:spMkLst>
        </pc:spChg>
        <pc:spChg chg="add del mod">
          <ac:chgData name="Müller Laura" userId="8191ac63-0d49-4000-a34c-4f0f8c71d94d" providerId="ADAL" clId="{B2B72579-E9C9-4841-83B0-DBD0FDB23132}" dt="2024-09-03T12:49:42.143" v="31435" actId="478"/>
          <ac:spMkLst>
            <pc:docMk/>
            <pc:sldMk cId="1440523477" sldId="607"/>
            <ac:spMk id="37" creationId="{FBCD64B5-D959-91A1-F931-FB6E9C04F032}"/>
          </ac:spMkLst>
        </pc:spChg>
        <pc:spChg chg="add del mod">
          <ac:chgData name="Müller Laura" userId="8191ac63-0d49-4000-a34c-4f0f8c71d94d" providerId="ADAL" clId="{B2B72579-E9C9-4841-83B0-DBD0FDB23132}" dt="2024-09-03T12:49:42.143" v="31435" actId="478"/>
          <ac:spMkLst>
            <pc:docMk/>
            <pc:sldMk cId="1440523477" sldId="607"/>
            <ac:spMk id="38" creationId="{442BF03A-DEBA-4AA2-CC12-5C146A910568}"/>
          </ac:spMkLst>
        </pc:spChg>
        <pc:spChg chg="add mod">
          <ac:chgData name="Müller Laura" userId="8191ac63-0d49-4000-a34c-4f0f8c71d94d" providerId="ADAL" clId="{B2B72579-E9C9-4841-83B0-DBD0FDB23132}" dt="2024-09-06T06:40:24.881" v="41922" actId="1038"/>
          <ac:spMkLst>
            <pc:docMk/>
            <pc:sldMk cId="1440523477" sldId="607"/>
            <ac:spMk id="38" creationId="{BA829C08-F6E1-630E-BB6E-6C11D8FB6F94}"/>
          </ac:spMkLst>
        </pc:spChg>
        <pc:spChg chg="add mod">
          <ac:chgData name="Müller Laura" userId="8191ac63-0d49-4000-a34c-4f0f8c71d94d" providerId="ADAL" clId="{B2B72579-E9C9-4841-83B0-DBD0FDB23132}" dt="2024-09-06T06:40:24.881" v="41922" actId="1038"/>
          <ac:spMkLst>
            <pc:docMk/>
            <pc:sldMk cId="1440523477" sldId="607"/>
            <ac:spMk id="39" creationId="{1F537B6B-5C51-ED8C-3CFF-D74A58DB3F39}"/>
          </ac:spMkLst>
        </pc:spChg>
        <pc:spChg chg="add del mod">
          <ac:chgData name="Müller Laura" userId="8191ac63-0d49-4000-a34c-4f0f8c71d94d" providerId="ADAL" clId="{B2B72579-E9C9-4841-83B0-DBD0FDB23132}" dt="2024-09-03T12:49:42.143" v="31435" actId="478"/>
          <ac:spMkLst>
            <pc:docMk/>
            <pc:sldMk cId="1440523477" sldId="607"/>
            <ac:spMk id="39" creationId="{25949A7B-02C9-F6D1-F9A4-C60D7C549B05}"/>
          </ac:spMkLst>
        </pc:spChg>
        <pc:spChg chg="add del mod">
          <ac:chgData name="Müller Laura" userId="8191ac63-0d49-4000-a34c-4f0f8c71d94d" providerId="ADAL" clId="{B2B72579-E9C9-4841-83B0-DBD0FDB23132}" dt="2024-09-03T12:49:42.143" v="31435" actId="478"/>
          <ac:spMkLst>
            <pc:docMk/>
            <pc:sldMk cId="1440523477" sldId="607"/>
            <ac:spMk id="40" creationId="{54DB06BF-1EFD-4B8A-C975-0B3E98F3B542}"/>
          </ac:spMkLst>
        </pc:spChg>
        <pc:spChg chg="add mod">
          <ac:chgData name="Müller Laura" userId="8191ac63-0d49-4000-a34c-4f0f8c71d94d" providerId="ADAL" clId="{B2B72579-E9C9-4841-83B0-DBD0FDB23132}" dt="2024-09-06T06:40:24.881" v="41922" actId="1038"/>
          <ac:spMkLst>
            <pc:docMk/>
            <pc:sldMk cId="1440523477" sldId="607"/>
            <ac:spMk id="40" creationId="{B7F67144-DC32-C12B-D7FD-050B29C9581D}"/>
          </ac:spMkLst>
        </pc:spChg>
        <pc:spChg chg="add mod">
          <ac:chgData name="Müller Laura" userId="8191ac63-0d49-4000-a34c-4f0f8c71d94d" providerId="ADAL" clId="{B2B72579-E9C9-4841-83B0-DBD0FDB23132}" dt="2024-09-06T06:40:24.881" v="41922" actId="1038"/>
          <ac:spMkLst>
            <pc:docMk/>
            <pc:sldMk cId="1440523477" sldId="607"/>
            <ac:spMk id="41" creationId="{00963F5F-51F6-F3FD-6DC0-DEF7639456E0}"/>
          </ac:spMkLst>
        </pc:spChg>
        <pc:spChg chg="add del mod">
          <ac:chgData name="Müller Laura" userId="8191ac63-0d49-4000-a34c-4f0f8c71d94d" providerId="ADAL" clId="{B2B72579-E9C9-4841-83B0-DBD0FDB23132}" dt="2024-09-03T12:49:42.143" v="31435" actId="478"/>
          <ac:spMkLst>
            <pc:docMk/>
            <pc:sldMk cId="1440523477" sldId="607"/>
            <ac:spMk id="41" creationId="{6F46A8C2-A223-5AEF-0BB7-439B27B8DCC1}"/>
          </ac:spMkLst>
        </pc:spChg>
        <pc:spChg chg="add del mod">
          <ac:chgData name="Müller Laura" userId="8191ac63-0d49-4000-a34c-4f0f8c71d94d" providerId="ADAL" clId="{B2B72579-E9C9-4841-83B0-DBD0FDB23132}" dt="2024-09-03T12:49:42.143" v="31435" actId="478"/>
          <ac:spMkLst>
            <pc:docMk/>
            <pc:sldMk cId="1440523477" sldId="607"/>
            <ac:spMk id="42" creationId="{10F2427A-AE53-E54B-43EA-0BBDC32999C2}"/>
          </ac:spMkLst>
        </pc:spChg>
        <pc:spChg chg="add mod">
          <ac:chgData name="Müller Laura" userId="8191ac63-0d49-4000-a34c-4f0f8c71d94d" providerId="ADAL" clId="{B2B72579-E9C9-4841-83B0-DBD0FDB23132}" dt="2024-09-06T06:40:24.881" v="41922" actId="1038"/>
          <ac:spMkLst>
            <pc:docMk/>
            <pc:sldMk cId="1440523477" sldId="607"/>
            <ac:spMk id="42" creationId="{8AD5C198-A70A-444E-0858-FBEA8E1C4EDB}"/>
          </ac:spMkLst>
        </pc:spChg>
        <pc:spChg chg="add mod">
          <ac:chgData name="Müller Laura" userId="8191ac63-0d49-4000-a34c-4f0f8c71d94d" providerId="ADAL" clId="{B2B72579-E9C9-4841-83B0-DBD0FDB23132}" dt="2024-09-06T06:38:39.786" v="41894" actId="1038"/>
          <ac:spMkLst>
            <pc:docMk/>
            <pc:sldMk cId="1440523477" sldId="607"/>
            <ac:spMk id="43" creationId="{414CD8AC-6F9F-8CA4-053B-F4CDE43A2E9D}"/>
          </ac:spMkLst>
        </pc:spChg>
        <pc:spChg chg="add del mod">
          <ac:chgData name="Müller Laura" userId="8191ac63-0d49-4000-a34c-4f0f8c71d94d" providerId="ADAL" clId="{B2B72579-E9C9-4841-83B0-DBD0FDB23132}" dt="2024-09-03T12:49:42.143" v="31435" actId="478"/>
          <ac:spMkLst>
            <pc:docMk/>
            <pc:sldMk cId="1440523477" sldId="607"/>
            <ac:spMk id="43" creationId="{DB587248-E440-E8FD-58FB-E049BBA708C1}"/>
          </ac:spMkLst>
        </pc:spChg>
        <pc:spChg chg="add del mod">
          <ac:chgData name="Müller Laura" userId="8191ac63-0d49-4000-a34c-4f0f8c71d94d" providerId="ADAL" clId="{B2B72579-E9C9-4841-83B0-DBD0FDB23132}" dt="2024-09-03T12:49:42.143" v="31435" actId="478"/>
          <ac:spMkLst>
            <pc:docMk/>
            <pc:sldMk cId="1440523477" sldId="607"/>
            <ac:spMk id="44" creationId="{2A9D3846-AE81-37B6-A581-E1B4B6FE5753}"/>
          </ac:spMkLst>
        </pc:spChg>
        <pc:spChg chg="add mod">
          <ac:chgData name="Müller Laura" userId="8191ac63-0d49-4000-a34c-4f0f8c71d94d" providerId="ADAL" clId="{B2B72579-E9C9-4841-83B0-DBD0FDB23132}" dt="2024-09-06T06:38:39.786" v="41894" actId="1038"/>
          <ac:spMkLst>
            <pc:docMk/>
            <pc:sldMk cId="1440523477" sldId="607"/>
            <ac:spMk id="44" creationId="{BB6FAD74-CCE6-A4D0-0154-0A764D8F7C25}"/>
          </ac:spMkLst>
        </pc:spChg>
        <pc:spChg chg="add del mod">
          <ac:chgData name="Müller Laura" userId="8191ac63-0d49-4000-a34c-4f0f8c71d94d" providerId="ADAL" clId="{B2B72579-E9C9-4841-83B0-DBD0FDB23132}" dt="2024-09-03T12:49:42.143" v="31435" actId="478"/>
          <ac:spMkLst>
            <pc:docMk/>
            <pc:sldMk cId="1440523477" sldId="607"/>
            <ac:spMk id="45" creationId="{B070F3E4-C0BB-6D4A-CE42-A4B83A750C11}"/>
          </ac:spMkLst>
        </pc:spChg>
        <pc:spChg chg="add del mod">
          <ac:chgData name="Müller Laura" userId="8191ac63-0d49-4000-a34c-4f0f8c71d94d" providerId="ADAL" clId="{B2B72579-E9C9-4841-83B0-DBD0FDB23132}" dt="2024-09-03T12:49:42.143" v="31435" actId="478"/>
          <ac:spMkLst>
            <pc:docMk/>
            <pc:sldMk cId="1440523477" sldId="607"/>
            <ac:spMk id="46" creationId="{43F3986A-082B-DA85-9438-5337618809D8}"/>
          </ac:spMkLst>
        </pc:spChg>
        <pc:spChg chg="del mod topLvl">
          <ac:chgData name="Müller Laura" userId="8191ac63-0d49-4000-a34c-4f0f8c71d94d" providerId="ADAL" clId="{B2B72579-E9C9-4841-83B0-DBD0FDB23132}" dt="2024-09-03T14:35:01.667" v="34374" actId="478"/>
          <ac:spMkLst>
            <pc:docMk/>
            <pc:sldMk cId="1440523477" sldId="607"/>
            <ac:spMk id="49" creationId="{E162AEEF-4E52-98FE-ADEE-2BAFB7F1A4E9}"/>
          </ac:spMkLst>
        </pc:spChg>
        <pc:spChg chg="del mod topLvl">
          <ac:chgData name="Müller Laura" userId="8191ac63-0d49-4000-a34c-4f0f8c71d94d" providerId="ADAL" clId="{B2B72579-E9C9-4841-83B0-DBD0FDB23132}" dt="2024-09-03T14:34:59.301" v="34373" actId="478"/>
          <ac:spMkLst>
            <pc:docMk/>
            <pc:sldMk cId="1440523477" sldId="607"/>
            <ac:spMk id="50" creationId="{F5AD16C7-00FF-A0DB-AC33-DD51E3DB6AEA}"/>
          </ac:spMkLst>
        </pc:spChg>
        <pc:spChg chg="mod topLvl">
          <ac:chgData name="Müller Laura" userId="8191ac63-0d49-4000-a34c-4f0f8c71d94d" providerId="ADAL" clId="{B2B72579-E9C9-4841-83B0-DBD0FDB23132}" dt="2024-09-06T06:36:52.927" v="41712" actId="1038"/>
          <ac:spMkLst>
            <pc:docMk/>
            <pc:sldMk cId="1440523477" sldId="607"/>
            <ac:spMk id="51" creationId="{04D90B0D-60B0-0613-90C0-3330D3E939E2}"/>
          </ac:spMkLst>
        </pc:spChg>
        <pc:spChg chg="mod topLvl">
          <ac:chgData name="Müller Laura" userId="8191ac63-0d49-4000-a34c-4f0f8c71d94d" providerId="ADAL" clId="{B2B72579-E9C9-4841-83B0-DBD0FDB23132}" dt="2024-09-06T06:36:52.927" v="41712" actId="1038"/>
          <ac:spMkLst>
            <pc:docMk/>
            <pc:sldMk cId="1440523477" sldId="607"/>
            <ac:spMk id="52" creationId="{D0201E06-A8EF-C565-0FDB-5FC9DD1A7B47}"/>
          </ac:spMkLst>
        </pc:spChg>
        <pc:spChg chg="mod topLvl">
          <ac:chgData name="Müller Laura" userId="8191ac63-0d49-4000-a34c-4f0f8c71d94d" providerId="ADAL" clId="{B2B72579-E9C9-4841-83B0-DBD0FDB23132}" dt="2024-09-06T06:36:52.927" v="41712" actId="1038"/>
          <ac:spMkLst>
            <pc:docMk/>
            <pc:sldMk cId="1440523477" sldId="607"/>
            <ac:spMk id="53" creationId="{BD0B8E2A-08FD-0318-DA5D-FD74D26C2A41}"/>
          </ac:spMkLst>
        </pc:spChg>
        <pc:spChg chg="del mod topLvl">
          <ac:chgData name="Müller Laura" userId="8191ac63-0d49-4000-a34c-4f0f8c71d94d" providerId="ADAL" clId="{B2B72579-E9C9-4841-83B0-DBD0FDB23132}" dt="2024-09-03T14:35:52.784" v="34399" actId="478"/>
          <ac:spMkLst>
            <pc:docMk/>
            <pc:sldMk cId="1440523477" sldId="607"/>
            <ac:spMk id="54" creationId="{018AC718-9A2A-E9E2-851F-4B3ACEBD7546}"/>
          </ac:spMkLst>
        </pc:spChg>
        <pc:spChg chg="mod ord topLvl">
          <ac:chgData name="Müller Laura" userId="8191ac63-0d49-4000-a34c-4f0f8c71d94d" providerId="ADAL" clId="{B2B72579-E9C9-4841-83B0-DBD0FDB23132}" dt="2024-09-06T06:36:52.927" v="41712" actId="1038"/>
          <ac:spMkLst>
            <pc:docMk/>
            <pc:sldMk cId="1440523477" sldId="607"/>
            <ac:spMk id="55" creationId="{17675492-CEC3-A28C-473C-950F766C321D}"/>
          </ac:spMkLst>
        </pc:spChg>
        <pc:spChg chg="mod topLvl">
          <ac:chgData name="Müller Laura" userId="8191ac63-0d49-4000-a34c-4f0f8c71d94d" providerId="ADAL" clId="{B2B72579-E9C9-4841-83B0-DBD0FDB23132}" dt="2024-09-06T06:36:52.927" v="41712" actId="1038"/>
          <ac:spMkLst>
            <pc:docMk/>
            <pc:sldMk cId="1440523477" sldId="607"/>
            <ac:spMk id="56" creationId="{23188C9C-3C7F-F687-96E4-4350FE60CAB6}"/>
          </ac:spMkLst>
        </pc:spChg>
        <pc:spChg chg="mod">
          <ac:chgData name="Müller Laura" userId="8191ac63-0d49-4000-a34c-4f0f8c71d94d" providerId="ADAL" clId="{B2B72579-E9C9-4841-83B0-DBD0FDB23132}" dt="2024-09-03T14:29:33.424" v="34139"/>
          <ac:spMkLst>
            <pc:docMk/>
            <pc:sldMk cId="1440523477" sldId="607"/>
            <ac:spMk id="59" creationId="{4AD0BC46-75AA-4ACF-EC5F-366B6001DC5B}"/>
          </ac:spMkLst>
        </pc:spChg>
        <pc:spChg chg="mod">
          <ac:chgData name="Müller Laura" userId="8191ac63-0d49-4000-a34c-4f0f8c71d94d" providerId="ADAL" clId="{B2B72579-E9C9-4841-83B0-DBD0FDB23132}" dt="2024-09-03T14:29:33.424" v="34139"/>
          <ac:spMkLst>
            <pc:docMk/>
            <pc:sldMk cId="1440523477" sldId="607"/>
            <ac:spMk id="60" creationId="{976510F2-51A8-1D0E-F79F-9000B7158E6C}"/>
          </ac:spMkLst>
        </pc:spChg>
        <pc:spChg chg="mod">
          <ac:chgData name="Müller Laura" userId="8191ac63-0d49-4000-a34c-4f0f8c71d94d" providerId="ADAL" clId="{B2B72579-E9C9-4841-83B0-DBD0FDB23132}" dt="2024-09-03T14:29:33.424" v="34139"/>
          <ac:spMkLst>
            <pc:docMk/>
            <pc:sldMk cId="1440523477" sldId="607"/>
            <ac:spMk id="61" creationId="{0BA5AC8D-0BAD-4550-3220-31E123002490}"/>
          </ac:spMkLst>
        </pc:spChg>
        <pc:spChg chg="mod">
          <ac:chgData name="Müller Laura" userId="8191ac63-0d49-4000-a34c-4f0f8c71d94d" providerId="ADAL" clId="{B2B72579-E9C9-4841-83B0-DBD0FDB23132}" dt="2024-09-03T14:29:33.424" v="34139"/>
          <ac:spMkLst>
            <pc:docMk/>
            <pc:sldMk cId="1440523477" sldId="607"/>
            <ac:spMk id="62" creationId="{C69A41FB-E8A2-31EC-7526-765B21D80CE9}"/>
          </ac:spMkLst>
        </pc:spChg>
        <pc:spChg chg="mod">
          <ac:chgData name="Müller Laura" userId="8191ac63-0d49-4000-a34c-4f0f8c71d94d" providerId="ADAL" clId="{B2B72579-E9C9-4841-83B0-DBD0FDB23132}" dt="2024-09-03T14:29:33.424" v="34139"/>
          <ac:spMkLst>
            <pc:docMk/>
            <pc:sldMk cId="1440523477" sldId="607"/>
            <ac:spMk id="63" creationId="{FFA355F9-33D2-4A25-985C-D08289415A34}"/>
          </ac:spMkLst>
        </pc:spChg>
        <pc:spChg chg="mod">
          <ac:chgData name="Müller Laura" userId="8191ac63-0d49-4000-a34c-4f0f8c71d94d" providerId="ADAL" clId="{B2B72579-E9C9-4841-83B0-DBD0FDB23132}" dt="2024-09-03T14:29:33.424" v="34139"/>
          <ac:spMkLst>
            <pc:docMk/>
            <pc:sldMk cId="1440523477" sldId="607"/>
            <ac:spMk id="64" creationId="{85BB2BC8-9DB4-06D7-2E93-F037CDA2F83B}"/>
          </ac:spMkLst>
        </pc:spChg>
        <pc:spChg chg="mod">
          <ac:chgData name="Müller Laura" userId="8191ac63-0d49-4000-a34c-4f0f8c71d94d" providerId="ADAL" clId="{B2B72579-E9C9-4841-83B0-DBD0FDB23132}" dt="2024-09-03T14:29:33.424" v="34139"/>
          <ac:spMkLst>
            <pc:docMk/>
            <pc:sldMk cId="1440523477" sldId="607"/>
            <ac:spMk id="65" creationId="{383F9E52-EDC1-BF94-9EA6-48722A66A42B}"/>
          </ac:spMkLst>
        </pc:spChg>
        <pc:spChg chg="mod">
          <ac:chgData name="Müller Laura" userId="8191ac63-0d49-4000-a34c-4f0f8c71d94d" providerId="ADAL" clId="{B2B72579-E9C9-4841-83B0-DBD0FDB23132}" dt="2024-09-03T14:29:33.424" v="34139"/>
          <ac:spMkLst>
            <pc:docMk/>
            <pc:sldMk cId="1440523477" sldId="607"/>
            <ac:spMk id="66" creationId="{6B7C3E64-677F-9E13-607E-35F79207EAD1}"/>
          </ac:spMkLst>
        </pc:spChg>
        <pc:spChg chg="mod">
          <ac:chgData name="Müller Laura" userId="8191ac63-0d49-4000-a34c-4f0f8c71d94d" providerId="ADAL" clId="{B2B72579-E9C9-4841-83B0-DBD0FDB23132}" dt="2024-09-03T14:30:48.619" v="34196"/>
          <ac:spMkLst>
            <pc:docMk/>
            <pc:sldMk cId="1440523477" sldId="607"/>
            <ac:spMk id="69" creationId="{D14063E6-0668-4703-B0F5-19145B6BAEB6}"/>
          </ac:spMkLst>
        </pc:spChg>
        <pc:spChg chg="mod">
          <ac:chgData name="Müller Laura" userId="8191ac63-0d49-4000-a34c-4f0f8c71d94d" providerId="ADAL" clId="{B2B72579-E9C9-4841-83B0-DBD0FDB23132}" dt="2024-09-03T14:30:48.619" v="34196"/>
          <ac:spMkLst>
            <pc:docMk/>
            <pc:sldMk cId="1440523477" sldId="607"/>
            <ac:spMk id="70" creationId="{788E05B1-C8B6-2EA0-AEBF-F7671FD0CD54}"/>
          </ac:spMkLst>
        </pc:spChg>
        <pc:spChg chg="mod">
          <ac:chgData name="Müller Laura" userId="8191ac63-0d49-4000-a34c-4f0f8c71d94d" providerId="ADAL" clId="{B2B72579-E9C9-4841-83B0-DBD0FDB23132}" dt="2024-09-03T14:30:48.619" v="34196"/>
          <ac:spMkLst>
            <pc:docMk/>
            <pc:sldMk cId="1440523477" sldId="607"/>
            <ac:spMk id="71" creationId="{DBCB3C4D-861A-7E31-CE9C-723CC340C4EC}"/>
          </ac:spMkLst>
        </pc:spChg>
        <pc:spChg chg="mod">
          <ac:chgData name="Müller Laura" userId="8191ac63-0d49-4000-a34c-4f0f8c71d94d" providerId="ADAL" clId="{B2B72579-E9C9-4841-83B0-DBD0FDB23132}" dt="2024-09-03T14:30:48.619" v="34196"/>
          <ac:spMkLst>
            <pc:docMk/>
            <pc:sldMk cId="1440523477" sldId="607"/>
            <ac:spMk id="72" creationId="{FBFEC130-065D-DB85-32D3-2ED5331E146F}"/>
          </ac:spMkLst>
        </pc:spChg>
        <pc:spChg chg="mod">
          <ac:chgData name="Müller Laura" userId="8191ac63-0d49-4000-a34c-4f0f8c71d94d" providerId="ADAL" clId="{B2B72579-E9C9-4841-83B0-DBD0FDB23132}" dt="2024-09-03T14:30:48.619" v="34196"/>
          <ac:spMkLst>
            <pc:docMk/>
            <pc:sldMk cId="1440523477" sldId="607"/>
            <ac:spMk id="73" creationId="{5087F321-F5B5-389B-E6A3-ED56C8251111}"/>
          </ac:spMkLst>
        </pc:spChg>
        <pc:spChg chg="mod">
          <ac:chgData name="Müller Laura" userId="8191ac63-0d49-4000-a34c-4f0f8c71d94d" providerId="ADAL" clId="{B2B72579-E9C9-4841-83B0-DBD0FDB23132}" dt="2024-09-03T14:30:48.619" v="34196"/>
          <ac:spMkLst>
            <pc:docMk/>
            <pc:sldMk cId="1440523477" sldId="607"/>
            <ac:spMk id="74" creationId="{189D29B4-43B8-0719-B4E0-FD7B7383BFBA}"/>
          </ac:spMkLst>
        </pc:spChg>
        <pc:spChg chg="mod">
          <ac:chgData name="Müller Laura" userId="8191ac63-0d49-4000-a34c-4f0f8c71d94d" providerId="ADAL" clId="{B2B72579-E9C9-4841-83B0-DBD0FDB23132}" dt="2024-09-03T14:30:48.619" v="34196"/>
          <ac:spMkLst>
            <pc:docMk/>
            <pc:sldMk cId="1440523477" sldId="607"/>
            <ac:spMk id="75" creationId="{210C9140-A59A-C080-76C5-5AF8ABB8BAC2}"/>
          </ac:spMkLst>
        </pc:spChg>
        <pc:spChg chg="mod">
          <ac:chgData name="Müller Laura" userId="8191ac63-0d49-4000-a34c-4f0f8c71d94d" providerId="ADAL" clId="{B2B72579-E9C9-4841-83B0-DBD0FDB23132}" dt="2024-09-03T14:30:48.619" v="34196"/>
          <ac:spMkLst>
            <pc:docMk/>
            <pc:sldMk cId="1440523477" sldId="607"/>
            <ac:spMk id="76" creationId="{8350507A-5C9C-CE80-DA35-85092B494138}"/>
          </ac:spMkLst>
        </pc:spChg>
        <pc:spChg chg="add mod">
          <ac:chgData name="Müller Laura" userId="8191ac63-0d49-4000-a34c-4f0f8c71d94d" providerId="ADAL" clId="{B2B72579-E9C9-4841-83B0-DBD0FDB23132}" dt="2024-09-06T06:36:52.927" v="41712" actId="1038"/>
          <ac:spMkLst>
            <pc:docMk/>
            <pc:sldMk cId="1440523477" sldId="607"/>
            <ac:spMk id="77" creationId="{0B6E4059-BA91-06E2-5C66-AEE80861FCB5}"/>
          </ac:spMkLst>
        </pc:spChg>
        <pc:spChg chg="add mod">
          <ac:chgData name="Müller Laura" userId="8191ac63-0d49-4000-a34c-4f0f8c71d94d" providerId="ADAL" clId="{B2B72579-E9C9-4841-83B0-DBD0FDB23132}" dt="2024-09-06T06:36:52.927" v="41712" actId="1038"/>
          <ac:spMkLst>
            <pc:docMk/>
            <pc:sldMk cId="1440523477" sldId="607"/>
            <ac:spMk id="78" creationId="{5B3CC849-6BD7-5609-436C-AEC9A24D69AA}"/>
          </ac:spMkLst>
        </pc:spChg>
        <pc:spChg chg="add mod">
          <ac:chgData name="Müller Laura" userId="8191ac63-0d49-4000-a34c-4f0f8c71d94d" providerId="ADAL" clId="{B2B72579-E9C9-4841-83B0-DBD0FDB23132}" dt="2024-09-06T06:36:52.927" v="41712" actId="1038"/>
          <ac:spMkLst>
            <pc:docMk/>
            <pc:sldMk cId="1440523477" sldId="607"/>
            <ac:spMk id="79" creationId="{067F92D0-9B1E-4686-6A99-99B587A68676}"/>
          </ac:spMkLst>
        </pc:spChg>
        <pc:spChg chg="add del mod">
          <ac:chgData name="Müller Laura" userId="8191ac63-0d49-4000-a34c-4f0f8c71d94d" providerId="ADAL" clId="{B2B72579-E9C9-4841-83B0-DBD0FDB23132}" dt="2024-09-03T14:32:22.965" v="34256" actId="478"/>
          <ac:spMkLst>
            <pc:docMk/>
            <pc:sldMk cId="1440523477" sldId="607"/>
            <ac:spMk id="80" creationId="{5762CC6D-AC18-5A5A-1F75-315129B98858}"/>
          </ac:spMkLst>
        </pc:spChg>
        <pc:spChg chg="add mod">
          <ac:chgData name="Müller Laura" userId="8191ac63-0d49-4000-a34c-4f0f8c71d94d" providerId="ADAL" clId="{B2B72579-E9C9-4841-83B0-DBD0FDB23132}" dt="2024-09-06T06:36:52.927" v="41712" actId="1038"/>
          <ac:spMkLst>
            <pc:docMk/>
            <pc:sldMk cId="1440523477" sldId="607"/>
            <ac:spMk id="81" creationId="{003EEA9C-B69D-1AA1-1FA5-174436B47ACD}"/>
          </ac:spMkLst>
        </pc:spChg>
        <pc:spChg chg="add mod">
          <ac:chgData name="Müller Laura" userId="8191ac63-0d49-4000-a34c-4f0f8c71d94d" providerId="ADAL" clId="{B2B72579-E9C9-4841-83B0-DBD0FDB23132}" dt="2024-09-06T06:36:52.927" v="41712" actId="1038"/>
          <ac:spMkLst>
            <pc:docMk/>
            <pc:sldMk cId="1440523477" sldId="607"/>
            <ac:spMk id="82" creationId="{4F18F9F7-4DF5-8BB3-4111-E2B88DEEC7BE}"/>
          </ac:spMkLst>
        </pc:spChg>
        <pc:spChg chg="add del mod">
          <ac:chgData name="Müller Laura" userId="8191ac63-0d49-4000-a34c-4f0f8c71d94d" providerId="ADAL" clId="{B2B72579-E9C9-4841-83B0-DBD0FDB23132}" dt="2024-09-03T14:46:24.448" v="35046" actId="478"/>
          <ac:spMkLst>
            <pc:docMk/>
            <pc:sldMk cId="1440523477" sldId="607"/>
            <ac:spMk id="83" creationId="{5B7F3F03-AF8E-FAE5-153B-E583F5BC1D1C}"/>
          </ac:spMkLst>
        </pc:spChg>
        <pc:spChg chg="add del mod">
          <ac:chgData name="Müller Laura" userId="8191ac63-0d49-4000-a34c-4f0f8c71d94d" providerId="ADAL" clId="{B2B72579-E9C9-4841-83B0-DBD0FDB23132}" dt="2024-09-03T14:46:24.448" v="35046" actId="478"/>
          <ac:spMkLst>
            <pc:docMk/>
            <pc:sldMk cId="1440523477" sldId="607"/>
            <ac:spMk id="85" creationId="{FE7BA1C9-76E5-E18D-3A56-8203108D9A2C}"/>
          </ac:spMkLst>
        </pc:spChg>
        <pc:spChg chg="add del mod">
          <ac:chgData name="Müller Laura" userId="8191ac63-0d49-4000-a34c-4f0f8c71d94d" providerId="ADAL" clId="{B2B72579-E9C9-4841-83B0-DBD0FDB23132}" dt="2024-09-03T14:46:24.448" v="35046" actId="478"/>
          <ac:spMkLst>
            <pc:docMk/>
            <pc:sldMk cId="1440523477" sldId="607"/>
            <ac:spMk id="86" creationId="{57E894CF-9EEF-2B9F-DFA4-CCE8A24AB0BA}"/>
          </ac:spMkLst>
        </pc:spChg>
        <pc:spChg chg="add del mod">
          <ac:chgData name="Müller Laura" userId="8191ac63-0d49-4000-a34c-4f0f8c71d94d" providerId="ADAL" clId="{B2B72579-E9C9-4841-83B0-DBD0FDB23132}" dt="2024-09-03T14:46:24.448" v="35046" actId="478"/>
          <ac:spMkLst>
            <pc:docMk/>
            <pc:sldMk cId="1440523477" sldId="607"/>
            <ac:spMk id="87" creationId="{161E082E-D853-A247-EB12-D0E0F691E31C}"/>
          </ac:spMkLst>
        </pc:spChg>
        <pc:spChg chg="add del mod">
          <ac:chgData name="Müller Laura" userId="8191ac63-0d49-4000-a34c-4f0f8c71d94d" providerId="ADAL" clId="{B2B72579-E9C9-4841-83B0-DBD0FDB23132}" dt="2024-09-03T14:46:20.955" v="35045" actId="478"/>
          <ac:spMkLst>
            <pc:docMk/>
            <pc:sldMk cId="1440523477" sldId="607"/>
            <ac:spMk id="88" creationId="{2A29A45B-F2BE-AFE0-4BF4-591542138AAF}"/>
          </ac:spMkLst>
        </pc:spChg>
        <pc:spChg chg="add del mod">
          <ac:chgData name="Müller Laura" userId="8191ac63-0d49-4000-a34c-4f0f8c71d94d" providerId="ADAL" clId="{B2B72579-E9C9-4841-83B0-DBD0FDB23132}" dt="2024-09-03T14:46:24.448" v="35046" actId="478"/>
          <ac:spMkLst>
            <pc:docMk/>
            <pc:sldMk cId="1440523477" sldId="607"/>
            <ac:spMk id="89" creationId="{15DE3793-0D79-4385-E633-F222D2900023}"/>
          </ac:spMkLst>
        </pc:spChg>
        <pc:spChg chg="add del mod">
          <ac:chgData name="Müller Laura" userId="8191ac63-0d49-4000-a34c-4f0f8c71d94d" providerId="ADAL" clId="{B2B72579-E9C9-4841-83B0-DBD0FDB23132}" dt="2024-09-03T14:46:24.448" v="35046" actId="478"/>
          <ac:spMkLst>
            <pc:docMk/>
            <pc:sldMk cId="1440523477" sldId="607"/>
            <ac:spMk id="90" creationId="{E740545F-4511-58A0-F435-C6CED14BC3F7}"/>
          </ac:spMkLst>
        </pc:spChg>
        <pc:spChg chg="add del mod">
          <ac:chgData name="Müller Laura" userId="8191ac63-0d49-4000-a34c-4f0f8c71d94d" providerId="ADAL" clId="{B2B72579-E9C9-4841-83B0-DBD0FDB23132}" dt="2024-09-03T14:46:24.448" v="35046" actId="478"/>
          <ac:spMkLst>
            <pc:docMk/>
            <pc:sldMk cId="1440523477" sldId="607"/>
            <ac:spMk id="91" creationId="{4C5A3DD4-77E3-8E65-8829-B7FC9D02C9A0}"/>
          </ac:spMkLst>
        </pc:spChg>
        <pc:spChg chg="add del mod">
          <ac:chgData name="Müller Laura" userId="8191ac63-0d49-4000-a34c-4f0f8c71d94d" providerId="ADAL" clId="{B2B72579-E9C9-4841-83B0-DBD0FDB23132}" dt="2024-09-03T14:46:20.955" v="35045" actId="478"/>
          <ac:spMkLst>
            <pc:docMk/>
            <pc:sldMk cId="1440523477" sldId="607"/>
            <ac:spMk id="92" creationId="{CCE2BA81-DBB9-6D0E-6780-C296B4104273}"/>
          </ac:spMkLst>
        </pc:spChg>
        <pc:spChg chg="add mod">
          <ac:chgData name="Müller Laura" userId="8191ac63-0d49-4000-a34c-4f0f8c71d94d" providerId="ADAL" clId="{B2B72579-E9C9-4841-83B0-DBD0FDB23132}" dt="2024-09-06T06:40:43.245" v="41925" actId="1076"/>
          <ac:spMkLst>
            <pc:docMk/>
            <pc:sldMk cId="1440523477" sldId="607"/>
            <ac:spMk id="97" creationId="{3C0E43E2-3727-6995-62C2-9CA9FC0CB95D}"/>
          </ac:spMkLst>
        </pc:spChg>
        <pc:spChg chg="add mod">
          <ac:chgData name="Müller Laura" userId="8191ac63-0d49-4000-a34c-4f0f8c71d94d" providerId="ADAL" clId="{B2B72579-E9C9-4841-83B0-DBD0FDB23132}" dt="2024-09-06T06:38:39.786" v="41894" actId="1038"/>
          <ac:spMkLst>
            <pc:docMk/>
            <pc:sldMk cId="1440523477" sldId="607"/>
            <ac:spMk id="99" creationId="{C9AD1460-FF70-8457-043E-AB37E288B090}"/>
          </ac:spMkLst>
        </pc:spChg>
        <pc:spChg chg="add mod">
          <ac:chgData name="Müller Laura" userId="8191ac63-0d49-4000-a34c-4f0f8c71d94d" providerId="ADAL" clId="{B2B72579-E9C9-4841-83B0-DBD0FDB23132}" dt="2024-09-06T06:38:39.786" v="41894" actId="1038"/>
          <ac:spMkLst>
            <pc:docMk/>
            <pc:sldMk cId="1440523477" sldId="607"/>
            <ac:spMk id="101" creationId="{E1CBDA68-6E70-8BC6-AECF-D6FDDDBE19C5}"/>
          </ac:spMkLst>
        </pc:spChg>
        <pc:spChg chg="add mod">
          <ac:chgData name="Müller Laura" userId="8191ac63-0d49-4000-a34c-4f0f8c71d94d" providerId="ADAL" clId="{B2B72579-E9C9-4841-83B0-DBD0FDB23132}" dt="2024-09-06T06:38:39.786" v="41894" actId="1038"/>
          <ac:spMkLst>
            <pc:docMk/>
            <pc:sldMk cId="1440523477" sldId="607"/>
            <ac:spMk id="102" creationId="{7F4687EF-3BD3-7C59-43BA-736A72D40E0C}"/>
          </ac:spMkLst>
        </pc:spChg>
        <pc:spChg chg="add mod">
          <ac:chgData name="Müller Laura" userId="8191ac63-0d49-4000-a34c-4f0f8c71d94d" providerId="ADAL" clId="{B2B72579-E9C9-4841-83B0-DBD0FDB23132}" dt="2024-09-06T06:38:39.786" v="41894" actId="1038"/>
          <ac:spMkLst>
            <pc:docMk/>
            <pc:sldMk cId="1440523477" sldId="607"/>
            <ac:spMk id="103" creationId="{4E748C6F-798D-710D-F6BA-28AC5961AAD3}"/>
          </ac:spMkLst>
        </pc:spChg>
        <pc:spChg chg="add mod">
          <ac:chgData name="Müller Laura" userId="8191ac63-0d49-4000-a34c-4f0f8c71d94d" providerId="ADAL" clId="{B2B72579-E9C9-4841-83B0-DBD0FDB23132}" dt="2024-09-06T06:38:39.786" v="41894" actId="1038"/>
          <ac:spMkLst>
            <pc:docMk/>
            <pc:sldMk cId="1440523477" sldId="607"/>
            <ac:spMk id="104" creationId="{BF1B4AAC-40BE-2744-A4E7-A2BF899AC2AC}"/>
          </ac:spMkLst>
        </pc:spChg>
        <pc:spChg chg="add mod">
          <ac:chgData name="Müller Laura" userId="8191ac63-0d49-4000-a34c-4f0f8c71d94d" providerId="ADAL" clId="{B2B72579-E9C9-4841-83B0-DBD0FDB23132}" dt="2024-09-06T06:38:39.786" v="41894" actId="1038"/>
          <ac:spMkLst>
            <pc:docMk/>
            <pc:sldMk cId="1440523477" sldId="607"/>
            <ac:spMk id="105" creationId="{E694C8AB-4012-2CE8-DEA1-0663FACD2D1B}"/>
          </ac:spMkLst>
        </pc:spChg>
        <pc:spChg chg="add mod">
          <ac:chgData name="Müller Laura" userId="8191ac63-0d49-4000-a34c-4f0f8c71d94d" providerId="ADAL" clId="{B2B72579-E9C9-4841-83B0-DBD0FDB23132}" dt="2024-09-06T06:38:39.786" v="41894" actId="1038"/>
          <ac:spMkLst>
            <pc:docMk/>
            <pc:sldMk cId="1440523477" sldId="607"/>
            <ac:spMk id="106" creationId="{3EF7429A-6714-4774-89EE-512F0D87761F}"/>
          </ac:spMkLst>
        </pc:spChg>
        <pc:spChg chg="add mod">
          <ac:chgData name="Müller Laura" userId="8191ac63-0d49-4000-a34c-4f0f8c71d94d" providerId="ADAL" clId="{B2B72579-E9C9-4841-83B0-DBD0FDB23132}" dt="2024-09-06T06:38:39.786" v="41894" actId="1038"/>
          <ac:spMkLst>
            <pc:docMk/>
            <pc:sldMk cId="1440523477" sldId="607"/>
            <ac:spMk id="107" creationId="{927B5D9C-FF1F-7785-ABE7-1F07EC22FBEF}"/>
          </ac:spMkLst>
        </pc:spChg>
        <pc:spChg chg="add del mod">
          <ac:chgData name="Müller Laura" userId="8191ac63-0d49-4000-a34c-4f0f8c71d94d" providerId="ADAL" clId="{B2B72579-E9C9-4841-83B0-DBD0FDB23132}" dt="2024-09-06T06:40:27.236" v="41923" actId="1076"/>
          <ac:spMkLst>
            <pc:docMk/>
            <pc:sldMk cId="1440523477" sldId="607"/>
            <ac:spMk id="108" creationId="{F16A9976-D987-DF45-525B-7426BB300C12}"/>
          </ac:spMkLst>
        </pc:spChg>
        <pc:spChg chg="add del mod">
          <ac:chgData name="Müller Laura" userId="8191ac63-0d49-4000-a34c-4f0f8c71d94d" providerId="ADAL" clId="{B2B72579-E9C9-4841-83B0-DBD0FDB23132}" dt="2024-09-03T14:46:30.675" v="35048" actId="478"/>
          <ac:spMkLst>
            <pc:docMk/>
            <pc:sldMk cId="1440523477" sldId="607"/>
            <ac:spMk id="109" creationId="{33AE6850-12B9-7868-6FAE-98C58BECFD2E}"/>
          </ac:spMkLst>
        </pc:spChg>
        <pc:spChg chg="add del mod">
          <ac:chgData name="Müller Laura" userId="8191ac63-0d49-4000-a34c-4f0f8c71d94d" providerId="ADAL" clId="{B2B72579-E9C9-4841-83B0-DBD0FDB23132}" dt="2024-09-03T14:46:30.675" v="35048" actId="478"/>
          <ac:spMkLst>
            <pc:docMk/>
            <pc:sldMk cId="1440523477" sldId="607"/>
            <ac:spMk id="110" creationId="{3F0AD247-E34A-81C8-912B-A5A9C42917A2}"/>
          </ac:spMkLst>
        </pc:spChg>
        <pc:spChg chg="add del mod">
          <ac:chgData name="Müller Laura" userId="8191ac63-0d49-4000-a34c-4f0f8c71d94d" providerId="ADAL" clId="{B2B72579-E9C9-4841-83B0-DBD0FDB23132}" dt="2024-09-03T14:46:30.675" v="35048" actId="478"/>
          <ac:spMkLst>
            <pc:docMk/>
            <pc:sldMk cId="1440523477" sldId="607"/>
            <ac:spMk id="111" creationId="{712E7B81-FB67-B7E3-AAC7-6134FB4BA02F}"/>
          </ac:spMkLst>
        </pc:spChg>
        <pc:spChg chg="add del mod">
          <ac:chgData name="Müller Laura" userId="8191ac63-0d49-4000-a34c-4f0f8c71d94d" providerId="ADAL" clId="{B2B72579-E9C9-4841-83B0-DBD0FDB23132}" dt="2024-09-03T14:46:30.675" v="35048" actId="478"/>
          <ac:spMkLst>
            <pc:docMk/>
            <pc:sldMk cId="1440523477" sldId="607"/>
            <ac:spMk id="112" creationId="{6DA54EFC-BD88-8ACC-831E-A81E35AF081A}"/>
          </ac:spMkLst>
        </pc:spChg>
        <pc:grpChg chg="add del mod">
          <ac:chgData name="Müller Laura" userId="8191ac63-0d49-4000-a34c-4f0f8c71d94d" providerId="ADAL" clId="{B2B72579-E9C9-4841-83B0-DBD0FDB23132}" dt="2024-09-03T14:29:51.098" v="34141" actId="165"/>
          <ac:grpSpMkLst>
            <pc:docMk/>
            <pc:sldMk cId="1440523477" sldId="607"/>
            <ac:grpSpMk id="47" creationId="{91F858E4-BB71-6CF2-6DE0-410D025C40CD}"/>
          </ac:grpSpMkLst>
        </pc:grpChg>
        <pc:grpChg chg="add del mod">
          <ac:chgData name="Müller Laura" userId="8191ac63-0d49-4000-a34c-4f0f8c71d94d" providerId="ADAL" clId="{B2B72579-E9C9-4841-83B0-DBD0FDB23132}" dt="2024-09-03T14:29:34.807" v="34140" actId="478"/>
          <ac:grpSpMkLst>
            <pc:docMk/>
            <pc:sldMk cId="1440523477" sldId="607"/>
            <ac:grpSpMk id="57" creationId="{87040023-7F64-5C12-9195-1A0F9B1CA9C9}"/>
          </ac:grpSpMkLst>
        </pc:grpChg>
        <pc:grpChg chg="add del mod">
          <ac:chgData name="Müller Laura" userId="8191ac63-0d49-4000-a34c-4f0f8c71d94d" providerId="ADAL" clId="{B2B72579-E9C9-4841-83B0-DBD0FDB23132}" dt="2024-09-03T14:30:49.975" v="34197" actId="478"/>
          <ac:grpSpMkLst>
            <pc:docMk/>
            <pc:sldMk cId="1440523477" sldId="607"/>
            <ac:grpSpMk id="67" creationId="{C20FB226-DE81-4969-EE3A-B03337DDCCC5}"/>
          </ac:grpSpMkLst>
        </pc:grpChg>
        <pc:picChg chg="add del mod">
          <ac:chgData name="Müller Laura" userId="8191ac63-0d49-4000-a34c-4f0f8c71d94d" providerId="ADAL" clId="{B2B72579-E9C9-4841-83B0-DBD0FDB23132}" dt="2024-09-02T15:30:14.307" v="26827" actId="478"/>
          <ac:picMkLst>
            <pc:docMk/>
            <pc:sldMk cId="1440523477" sldId="607"/>
            <ac:picMk id="3" creationId="{951DCE8C-A726-5985-413C-D70CFC4CC8DB}"/>
          </ac:picMkLst>
        </pc:picChg>
        <pc:picChg chg="add mod">
          <ac:chgData name="Müller Laura" userId="8191ac63-0d49-4000-a34c-4f0f8c71d94d" providerId="ADAL" clId="{B2B72579-E9C9-4841-83B0-DBD0FDB23132}" dt="2024-09-03T09:56:42.907" v="30645" actId="1036"/>
          <ac:picMkLst>
            <pc:docMk/>
            <pc:sldMk cId="1440523477" sldId="607"/>
            <ac:picMk id="4" creationId="{3FCD6294-80F4-CEB3-52A7-E19DD933B328}"/>
          </ac:picMkLst>
        </pc:picChg>
        <pc:picChg chg="add mod">
          <ac:chgData name="Müller Laura" userId="8191ac63-0d49-4000-a34c-4f0f8c71d94d" providerId="ADAL" clId="{B2B72579-E9C9-4841-83B0-DBD0FDB23132}" dt="2024-09-03T09:56:42.907" v="30645" actId="1036"/>
          <ac:picMkLst>
            <pc:docMk/>
            <pc:sldMk cId="1440523477" sldId="607"/>
            <ac:picMk id="5" creationId="{F0A08002-3EEA-B9BC-3560-12E668CCDA16}"/>
          </ac:picMkLst>
        </pc:picChg>
        <pc:picChg chg="add del mod ord modCrop">
          <ac:chgData name="Müller Laura" userId="8191ac63-0d49-4000-a34c-4f0f8c71d94d" providerId="ADAL" clId="{B2B72579-E9C9-4841-83B0-DBD0FDB23132}" dt="2024-09-03T14:46:20.955" v="35045" actId="478"/>
          <ac:picMkLst>
            <pc:docMk/>
            <pc:sldMk cId="1440523477" sldId="607"/>
            <ac:picMk id="17" creationId="{EE2F50BF-F2CF-4B8F-81A2-037A9036E315}"/>
          </ac:picMkLst>
        </pc:picChg>
        <pc:picChg chg="add mod modCrop">
          <ac:chgData name="Müller Laura" userId="8191ac63-0d49-4000-a34c-4f0f8c71d94d" providerId="ADAL" clId="{B2B72579-E9C9-4841-83B0-DBD0FDB23132}" dt="2024-09-06T06:36:52.927" v="41712" actId="1038"/>
          <ac:picMkLst>
            <pc:docMk/>
            <pc:sldMk cId="1440523477" sldId="607"/>
            <ac:picMk id="19" creationId="{EF0688C3-6E01-E759-1820-42B4E2BB9D92}"/>
          </ac:picMkLst>
        </pc:picChg>
        <pc:picChg chg="add del mod modCrop">
          <ac:chgData name="Müller Laura" userId="8191ac63-0d49-4000-a34c-4f0f8c71d94d" providerId="ADAL" clId="{B2B72579-E9C9-4841-83B0-DBD0FDB23132}" dt="2024-09-05T13:42:29.618" v="41631" actId="478"/>
          <ac:picMkLst>
            <pc:docMk/>
            <pc:sldMk cId="1440523477" sldId="607"/>
            <ac:picMk id="21" creationId="{8FB7342F-9AA2-139A-B149-71DEACEA75CD}"/>
          </ac:picMkLst>
        </pc:picChg>
        <pc:picChg chg="add mod">
          <ac:chgData name="Müller Laura" userId="8191ac63-0d49-4000-a34c-4f0f8c71d94d" providerId="ADAL" clId="{B2B72579-E9C9-4841-83B0-DBD0FDB23132}" dt="2024-09-06T06:38:39.786" v="41894" actId="1038"/>
          <ac:picMkLst>
            <pc:docMk/>
            <pc:sldMk cId="1440523477" sldId="607"/>
            <ac:picMk id="98" creationId="{44CE3680-5D63-8FB4-3E13-BD30086CDDEF}"/>
          </ac:picMkLst>
        </pc:picChg>
        <pc:cxnChg chg="add mod">
          <ac:chgData name="Müller Laura" userId="8191ac63-0d49-4000-a34c-4f0f8c71d94d" providerId="ADAL" clId="{B2B72579-E9C9-4841-83B0-DBD0FDB23132}" dt="2024-09-06T06:40:18.015" v="41905" actId="1037"/>
          <ac:cxnSpMkLst>
            <pc:docMk/>
            <pc:sldMk cId="1440523477" sldId="607"/>
            <ac:cxnSpMk id="23" creationId="{4B424B62-9369-94AC-33B3-B8620ACD0DBC}"/>
          </ac:cxnSpMkLst>
        </pc:cxnChg>
        <pc:cxnChg chg="mod topLvl">
          <ac:chgData name="Müller Laura" userId="8191ac63-0d49-4000-a34c-4f0f8c71d94d" providerId="ADAL" clId="{B2B72579-E9C9-4841-83B0-DBD0FDB23132}" dt="2024-09-06T06:36:52.927" v="41712" actId="1038"/>
          <ac:cxnSpMkLst>
            <pc:docMk/>
            <pc:sldMk cId="1440523477" sldId="607"/>
            <ac:cxnSpMk id="48" creationId="{A67DE23A-B704-AE2B-C467-4F3434EFF082}"/>
          </ac:cxnSpMkLst>
        </pc:cxnChg>
        <pc:cxnChg chg="mod">
          <ac:chgData name="Müller Laura" userId="8191ac63-0d49-4000-a34c-4f0f8c71d94d" providerId="ADAL" clId="{B2B72579-E9C9-4841-83B0-DBD0FDB23132}" dt="2024-09-03T14:29:33.424" v="34139"/>
          <ac:cxnSpMkLst>
            <pc:docMk/>
            <pc:sldMk cId="1440523477" sldId="607"/>
            <ac:cxnSpMk id="58" creationId="{D3EDC030-4995-3180-1F62-679A5513DC1A}"/>
          </ac:cxnSpMkLst>
        </pc:cxnChg>
        <pc:cxnChg chg="mod">
          <ac:chgData name="Müller Laura" userId="8191ac63-0d49-4000-a34c-4f0f8c71d94d" providerId="ADAL" clId="{B2B72579-E9C9-4841-83B0-DBD0FDB23132}" dt="2024-09-03T14:30:48.619" v="34196"/>
          <ac:cxnSpMkLst>
            <pc:docMk/>
            <pc:sldMk cId="1440523477" sldId="607"/>
            <ac:cxnSpMk id="68" creationId="{2E20A9D3-D477-C91A-6B13-54454D3F588F}"/>
          </ac:cxnSpMkLst>
        </pc:cxnChg>
        <pc:cxnChg chg="add del mod">
          <ac:chgData name="Müller Laura" userId="8191ac63-0d49-4000-a34c-4f0f8c71d94d" providerId="ADAL" clId="{B2B72579-E9C9-4841-83B0-DBD0FDB23132}" dt="2024-09-03T14:46:20.955" v="35045" actId="478"/>
          <ac:cxnSpMkLst>
            <pc:docMk/>
            <pc:sldMk cId="1440523477" sldId="607"/>
            <ac:cxnSpMk id="84" creationId="{4E89F75E-2946-9EFC-1A1D-D33C4B45E613}"/>
          </ac:cxnSpMkLst>
        </pc:cxnChg>
        <pc:cxnChg chg="add mod">
          <ac:chgData name="Müller Laura" userId="8191ac63-0d49-4000-a34c-4f0f8c71d94d" providerId="ADAL" clId="{B2B72579-E9C9-4841-83B0-DBD0FDB23132}" dt="2024-09-03T14:38:05.784" v="34576"/>
          <ac:cxnSpMkLst>
            <pc:docMk/>
            <pc:sldMk cId="1440523477" sldId="607"/>
            <ac:cxnSpMk id="93" creationId="{79924B93-2EC9-1593-12DD-33530AF8393E}"/>
          </ac:cxnSpMkLst>
        </pc:cxnChg>
        <pc:cxnChg chg="add del mod">
          <ac:chgData name="Müller Laura" userId="8191ac63-0d49-4000-a34c-4f0f8c71d94d" providerId="ADAL" clId="{B2B72579-E9C9-4841-83B0-DBD0FDB23132}" dt="2024-09-03T14:46:20.955" v="35045" actId="478"/>
          <ac:cxnSpMkLst>
            <pc:docMk/>
            <pc:sldMk cId="1440523477" sldId="607"/>
            <ac:cxnSpMk id="94" creationId="{072DACB1-E565-41ED-9F8B-25F37037641E}"/>
          </ac:cxnSpMkLst>
        </pc:cxnChg>
        <pc:cxnChg chg="add del mod">
          <ac:chgData name="Müller Laura" userId="8191ac63-0d49-4000-a34c-4f0f8c71d94d" providerId="ADAL" clId="{B2B72579-E9C9-4841-83B0-DBD0FDB23132}" dt="2024-09-05T13:42:28.943" v="41630" actId="478"/>
          <ac:cxnSpMkLst>
            <pc:docMk/>
            <pc:sldMk cId="1440523477" sldId="607"/>
            <ac:cxnSpMk id="95" creationId="{328585DE-85E1-B00D-39C1-961D624D7622}"/>
          </ac:cxnSpMkLst>
        </pc:cxnChg>
        <pc:cxnChg chg="add mod">
          <ac:chgData name="Müller Laura" userId="8191ac63-0d49-4000-a34c-4f0f8c71d94d" providerId="ADAL" clId="{B2B72579-E9C9-4841-83B0-DBD0FDB23132}" dt="2024-09-06T06:36:52.927" v="41712" actId="1038"/>
          <ac:cxnSpMkLst>
            <pc:docMk/>
            <pc:sldMk cId="1440523477" sldId="607"/>
            <ac:cxnSpMk id="96" creationId="{83AA20DD-6ECF-1CDB-CE69-2A6ADBF25D0B}"/>
          </ac:cxnSpMkLst>
        </pc:cxnChg>
        <pc:cxnChg chg="add mod">
          <ac:chgData name="Müller Laura" userId="8191ac63-0d49-4000-a34c-4f0f8c71d94d" providerId="ADAL" clId="{B2B72579-E9C9-4841-83B0-DBD0FDB23132}" dt="2024-09-06T06:38:39.786" v="41894" actId="1038"/>
          <ac:cxnSpMkLst>
            <pc:docMk/>
            <pc:sldMk cId="1440523477" sldId="607"/>
            <ac:cxnSpMk id="100" creationId="{EA0F977D-1641-E624-78F0-850839224C2E}"/>
          </ac:cxnSpMkLst>
        </pc:cxnChg>
        <pc:cxnChg chg="add mod">
          <ac:chgData name="Müller Laura" userId="8191ac63-0d49-4000-a34c-4f0f8c71d94d" providerId="ADAL" clId="{B2B72579-E9C9-4841-83B0-DBD0FDB23132}" dt="2024-09-06T06:38:39.786" v="41894" actId="1038"/>
          <ac:cxnSpMkLst>
            <pc:docMk/>
            <pc:sldMk cId="1440523477" sldId="607"/>
            <ac:cxnSpMk id="113" creationId="{F657C8ED-2C9C-4CC1-1777-44D8D18435CD}"/>
          </ac:cxnSpMkLst>
        </pc:cxnChg>
      </pc:sldChg>
      <pc:sldChg chg="addSp delSp modSp add del mod addAnim delAnim modAnim modShow">
        <pc:chgData name="Müller Laura" userId="8191ac63-0d49-4000-a34c-4f0f8c71d94d" providerId="ADAL" clId="{B2B72579-E9C9-4841-83B0-DBD0FDB23132}" dt="2024-09-05T07:31:15.480" v="39403" actId="47"/>
        <pc:sldMkLst>
          <pc:docMk/>
          <pc:sldMk cId="3134865682" sldId="608"/>
        </pc:sldMkLst>
        <pc:spChg chg="del">
          <ac:chgData name="Müller Laura" userId="8191ac63-0d49-4000-a34c-4f0f8c71d94d" providerId="ADAL" clId="{B2B72579-E9C9-4841-83B0-DBD0FDB23132}" dt="2024-09-03T09:17:14.244" v="29509" actId="478"/>
          <ac:spMkLst>
            <pc:docMk/>
            <pc:sldMk cId="3134865682" sldId="608"/>
            <ac:spMk id="2" creationId="{3C2FD50E-E057-698A-F045-654AB0FFDCB9}"/>
          </ac:spMkLst>
        </pc:spChg>
        <pc:spChg chg="add mod">
          <ac:chgData name="Müller Laura" userId="8191ac63-0d49-4000-a34c-4f0f8c71d94d" providerId="ADAL" clId="{B2B72579-E9C9-4841-83B0-DBD0FDB23132}" dt="2024-09-03T09:17:08.700" v="29508"/>
          <ac:spMkLst>
            <pc:docMk/>
            <pc:sldMk cId="3134865682" sldId="608"/>
            <ac:spMk id="3" creationId="{0EC94515-4795-81A3-0C0B-A2E9049169CF}"/>
          </ac:spMkLst>
        </pc:spChg>
        <pc:spChg chg="add mod">
          <ac:chgData name="Müller Laura" userId="8191ac63-0d49-4000-a34c-4f0f8c71d94d" providerId="ADAL" clId="{B2B72579-E9C9-4841-83B0-DBD0FDB23132}" dt="2024-09-03T09:17:08.700" v="29508"/>
          <ac:spMkLst>
            <pc:docMk/>
            <pc:sldMk cId="3134865682" sldId="608"/>
            <ac:spMk id="4" creationId="{CF7B848C-F373-4D1E-B641-398611A5641B}"/>
          </ac:spMkLst>
        </pc:spChg>
        <pc:spChg chg="del">
          <ac:chgData name="Müller Laura" userId="8191ac63-0d49-4000-a34c-4f0f8c71d94d" providerId="ADAL" clId="{B2B72579-E9C9-4841-83B0-DBD0FDB23132}" dt="2024-09-02T12:17:22.625" v="22129" actId="478"/>
          <ac:spMkLst>
            <pc:docMk/>
            <pc:sldMk cId="3134865682" sldId="608"/>
            <ac:spMk id="6" creationId="{B258AFF5-904D-F7EC-3573-4CE5A5D397CE}"/>
          </ac:spMkLst>
        </pc:spChg>
        <pc:spChg chg="del">
          <ac:chgData name="Müller Laura" userId="8191ac63-0d49-4000-a34c-4f0f8c71d94d" providerId="ADAL" clId="{B2B72579-E9C9-4841-83B0-DBD0FDB23132}" dt="2024-09-02T12:17:22.625" v="22129" actId="478"/>
          <ac:spMkLst>
            <pc:docMk/>
            <pc:sldMk cId="3134865682" sldId="608"/>
            <ac:spMk id="8" creationId="{9E9ED82A-F703-DD40-2BD9-97DF4084FB95}"/>
          </ac:spMkLst>
        </pc:spChg>
        <pc:spChg chg="add mod">
          <ac:chgData name="Müller Laura" userId="8191ac63-0d49-4000-a34c-4f0f8c71d94d" providerId="ADAL" clId="{B2B72579-E9C9-4841-83B0-DBD0FDB23132}" dt="2024-09-03T09:17:14.605" v="29510"/>
          <ac:spMkLst>
            <pc:docMk/>
            <pc:sldMk cId="3134865682" sldId="608"/>
            <ac:spMk id="8" creationId="{D0AF4066-714B-29C8-0295-AF862A2CAD87}"/>
          </ac:spMkLst>
        </pc:spChg>
        <pc:spChg chg="del">
          <ac:chgData name="Müller Laura" userId="8191ac63-0d49-4000-a34c-4f0f8c71d94d" providerId="ADAL" clId="{B2B72579-E9C9-4841-83B0-DBD0FDB23132}" dt="2024-09-02T12:17:52.701" v="22173" actId="478"/>
          <ac:spMkLst>
            <pc:docMk/>
            <pc:sldMk cId="3134865682" sldId="608"/>
            <ac:spMk id="9" creationId="{7ACAA112-A27F-30BF-A291-B5A71ADF1755}"/>
          </ac:spMkLst>
        </pc:spChg>
        <pc:spChg chg="add mod">
          <ac:chgData name="Müller Laura" userId="8191ac63-0d49-4000-a34c-4f0f8c71d94d" providerId="ADAL" clId="{B2B72579-E9C9-4841-83B0-DBD0FDB23132}" dt="2024-09-03T09:17:14.605" v="29510"/>
          <ac:spMkLst>
            <pc:docMk/>
            <pc:sldMk cId="3134865682" sldId="608"/>
            <ac:spMk id="9" creationId="{CFF02BDC-3A8D-6D2A-9BC8-621590844DA5}"/>
          </ac:spMkLst>
        </pc:spChg>
        <pc:spChg chg="mod">
          <ac:chgData name="Müller Laura" userId="8191ac63-0d49-4000-a34c-4f0f8c71d94d" providerId="ADAL" clId="{B2B72579-E9C9-4841-83B0-DBD0FDB23132}" dt="2024-09-02T13:36:19.603" v="23688" actId="20577"/>
          <ac:spMkLst>
            <pc:docMk/>
            <pc:sldMk cId="3134865682" sldId="608"/>
            <ac:spMk id="10" creationId="{B913B4DB-2508-FA3A-41B8-07F7BAE2251E}"/>
          </ac:spMkLst>
        </pc:spChg>
        <pc:spChg chg="add del mod">
          <ac:chgData name="Müller Laura" userId="8191ac63-0d49-4000-a34c-4f0f8c71d94d" providerId="ADAL" clId="{B2B72579-E9C9-4841-83B0-DBD0FDB23132}" dt="2024-09-02T12:19:34.346" v="22217" actId="478"/>
          <ac:spMkLst>
            <pc:docMk/>
            <pc:sldMk cId="3134865682" sldId="608"/>
            <ac:spMk id="12" creationId="{B5F0BA8B-47B5-552E-56E1-C9454168AA37}"/>
          </ac:spMkLst>
        </pc:spChg>
        <pc:spChg chg="del mod topLvl">
          <ac:chgData name="Müller Laura" userId="8191ac63-0d49-4000-a34c-4f0f8c71d94d" providerId="ADAL" clId="{B2B72579-E9C9-4841-83B0-DBD0FDB23132}" dt="2024-09-02T13:28:42.845" v="23615" actId="478"/>
          <ac:spMkLst>
            <pc:docMk/>
            <pc:sldMk cId="3134865682" sldId="608"/>
            <ac:spMk id="13" creationId="{C8AEF0D2-5D4D-16E9-A812-64DF17012C59}"/>
          </ac:spMkLst>
        </pc:spChg>
        <pc:spChg chg="del">
          <ac:chgData name="Müller Laura" userId="8191ac63-0d49-4000-a34c-4f0f8c71d94d" providerId="ADAL" clId="{B2B72579-E9C9-4841-83B0-DBD0FDB23132}" dt="2024-09-02T12:17:17.701" v="22128" actId="478"/>
          <ac:spMkLst>
            <pc:docMk/>
            <pc:sldMk cId="3134865682" sldId="608"/>
            <ac:spMk id="14" creationId="{62CBCC17-004B-813F-706E-D509634107F5}"/>
          </ac:spMkLst>
        </pc:spChg>
        <pc:spChg chg="del">
          <ac:chgData name="Müller Laura" userId="8191ac63-0d49-4000-a34c-4f0f8c71d94d" providerId="ADAL" clId="{B2B72579-E9C9-4841-83B0-DBD0FDB23132}" dt="2024-09-03T09:17:14.244" v="29509" actId="478"/>
          <ac:spMkLst>
            <pc:docMk/>
            <pc:sldMk cId="3134865682" sldId="608"/>
            <ac:spMk id="18" creationId="{75E345B8-5049-DEE0-574D-4DEA53ABE634}"/>
          </ac:spMkLst>
        </pc:spChg>
        <pc:spChg chg="del">
          <ac:chgData name="Müller Laura" userId="8191ac63-0d49-4000-a34c-4f0f8c71d94d" providerId="ADAL" clId="{B2B72579-E9C9-4841-83B0-DBD0FDB23132}" dt="2024-09-02T12:17:22.625" v="22129" actId="478"/>
          <ac:spMkLst>
            <pc:docMk/>
            <pc:sldMk cId="3134865682" sldId="608"/>
            <ac:spMk id="23" creationId="{01B4E28E-BC4A-B1BF-7495-9C78E7CCC179}"/>
          </ac:spMkLst>
        </pc:spChg>
        <pc:spChg chg="add mod">
          <ac:chgData name="Müller Laura" userId="8191ac63-0d49-4000-a34c-4f0f8c71d94d" providerId="ADAL" clId="{B2B72579-E9C9-4841-83B0-DBD0FDB23132}" dt="2024-09-03T09:24:49.999" v="29643" actId="208"/>
          <ac:spMkLst>
            <pc:docMk/>
            <pc:sldMk cId="3134865682" sldId="608"/>
            <ac:spMk id="32" creationId="{7D881A30-3880-EEF0-D68E-AB27956FC6D5}"/>
          </ac:spMkLst>
        </pc:spChg>
        <pc:spChg chg="add del mod">
          <ac:chgData name="Müller Laura" userId="8191ac63-0d49-4000-a34c-4f0f8c71d94d" providerId="ADAL" clId="{B2B72579-E9C9-4841-83B0-DBD0FDB23132}" dt="2024-09-02T12:19:37.640" v="22219" actId="478"/>
          <ac:spMkLst>
            <pc:docMk/>
            <pc:sldMk cId="3134865682" sldId="608"/>
            <ac:spMk id="33" creationId="{6797D2E2-18B2-CA6F-3004-6B937CFAA3ED}"/>
          </ac:spMkLst>
        </pc:spChg>
        <pc:spChg chg="add mod">
          <ac:chgData name="Müller Laura" userId="8191ac63-0d49-4000-a34c-4f0f8c71d94d" providerId="ADAL" clId="{B2B72579-E9C9-4841-83B0-DBD0FDB23132}" dt="2024-09-03T09:24:47.738" v="29642" actId="208"/>
          <ac:spMkLst>
            <pc:docMk/>
            <pc:sldMk cId="3134865682" sldId="608"/>
            <ac:spMk id="33" creationId="{844EF387-8405-AF9A-9AEF-5C12453FDC1E}"/>
          </ac:spMkLst>
        </pc:spChg>
        <pc:spChg chg="add del mod ord">
          <ac:chgData name="Müller Laura" userId="8191ac63-0d49-4000-a34c-4f0f8c71d94d" providerId="ADAL" clId="{B2B72579-E9C9-4841-83B0-DBD0FDB23132}" dt="2024-09-02T13:19:15.689" v="23222" actId="113"/>
          <ac:spMkLst>
            <pc:docMk/>
            <pc:sldMk cId="3134865682" sldId="608"/>
            <ac:spMk id="35" creationId="{7F24E8FF-FA94-F95C-4390-EBFBF3469C10}"/>
          </ac:spMkLst>
        </pc:spChg>
        <pc:spChg chg="del">
          <ac:chgData name="Müller Laura" userId="8191ac63-0d49-4000-a34c-4f0f8c71d94d" providerId="ADAL" clId="{B2B72579-E9C9-4841-83B0-DBD0FDB23132}" dt="2024-09-02T12:17:22.625" v="22129" actId="478"/>
          <ac:spMkLst>
            <pc:docMk/>
            <pc:sldMk cId="3134865682" sldId="608"/>
            <ac:spMk id="36" creationId="{BFB1E16F-B9A6-08C7-6700-51FFD8996903}"/>
          </ac:spMkLst>
        </pc:spChg>
        <pc:spChg chg="add mod">
          <ac:chgData name="Müller Laura" userId="8191ac63-0d49-4000-a34c-4f0f8c71d94d" providerId="ADAL" clId="{B2B72579-E9C9-4841-83B0-DBD0FDB23132}" dt="2024-09-03T09:25:51.742" v="29684" actId="207"/>
          <ac:spMkLst>
            <pc:docMk/>
            <pc:sldMk cId="3134865682" sldId="608"/>
            <ac:spMk id="36" creationId="{F9338349-73F3-070F-2F29-F256D8DAA58F}"/>
          </ac:spMkLst>
        </pc:spChg>
        <pc:spChg chg="del">
          <ac:chgData name="Müller Laura" userId="8191ac63-0d49-4000-a34c-4f0f8c71d94d" providerId="ADAL" clId="{B2B72579-E9C9-4841-83B0-DBD0FDB23132}" dt="2024-09-02T12:17:22.625" v="22129" actId="478"/>
          <ac:spMkLst>
            <pc:docMk/>
            <pc:sldMk cId="3134865682" sldId="608"/>
            <ac:spMk id="37" creationId="{9B32E41B-DB3A-9272-7053-4767811A5FF9}"/>
          </ac:spMkLst>
        </pc:spChg>
        <pc:spChg chg="add mod">
          <ac:chgData name="Müller Laura" userId="8191ac63-0d49-4000-a34c-4f0f8c71d94d" providerId="ADAL" clId="{B2B72579-E9C9-4841-83B0-DBD0FDB23132}" dt="2024-09-03T09:26:16.252" v="29711" actId="1036"/>
          <ac:spMkLst>
            <pc:docMk/>
            <pc:sldMk cId="3134865682" sldId="608"/>
            <ac:spMk id="37" creationId="{F1939D2B-CAC8-FCF7-6F34-C7A8AAB6262D}"/>
          </ac:spMkLst>
        </pc:spChg>
        <pc:spChg chg="del">
          <ac:chgData name="Müller Laura" userId="8191ac63-0d49-4000-a34c-4f0f8c71d94d" providerId="ADAL" clId="{B2B72579-E9C9-4841-83B0-DBD0FDB23132}" dt="2024-09-02T12:17:27.689" v="22130" actId="478"/>
          <ac:spMkLst>
            <pc:docMk/>
            <pc:sldMk cId="3134865682" sldId="608"/>
            <ac:spMk id="38" creationId="{7885647C-2157-5D1A-C579-B6F51EE06EBA}"/>
          </ac:spMkLst>
        </pc:spChg>
        <pc:spChg chg="add mod">
          <ac:chgData name="Müller Laura" userId="8191ac63-0d49-4000-a34c-4f0f8c71d94d" providerId="ADAL" clId="{B2B72579-E9C9-4841-83B0-DBD0FDB23132}" dt="2024-09-03T14:54:51.904" v="35389" actId="164"/>
          <ac:spMkLst>
            <pc:docMk/>
            <pc:sldMk cId="3134865682" sldId="608"/>
            <ac:spMk id="38" creationId="{955FAE7B-F69F-C423-4D07-EE3ED58E2F59}"/>
          </ac:spMkLst>
        </pc:spChg>
        <pc:spChg chg="add del mod">
          <ac:chgData name="Müller Laura" userId="8191ac63-0d49-4000-a34c-4f0f8c71d94d" providerId="ADAL" clId="{B2B72579-E9C9-4841-83B0-DBD0FDB23132}" dt="2024-09-02T13:15:54.908" v="23183" actId="478"/>
          <ac:spMkLst>
            <pc:docMk/>
            <pc:sldMk cId="3134865682" sldId="608"/>
            <ac:spMk id="39" creationId="{0B8A7A77-43D3-F92A-EDA3-69E05667B8E1}"/>
          </ac:spMkLst>
        </pc:spChg>
        <pc:spChg chg="add del mod topLvl">
          <ac:chgData name="Müller Laura" userId="8191ac63-0d49-4000-a34c-4f0f8c71d94d" providerId="ADAL" clId="{B2B72579-E9C9-4841-83B0-DBD0FDB23132}" dt="2024-09-02T13:15:58.501" v="23184" actId="478"/>
          <ac:spMkLst>
            <pc:docMk/>
            <pc:sldMk cId="3134865682" sldId="608"/>
            <ac:spMk id="40" creationId="{3F5A0998-8FF9-022A-7924-383788D0B6B0}"/>
          </ac:spMkLst>
        </pc:spChg>
        <pc:spChg chg="del">
          <ac:chgData name="Müller Laura" userId="8191ac63-0d49-4000-a34c-4f0f8c71d94d" providerId="ADAL" clId="{B2B72579-E9C9-4841-83B0-DBD0FDB23132}" dt="2024-09-02T12:17:22.625" v="22129" actId="478"/>
          <ac:spMkLst>
            <pc:docMk/>
            <pc:sldMk cId="3134865682" sldId="608"/>
            <ac:spMk id="41" creationId="{B8F27C9A-DE41-6627-B7EB-CD5EB787C339}"/>
          </ac:spMkLst>
        </pc:spChg>
        <pc:spChg chg="del mod topLvl">
          <ac:chgData name="Müller Laura" userId="8191ac63-0d49-4000-a34c-4f0f8c71d94d" providerId="ADAL" clId="{B2B72579-E9C9-4841-83B0-DBD0FDB23132}" dt="2024-09-02T13:15:12.469" v="23179" actId="478"/>
          <ac:spMkLst>
            <pc:docMk/>
            <pc:sldMk cId="3134865682" sldId="608"/>
            <ac:spMk id="42" creationId="{C059A380-3C59-1C84-8146-9B74ED6DF6F9}"/>
          </ac:spMkLst>
        </pc:spChg>
        <pc:spChg chg="del mod topLvl">
          <ac:chgData name="Müller Laura" userId="8191ac63-0d49-4000-a34c-4f0f8c71d94d" providerId="ADAL" clId="{B2B72579-E9C9-4841-83B0-DBD0FDB23132}" dt="2024-09-02T13:15:12.469" v="23179" actId="478"/>
          <ac:spMkLst>
            <pc:docMk/>
            <pc:sldMk cId="3134865682" sldId="608"/>
            <ac:spMk id="43" creationId="{3FA034EB-D9CF-1E32-9C58-BABA3E8051E4}"/>
          </ac:spMkLst>
        </pc:spChg>
        <pc:spChg chg="del mod topLvl">
          <ac:chgData name="Müller Laura" userId="8191ac63-0d49-4000-a34c-4f0f8c71d94d" providerId="ADAL" clId="{B2B72579-E9C9-4841-83B0-DBD0FDB23132}" dt="2024-09-02T13:15:12.469" v="23179" actId="478"/>
          <ac:spMkLst>
            <pc:docMk/>
            <pc:sldMk cId="3134865682" sldId="608"/>
            <ac:spMk id="44" creationId="{47010CE7-2B34-F620-A258-FE9C5CAC5C74}"/>
          </ac:spMkLst>
        </pc:spChg>
        <pc:spChg chg="del mod">
          <ac:chgData name="Müller Laura" userId="8191ac63-0d49-4000-a34c-4f0f8c71d94d" providerId="ADAL" clId="{B2B72579-E9C9-4841-83B0-DBD0FDB23132}" dt="2024-09-02T12:17:52.701" v="22173" actId="478"/>
          <ac:spMkLst>
            <pc:docMk/>
            <pc:sldMk cId="3134865682" sldId="608"/>
            <ac:spMk id="46" creationId="{687C4774-EBB7-5EC9-A12D-0FAFA0B4193D}"/>
          </ac:spMkLst>
        </pc:spChg>
        <pc:spChg chg="add del mod">
          <ac:chgData name="Müller Laura" userId="8191ac63-0d49-4000-a34c-4f0f8c71d94d" providerId="ADAL" clId="{B2B72579-E9C9-4841-83B0-DBD0FDB23132}" dt="2024-09-02T12:29:31.422" v="22825" actId="478"/>
          <ac:spMkLst>
            <pc:docMk/>
            <pc:sldMk cId="3134865682" sldId="608"/>
            <ac:spMk id="47" creationId="{B7040CE3-FDAF-7EA7-E997-6C8D63F950A1}"/>
          </ac:spMkLst>
        </pc:spChg>
        <pc:spChg chg="mod topLvl">
          <ac:chgData name="Müller Laura" userId="8191ac63-0d49-4000-a34c-4f0f8c71d94d" providerId="ADAL" clId="{B2B72579-E9C9-4841-83B0-DBD0FDB23132}" dt="2024-09-03T09:21:20.321" v="29596" actId="207"/>
          <ac:spMkLst>
            <pc:docMk/>
            <pc:sldMk cId="3134865682" sldId="608"/>
            <ac:spMk id="48" creationId="{BCA03BED-8EA4-A6EE-0C9E-C1A4718FFB0B}"/>
          </ac:spMkLst>
        </pc:spChg>
        <pc:spChg chg="add del mod">
          <ac:chgData name="Müller Laura" userId="8191ac63-0d49-4000-a34c-4f0f8c71d94d" providerId="ADAL" clId="{B2B72579-E9C9-4841-83B0-DBD0FDB23132}" dt="2024-09-02T12:46:32.987" v="22965" actId="6549"/>
          <ac:spMkLst>
            <pc:docMk/>
            <pc:sldMk cId="3134865682" sldId="608"/>
            <ac:spMk id="49" creationId="{17D75D44-9002-2EE7-668B-8EDF83C1CC88}"/>
          </ac:spMkLst>
        </pc:spChg>
        <pc:spChg chg="del">
          <ac:chgData name="Müller Laura" userId="8191ac63-0d49-4000-a34c-4f0f8c71d94d" providerId="ADAL" clId="{B2B72579-E9C9-4841-83B0-DBD0FDB23132}" dt="2024-09-02T12:17:22.625" v="22129" actId="478"/>
          <ac:spMkLst>
            <pc:docMk/>
            <pc:sldMk cId="3134865682" sldId="608"/>
            <ac:spMk id="50" creationId="{05BF9AF7-22E3-0135-9155-AF5B003FC7B7}"/>
          </ac:spMkLst>
        </pc:spChg>
        <pc:spChg chg="mod topLvl">
          <ac:chgData name="Müller Laura" userId="8191ac63-0d49-4000-a34c-4f0f8c71d94d" providerId="ADAL" clId="{B2B72579-E9C9-4841-83B0-DBD0FDB23132}" dt="2024-09-02T13:15:08.128" v="23178" actId="165"/>
          <ac:spMkLst>
            <pc:docMk/>
            <pc:sldMk cId="3134865682" sldId="608"/>
            <ac:spMk id="51" creationId="{4D07515A-947D-BFE4-5156-26FE5A307F62}"/>
          </ac:spMkLst>
        </pc:spChg>
        <pc:spChg chg="add mod">
          <ac:chgData name="Müller Laura" userId="8191ac63-0d49-4000-a34c-4f0f8c71d94d" providerId="ADAL" clId="{B2B72579-E9C9-4841-83B0-DBD0FDB23132}" dt="2024-09-02T12:45:56.495" v="22943" actId="1036"/>
          <ac:spMkLst>
            <pc:docMk/>
            <pc:sldMk cId="3134865682" sldId="608"/>
            <ac:spMk id="52" creationId="{CA383B0A-A817-D1BC-9AD4-670D5F4D20FD}"/>
          </ac:spMkLst>
        </pc:spChg>
        <pc:spChg chg="add del mod">
          <ac:chgData name="Müller Laura" userId="8191ac63-0d49-4000-a34c-4f0f8c71d94d" providerId="ADAL" clId="{B2B72579-E9C9-4841-83B0-DBD0FDB23132}" dt="2024-09-03T09:33:41.470" v="29816" actId="478"/>
          <ac:spMkLst>
            <pc:docMk/>
            <pc:sldMk cId="3134865682" sldId="608"/>
            <ac:spMk id="53" creationId="{06783794-01D8-4C4D-D088-D17FB56B097C}"/>
          </ac:spMkLst>
        </pc:spChg>
        <pc:spChg chg="del">
          <ac:chgData name="Müller Laura" userId="8191ac63-0d49-4000-a34c-4f0f8c71d94d" providerId="ADAL" clId="{B2B72579-E9C9-4841-83B0-DBD0FDB23132}" dt="2024-09-02T12:17:22.625" v="22129" actId="478"/>
          <ac:spMkLst>
            <pc:docMk/>
            <pc:sldMk cId="3134865682" sldId="608"/>
            <ac:spMk id="53" creationId="{566AEA94-2EEA-FFBA-2902-D4ED33C5C713}"/>
          </ac:spMkLst>
        </pc:spChg>
        <pc:spChg chg="add mod ord">
          <ac:chgData name="Müller Laura" userId="8191ac63-0d49-4000-a34c-4f0f8c71d94d" providerId="ADAL" clId="{B2B72579-E9C9-4841-83B0-DBD0FDB23132}" dt="2024-09-03T09:34:06.151" v="29828" actId="1036"/>
          <ac:spMkLst>
            <pc:docMk/>
            <pc:sldMk cId="3134865682" sldId="608"/>
            <ac:spMk id="54" creationId="{1C17632A-BEFC-36E8-819F-28998DC4FEF1}"/>
          </ac:spMkLst>
        </pc:spChg>
        <pc:spChg chg="del">
          <ac:chgData name="Müller Laura" userId="8191ac63-0d49-4000-a34c-4f0f8c71d94d" providerId="ADAL" clId="{B2B72579-E9C9-4841-83B0-DBD0FDB23132}" dt="2024-09-02T12:17:22.625" v="22129" actId="478"/>
          <ac:spMkLst>
            <pc:docMk/>
            <pc:sldMk cId="3134865682" sldId="608"/>
            <ac:spMk id="55" creationId="{EF81C029-4430-7EC8-6983-90C26EFF888F}"/>
          </ac:spMkLst>
        </pc:spChg>
        <pc:spChg chg="add del mod">
          <ac:chgData name="Müller Laura" userId="8191ac63-0d49-4000-a34c-4f0f8c71d94d" providerId="ADAL" clId="{B2B72579-E9C9-4841-83B0-DBD0FDB23132}" dt="2024-09-02T12:47:14.783" v="22986" actId="1035"/>
          <ac:spMkLst>
            <pc:docMk/>
            <pc:sldMk cId="3134865682" sldId="608"/>
            <ac:spMk id="1025" creationId="{A7EF5D23-D114-931E-6C46-6EAAA532010E}"/>
          </ac:spMkLst>
        </pc:spChg>
        <pc:spChg chg="add del mod">
          <ac:chgData name="Müller Laura" userId="8191ac63-0d49-4000-a34c-4f0f8c71d94d" providerId="ADAL" clId="{B2B72579-E9C9-4841-83B0-DBD0FDB23132}" dt="2024-09-02T12:48:28.534" v="23007" actId="20577"/>
          <ac:spMkLst>
            <pc:docMk/>
            <pc:sldMk cId="3134865682" sldId="608"/>
            <ac:spMk id="1027" creationId="{842967C6-F47F-DCB6-5D5A-62AB789AC322}"/>
          </ac:spMkLst>
        </pc:spChg>
        <pc:spChg chg="del">
          <ac:chgData name="Müller Laura" userId="8191ac63-0d49-4000-a34c-4f0f8c71d94d" providerId="ADAL" clId="{B2B72579-E9C9-4841-83B0-DBD0FDB23132}" dt="2024-09-02T12:17:22.625" v="22129" actId="478"/>
          <ac:spMkLst>
            <pc:docMk/>
            <pc:sldMk cId="3134865682" sldId="608"/>
            <ac:spMk id="1033" creationId="{9D3F392E-731E-6EA0-00D7-8A199B400D21}"/>
          </ac:spMkLst>
        </pc:spChg>
        <pc:spChg chg="del">
          <ac:chgData name="Müller Laura" userId="8191ac63-0d49-4000-a34c-4f0f8c71d94d" providerId="ADAL" clId="{B2B72579-E9C9-4841-83B0-DBD0FDB23132}" dt="2024-09-02T12:17:22.625" v="22129" actId="478"/>
          <ac:spMkLst>
            <pc:docMk/>
            <pc:sldMk cId="3134865682" sldId="608"/>
            <ac:spMk id="1052" creationId="{482745E8-2B6A-3C32-AB19-1F03774C16EB}"/>
          </ac:spMkLst>
        </pc:spChg>
        <pc:spChg chg="add del mod">
          <ac:chgData name="Müller Laura" userId="8191ac63-0d49-4000-a34c-4f0f8c71d94d" providerId="ADAL" clId="{B2B72579-E9C9-4841-83B0-DBD0FDB23132}" dt="2024-09-03T09:24:14.924" v="29638" actId="207"/>
          <ac:spMkLst>
            <pc:docMk/>
            <pc:sldMk cId="3134865682" sldId="608"/>
            <ac:spMk id="1055" creationId="{D5A06C2B-719F-4BC1-8BBE-3F98AD8BF317}"/>
          </ac:spMkLst>
        </pc:spChg>
        <pc:spChg chg="add del mod">
          <ac:chgData name="Müller Laura" userId="8191ac63-0d49-4000-a34c-4f0f8c71d94d" providerId="ADAL" clId="{B2B72579-E9C9-4841-83B0-DBD0FDB23132}" dt="2024-09-03T09:29:21.699" v="29780" actId="1036"/>
          <ac:spMkLst>
            <pc:docMk/>
            <pc:sldMk cId="3134865682" sldId="608"/>
            <ac:spMk id="1056" creationId="{D35A75DF-B923-3AAA-914E-29D966F38FFC}"/>
          </ac:spMkLst>
        </pc:spChg>
        <pc:grpChg chg="add mod">
          <ac:chgData name="Müller Laura" userId="8191ac63-0d49-4000-a34c-4f0f8c71d94d" providerId="ADAL" clId="{B2B72579-E9C9-4841-83B0-DBD0FDB23132}" dt="2024-09-03T14:54:51.904" v="35389" actId="164"/>
          <ac:grpSpMkLst>
            <pc:docMk/>
            <pc:sldMk cId="3134865682" sldId="608"/>
            <ac:grpSpMk id="2" creationId="{1444B186-191F-2BB3-702C-2EB69C666178}"/>
          </ac:grpSpMkLst>
        </pc:grpChg>
        <pc:grpChg chg="add del mod">
          <ac:chgData name="Müller Laura" userId="8191ac63-0d49-4000-a34c-4f0f8c71d94d" providerId="ADAL" clId="{B2B72579-E9C9-4841-83B0-DBD0FDB23132}" dt="2024-09-02T13:15:08.128" v="23178" actId="165"/>
          <ac:grpSpMkLst>
            <pc:docMk/>
            <pc:sldMk cId="3134865682" sldId="608"/>
            <ac:grpSpMk id="5" creationId="{C9F1C6B6-F726-94DD-70E6-0DF44686591D}"/>
          </ac:grpSpMkLst>
        </pc:grpChg>
        <pc:grpChg chg="add del mod ord">
          <ac:chgData name="Müller Laura" userId="8191ac63-0d49-4000-a34c-4f0f8c71d94d" providerId="ADAL" clId="{B2B72579-E9C9-4841-83B0-DBD0FDB23132}" dt="2024-09-03T09:23:10.118" v="29603" actId="165"/>
          <ac:grpSpMkLst>
            <pc:docMk/>
            <pc:sldMk cId="3134865682" sldId="608"/>
            <ac:grpSpMk id="14" creationId="{4EAC15CA-2C20-7F20-5D17-7D16691B06C3}"/>
          </ac:grpSpMkLst>
        </pc:grpChg>
        <pc:grpChg chg="add mod ord">
          <ac:chgData name="Müller Laura" userId="8191ac63-0d49-4000-a34c-4f0f8c71d94d" providerId="ADAL" clId="{B2B72579-E9C9-4841-83B0-DBD0FDB23132}" dt="2024-09-03T09:23:36.998" v="29606" actId="167"/>
          <ac:grpSpMkLst>
            <pc:docMk/>
            <pc:sldMk cId="3134865682" sldId="608"/>
            <ac:grpSpMk id="34" creationId="{05AE8695-6DDC-4501-D981-F340E3E14348}"/>
          </ac:grpSpMkLst>
        </pc:grpChg>
        <pc:grpChg chg="del">
          <ac:chgData name="Müller Laura" userId="8191ac63-0d49-4000-a34c-4f0f8c71d94d" providerId="ADAL" clId="{B2B72579-E9C9-4841-83B0-DBD0FDB23132}" dt="2024-09-02T12:17:22.625" v="22129" actId="478"/>
          <ac:grpSpMkLst>
            <pc:docMk/>
            <pc:sldMk cId="3134865682" sldId="608"/>
            <ac:grpSpMk id="54" creationId="{393947AF-7540-5651-4F64-8F43706F81FE}"/>
          </ac:grpSpMkLst>
        </pc:grpChg>
        <pc:grpChg chg="del">
          <ac:chgData name="Müller Laura" userId="8191ac63-0d49-4000-a34c-4f0f8c71d94d" providerId="ADAL" clId="{B2B72579-E9C9-4841-83B0-DBD0FDB23132}" dt="2024-09-02T12:17:22.625" v="22129" actId="478"/>
          <ac:grpSpMkLst>
            <pc:docMk/>
            <pc:sldMk cId="3134865682" sldId="608"/>
            <ac:grpSpMk id="56" creationId="{A1C48308-BC05-2402-CB76-DA1D72D4709A}"/>
          </ac:grpSpMkLst>
        </pc:grpChg>
        <pc:grpChg chg="add del mod">
          <ac:chgData name="Müller Laura" userId="8191ac63-0d49-4000-a34c-4f0f8c71d94d" providerId="ADAL" clId="{B2B72579-E9C9-4841-83B0-DBD0FDB23132}" dt="2024-09-02T13:15:58.501" v="23184" actId="478"/>
          <ac:grpSpMkLst>
            <pc:docMk/>
            <pc:sldMk cId="3134865682" sldId="608"/>
            <ac:grpSpMk id="1028" creationId="{AB166287-BF46-9F4E-C9BD-F0BF4A8919C4}"/>
          </ac:grpSpMkLst>
        </pc:grpChg>
        <pc:grpChg chg="add del mod ord">
          <ac:chgData name="Müller Laura" userId="8191ac63-0d49-4000-a34c-4f0f8c71d94d" providerId="ADAL" clId="{B2B72579-E9C9-4841-83B0-DBD0FDB23132}" dt="2024-09-03T09:20:12.278" v="29591" actId="478"/>
          <ac:grpSpMkLst>
            <pc:docMk/>
            <pc:sldMk cId="3134865682" sldId="608"/>
            <ac:grpSpMk id="1035" creationId="{3FEEAD14-EF7A-BC66-63E7-BB767518569D}"/>
          </ac:grpSpMkLst>
        </pc:grpChg>
        <pc:picChg chg="del">
          <ac:chgData name="Müller Laura" userId="8191ac63-0d49-4000-a34c-4f0f8c71d94d" providerId="ADAL" clId="{B2B72579-E9C9-4841-83B0-DBD0FDB23132}" dt="2024-09-02T12:17:17.701" v="22128" actId="478"/>
          <ac:picMkLst>
            <pc:docMk/>
            <pc:sldMk cId="3134865682" sldId="608"/>
            <ac:picMk id="3" creationId="{DCAC78A4-5449-9397-18D7-7CE34F9B6F9B}"/>
          </ac:picMkLst>
        </pc:picChg>
        <pc:picChg chg="del mod topLvl">
          <ac:chgData name="Müller Laura" userId="8191ac63-0d49-4000-a34c-4f0f8c71d94d" providerId="ADAL" clId="{B2B72579-E9C9-4841-83B0-DBD0FDB23132}" dt="2024-09-02T13:15:12.469" v="23179" actId="478"/>
          <ac:picMkLst>
            <pc:docMk/>
            <pc:sldMk cId="3134865682" sldId="608"/>
            <ac:picMk id="4" creationId="{090BF877-2D18-D990-C955-BD4448241BE0}"/>
          </ac:picMkLst>
        </pc:picChg>
        <pc:picChg chg="add mod">
          <ac:chgData name="Müller Laura" userId="8191ac63-0d49-4000-a34c-4f0f8c71d94d" providerId="ADAL" clId="{B2B72579-E9C9-4841-83B0-DBD0FDB23132}" dt="2024-09-03T09:17:08.700" v="29508"/>
          <ac:picMkLst>
            <pc:docMk/>
            <pc:sldMk cId="3134865682" sldId="608"/>
            <ac:picMk id="5" creationId="{8A038D87-5AA7-060F-BF5B-8A57AAF577CA}"/>
          </ac:picMkLst>
        </pc:picChg>
        <pc:picChg chg="add mod">
          <ac:chgData name="Müller Laura" userId="8191ac63-0d49-4000-a34c-4f0f8c71d94d" providerId="ADAL" clId="{B2B72579-E9C9-4841-83B0-DBD0FDB23132}" dt="2024-09-03T09:17:08.700" v="29508"/>
          <ac:picMkLst>
            <pc:docMk/>
            <pc:sldMk cId="3134865682" sldId="608"/>
            <ac:picMk id="6" creationId="{15A3F920-D7E7-05EA-17B1-0991A8643477}"/>
          </ac:picMkLst>
        </pc:picChg>
        <pc:picChg chg="add mod topLvl">
          <ac:chgData name="Müller Laura" userId="8191ac63-0d49-4000-a34c-4f0f8c71d94d" providerId="ADAL" clId="{B2B72579-E9C9-4841-83B0-DBD0FDB23132}" dt="2024-09-03T09:26:25.705" v="29712"/>
          <ac:picMkLst>
            <pc:docMk/>
            <pc:sldMk cId="3134865682" sldId="608"/>
            <ac:picMk id="7" creationId="{88836752-23B8-5ADB-99EC-7A3030F41E6C}"/>
          </ac:picMkLst>
        </pc:picChg>
        <pc:picChg chg="del">
          <ac:chgData name="Müller Laura" userId="8191ac63-0d49-4000-a34c-4f0f8c71d94d" providerId="ADAL" clId="{B2B72579-E9C9-4841-83B0-DBD0FDB23132}" dt="2024-09-03T09:17:14.244" v="29509" actId="478"/>
          <ac:picMkLst>
            <pc:docMk/>
            <pc:sldMk cId="3134865682" sldId="608"/>
            <ac:picMk id="11" creationId="{EB79F1B1-E2C8-D2AD-2AD2-0E3E7083B328}"/>
          </ac:picMkLst>
        </pc:picChg>
        <pc:picChg chg="add mod">
          <ac:chgData name="Müller Laura" userId="8191ac63-0d49-4000-a34c-4f0f8c71d94d" providerId="ADAL" clId="{B2B72579-E9C9-4841-83B0-DBD0FDB23132}" dt="2024-09-03T09:17:14.605" v="29510"/>
          <ac:picMkLst>
            <pc:docMk/>
            <pc:sldMk cId="3134865682" sldId="608"/>
            <ac:picMk id="12" creationId="{01FDED26-9139-5566-8408-3921F2ED79F5}"/>
          </ac:picMkLst>
        </pc:picChg>
        <pc:picChg chg="add mod">
          <ac:chgData name="Müller Laura" userId="8191ac63-0d49-4000-a34c-4f0f8c71d94d" providerId="ADAL" clId="{B2B72579-E9C9-4841-83B0-DBD0FDB23132}" dt="2024-09-03T09:17:14.605" v="29510"/>
          <ac:picMkLst>
            <pc:docMk/>
            <pc:sldMk cId="3134865682" sldId="608"/>
            <ac:picMk id="13" creationId="{C128649C-9CC3-8875-314C-6F35F8EE390D}"/>
          </ac:picMkLst>
        </pc:picChg>
        <pc:picChg chg="mod topLvl">
          <ac:chgData name="Müller Laura" userId="8191ac63-0d49-4000-a34c-4f0f8c71d94d" providerId="ADAL" clId="{B2B72579-E9C9-4841-83B0-DBD0FDB23132}" dt="2024-09-03T09:23:54.841" v="29637" actId="29295"/>
          <ac:picMkLst>
            <pc:docMk/>
            <pc:sldMk cId="3134865682" sldId="608"/>
            <ac:picMk id="15" creationId="{B340C97F-5865-4473-0560-92DB1D7DB522}"/>
          </ac:picMkLst>
        </pc:picChg>
        <pc:picChg chg="add del mod">
          <ac:chgData name="Müller Laura" userId="8191ac63-0d49-4000-a34c-4f0f8c71d94d" providerId="ADAL" clId="{B2B72579-E9C9-4841-83B0-DBD0FDB23132}" dt="2024-09-02T12:19:37.640" v="22219" actId="478"/>
          <ac:picMkLst>
            <pc:docMk/>
            <pc:sldMk cId="3134865682" sldId="608"/>
            <ac:picMk id="17" creationId="{CA7205E4-7397-C619-A27A-A2EE165634C5}"/>
          </ac:picMkLst>
        </pc:picChg>
        <pc:picChg chg="del">
          <ac:chgData name="Müller Laura" userId="8191ac63-0d49-4000-a34c-4f0f8c71d94d" providerId="ADAL" clId="{B2B72579-E9C9-4841-83B0-DBD0FDB23132}" dt="2024-09-03T09:17:14.244" v="29509" actId="478"/>
          <ac:picMkLst>
            <pc:docMk/>
            <pc:sldMk cId="3134865682" sldId="608"/>
            <ac:picMk id="28" creationId="{A4776646-A45C-5ECD-79AE-5BE1674495C9}"/>
          </ac:picMkLst>
        </pc:picChg>
        <pc:picChg chg="add del mod">
          <ac:chgData name="Müller Laura" userId="8191ac63-0d49-4000-a34c-4f0f8c71d94d" providerId="ADAL" clId="{B2B72579-E9C9-4841-83B0-DBD0FDB23132}" dt="2024-09-02T12:19:40.470" v="22221" actId="478"/>
          <ac:picMkLst>
            <pc:docMk/>
            <pc:sldMk cId="3134865682" sldId="608"/>
            <ac:picMk id="34" creationId="{61D65A04-C3F1-0104-8B76-14493EE5BF0A}"/>
          </ac:picMkLst>
        </pc:picChg>
        <pc:picChg chg="add del mod">
          <ac:chgData name="Müller Laura" userId="8191ac63-0d49-4000-a34c-4f0f8c71d94d" providerId="ADAL" clId="{B2B72579-E9C9-4841-83B0-DBD0FDB23132}" dt="2024-09-03T14:54:51.904" v="35389" actId="164"/>
          <ac:picMkLst>
            <pc:docMk/>
            <pc:sldMk cId="3134865682" sldId="608"/>
            <ac:picMk id="1026" creationId="{68EC8272-E04E-A85A-DB4C-E07E806307D0}"/>
          </ac:picMkLst>
        </pc:picChg>
        <pc:picChg chg="mod">
          <ac:chgData name="Müller Laura" userId="8191ac63-0d49-4000-a34c-4f0f8c71d94d" providerId="ADAL" clId="{B2B72579-E9C9-4841-83B0-DBD0FDB23132}" dt="2024-09-02T13:10:02.248" v="23099"/>
          <ac:picMkLst>
            <pc:docMk/>
            <pc:sldMk cId="3134865682" sldId="608"/>
            <ac:picMk id="1036" creationId="{A7C5F801-DD66-6521-6EDF-E64F2E5A0F55}"/>
          </ac:picMkLst>
        </pc:picChg>
        <pc:cxnChg chg="del mod topLvl">
          <ac:chgData name="Müller Laura" userId="8191ac63-0d49-4000-a34c-4f0f8c71d94d" providerId="ADAL" clId="{B2B72579-E9C9-4841-83B0-DBD0FDB23132}" dt="2024-09-02T13:15:12.469" v="23179" actId="478"/>
          <ac:cxnSpMkLst>
            <pc:docMk/>
            <pc:sldMk cId="3134865682" sldId="608"/>
            <ac:cxnSpMk id="15" creationId="{824D897F-5A50-878E-197B-506A44E0A76E}"/>
          </ac:cxnSpMkLst>
        </pc:cxnChg>
        <pc:cxnChg chg="mod ord topLvl">
          <ac:chgData name="Müller Laura" userId="8191ac63-0d49-4000-a34c-4f0f8c71d94d" providerId="ADAL" clId="{B2B72579-E9C9-4841-83B0-DBD0FDB23132}" dt="2024-09-03T09:23:27.988" v="29605" actId="164"/>
          <ac:cxnSpMkLst>
            <pc:docMk/>
            <pc:sldMk cId="3134865682" sldId="608"/>
            <ac:cxnSpMk id="16" creationId="{B515C60C-F1BF-EC71-A527-45C2F3EA201C}"/>
          </ac:cxnSpMkLst>
        </pc:cxnChg>
        <pc:cxnChg chg="del mod topLvl">
          <ac:chgData name="Müller Laura" userId="8191ac63-0d49-4000-a34c-4f0f8c71d94d" providerId="ADAL" clId="{B2B72579-E9C9-4841-83B0-DBD0FDB23132}" dt="2024-09-02T13:15:12.469" v="23179" actId="478"/>
          <ac:cxnSpMkLst>
            <pc:docMk/>
            <pc:sldMk cId="3134865682" sldId="608"/>
            <ac:cxnSpMk id="16" creationId="{EB2D61BF-1579-E362-75EC-C4E446FF8403}"/>
          </ac:cxnSpMkLst>
        </pc:cxnChg>
        <pc:cxnChg chg="mod ord topLvl">
          <ac:chgData name="Müller Laura" userId="8191ac63-0d49-4000-a34c-4f0f8c71d94d" providerId="ADAL" clId="{B2B72579-E9C9-4841-83B0-DBD0FDB23132}" dt="2024-09-03T09:23:27.988" v="29605" actId="164"/>
          <ac:cxnSpMkLst>
            <pc:docMk/>
            <pc:sldMk cId="3134865682" sldId="608"/>
            <ac:cxnSpMk id="17" creationId="{395F305B-498D-4184-02D2-6371C6EBEEAC}"/>
          </ac:cxnSpMkLst>
        </pc:cxnChg>
        <pc:cxnChg chg="del mod topLvl">
          <ac:chgData name="Müller Laura" userId="8191ac63-0d49-4000-a34c-4f0f8c71d94d" providerId="ADAL" clId="{B2B72579-E9C9-4841-83B0-DBD0FDB23132}" dt="2024-09-02T13:15:12.469" v="23179" actId="478"/>
          <ac:cxnSpMkLst>
            <pc:docMk/>
            <pc:sldMk cId="3134865682" sldId="608"/>
            <ac:cxnSpMk id="19" creationId="{14F6E12F-7FF4-50F6-0AEE-1B5B03CEF450}"/>
          </ac:cxnSpMkLst>
        </pc:cxnChg>
        <pc:cxnChg chg="mod ord topLvl">
          <ac:chgData name="Müller Laura" userId="8191ac63-0d49-4000-a34c-4f0f8c71d94d" providerId="ADAL" clId="{B2B72579-E9C9-4841-83B0-DBD0FDB23132}" dt="2024-09-03T09:23:27.988" v="29605" actId="164"/>
          <ac:cxnSpMkLst>
            <pc:docMk/>
            <pc:sldMk cId="3134865682" sldId="608"/>
            <ac:cxnSpMk id="19" creationId="{E08376AC-1A1D-C5FA-65CE-68421B47E3DD}"/>
          </ac:cxnSpMkLst>
        </pc:cxnChg>
        <pc:cxnChg chg="mod ord topLvl">
          <ac:chgData name="Müller Laura" userId="8191ac63-0d49-4000-a34c-4f0f8c71d94d" providerId="ADAL" clId="{B2B72579-E9C9-4841-83B0-DBD0FDB23132}" dt="2024-09-03T09:23:27.988" v="29605" actId="164"/>
          <ac:cxnSpMkLst>
            <pc:docMk/>
            <pc:sldMk cId="3134865682" sldId="608"/>
            <ac:cxnSpMk id="20" creationId="{4B4DA0A2-001F-890B-65AA-79F487AB81F4}"/>
          </ac:cxnSpMkLst>
        </pc:cxnChg>
        <pc:cxnChg chg="del mod topLvl">
          <ac:chgData name="Müller Laura" userId="8191ac63-0d49-4000-a34c-4f0f8c71d94d" providerId="ADAL" clId="{B2B72579-E9C9-4841-83B0-DBD0FDB23132}" dt="2024-09-02T13:15:12.469" v="23179" actId="478"/>
          <ac:cxnSpMkLst>
            <pc:docMk/>
            <pc:sldMk cId="3134865682" sldId="608"/>
            <ac:cxnSpMk id="20" creationId="{F51287C7-3E0B-ABFE-7390-55CB9013651B}"/>
          </ac:cxnSpMkLst>
        </pc:cxnChg>
        <pc:cxnChg chg="del mod topLvl">
          <ac:chgData name="Müller Laura" userId="8191ac63-0d49-4000-a34c-4f0f8c71d94d" providerId="ADAL" clId="{B2B72579-E9C9-4841-83B0-DBD0FDB23132}" dt="2024-09-02T13:15:12.469" v="23179" actId="478"/>
          <ac:cxnSpMkLst>
            <pc:docMk/>
            <pc:sldMk cId="3134865682" sldId="608"/>
            <ac:cxnSpMk id="21" creationId="{6E7D5BB0-C5E1-9613-F314-5B5EF353D5AB}"/>
          </ac:cxnSpMkLst>
        </pc:cxnChg>
        <pc:cxnChg chg="mod ord topLvl">
          <ac:chgData name="Müller Laura" userId="8191ac63-0d49-4000-a34c-4f0f8c71d94d" providerId="ADAL" clId="{B2B72579-E9C9-4841-83B0-DBD0FDB23132}" dt="2024-09-03T09:23:27.988" v="29605" actId="164"/>
          <ac:cxnSpMkLst>
            <pc:docMk/>
            <pc:sldMk cId="3134865682" sldId="608"/>
            <ac:cxnSpMk id="21" creationId="{FD23A29B-A188-198C-1038-B77D57BA0EC6}"/>
          </ac:cxnSpMkLst>
        </pc:cxnChg>
        <pc:cxnChg chg="del mod topLvl">
          <ac:chgData name="Müller Laura" userId="8191ac63-0d49-4000-a34c-4f0f8c71d94d" providerId="ADAL" clId="{B2B72579-E9C9-4841-83B0-DBD0FDB23132}" dt="2024-09-02T13:15:12.469" v="23179" actId="478"/>
          <ac:cxnSpMkLst>
            <pc:docMk/>
            <pc:sldMk cId="3134865682" sldId="608"/>
            <ac:cxnSpMk id="22" creationId="{40B7B567-06E0-59B5-A91E-299E2A7362B5}"/>
          </ac:cxnSpMkLst>
        </pc:cxnChg>
        <pc:cxnChg chg="mod ord topLvl">
          <ac:chgData name="Müller Laura" userId="8191ac63-0d49-4000-a34c-4f0f8c71d94d" providerId="ADAL" clId="{B2B72579-E9C9-4841-83B0-DBD0FDB23132}" dt="2024-09-03T09:23:27.988" v="29605" actId="164"/>
          <ac:cxnSpMkLst>
            <pc:docMk/>
            <pc:sldMk cId="3134865682" sldId="608"/>
            <ac:cxnSpMk id="22" creationId="{5638BFB8-24CC-FACB-2D7A-E818F1ADC40D}"/>
          </ac:cxnSpMkLst>
        </pc:cxnChg>
        <pc:cxnChg chg="mod ord topLvl">
          <ac:chgData name="Müller Laura" userId="8191ac63-0d49-4000-a34c-4f0f8c71d94d" providerId="ADAL" clId="{B2B72579-E9C9-4841-83B0-DBD0FDB23132}" dt="2024-09-03T09:23:27.988" v="29605" actId="164"/>
          <ac:cxnSpMkLst>
            <pc:docMk/>
            <pc:sldMk cId="3134865682" sldId="608"/>
            <ac:cxnSpMk id="23" creationId="{0C05412C-B89A-DD14-9260-3B87D63AF333}"/>
          </ac:cxnSpMkLst>
        </pc:cxnChg>
        <pc:cxnChg chg="del mod topLvl">
          <ac:chgData name="Müller Laura" userId="8191ac63-0d49-4000-a34c-4f0f8c71d94d" providerId="ADAL" clId="{B2B72579-E9C9-4841-83B0-DBD0FDB23132}" dt="2024-09-02T13:15:12.469" v="23179" actId="478"/>
          <ac:cxnSpMkLst>
            <pc:docMk/>
            <pc:sldMk cId="3134865682" sldId="608"/>
            <ac:cxnSpMk id="24" creationId="{3FE8CAC6-F623-8FC3-BC31-3A14D5D0E521}"/>
          </ac:cxnSpMkLst>
        </pc:cxnChg>
        <pc:cxnChg chg="mod ord topLvl">
          <ac:chgData name="Müller Laura" userId="8191ac63-0d49-4000-a34c-4f0f8c71d94d" providerId="ADAL" clId="{B2B72579-E9C9-4841-83B0-DBD0FDB23132}" dt="2024-09-03T09:23:27.988" v="29605" actId="164"/>
          <ac:cxnSpMkLst>
            <pc:docMk/>
            <pc:sldMk cId="3134865682" sldId="608"/>
            <ac:cxnSpMk id="24" creationId="{9583CE6A-10A8-AF65-30E4-E8A033AA5873}"/>
          </ac:cxnSpMkLst>
        </pc:cxnChg>
        <pc:cxnChg chg="mod ord topLvl">
          <ac:chgData name="Müller Laura" userId="8191ac63-0d49-4000-a34c-4f0f8c71d94d" providerId="ADAL" clId="{B2B72579-E9C9-4841-83B0-DBD0FDB23132}" dt="2024-09-03T09:23:27.988" v="29605" actId="164"/>
          <ac:cxnSpMkLst>
            <pc:docMk/>
            <pc:sldMk cId="3134865682" sldId="608"/>
            <ac:cxnSpMk id="25" creationId="{CB184B0C-61D7-E84D-B488-23D1527FC953}"/>
          </ac:cxnSpMkLst>
        </pc:cxnChg>
        <pc:cxnChg chg="del mod topLvl">
          <ac:chgData name="Müller Laura" userId="8191ac63-0d49-4000-a34c-4f0f8c71d94d" providerId="ADAL" clId="{B2B72579-E9C9-4841-83B0-DBD0FDB23132}" dt="2024-09-02T13:15:12.469" v="23179" actId="478"/>
          <ac:cxnSpMkLst>
            <pc:docMk/>
            <pc:sldMk cId="3134865682" sldId="608"/>
            <ac:cxnSpMk id="25" creationId="{CC0523BB-43F3-4033-BF4A-FF8AA4357403}"/>
          </ac:cxnSpMkLst>
        </pc:cxnChg>
        <pc:cxnChg chg="del mod topLvl">
          <ac:chgData name="Müller Laura" userId="8191ac63-0d49-4000-a34c-4f0f8c71d94d" providerId="ADAL" clId="{B2B72579-E9C9-4841-83B0-DBD0FDB23132}" dt="2024-09-02T13:15:12.469" v="23179" actId="478"/>
          <ac:cxnSpMkLst>
            <pc:docMk/>
            <pc:sldMk cId="3134865682" sldId="608"/>
            <ac:cxnSpMk id="26" creationId="{9F9C71D7-5560-2262-9687-4FE525D9566C}"/>
          </ac:cxnSpMkLst>
        </pc:cxnChg>
        <pc:cxnChg chg="mod ord topLvl">
          <ac:chgData name="Müller Laura" userId="8191ac63-0d49-4000-a34c-4f0f8c71d94d" providerId="ADAL" clId="{B2B72579-E9C9-4841-83B0-DBD0FDB23132}" dt="2024-09-03T09:23:27.988" v="29605" actId="164"/>
          <ac:cxnSpMkLst>
            <pc:docMk/>
            <pc:sldMk cId="3134865682" sldId="608"/>
            <ac:cxnSpMk id="26" creationId="{FA2BFA75-8FA4-7B3C-CEFF-1B5B8EC5939A}"/>
          </ac:cxnSpMkLst>
        </pc:cxnChg>
        <pc:cxnChg chg="del mod topLvl">
          <ac:chgData name="Müller Laura" userId="8191ac63-0d49-4000-a34c-4f0f8c71d94d" providerId="ADAL" clId="{B2B72579-E9C9-4841-83B0-DBD0FDB23132}" dt="2024-09-02T13:15:12.469" v="23179" actId="478"/>
          <ac:cxnSpMkLst>
            <pc:docMk/>
            <pc:sldMk cId="3134865682" sldId="608"/>
            <ac:cxnSpMk id="27" creationId="{0CBD7E3F-DC86-8DDF-60D0-DBE13E8F7A54}"/>
          </ac:cxnSpMkLst>
        </pc:cxnChg>
        <pc:cxnChg chg="mod ord topLvl">
          <ac:chgData name="Müller Laura" userId="8191ac63-0d49-4000-a34c-4f0f8c71d94d" providerId="ADAL" clId="{B2B72579-E9C9-4841-83B0-DBD0FDB23132}" dt="2024-09-03T09:23:27.988" v="29605" actId="164"/>
          <ac:cxnSpMkLst>
            <pc:docMk/>
            <pc:sldMk cId="3134865682" sldId="608"/>
            <ac:cxnSpMk id="27" creationId="{7B7CAB71-FA23-0BC0-A986-495B0CE2BE52}"/>
          </ac:cxnSpMkLst>
        </pc:cxnChg>
        <pc:cxnChg chg="mod ord topLvl">
          <ac:chgData name="Müller Laura" userId="8191ac63-0d49-4000-a34c-4f0f8c71d94d" providerId="ADAL" clId="{B2B72579-E9C9-4841-83B0-DBD0FDB23132}" dt="2024-09-03T09:23:27.988" v="29605" actId="164"/>
          <ac:cxnSpMkLst>
            <pc:docMk/>
            <pc:sldMk cId="3134865682" sldId="608"/>
            <ac:cxnSpMk id="29" creationId="{35B3B27C-DA6A-F70E-6D32-1F19A71BF86C}"/>
          </ac:cxnSpMkLst>
        </pc:cxnChg>
        <pc:cxnChg chg="del mod topLvl">
          <ac:chgData name="Müller Laura" userId="8191ac63-0d49-4000-a34c-4f0f8c71d94d" providerId="ADAL" clId="{B2B72579-E9C9-4841-83B0-DBD0FDB23132}" dt="2024-09-02T13:15:12.469" v="23179" actId="478"/>
          <ac:cxnSpMkLst>
            <pc:docMk/>
            <pc:sldMk cId="3134865682" sldId="608"/>
            <ac:cxnSpMk id="29" creationId="{3EE681B3-6D2E-641B-CC4B-32DB5211A0C4}"/>
          </ac:cxnSpMkLst>
        </pc:cxnChg>
        <pc:cxnChg chg="del mod topLvl">
          <ac:chgData name="Müller Laura" userId="8191ac63-0d49-4000-a34c-4f0f8c71d94d" providerId="ADAL" clId="{B2B72579-E9C9-4841-83B0-DBD0FDB23132}" dt="2024-09-02T13:15:12.469" v="23179" actId="478"/>
          <ac:cxnSpMkLst>
            <pc:docMk/>
            <pc:sldMk cId="3134865682" sldId="608"/>
            <ac:cxnSpMk id="30" creationId="{0FEE29FB-D828-7490-71D0-EDD909DFC2E6}"/>
          </ac:cxnSpMkLst>
        </pc:cxnChg>
        <pc:cxnChg chg="mod ord topLvl">
          <ac:chgData name="Müller Laura" userId="8191ac63-0d49-4000-a34c-4f0f8c71d94d" providerId="ADAL" clId="{B2B72579-E9C9-4841-83B0-DBD0FDB23132}" dt="2024-09-03T09:23:27.988" v="29605" actId="164"/>
          <ac:cxnSpMkLst>
            <pc:docMk/>
            <pc:sldMk cId="3134865682" sldId="608"/>
            <ac:cxnSpMk id="30" creationId="{918A7141-0C4A-7688-B6C4-C5EA5CCC36F6}"/>
          </ac:cxnSpMkLst>
        </pc:cxnChg>
        <pc:cxnChg chg="mod ord topLvl">
          <ac:chgData name="Müller Laura" userId="8191ac63-0d49-4000-a34c-4f0f8c71d94d" providerId="ADAL" clId="{B2B72579-E9C9-4841-83B0-DBD0FDB23132}" dt="2024-09-03T09:23:27.988" v="29605" actId="164"/>
          <ac:cxnSpMkLst>
            <pc:docMk/>
            <pc:sldMk cId="3134865682" sldId="608"/>
            <ac:cxnSpMk id="31" creationId="{1821FD62-9C77-ED1B-DA70-0D4B4549C74D}"/>
          </ac:cxnSpMkLst>
        </pc:cxnChg>
        <pc:cxnChg chg="del mod topLvl">
          <ac:chgData name="Müller Laura" userId="8191ac63-0d49-4000-a34c-4f0f8c71d94d" providerId="ADAL" clId="{B2B72579-E9C9-4841-83B0-DBD0FDB23132}" dt="2024-09-02T13:15:12.469" v="23179" actId="478"/>
          <ac:cxnSpMkLst>
            <pc:docMk/>
            <pc:sldMk cId="3134865682" sldId="608"/>
            <ac:cxnSpMk id="31" creationId="{92059361-33B8-F2AA-4C46-E6B5CFEE4532}"/>
          </ac:cxnSpMkLst>
        </pc:cxnChg>
        <pc:cxnChg chg="del mod topLvl">
          <ac:chgData name="Müller Laura" userId="8191ac63-0d49-4000-a34c-4f0f8c71d94d" providerId="ADAL" clId="{B2B72579-E9C9-4841-83B0-DBD0FDB23132}" dt="2024-09-02T13:15:12.469" v="23179" actId="478"/>
          <ac:cxnSpMkLst>
            <pc:docMk/>
            <pc:sldMk cId="3134865682" sldId="608"/>
            <ac:cxnSpMk id="32" creationId="{6F91B99B-5845-185F-20D3-6152D413BCA8}"/>
          </ac:cxnSpMkLst>
        </pc:cxnChg>
        <pc:cxnChg chg="add mod">
          <ac:chgData name="Müller Laura" userId="8191ac63-0d49-4000-a34c-4f0f8c71d94d" providerId="ADAL" clId="{B2B72579-E9C9-4841-83B0-DBD0FDB23132}" dt="2024-09-03T14:54:51.904" v="35389" actId="164"/>
          <ac:cxnSpMkLst>
            <pc:docMk/>
            <pc:sldMk cId="3134865682" sldId="608"/>
            <ac:cxnSpMk id="40" creationId="{F90FC608-F43D-AA8C-8220-69794115043D}"/>
          </ac:cxnSpMkLst>
        </pc:cxnChg>
        <pc:cxnChg chg="add mod">
          <ac:chgData name="Müller Laura" userId="8191ac63-0d49-4000-a34c-4f0f8c71d94d" providerId="ADAL" clId="{B2B72579-E9C9-4841-83B0-DBD0FDB23132}" dt="2024-09-03T14:54:51.904" v="35389" actId="164"/>
          <ac:cxnSpMkLst>
            <pc:docMk/>
            <pc:sldMk cId="3134865682" sldId="608"/>
            <ac:cxnSpMk id="44" creationId="{A899874D-2F4A-1B58-7E5C-84B9772BDA10}"/>
          </ac:cxnSpMkLst>
        </pc:cxnChg>
        <pc:cxnChg chg="add mod">
          <ac:chgData name="Müller Laura" userId="8191ac63-0d49-4000-a34c-4f0f8c71d94d" providerId="ADAL" clId="{B2B72579-E9C9-4841-83B0-DBD0FDB23132}" dt="2024-09-02T12:46:47.498" v="22968" actId="14100"/>
          <ac:cxnSpMkLst>
            <pc:docMk/>
            <pc:sldMk cId="3134865682" sldId="608"/>
            <ac:cxnSpMk id="1030" creationId="{1861EEFD-B791-91F7-A74B-1B78DD215EC0}"/>
          </ac:cxnSpMkLst>
        </pc:cxnChg>
        <pc:cxnChg chg="mod">
          <ac:chgData name="Müller Laura" userId="8191ac63-0d49-4000-a34c-4f0f8c71d94d" providerId="ADAL" clId="{B2B72579-E9C9-4841-83B0-DBD0FDB23132}" dt="2024-09-02T13:10:02.248" v="23099"/>
          <ac:cxnSpMkLst>
            <pc:docMk/>
            <pc:sldMk cId="3134865682" sldId="608"/>
            <ac:cxnSpMk id="1037" creationId="{0B9F1F5A-BB98-DB16-33B1-241B7520ED3B}"/>
          </ac:cxnSpMkLst>
        </pc:cxnChg>
        <pc:cxnChg chg="mod">
          <ac:chgData name="Müller Laura" userId="8191ac63-0d49-4000-a34c-4f0f8c71d94d" providerId="ADAL" clId="{B2B72579-E9C9-4841-83B0-DBD0FDB23132}" dt="2024-09-02T13:10:02.248" v="23099"/>
          <ac:cxnSpMkLst>
            <pc:docMk/>
            <pc:sldMk cId="3134865682" sldId="608"/>
            <ac:cxnSpMk id="1038" creationId="{AA62540A-E6C5-2E93-35E3-532CA27A16BA}"/>
          </ac:cxnSpMkLst>
        </pc:cxnChg>
        <pc:cxnChg chg="mod">
          <ac:chgData name="Müller Laura" userId="8191ac63-0d49-4000-a34c-4f0f8c71d94d" providerId="ADAL" clId="{B2B72579-E9C9-4841-83B0-DBD0FDB23132}" dt="2024-09-02T13:10:02.248" v="23099"/>
          <ac:cxnSpMkLst>
            <pc:docMk/>
            <pc:sldMk cId="3134865682" sldId="608"/>
            <ac:cxnSpMk id="1039" creationId="{8216E6B0-CBC0-037D-BBF3-2A140913CF1E}"/>
          </ac:cxnSpMkLst>
        </pc:cxnChg>
        <pc:cxnChg chg="mod">
          <ac:chgData name="Müller Laura" userId="8191ac63-0d49-4000-a34c-4f0f8c71d94d" providerId="ADAL" clId="{B2B72579-E9C9-4841-83B0-DBD0FDB23132}" dt="2024-09-02T13:10:02.248" v="23099"/>
          <ac:cxnSpMkLst>
            <pc:docMk/>
            <pc:sldMk cId="3134865682" sldId="608"/>
            <ac:cxnSpMk id="1040" creationId="{69DB0A6C-3570-234A-2F0B-1B73A2438D98}"/>
          </ac:cxnSpMkLst>
        </pc:cxnChg>
        <pc:cxnChg chg="mod">
          <ac:chgData name="Müller Laura" userId="8191ac63-0d49-4000-a34c-4f0f8c71d94d" providerId="ADAL" clId="{B2B72579-E9C9-4841-83B0-DBD0FDB23132}" dt="2024-09-02T13:10:02.248" v="23099"/>
          <ac:cxnSpMkLst>
            <pc:docMk/>
            <pc:sldMk cId="3134865682" sldId="608"/>
            <ac:cxnSpMk id="1042" creationId="{619FA7BB-D4F3-6E6E-0FF5-680056DA1B57}"/>
          </ac:cxnSpMkLst>
        </pc:cxnChg>
        <pc:cxnChg chg="mod">
          <ac:chgData name="Müller Laura" userId="8191ac63-0d49-4000-a34c-4f0f8c71d94d" providerId="ADAL" clId="{B2B72579-E9C9-4841-83B0-DBD0FDB23132}" dt="2024-09-02T13:10:02.248" v="23099"/>
          <ac:cxnSpMkLst>
            <pc:docMk/>
            <pc:sldMk cId="3134865682" sldId="608"/>
            <ac:cxnSpMk id="1043" creationId="{FCCBCC31-F88D-5825-7A21-A82908854FF9}"/>
          </ac:cxnSpMkLst>
        </pc:cxnChg>
        <pc:cxnChg chg="mod">
          <ac:chgData name="Müller Laura" userId="8191ac63-0d49-4000-a34c-4f0f8c71d94d" providerId="ADAL" clId="{B2B72579-E9C9-4841-83B0-DBD0FDB23132}" dt="2024-09-02T13:10:02.248" v="23099"/>
          <ac:cxnSpMkLst>
            <pc:docMk/>
            <pc:sldMk cId="3134865682" sldId="608"/>
            <ac:cxnSpMk id="1044" creationId="{6AA1F442-CFBB-CB56-67E9-7F9B7D9C130C}"/>
          </ac:cxnSpMkLst>
        </pc:cxnChg>
        <pc:cxnChg chg="mod">
          <ac:chgData name="Müller Laura" userId="8191ac63-0d49-4000-a34c-4f0f8c71d94d" providerId="ADAL" clId="{B2B72579-E9C9-4841-83B0-DBD0FDB23132}" dt="2024-09-02T13:10:02.248" v="23099"/>
          <ac:cxnSpMkLst>
            <pc:docMk/>
            <pc:sldMk cId="3134865682" sldId="608"/>
            <ac:cxnSpMk id="1047" creationId="{FC69A9F4-75FE-79F5-C4CB-C65F7029ACE0}"/>
          </ac:cxnSpMkLst>
        </pc:cxnChg>
        <pc:cxnChg chg="mod">
          <ac:chgData name="Müller Laura" userId="8191ac63-0d49-4000-a34c-4f0f8c71d94d" providerId="ADAL" clId="{B2B72579-E9C9-4841-83B0-DBD0FDB23132}" dt="2024-09-02T13:10:02.248" v="23099"/>
          <ac:cxnSpMkLst>
            <pc:docMk/>
            <pc:sldMk cId="3134865682" sldId="608"/>
            <ac:cxnSpMk id="1048" creationId="{D4E4D134-39B2-99B1-0DDA-55BC93AD982E}"/>
          </ac:cxnSpMkLst>
        </pc:cxnChg>
        <pc:cxnChg chg="mod">
          <ac:chgData name="Müller Laura" userId="8191ac63-0d49-4000-a34c-4f0f8c71d94d" providerId="ADAL" clId="{B2B72579-E9C9-4841-83B0-DBD0FDB23132}" dt="2024-09-02T13:10:02.248" v="23099"/>
          <ac:cxnSpMkLst>
            <pc:docMk/>
            <pc:sldMk cId="3134865682" sldId="608"/>
            <ac:cxnSpMk id="1049" creationId="{3A605877-9C3E-4EB1-3E78-3A82A24C6295}"/>
          </ac:cxnSpMkLst>
        </pc:cxnChg>
        <pc:cxnChg chg="mod">
          <ac:chgData name="Müller Laura" userId="8191ac63-0d49-4000-a34c-4f0f8c71d94d" providerId="ADAL" clId="{B2B72579-E9C9-4841-83B0-DBD0FDB23132}" dt="2024-09-02T13:10:02.248" v="23099"/>
          <ac:cxnSpMkLst>
            <pc:docMk/>
            <pc:sldMk cId="3134865682" sldId="608"/>
            <ac:cxnSpMk id="1050" creationId="{573EA8B9-DB93-C070-8897-7419A7C4C446}"/>
          </ac:cxnSpMkLst>
        </pc:cxnChg>
        <pc:cxnChg chg="mod">
          <ac:chgData name="Müller Laura" userId="8191ac63-0d49-4000-a34c-4f0f8c71d94d" providerId="ADAL" clId="{B2B72579-E9C9-4841-83B0-DBD0FDB23132}" dt="2024-09-02T13:10:02.248" v="23099"/>
          <ac:cxnSpMkLst>
            <pc:docMk/>
            <pc:sldMk cId="3134865682" sldId="608"/>
            <ac:cxnSpMk id="1051" creationId="{C96DE7F5-5FC2-8EF8-B5C4-72A44572F1ED}"/>
          </ac:cxnSpMkLst>
        </pc:cxnChg>
        <pc:cxnChg chg="mod">
          <ac:chgData name="Müller Laura" userId="8191ac63-0d49-4000-a34c-4f0f8c71d94d" providerId="ADAL" clId="{B2B72579-E9C9-4841-83B0-DBD0FDB23132}" dt="2024-09-02T13:10:02.248" v="23099"/>
          <ac:cxnSpMkLst>
            <pc:docMk/>
            <pc:sldMk cId="3134865682" sldId="608"/>
            <ac:cxnSpMk id="1053" creationId="{153AFBEE-33AB-0CF2-1C89-01E1EB1FC1B5}"/>
          </ac:cxnSpMkLst>
        </pc:cxnChg>
        <pc:cxnChg chg="mod">
          <ac:chgData name="Müller Laura" userId="8191ac63-0d49-4000-a34c-4f0f8c71d94d" providerId="ADAL" clId="{B2B72579-E9C9-4841-83B0-DBD0FDB23132}" dt="2024-09-02T13:10:02.248" v="23099"/>
          <ac:cxnSpMkLst>
            <pc:docMk/>
            <pc:sldMk cId="3134865682" sldId="608"/>
            <ac:cxnSpMk id="1054" creationId="{08C5A6C9-07FD-8E9E-0D5F-42A3F78E89D5}"/>
          </ac:cxnSpMkLst>
        </pc:cxnChg>
      </pc:sldChg>
      <pc:sldChg chg="add del">
        <pc:chgData name="Müller Laura" userId="8191ac63-0d49-4000-a34c-4f0f8c71d94d" providerId="ADAL" clId="{B2B72579-E9C9-4841-83B0-DBD0FDB23132}" dt="2024-09-02T12:47:39.137" v="22987" actId="47"/>
        <pc:sldMkLst>
          <pc:docMk/>
          <pc:sldMk cId="2871378847" sldId="609"/>
        </pc:sldMkLst>
      </pc:sldChg>
      <pc:sldChg chg="addSp delSp modSp add del mod delAnim modAnim modNotesTx">
        <pc:chgData name="Müller Laura" userId="8191ac63-0d49-4000-a34c-4f0f8c71d94d" providerId="ADAL" clId="{B2B72579-E9C9-4841-83B0-DBD0FDB23132}" dt="2024-09-03T09:49:25.845" v="30439" actId="47"/>
        <pc:sldMkLst>
          <pc:docMk/>
          <pc:sldMk cId="2905070135" sldId="609"/>
        </pc:sldMkLst>
        <pc:spChg chg="add mod">
          <ac:chgData name="Müller Laura" userId="8191ac63-0d49-4000-a34c-4f0f8c71d94d" providerId="ADAL" clId="{B2B72579-E9C9-4841-83B0-DBD0FDB23132}" dt="2024-09-02T12:50:29.803" v="23039" actId="164"/>
          <ac:spMkLst>
            <pc:docMk/>
            <pc:sldMk cId="2905070135" sldId="609"/>
            <ac:spMk id="6" creationId="{BE8F20C7-A977-0B65-87E6-1918E60FC6B9}"/>
          </ac:spMkLst>
        </pc:spChg>
        <pc:spChg chg="mod">
          <ac:chgData name="Müller Laura" userId="8191ac63-0d49-4000-a34c-4f0f8c71d94d" providerId="ADAL" clId="{B2B72579-E9C9-4841-83B0-DBD0FDB23132}" dt="2024-09-02T13:36:26.117" v="23700" actId="20577"/>
          <ac:spMkLst>
            <pc:docMk/>
            <pc:sldMk cId="2905070135" sldId="609"/>
            <ac:spMk id="10" creationId="{B913B4DB-2508-FA3A-41B8-07F7BAE2251E}"/>
          </ac:spMkLst>
        </pc:spChg>
        <pc:spChg chg="del">
          <ac:chgData name="Müller Laura" userId="8191ac63-0d49-4000-a34c-4f0f8c71d94d" providerId="ADAL" clId="{B2B72579-E9C9-4841-83B0-DBD0FDB23132}" dt="2024-09-02T12:49:26.651" v="23029" actId="478"/>
          <ac:spMkLst>
            <pc:docMk/>
            <pc:sldMk cId="2905070135" sldId="609"/>
            <ac:spMk id="35" creationId="{7F24E8FF-FA94-F95C-4390-EBFBF3469C10}"/>
          </ac:spMkLst>
        </pc:spChg>
        <pc:spChg chg="add mod">
          <ac:chgData name="Müller Laura" userId="8191ac63-0d49-4000-a34c-4f0f8c71d94d" providerId="ADAL" clId="{B2B72579-E9C9-4841-83B0-DBD0FDB23132}" dt="2024-09-02T13:27:06.098" v="23609" actId="207"/>
          <ac:spMkLst>
            <pc:docMk/>
            <pc:sldMk cId="2905070135" sldId="609"/>
            <ac:spMk id="56" creationId="{D2185CAE-5FAD-73DC-08AD-F6078A66C1B6}"/>
          </ac:spMkLst>
        </pc:spChg>
        <pc:spChg chg="add mod">
          <ac:chgData name="Müller Laura" userId="8191ac63-0d49-4000-a34c-4f0f8c71d94d" providerId="ADAL" clId="{B2B72579-E9C9-4841-83B0-DBD0FDB23132}" dt="2024-09-02T13:18:32.491" v="23187"/>
          <ac:spMkLst>
            <pc:docMk/>
            <pc:sldMk cId="2905070135" sldId="609"/>
            <ac:spMk id="57" creationId="{19AF9231-D47A-D6BF-D35E-155C3373E5C3}"/>
          </ac:spMkLst>
        </pc:spChg>
        <pc:spChg chg="add mod">
          <ac:chgData name="Müller Laura" userId="8191ac63-0d49-4000-a34c-4f0f8c71d94d" providerId="ADAL" clId="{B2B72579-E9C9-4841-83B0-DBD0FDB23132}" dt="2024-09-02T13:18:32.491" v="23187"/>
          <ac:spMkLst>
            <pc:docMk/>
            <pc:sldMk cId="2905070135" sldId="609"/>
            <ac:spMk id="58" creationId="{40BBCF60-0388-B476-EC49-2175E30C2A50}"/>
          </ac:spMkLst>
        </pc:spChg>
        <pc:spChg chg="add mod">
          <ac:chgData name="Müller Laura" userId="8191ac63-0d49-4000-a34c-4f0f8c71d94d" providerId="ADAL" clId="{B2B72579-E9C9-4841-83B0-DBD0FDB23132}" dt="2024-09-02T13:19:12.637" v="23221" actId="14100"/>
          <ac:spMkLst>
            <pc:docMk/>
            <pc:sldMk cId="2905070135" sldId="609"/>
            <ac:spMk id="59" creationId="{CE46D69F-25C4-9E8C-9A8A-7F6134A7021A}"/>
          </ac:spMkLst>
        </pc:spChg>
        <pc:spChg chg="add mod">
          <ac:chgData name="Müller Laura" userId="8191ac63-0d49-4000-a34c-4f0f8c71d94d" providerId="ADAL" clId="{B2B72579-E9C9-4841-83B0-DBD0FDB23132}" dt="2024-09-02T13:24:28.239" v="23598" actId="113"/>
          <ac:spMkLst>
            <pc:docMk/>
            <pc:sldMk cId="2905070135" sldId="609"/>
            <ac:spMk id="63" creationId="{27B86218-E9AB-071B-EAD0-22971FA480B7}"/>
          </ac:spMkLst>
        </pc:spChg>
        <pc:spChg chg="add mod">
          <ac:chgData name="Müller Laura" userId="8191ac63-0d49-4000-a34c-4f0f8c71d94d" providerId="ADAL" clId="{B2B72579-E9C9-4841-83B0-DBD0FDB23132}" dt="2024-09-02T15:12:35.242" v="26238" actId="14100"/>
          <ac:spMkLst>
            <pc:docMk/>
            <pc:sldMk cId="2905070135" sldId="609"/>
            <ac:spMk id="1024" creationId="{F540EF0B-15F3-A9B1-FCBC-C192917E6A82}"/>
          </ac:spMkLst>
        </pc:spChg>
        <pc:spChg chg="mod">
          <ac:chgData name="Müller Laura" userId="8191ac63-0d49-4000-a34c-4f0f8c71d94d" providerId="ADAL" clId="{B2B72579-E9C9-4841-83B0-DBD0FDB23132}" dt="2024-09-02T13:21:06.336" v="23382" actId="1036"/>
          <ac:spMkLst>
            <pc:docMk/>
            <pc:sldMk cId="2905070135" sldId="609"/>
            <ac:spMk id="1025" creationId="{A7EF5D23-D114-931E-6C46-6EAAA532010E}"/>
          </ac:spMkLst>
        </pc:spChg>
        <pc:spChg chg="mod">
          <ac:chgData name="Müller Laura" userId="8191ac63-0d49-4000-a34c-4f0f8c71d94d" providerId="ADAL" clId="{B2B72579-E9C9-4841-83B0-DBD0FDB23132}" dt="2024-09-02T13:21:06.336" v="23382" actId="1036"/>
          <ac:spMkLst>
            <pc:docMk/>
            <pc:sldMk cId="2905070135" sldId="609"/>
            <ac:spMk id="1027" creationId="{842967C6-F47F-DCB6-5D5A-62AB789AC322}"/>
          </ac:spMkLst>
        </pc:spChg>
        <pc:spChg chg="add mod">
          <ac:chgData name="Müller Laura" userId="8191ac63-0d49-4000-a34c-4f0f8c71d94d" providerId="ADAL" clId="{B2B72579-E9C9-4841-83B0-DBD0FDB23132}" dt="2024-09-02T13:21:20.411" v="23399" actId="6549"/>
          <ac:spMkLst>
            <pc:docMk/>
            <pc:sldMk cId="2905070135" sldId="609"/>
            <ac:spMk id="1029" creationId="{43E2AB02-1981-28DD-2FC8-FE01132DDAF9}"/>
          </ac:spMkLst>
        </pc:spChg>
        <pc:spChg chg="add mod">
          <ac:chgData name="Müller Laura" userId="8191ac63-0d49-4000-a34c-4f0f8c71d94d" providerId="ADAL" clId="{B2B72579-E9C9-4841-83B0-DBD0FDB23132}" dt="2024-09-02T13:28:28.470" v="23614" actId="1036"/>
          <ac:spMkLst>
            <pc:docMk/>
            <pc:sldMk cId="2905070135" sldId="609"/>
            <ac:spMk id="1034" creationId="{ACCD5143-EB6B-CDF2-46BE-E5EA58273A6C}"/>
          </ac:spMkLst>
        </pc:spChg>
        <pc:grpChg chg="del">
          <ac:chgData name="Müller Laura" userId="8191ac63-0d49-4000-a34c-4f0f8c71d94d" providerId="ADAL" clId="{B2B72579-E9C9-4841-83B0-DBD0FDB23132}" dt="2024-09-02T13:18:32.083" v="23186" actId="478"/>
          <ac:grpSpMkLst>
            <pc:docMk/>
            <pc:sldMk cId="2905070135" sldId="609"/>
            <ac:grpSpMk id="5" creationId="{C9F1C6B6-F726-94DD-70E6-0DF44686591D}"/>
          </ac:grpSpMkLst>
        </pc:grpChg>
        <pc:grpChg chg="add mod">
          <ac:chgData name="Müller Laura" userId="8191ac63-0d49-4000-a34c-4f0f8c71d94d" providerId="ADAL" clId="{B2B72579-E9C9-4841-83B0-DBD0FDB23132}" dt="2024-09-02T13:23:21.254" v="23561" actId="1036"/>
          <ac:grpSpMkLst>
            <pc:docMk/>
            <pc:sldMk cId="2905070135" sldId="609"/>
            <ac:grpSpMk id="8" creationId="{FD4B697D-11A3-CEC5-BC4D-24B15FFD48DB}"/>
          </ac:grpSpMkLst>
        </pc:grpChg>
        <pc:grpChg chg="add mod">
          <ac:chgData name="Müller Laura" userId="8191ac63-0d49-4000-a34c-4f0f8c71d94d" providerId="ADAL" clId="{B2B72579-E9C9-4841-83B0-DBD0FDB23132}" dt="2024-09-02T13:18:32.491" v="23187"/>
          <ac:grpSpMkLst>
            <pc:docMk/>
            <pc:sldMk cId="2905070135" sldId="609"/>
            <ac:grpSpMk id="14" creationId="{E03A09CC-BC04-F961-16C4-37F0374074BD}"/>
          </ac:grpSpMkLst>
        </pc:grpChg>
        <pc:grpChg chg="del">
          <ac:chgData name="Müller Laura" userId="8191ac63-0d49-4000-a34c-4f0f8c71d94d" providerId="ADAL" clId="{B2B72579-E9C9-4841-83B0-DBD0FDB23132}" dt="2024-09-02T12:49:26.651" v="23029" actId="478"/>
          <ac:grpSpMkLst>
            <pc:docMk/>
            <pc:sldMk cId="2905070135" sldId="609"/>
            <ac:grpSpMk id="1028" creationId="{AB166287-BF46-9F4E-C9BD-F0BF4A8919C4}"/>
          </ac:grpSpMkLst>
        </pc:grpChg>
        <pc:picChg chg="add mod modCrop">
          <ac:chgData name="Müller Laura" userId="8191ac63-0d49-4000-a34c-4f0f8c71d94d" providerId="ADAL" clId="{B2B72579-E9C9-4841-83B0-DBD0FDB23132}" dt="2024-09-02T13:25:50.891" v="23603" actId="1076"/>
          <ac:picMkLst>
            <pc:docMk/>
            <pc:sldMk cId="2905070135" sldId="609"/>
            <ac:picMk id="3" creationId="{67C952E1-8023-5704-B65C-A3D170B8CCC3}"/>
          </ac:picMkLst>
        </pc:picChg>
        <pc:picChg chg="add del mod">
          <ac:chgData name="Müller Laura" userId="8191ac63-0d49-4000-a34c-4f0f8c71d94d" providerId="ADAL" clId="{B2B72579-E9C9-4841-83B0-DBD0FDB23132}" dt="2024-09-02T12:51:44.639" v="23043" actId="478"/>
          <ac:picMkLst>
            <pc:docMk/>
            <pc:sldMk cId="2905070135" sldId="609"/>
            <ac:picMk id="9" creationId="{F3ED8433-CD4B-68D7-F760-F7EC86D722EE}"/>
          </ac:picMkLst>
        </pc:picChg>
        <pc:picChg chg="add del mod">
          <ac:chgData name="Müller Laura" userId="8191ac63-0d49-4000-a34c-4f0f8c71d94d" providerId="ADAL" clId="{B2B72579-E9C9-4841-83B0-DBD0FDB23132}" dt="2024-09-02T12:51:44.639" v="23043" actId="478"/>
          <ac:picMkLst>
            <pc:docMk/>
            <pc:sldMk cId="2905070135" sldId="609"/>
            <ac:picMk id="12" creationId="{5BF3FDDC-D8F4-40DD-EE08-D74CA8D66F66}"/>
          </ac:picMkLst>
        </pc:picChg>
        <pc:picChg chg="mod">
          <ac:chgData name="Müller Laura" userId="8191ac63-0d49-4000-a34c-4f0f8c71d94d" providerId="ADAL" clId="{B2B72579-E9C9-4841-83B0-DBD0FDB23132}" dt="2024-09-02T13:18:32.491" v="23187"/>
          <ac:picMkLst>
            <pc:docMk/>
            <pc:sldMk cId="2905070135" sldId="609"/>
            <ac:picMk id="17" creationId="{4D763AAA-D5DE-8ED6-D32D-8C9FFB7CC4D5}"/>
          </ac:picMkLst>
        </pc:picChg>
        <pc:picChg chg="del mod">
          <ac:chgData name="Müller Laura" userId="8191ac63-0d49-4000-a34c-4f0f8c71d94d" providerId="ADAL" clId="{B2B72579-E9C9-4841-83B0-DBD0FDB23132}" dt="2024-09-02T13:20:58.348" v="23335" actId="478"/>
          <ac:picMkLst>
            <pc:docMk/>
            <pc:sldMk cId="2905070135" sldId="609"/>
            <ac:picMk id="1026" creationId="{68EC8272-E04E-A85A-DB4C-E07E806307D0}"/>
          </ac:picMkLst>
        </pc:picChg>
        <pc:cxnChg chg="mod">
          <ac:chgData name="Müller Laura" userId="8191ac63-0d49-4000-a34c-4f0f8c71d94d" providerId="ADAL" clId="{B2B72579-E9C9-4841-83B0-DBD0FDB23132}" dt="2024-09-02T13:18:32.491" v="23187"/>
          <ac:cxnSpMkLst>
            <pc:docMk/>
            <pc:sldMk cId="2905070135" sldId="609"/>
            <ac:cxnSpMk id="23" creationId="{DAB1BB64-D0A8-1194-F61E-D587FFE7EAE1}"/>
          </ac:cxnSpMkLst>
        </pc:cxnChg>
        <pc:cxnChg chg="mod">
          <ac:chgData name="Müller Laura" userId="8191ac63-0d49-4000-a34c-4f0f8c71d94d" providerId="ADAL" clId="{B2B72579-E9C9-4841-83B0-DBD0FDB23132}" dt="2024-09-02T13:18:32.491" v="23187"/>
          <ac:cxnSpMkLst>
            <pc:docMk/>
            <pc:sldMk cId="2905070135" sldId="609"/>
            <ac:cxnSpMk id="33" creationId="{0C255F3F-57B6-AF7F-B0C0-9599004C1489}"/>
          </ac:cxnSpMkLst>
        </pc:cxnChg>
        <pc:cxnChg chg="mod">
          <ac:chgData name="Müller Laura" userId="8191ac63-0d49-4000-a34c-4f0f8c71d94d" providerId="ADAL" clId="{B2B72579-E9C9-4841-83B0-DBD0FDB23132}" dt="2024-09-02T13:18:32.491" v="23187"/>
          <ac:cxnSpMkLst>
            <pc:docMk/>
            <pc:sldMk cId="2905070135" sldId="609"/>
            <ac:cxnSpMk id="34" creationId="{BEED6DEF-6FD5-E6A6-2E03-DFFB3A38E7AA}"/>
          </ac:cxnSpMkLst>
        </pc:cxnChg>
        <pc:cxnChg chg="mod">
          <ac:chgData name="Müller Laura" userId="8191ac63-0d49-4000-a34c-4f0f8c71d94d" providerId="ADAL" clId="{B2B72579-E9C9-4841-83B0-DBD0FDB23132}" dt="2024-09-02T13:18:32.491" v="23187"/>
          <ac:cxnSpMkLst>
            <pc:docMk/>
            <pc:sldMk cId="2905070135" sldId="609"/>
            <ac:cxnSpMk id="36" creationId="{F8ACB3AD-DD7B-7065-96F1-0690790B01F7}"/>
          </ac:cxnSpMkLst>
        </pc:cxnChg>
        <pc:cxnChg chg="mod">
          <ac:chgData name="Müller Laura" userId="8191ac63-0d49-4000-a34c-4f0f8c71d94d" providerId="ADAL" clId="{B2B72579-E9C9-4841-83B0-DBD0FDB23132}" dt="2024-09-02T13:18:32.491" v="23187"/>
          <ac:cxnSpMkLst>
            <pc:docMk/>
            <pc:sldMk cId="2905070135" sldId="609"/>
            <ac:cxnSpMk id="37" creationId="{70215496-DC9B-922A-3C87-FB2E7B9288B8}"/>
          </ac:cxnSpMkLst>
        </pc:cxnChg>
        <pc:cxnChg chg="mod">
          <ac:chgData name="Müller Laura" userId="8191ac63-0d49-4000-a34c-4f0f8c71d94d" providerId="ADAL" clId="{B2B72579-E9C9-4841-83B0-DBD0FDB23132}" dt="2024-09-02T13:18:32.491" v="23187"/>
          <ac:cxnSpMkLst>
            <pc:docMk/>
            <pc:sldMk cId="2905070135" sldId="609"/>
            <ac:cxnSpMk id="38" creationId="{DD6B70FE-5144-BE0B-6A0D-E17692F6ABD8}"/>
          </ac:cxnSpMkLst>
        </pc:cxnChg>
        <pc:cxnChg chg="mod">
          <ac:chgData name="Müller Laura" userId="8191ac63-0d49-4000-a34c-4f0f8c71d94d" providerId="ADAL" clId="{B2B72579-E9C9-4841-83B0-DBD0FDB23132}" dt="2024-09-02T13:18:32.491" v="23187"/>
          <ac:cxnSpMkLst>
            <pc:docMk/>
            <pc:sldMk cId="2905070135" sldId="609"/>
            <ac:cxnSpMk id="41" creationId="{82ADE2C9-4A2D-27E6-274B-8FA88AC7F46E}"/>
          </ac:cxnSpMkLst>
        </pc:cxnChg>
        <pc:cxnChg chg="mod">
          <ac:chgData name="Müller Laura" userId="8191ac63-0d49-4000-a34c-4f0f8c71d94d" providerId="ADAL" clId="{B2B72579-E9C9-4841-83B0-DBD0FDB23132}" dt="2024-09-02T13:18:32.491" v="23187"/>
          <ac:cxnSpMkLst>
            <pc:docMk/>
            <pc:sldMk cId="2905070135" sldId="609"/>
            <ac:cxnSpMk id="45" creationId="{66B71C9D-C8BF-222B-276B-F85912BF1275}"/>
          </ac:cxnSpMkLst>
        </pc:cxnChg>
        <pc:cxnChg chg="mod">
          <ac:chgData name="Müller Laura" userId="8191ac63-0d49-4000-a34c-4f0f8c71d94d" providerId="ADAL" clId="{B2B72579-E9C9-4841-83B0-DBD0FDB23132}" dt="2024-09-02T13:18:32.491" v="23187"/>
          <ac:cxnSpMkLst>
            <pc:docMk/>
            <pc:sldMk cId="2905070135" sldId="609"/>
            <ac:cxnSpMk id="46" creationId="{2D4AAABD-97FF-18ED-CF92-2937E2316F12}"/>
          </ac:cxnSpMkLst>
        </pc:cxnChg>
        <pc:cxnChg chg="mod">
          <ac:chgData name="Müller Laura" userId="8191ac63-0d49-4000-a34c-4f0f8c71d94d" providerId="ADAL" clId="{B2B72579-E9C9-4841-83B0-DBD0FDB23132}" dt="2024-09-02T13:18:32.491" v="23187"/>
          <ac:cxnSpMkLst>
            <pc:docMk/>
            <pc:sldMk cId="2905070135" sldId="609"/>
            <ac:cxnSpMk id="47" creationId="{EC2CDCC2-AB22-3D71-0A17-960EBC65B425}"/>
          </ac:cxnSpMkLst>
        </pc:cxnChg>
        <pc:cxnChg chg="mod">
          <ac:chgData name="Müller Laura" userId="8191ac63-0d49-4000-a34c-4f0f8c71d94d" providerId="ADAL" clId="{B2B72579-E9C9-4841-83B0-DBD0FDB23132}" dt="2024-09-02T13:18:32.491" v="23187"/>
          <ac:cxnSpMkLst>
            <pc:docMk/>
            <pc:sldMk cId="2905070135" sldId="609"/>
            <ac:cxnSpMk id="50" creationId="{C681CBF2-9122-6D98-BD8B-9BA25B1DFD11}"/>
          </ac:cxnSpMkLst>
        </pc:cxnChg>
        <pc:cxnChg chg="mod">
          <ac:chgData name="Müller Laura" userId="8191ac63-0d49-4000-a34c-4f0f8c71d94d" providerId="ADAL" clId="{B2B72579-E9C9-4841-83B0-DBD0FDB23132}" dt="2024-09-02T13:18:32.491" v="23187"/>
          <ac:cxnSpMkLst>
            <pc:docMk/>
            <pc:sldMk cId="2905070135" sldId="609"/>
            <ac:cxnSpMk id="53" creationId="{593E66D5-011C-72B4-E8D4-4DC914E3B52E}"/>
          </ac:cxnSpMkLst>
        </pc:cxnChg>
        <pc:cxnChg chg="mod">
          <ac:chgData name="Müller Laura" userId="8191ac63-0d49-4000-a34c-4f0f8c71d94d" providerId="ADAL" clId="{B2B72579-E9C9-4841-83B0-DBD0FDB23132}" dt="2024-09-02T13:18:32.491" v="23187"/>
          <ac:cxnSpMkLst>
            <pc:docMk/>
            <pc:sldMk cId="2905070135" sldId="609"/>
            <ac:cxnSpMk id="54" creationId="{69D330A2-314B-B5D1-02F0-546C6509F03A}"/>
          </ac:cxnSpMkLst>
        </pc:cxnChg>
        <pc:cxnChg chg="mod">
          <ac:chgData name="Müller Laura" userId="8191ac63-0d49-4000-a34c-4f0f8c71d94d" providerId="ADAL" clId="{B2B72579-E9C9-4841-83B0-DBD0FDB23132}" dt="2024-09-02T13:18:32.491" v="23187"/>
          <ac:cxnSpMkLst>
            <pc:docMk/>
            <pc:sldMk cId="2905070135" sldId="609"/>
            <ac:cxnSpMk id="55" creationId="{887A4858-0D85-6FC2-EEE5-F20D87C851DD}"/>
          </ac:cxnSpMkLst>
        </pc:cxnChg>
        <pc:cxnChg chg="add del mod">
          <ac:chgData name="Müller Laura" userId="8191ac63-0d49-4000-a34c-4f0f8c71d94d" providerId="ADAL" clId="{B2B72579-E9C9-4841-83B0-DBD0FDB23132}" dt="2024-09-02T13:25:54.909" v="23604" actId="478"/>
          <ac:cxnSpMkLst>
            <pc:docMk/>
            <pc:sldMk cId="2905070135" sldId="609"/>
            <ac:cxnSpMk id="61" creationId="{95AFD57A-D186-19F1-ADED-75DA453C0A69}"/>
          </ac:cxnSpMkLst>
        </pc:cxnChg>
        <pc:cxnChg chg="add mod">
          <ac:chgData name="Müller Laura" userId="8191ac63-0d49-4000-a34c-4f0f8c71d94d" providerId="ADAL" clId="{B2B72579-E9C9-4841-83B0-DBD0FDB23132}" dt="2024-09-02T13:23:59.374" v="23592" actId="14100"/>
          <ac:cxnSpMkLst>
            <pc:docMk/>
            <pc:sldMk cId="2905070135" sldId="609"/>
            <ac:cxnSpMk id="1031" creationId="{4A1FC4ED-DBEA-3644-D511-2A5570F7B279}"/>
          </ac:cxnSpMkLst>
        </pc:cxnChg>
        <pc:cxnChg chg="add mod">
          <ac:chgData name="Müller Laura" userId="8191ac63-0d49-4000-a34c-4f0f8c71d94d" providerId="ADAL" clId="{B2B72579-E9C9-4841-83B0-DBD0FDB23132}" dt="2024-09-02T13:29:28.375" v="23635" actId="1582"/>
          <ac:cxnSpMkLst>
            <pc:docMk/>
            <pc:sldMk cId="2905070135" sldId="609"/>
            <ac:cxnSpMk id="1033" creationId="{42F7EB6A-A6F9-C6D3-83CB-1B36DB866C8C}"/>
          </ac:cxnSpMkLst>
        </pc:cxnChg>
      </pc:sldChg>
      <pc:sldChg chg="add del">
        <pc:chgData name="Müller Laura" userId="8191ac63-0d49-4000-a34c-4f0f8c71d94d" providerId="ADAL" clId="{B2B72579-E9C9-4841-83B0-DBD0FDB23132}" dt="2024-09-02T12:21:51.722" v="22311" actId="47"/>
        <pc:sldMkLst>
          <pc:docMk/>
          <pc:sldMk cId="899395365" sldId="610"/>
        </pc:sldMkLst>
      </pc:sldChg>
      <pc:sldChg chg="addSp delSp modSp add del mod modNotesTx">
        <pc:chgData name="Müller Laura" userId="8191ac63-0d49-4000-a34c-4f0f8c71d94d" providerId="ADAL" clId="{B2B72579-E9C9-4841-83B0-DBD0FDB23132}" dt="2024-09-06T13:23:33.506" v="42317" actId="47"/>
        <pc:sldMkLst>
          <pc:docMk/>
          <pc:sldMk cId="1928925724" sldId="610"/>
        </pc:sldMkLst>
        <pc:spChg chg="mod">
          <ac:chgData name="Müller Laura" userId="8191ac63-0d49-4000-a34c-4f0f8c71d94d" providerId="ADAL" clId="{B2B72579-E9C9-4841-83B0-DBD0FDB23132}" dt="2024-09-05T07:29:13.060" v="39383" actId="1036"/>
          <ac:spMkLst>
            <pc:docMk/>
            <pc:sldMk cId="1928925724" sldId="610"/>
            <ac:spMk id="4" creationId="{9CD79616-7512-6B48-0BFB-E8997F247B21}"/>
          </ac:spMkLst>
        </pc:spChg>
        <pc:spChg chg="mod">
          <ac:chgData name="Müller Laura" userId="8191ac63-0d49-4000-a34c-4f0f8c71d94d" providerId="ADAL" clId="{B2B72579-E9C9-4841-83B0-DBD0FDB23132}" dt="2024-09-05T07:29:13.060" v="39383" actId="1036"/>
          <ac:spMkLst>
            <pc:docMk/>
            <pc:sldMk cId="1928925724" sldId="610"/>
            <ac:spMk id="5" creationId="{BC33CA1F-6BB8-C942-219C-EB1445B21EDF}"/>
          </ac:spMkLst>
        </pc:spChg>
        <pc:spChg chg="mod">
          <ac:chgData name="Müller Laura" userId="8191ac63-0d49-4000-a34c-4f0f8c71d94d" providerId="ADAL" clId="{B2B72579-E9C9-4841-83B0-DBD0FDB23132}" dt="2024-09-05T07:29:13.060" v="39383" actId="1036"/>
          <ac:spMkLst>
            <pc:docMk/>
            <pc:sldMk cId="1928925724" sldId="610"/>
            <ac:spMk id="6" creationId="{D1049FD0-621F-3921-7934-FC62929E3233}"/>
          </ac:spMkLst>
        </pc:spChg>
        <pc:spChg chg="mod">
          <ac:chgData name="Müller Laura" userId="8191ac63-0d49-4000-a34c-4f0f8c71d94d" providerId="ADAL" clId="{B2B72579-E9C9-4841-83B0-DBD0FDB23132}" dt="2024-09-05T07:26:52.671" v="39302" actId="164"/>
          <ac:spMkLst>
            <pc:docMk/>
            <pc:sldMk cId="1928925724" sldId="610"/>
            <ac:spMk id="8" creationId="{15CAE003-49B6-CA7E-1F56-59CE69AD0ABE}"/>
          </ac:spMkLst>
        </pc:spChg>
        <pc:spChg chg="mod">
          <ac:chgData name="Müller Laura" userId="8191ac63-0d49-4000-a34c-4f0f8c71d94d" providerId="ADAL" clId="{B2B72579-E9C9-4841-83B0-DBD0FDB23132}" dt="2024-09-05T07:26:52.671" v="39302" actId="164"/>
          <ac:spMkLst>
            <pc:docMk/>
            <pc:sldMk cId="1928925724" sldId="610"/>
            <ac:spMk id="9" creationId="{7E017A8A-5A61-3662-077F-1F2E8930CF88}"/>
          </ac:spMkLst>
        </pc:spChg>
        <pc:spChg chg="mod">
          <ac:chgData name="Müller Laura" userId="8191ac63-0d49-4000-a34c-4f0f8c71d94d" providerId="ADAL" clId="{B2B72579-E9C9-4841-83B0-DBD0FDB23132}" dt="2024-09-05T07:26:52.671" v="39302" actId="164"/>
          <ac:spMkLst>
            <pc:docMk/>
            <pc:sldMk cId="1928925724" sldId="610"/>
            <ac:spMk id="11" creationId="{55F4096D-052B-289F-0F5F-2CA6412E9FE0}"/>
          </ac:spMkLst>
        </pc:spChg>
        <pc:spChg chg="add mod">
          <ac:chgData name="Müller Laura" userId="8191ac63-0d49-4000-a34c-4f0f8c71d94d" providerId="ADAL" clId="{B2B72579-E9C9-4841-83B0-DBD0FDB23132}" dt="2024-09-05T07:28:03.210" v="39344" actId="1037"/>
          <ac:spMkLst>
            <pc:docMk/>
            <pc:sldMk cId="1928925724" sldId="610"/>
            <ac:spMk id="13" creationId="{45ECAEDF-16DA-DD5D-E280-5F5886582639}"/>
          </ac:spMkLst>
        </pc:spChg>
        <pc:spChg chg="mod">
          <ac:chgData name="Müller Laura" userId="8191ac63-0d49-4000-a34c-4f0f8c71d94d" providerId="ADAL" clId="{B2B72579-E9C9-4841-83B0-DBD0FDB23132}" dt="2024-09-05T07:26:52.671" v="39302" actId="164"/>
          <ac:spMkLst>
            <pc:docMk/>
            <pc:sldMk cId="1928925724" sldId="610"/>
            <ac:spMk id="14" creationId="{61126E13-227C-DB82-B1CA-FB75F1B4B1CC}"/>
          </ac:spMkLst>
        </pc:spChg>
        <pc:spChg chg="add mod">
          <ac:chgData name="Müller Laura" userId="8191ac63-0d49-4000-a34c-4f0f8c71d94d" providerId="ADAL" clId="{B2B72579-E9C9-4841-83B0-DBD0FDB23132}" dt="2024-09-05T07:28:03.210" v="39344" actId="1037"/>
          <ac:spMkLst>
            <pc:docMk/>
            <pc:sldMk cId="1928925724" sldId="610"/>
            <ac:spMk id="15" creationId="{6BB80CDB-080F-01E5-532F-CB892A34FAF6}"/>
          </ac:spMkLst>
        </pc:spChg>
        <pc:spChg chg="mod">
          <ac:chgData name="Müller Laura" userId="8191ac63-0d49-4000-a34c-4f0f8c71d94d" providerId="ADAL" clId="{B2B72579-E9C9-4841-83B0-DBD0FDB23132}" dt="2024-09-05T07:29:32.443" v="39395" actId="1036"/>
          <ac:spMkLst>
            <pc:docMk/>
            <pc:sldMk cId="1928925724" sldId="610"/>
            <ac:spMk id="16" creationId="{D5262A53-4740-CE8E-10F7-180167D740C3}"/>
          </ac:spMkLst>
        </pc:spChg>
        <pc:spChg chg="del mod">
          <ac:chgData name="Müller Laura" userId="8191ac63-0d49-4000-a34c-4f0f8c71d94d" providerId="ADAL" clId="{B2B72579-E9C9-4841-83B0-DBD0FDB23132}" dt="2024-09-03T09:15:59.442" v="29478" actId="478"/>
          <ac:spMkLst>
            <pc:docMk/>
            <pc:sldMk cId="1928925724" sldId="610"/>
            <ac:spMk id="17" creationId="{06C0B115-6E92-81F6-A8A8-A252B02EFCCE}"/>
          </ac:spMkLst>
        </pc:spChg>
        <pc:spChg chg="del">
          <ac:chgData name="Müller Laura" userId="8191ac63-0d49-4000-a34c-4f0f8c71d94d" providerId="ADAL" clId="{B2B72579-E9C9-4841-83B0-DBD0FDB23132}" dt="2024-09-03T09:15:59.442" v="29478" actId="478"/>
          <ac:spMkLst>
            <pc:docMk/>
            <pc:sldMk cId="1928925724" sldId="610"/>
            <ac:spMk id="18" creationId="{75E345B8-5049-DEE0-574D-4DEA53ABE634}"/>
          </ac:spMkLst>
        </pc:spChg>
        <pc:spChg chg="del">
          <ac:chgData name="Müller Laura" userId="8191ac63-0d49-4000-a34c-4f0f8c71d94d" providerId="ADAL" clId="{B2B72579-E9C9-4841-83B0-DBD0FDB23132}" dt="2024-09-03T07:47:41.033" v="27750" actId="478"/>
          <ac:spMkLst>
            <pc:docMk/>
            <pc:sldMk cId="1928925724" sldId="610"/>
            <ac:spMk id="20" creationId="{F9549BA1-18B5-6AFD-4AC2-60D03FEBE321}"/>
          </ac:spMkLst>
        </pc:spChg>
        <pc:spChg chg="del">
          <ac:chgData name="Müller Laura" userId="8191ac63-0d49-4000-a34c-4f0f8c71d94d" providerId="ADAL" clId="{B2B72579-E9C9-4841-83B0-DBD0FDB23132}" dt="2024-09-03T07:47:37.251" v="27748" actId="478"/>
          <ac:spMkLst>
            <pc:docMk/>
            <pc:sldMk cId="1928925724" sldId="610"/>
            <ac:spMk id="21" creationId="{554BD809-931B-C2FD-A993-EB168E450512}"/>
          </ac:spMkLst>
        </pc:spChg>
        <pc:spChg chg="add mod">
          <ac:chgData name="Müller Laura" userId="8191ac63-0d49-4000-a34c-4f0f8c71d94d" providerId="ADAL" clId="{B2B72579-E9C9-4841-83B0-DBD0FDB23132}" dt="2024-09-05T07:28:03.210" v="39344" actId="1037"/>
          <ac:spMkLst>
            <pc:docMk/>
            <pc:sldMk cId="1928925724" sldId="610"/>
            <ac:spMk id="23" creationId="{77BC3158-0483-EF11-22A9-F88105FE3AA7}"/>
          </ac:spMkLst>
        </pc:spChg>
        <pc:spChg chg="del">
          <ac:chgData name="Müller Laura" userId="8191ac63-0d49-4000-a34c-4f0f8c71d94d" providerId="ADAL" clId="{B2B72579-E9C9-4841-83B0-DBD0FDB23132}" dt="2024-09-03T07:47:39.072" v="27749" actId="478"/>
          <ac:spMkLst>
            <pc:docMk/>
            <pc:sldMk cId="1928925724" sldId="610"/>
            <ac:spMk id="24" creationId="{3F68A5AE-0C6D-B0B3-ECBD-96AD7B5B5D16}"/>
          </ac:spMkLst>
        </pc:spChg>
        <pc:spChg chg="del">
          <ac:chgData name="Müller Laura" userId="8191ac63-0d49-4000-a34c-4f0f8c71d94d" providerId="ADAL" clId="{B2B72579-E9C9-4841-83B0-DBD0FDB23132}" dt="2024-09-03T07:47:36.095" v="27747" actId="478"/>
          <ac:spMkLst>
            <pc:docMk/>
            <pc:sldMk cId="1928925724" sldId="610"/>
            <ac:spMk id="25" creationId="{BC572717-5766-9CC1-297B-FF6B26831F9B}"/>
          </ac:spMkLst>
        </pc:spChg>
        <pc:spChg chg="add mod">
          <ac:chgData name="Müller Laura" userId="8191ac63-0d49-4000-a34c-4f0f8c71d94d" providerId="ADAL" clId="{B2B72579-E9C9-4841-83B0-DBD0FDB23132}" dt="2024-09-05T07:28:03.210" v="39344" actId="1037"/>
          <ac:spMkLst>
            <pc:docMk/>
            <pc:sldMk cId="1928925724" sldId="610"/>
            <ac:spMk id="26" creationId="{56656FDA-BC74-CF3E-BA5E-C2BA5772ACD9}"/>
          </ac:spMkLst>
        </pc:spChg>
        <pc:spChg chg="add del mod">
          <ac:chgData name="Müller Laura" userId="8191ac63-0d49-4000-a34c-4f0f8c71d94d" providerId="ADAL" clId="{B2B72579-E9C9-4841-83B0-DBD0FDB23132}" dt="2024-09-03T07:51:47.153" v="27846" actId="478"/>
          <ac:spMkLst>
            <pc:docMk/>
            <pc:sldMk cId="1928925724" sldId="610"/>
            <ac:spMk id="27" creationId="{10E7285C-B9AD-79F5-3860-FBF8B9E11E61}"/>
          </ac:spMkLst>
        </pc:spChg>
        <pc:spChg chg="add del mod">
          <ac:chgData name="Müller Laura" userId="8191ac63-0d49-4000-a34c-4f0f8c71d94d" providerId="ADAL" clId="{B2B72579-E9C9-4841-83B0-DBD0FDB23132}" dt="2024-09-03T08:01:46.643" v="27876" actId="478"/>
          <ac:spMkLst>
            <pc:docMk/>
            <pc:sldMk cId="1928925724" sldId="610"/>
            <ac:spMk id="41" creationId="{6AE9406D-34E6-6026-E7EC-682B9CD08167}"/>
          </ac:spMkLst>
        </pc:spChg>
        <pc:spChg chg="mod">
          <ac:chgData name="Müller Laura" userId="8191ac63-0d49-4000-a34c-4f0f8c71d94d" providerId="ADAL" clId="{B2B72579-E9C9-4841-83B0-DBD0FDB23132}" dt="2024-09-05T07:26:52.671" v="39302" actId="164"/>
          <ac:spMkLst>
            <pc:docMk/>
            <pc:sldMk cId="1928925724" sldId="610"/>
            <ac:spMk id="43" creationId="{EC8D2E9A-1F49-BD37-84EC-84183A7E7090}"/>
          </ac:spMkLst>
        </pc:spChg>
        <pc:spChg chg="add del mod">
          <ac:chgData name="Müller Laura" userId="8191ac63-0d49-4000-a34c-4f0f8c71d94d" providerId="ADAL" clId="{B2B72579-E9C9-4841-83B0-DBD0FDB23132}" dt="2024-09-03T08:13:15.906" v="28067" actId="478"/>
          <ac:spMkLst>
            <pc:docMk/>
            <pc:sldMk cId="1928925724" sldId="610"/>
            <ac:spMk id="48" creationId="{B0A26F61-E52D-4671-4B31-EB755B215FCE}"/>
          </ac:spMkLst>
        </pc:spChg>
        <pc:spChg chg="mod">
          <ac:chgData name="Müller Laura" userId="8191ac63-0d49-4000-a34c-4f0f8c71d94d" providerId="ADAL" clId="{B2B72579-E9C9-4841-83B0-DBD0FDB23132}" dt="2024-09-05T07:29:34.660" v="39399" actId="1036"/>
          <ac:spMkLst>
            <pc:docMk/>
            <pc:sldMk cId="1928925724" sldId="610"/>
            <ac:spMk id="49" creationId="{514805E6-B3A2-30F3-C444-9A22EDFCD640}"/>
          </ac:spMkLst>
        </pc:spChg>
        <pc:spChg chg="add mod">
          <ac:chgData name="Müller Laura" userId="8191ac63-0d49-4000-a34c-4f0f8c71d94d" providerId="ADAL" clId="{B2B72579-E9C9-4841-83B0-DBD0FDB23132}" dt="2024-09-03T09:18:53.998" v="29511" actId="207"/>
          <ac:spMkLst>
            <pc:docMk/>
            <pc:sldMk cId="1928925724" sldId="610"/>
            <ac:spMk id="54" creationId="{F34CDB12-8001-21D2-A4C1-FA5D9EAA7622}"/>
          </ac:spMkLst>
        </pc:spChg>
        <pc:spChg chg="add mod">
          <ac:chgData name="Müller Laura" userId="8191ac63-0d49-4000-a34c-4f0f8c71d94d" providerId="ADAL" clId="{B2B72579-E9C9-4841-83B0-DBD0FDB23132}" dt="2024-09-03T09:16:02.633" v="29481" actId="20577"/>
          <ac:spMkLst>
            <pc:docMk/>
            <pc:sldMk cId="1928925724" sldId="610"/>
            <ac:spMk id="55" creationId="{DEA26F98-5677-3A78-7265-74D1366EAF38}"/>
          </ac:spMkLst>
        </pc:spChg>
        <pc:grpChg chg="add mod">
          <ac:chgData name="Müller Laura" userId="8191ac63-0d49-4000-a34c-4f0f8c71d94d" providerId="ADAL" clId="{B2B72579-E9C9-4841-83B0-DBD0FDB23132}" dt="2024-09-05T07:29:13.060" v="39383" actId="1036"/>
          <ac:grpSpMkLst>
            <pc:docMk/>
            <pc:sldMk cId="1928925724" sldId="610"/>
            <ac:grpSpMk id="3" creationId="{568A3712-E846-A725-C554-9600AC966155}"/>
          </ac:grpSpMkLst>
        </pc:grpChg>
        <pc:grpChg chg="add mod">
          <ac:chgData name="Müller Laura" userId="8191ac63-0d49-4000-a34c-4f0f8c71d94d" providerId="ADAL" clId="{B2B72579-E9C9-4841-83B0-DBD0FDB23132}" dt="2024-09-05T07:28:03.210" v="39344" actId="1037"/>
          <ac:grpSpMkLst>
            <pc:docMk/>
            <pc:sldMk cId="1928925724" sldId="610"/>
            <ac:grpSpMk id="12" creationId="{1EA34780-7366-2437-5699-C743C891763A}"/>
          </ac:grpSpMkLst>
        </pc:grpChg>
        <pc:picChg chg="add mod modCrop">
          <ac:chgData name="Müller Laura" userId="8191ac63-0d49-4000-a34c-4f0f8c71d94d" providerId="ADAL" clId="{B2B72579-E9C9-4841-83B0-DBD0FDB23132}" dt="2024-09-03T07:49:04.817" v="27783" actId="164"/>
          <ac:picMkLst>
            <pc:docMk/>
            <pc:sldMk cId="1928925724" sldId="610"/>
            <ac:picMk id="2" creationId="{AF226A9B-CEA5-25D5-347A-1B8DB927F0AA}"/>
          </ac:picMkLst>
        </pc:picChg>
        <pc:picChg chg="del">
          <ac:chgData name="Müller Laura" userId="8191ac63-0d49-4000-a34c-4f0f8c71d94d" providerId="ADAL" clId="{B2B72579-E9C9-4841-83B0-DBD0FDB23132}" dt="2024-09-03T09:15:59.442" v="29478" actId="478"/>
          <ac:picMkLst>
            <pc:docMk/>
            <pc:sldMk cId="1928925724" sldId="610"/>
            <ac:picMk id="3" creationId="{DB6F4D17-4EC4-44C2-8EC1-553E4DF2D180}"/>
          </ac:picMkLst>
        </pc:picChg>
        <pc:picChg chg="del">
          <ac:chgData name="Müller Laura" userId="8191ac63-0d49-4000-a34c-4f0f8c71d94d" providerId="ADAL" clId="{B2B72579-E9C9-4841-83B0-DBD0FDB23132}" dt="2024-09-03T09:15:59.442" v="29478" actId="478"/>
          <ac:picMkLst>
            <pc:docMk/>
            <pc:sldMk cId="1928925724" sldId="610"/>
            <ac:picMk id="7" creationId="{E85334F0-0033-86A5-B260-CA1D23D096AE}"/>
          </ac:picMkLst>
        </pc:picChg>
        <pc:picChg chg="mod modCrop">
          <ac:chgData name="Müller Laura" userId="8191ac63-0d49-4000-a34c-4f0f8c71d94d" providerId="ADAL" clId="{B2B72579-E9C9-4841-83B0-DBD0FDB23132}" dt="2024-09-03T07:49:04.817" v="27783" actId="164"/>
          <ac:picMkLst>
            <pc:docMk/>
            <pc:sldMk cId="1928925724" sldId="610"/>
            <ac:picMk id="19" creationId="{8B8102E3-9B72-B4AF-88DD-63642C91A94E}"/>
          </ac:picMkLst>
        </pc:picChg>
        <pc:picChg chg="del">
          <ac:chgData name="Müller Laura" userId="8191ac63-0d49-4000-a34c-4f0f8c71d94d" providerId="ADAL" clId="{B2B72579-E9C9-4841-83B0-DBD0FDB23132}" dt="2024-09-03T07:47:34.977" v="27746" actId="478"/>
          <ac:picMkLst>
            <pc:docMk/>
            <pc:sldMk cId="1928925724" sldId="610"/>
            <ac:picMk id="22" creationId="{EC69BD71-691F-D645-DA35-4918318A7E62}"/>
          </ac:picMkLst>
        </pc:picChg>
        <pc:picChg chg="add del mod modCrop">
          <ac:chgData name="Müller Laura" userId="8191ac63-0d49-4000-a34c-4f0f8c71d94d" providerId="ADAL" clId="{B2B72579-E9C9-4841-83B0-DBD0FDB23132}" dt="2024-09-03T07:51:43.632" v="27845" actId="478"/>
          <ac:picMkLst>
            <pc:docMk/>
            <pc:sldMk cId="1928925724" sldId="610"/>
            <ac:picMk id="28" creationId="{D9011727-CE4D-E961-5456-60040F2DB7B2}"/>
          </ac:picMkLst>
        </pc:picChg>
        <pc:picChg chg="del mod">
          <ac:chgData name="Müller Laura" userId="8191ac63-0d49-4000-a34c-4f0f8c71d94d" providerId="ADAL" clId="{B2B72579-E9C9-4841-83B0-DBD0FDB23132}" dt="2024-09-03T08:01:44.137" v="27874" actId="478"/>
          <ac:picMkLst>
            <pc:docMk/>
            <pc:sldMk cId="1928925724" sldId="610"/>
            <ac:picMk id="32" creationId="{37661554-2435-820D-9035-FCA1ED4C267D}"/>
          </ac:picMkLst>
        </pc:picChg>
        <pc:picChg chg="add del mod">
          <ac:chgData name="Müller Laura" userId="8191ac63-0d49-4000-a34c-4f0f8c71d94d" providerId="ADAL" clId="{B2B72579-E9C9-4841-83B0-DBD0FDB23132}" dt="2024-09-03T08:01:46.643" v="27876" actId="478"/>
          <ac:picMkLst>
            <pc:docMk/>
            <pc:sldMk cId="1928925724" sldId="610"/>
            <ac:picMk id="42" creationId="{7331F76C-BF75-DFA0-11E0-81519EE6764B}"/>
          </ac:picMkLst>
        </pc:picChg>
        <pc:picChg chg="add del mod">
          <ac:chgData name="Müller Laura" userId="8191ac63-0d49-4000-a34c-4f0f8c71d94d" providerId="ADAL" clId="{B2B72579-E9C9-4841-83B0-DBD0FDB23132}" dt="2024-09-03T08:03:14.724" v="27878" actId="478"/>
          <ac:picMkLst>
            <pc:docMk/>
            <pc:sldMk cId="1928925724" sldId="610"/>
            <ac:picMk id="45" creationId="{9B6F75AF-042E-7A61-2BC3-A7D47EDD6530}"/>
          </ac:picMkLst>
        </pc:picChg>
        <pc:picChg chg="add mod ord modCrop">
          <ac:chgData name="Müller Laura" userId="8191ac63-0d49-4000-a34c-4f0f8c71d94d" providerId="ADAL" clId="{B2B72579-E9C9-4841-83B0-DBD0FDB23132}" dt="2024-09-05T07:26:52.671" v="39302" actId="164"/>
          <ac:picMkLst>
            <pc:docMk/>
            <pc:sldMk cId="1928925724" sldId="610"/>
            <ac:picMk id="47" creationId="{1CD53ABF-90BB-DD81-C257-E22EBC8E48C0}"/>
          </ac:picMkLst>
        </pc:picChg>
        <pc:picChg chg="add del">
          <ac:chgData name="Müller Laura" userId="8191ac63-0d49-4000-a34c-4f0f8c71d94d" providerId="ADAL" clId="{B2B72579-E9C9-4841-83B0-DBD0FDB23132}" dt="2024-09-03T09:02:26.641" v="29001" actId="478"/>
          <ac:picMkLst>
            <pc:docMk/>
            <pc:sldMk cId="1928925724" sldId="610"/>
            <ac:picMk id="51" creationId="{ED5C10C5-979B-71E0-8E55-7B31C506F09F}"/>
          </ac:picMkLst>
        </pc:picChg>
        <pc:picChg chg="add del mod">
          <ac:chgData name="Müller Laura" userId="8191ac63-0d49-4000-a34c-4f0f8c71d94d" providerId="ADAL" clId="{B2B72579-E9C9-4841-83B0-DBD0FDB23132}" dt="2024-09-03T09:02:25.402" v="29000" actId="478"/>
          <ac:picMkLst>
            <pc:docMk/>
            <pc:sldMk cId="1928925724" sldId="610"/>
            <ac:picMk id="53" creationId="{3E39B324-35D3-0426-8539-9196FBF91E31}"/>
          </ac:picMkLst>
        </pc:picChg>
        <pc:picChg chg="add mod">
          <ac:chgData name="Müller Laura" userId="8191ac63-0d49-4000-a34c-4f0f8c71d94d" providerId="ADAL" clId="{B2B72579-E9C9-4841-83B0-DBD0FDB23132}" dt="2024-09-03T09:15:59.763" v="29479"/>
          <ac:picMkLst>
            <pc:docMk/>
            <pc:sldMk cId="1928925724" sldId="610"/>
            <ac:picMk id="56" creationId="{C5215D67-B857-B22C-7B81-A90FEB005403}"/>
          </ac:picMkLst>
        </pc:picChg>
        <pc:picChg chg="add mod">
          <ac:chgData name="Müller Laura" userId="8191ac63-0d49-4000-a34c-4f0f8c71d94d" providerId="ADAL" clId="{B2B72579-E9C9-4841-83B0-DBD0FDB23132}" dt="2024-09-03T09:15:59.763" v="29479"/>
          <ac:picMkLst>
            <pc:docMk/>
            <pc:sldMk cId="1928925724" sldId="610"/>
            <ac:picMk id="57" creationId="{C984114E-A62B-4F42-7A4B-B5F87AF08405}"/>
          </ac:picMkLst>
        </pc:picChg>
        <pc:cxnChg chg="add mod">
          <ac:chgData name="Müller Laura" userId="8191ac63-0d49-4000-a34c-4f0f8c71d94d" providerId="ADAL" clId="{B2B72579-E9C9-4841-83B0-DBD0FDB23132}" dt="2024-09-05T07:29:28.400" v="39387" actId="14100"/>
          <ac:cxnSpMkLst>
            <pc:docMk/>
            <pc:sldMk cId="1928925724" sldId="610"/>
            <ac:cxnSpMk id="30" creationId="{133D95FA-1764-A205-D602-31D442427657}"/>
          </ac:cxnSpMkLst>
        </pc:cxnChg>
        <pc:cxnChg chg="add mod">
          <ac:chgData name="Müller Laura" userId="8191ac63-0d49-4000-a34c-4f0f8c71d94d" providerId="ADAL" clId="{B2B72579-E9C9-4841-83B0-DBD0FDB23132}" dt="2024-09-05T07:28:03.210" v="39344" actId="1037"/>
          <ac:cxnSpMkLst>
            <pc:docMk/>
            <pc:sldMk cId="1928925724" sldId="610"/>
            <ac:cxnSpMk id="33" creationId="{FE239096-C7FC-EED4-8DBB-6E095D501880}"/>
          </ac:cxnSpMkLst>
        </pc:cxnChg>
      </pc:sldChg>
      <pc:sldChg chg="addSp delSp modSp add mod">
        <pc:chgData name="Müller Laura" userId="8191ac63-0d49-4000-a34c-4f0f8c71d94d" providerId="ADAL" clId="{B2B72579-E9C9-4841-83B0-DBD0FDB23132}" dt="2024-09-06T06:52:21.749" v="42118" actId="20577"/>
        <pc:sldMkLst>
          <pc:docMk/>
          <pc:sldMk cId="2161354589" sldId="611"/>
        </pc:sldMkLst>
        <pc:spChg chg="add del mod">
          <ac:chgData name="Müller Laura" userId="8191ac63-0d49-4000-a34c-4f0f8c71d94d" providerId="ADAL" clId="{B2B72579-E9C9-4841-83B0-DBD0FDB23132}" dt="2024-09-06T06:51:08.136" v="42052" actId="478"/>
          <ac:spMkLst>
            <pc:docMk/>
            <pc:sldMk cId="2161354589" sldId="611"/>
            <ac:spMk id="4" creationId="{919BF64F-59F7-CD53-45E4-4E01F30C44AD}"/>
          </ac:spMkLst>
        </pc:spChg>
        <pc:spChg chg="add mod">
          <ac:chgData name="Müller Laura" userId="8191ac63-0d49-4000-a34c-4f0f8c71d94d" providerId="ADAL" clId="{B2B72579-E9C9-4841-83B0-DBD0FDB23132}" dt="2024-09-06T06:52:21.749" v="42118" actId="20577"/>
          <ac:spMkLst>
            <pc:docMk/>
            <pc:sldMk cId="2161354589" sldId="611"/>
            <ac:spMk id="5" creationId="{7A47453A-3765-7CE6-D045-19847BA8F34B}"/>
          </ac:spMkLst>
        </pc:spChg>
        <pc:spChg chg="del">
          <ac:chgData name="Müller Laura" userId="8191ac63-0d49-4000-a34c-4f0f8c71d94d" providerId="ADAL" clId="{B2B72579-E9C9-4841-83B0-DBD0FDB23132}" dt="2024-09-06T06:51:05.154" v="42050" actId="478"/>
          <ac:spMkLst>
            <pc:docMk/>
            <pc:sldMk cId="2161354589" sldId="611"/>
            <ac:spMk id="10" creationId="{B913B4DB-2508-FA3A-41B8-07F7BAE2251E}"/>
          </ac:spMkLst>
        </pc:spChg>
        <pc:spChg chg="mod">
          <ac:chgData name="Müller Laura" userId="8191ac63-0d49-4000-a34c-4f0f8c71d94d" providerId="ADAL" clId="{B2B72579-E9C9-4841-83B0-DBD0FDB23132}" dt="2024-09-03T08:16:57.613" v="28076"/>
          <ac:spMkLst>
            <pc:docMk/>
            <pc:sldMk cId="2161354589" sldId="611"/>
            <ac:spMk id="14" creationId="{746E22CA-24F1-5F36-3ADF-8ADBA969614D}"/>
          </ac:spMkLst>
        </pc:spChg>
        <pc:spChg chg="mod">
          <ac:chgData name="Müller Laura" userId="8191ac63-0d49-4000-a34c-4f0f8c71d94d" providerId="ADAL" clId="{B2B72579-E9C9-4841-83B0-DBD0FDB23132}" dt="2024-09-03T08:16:57.613" v="28076"/>
          <ac:spMkLst>
            <pc:docMk/>
            <pc:sldMk cId="2161354589" sldId="611"/>
            <ac:spMk id="16" creationId="{FFA8D03C-D9C3-ADB8-6B2F-DA8DA3953D0C}"/>
          </ac:spMkLst>
        </pc:spChg>
        <pc:spChg chg="del">
          <ac:chgData name="Müller Laura" userId="8191ac63-0d49-4000-a34c-4f0f8c71d94d" providerId="ADAL" clId="{B2B72579-E9C9-4841-83B0-DBD0FDB23132}" dt="2024-09-03T09:04:23.551" v="29006" actId="478"/>
          <ac:spMkLst>
            <pc:docMk/>
            <pc:sldMk cId="2161354589" sldId="611"/>
            <ac:spMk id="17" creationId="{06C0B115-6E92-81F6-A8A8-A252B02EFCCE}"/>
          </ac:spMkLst>
        </pc:spChg>
        <pc:spChg chg="del">
          <ac:chgData name="Müller Laura" userId="8191ac63-0d49-4000-a34c-4f0f8c71d94d" providerId="ADAL" clId="{B2B72579-E9C9-4841-83B0-DBD0FDB23132}" dt="2024-09-03T09:04:23.551" v="29006" actId="478"/>
          <ac:spMkLst>
            <pc:docMk/>
            <pc:sldMk cId="2161354589" sldId="611"/>
            <ac:spMk id="18" creationId="{75E345B8-5049-DEE0-574D-4DEA53ABE634}"/>
          </ac:spMkLst>
        </pc:spChg>
        <pc:spChg chg="mod">
          <ac:chgData name="Müller Laura" userId="8191ac63-0d49-4000-a34c-4f0f8c71d94d" providerId="ADAL" clId="{B2B72579-E9C9-4841-83B0-DBD0FDB23132}" dt="2024-09-03T08:16:57.613" v="28076"/>
          <ac:spMkLst>
            <pc:docMk/>
            <pc:sldMk cId="2161354589" sldId="611"/>
            <ac:spMk id="19" creationId="{75DD3380-6419-9F07-3570-7B5EFCCA4DE4}"/>
          </ac:spMkLst>
        </pc:spChg>
        <pc:spChg chg="mod">
          <ac:chgData name="Müller Laura" userId="8191ac63-0d49-4000-a34c-4f0f8c71d94d" providerId="ADAL" clId="{B2B72579-E9C9-4841-83B0-DBD0FDB23132}" dt="2024-09-03T08:16:57.613" v="28076"/>
          <ac:spMkLst>
            <pc:docMk/>
            <pc:sldMk cId="2161354589" sldId="611"/>
            <ac:spMk id="20" creationId="{452C3668-215B-D622-6D2C-4FC07C266065}"/>
          </ac:spMkLst>
        </pc:spChg>
        <pc:spChg chg="mod">
          <ac:chgData name="Müller Laura" userId="8191ac63-0d49-4000-a34c-4f0f8c71d94d" providerId="ADAL" clId="{B2B72579-E9C9-4841-83B0-DBD0FDB23132}" dt="2024-09-03T09:15:30.385" v="29477" actId="1038"/>
          <ac:spMkLst>
            <pc:docMk/>
            <pc:sldMk cId="2161354589" sldId="611"/>
            <ac:spMk id="26" creationId="{19E654E4-AB41-A647-D475-7DE16629837C}"/>
          </ac:spMkLst>
        </pc:spChg>
        <pc:spChg chg="mod">
          <ac:chgData name="Müller Laura" userId="8191ac63-0d49-4000-a34c-4f0f8c71d94d" providerId="ADAL" clId="{B2B72579-E9C9-4841-83B0-DBD0FDB23132}" dt="2024-09-03T09:15:30.385" v="29477" actId="1038"/>
          <ac:spMkLst>
            <pc:docMk/>
            <pc:sldMk cId="2161354589" sldId="611"/>
            <ac:spMk id="27" creationId="{7E44C4B4-A896-8D73-EF8C-58D3F85C42F8}"/>
          </ac:spMkLst>
        </pc:spChg>
        <pc:spChg chg="mod">
          <ac:chgData name="Müller Laura" userId="8191ac63-0d49-4000-a34c-4f0f8c71d94d" providerId="ADAL" clId="{B2B72579-E9C9-4841-83B0-DBD0FDB23132}" dt="2024-09-03T08:16:57.613" v="28076"/>
          <ac:spMkLst>
            <pc:docMk/>
            <pc:sldMk cId="2161354589" sldId="611"/>
            <ac:spMk id="28" creationId="{DE741A2A-62CA-147E-B2AE-66E6A543F58F}"/>
          </ac:spMkLst>
        </pc:spChg>
        <pc:spChg chg="mod">
          <ac:chgData name="Müller Laura" userId="8191ac63-0d49-4000-a34c-4f0f8c71d94d" providerId="ADAL" clId="{B2B72579-E9C9-4841-83B0-DBD0FDB23132}" dt="2024-09-03T08:16:57.613" v="28076"/>
          <ac:spMkLst>
            <pc:docMk/>
            <pc:sldMk cId="2161354589" sldId="611"/>
            <ac:spMk id="29" creationId="{0E7B5C31-D291-9576-2664-AB7DE2F1558A}"/>
          </ac:spMkLst>
        </pc:spChg>
        <pc:spChg chg="mod">
          <ac:chgData name="Müller Laura" userId="8191ac63-0d49-4000-a34c-4f0f8c71d94d" providerId="ADAL" clId="{B2B72579-E9C9-4841-83B0-DBD0FDB23132}" dt="2024-09-03T08:16:57.613" v="28076"/>
          <ac:spMkLst>
            <pc:docMk/>
            <pc:sldMk cId="2161354589" sldId="611"/>
            <ac:spMk id="31" creationId="{FA83FFBF-8FC1-8F4F-6E80-CC37CA467DE3}"/>
          </ac:spMkLst>
        </pc:spChg>
        <pc:spChg chg="mod">
          <ac:chgData name="Müller Laura" userId="8191ac63-0d49-4000-a34c-4f0f8c71d94d" providerId="ADAL" clId="{B2B72579-E9C9-4841-83B0-DBD0FDB23132}" dt="2024-09-03T08:16:57.613" v="28076"/>
          <ac:spMkLst>
            <pc:docMk/>
            <pc:sldMk cId="2161354589" sldId="611"/>
            <ac:spMk id="32" creationId="{E9C7AD72-EC17-A8D0-33A0-D4E204799702}"/>
          </ac:spMkLst>
        </pc:spChg>
        <pc:spChg chg="mod">
          <ac:chgData name="Müller Laura" userId="8191ac63-0d49-4000-a34c-4f0f8c71d94d" providerId="ADAL" clId="{B2B72579-E9C9-4841-83B0-DBD0FDB23132}" dt="2024-09-03T08:16:57.613" v="28076"/>
          <ac:spMkLst>
            <pc:docMk/>
            <pc:sldMk cId="2161354589" sldId="611"/>
            <ac:spMk id="33" creationId="{49EAC12F-4C16-FC01-9367-8186CEAFD1E3}"/>
          </ac:spMkLst>
        </pc:spChg>
        <pc:spChg chg="mod">
          <ac:chgData name="Müller Laura" userId="8191ac63-0d49-4000-a34c-4f0f8c71d94d" providerId="ADAL" clId="{B2B72579-E9C9-4841-83B0-DBD0FDB23132}" dt="2024-09-03T08:16:57.613" v="28076"/>
          <ac:spMkLst>
            <pc:docMk/>
            <pc:sldMk cId="2161354589" sldId="611"/>
            <ac:spMk id="34" creationId="{905C1F92-FE7C-7D3C-2D3E-7016CE1374D9}"/>
          </ac:spMkLst>
        </pc:spChg>
        <pc:spChg chg="add mod">
          <ac:chgData name="Müller Laura" userId="8191ac63-0d49-4000-a34c-4f0f8c71d94d" providerId="ADAL" clId="{B2B72579-E9C9-4841-83B0-DBD0FDB23132}" dt="2024-09-03T08:23:56.940" v="28505" actId="1037"/>
          <ac:spMkLst>
            <pc:docMk/>
            <pc:sldMk cId="2161354589" sldId="611"/>
            <ac:spMk id="35" creationId="{61080736-4268-6C8B-B8CF-79D6621D42D7}"/>
          </ac:spMkLst>
        </pc:spChg>
        <pc:spChg chg="add mod">
          <ac:chgData name="Müller Laura" userId="8191ac63-0d49-4000-a34c-4f0f8c71d94d" providerId="ADAL" clId="{B2B72579-E9C9-4841-83B0-DBD0FDB23132}" dt="2024-09-03T08:18:03.064" v="28095" actId="164"/>
          <ac:spMkLst>
            <pc:docMk/>
            <pc:sldMk cId="2161354589" sldId="611"/>
            <ac:spMk id="36" creationId="{05BE06EE-9548-B73D-B063-E01478F761D0}"/>
          </ac:spMkLst>
        </pc:spChg>
        <pc:spChg chg="add mod">
          <ac:chgData name="Müller Laura" userId="8191ac63-0d49-4000-a34c-4f0f8c71d94d" providerId="ADAL" clId="{B2B72579-E9C9-4841-83B0-DBD0FDB23132}" dt="2024-09-03T08:24:05.294" v="28506" actId="408"/>
          <ac:spMkLst>
            <pc:docMk/>
            <pc:sldMk cId="2161354589" sldId="611"/>
            <ac:spMk id="41" creationId="{779B9377-CF28-5845-68DE-993DA4E58C11}"/>
          </ac:spMkLst>
        </pc:spChg>
        <pc:spChg chg="add mod">
          <ac:chgData name="Müller Laura" userId="8191ac63-0d49-4000-a34c-4f0f8c71d94d" providerId="ADAL" clId="{B2B72579-E9C9-4841-83B0-DBD0FDB23132}" dt="2024-09-03T08:24:05.294" v="28506" actId="408"/>
          <ac:spMkLst>
            <pc:docMk/>
            <pc:sldMk cId="2161354589" sldId="611"/>
            <ac:spMk id="42" creationId="{B5250E6F-5CCD-9359-FF2D-CC43670E4D8B}"/>
          </ac:spMkLst>
        </pc:spChg>
        <pc:spChg chg="add mod">
          <ac:chgData name="Müller Laura" userId="8191ac63-0d49-4000-a34c-4f0f8c71d94d" providerId="ADAL" clId="{B2B72579-E9C9-4841-83B0-DBD0FDB23132}" dt="2024-09-03T08:23:46.917" v="28491"/>
          <ac:spMkLst>
            <pc:docMk/>
            <pc:sldMk cId="2161354589" sldId="611"/>
            <ac:spMk id="43" creationId="{CE7189E2-1698-6C0A-6234-07DB14072CDC}"/>
          </ac:spMkLst>
        </pc:spChg>
        <pc:spChg chg="add mod">
          <ac:chgData name="Müller Laura" userId="8191ac63-0d49-4000-a34c-4f0f8c71d94d" providerId="ADAL" clId="{B2B72579-E9C9-4841-83B0-DBD0FDB23132}" dt="2024-09-03T08:25:35" v="28583" actId="1076"/>
          <ac:spMkLst>
            <pc:docMk/>
            <pc:sldMk cId="2161354589" sldId="611"/>
            <ac:spMk id="51" creationId="{2F219934-19C0-B934-FFB3-0F6622E5BCB3}"/>
          </ac:spMkLst>
        </pc:spChg>
        <pc:spChg chg="add mod">
          <ac:chgData name="Müller Laura" userId="8191ac63-0d49-4000-a34c-4f0f8c71d94d" providerId="ADAL" clId="{B2B72579-E9C9-4841-83B0-DBD0FDB23132}" dt="2024-09-03T08:25:35" v="28583" actId="1076"/>
          <ac:spMkLst>
            <pc:docMk/>
            <pc:sldMk cId="2161354589" sldId="611"/>
            <ac:spMk id="52" creationId="{BADCB9BA-CD7E-2C84-133F-A3282CD15EC2}"/>
          </ac:spMkLst>
        </pc:spChg>
        <pc:spChg chg="add mod">
          <ac:chgData name="Müller Laura" userId="8191ac63-0d49-4000-a34c-4f0f8c71d94d" providerId="ADAL" clId="{B2B72579-E9C9-4841-83B0-DBD0FDB23132}" dt="2024-09-03T08:25:35" v="28583" actId="1076"/>
          <ac:spMkLst>
            <pc:docMk/>
            <pc:sldMk cId="2161354589" sldId="611"/>
            <ac:spMk id="53" creationId="{12B6E164-1CCA-9893-976B-8602FA2A2BD2}"/>
          </ac:spMkLst>
        </pc:spChg>
        <pc:spChg chg="add mod">
          <ac:chgData name="Müller Laura" userId="8191ac63-0d49-4000-a34c-4f0f8c71d94d" providerId="ADAL" clId="{B2B72579-E9C9-4841-83B0-DBD0FDB23132}" dt="2024-09-03T08:25:35" v="28583" actId="1076"/>
          <ac:spMkLst>
            <pc:docMk/>
            <pc:sldMk cId="2161354589" sldId="611"/>
            <ac:spMk id="54" creationId="{A38D20EB-30D5-045F-82C1-087E58FA90B7}"/>
          </ac:spMkLst>
        </pc:spChg>
        <pc:spChg chg="add mod">
          <ac:chgData name="Müller Laura" userId="8191ac63-0d49-4000-a34c-4f0f8c71d94d" providerId="ADAL" clId="{B2B72579-E9C9-4841-83B0-DBD0FDB23132}" dt="2024-09-03T09:04:24.135" v="29007"/>
          <ac:spMkLst>
            <pc:docMk/>
            <pc:sldMk cId="2161354589" sldId="611"/>
            <ac:spMk id="85" creationId="{AFBFB5BA-A1BC-197A-971B-FCA1389FB1D2}"/>
          </ac:spMkLst>
        </pc:spChg>
        <pc:spChg chg="add mod">
          <ac:chgData name="Müller Laura" userId="8191ac63-0d49-4000-a34c-4f0f8c71d94d" providerId="ADAL" clId="{B2B72579-E9C9-4841-83B0-DBD0FDB23132}" dt="2024-09-06T06:45:07.466" v="41969" actId="20577"/>
          <ac:spMkLst>
            <pc:docMk/>
            <pc:sldMk cId="2161354589" sldId="611"/>
            <ac:spMk id="90" creationId="{B03FE268-C312-6CD1-E36E-1ACC4E6629E0}"/>
          </ac:spMkLst>
        </pc:spChg>
        <pc:spChg chg="mod">
          <ac:chgData name="Müller Laura" userId="8191ac63-0d49-4000-a34c-4f0f8c71d94d" providerId="ADAL" clId="{B2B72579-E9C9-4841-83B0-DBD0FDB23132}" dt="2024-09-03T09:15:21.463" v="29466" actId="1037"/>
          <ac:spMkLst>
            <pc:docMk/>
            <pc:sldMk cId="2161354589" sldId="611"/>
            <ac:spMk id="103" creationId="{91229049-111B-8F08-EFAD-B7BA4DEB4CB3}"/>
          </ac:spMkLst>
        </pc:spChg>
        <pc:spChg chg="mod">
          <ac:chgData name="Müller Laura" userId="8191ac63-0d49-4000-a34c-4f0f8c71d94d" providerId="ADAL" clId="{B2B72579-E9C9-4841-83B0-DBD0FDB23132}" dt="2024-09-03T09:15:21.463" v="29466" actId="1037"/>
          <ac:spMkLst>
            <pc:docMk/>
            <pc:sldMk cId="2161354589" sldId="611"/>
            <ac:spMk id="104" creationId="{E0A709C7-DC8A-CFD0-37E9-BA5D7AB800A8}"/>
          </ac:spMkLst>
        </pc:spChg>
        <pc:spChg chg="add mod">
          <ac:chgData name="Müller Laura" userId="8191ac63-0d49-4000-a34c-4f0f8c71d94d" providerId="ADAL" clId="{B2B72579-E9C9-4841-83B0-DBD0FDB23132}" dt="2024-09-03T09:08:18.692" v="29115" actId="208"/>
          <ac:spMkLst>
            <pc:docMk/>
            <pc:sldMk cId="2161354589" sldId="611"/>
            <ac:spMk id="107" creationId="{4655208A-7873-F0F8-34BC-C26E296565F3}"/>
          </ac:spMkLst>
        </pc:spChg>
        <pc:spChg chg="del">
          <ac:chgData name="Müller Laura" userId="8191ac63-0d49-4000-a34c-4f0f8c71d94d" providerId="ADAL" clId="{B2B72579-E9C9-4841-83B0-DBD0FDB23132}" dt="2024-09-03T10:07:23.569" v="30882" actId="478"/>
          <ac:spMkLst>
            <pc:docMk/>
            <pc:sldMk cId="2161354589" sldId="611"/>
            <ac:spMk id="108" creationId="{0ADF21CC-2B34-0F98-9AC6-3E9554942C42}"/>
          </ac:spMkLst>
        </pc:spChg>
        <pc:spChg chg="del">
          <ac:chgData name="Müller Laura" userId="8191ac63-0d49-4000-a34c-4f0f8c71d94d" providerId="ADAL" clId="{B2B72579-E9C9-4841-83B0-DBD0FDB23132}" dt="2024-09-03T10:07:23.569" v="30882" actId="478"/>
          <ac:spMkLst>
            <pc:docMk/>
            <pc:sldMk cId="2161354589" sldId="611"/>
            <ac:spMk id="109" creationId="{5F9EAE6F-0687-639C-0E4F-556A20AC4796}"/>
          </ac:spMkLst>
        </pc:spChg>
        <pc:spChg chg="add mod">
          <ac:chgData name="Müller Laura" userId="8191ac63-0d49-4000-a34c-4f0f8c71d94d" providerId="ADAL" clId="{B2B72579-E9C9-4841-83B0-DBD0FDB23132}" dt="2024-09-03T09:08:24.002" v="29118" actId="1076"/>
          <ac:spMkLst>
            <pc:docMk/>
            <pc:sldMk cId="2161354589" sldId="611"/>
            <ac:spMk id="110" creationId="{3FE71A4D-5941-C2C4-3FCC-0A853A979EDA}"/>
          </ac:spMkLst>
        </pc:spChg>
        <pc:spChg chg="add mod">
          <ac:chgData name="Müller Laura" userId="8191ac63-0d49-4000-a34c-4f0f8c71d94d" providerId="ADAL" clId="{B2B72579-E9C9-4841-83B0-DBD0FDB23132}" dt="2024-09-03T09:09:42.312" v="29122" actId="14100"/>
          <ac:spMkLst>
            <pc:docMk/>
            <pc:sldMk cId="2161354589" sldId="611"/>
            <ac:spMk id="114" creationId="{9CAA50D0-3431-17BD-9565-93CEF622F341}"/>
          </ac:spMkLst>
        </pc:spChg>
        <pc:spChg chg="add mod">
          <ac:chgData name="Müller Laura" userId="8191ac63-0d49-4000-a34c-4f0f8c71d94d" providerId="ADAL" clId="{B2B72579-E9C9-4841-83B0-DBD0FDB23132}" dt="2024-09-03T09:09:42.312" v="29122" actId="14100"/>
          <ac:spMkLst>
            <pc:docMk/>
            <pc:sldMk cId="2161354589" sldId="611"/>
            <ac:spMk id="121" creationId="{9A991C49-D5E4-3829-26D3-A279B42EDAC5}"/>
          </ac:spMkLst>
        </pc:spChg>
        <pc:spChg chg="add del mod">
          <ac:chgData name="Müller Laura" userId="8191ac63-0d49-4000-a34c-4f0f8c71d94d" providerId="ADAL" clId="{B2B72579-E9C9-4841-83B0-DBD0FDB23132}" dt="2024-09-03T09:12:14.562" v="29308" actId="478"/>
          <ac:spMkLst>
            <pc:docMk/>
            <pc:sldMk cId="2161354589" sldId="611"/>
            <ac:spMk id="130" creationId="{35BCB16A-B328-0BC5-BA15-EACDA79B6631}"/>
          </ac:spMkLst>
        </pc:spChg>
        <pc:spChg chg="add mod">
          <ac:chgData name="Müller Laura" userId="8191ac63-0d49-4000-a34c-4f0f8c71d94d" providerId="ADAL" clId="{B2B72579-E9C9-4841-83B0-DBD0FDB23132}" dt="2024-09-03T09:14:42.235" v="29431" actId="1038"/>
          <ac:spMkLst>
            <pc:docMk/>
            <pc:sldMk cId="2161354589" sldId="611"/>
            <ac:spMk id="137" creationId="{843A3CF1-5EBF-AC9C-159E-410C2F61C6F5}"/>
          </ac:spMkLst>
        </pc:spChg>
        <pc:spChg chg="add mod">
          <ac:chgData name="Müller Laura" userId="8191ac63-0d49-4000-a34c-4f0f8c71d94d" providerId="ADAL" clId="{B2B72579-E9C9-4841-83B0-DBD0FDB23132}" dt="2024-09-03T09:14:42.235" v="29431" actId="1038"/>
          <ac:spMkLst>
            <pc:docMk/>
            <pc:sldMk cId="2161354589" sldId="611"/>
            <ac:spMk id="138" creationId="{52A05CA3-F19D-8130-F495-643CCD73F9FA}"/>
          </ac:spMkLst>
        </pc:spChg>
        <pc:spChg chg="add mod">
          <ac:chgData name="Müller Laura" userId="8191ac63-0d49-4000-a34c-4f0f8c71d94d" providerId="ADAL" clId="{B2B72579-E9C9-4841-83B0-DBD0FDB23132}" dt="2024-09-03T09:14:42.235" v="29431" actId="1038"/>
          <ac:spMkLst>
            <pc:docMk/>
            <pc:sldMk cId="2161354589" sldId="611"/>
            <ac:spMk id="139" creationId="{A6FACA76-5959-9C7B-AC31-CFF398A1CDC0}"/>
          </ac:spMkLst>
        </pc:spChg>
        <pc:spChg chg="add mod">
          <ac:chgData name="Müller Laura" userId="8191ac63-0d49-4000-a34c-4f0f8c71d94d" providerId="ADAL" clId="{B2B72579-E9C9-4841-83B0-DBD0FDB23132}" dt="2024-09-03T09:14:42.235" v="29431" actId="1038"/>
          <ac:spMkLst>
            <pc:docMk/>
            <pc:sldMk cId="2161354589" sldId="611"/>
            <ac:spMk id="140" creationId="{1430D9D7-2362-C8F9-B2FF-34AB2A55C027}"/>
          </ac:spMkLst>
        </pc:spChg>
        <pc:spChg chg="add mod">
          <ac:chgData name="Müller Laura" userId="8191ac63-0d49-4000-a34c-4f0f8c71d94d" providerId="ADAL" clId="{B2B72579-E9C9-4841-83B0-DBD0FDB23132}" dt="2024-09-03T09:14:42.235" v="29431" actId="1038"/>
          <ac:spMkLst>
            <pc:docMk/>
            <pc:sldMk cId="2161354589" sldId="611"/>
            <ac:spMk id="141" creationId="{60D73CE6-D5EC-756F-CD28-7C9822E9E005}"/>
          </ac:spMkLst>
        </pc:spChg>
        <pc:spChg chg="add mod">
          <ac:chgData name="Müller Laura" userId="8191ac63-0d49-4000-a34c-4f0f8c71d94d" providerId="ADAL" clId="{B2B72579-E9C9-4841-83B0-DBD0FDB23132}" dt="2024-09-03T09:14:42.235" v="29431" actId="1038"/>
          <ac:spMkLst>
            <pc:docMk/>
            <pc:sldMk cId="2161354589" sldId="611"/>
            <ac:spMk id="142" creationId="{6D157EEF-70D1-02DC-2F3E-E992E639E277}"/>
          </ac:spMkLst>
        </pc:spChg>
        <pc:spChg chg="add mod">
          <ac:chgData name="Müller Laura" userId="8191ac63-0d49-4000-a34c-4f0f8c71d94d" providerId="ADAL" clId="{B2B72579-E9C9-4841-83B0-DBD0FDB23132}" dt="2024-09-03T09:14:42.235" v="29431" actId="1038"/>
          <ac:spMkLst>
            <pc:docMk/>
            <pc:sldMk cId="2161354589" sldId="611"/>
            <ac:spMk id="143" creationId="{14DBB5FE-FC88-22DF-4257-40E25330022C}"/>
          </ac:spMkLst>
        </pc:spChg>
        <pc:spChg chg="mod">
          <ac:chgData name="Müller Laura" userId="8191ac63-0d49-4000-a34c-4f0f8c71d94d" providerId="ADAL" clId="{B2B72579-E9C9-4841-83B0-DBD0FDB23132}" dt="2024-09-03T09:15:00.732" v="29432"/>
          <ac:spMkLst>
            <pc:docMk/>
            <pc:sldMk cId="2161354589" sldId="611"/>
            <ac:spMk id="147" creationId="{CBC89715-255A-20C6-6AF3-12CCC0F5FDD5}"/>
          </ac:spMkLst>
        </pc:spChg>
        <pc:spChg chg="mod">
          <ac:chgData name="Müller Laura" userId="8191ac63-0d49-4000-a34c-4f0f8c71d94d" providerId="ADAL" clId="{B2B72579-E9C9-4841-83B0-DBD0FDB23132}" dt="2024-09-03T09:15:00.732" v="29432"/>
          <ac:spMkLst>
            <pc:docMk/>
            <pc:sldMk cId="2161354589" sldId="611"/>
            <ac:spMk id="148" creationId="{E6AFC4D7-C1DC-EF0F-79CC-E8773E6D4F49}"/>
          </ac:spMkLst>
        </pc:spChg>
        <pc:spChg chg="mod">
          <ac:chgData name="Müller Laura" userId="8191ac63-0d49-4000-a34c-4f0f8c71d94d" providerId="ADAL" clId="{B2B72579-E9C9-4841-83B0-DBD0FDB23132}" dt="2024-09-03T09:15:00.732" v="29432"/>
          <ac:spMkLst>
            <pc:docMk/>
            <pc:sldMk cId="2161354589" sldId="611"/>
            <ac:spMk id="149" creationId="{2F90B53B-4A1D-2507-B4AC-C1AC397A70D9}"/>
          </ac:spMkLst>
        </pc:spChg>
        <pc:spChg chg="mod">
          <ac:chgData name="Müller Laura" userId="8191ac63-0d49-4000-a34c-4f0f8c71d94d" providerId="ADAL" clId="{B2B72579-E9C9-4841-83B0-DBD0FDB23132}" dt="2024-09-03T09:15:00.732" v="29432"/>
          <ac:spMkLst>
            <pc:docMk/>
            <pc:sldMk cId="2161354589" sldId="611"/>
            <ac:spMk id="150" creationId="{A56F2314-FC26-6FAF-8D9D-B5E7BC1E1A05}"/>
          </ac:spMkLst>
        </pc:spChg>
        <pc:spChg chg="mod">
          <ac:chgData name="Müller Laura" userId="8191ac63-0d49-4000-a34c-4f0f8c71d94d" providerId="ADAL" clId="{B2B72579-E9C9-4841-83B0-DBD0FDB23132}" dt="2024-09-03T09:15:00.732" v="29432"/>
          <ac:spMkLst>
            <pc:docMk/>
            <pc:sldMk cId="2161354589" sldId="611"/>
            <ac:spMk id="151" creationId="{309FA37D-4B7C-EB71-EFBB-D10CE3131F03}"/>
          </ac:spMkLst>
        </pc:spChg>
        <pc:spChg chg="mod">
          <ac:chgData name="Müller Laura" userId="8191ac63-0d49-4000-a34c-4f0f8c71d94d" providerId="ADAL" clId="{B2B72579-E9C9-4841-83B0-DBD0FDB23132}" dt="2024-09-03T09:15:00.732" v="29432"/>
          <ac:spMkLst>
            <pc:docMk/>
            <pc:sldMk cId="2161354589" sldId="611"/>
            <ac:spMk id="152" creationId="{D42D19B5-2774-D4B5-FF88-7C8DF87180CB}"/>
          </ac:spMkLst>
        </pc:spChg>
        <pc:spChg chg="mod">
          <ac:chgData name="Müller Laura" userId="8191ac63-0d49-4000-a34c-4f0f8c71d94d" providerId="ADAL" clId="{B2B72579-E9C9-4841-83B0-DBD0FDB23132}" dt="2024-09-03T09:15:00.732" v="29432"/>
          <ac:spMkLst>
            <pc:docMk/>
            <pc:sldMk cId="2161354589" sldId="611"/>
            <ac:spMk id="153" creationId="{3550E8EE-0BC5-1D64-044E-D2C4EF180B8C}"/>
          </ac:spMkLst>
        </pc:spChg>
        <pc:spChg chg="add mod">
          <ac:chgData name="Müller Laura" userId="8191ac63-0d49-4000-a34c-4f0f8c71d94d" providerId="ADAL" clId="{B2B72579-E9C9-4841-83B0-DBD0FDB23132}" dt="2024-09-03T10:07:23.903" v="30883"/>
          <ac:spMkLst>
            <pc:docMk/>
            <pc:sldMk cId="2161354589" sldId="611"/>
            <ac:spMk id="154" creationId="{E64B1E88-09B6-7E4A-4AB3-908CF97B19FA}"/>
          </ac:spMkLst>
        </pc:spChg>
        <pc:spChg chg="add mod">
          <ac:chgData name="Müller Laura" userId="8191ac63-0d49-4000-a34c-4f0f8c71d94d" providerId="ADAL" clId="{B2B72579-E9C9-4841-83B0-DBD0FDB23132}" dt="2024-09-03T10:07:23.903" v="30883"/>
          <ac:spMkLst>
            <pc:docMk/>
            <pc:sldMk cId="2161354589" sldId="611"/>
            <ac:spMk id="155" creationId="{154AD379-BE81-CE59-0993-9B2E8160D95B}"/>
          </ac:spMkLst>
        </pc:spChg>
        <pc:spChg chg="add mod">
          <ac:chgData name="Müller Laura" userId="8191ac63-0d49-4000-a34c-4f0f8c71d94d" providerId="ADAL" clId="{B2B72579-E9C9-4841-83B0-DBD0FDB23132}" dt="2024-09-03T10:07:23.903" v="30883"/>
          <ac:spMkLst>
            <pc:docMk/>
            <pc:sldMk cId="2161354589" sldId="611"/>
            <ac:spMk id="156" creationId="{402AEE10-9292-B7E9-6E18-DA596FBD145E}"/>
          </ac:spMkLst>
        </pc:spChg>
        <pc:spChg chg="add mod">
          <ac:chgData name="Müller Laura" userId="8191ac63-0d49-4000-a34c-4f0f8c71d94d" providerId="ADAL" clId="{B2B72579-E9C9-4841-83B0-DBD0FDB23132}" dt="2024-09-03T10:07:23.903" v="30883"/>
          <ac:spMkLst>
            <pc:docMk/>
            <pc:sldMk cId="2161354589" sldId="611"/>
            <ac:spMk id="157" creationId="{421400F9-E7F5-A443-8DE0-62022D55631F}"/>
          </ac:spMkLst>
        </pc:spChg>
        <pc:spChg chg="add mod">
          <ac:chgData name="Müller Laura" userId="8191ac63-0d49-4000-a34c-4f0f8c71d94d" providerId="ADAL" clId="{B2B72579-E9C9-4841-83B0-DBD0FDB23132}" dt="2024-09-03T10:07:32.020" v="30884"/>
          <ac:spMkLst>
            <pc:docMk/>
            <pc:sldMk cId="2161354589" sldId="611"/>
            <ac:spMk id="158" creationId="{45406648-834B-7B61-AA24-01D1AB3FF839}"/>
          </ac:spMkLst>
        </pc:spChg>
        <pc:spChg chg="add mod">
          <ac:chgData name="Müller Laura" userId="8191ac63-0d49-4000-a34c-4f0f8c71d94d" providerId="ADAL" clId="{B2B72579-E9C9-4841-83B0-DBD0FDB23132}" dt="2024-09-03T10:07:32.020" v="30884"/>
          <ac:spMkLst>
            <pc:docMk/>
            <pc:sldMk cId="2161354589" sldId="611"/>
            <ac:spMk id="159" creationId="{58079B63-DA32-3E56-2658-C1AAE58526D6}"/>
          </ac:spMkLst>
        </pc:spChg>
        <pc:spChg chg="add del mod">
          <ac:chgData name="Müller Laura" userId="8191ac63-0d49-4000-a34c-4f0f8c71d94d" providerId="ADAL" clId="{B2B72579-E9C9-4841-83B0-DBD0FDB23132}" dt="2024-09-03T12:40:11.997" v="31018" actId="478"/>
          <ac:spMkLst>
            <pc:docMk/>
            <pc:sldMk cId="2161354589" sldId="611"/>
            <ac:spMk id="160" creationId="{F1CD0EDD-2B6A-5A50-8193-A129B03ADC6D}"/>
          </ac:spMkLst>
        </pc:spChg>
        <pc:grpChg chg="add del mod ord">
          <ac:chgData name="Müller Laura" userId="8191ac63-0d49-4000-a34c-4f0f8c71d94d" providerId="ADAL" clId="{B2B72579-E9C9-4841-83B0-DBD0FDB23132}" dt="2024-09-03T08:17:10.708" v="28081" actId="478"/>
          <ac:grpSpMkLst>
            <pc:docMk/>
            <pc:sldMk cId="2161354589" sldId="611"/>
            <ac:grpSpMk id="7" creationId="{C7E573DE-9BA0-A418-88BF-B9AC6CA4008F}"/>
          </ac:grpSpMkLst>
        </pc:grpChg>
        <pc:grpChg chg="mod">
          <ac:chgData name="Müller Laura" userId="8191ac63-0d49-4000-a34c-4f0f8c71d94d" providerId="ADAL" clId="{B2B72579-E9C9-4841-83B0-DBD0FDB23132}" dt="2024-09-03T08:16:57.613" v="28076"/>
          <ac:grpSpMkLst>
            <pc:docMk/>
            <pc:sldMk cId="2161354589" sldId="611"/>
            <ac:grpSpMk id="8" creationId="{31396CE1-2F13-5BCC-DAF2-0F0257920173}"/>
          </ac:grpSpMkLst>
        </pc:grpChg>
        <pc:grpChg chg="mod">
          <ac:chgData name="Müller Laura" userId="8191ac63-0d49-4000-a34c-4f0f8c71d94d" providerId="ADAL" clId="{B2B72579-E9C9-4841-83B0-DBD0FDB23132}" dt="2024-09-03T08:16:57.613" v="28076"/>
          <ac:grpSpMkLst>
            <pc:docMk/>
            <pc:sldMk cId="2161354589" sldId="611"/>
            <ac:grpSpMk id="11" creationId="{8688A63E-C8CA-7B6B-214D-F6F6AA94F47D}"/>
          </ac:grpSpMkLst>
        </pc:grpChg>
        <pc:grpChg chg="mod">
          <ac:chgData name="Müller Laura" userId="8191ac63-0d49-4000-a34c-4f0f8c71d94d" providerId="ADAL" clId="{B2B72579-E9C9-4841-83B0-DBD0FDB23132}" dt="2024-09-03T08:16:57.613" v="28076"/>
          <ac:grpSpMkLst>
            <pc:docMk/>
            <pc:sldMk cId="2161354589" sldId="611"/>
            <ac:grpSpMk id="12" creationId="{6306942B-C5ED-4347-5EE3-802A65C3E00F}"/>
          </ac:grpSpMkLst>
        </pc:grpChg>
        <pc:grpChg chg="add mod">
          <ac:chgData name="Müller Laura" userId="8191ac63-0d49-4000-a34c-4f0f8c71d94d" providerId="ADAL" clId="{B2B72579-E9C9-4841-83B0-DBD0FDB23132}" dt="2024-09-03T08:24:39.185" v="28549" actId="408"/>
          <ac:grpSpMkLst>
            <pc:docMk/>
            <pc:sldMk cId="2161354589" sldId="611"/>
            <ac:grpSpMk id="38" creationId="{AD12AF2F-529C-8FBB-1AE7-4352F9BA78A4}"/>
          </ac:grpSpMkLst>
        </pc:grpChg>
        <pc:grpChg chg="del">
          <ac:chgData name="Müller Laura" userId="8191ac63-0d49-4000-a34c-4f0f8c71d94d" providerId="ADAL" clId="{B2B72579-E9C9-4841-83B0-DBD0FDB23132}" dt="2024-09-03T08:15:21.276" v="28070" actId="478"/>
          <ac:grpSpMkLst>
            <pc:docMk/>
            <pc:sldMk cId="2161354589" sldId="611"/>
            <ac:grpSpMk id="84" creationId="{67CF6C2E-F52E-528D-167B-2E6F0109375A}"/>
          </ac:grpSpMkLst>
        </pc:grpChg>
        <pc:grpChg chg="del">
          <ac:chgData name="Müller Laura" userId="8191ac63-0d49-4000-a34c-4f0f8c71d94d" providerId="ADAL" clId="{B2B72579-E9C9-4841-83B0-DBD0FDB23132}" dt="2024-09-03T08:15:20.175" v="28069" actId="478"/>
          <ac:grpSpMkLst>
            <pc:docMk/>
            <pc:sldMk cId="2161354589" sldId="611"/>
            <ac:grpSpMk id="97" creationId="{4EACE9A3-3E2F-F7BA-33ED-DEBDB1E29981}"/>
          </ac:grpSpMkLst>
        </pc:grpChg>
        <pc:grpChg chg="add mod">
          <ac:chgData name="Müller Laura" userId="8191ac63-0d49-4000-a34c-4f0f8c71d94d" providerId="ADAL" clId="{B2B72579-E9C9-4841-83B0-DBD0FDB23132}" dt="2024-09-03T09:13:54.952" v="29390" actId="14100"/>
          <ac:grpSpMkLst>
            <pc:docMk/>
            <pc:sldMk cId="2161354589" sldId="611"/>
            <ac:grpSpMk id="144" creationId="{013B8387-E7A0-7AD5-0FE1-9267B0C0FFD2}"/>
          </ac:grpSpMkLst>
        </pc:grpChg>
        <pc:grpChg chg="add mod">
          <ac:chgData name="Müller Laura" userId="8191ac63-0d49-4000-a34c-4f0f8c71d94d" providerId="ADAL" clId="{B2B72579-E9C9-4841-83B0-DBD0FDB23132}" dt="2024-09-03T09:15:06.925" v="29433" actId="1076"/>
          <ac:grpSpMkLst>
            <pc:docMk/>
            <pc:sldMk cId="2161354589" sldId="611"/>
            <ac:grpSpMk id="145" creationId="{075A9B3E-7EA3-B0A9-5F83-BB25BF64BDBC}"/>
          </ac:grpSpMkLst>
        </pc:grpChg>
        <pc:picChg chg="add mod">
          <ac:chgData name="Müller Laura" userId="8191ac63-0d49-4000-a34c-4f0f8c71d94d" providerId="ADAL" clId="{B2B72579-E9C9-4841-83B0-DBD0FDB23132}" dt="2024-09-03T08:18:03.064" v="28095" actId="164"/>
          <ac:picMkLst>
            <pc:docMk/>
            <pc:sldMk cId="2161354589" sldId="611"/>
            <ac:picMk id="3" creationId="{9434F0E2-957A-A178-D097-CC88254B78FE}"/>
          </ac:picMkLst>
        </pc:picChg>
        <pc:picChg chg="del">
          <ac:chgData name="Müller Laura" userId="8191ac63-0d49-4000-a34c-4f0f8c71d94d" providerId="ADAL" clId="{B2B72579-E9C9-4841-83B0-DBD0FDB23132}" dt="2024-09-03T09:04:23.551" v="29006" actId="478"/>
          <ac:picMkLst>
            <pc:docMk/>
            <pc:sldMk cId="2161354589" sldId="611"/>
            <ac:picMk id="5" creationId="{00EA517F-65DC-E1A3-22C5-A49799C41ECE}"/>
          </ac:picMkLst>
        </pc:picChg>
        <pc:picChg chg="del">
          <ac:chgData name="Müller Laura" userId="8191ac63-0d49-4000-a34c-4f0f8c71d94d" providerId="ADAL" clId="{B2B72579-E9C9-4841-83B0-DBD0FDB23132}" dt="2024-09-03T08:44:06.116" v="28881" actId="478"/>
          <ac:picMkLst>
            <pc:docMk/>
            <pc:sldMk cId="2161354589" sldId="611"/>
            <ac:picMk id="6" creationId="{579F30D7-947B-85FF-DC1F-D1BA38DE11EE}"/>
          </ac:picMkLst>
        </pc:picChg>
        <pc:picChg chg="del">
          <ac:chgData name="Müller Laura" userId="8191ac63-0d49-4000-a34c-4f0f8c71d94d" providerId="ADAL" clId="{B2B72579-E9C9-4841-83B0-DBD0FDB23132}" dt="2024-09-03T09:04:23.551" v="29006" actId="478"/>
          <ac:picMkLst>
            <pc:docMk/>
            <pc:sldMk cId="2161354589" sldId="611"/>
            <ac:picMk id="9" creationId="{09C0FDE1-AFF6-BE63-3298-A0E43172D1BB}"/>
          </ac:picMkLst>
        </pc:picChg>
        <pc:picChg chg="mod">
          <ac:chgData name="Müller Laura" userId="8191ac63-0d49-4000-a34c-4f0f8c71d94d" providerId="ADAL" clId="{B2B72579-E9C9-4841-83B0-DBD0FDB23132}" dt="2024-09-03T08:16:57.613" v="28076"/>
          <ac:picMkLst>
            <pc:docMk/>
            <pc:sldMk cId="2161354589" sldId="611"/>
            <ac:picMk id="13" creationId="{BB10ACEA-04BC-A47F-8190-3247606F86B6}"/>
          </ac:picMkLst>
        </pc:picChg>
        <pc:picChg chg="mod">
          <ac:chgData name="Müller Laura" userId="8191ac63-0d49-4000-a34c-4f0f8c71d94d" providerId="ADAL" clId="{B2B72579-E9C9-4841-83B0-DBD0FDB23132}" dt="2024-09-03T08:16:57.613" v="28076"/>
          <ac:picMkLst>
            <pc:docMk/>
            <pc:sldMk cId="2161354589" sldId="611"/>
            <ac:picMk id="15" creationId="{C7E4266E-04E3-8F40-113F-397E5296FE6D}"/>
          </ac:picMkLst>
        </pc:picChg>
        <pc:picChg chg="mod">
          <ac:chgData name="Müller Laura" userId="8191ac63-0d49-4000-a34c-4f0f8c71d94d" providerId="ADAL" clId="{B2B72579-E9C9-4841-83B0-DBD0FDB23132}" dt="2024-09-03T08:16:57.613" v="28076"/>
          <ac:picMkLst>
            <pc:docMk/>
            <pc:sldMk cId="2161354589" sldId="611"/>
            <ac:picMk id="25" creationId="{75BE4D36-F14E-5D17-39B3-4421B7CCCA61}"/>
          </ac:picMkLst>
        </pc:picChg>
        <pc:picChg chg="mod">
          <ac:chgData name="Müller Laura" userId="8191ac63-0d49-4000-a34c-4f0f8c71d94d" providerId="ADAL" clId="{B2B72579-E9C9-4841-83B0-DBD0FDB23132}" dt="2024-09-03T08:16:57.613" v="28076"/>
          <ac:picMkLst>
            <pc:docMk/>
            <pc:sldMk cId="2161354589" sldId="611"/>
            <ac:picMk id="30" creationId="{28BD2619-A94F-2B04-60F7-95652A31EEC1}"/>
          </ac:picMkLst>
        </pc:picChg>
        <pc:picChg chg="add mod">
          <ac:chgData name="Müller Laura" userId="8191ac63-0d49-4000-a34c-4f0f8c71d94d" providerId="ADAL" clId="{B2B72579-E9C9-4841-83B0-DBD0FDB23132}" dt="2024-09-03T08:24:39.185" v="28549" actId="408"/>
          <ac:picMkLst>
            <pc:docMk/>
            <pc:sldMk cId="2161354589" sldId="611"/>
            <ac:picMk id="40" creationId="{5C9BC6EF-F69D-9248-02F1-EF644F58A683}"/>
          </ac:picMkLst>
        </pc:picChg>
        <pc:picChg chg="add mod">
          <ac:chgData name="Müller Laura" userId="8191ac63-0d49-4000-a34c-4f0f8c71d94d" providerId="ADAL" clId="{B2B72579-E9C9-4841-83B0-DBD0FDB23132}" dt="2024-09-03T08:24:09.592" v="28523" actId="1037"/>
          <ac:picMkLst>
            <pc:docMk/>
            <pc:sldMk cId="2161354589" sldId="611"/>
            <ac:picMk id="44" creationId="{4B024569-9A0D-9B88-A5E0-F38B7EC71CA1}"/>
          </ac:picMkLst>
        </pc:picChg>
        <pc:picChg chg="add mod">
          <ac:chgData name="Müller Laura" userId="8191ac63-0d49-4000-a34c-4f0f8c71d94d" providerId="ADAL" clId="{B2B72579-E9C9-4841-83B0-DBD0FDB23132}" dt="2024-09-03T08:24:19.334" v="28548" actId="1037"/>
          <ac:picMkLst>
            <pc:docMk/>
            <pc:sldMk cId="2161354589" sldId="611"/>
            <ac:picMk id="46" creationId="{ED24E926-6166-E031-13B3-FBBCDD2110D1}"/>
          </ac:picMkLst>
        </pc:picChg>
        <pc:picChg chg="add del mod modCrop">
          <ac:chgData name="Müller Laura" userId="8191ac63-0d49-4000-a34c-4f0f8c71d94d" providerId="ADAL" clId="{B2B72579-E9C9-4841-83B0-DBD0FDB23132}" dt="2024-09-03T09:04:49.876" v="29009" actId="478"/>
          <ac:picMkLst>
            <pc:docMk/>
            <pc:sldMk cId="2161354589" sldId="611"/>
            <ac:picMk id="50" creationId="{B85690AE-1903-B1AD-667D-338CEC246602}"/>
          </ac:picMkLst>
        </pc:picChg>
        <pc:picChg chg="add mod">
          <ac:chgData name="Müller Laura" userId="8191ac63-0d49-4000-a34c-4f0f8c71d94d" providerId="ADAL" clId="{B2B72579-E9C9-4841-83B0-DBD0FDB23132}" dt="2024-09-03T09:07:55.936" v="29112" actId="408"/>
          <ac:picMkLst>
            <pc:docMk/>
            <pc:sldMk cId="2161354589" sldId="611"/>
            <ac:picMk id="56" creationId="{CF24FCCC-D351-CEC2-9A1A-FFD7836E517E}"/>
          </ac:picMkLst>
        </pc:picChg>
        <pc:picChg chg="add mod">
          <ac:chgData name="Müller Laura" userId="8191ac63-0d49-4000-a34c-4f0f8c71d94d" providerId="ADAL" clId="{B2B72579-E9C9-4841-83B0-DBD0FDB23132}" dt="2024-09-03T09:07:55.936" v="29112" actId="408"/>
          <ac:picMkLst>
            <pc:docMk/>
            <pc:sldMk cId="2161354589" sldId="611"/>
            <ac:picMk id="58" creationId="{1680B3FC-9FD3-9F33-380A-A75404260FB1}"/>
          </ac:picMkLst>
        </pc:picChg>
        <pc:picChg chg="add del mod">
          <ac:chgData name="Müller Laura" userId="8191ac63-0d49-4000-a34c-4f0f8c71d94d" providerId="ADAL" clId="{B2B72579-E9C9-4841-83B0-DBD0FDB23132}" dt="2024-09-03T08:27:50.503" v="28632" actId="478"/>
          <ac:picMkLst>
            <pc:docMk/>
            <pc:sldMk cId="2161354589" sldId="611"/>
            <ac:picMk id="60" creationId="{EA5F30B4-30A6-64B6-500B-653A6EBAE6F9}"/>
          </ac:picMkLst>
        </pc:picChg>
        <pc:picChg chg="add mod">
          <ac:chgData name="Müller Laura" userId="8191ac63-0d49-4000-a34c-4f0f8c71d94d" providerId="ADAL" clId="{B2B72579-E9C9-4841-83B0-DBD0FDB23132}" dt="2024-09-03T09:06:44.001" v="29081" actId="1036"/>
          <ac:picMkLst>
            <pc:docMk/>
            <pc:sldMk cId="2161354589" sldId="611"/>
            <ac:picMk id="62" creationId="{4AB0BA14-436E-7E43-2E52-E67B5ECD663B}"/>
          </ac:picMkLst>
        </pc:picChg>
        <pc:picChg chg="add mod ord">
          <ac:chgData name="Müller Laura" userId="8191ac63-0d49-4000-a34c-4f0f8c71d94d" providerId="ADAL" clId="{B2B72579-E9C9-4841-83B0-DBD0FDB23132}" dt="2024-09-03T09:15:30.385" v="29477" actId="1038"/>
          <ac:picMkLst>
            <pc:docMk/>
            <pc:sldMk cId="2161354589" sldId="611"/>
            <ac:picMk id="68" creationId="{2BE112FE-CD2D-56CD-0F05-FF89D38BF77F}"/>
          </ac:picMkLst>
        </pc:picChg>
        <pc:picChg chg="add mod ord">
          <ac:chgData name="Müller Laura" userId="8191ac63-0d49-4000-a34c-4f0f8c71d94d" providerId="ADAL" clId="{B2B72579-E9C9-4841-83B0-DBD0FDB23132}" dt="2024-09-03T09:15:21.463" v="29466" actId="1037"/>
          <ac:picMkLst>
            <pc:docMk/>
            <pc:sldMk cId="2161354589" sldId="611"/>
            <ac:picMk id="83" creationId="{B7868DFD-2652-7009-EAC5-A9412A2EBB70}"/>
          </ac:picMkLst>
        </pc:picChg>
        <pc:picChg chg="add mod">
          <ac:chgData name="Müller Laura" userId="8191ac63-0d49-4000-a34c-4f0f8c71d94d" providerId="ADAL" clId="{B2B72579-E9C9-4841-83B0-DBD0FDB23132}" dt="2024-09-03T09:04:24.135" v="29007"/>
          <ac:picMkLst>
            <pc:docMk/>
            <pc:sldMk cId="2161354589" sldId="611"/>
            <ac:picMk id="91" creationId="{FD8CA823-0C33-4EEB-9298-5ACA6C388EA9}"/>
          </ac:picMkLst>
        </pc:picChg>
        <pc:picChg chg="add mod">
          <ac:chgData name="Müller Laura" userId="8191ac63-0d49-4000-a34c-4f0f8c71d94d" providerId="ADAL" clId="{B2B72579-E9C9-4841-83B0-DBD0FDB23132}" dt="2024-09-03T09:04:24.135" v="29007"/>
          <ac:picMkLst>
            <pc:docMk/>
            <pc:sldMk cId="2161354589" sldId="611"/>
            <ac:picMk id="98" creationId="{C5C29611-F798-ED28-63F7-750DFC1A4CED}"/>
          </ac:picMkLst>
        </pc:picChg>
        <pc:picChg chg="del">
          <ac:chgData name="Müller Laura" userId="8191ac63-0d49-4000-a34c-4f0f8c71d94d" providerId="ADAL" clId="{B2B72579-E9C9-4841-83B0-DBD0FDB23132}" dt="2024-09-03T08:47:14.599" v="28940" actId="478"/>
          <ac:picMkLst>
            <pc:docMk/>
            <pc:sldMk cId="2161354589" sldId="611"/>
            <ac:picMk id="105" creationId="{F9C3E416-4373-CECF-2BE6-92CB196D893B}"/>
          </ac:picMkLst>
        </pc:picChg>
        <pc:picChg chg="add mod ord">
          <ac:chgData name="Müller Laura" userId="8191ac63-0d49-4000-a34c-4f0f8c71d94d" providerId="ADAL" clId="{B2B72579-E9C9-4841-83B0-DBD0FDB23132}" dt="2024-09-03T09:07:47.932" v="29111" actId="1038"/>
          <ac:picMkLst>
            <pc:docMk/>
            <pc:sldMk cId="2161354589" sldId="611"/>
            <ac:picMk id="106" creationId="{99DF5203-2581-47EA-79C1-41884C0332A0}"/>
          </ac:picMkLst>
        </pc:picChg>
        <pc:picChg chg="add mod">
          <ac:chgData name="Müller Laura" userId="8191ac63-0d49-4000-a34c-4f0f8c71d94d" providerId="ADAL" clId="{B2B72579-E9C9-4841-83B0-DBD0FDB23132}" dt="2024-09-03T09:09:42.312" v="29122" actId="14100"/>
          <ac:picMkLst>
            <pc:docMk/>
            <pc:sldMk cId="2161354589" sldId="611"/>
            <ac:picMk id="112" creationId="{BA4A24E8-37DC-84D2-4E62-E7E884733009}"/>
          </ac:picMkLst>
        </pc:picChg>
        <pc:picChg chg="add mod">
          <ac:chgData name="Müller Laura" userId="8191ac63-0d49-4000-a34c-4f0f8c71d94d" providerId="ADAL" clId="{B2B72579-E9C9-4841-83B0-DBD0FDB23132}" dt="2024-09-03T09:09:42.312" v="29122" actId="14100"/>
          <ac:picMkLst>
            <pc:docMk/>
            <pc:sldMk cId="2161354589" sldId="611"/>
            <ac:picMk id="113" creationId="{AA853EB5-8448-0911-5A6D-35F5CEA6B1E1}"/>
          </ac:picMkLst>
        </pc:picChg>
        <pc:picChg chg="add del mod">
          <ac:chgData name="Müller Laura" userId="8191ac63-0d49-4000-a34c-4f0f8c71d94d" providerId="ADAL" clId="{B2B72579-E9C9-4841-83B0-DBD0FDB23132}" dt="2024-09-03T09:12:16.143" v="29309" actId="478"/>
          <ac:picMkLst>
            <pc:docMk/>
            <pc:sldMk cId="2161354589" sldId="611"/>
            <ac:picMk id="128" creationId="{AB1CFE22-A088-4945-91C3-2FE9550626EA}"/>
          </ac:picMkLst>
        </pc:picChg>
        <pc:picChg chg="add mod modCrop">
          <ac:chgData name="Müller Laura" userId="8191ac63-0d49-4000-a34c-4f0f8c71d94d" providerId="ADAL" clId="{B2B72579-E9C9-4841-83B0-DBD0FDB23132}" dt="2024-09-03T09:12:38.022" v="29312" actId="164"/>
          <ac:picMkLst>
            <pc:docMk/>
            <pc:sldMk cId="2161354589" sldId="611"/>
            <ac:picMk id="129" creationId="{6319D59B-C007-C02B-4B88-FD2F7336A42E}"/>
          </ac:picMkLst>
        </pc:picChg>
        <pc:picChg chg="mod">
          <ac:chgData name="Müller Laura" userId="8191ac63-0d49-4000-a34c-4f0f8c71d94d" providerId="ADAL" clId="{B2B72579-E9C9-4841-83B0-DBD0FDB23132}" dt="2024-09-03T09:15:00.732" v="29432"/>
          <ac:picMkLst>
            <pc:docMk/>
            <pc:sldMk cId="2161354589" sldId="611"/>
            <ac:picMk id="146" creationId="{501D4B7C-D20A-44FC-DCA4-BB7443E9332A}"/>
          </ac:picMkLst>
        </pc:picChg>
        <pc:cxnChg chg="del">
          <ac:chgData name="Müller Laura" userId="8191ac63-0d49-4000-a34c-4f0f8c71d94d" providerId="ADAL" clId="{B2B72579-E9C9-4841-83B0-DBD0FDB23132}" dt="2024-09-03T08:16:16.575" v="28071" actId="478"/>
          <ac:cxnSpMkLst>
            <pc:docMk/>
            <pc:sldMk cId="2161354589" sldId="611"/>
            <ac:cxnSpMk id="21" creationId="{4C5E018A-5EB7-797F-7CB8-58E5125CA28E}"/>
          </ac:cxnSpMkLst>
        </pc:cxnChg>
        <pc:cxnChg chg="del">
          <ac:chgData name="Müller Laura" userId="8191ac63-0d49-4000-a34c-4f0f8c71d94d" providerId="ADAL" clId="{B2B72579-E9C9-4841-83B0-DBD0FDB23132}" dt="2024-09-03T08:16:16.575" v="28071" actId="478"/>
          <ac:cxnSpMkLst>
            <pc:docMk/>
            <pc:sldMk cId="2161354589" sldId="611"/>
            <ac:cxnSpMk id="22" creationId="{92551D51-10ED-DDFD-1A10-362B4D9C7A5E}"/>
          </ac:cxnSpMkLst>
        </pc:cxnChg>
        <pc:cxnChg chg="del">
          <ac:chgData name="Müller Laura" userId="8191ac63-0d49-4000-a34c-4f0f8c71d94d" providerId="ADAL" clId="{B2B72579-E9C9-4841-83B0-DBD0FDB23132}" dt="2024-09-03T08:44:06.116" v="28881" actId="478"/>
          <ac:cxnSpMkLst>
            <pc:docMk/>
            <pc:sldMk cId="2161354589" sldId="611"/>
            <ac:cxnSpMk id="23" creationId="{A122422B-6DAB-B0EA-8EE8-FC621263A644}"/>
          </ac:cxnSpMkLst>
        </pc:cxnChg>
        <pc:cxnChg chg="del">
          <ac:chgData name="Müller Laura" userId="8191ac63-0d49-4000-a34c-4f0f8c71d94d" providerId="ADAL" clId="{B2B72579-E9C9-4841-83B0-DBD0FDB23132}" dt="2024-09-03T08:16:16.575" v="28071" actId="478"/>
          <ac:cxnSpMkLst>
            <pc:docMk/>
            <pc:sldMk cId="2161354589" sldId="611"/>
            <ac:cxnSpMk id="24" creationId="{4C51EE0E-F427-8893-471E-225050C695A7}"/>
          </ac:cxnSpMkLst>
        </pc:cxnChg>
        <pc:cxnChg chg="add del mod ord">
          <ac:chgData name="Müller Laura" userId="8191ac63-0d49-4000-a34c-4f0f8c71d94d" providerId="ADAL" clId="{B2B72579-E9C9-4841-83B0-DBD0FDB23132}" dt="2024-09-03T09:07:37.505" v="29105" actId="478"/>
          <ac:cxnSpMkLst>
            <pc:docMk/>
            <pc:sldMk cId="2161354589" sldId="611"/>
            <ac:cxnSpMk id="48" creationId="{106C0F84-B817-7B72-1509-7051AB7733B2}"/>
          </ac:cxnSpMkLst>
        </pc:cxnChg>
        <pc:cxnChg chg="add del mod ord">
          <ac:chgData name="Müller Laura" userId="8191ac63-0d49-4000-a34c-4f0f8c71d94d" providerId="ADAL" clId="{B2B72579-E9C9-4841-83B0-DBD0FDB23132}" dt="2024-09-03T09:07:36.407" v="29104" actId="478"/>
          <ac:cxnSpMkLst>
            <pc:docMk/>
            <pc:sldMk cId="2161354589" sldId="611"/>
            <ac:cxnSpMk id="49" creationId="{62E48702-478C-CD6F-6C7E-401FEB3970CE}"/>
          </ac:cxnSpMkLst>
        </pc:cxnChg>
        <pc:cxnChg chg="add del mod">
          <ac:chgData name="Müller Laura" userId="8191ac63-0d49-4000-a34c-4f0f8c71d94d" providerId="ADAL" clId="{B2B72579-E9C9-4841-83B0-DBD0FDB23132}" dt="2024-09-03T08:44:11.592" v="28883" actId="478"/>
          <ac:cxnSpMkLst>
            <pc:docMk/>
            <pc:sldMk cId="2161354589" sldId="611"/>
            <ac:cxnSpMk id="70" creationId="{8C5D72F9-8DCE-9053-587F-316D4AC72115}"/>
          </ac:cxnSpMkLst>
        </pc:cxnChg>
        <pc:cxnChg chg="add del mod">
          <ac:chgData name="Müller Laura" userId="8191ac63-0d49-4000-a34c-4f0f8c71d94d" providerId="ADAL" clId="{B2B72579-E9C9-4841-83B0-DBD0FDB23132}" dt="2024-09-03T08:44:11.592" v="28883" actId="478"/>
          <ac:cxnSpMkLst>
            <pc:docMk/>
            <pc:sldMk cId="2161354589" sldId="611"/>
            <ac:cxnSpMk id="71" creationId="{A00619BC-6061-4A9E-8FBC-BD914AD43BD8}"/>
          </ac:cxnSpMkLst>
        </pc:cxnChg>
        <pc:cxnChg chg="add mod">
          <ac:chgData name="Müller Laura" userId="8191ac63-0d49-4000-a34c-4f0f8c71d94d" providerId="ADAL" clId="{B2B72579-E9C9-4841-83B0-DBD0FDB23132}" dt="2024-09-03T09:15:30.385" v="29477" actId="1038"/>
          <ac:cxnSpMkLst>
            <pc:docMk/>
            <pc:sldMk cId="2161354589" sldId="611"/>
            <ac:cxnSpMk id="75" creationId="{3F6EFBCA-D454-DB7C-CC5D-E10203AAFC6C}"/>
          </ac:cxnSpMkLst>
        </pc:cxnChg>
        <pc:cxnChg chg="add del mod">
          <ac:chgData name="Müller Laura" userId="8191ac63-0d49-4000-a34c-4f0f8c71d94d" providerId="ADAL" clId="{B2B72579-E9C9-4841-83B0-DBD0FDB23132}" dt="2024-09-03T08:44:11.592" v="28883" actId="478"/>
          <ac:cxnSpMkLst>
            <pc:docMk/>
            <pc:sldMk cId="2161354589" sldId="611"/>
            <ac:cxnSpMk id="77" creationId="{185A63BC-E6BE-FC77-5C45-D611C94B741F}"/>
          </ac:cxnSpMkLst>
        </pc:cxnChg>
        <pc:cxnChg chg="del">
          <ac:chgData name="Müller Laura" userId="8191ac63-0d49-4000-a34c-4f0f8c71d94d" providerId="ADAL" clId="{B2B72579-E9C9-4841-83B0-DBD0FDB23132}" dt="2024-09-03T08:47:32.212" v="28944" actId="478"/>
          <ac:cxnSpMkLst>
            <pc:docMk/>
            <pc:sldMk cId="2161354589" sldId="611"/>
            <ac:cxnSpMk id="99" creationId="{B3F700CD-185E-535A-B34C-A7070F1BBF43}"/>
          </ac:cxnSpMkLst>
        </pc:cxnChg>
        <pc:cxnChg chg="del">
          <ac:chgData name="Müller Laura" userId="8191ac63-0d49-4000-a34c-4f0f8c71d94d" providerId="ADAL" clId="{B2B72579-E9C9-4841-83B0-DBD0FDB23132}" dt="2024-09-03T08:47:32.212" v="28944" actId="478"/>
          <ac:cxnSpMkLst>
            <pc:docMk/>
            <pc:sldMk cId="2161354589" sldId="611"/>
            <ac:cxnSpMk id="100" creationId="{89172455-F0AE-47C5-C88E-7E64296B5B9E}"/>
          </ac:cxnSpMkLst>
        </pc:cxnChg>
        <pc:cxnChg chg="mod">
          <ac:chgData name="Müller Laura" userId="8191ac63-0d49-4000-a34c-4f0f8c71d94d" providerId="ADAL" clId="{B2B72579-E9C9-4841-83B0-DBD0FDB23132}" dt="2024-09-03T09:15:21.463" v="29466" actId="1037"/>
          <ac:cxnSpMkLst>
            <pc:docMk/>
            <pc:sldMk cId="2161354589" sldId="611"/>
            <ac:cxnSpMk id="101" creationId="{36B671C9-6FF2-9E06-3941-AA41B510DED9}"/>
          </ac:cxnSpMkLst>
        </pc:cxnChg>
        <pc:cxnChg chg="del">
          <ac:chgData name="Müller Laura" userId="8191ac63-0d49-4000-a34c-4f0f8c71d94d" providerId="ADAL" clId="{B2B72579-E9C9-4841-83B0-DBD0FDB23132}" dt="2024-09-03T08:47:32.212" v="28944" actId="478"/>
          <ac:cxnSpMkLst>
            <pc:docMk/>
            <pc:sldMk cId="2161354589" sldId="611"/>
            <ac:cxnSpMk id="102" creationId="{28EFEFF0-A7DE-20A5-3A25-078CB10F25AA}"/>
          </ac:cxnSpMkLst>
        </pc:cxnChg>
        <pc:cxnChg chg="add mod">
          <ac:chgData name="Müller Laura" userId="8191ac63-0d49-4000-a34c-4f0f8c71d94d" providerId="ADAL" clId="{B2B72579-E9C9-4841-83B0-DBD0FDB23132}" dt="2024-09-03T09:09:42.312" v="29122" actId="14100"/>
          <ac:cxnSpMkLst>
            <pc:docMk/>
            <pc:sldMk cId="2161354589" sldId="611"/>
            <ac:cxnSpMk id="115" creationId="{79DBD41C-FCAC-EAC9-11C0-B98D02619DDB}"/>
          </ac:cxnSpMkLst>
        </pc:cxnChg>
        <pc:cxnChg chg="add mod">
          <ac:chgData name="Müller Laura" userId="8191ac63-0d49-4000-a34c-4f0f8c71d94d" providerId="ADAL" clId="{B2B72579-E9C9-4841-83B0-DBD0FDB23132}" dt="2024-09-03T09:09:42.312" v="29122" actId="14100"/>
          <ac:cxnSpMkLst>
            <pc:docMk/>
            <pc:sldMk cId="2161354589" sldId="611"/>
            <ac:cxnSpMk id="116" creationId="{594FC6EA-DFEF-FBB8-E7A6-F6035F21FC6B}"/>
          </ac:cxnSpMkLst>
        </pc:cxnChg>
        <pc:cxnChg chg="add mod">
          <ac:chgData name="Müller Laura" userId="8191ac63-0d49-4000-a34c-4f0f8c71d94d" providerId="ADAL" clId="{B2B72579-E9C9-4841-83B0-DBD0FDB23132}" dt="2024-09-03T09:09:42.312" v="29122" actId="14100"/>
          <ac:cxnSpMkLst>
            <pc:docMk/>
            <pc:sldMk cId="2161354589" sldId="611"/>
            <ac:cxnSpMk id="117" creationId="{7B9A1373-27DA-AEA4-0A20-B7C9F146109D}"/>
          </ac:cxnSpMkLst>
        </pc:cxnChg>
        <pc:cxnChg chg="add mod">
          <ac:chgData name="Müller Laura" userId="8191ac63-0d49-4000-a34c-4f0f8c71d94d" providerId="ADAL" clId="{B2B72579-E9C9-4841-83B0-DBD0FDB23132}" dt="2024-09-03T09:09:42.312" v="29122" actId="14100"/>
          <ac:cxnSpMkLst>
            <pc:docMk/>
            <pc:sldMk cId="2161354589" sldId="611"/>
            <ac:cxnSpMk id="118" creationId="{F3ABF7B9-18EC-6BF4-FF00-C0E5A00C2C06}"/>
          </ac:cxnSpMkLst>
        </pc:cxnChg>
        <pc:cxnChg chg="add mod">
          <ac:chgData name="Müller Laura" userId="8191ac63-0d49-4000-a34c-4f0f8c71d94d" providerId="ADAL" clId="{B2B72579-E9C9-4841-83B0-DBD0FDB23132}" dt="2024-09-03T09:09:42.312" v="29122" actId="14100"/>
          <ac:cxnSpMkLst>
            <pc:docMk/>
            <pc:sldMk cId="2161354589" sldId="611"/>
            <ac:cxnSpMk id="119" creationId="{2B26D19D-B675-0ED9-1DC7-0C68368EE75F}"/>
          </ac:cxnSpMkLst>
        </pc:cxnChg>
        <pc:cxnChg chg="add mod">
          <ac:chgData name="Müller Laura" userId="8191ac63-0d49-4000-a34c-4f0f8c71d94d" providerId="ADAL" clId="{B2B72579-E9C9-4841-83B0-DBD0FDB23132}" dt="2024-09-03T09:09:42.312" v="29122" actId="14100"/>
          <ac:cxnSpMkLst>
            <pc:docMk/>
            <pc:sldMk cId="2161354589" sldId="611"/>
            <ac:cxnSpMk id="120" creationId="{9CA54B28-76C3-E4D8-DED3-966C4CDE9684}"/>
          </ac:cxnSpMkLst>
        </pc:cxnChg>
        <pc:cxnChg chg="add del mod">
          <ac:chgData name="Müller Laura" userId="8191ac63-0d49-4000-a34c-4f0f8c71d94d" providerId="ADAL" clId="{B2B72579-E9C9-4841-83B0-DBD0FDB23132}" dt="2024-09-03T09:10:40.572" v="29252" actId="478"/>
          <ac:cxnSpMkLst>
            <pc:docMk/>
            <pc:sldMk cId="2161354589" sldId="611"/>
            <ac:cxnSpMk id="131" creationId="{5EBB3C1F-8DF5-A4E3-72DF-DF5ABAFC37B5}"/>
          </ac:cxnSpMkLst>
        </pc:cxnChg>
        <pc:cxnChg chg="add del mod">
          <ac:chgData name="Müller Laura" userId="8191ac63-0d49-4000-a34c-4f0f8c71d94d" providerId="ADAL" clId="{B2B72579-E9C9-4841-83B0-DBD0FDB23132}" dt="2024-09-03T09:10:40.572" v="29252" actId="478"/>
          <ac:cxnSpMkLst>
            <pc:docMk/>
            <pc:sldMk cId="2161354589" sldId="611"/>
            <ac:cxnSpMk id="132" creationId="{AD73CB3C-0728-3196-28F4-6A8286322869}"/>
          </ac:cxnSpMkLst>
        </pc:cxnChg>
        <pc:cxnChg chg="add del mod">
          <ac:chgData name="Müller Laura" userId="8191ac63-0d49-4000-a34c-4f0f8c71d94d" providerId="ADAL" clId="{B2B72579-E9C9-4841-83B0-DBD0FDB23132}" dt="2024-09-03T09:10:40.572" v="29252" actId="478"/>
          <ac:cxnSpMkLst>
            <pc:docMk/>
            <pc:sldMk cId="2161354589" sldId="611"/>
            <ac:cxnSpMk id="133" creationId="{00D2F78C-E2E7-E164-D4DA-7F80D8665B0E}"/>
          </ac:cxnSpMkLst>
        </pc:cxnChg>
        <pc:cxnChg chg="add del mod">
          <ac:chgData name="Müller Laura" userId="8191ac63-0d49-4000-a34c-4f0f8c71d94d" providerId="ADAL" clId="{B2B72579-E9C9-4841-83B0-DBD0FDB23132}" dt="2024-09-03T09:10:40.572" v="29252" actId="478"/>
          <ac:cxnSpMkLst>
            <pc:docMk/>
            <pc:sldMk cId="2161354589" sldId="611"/>
            <ac:cxnSpMk id="134" creationId="{130D434A-8084-7497-B4E1-DD16E77BFD43}"/>
          </ac:cxnSpMkLst>
        </pc:cxnChg>
        <pc:cxnChg chg="add del mod">
          <ac:chgData name="Müller Laura" userId="8191ac63-0d49-4000-a34c-4f0f8c71d94d" providerId="ADAL" clId="{B2B72579-E9C9-4841-83B0-DBD0FDB23132}" dt="2024-09-03T09:10:40.572" v="29252" actId="478"/>
          <ac:cxnSpMkLst>
            <pc:docMk/>
            <pc:sldMk cId="2161354589" sldId="611"/>
            <ac:cxnSpMk id="135" creationId="{C2DB5F47-99A2-7095-9287-0508A2760458}"/>
          </ac:cxnSpMkLst>
        </pc:cxnChg>
        <pc:cxnChg chg="add del mod">
          <ac:chgData name="Müller Laura" userId="8191ac63-0d49-4000-a34c-4f0f8c71d94d" providerId="ADAL" clId="{B2B72579-E9C9-4841-83B0-DBD0FDB23132}" dt="2024-09-03T09:10:40.572" v="29252" actId="478"/>
          <ac:cxnSpMkLst>
            <pc:docMk/>
            <pc:sldMk cId="2161354589" sldId="611"/>
            <ac:cxnSpMk id="136" creationId="{F673EE38-829D-EB58-4CA0-CBF57A74596E}"/>
          </ac:cxnSpMkLst>
        </pc:cxnChg>
      </pc:sldChg>
      <pc:sldChg chg="addSp delSp modSp add del mod addAnim delAnim modAnim">
        <pc:chgData name="Müller Laura" userId="8191ac63-0d49-4000-a34c-4f0f8c71d94d" providerId="ADAL" clId="{B2B72579-E9C9-4841-83B0-DBD0FDB23132}" dt="2024-09-05T13:40:02.358" v="41577" actId="47"/>
        <pc:sldMkLst>
          <pc:docMk/>
          <pc:sldMk cId="3235770178" sldId="612"/>
        </pc:sldMkLst>
        <pc:spChg chg="add del mod">
          <ac:chgData name="Müller Laura" userId="8191ac63-0d49-4000-a34c-4f0f8c71d94d" providerId="ADAL" clId="{B2B72579-E9C9-4841-83B0-DBD0FDB23132}" dt="2024-09-03T14:57:31.339" v="35548" actId="478"/>
          <ac:spMkLst>
            <pc:docMk/>
            <pc:sldMk cId="3235770178" sldId="612"/>
            <ac:spMk id="2" creationId="{F41CFF43-3B51-6B1B-FB40-23BC5566AA92}"/>
          </ac:spMkLst>
        </pc:spChg>
        <pc:spChg chg="add del mod">
          <ac:chgData name="Müller Laura" userId="8191ac63-0d49-4000-a34c-4f0f8c71d94d" providerId="ADAL" clId="{B2B72579-E9C9-4841-83B0-DBD0FDB23132}" dt="2024-09-03T14:57:31.339" v="35548" actId="478"/>
          <ac:spMkLst>
            <pc:docMk/>
            <pc:sldMk cId="3235770178" sldId="612"/>
            <ac:spMk id="3" creationId="{5F94C2D5-E62C-DC34-D26B-74DBEB4F7B64}"/>
          </ac:spMkLst>
        </pc:spChg>
        <pc:spChg chg="add del mod">
          <ac:chgData name="Müller Laura" userId="8191ac63-0d49-4000-a34c-4f0f8c71d94d" providerId="ADAL" clId="{B2B72579-E9C9-4841-83B0-DBD0FDB23132}" dt="2024-09-03T14:57:28.528" v="35547" actId="478"/>
          <ac:spMkLst>
            <pc:docMk/>
            <pc:sldMk cId="3235770178" sldId="612"/>
            <ac:spMk id="4" creationId="{E97CD1DF-D9A6-AD93-EE81-A31268A3B875}"/>
          </ac:spMkLst>
        </pc:spChg>
        <pc:spChg chg="add del mod">
          <ac:chgData name="Müller Laura" userId="8191ac63-0d49-4000-a34c-4f0f8c71d94d" providerId="ADAL" clId="{B2B72579-E9C9-4841-83B0-DBD0FDB23132}" dt="2024-09-03T14:57:28.528" v="35547" actId="478"/>
          <ac:spMkLst>
            <pc:docMk/>
            <pc:sldMk cId="3235770178" sldId="612"/>
            <ac:spMk id="5" creationId="{2529D884-FA27-FC98-1C69-BA4850A0451F}"/>
          </ac:spMkLst>
        </pc:spChg>
        <pc:spChg chg="add del mod">
          <ac:chgData name="Müller Laura" userId="8191ac63-0d49-4000-a34c-4f0f8c71d94d" providerId="ADAL" clId="{B2B72579-E9C9-4841-83B0-DBD0FDB23132}" dt="2024-09-03T14:56:30.252" v="35485" actId="478"/>
          <ac:spMkLst>
            <pc:docMk/>
            <pc:sldMk cId="3235770178" sldId="612"/>
            <ac:spMk id="7" creationId="{04FC6407-7355-557B-3A0D-5280E4F03398}"/>
          </ac:spMkLst>
        </pc:spChg>
        <pc:spChg chg="mod">
          <ac:chgData name="Müller Laura" userId="8191ac63-0d49-4000-a34c-4f0f8c71d94d" providerId="ADAL" clId="{B2B72579-E9C9-4841-83B0-DBD0FDB23132}" dt="2024-09-05T07:33:06.895" v="39413" actId="20577"/>
          <ac:spMkLst>
            <pc:docMk/>
            <pc:sldMk cId="3235770178" sldId="612"/>
            <ac:spMk id="10" creationId="{B913B4DB-2508-FA3A-41B8-07F7BAE2251E}"/>
          </ac:spMkLst>
        </pc:spChg>
        <pc:spChg chg="add mod">
          <ac:chgData name="Müller Laura" userId="8191ac63-0d49-4000-a34c-4f0f8c71d94d" providerId="ADAL" clId="{B2B72579-E9C9-4841-83B0-DBD0FDB23132}" dt="2024-09-03T16:53:42.658" v="39181" actId="465"/>
          <ac:spMkLst>
            <pc:docMk/>
            <pc:sldMk cId="3235770178" sldId="612"/>
            <ac:spMk id="11" creationId="{7082CCBD-10C0-0F00-1D04-459C101BDB85}"/>
          </ac:spMkLst>
        </pc:spChg>
        <pc:spChg chg="add del mod">
          <ac:chgData name="Müller Laura" userId="8191ac63-0d49-4000-a34c-4f0f8c71d94d" providerId="ADAL" clId="{B2B72579-E9C9-4841-83B0-DBD0FDB23132}" dt="2024-09-03T14:59:51.220" v="35819" actId="478"/>
          <ac:spMkLst>
            <pc:docMk/>
            <pc:sldMk cId="3235770178" sldId="612"/>
            <ac:spMk id="14" creationId="{E785CE2E-BD1C-4FE0-0258-BA5B85ED9356}"/>
          </ac:spMkLst>
        </pc:spChg>
        <pc:spChg chg="add mod">
          <ac:chgData name="Müller Laura" userId="8191ac63-0d49-4000-a34c-4f0f8c71d94d" providerId="ADAL" clId="{B2B72579-E9C9-4841-83B0-DBD0FDB23132}" dt="2024-09-03T16:53:42.658" v="39181" actId="465"/>
          <ac:spMkLst>
            <pc:docMk/>
            <pc:sldMk cId="3235770178" sldId="612"/>
            <ac:spMk id="28" creationId="{A2519AF8-BE9F-4477-D5E9-BE3BADFBAD36}"/>
          </ac:spMkLst>
        </pc:spChg>
        <pc:spChg chg="del">
          <ac:chgData name="Müller Laura" userId="8191ac63-0d49-4000-a34c-4f0f8c71d94d" providerId="ADAL" clId="{B2B72579-E9C9-4841-83B0-DBD0FDB23132}" dt="2024-09-03T09:34:31.133" v="29829" actId="478"/>
          <ac:spMkLst>
            <pc:docMk/>
            <pc:sldMk cId="3235770178" sldId="612"/>
            <ac:spMk id="35" creationId="{7F24E8FF-FA94-F95C-4390-EBFBF3469C10}"/>
          </ac:spMkLst>
        </pc:spChg>
        <pc:spChg chg="add mod">
          <ac:chgData name="Müller Laura" userId="8191ac63-0d49-4000-a34c-4f0f8c71d94d" providerId="ADAL" clId="{B2B72579-E9C9-4841-83B0-DBD0FDB23132}" dt="2024-09-03T14:58:49.858" v="35690" actId="1038"/>
          <ac:spMkLst>
            <pc:docMk/>
            <pc:sldMk cId="3235770178" sldId="612"/>
            <ac:spMk id="35" creationId="{CD0108D9-9FC5-BFE4-FD7F-6877E03224DF}"/>
          </ac:spMkLst>
        </pc:spChg>
        <pc:spChg chg="del">
          <ac:chgData name="Müller Laura" userId="8191ac63-0d49-4000-a34c-4f0f8c71d94d" providerId="ADAL" clId="{B2B72579-E9C9-4841-83B0-DBD0FDB23132}" dt="2024-09-03T09:29:50.439" v="29783" actId="478"/>
          <ac:spMkLst>
            <pc:docMk/>
            <pc:sldMk cId="3235770178" sldId="612"/>
            <ac:spMk id="36" creationId="{F9338349-73F3-070F-2F29-F256D8DAA58F}"/>
          </ac:spMkLst>
        </pc:spChg>
        <pc:spChg chg="add mod">
          <ac:chgData name="Müller Laura" userId="8191ac63-0d49-4000-a34c-4f0f8c71d94d" providerId="ADAL" clId="{B2B72579-E9C9-4841-83B0-DBD0FDB23132}" dt="2024-09-03T15:00:08.804" v="35867" actId="1035"/>
          <ac:spMkLst>
            <pc:docMk/>
            <pc:sldMk cId="3235770178" sldId="612"/>
            <ac:spMk id="37" creationId="{D02B802A-A2C9-9880-2B47-8E3D6E87CD61}"/>
          </ac:spMkLst>
        </pc:spChg>
        <pc:spChg chg="del">
          <ac:chgData name="Müller Laura" userId="8191ac63-0d49-4000-a34c-4f0f8c71d94d" providerId="ADAL" clId="{B2B72579-E9C9-4841-83B0-DBD0FDB23132}" dt="2024-09-03T09:29:50.439" v="29783" actId="478"/>
          <ac:spMkLst>
            <pc:docMk/>
            <pc:sldMk cId="3235770178" sldId="612"/>
            <ac:spMk id="37" creationId="{F1939D2B-CAC8-FCF7-6F34-C7A8AAB6262D}"/>
          </ac:spMkLst>
        </pc:spChg>
        <pc:spChg chg="del">
          <ac:chgData name="Müller Laura" userId="8191ac63-0d49-4000-a34c-4f0f8c71d94d" providerId="ADAL" clId="{B2B72579-E9C9-4841-83B0-DBD0FDB23132}" dt="2024-09-03T09:29:53.619" v="29784" actId="478"/>
          <ac:spMkLst>
            <pc:docMk/>
            <pc:sldMk cId="3235770178" sldId="612"/>
            <ac:spMk id="38" creationId="{955FAE7B-F69F-C423-4D07-EE3ED58E2F59}"/>
          </ac:spMkLst>
        </pc:spChg>
        <pc:spChg chg="mod">
          <ac:chgData name="Müller Laura" userId="8191ac63-0d49-4000-a34c-4f0f8c71d94d" providerId="ADAL" clId="{B2B72579-E9C9-4841-83B0-DBD0FDB23132}" dt="2024-09-03T09:30:18.234" v="29787"/>
          <ac:spMkLst>
            <pc:docMk/>
            <pc:sldMk cId="3235770178" sldId="612"/>
            <ac:spMk id="41" creationId="{8E314137-FF3D-78BE-264D-771459065977}"/>
          </ac:spMkLst>
        </pc:spChg>
        <pc:spChg chg="add mod">
          <ac:chgData name="Müller Laura" userId="8191ac63-0d49-4000-a34c-4f0f8c71d94d" providerId="ADAL" clId="{B2B72579-E9C9-4841-83B0-DBD0FDB23132}" dt="2024-09-03T16:54:03.247" v="39182" actId="207"/>
          <ac:spMkLst>
            <pc:docMk/>
            <pc:sldMk cId="3235770178" sldId="612"/>
            <ac:spMk id="42" creationId="{89F4693B-FFF5-379F-D710-2CCFA16AFF6C}"/>
          </ac:spMkLst>
        </pc:spChg>
        <pc:spChg chg="add mod">
          <ac:chgData name="Müller Laura" userId="8191ac63-0d49-4000-a34c-4f0f8c71d94d" providerId="ADAL" clId="{B2B72579-E9C9-4841-83B0-DBD0FDB23132}" dt="2024-09-03T09:34:37.235" v="29830"/>
          <ac:spMkLst>
            <pc:docMk/>
            <pc:sldMk cId="3235770178" sldId="612"/>
            <ac:spMk id="45" creationId="{DD775246-B537-EC88-D551-B90D1C03A36D}"/>
          </ac:spMkLst>
        </pc:spChg>
        <pc:spChg chg="del">
          <ac:chgData name="Müller Laura" userId="8191ac63-0d49-4000-a34c-4f0f8c71d94d" providerId="ADAL" clId="{B2B72579-E9C9-4841-83B0-DBD0FDB23132}" dt="2024-09-03T09:30:07.235" v="29785" actId="478"/>
          <ac:spMkLst>
            <pc:docMk/>
            <pc:sldMk cId="3235770178" sldId="612"/>
            <ac:spMk id="49" creationId="{17D75D44-9002-2EE7-668B-8EDF83C1CC88}"/>
          </ac:spMkLst>
        </pc:spChg>
        <pc:spChg chg="del">
          <ac:chgData name="Müller Laura" userId="8191ac63-0d49-4000-a34c-4f0f8c71d94d" providerId="ADAL" clId="{B2B72579-E9C9-4841-83B0-DBD0FDB23132}" dt="2024-09-03T09:30:07.235" v="29785" actId="478"/>
          <ac:spMkLst>
            <pc:docMk/>
            <pc:sldMk cId="3235770178" sldId="612"/>
            <ac:spMk id="52" creationId="{CA383B0A-A817-D1BC-9AD4-670D5F4D20FD}"/>
          </ac:spMkLst>
        </pc:spChg>
        <pc:spChg chg="del mod topLvl">
          <ac:chgData name="Müller Laura" userId="8191ac63-0d49-4000-a34c-4f0f8c71d94d" providerId="ADAL" clId="{B2B72579-E9C9-4841-83B0-DBD0FDB23132}" dt="2024-09-03T09:39:51.953" v="30123" actId="478"/>
          <ac:spMkLst>
            <pc:docMk/>
            <pc:sldMk cId="3235770178" sldId="612"/>
            <ac:spMk id="55" creationId="{35653672-DDD8-C59E-0E3A-3901895FD479}"/>
          </ac:spMkLst>
        </pc:spChg>
        <pc:spChg chg="del mod topLvl">
          <ac:chgData name="Müller Laura" userId="8191ac63-0d49-4000-a34c-4f0f8c71d94d" providerId="ADAL" clId="{B2B72579-E9C9-4841-83B0-DBD0FDB23132}" dt="2024-09-03T09:44:03.001" v="30279" actId="478"/>
          <ac:spMkLst>
            <pc:docMk/>
            <pc:sldMk cId="3235770178" sldId="612"/>
            <ac:spMk id="59" creationId="{CD9EFEBA-6E78-7842-A1D2-F069382425EC}"/>
          </ac:spMkLst>
        </pc:spChg>
        <pc:spChg chg="add mod ord">
          <ac:chgData name="Müller Laura" userId="8191ac63-0d49-4000-a34c-4f0f8c71d94d" providerId="ADAL" clId="{B2B72579-E9C9-4841-83B0-DBD0FDB23132}" dt="2024-09-03T15:01:37.622" v="35885" actId="2085"/>
          <ac:spMkLst>
            <pc:docMk/>
            <pc:sldMk cId="3235770178" sldId="612"/>
            <ac:spMk id="61" creationId="{062F6563-8AB2-7C8D-5CCA-E8021321930B}"/>
          </ac:spMkLst>
        </pc:spChg>
        <pc:spChg chg="add del">
          <ac:chgData name="Müller Laura" userId="8191ac63-0d49-4000-a34c-4f0f8c71d94d" providerId="ADAL" clId="{B2B72579-E9C9-4841-83B0-DBD0FDB23132}" dt="2024-09-03T13:00:47.478" v="31698" actId="478"/>
          <ac:spMkLst>
            <pc:docMk/>
            <pc:sldMk cId="3235770178" sldId="612"/>
            <ac:spMk id="63" creationId="{17C50B74-5CF0-2D45-CC62-8C468B4807B1}"/>
          </ac:spMkLst>
        </pc:spChg>
        <pc:spChg chg="del">
          <ac:chgData name="Müller Laura" userId="8191ac63-0d49-4000-a34c-4f0f8c71d94d" providerId="ADAL" clId="{B2B72579-E9C9-4841-83B0-DBD0FDB23132}" dt="2024-09-03T09:30:07.235" v="29785" actId="478"/>
          <ac:spMkLst>
            <pc:docMk/>
            <pc:sldMk cId="3235770178" sldId="612"/>
            <ac:spMk id="1025" creationId="{A7EF5D23-D114-931E-6C46-6EAAA532010E}"/>
          </ac:spMkLst>
        </pc:spChg>
        <pc:spChg chg="del">
          <ac:chgData name="Müller Laura" userId="8191ac63-0d49-4000-a34c-4f0f8c71d94d" providerId="ADAL" clId="{B2B72579-E9C9-4841-83B0-DBD0FDB23132}" dt="2024-09-03T09:30:07.235" v="29785" actId="478"/>
          <ac:spMkLst>
            <pc:docMk/>
            <pc:sldMk cId="3235770178" sldId="612"/>
            <ac:spMk id="1027" creationId="{842967C6-F47F-DCB6-5D5A-62AB789AC322}"/>
          </ac:spMkLst>
        </pc:spChg>
        <pc:grpChg chg="add del mod">
          <ac:chgData name="Müller Laura" userId="8191ac63-0d49-4000-a34c-4f0f8c71d94d" providerId="ADAL" clId="{B2B72579-E9C9-4841-83B0-DBD0FDB23132}" dt="2024-09-03T09:39:23.365" v="30092" actId="478"/>
          <ac:grpSpMkLst>
            <pc:docMk/>
            <pc:sldMk cId="3235770178" sldId="612"/>
            <ac:grpSpMk id="28" creationId="{1EE6A25A-FAEC-3C6D-24AF-13B0D2E73DD8}"/>
          </ac:grpSpMkLst>
        </pc:grpChg>
        <pc:grpChg chg="add del mod">
          <ac:chgData name="Müller Laura" userId="8191ac63-0d49-4000-a34c-4f0f8c71d94d" providerId="ADAL" clId="{B2B72579-E9C9-4841-83B0-DBD0FDB23132}" dt="2024-09-03T09:39:49.671" v="30122" actId="165"/>
          <ac:grpSpMkLst>
            <pc:docMk/>
            <pc:sldMk cId="3235770178" sldId="612"/>
            <ac:grpSpMk id="53" creationId="{D9690660-D4FD-BBA3-4524-C944E3C29217}"/>
          </ac:grpSpMkLst>
        </pc:grpChg>
        <pc:grpChg chg="add del mod">
          <ac:chgData name="Müller Laura" userId="8191ac63-0d49-4000-a34c-4f0f8c71d94d" providerId="ADAL" clId="{B2B72579-E9C9-4841-83B0-DBD0FDB23132}" dt="2024-09-03T09:44:03.001" v="30279" actId="478"/>
          <ac:grpSpMkLst>
            <pc:docMk/>
            <pc:sldMk cId="3235770178" sldId="612"/>
            <ac:grpSpMk id="57" creationId="{10BCFD2E-5F65-27FD-9254-4048745CBADE}"/>
          </ac:grpSpMkLst>
        </pc:grpChg>
        <pc:picChg chg="del">
          <ac:chgData name="Müller Laura" userId="8191ac63-0d49-4000-a34c-4f0f8c71d94d" providerId="ADAL" clId="{B2B72579-E9C9-4841-83B0-DBD0FDB23132}" dt="2024-09-03T09:29:48.779" v="29782" actId="478"/>
          <ac:picMkLst>
            <pc:docMk/>
            <pc:sldMk cId="3235770178" sldId="612"/>
            <ac:picMk id="7" creationId="{88836752-23B8-5ADB-99EC-7A3030F41E6C}"/>
          </ac:picMkLst>
        </pc:picChg>
        <pc:picChg chg="mod">
          <ac:chgData name="Müller Laura" userId="8191ac63-0d49-4000-a34c-4f0f8c71d94d" providerId="ADAL" clId="{B2B72579-E9C9-4841-83B0-DBD0FDB23132}" dt="2024-09-03T09:30:18.234" v="29787"/>
          <ac:picMkLst>
            <pc:docMk/>
            <pc:sldMk cId="3235770178" sldId="612"/>
            <ac:picMk id="39" creationId="{DDE59B68-EFC5-807E-5778-C10B2A73062C}"/>
          </ac:picMkLst>
        </pc:picChg>
        <pc:picChg chg="add del mod modCrop">
          <ac:chgData name="Müller Laura" userId="8191ac63-0d49-4000-a34c-4f0f8c71d94d" providerId="ADAL" clId="{B2B72579-E9C9-4841-83B0-DBD0FDB23132}" dt="2024-09-03T09:39:22.182" v="30091" actId="478"/>
          <ac:picMkLst>
            <pc:docMk/>
            <pc:sldMk cId="3235770178" sldId="612"/>
            <ac:picMk id="46" creationId="{F03E857F-854D-1685-13BB-D2510233E922}"/>
          </ac:picMkLst>
        </pc:picChg>
        <pc:picChg chg="add del mod">
          <ac:chgData name="Müller Laura" userId="8191ac63-0d49-4000-a34c-4f0f8c71d94d" providerId="ADAL" clId="{B2B72579-E9C9-4841-83B0-DBD0FDB23132}" dt="2024-09-03T09:35:47.614" v="29836" actId="478"/>
          <ac:picMkLst>
            <pc:docMk/>
            <pc:sldMk cId="3235770178" sldId="612"/>
            <ac:picMk id="47" creationId="{2A980939-F63E-440E-5DA1-DC660CC5EDB5}"/>
          </ac:picMkLst>
        </pc:picChg>
        <pc:picChg chg="add del mod modCrop">
          <ac:chgData name="Müller Laura" userId="8191ac63-0d49-4000-a34c-4f0f8c71d94d" providerId="ADAL" clId="{B2B72579-E9C9-4841-83B0-DBD0FDB23132}" dt="2024-09-03T09:39:24.663" v="30093" actId="478"/>
          <ac:picMkLst>
            <pc:docMk/>
            <pc:sldMk cId="3235770178" sldId="612"/>
            <ac:picMk id="50" creationId="{C688F3FB-0EBA-42FF-CC65-71810832A71F}"/>
          </ac:picMkLst>
        </pc:picChg>
        <pc:picChg chg="mod topLvl">
          <ac:chgData name="Müller Laura" userId="8191ac63-0d49-4000-a34c-4f0f8c71d94d" providerId="ADAL" clId="{B2B72579-E9C9-4841-83B0-DBD0FDB23132}" dt="2024-09-03T09:47:37.261" v="30404" actId="1038"/>
          <ac:picMkLst>
            <pc:docMk/>
            <pc:sldMk cId="3235770178" sldId="612"/>
            <ac:picMk id="54" creationId="{95380C6A-BA28-3669-8119-261250DB16B9}"/>
          </ac:picMkLst>
        </pc:picChg>
        <pc:picChg chg="add del mod">
          <ac:chgData name="Müller Laura" userId="8191ac63-0d49-4000-a34c-4f0f8c71d94d" providerId="ADAL" clId="{B2B72579-E9C9-4841-83B0-DBD0FDB23132}" dt="2024-09-03T09:42:29.410" v="30178" actId="478"/>
          <ac:picMkLst>
            <pc:docMk/>
            <pc:sldMk cId="3235770178" sldId="612"/>
            <ac:picMk id="56" creationId="{90F2F69B-70FE-AFB3-45A6-7863345C229C}"/>
          </ac:picMkLst>
        </pc:picChg>
        <pc:picChg chg="mod topLvl modCrop">
          <ac:chgData name="Müller Laura" userId="8191ac63-0d49-4000-a34c-4f0f8c71d94d" providerId="ADAL" clId="{B2B72579-E9C9-4841-83B0-DBD0FDB23132}" dt="2024-09-03T10:00:49.836" v="30793"/>
          <ac:picMkLst>
            <pc:docMk/>
            <pc:sldMk cId="3235770178" sldId="612"/>
            <ac:picMk id="58" creationId="{12AD9B69-3CCC-9E9A-0F66-4325070E714D}"/>
          </ac:picMkLst>
        </pc:picChg>
        <pc:picChg chg="del">
          <ac:chgData name="Müller Laura" userId="8191ac63-0d49-4000-a34c-4f0f8c71d94d" providerId="ADAL" clId="{B2B72579-E9C9-4841-83B0-DBD0FDB23132}" dt="2024-09-03T09:29:53.619" v="29784" actId="478"/>
          <ac:picMkLst>
            <pc:docMk/>
            <pc:sldMk cId="3235770178" sldId="612"/>
            <ac:picMk id="1026" creationId="{68EC8272-E04E-A85A-DB4C-E07E806307D0}"/>
          </ac:picMkLst>
        </pc:picChg>
        <pc:cxnChg chg="add mod">
          <ac:chgData name="Müller Laura" userId="8191ac63-0d49-4000-a34c-4f0f8c71d94d" providerId="ADAL" clId="{B2B72579-E9C9-4841-83B0-DBD0FDB23132}" dt="2024-09-03T16:54:23.053" v="39194" actId="1037"/>
          <ac:cxnSpMkLst>
            <pc:docMk/>
            <pc:sldMk cId="3235770178" sldId="612"/>
            <ac:cxnSpMk id="3" creationId="{AB1E5668-1E84-19D5-CF46-86FBC6F92EC4}"/>
          </ac:cxnSpMkLst>
        </pc:cxnChg>
        <pc:cxnChg chg="add del mod">
          <ac:chgData name="Müller Laura" userId="8191ac63-0d49-4000-a34c-4f0f8c71d94d" providerId="ADAL" clId="{B2B72579-E9C9-4841-83B0-DBD0FDB23132}" dt="2024-09-03T14:57:31.339" v="35548" actId="478"/>
          <ac:cxnSpMkLst>
            <pc:docMk/>
            <pc:sldMk cId="3235770178" sldId="612"/>
            <ac:cxnSpMk id="6" creationId="{56E14B48-FAA2-3B05-EBBD-3E3E9305471D}"/>
          </ac:cxnSpMkLst>
        </pc:cxnChg>
        <pc:cxnChg chg="add mod">
          <ac:chgData name="Müller Laura" userId="8191ac63-0d49-4000-a34c-4f0f8c71d94d" providerId="ADAL" clId="{B2B72579-E9C9-4841-83B0-DBD0FDB23132}" dt="2024-09-03T15:00:35.717" v="35875" actId="1036"/>
          <ac:cxnSpMkLst>
            <pc:docMk/>
            <pc:sldMk cId="3235770178" sldId="612"/>
            <ac:cxnSpMk id="18" creationId="{03C49D0D-F78E-4D09-A3E5-48DCB301DAB5}"/>
          </ac:cxnSpMkLst>
        </pc:cxnChg>
        <pc:cxnChg chg="add mod">
          <ac:chgData name="Müller Laura" userId="8191ac63-0d49-4000-a34c-4f0f8c71d94d" providerId="ADAL" clId="{B2B72579-E9C9-4841-83B0-DBD0FDB23132}" dt="2024-09-03T15:00:32.040" v="35872" actId="553"/>
          <ac:cxnSpMkLst>
            <pc:docMk/>
            <pc:sldMk cId="3235770178" sldId="612"/>
            <ac:cxnSpMk id="36" creationId="{9E12B46B-6991-B903-1499-08C1CDBD56B6}"/>
          </ac:cxnSpMkLst>
        </pc:cxnChg>
        <pc:cxnChg chg="del">
          <ac:chgData name="Müller Laura" userId="8191ac63-0d49-4000-a34c-4f0f8c71d94d" providerId="ADAL" clId="{B2B72579-E9C9-4841-83B0-DBD0FDB23132}" dt="2024-09-03T09:29:53.619" v="29784" actId="478"/>
          <ac:cxnSpMkLst>
            <pc:docMk/>
            <pc:sldMk cId="3235770178" sldId="612"/>
            <ac:cxnSpMk id="40" creationId="{F90FC608-F43D-AA8C-8220-69794115043D}"/>
          </ac:cxnSpMkLst>
        </pc:cxnChg>
        <pc:cxnChg chg="add del mod">
          <ac:chgData name="Müller Laura" userId="8191ac63-0d49-4000-a34c-4f0f8c71d94d" providerId="ADAL" clId="{B2B72579-E9C9-4841-83B0-DBD0FDB23132}" dt="2024-09-03T13:00:41.230" v="31696" actId="478"/>
          <ac:cxnSpMkLst>
            <pc:docMk/>
            <pc:sldMk cId="3235770178" sldId="612"/>
            <ac:cxnSpMk id="43" creationId="{926091BB-7FA9-C273-F0F9-265B16CF5833}"/>
          </ac:cxnSpMkLst>
        </pc:cxnChg>
        <pc:cxnChg chg="del">
          <ac:chgData name="Müller Laura" userId="8191ac63-0d49-4000-a34c-4f0f8c71d94d" providerId="ADAL" clId="{B2B72579-E9C9-4841-83B0-DBD0FDB23132}" dt="2024-09-03T09:29:53.619" v="29784" actId="478"/>
          <ac:cxnSpMkLst>
            <pc:docMk/>
            <pc:sldMk cId="3235770178" sldId="612"/>
            <ac:cxnSpMk id="44" creationId="{A899874D-2F4A-1B58-7E5C-84B9772BDA10}"/>
          </ac:cxnSpMkLst>
        </pc:cxnChg>
        <pc:cxnChg chg="del">
          <ac:chgData name="Müller Laura" userId="8191ac63-0d49-4000-a34c-4f0f8c71d94d" providerId="ADAL" clId="{B2B72579-E9C9-4841-83B0-DBD0FDB23132}" dt="2024-09-03T09:30:07.235" v="29785" actId="478"/>
          <ac:cxnSpMkLst>
            <pc:docMk/>
            <pc:sldMk cId="3235770178" sldId="612"/>
            <ac:cxnSpMk id="1030" creationId="{1861EEFD-B791-91F7-A74B-1B78DD215EC0}"/>
          </ac:cxnSpMkLst>
        </pc:cxnChg>
      </pc:sldChg>
      <pc:sldChg chg="add del modNotesTx">
        <pc:chgData name="Müller Laura" userId="8191ac63-0d49-4000-a34c-4f0f8c71d94d" providerId="ADAL" clId="{B2B72579-E9C9-4841-83B0-DBD0FDB23132}" dt="2024-09-03T14:46:03.046" v="35044" actId="47"/>
        <pc:sldMkLst>
          <pc:docMk/>
          <pc:sldMk cId="3499512487" sldId="613"/>
        </pc:sldMkLst>
      </pc:sldChg>
      <pc:sldChg chg="addSp delSp modSp add mod ord">
        <pc:chgData name="Müller Laura" userId="8191ac63-0d49-4000-a34c-4f0f8c71d94d" providerId="ADAL" clId="{B2B72579-E9C9-4841-83B0-DBD0FDB23132}" dt="2024-09-09T07:09:17.215" v="43800"/>
        <pc:sldMkLst>
          <pc:docMk/>
          <pc:sldMk cId="336874605" sldId="614"/>
        </pc:sldMkLst>
        <pc:spChg chg="mod">
          <ac:chgData name="Müller Laura" userId="8191ac63-0d49-4000-a34c-4f0f8c71d94d" providerId="ADAL" clId="{B2B72579-E9C9-4841-83B0-DBD0FDB23132}" dt="2024-09-06T06:45:13.997" v="41973" actId="20577"/>
          <ac:spMkLst>
            <pc:docMk/>
            <pc:sldMk cId="336874605" sldId="614"/>
            <ac:spMk id="3" creationId="{6DD24CEF-F5B7-85B6-F5C3-570919E2918B}"/>
          </ac:spMkLst>
        </pc:spChg>
        <pc:spChg chg="add del mod">
          <ac:chgData name="Müller Laura" userId="8191ac63-0d49-4000-a34c-4f0f8c71d94d" providerId="ADAL" clId="{B2B72579-E9C9-4841-83B0-DBD0FDB23132}" dt="2024-09-03T14:43:59.345" v="34907" actId="1037"/>
          <ac:spMkLst>
            <pc:docMk/>
            <pc:sldMk cId="336874605" sldId="614"/>
            <ac:spMk id="6" creationId="{31218099-75D4-D9E9-FA5A-EA50AFC4E4A2}"/>
          </ac:spMkLst>
        </pc:spChg>
        <pc:spChg chg="add del mod">
          <ac:chgData name="Müller Laura" userId="8191ac63-0d49-4000-a34c-4f0f8c71d94d" providerId="ADAL" clId="{B2B72579-E9C9-4841-83B0-DBD0FDB23132}" dt="2024-09-03T14:44:04.515" v="34918" actId="14100"/>
          <ac:spMkLst>
            <pc:docMk/>
            <pc:sldMk cId="336874605" sldId="614"/>
            <ac:spMk id="7" creationId="{D18C800C-D2AE-F474-A19D-8B0FF2E6BEBF}"/>
          </ac:spMkLst>
        </pc:spChg>
        <pc:spChg chg="add del mod">
          <ac:chgData name="Müller Laura" userId="8191ac63-0d49-4000-a34c-4f0f8c71d94d" providerId="ADAL" clId="{B2B72579-E9C9-4841-83B0-DBD0FDB23132}" dt="2024-09-03T14:44:09.961" v="34931" actId="1037"/>
          <ac:spMkLst>
            <pc:docMk/>
            <pc:sldMk cId="336874605" sldId="614"/>
            <ac:spMk id="8" creationId="{E3653921-9223-0F52-7D27-3C8BD1B2A020}"/>
          </ac:spMkLst>
        </pc:spChg>
        <pc:spChg chg="add del mod">
          <ac:chgData name="Müller Laura" userId="8191ac63-0d49-4000-a34c-4f0f8c71d94d" providerId="ADAL" clId="{B2B72579-E9C9-4841-83B0-DBD0FDB23132}" dt="2024-09-03T14:44:13.979" v="34945" actId="1037"/>
          <ac:spMkLst>
            <pc:docMk/>
            <pc:sldMk cId="336874605" sldId="614"/>
            <ac:spMk id="9" creationId="{2D9376A9-987D-DB0D-A4A6-2A7F1587ADD1}"/>
          </ac:spMkLst>
        </pc:spChg>
        <pc:spChg chg="add del mod">
          <ac:chgData name="Müller Laura" userId="8191ac63-0d49-4000-a34c-4f0f8c71d94d" providerId="ADAL" clId="{B2B72579-E9C9-4841-83B0-DBD0FDB23132}" dt="2024-09-03T14:45:53.650" v="35043" actId="1037"/>
          <ac:spMkLst>
            <pc:docMk/>
            <pc:sldMk cId="336874605" sldId="614"/>
            <ac:spMk id="10" creationId="{F46AD988-2344-605F-DB12-DEE1A3A7F7BE}"/>
          </ac:spMkLst>
        </pc:spChg>
        <pc:spChg chg="add del mod">
          <ac:chgData name="Müller Laura" userId="8191ac63-0d49-4000-a34c-4f0f8c71d94d" providerId="ADAL" clId="{B2B72579-E9C9-4841-83B0-DBD0FDB23132}" dt="2024-09-03T14:45:53.650" v="35043" actId="1037"/>
          <ac:spMkLst>
            <pc:docMk/>
            <pc:sldMk cId="336874605" sldId="614"/>
            <ac:spMk id="11" creationId="{072B5617-8A97-7EA6-1F3D-76C338E79333}"/>
          </ac:spMkLst>
        </pc:spChg>
        <pc:spChg chg="add del mod">
          <ac:chgData name="Müller Laura" userId="8191ac63-0d49-4000-a34c-4f0f8c71d94d" providerId="ADAL" clId="{B2B72579-E9C9-4841-83B0-DBD0FDB23132}" dt="2024-09-03T14:45:53.650" v="35043" actId="1037"/>
          <ac:spMkLst>
            <pc:docMk/>
            <pc:sldMk cId="336874605" sldId="614"/>
            <ac:spMk id="12" creationId="{3C9A6619-F100-1E74-9B42-31C54210223A}"/>
          </ac:spMkLst>
        </pc:spChg>
        <pc:spChg chg="add del mod">
          <ac:chgData name="Müller Laura" userId="8191ac63-0d49-4000-a34c-4f0f8c71d94d" providerId="ADAL" clId="{B2B72579-E9C9-4841-83B0-DBD0FDB23132}" dt="2024-09-03T14:45:53.650" v="35043" actId="1037"/>
          <ac:spMkLst>
            <pc:docMk/>
            <pc:sldMk cId="336874605" sldId="614"/>
            <ac:spMk id="13" creationId="{13EC3A5B-5790-5991-0F7E-36A44AD87CD8}"/>
          </ac:spMkLst>
        </pc:spChg>
        <pc:spChg chg="del">
          <ac:chgData name="Müller Laura" userId="8191ac63-0d49-4000-a34c-4f0f8c71d94d" providerId="ADAL" clId="{B2B72579-E9C9-4841-83B0-DBD0FDB23132}" dt="2024-09-03T16:53:04.748" v="39176" actId="478"/>
          <ac:spMkLst>
            <pc:docMk/>
            <pc:sldMk cId="336874605" sldId="614"/>
            <ac:spMk id="14" creationId="{9FF1DCF0-7E1F-B57D-7F7E-CA8DC7E9EEA8}"/>
          </ac:spMkLst>
        </pc:spChg>
        <pc:spChg chg="add del mod">
          <ac:chgData name="Müller Laura" userId="8191ac63-0d49-4000-a34c-4f0f8c71d94d" providerId="ADAL" clId="{B2B72579-E9C9-4841-83B0-DBD0FDB23132}" dt="2024-09-09T07:09:16.387" v="43799" actId="478"/>
          <ac:spMkLst>
            <pc:docMk/>
            <pc:sldMk cId="336874605" sldId="614"/>
            <ac:spMk id="14" creationId="{B8C09903-CBAC-35AD-4828-D106A4B8B134}"/>
          </ac:spMkLst>
        </pc:spChg>
        <pc:spChg chg="mod">
          <ac:chgData name="Müller Laura" userId="8191ac63-0d49-4000-a34c-4f0f8c71d94d" providerId="ADAL" clId="{B2B72579-E9C9-4841-83B0-DBD0FDB23132}" dt="2024-09-03T14:45:46.961" v="35025" actId="1076"/>
          <ac:spMkLst>
            <pc:docMk/>
            <pc:sldMk cId="336874605" sldId="614"/>
            <ac:spMk id="15" creationId="{AC9AF992-F004-D13C-C730-833BD27478D9}"/>
          </ac:spMkLst>
        </pc:spChg>
        <pc:spChg chg="add del mod">
          <ac:chgData name="Müller Laura" userId="8191ac63-0d49-4000-a34c-4f0f8c71d94d" providerId="ADAL" clId="{B2B72579-E9C9-4841-83B0-DBD0FDB23132}" dt="2024-09-03T14:45:35.179" v="35024" actId="14100"/>
          <ac:spMkLst>
            <pc:docMk/>
            <pc:sldMk cId="336874605" sldId="614"/>
            <ac:spMk id="16" creationId="{34E67207-0128-3FB0-9835-E7D235EB2A6A}"/>
          </ac:spMkLst>
        </pc:spChg>
        <pc:spChg chg="add del mod">
          <ac:chgData name="Müller Laura" userId="8191ac63-0d49-4000-a34c-4f0f8c71d94d" providerId="ADAL" clId="{B2B72579-E9C9-4841-83B0-DBD0FDB23132}" dt="2024-09-03T14:45:23.189" v="35022" actId="14100"/>
          <ac:spMkLst>
            <pc:docMk/>
            <pc:sldMk cId="336874605" sldId="614"/>
            <ac:spMk id="18" creationId="{3E809622-664B-743B-2156-F6707292E4DB}"/>
          </ac:spMkLst>
        </pc:spChg>
        <pc:spChg chg="add del mod">
          <ac:chgData name="Müller Laura" userId="8191ac63-0d49-4000-a34c-4f0f8c71d94d" providerId="ADAL" clId="{B2B72579-E9C9-4841-83B0-DBD0FDB23132}" dt="2024-09-03T14:45:32.236" v="35023" actId="14100"/>
          <ac:spMkLst>
            <pc:docMk/>
            <pc:sldMk cId="336874605" sldId="614"/>
            <ac:spMk id="20" creationId="{B1D1455B-0C08-648C-1238-007BC4321DDB}"/>
          </ac:spMkLst>
        </pc:spChg>
        <pc:spChg chg="add mod">
          <ac:chgData name="Müller Laura" userId="8191ac63-0d49-4000-a34c-4f0f8c71d94d" providerId="ADAL" clId="{B2B72579-E9C9-4841-83B0-DBD0FDB23132}" dt="2024-09-09T07:08:31.846" v="43793"/>
          <ac:spMkLst>
            <pc:docMk/>
            <pc:sldMk cId="336874605" sldId="614"/>
            <ac:spMk id="22" creationId="{B81B4BF2-7CA9-5B1A-EF45-25C9087C8ACB}"/>
          </ac:spMkLst>
        </pc:spChg>
        <pc:spChg chg="del">
          <ac:chgData name="Müller Laura" userId="8191ac63-0d49-4000-a34c-4f0f8c71d94d" providerId="ADAL" clId="{B2B72579-E9C9-4841-83B0-DBD0FDB23132}" dt="2024-09-06T06:51:41.407" v="42088" actId="478"/>
          <ac:spMkLst>
            <pc:docMk/>
            <pc:sldMk cId="336874605" sldId="614"/>
            <ac:spMk id="22" creationId="{D3981263-81E0-DFF0-EB4E-6A5D0EB27047}"/>
          </ac:spMkLst>
        </pc:spChg>
        <pc:spChg chg="del">
          <ac:chgData name="Müller Laura" userId="8191ac63-0d49-4000-a34c-4f0f8c71d94d" providerId="ADAL" clId="{B2B72579-E9C9-4841-83B0-DBD0FDB23132}" dt="2024-09-09T07:08:31.435" v="43792" actId="478"/>
          <ac:spMkLst>
            <pc:docMk/>
            <pc:sldMk cId="336874605" sldId="614"/>
            <ac:spMk id="24" creationId="{E1D6F01B-F22A-578B-9AFE-C8F6127C63D7}"/>
          </ac:spMkLst>
        </pc:spChg>
        <pc:spChg chg="del">
          <ac:chgData name="Müller Laura" userId="8191ac63-0d49-4000-a34c-4f0f8c71d94d" providerId="ADAL" clId="{B2B72579-E9C9-4841-83B0-DBD0FDB23132}" dt="2024-09-09T07:08:31.435" v="43792" actId="478"/>
          <ac:spMkLst>
            <pc:docMk/>
            <pc:sldMk cId="336874605" sldId="614"/>
            <ac:spMk id="25" creationId="{17ADD291-D6E5-187C-6405-960FBBEFE6B8}"/>
          </ac:spMkLst>
        </pc:spChg>
        <pc:spChg chg="mod">
          <ac:chgData name="Müller Laura" userId="8191ac63-0d49-4000-a34c-4f0f8c71d94d" providerId="ADAL" clId="{B2B72579-E9C9-4841-83B0-DBD0FDB23132}" dt="2024-09-03T14:45:53.650" v="35043" actId="1037"/>
          <ac:spMkLst>
            <pc:docMk/>
            <pc:sldMk cId="336874605" sldId="614"/>
            <ac:spMk id="28" creationId="{C799FD92-F2DA-18E1-C85F-1A8F31305B23}"/>
          </ac:spMkLst>
        </pc:spChg>
        <pc:spChg chg="mod">
          <ac:chgData name="Müller Laura" userId="8191ac63-0d49-4000-a34c-4f0f8c71d94d" providerId="ADAL" clId="{B2B72579-E9C9-4841-83B0-DBD0FDB23132}" dt="2024-09-03T14:45:53.650" v="35043" actId="1037"/>
          <ac:spMkLst>
            <pc:docMk/>
            <pc:sldMk cId="336874605" sldId="614"/>
            <ac:spMk id="29" creationId="{87E8548F-9786-1C72-90AE-B32F29C14B5F}"/>
          </ac:spMkLst>
        </pc:spChg>
        <pc:spChg chg="add del mod">
          <ac:chgData name="Müller Laura" userId="8191ac63-0d49-4000-a34c-4f0f8c71d94d" providerId="ADAL" clId="{B2B72579-E9C9-4841-83B0-DBD0FDB23132}" dt="2024-09-03T14:45:19.637" v="35021" actId="14100"/>
          <ac:spMkLst>
            <pc:docMk/>
            <pc:sldMk cId="336874605" sldId="614"/>
            <ac:spMk id="32" creationId="{EBE40F70-AA56-7A12-F721-3CA215A4A184}"/>
          </ac:spMkLst>
        </pc:spChg>
        <pc:spChg chg="add mod">
          <ac:chgData name="Müller Laura" userId="8191ac63-0d49-4000-a34c-4f0f8c71d94d" providerId="ADAL" clId="{B2B72579-E9C9-4841-83B0-DBD0FDB23132}" dt="2024-09-03T16:53:05.201" v="39177"/>
          <ac:spMkLst>
            <pc:docMk/>
            <pc:sldMk cId="336874605" sldId="614"/>
            <ac:spMk id="33" creationId="{AF6A514D-E97B-AD40-5509-D12C46900B1F}"/>
          </ac:spMkLst>
        </pc:spChg>
        <pc:spChg chg="add mod">
          <ac:chgData name="Müller Laura" userId="8191ac63-0d49-4000-a34c-4f0f8c71d94d" providerId="ADAL" clId="{B2B72579-E9C9-4841-83B0-DBD0FDB23132}" dt="2024-09-03T16:53:12.296" v="39178"/>
          <ac:spMkLst>
            <pc:docMk/>
            <pc:sldMk cId="336874605" sldId="614"/>
            <ac:spMk id="34" creationId="{0D8DAD6A-1EF9-B119-932B-63B8A6B87C77}"/>
          </ac:spMkLst>
        </pc:spChg>
        <pc:spChg chg="add mod">
          <ac:chgData name="Müller Laura" userId="8191ac63-0d49-4000-a34c-4f0f8c71d94d" providerId="ADAL" clId="{B2B72579-E9C9-4841-83B0-DBD0FDB23132}" dt="2024-09-03T16:53:12.296" v="39178"/>
          <ac:spMkLst>
            <pc:docMk/>
            <pc:sldMk cId="336874605" sldId="614"/>
            <ac:spMk id="35" creationId="{E6D0340C-3112-53FD-71E5-FF1A897491A9}"/>
          </ac:spMkLst>
        </pc:spChg>
        <pc:spChg chg="add mod">
          <ac:chgData name="Müller Laura" userId="8191ac63-0d49-4000-a34c-4f0f8c71d94d" providerId="ADAL" clId="{B2B72579-E9C9-4841-83B0-DBD0FDB23132}" dt="2024-09-03T16:53:12.296" v="39178"/>
          <ac:spMkLst>
            <pc:docMk/>
            <pc:sldMk cId="336874605" sldId="614"/>
            <ac:spMk id="36" creationId="{479789A2-9FDD-0A48-B08A-CA37F7983E96}"/>
          </ac:spMkLst>
        </pc:spChg>
        <pc:spChg chg="add mod">
          <ac:chgData name="Müller Laura" userId="8191ac63-0d49-4000-a34c-4f0f8c71d94d" providerId="ADAL" clId="{B2B72579-E9C9-4841-83B0-DBD0FDB23132}" dt="2024-09-03T16:53:12.296" v="39178"/>
          <ac:spMkLst>
            <pc:docMk/>
            <pc:sldMk cId="336874605" sldId="614"/>
            <ac:spMk id="37" creationId="{FBD9F58D-A0E7-4F95-B981-326787295AAF}"/>
          </ac:spMkLst>
        </pc:spChg>
        <pc:spChg chg="add del mod">
          <ac:chgData name="Müller Laura" userId="8191ac63-0d49-4000-a34c-4f0f8c71d94d" providerId="ADAL" clId="{B2B72579-E9C9-4841-83B0-DBD0FDB23132}" dt="2024-09-09T07:08:24.715" v="43791" actId="478"/>
          <ac:spMkLst>
            <pc:docMk/>
            <pc:sldMk cId="336874605" sldId="614"/>
            <ac:spMk id="38" creationId="{6053EE28-A6F7-EE5B-A769-E915D281D681}"/>
          </ac:spMkLst>
        </pc:spChg>
        <pc:spChg chg="add mod">
          <ac:chgData name="Müller Laura" userId="8191ac63-0d49-4000-a34c-4f0f8c71d94d" providerId="ADAL" clId="{B2B72579-E9C9-4841-83B0-DBD0FDB23132}" dt="2024-09-09T07:08:31.846" v="43793"/>
          <ac:spMkLst>
            <pc:docMk/>
            <pc:sldMk cId="336874605" sldId="614"/>
            <ac:spMk id="39" creationId="{6BEDA849-94C2-41ED-FE4D-FF439E109733}"/>
          </ac:spMkLst>
        </pc:spChg>
        <pc:spChg chg="add mod">
          <ac:chgData name="Müller Laura" userId="8191ac63-0d49-4000-a34c-4f0f8c71d94d" providerId="ADAL" clId="{B2B72579-E9C9-4841-83B0-DBD0FDB23132}" dt="2024-09-09T07:09:17.215" v="43800"/>
          <ac:spMkLst>
            <pc:docMk/>
            <pc:sldMk cId="336874605" sldId="614"/>
            <ac:spMk id="40" creationId="{31F8D219-C640-1555-27DD-175945625005}"/>
          </ac:spMkLst>
        </pc:spChg>
        <pc:spChg chg="mod">
          <ac:chgData name="Müller Laura" userId="8191ac63-0d49-4000-a34c-4f0f8c71d94d" providerId="ADAL" clId="{B2B72579-E9C9-4841-83B0-DBD0FDB23132}" dt="2024-09-03T14:45:53.650" v="35043" actId="1037"/>
          <ac:spMkLst>
            <pc:docMk/>
            <pc:sldMk cId="336874605" sldId="614"/>
            <ac:spMk id="83" creationId="{5B7F3F03-AF8E-FAE5-153B-E583F5BC1D1C}"/>
          </ac:spMkLst>
        </pc:spChg>
        <pc:spChg chg="mod">
          <ac:chgData name="Müller Laura" userId="8191ac63-0d49-4000-a34c-4f0f8c71d94d" providerId="ADAL" clId="{B2B72579-E9C9-4841-83B0-DBD0FDB23132}" dt="2024-09-03T14:45:53.650" v="35043" actId="1037"/>
          <ac:spMkLst>
            <pc:docMk/>
            <pc:sldMk cId="336874605" sldId="614"/>
            <ac:spMk id="85" creationId="{FE7BA1C9-76E5-E18D-3A56-8203108D9A2C}"/>
          </ac:spMkLst>
        </pc:spChg>
        <pc:spChg chg="mod">
          <ac:chgData name="Müller Laura" userId="8191ac63-0d49-4000-a34c-4f0f8c71d94d" providerId="ADAL" clId="{B2B72579-E9C9-4841-83B0-DBD0FDB23132}" dt="2024-09-03T14:45:53.650" v="35043" actId="1037"/>
          <ac:spMkLst>
            <pc:docMk/>
            <pc:sldMk cId="336874605" sldId="614"/>
            <ac:spMk id="86" creationId="{57E894CF-9EEF-2B9F-DFA4-CCE8A24AB0BA}"/>
          </ac:spMkLst>
        </pc:spChg>
        <pc:spChg chg="mod">
          <ac:chgData name="Müller Laura" userId="8191ac63-0d49-4000-a34c-4f0f8c71d94d" providerId="ADAL" clId="{B2B72579-E9C9-4841-83B0-DBD0FDB23132}" dt="2024-09-03T14:45:53.650" v="35043" actId="1037"/>
          <ac:spMkLst>
            <pc:docMk/>
            <pc:sldMk cId="336874605" sldId="614"/>
            <ac:spMk id="87" creationId="{161E082E-D853-A247-EB12-D0E0F691E31C}"/>
          </ac:spMkLst>
        </pc:spChg>
        <pc:spChg chg="mod">
          <ac:chgData name="Müller Laura" userId="8191ac63-0d49-4000-a34c-4f0f8c71d94d" providerId="ADAL" clId="{B2B72579-E9C9-4841-83B0-DBD0FDB23132}" dt="2024-09-03T14:45:53.650" v="35043" actId="1037"/>
          <ac:spMkLst>
            <pc:docMk/>
            <pc:sldMk cId="336874605" sldId="614"/>
            <ac:spMk id="88" creationId="{2A29A45B-F2BE-AFE0-4BF4-591542138AAF}"/>
          </ac:spMkLst>
        </pc:spChg>
        <pc:spChg chg="mod">
          <ac:chgData name="Müller Laura" userId="8191ac63-0d49-4000-a34c-4f0f8c71d94d" providerId="ADAL" clId="{B2B72579-E9C9-4841-83B0-DBD0FDB23132}" dt="2024-09-03T14:45:53.650" v="35043" actId="1037"/>
          <ac:spMkLst>
            <pc:docMk/>
            <pc:sldMk cId="336874605" sldId="614"/>
            <ac:spMk id="89" creationId="{15DE3793-0D79-4385-E633-F222D2900023}"/>
          </ac:spMkLst>
        </pc:spChg>
        <pc:spChg chg="mod">
          <ac:chgData name="Müller Laura" userId="8191ac63-0d49-4000-a34c-4f0f8c71d94d" providerId="ADAL" clId="{B2B72579-E9C9-4841-83B0-DBD0FDB23132}" dt="2024-09-03T14:45:53.650" v="35043" actId="1037"/>
          <ac:spMkLst>
            <pc:docMk/>
            <pc:sldMk cId="336874605" sldId="614"/>
            <ac:spMk id="90" creationId="{E740545F-4511-58A0-F435-C6CED14BC3F7}"/>
          </ac:spMkLst>
        </pc:spChg>
        <pc:spChg chg="mod">
          <ac:chgData name="Müller Laura" userId="8191ac63-0d49-4000-a34c-4f0f8c71d94d" providerId="ADAL" clId="{B2B72579-E9C9-4841-83B0-DBD0FDB23132}" dt="2024-09-03T14:45:53.650" v="35043" actId="1037"/>
          <ac:spMkLst>
            <pc:docMk/>
            <pc:sldMk cId="336874605" sldId="614"/>
            <ac:spMk id="91" creationId="{4C5A3DD4-77E3-8E65-8829-B7FC9D02C9A0}"/>
          </ac:spMkLst>
        </pc:spChg>
        <pc:spChg chg="mod">
          <ac:chgData name="Müller Laura" userId="8191ac63-0d49-4000-a34c-4f0f8c71d94d" providerId="ADAL" clId="{B2B72579-E9C9-4841-83B0-DBD0FDB23132}" dt="2024-09-03T14:45:53.650" v="35043" actId="1037"/>
          <ac:spMkLst>
            <pc:docMk/>
            <pc:sldMk cId="336874605" sldId="614"/>
            <ac:spMk id="92" creationId="{CCE2BA81-DBB9-6D0E-6780-C296B4104273}"/>
          </ac:spMkLst>
        </pc:spChg>
        <pc:picChg chg="mod">
          <ac:chgData name="Müller Laura" userId="8191ac63-0d49-4000-a34c-4f0f8c71d94d" providerId="ADAL" clId="{B2B72579-E9C9-4841-83B0-DBD0FDB23132}" dt="2024-09-03T14:45:53.650" v="35043" actId="1037"/>
          <ac:picMkLst>
            <pc:docMk/>
            <pc:sldMk cId="336874605" sldId="614"/>
            <ac:picMk id="17" creationId="{EE2F50BF-F2CF-4B8F-81A2-037A9036E315}"/>
          </ac:picMkLst>
        </pc:picChg>
        <pc:cxnChg chg="mod">
          <ac:chgData name="Müller Laura" userId="8191ac63-0d49-4000-a34c-4f0f8c71d94d" providerId="ADAL" clId="{B2B72579-E9C9-4841-83B0-DBD0FDB23132}" dt="2024-09-03T14:45:53.650" v="35043" actId="1037"/>
          <ac:cxnSpMkLst>
            <pc:docMk/>
            <pc:sldMk cId="336874605" sldId="614"/>
            <ac:cxnSpMk id="84" creationId="{4E89F75E-2946-9EFC-1A1D-D33C4B45E613}"/>
          </ac:cxnSpMkLst>
        </pc:cxnChg>
        <pc:cxnChg chg="mod ord">
          <ac:chgData name="Müller Laura" userId="8191ac63-0d49-4000-a34c-4f0f8c71d94d" providerId="ADAL" clId="{B2B72579-E9C9-4841-83B0-DBD0FDB23132}" dt="2024-09-03T14:45:53.650" v="35043" actId="1037"/>
          <ac:cxnSpMkLst>
            <pc:docMk/>
            <pc:sldMk cId="336874605" sldId="614"/>
            <ac:cxnSpMk id="94" creationId="{072DACB1-E565-41ED-9F8B-25F37037641E}"/>
          </ac:cxnSpMkLst>
        </pc:cxnChg>
        <pc:cxnChg chg="ord">
          <ac:chgData name="Müller Laura" userId="8191ac63-0d49-4000-a34c-4f0f8c71d94d" providerId="ADAL" clId="{B2B72579-E9C9-4841-83B0-DBD0FDB23132}" dt="2024-09-03T14:44:18.578" v="34946" actId="166"/>
          <ac:cxnSpMkLst>
            <pc:docMk/>
            <pc:sldMk cId="336874605" sldId="614"/>
            <ac:cxnSpMk id="95" creationId="{328585DE-85E1-B00D-39C1-961D624D7622}"/>
          </ac:cxnSpMkLst>
        </pc:cxnChg>
        <pc:cxnChg chg="ord">
          <ac:chgData name="Müller Laura" userId="8191ac63-0d49-4000-a34c-4f0f8c71d94d" providerId="ADAL" clId="{B2B72579-E9C9-4841-83B0-DBD0FDB23132}" dt="2024-09-03T14:44:22.383" v="34947" actId="166"/>
          <ac:cxnSpMkLst>
            <pc:docMk/>
            <pc:sldMk cId="336874605" sldId="614"/>
            <ac:cxnSpMk id="96" creationId="{83AA20DD-6ECF-1CDB-CE69-2A6ADBF25D0B}"/>
          </ac:cxnSpMkLst>
        </pc:cxnChg>
      </pc:sldChg>
      <pc:sldChg chg="addSp delSp modSp add mod ord modNotesTx">
        <pc:chgData name="Müller Laura" userId="8191ac63-0d49-4000-a34c-4f0f8c71d94d" providerId="ADAL" clId="{B2B72579-E9C9-4841-83B0-DBD0FDB23132}" dt="2024-09-09T09:08:23.242" v="43809" actId="20577"/>
        <pc:sldMkLst>
          <pc:docMk/>
          <pc:sldMk cId="2664249854" sldId="615"/>
        </pc:sldMkLst>
        <pc:spChg chg="add mod ord">
          <ac:chgData name="Müller Laura" userId="8191ac63-0d49-4000-a34c-4f0f8c71d94d" providerId="ADAL" clId="{B2B72579-E9C9-4841-83B0-DBD0FDB23132}" dt="2024-09-06T14:15:56.870" v="42485" actId="20577"/>
          <ac:spMkLst>
            <pc:docMk/>
            <pc:sldMk cId="2664249854" sldId="615"/>
            <ac:spMk id="2" creationId="{93E48B41-D06B-3564-36AF-A7B776098AC3}"/>
          </ac:spMkLst>
        </pc:spChg>
        <pc:spChg chg="mod">
          <ac:chgData name="Müller Laura" userId="8191ac63-0d49-4000-a34c-4f0f8c71d94d" providerId="ADAL" clId="{B2B72579-E9C9-4841-83B0-DBD0FDB23132}" dt="2024-09-03T14:54:55.823" v="35390"/>
          <ac:spMkLst>
            <pc:docMk/>
            <pc:sldMk cId="2664249854" sldId="615"/>
            <ac:spMk id="5" creationId="{BEF6864B-25C9-5CEC-AA5A-91F4DE04AF55}"/>
          </ac:spMkLst>
        </pc:spChg>
        <pc:spChg chg="mod">
          <ac:chgData name="Müller Laura" userId="8191ac63-0d49-4000-a34c-4f0f8c71d94d" providerId="ADAL" clId="{B2B72579-E9C9-4841-83B0-DBD0FDB23132}" dt="2024-09-06T06:44:50.675" v="41958" actId="20577"/>
          <ac:spMkLst>
            <pc:docMk/>
            <pc:sldMk cId="2664249854" sldId="615"/>
            <ac:spMk id="9" creationId="{CFF02BDC-3A8D-6D2A-9BC8-621590844DA5}"/>
          </ac:spMkLst>
        </pc:spChg>
        <pc:spChg chg="mod">
          <ac:chgData name="Müller Laura" userId="8191ac63-0d49-4000-a34c-4f0f8c71d94d" providerId="ADAL" clId="{B2B72579-E9C9-4841-83B0-DBD0FDB23132}" dt="2024-09-06T06:52:14.804" v="42116" actId="20577"/>
          <ac:spMkLst>
            <pc:docMk/>
            <pc:sldMk cId="2664249854" sldId="615"/>
            <ac:spMk id="10" creationId="{B913B4DB-2508-FA3A-41B8-07F7BAE2251E}"/>
          </ac:spMkLst>
        </pc:spChg>
        <pc:spChg chg="add mod">
          <ac:chgData name="Müller Laura" userId="8191ac63-0d49-4000-a34c-4f0f8c71d94d" providerId="ADAL" clId="{B2B72579-E9C9-4841-83B0-DBD0FDB23132}" dt="2024-09-05T13:34:19.743" v="41354" actId="1035"/>
          <ac:spMkLst>
            <pc:docMk/>
            <pc:sldMk cId="2664249854" sldId="615"/>
            <ac:spMk id="14" creationId="{5E26C71E-16A7-83F7-65BE-3C428BEA9C58}"/>
          </ac:spMkLst>
        </pc:spChg>
        <pc:spChg chg="add mod">
          <ac:chgData name="Müller Laura" userId="8191ac63-0d49-4000-a34c-4f0f8c71d94d" providerId="ADAL" clId="{B2B72579-E9C9-4841-83B0-DBD0FDB23132}" dt="2024-09-06T14:09:43.815" v="42393" actId="1076"/>
          <ac:spMkLst>
            <pc:docMk/>
            <pc:sldMk cId="2664249854" sldId="615"/>
            <ac:spMk id="18" creationId="{142D4B5B-3D0C-103E-272B-F03770FF39F5}"/>
          </ac:spMkLst>
        </pc:spChg>
        <pc:spChg chg="del">
          <ac:chgData name="Müller Laura" userId="8191ac63-0d49-4000-a34c-4f0f8c71d94d" providerId="ADAL" clId="{B2B72579-E9C9-4841-83B0-DBD0FDB23132}" dt="2024-09-03T14:51:46.191" v="35107" actId="478"/>
          <ac:spMkLst>
            <pc:docMk/>
            <pc:sldMk cId="2664249854" sldId="615"/>
            <ac:spMk id="38" creationId="{955FAE7B-F69F-C423-4D07-EE3ED58E2F59}"/>
          </ac:spMkLst>
        </pc:spChg>
        <pc:spChg chg="mod">
          <ac:chgData name="Müller Laura" userId="8191ac63-0d49-4000-a34c-4f0f8c71d94d" providerId="ADAL" clId="{B2B72579-E9C9-4841-83B0-DBD0FDB23132}" dt="2024-09-09T09:08:23.242" v="43809" actId="20577"/>
          <ac:spMkLst>
            <pc:docMk/>
            <pc:sldMk cId="2664249854" sldId="615"/>
            <ac:spMk id="49" creationId="{17D75D44-9002-2EE7-668B-8EDF83C1CC88}"/>
          </ac:spMkLst>
        </pc:spChg>
        <pc:spChg chg="del mod">
          <ac:chgData name="Müller Laura" userId="8191ac63-0d49-4000-a34c-4f0f8c71d94d" providerId="ADAL" clId="{B2B72579-E9C9-4841-83B0-DBD0FDB23132}" dt="2024-09-03T14:53:48.637" v="35307" actId="478"/>
          <ac:spMkLst>
            <pc:docMk/>
            <pc:sldMk cId="2664249854" sldId="615"/>
            <ac:spMk id="52" creationId="{CA383B0A-A817-D1BC-9AD4-670D5F4D20FD}"/>
          </ac:spMkLst>
        </pc:spChg>
        <pc:spChg chg="add del mod">
          <ac:chgData name="Müller Laura" userId="8191ac63-0d49-4000-a34c-4f0f8c71d94d" providerId="ADAL" clId="{B2B72579-E9C9-4841-83B0-DBD0FDB23132}" dt="2024-09-05T13:33:52.783" v="41300" actId="14100"/>
          <ac:spMkLst>
            <pc:docMk/>
            <pc:sldMk cId="2664249854" sldId="615"/>
            <ac:spMk id="54" creationId="{1C17632A-BEFC-36E8-819F-28998DC4FEF1}"/>
          </ac:spMkLst>
        </pc:spChg>
        <pc:spChg chg="del mod">
          <ac:chgData name="Müller Laura" userId="8191ac63-0d49-4000-a34c-4f0f8c71d94d" providerId="ADAL" clId="{B2B72579-E9C9-4841-83B0-DBD0FDB23132}" dt="2024-09-03T14:53:56.123" v="35311" actId="478"/>
          <ac:spMkLst>
            <pc:docMk/>
            <pc:sldMk cId="2664249854" sldId="615"/>
            <ac:spMk id="1025" creationId="{A7EF5D23-D114-931E-6C46-6EAAA532010E}"/>
          </ac:spMkLst>
        </pc:spChg>
        <pc:spChg chg="mod">
          <ac:chgData name="Müller Laura" userId="8191ac63-0d49-4000-a34c-4f0f8c71d94d" providerId="ADAL" clId="{B2B72579-E9C9-4841-83B0-DBD0FDB23132}" dt="2024-09-05T13:40:10.303" v="41578" actId="404"/>
          <ac:spMkLst>
            <pc:docMk/>
            <pc:sldMk cId="2664249854" sldId="615"/>
            <ac:spMk id="1027" creationId="{842967C6-F47F-DCB6-5D5A-62AB789AC322}"/>
          </ac:spMkLst>
        </pc:spChg>
        <pc:grpChg chg="add mod ord">
          <ac:chgData name="Müller Laura" userId="8191ac63-0d49-4000-a34c-4f0f8c71d94d" providerId="ADAL" clId="{B2B72579-E9C9-4841-83B0-DBD0FDB23132}" dt="2024-09-06T14:09:15.223" v="42370" actId="14100"/>
          <ac:grpSpMkLst>
            <pc:docMk/>
            <pc:sldMk cId="2664249854" sldId="615"/>
            <ac:grpSpMk id="3" creationId="{BA469018-E279-9113-BBF3-06DEFB4FE57A}"/>
          </ac:grpSpMkLst>
        </pc:grpChg>
        <pc:picChg chg="mod">
          <ac:chgData name="Müller Laura" userId="8191ac63-0d49-4000-a34c-4f0f8c71d94d" providerId="ADAL" clId="{B2B72579-E9C9-4841-83B0-DBD0FDB23132}" dt="2024-09-03T14:54:55.823" v="35390"/>
          <ac:picMkLst>
            <pc:docMk/>
            <pc:sldMk cId="2664249854" sldId="615"/>
            <ac:picMk id="4" creationId="{39F19DBA-7C2A-D489-DD02-BC2E88B75486}"/>
          </ac:picMkLst>
        </pc:picChg>
        <pc:picChg chg="del">
          <ac:chgData name="Müller Laura" userId="8191ac63-0d49-4000-a34c-4f0f8c71d94d" providerId="ADAL" clId="{B2B72579-E9C9-4841-83B0-DBD0FDB23132}" dt="2024-09-03T14:51:38.930" v="35103" actId="478"/>
          <ac:picMkLst>
            <pc:docMk/>
            <pc:sldMk cId="2664249854" sldId="615"/>
            <ac:picMk id="1026" creationId="{68EC8272-E04E-A85A-DB4C-E07E806307D0}"/>
          </ac:picMkLst>
        </pc:picChg>
        <pc:cxnChg chg="mod">
          <ac:chgData name="Müller Laura" userId="8191ac63-0d49-4000-a34c-4f0f8c71d94d" providerId="ADAL" clId="{B2B72579-E9C9-4841-83B0-DBD0FDB23132}" dt="2024-09-03T14:54:55.823" v="35390"/>
          <ac:cxnSpMkLst>
            <pc:docMk/>
            <pc:sldMk cId="2664249854" sldId="615"/>
            <ac:cxnSpMk id="6" creationId="{58BEC28B-FEA0-B2A6-ABE5-BB235F56E454}"/>
          </ac:cxnSpMkLst>
        </pc:cxnChg>
        <pc:cxnChg chg="mod">
          <ac:chgData name="Müller Laura" userId="8191ac63-0d49-4000-a34c-4f0f8c71d94d" providerId="ADAL" clId="{B2B72579-E9C9-4841-83B0-DBD0FDB23132}" dt="2024-09-03T14:54:55.823" v="35390"/>
          <ac:cxnSpMkLst>
            <pc:docMk/>
            <pc:sldMk cId="2664249854" sldId="615"/>
            <ac:cxnSpMk id="11" creationId="{415BED23-2932-B34F-8726-DD31936FA97C}"/>
          </ac:cxnSpMkLst>
        </pc:cxnChg>
        <pc:cxnChg chg="del">
          <ac:chgData name="Müller Laura" userId="8191ac63-0d49-4000-a34c-4f0f8c71d94d" providerId="ADAL" clId="{B2B72579-E9C9-4841-83B0-DBD0FDB23132}" dt="2024-09-03T14:51:40.902" v="35104" actId="478"/>
          <ac:cxnSpMkLst>
            <pc:docMk/>
            <pc:sldMk cId="2664249854" sldId="615"/>
            <ac:cxnSpMk id="40" creationId="{F90FC608-F43D-AA8C-8220-69794115043D}"/>
          </ac:cxnSpMkLst>
        </pc:cxnChg>
        <pc:cxnChg chg="del">
          <ac:chgData name="Müller Laura" userId="8191ac63-0d49-4000-a34c-4f0f8c71d94d" providerId="ADAL" clId="{B2B72579-E9C9-4841-83B0-DBD0FDB23132}" dt="2024-09-03T14:51:38.071" v="35102" actId="478"/>
          <ac:cxnSpMkLst>
            <pc:docMk/>
            <pc:sldMk cId="2664249854" sldId="615"/>
            <ac:cxnSpMk id="44" creationId="{A899874D-2F4A-1B58-7E5C-84B9772BDA10}"/>
          </ac:cxnSpMkLst>
        </pc:cxnChg>
        <pc:cxnChg chg="mod">
          <ac:chgData name="Müller Laura" userId="8191ac63-0d49-4000-a34c-4f0f8c71d94d" providerId="ADAL" clId="{B2B72579-E9C9-4841-83B0-DBD0FDB23132}" dt="2024-09-06T14:09:38.119" v="42392" actId="1035"/>
          <ac:cxnSpMkLst>
            <pc:docMk/>
            <pc:sldMk cId="2664249854" sldId="615"/>
            <ac:cxnSpMk id="1030" creationId="{1861EEFD-B791-91F7-A74B-1B78DD215EC0}"/>
          </ac:cxnSpMkLst>
        </pc:cxnChg>
      </pc:sldChg>
      <pc:sldChg chg="modSp add del mod">
        <pc:chgData name="Müller Laura" userId="8191ac63-0d49-4000-a34c-4f0f8c71d94d" providerId="ADAL" clId="{B2B72579-E9C9-4841-83B0-DBD0FDB23132}" dt="2024-09-05T07:33:10.190" v="39414" actId="47"/>
        <pc:sldMkLst>
          <pc:docMk/>
          <pc:sldMk cId="3417157360" sldId="616"/>
        </pc:sldMkLst>
        <pc:spChg chg="mod">
          <ac:chgData name="Müller Laura" userId="8191ac63-0d49-4000-a34c-4f0f8c71d94d" providerId="ADAL" clId="{B2B72579-E9C9-4841-83B0-DBD0FDB23132}" dt="2024-09-03T14:57:11.186" v="35546" actId="14100"/>
          <ac:spMkLst>
            <pc:docMk/>
            <pc:sldMk cId="3417157360" sldId="616"/>
            <ac:spMk id="2" creationId="{93E48B41-D06B-3564-36AF-A7B776098AC3}"/>
          </ac:spMkLst>
        </pc:spChg>
      </pc:sldChg>
      <pc:sldChg chg="modSp add mod modNotesTx">
        <pc:chgData name="Müller Laura" userId="8191ac63-0d49-4000-a34c-4f0f8c71d94d" providerId="ADAL" clId="{B2B72579-E9C9-4841-83B0-DBD0FDB23132}" dt="2024-09-09T13:16:35.557" v="43830" actId="14100"/>
        <pc:sldMkLst>
          <pc:docMk/>
          <pc:sldMk cId="1402020833" sldId="617"/>
        </pc:sldMkLst>
        <pc:spChg chg="mod">
          <ac:chgData name="Müller Laura" userId="8191ac63-0d49-4000-a34c-4f0f8c71d94d" providerId="ADAL" clId="{B2B72579-E9C9-4841-83B0-DBD0FDB23132}" dt="2024-09-09T13:16:35.557" v="43830" actId="14100"/>
          <ac:spMkLst>
            <pc:docMk/>
            <pc:sldMk cId="1402020833" sldId="617"/>
            <ac:spMk id="13" creationId="{2A224755-663A-9111-14F8-3A91E6610FDD}"/>
          </ac:spMkLst>
        </pc:spChg>
        <pc:spChg chg="mod">
          <ac:chgData name="Müller Laura" userId="8191ac63-0d49-4000-a34c-4f0f8c71d94d" providerId="ADAL" clId="{B2B72579-E9C9-4841-83B0-DBD0FDB23132}" dt="2024-09-06T06:44:40.370" v="41950" actId="20577"/>
          <ac:spMkLst>
            <pc:docMk/>
            <pc:sldMk cId="1402020833" sldId="617"/>
            <ac:spMk id="46" creationId="{C8058DD6-C3DB-AAB6-EDF9-7D2BE9A6370A}"/>
          </ac:spMkLst>
        </pc:spChg>
      </pc:sldChg>
      <pc:sldChg chg="addSp delSp modSp add mod">
        <pc:chgData name="Müller Laura" userId="8191ac63-0d49-4000-a34c-4f0f8c71d94d" providerId="ADAL" clId="{B2B72579-E9C9-4841-83B0-DBD0FDB23132}" dt="2024-09-09T07:07:55.613" v="43790" actId="108"/>
        <pc:sldMkLst>
          <pc:docMk/>
          <pc:sldMk cId="3288968094" sldId="618"/>
        </pc:sldMkLst>
        <pc:spChg chg="add mod">
          <ac:chgData name="Müller Laura" userId="8191ac63-0d49-4000-a34c-4f0f8c71d94d" providerId="ADAL" clId="{B2B72579-E9C9-4841-83B0-DBD0FDB23132}" dt="2024-09-09T07:07:17.831" v="43786" actId="14100"/>
          <ac:spMkLst>
            <pc:docMk/>
            <pc:sldMk cId="3288968094" sldId="618"/>
            <ac:spMk id="2" creationId="{D426F0A3-8DBF-118F-A7AF-4587E74B93E1}"/>
          </ac:spMkLst>
        </pc:spChg>
        <pc:spChg chg="add mod">
          <ac:chgData name="Müller Laura" userId="8191ac63-0d49-4000-a34c-4f0f8c71d94d" providerId="ADAL" clId="{B2B72579-E9C9-4841-83B0-DBD0FDB23132}" dt="2024-09-06T08:22:37.750" v="42236" actId="208"/>
          <ac:spMkLst>
            <pc:docMk/>
            <pc:sldMk cId="3288968094" sldId="618"/>
            <ac:spMk id="3" creationId="{C962BEC8-247E-E247-901A-06EE04364144}"/>
          </ac:spMkLst>
        </pc:spChg>
        <pc:spChg chg="add mod">
          <ac:chgData name="Müller Laura" userId="8191ac63-0d49-4000-a34c-4f0f8c71d94d" providerId="ADAL" clId="{B2B72579-E9C9-4841-83B0-DBD0FDB23132}" dt="2024-09-09T07:06:04.756" v="43783" actId="20577"/>
          <ac:spMkLst>
            <pc:docMk/>
            <pc:sldMk cId="3288968094" sldId="618"/>
            <ac:spMk id="4" creationId="{35BEACBD-EDFA-3364-0CA8-8EAA1F59B280}"/>
          </ac:spMkLst>
        </pc:spChg>
        <pc:spChg chg="add mod">
          <ac:chgData name="Müller Laura" userId="8191ac63-0d49-4000-a34c-4f0f8c71d94d" providerId="ADAL" clId="{B2B72579-E9C9-4841-83B0-DBD0FDB23132}" dt="2024-09-09T07:05:47.533" v="43764" actId="20577"/>
          <ac:spMkLst>
            <pc:docMk/>
            <pc:sldMk cId="3288968094" sldId="618"/>
            <ac:spMk id="6" creationId="{C5CD315C-331F-5013-419E-88D8A844A65A}"/>
          </ac:spMkLst>
        </pc:spChg>
        <pc:spChg chg="add mod">
          <ac:chgData name="Müller Laura" userId="8191ac63-0d49-4000-a34c-4f0f8c71d94d" providerId="ADAL" clId="{B2B72579-E9C9-4841-83B0-DBD0FDB23132}" dt="2024-09-09T07:07:51.854" v="43789" actId="14100"/>
          <ac:spMkLst>
            <pc:docMk/>
            <pc:sldMk cId="3288968094" sldId="618"/>
            <ac:spMk id="7" creationId="{015C535A-A0FD-6F15-B345-EEEA325BD57D}"/>
          </ac:spMkLst>
        </pc:spChg>
        <pc:spChg chg="add mod">
          <ac:chgData name="Müller Laura" userId="8191ac63-0d49-4000-a34c-4f0f8c71d94d" providerId="ADAL" clId="{B2B72579-E9C9-4841-83B0-DBD0FDB23132}" dt="2024-09-06T08:22:41.185" v="42238" actId="208"/>
          <ac:spMkLst>
            <pc:docMk/>
            <pc:sldMk cId="3288968094" sldId="618"/>
            <ac:spMk id="9" creationId="{D39CAD7F-BD0C-9E53-3921-FD642406E841}"/>
          </ac:spMkLst>
        </pc:spChg>
        <pc:spChg chg="add mod">
          <ac:chgData name="Müller Laura" userId="8191ac63-0d49-4000-a34c-4f0f8c71d94d" providerId="ADAL" clId="{B2B72579-E9C9-4841-83B0-DBD0FDB23132}" dt="2024-09-09T06:59:31.101" v="43760" actId="20577"/>
          <ac:spMkLst>
            <pc:docMk/>
            <pc:sldMk cId="3288968094" sldId="618"/>
            <ac:spMk id="10" creationId="{F8A7E60C-7E94-2574-244D-96A4B7884999}"/>
          </ac:spMkLst>
        </pc:spChg>
        <pc:spChg chg="add mod">
          <ac:chgData name="Müller Laura" userId="8191ac63-0d49-4000-a34c-4f0f8c71d94d" providerId="ADAL" clId="{B2B72579-E9C9-4841-83B0-DBD0FDB23132}" dt="2024-09-09T07:07:31.255" v="43787" actId="20577"/>
          <ac:spMkLst>
            <pc:docMk/>
            <pc:sldMk cId="3288968094" sldId="618"/>
            <ac:spMk id="11" creationId="{D096B237-0D44-805B-AF82-BBE7EE3E378E}"/>
          </ac:spMkLst>
        </pc:spChg>
        <pc:spChg chg="del">
          <ac:chgData name="Müller Laura" userId="8191ac63-0d49-4000-a34c-4f0f8c71d94d" providerId="ADAL" clId="{B2B72579-E9C9-4841-83B0-DBD0FDB23132}" dt="2024-09-03T16:55:05.503" v="39210" actId="478"/>
          <ac:spMkLst>
            <pc:docMk/>
            <pc:sldMk cId="3288968094" sldId="618"/>
            <ac:spMk id="14" creationId="{1F067DFB-DE86-3217-7BA4-FBDE57C42529}"/>
          </ac:spMkLst>
        </pc:spChg>
        <pc:spChg chg="del">
          <ac:chgData name="Müller Laura" userId="8191ac63-0d49-4000-a34c-4f0f8c71d94d" providerId="ADAL" clId="{B2B72579-E9C9-4841-83B0-DBD0FDB23132}" dt="2024-09-03T16:55:05.503" v="39210" actId="478"/>
          <ac:spMkLst>
            <pc:docMk/>
            <pc:sldMk cId="3288968094" sldId="618"/>
            <ac:spMk id="18" creationId="{90519962-075E-F998-44D9-A9C61E9E1328}"/>
          </ac:spMkLst>
        </pc:spChg>
        <pc:spChg chg="add del mod">
          <ac:chgData name="Müller Laura" userId="8191ac63-0d49-4000-a34c-4f0f8c71d94d" providerId="ADAL" clId="{B2B72579-E9C9-4841-83B0-DBD0FDB23132}" dt="2024-09-06T08:21:28.905" v="42122" actId="478"/>
          <ac:spMkLst>
            <pc:docMk/>
            <pc:sldMk cId="3288968094" sldId="618"/>
            <ac:spMk id="20" creationId="{99A0103E-C9E5-7513-52E8-8FA92D9BDE98}"/>
          </ac:spMkLst>
        </pc:spChg>
        <pc:spChg chg="del">
          <ac:chgData name="Müller Laura" userId="8191ac63-0d49-4000-a34c-4f0f8c71d94d" providerId="ADAL" clId="{B2B72579-E9C9-4841-83B0-DBD0FDB23132}" dt="2024-09-03T16:55:05.503" v="39210" actId="478"/>
          <ac:spMkLst>
            <pc:docMk/>
            <pc:sldMk cId="3288968094" sldId="618"/>
            <ac:spMk id="22" creationId="{3F78FFFE-D90B-CC36-7AE6-7972EBF01C62}"/>
          </ac:spMkLst>
        </pc:spChg>
        <pc:spChg chg="add mod">
          <ac:chgData name="Müller Laura" userId="8191ac63-0d49-4000-a34c-4f0f8c71d94d" providerId="ADAL" clId="{B2B72579-E9C9-4841-83B0-DBD0FDB23132}" dt="2024-09-06T08:21:15.708" v="42121"/>
          <ac:spMkLst>
            <pc:docMk/>
            <pc:sldMk cId="3288968094" sldId="618"/>
            <ac:spMk id="22" creationId="{41E2D177-03EF-8318-0E36-282F349EB2AB}"/>
          </ac:spMkLst>
        </pc:spChg>
        <pc:spChg chg="add del mod">
          <ac:chgData name="Müller Laura" userId="8191ac63-0d49-4000-a34c-4f0f8c71d94d" providerId="ADAL" clId="{B2B72579-E9C9-4841-83B0-DBD0FDB23132}" dt="2024-09-06T08:21:28.905" v="42122" actId="478"/>
          <ac:spMkLst>
            <pc:docMk/>
            <pc:sldMk cId="3288968094" sldId="618"/>
            <ac:spMk id="27" creationId="{50078774-0280-7CC7-F51A-ECFC4EDB7AC8}"/>
          </ac:spMkLst>
        </pc:spChg>
        <pc:spChg chg="add del mod">
          <ac:chgData name="Müller Laura" userId="8191ac63-0d49-4000-a34c-4f0f8c71d94d" providerId="ADAL" clId="{B2B72579-E9C9-4841-83B0-DBD0FDB23132}" dt="2024-09-06T08:21:31.897" v="42123" actId="478"/>
          <ac:spMkLst>
            <pc:docMk/>
            <pc:sldMk cId="3288968094" sldId="618"/>
            <ac:spMk id="28" creationId="{6429B390-EA6A-13EE-F8F9-8C02BAB0D097}"/>
          </ac:spMkLst>
        </pc:spChg>
        <pc:spChg chg="mod">
          <ac:chgData name="Müller Laura" userId="8191ac63-0d49-4000-a34c-4f0f8c71d94d" providerId="ADAL" clId="{B2B72579-E9C9-4841-83B0-DBD0FDB23132}" dt="2024-09-03T16:55:02.961" v="39209" actId="6549"/>
          <ac:spMkLst>
            <pc:docMk/>
            <pc:sldMk cId="3288968094" sldId="618"/>
            <ac:spMk id="29" creationId="{D34ECB3F-B513-A9FC-A079-8AE5C2AC2D4F}"/>
          </ac:spMkLst>
        </pc:spChg>
        <pc:spChg chg="add del mod">
          <ac:chgData name="Müller Laura" userId="8191ac63-0d49-4000-a34c-4f0f8c71d94d" providerId="ADAL" clId="{B2B72579-E9C9-4841-83B0-DBD0FDB23132}" dt="2024-09-06T08:21:28.905" v="42122" actId="478"/>
          <ac:spMkLst>
            <pc:docMk/>
            <pc:sldMk cId="3288968094" sldId="618"/>
            <ac:spMk id="30" creationId="{E63B6B61-F075-A3DA-EBDB-9F3A4BE23315}"/>
          </ac:spMkLst>
        </pc:spChg>
        <pc:spChg chg="add del mod">
          <ac:chgData name="Müller Laura" userId="8191ac63-0d49-4000-a34c-4f0f8c71d94d" providerId="ADAL" clId="{B2B72579-E9C9-4841-83B0-DBD0FDB23132}" dt="2024-09-06T08:21:35.130" v="42124" actId="478"/>
          <ac:spMkLst>
            <pc:docMk/>
            <pc:sldMk cId="3288968094" sldId="618"/>
            <ac:spMk id="31" creationId="{5E4E34A9-203B-FF76-E72D-43AED1516CF3}"/>
          </ac:spMkLst>
        </pc:spChg>
        <pc:spChg chg="add mod">
          <ac:chgData name="Müller Laura" userId="8191ac63-0d49-4000-a34c-4f0f8c71d94d" providerId="ADAL" clId="{B2B72579-E9C9-4841-83B0-DBD0FDB23132}" dt="2024-09-09T07:07:10.318" v="43784"/>
          <ac:spMkLst>
            <pc:docMk/>
            <pc:sldMk cId="3288968094" sldId="618"/>
            <ac:spMk id="32" creationId="{D4E6A391-BA4E-28A0-E82F-1E0DBA620D3D}"/>
          </ac:spMkLst>
        </pc:spChg>
        <pc:spChg chg="del">
          <ac:chgData name="Müller Laura" userId="8191ac63-0d49-4000-a34c-4f0f8c71d94d" providerId="ADAL" clId="{B2B72579-E9C9-4841-83B0-DBD0FDB23132}" dt="2024-09-03T16:55:08.938" v="39211" actId="478"/>
          <ac:spMkLst>
            <pc:docMk/>
            <pc:sldMk cId="3288968094" sldId="618"/>
            <ac:spMk id="33" creationId="{3CC49338-3802-BFC7-86A8-E6777E07F393}"/>
          </ac:spMkLst>
        </pc:spChg>
        <pc:spChg chg="add mod">
          <ac:chgData name="Müller Laura" userId="8191ac63-0d49-4000-a34c-4f0f8c71d94d" providerId="ADAL" clId="{B2B72579-E9C9-4841-83B0-DBD0FDB23132}" dt="2024-09-09T07:07:55.613" v="43790" actId="108"/>
          <ac:spMkLst>
            <pc:docMk/>
            <pc:sldMk cId="3288968094" sldId="618"/>
            <ac:spMk id="33" creationId="{8ACED62B-30CE-6A53-FD75-A988F8B8D5F9}"/>
          </ac:spMkLst>
        </pc:spChg>
        <pc:spChg chg="add mod">
          <ac:chgData name="Müller Laura" userId="8191ac63-0d49-4000-a34c-4f0f8c71d94d" providerId="ADAL" clId="{B2B72579-E9C9-4841-83B0-DBD0FDB23132}" dt="2024-09-06T16:07:49.237" v="42771" actId="20577"/>
          <ac:spMkLst>
            <pc:docMk/>
            <pc:sldMk cId="3288968094" sldId="618"/>
            <ac:spMk id="34" creationId="{138A6286-2ADF-1D8B-D34C-E5EA2B56E7F1}"/>
          </ac:spMkLst>
        </pc:spChg>
        <pc:spChg chg="del">
          <ac:chgData name="Müller Laura" userId="8191ac63-0d49-4000-a34c-4f0f8c71d94d" providerId="ADAL" clId="{B2B72579-E9C9-4841-83B0-DBD0FDB23132}" dt="2024-09-03T16:55:08.938" v="39211" actId="478"/>
          <ac:spMkLst>
            <pc:docMk/>
            <pc:sldMk cId="3288968094" sldId="618"/>
            <ac:spMk id="41" creationId="{37C32AB2-1556-3405-9632-EA8C686F5FCF}"/>
          </ac:spMkLst>
        </pc:spChg>
        <pc:spChg chg="del">
          <ac:chgData name="Müller Laura" userId="8191ac63-0d49-4000-a34c-4f0f8c71d94d" providerId="ADAL" clId="{B2B72579-E9C9-4841-83B0-DBD0FDB23132}" dt="2024-09-03T16:55:05.503" v="39210" actId="478"/>
          <ac:spMkLst>
            <pc:docMk/>
            <pc:sldMk cId="3288968094" sldId="618"/>
            <ac:spMk id="232" creationId="{00000000-0000-0000-0000-000000000000}"/>
          </ac:spMkLst>
        </pc:spChg>
        <pc:grpChg chg="del">
          <ac:chgData name="Müller Laura" userId="8191ac63-0d49-4000-a34c-4f0f8c71d94d" providerId="ADAL" clId="{B2B72579-E9C9-4841-83B0-DBD0FDB23132}" dt="2024-09-03T16:55:05.503" v="39210" actId="478"/>
          <ac:grpSpMkLst>
            <pc:docMk/>
            <pc:sldMk cId="3288968094" sldId="618"/>
            <ac:grpSpMk id="3" creationId="{C8225B21-D3FC-E079-151B-7A899958782D}"/>
          </ac:grpSpMkLst>
        </pc:grpChg>
        <pc:grpChg chg="del">
          <ac:chgData name="Müller Laura" userId="8191ac63-0d49-4000-a34c-4f0f8c71d94d" providerId="ADAL" clId="{B2B72579-E9C9-4841-83B0-DBD0FDB23132}" dt="2024-09-03T16:55:05.503" v="39210" actId="478"/>
          <ac:grpSpMkLst>
            <pc:docMk/>
            <pc:sldMk cId="3288968094" sldId="618"/>
            <ac:grpSpMk id="7" creationId="{DA13AFEF-C575-9110-26DF-A6295CF6B5ED}"/>
          </ac:grpSpMkLst>
        </pc:grpChg>
        <pc:picChg chg="mod">
          <ac:chgData name="Müller Laura" userId="8191ac63-0d49-4000-a34c-4f0f8c71d94d" providerId="ADAL" clId="{B2B72579-E9C9-4841-83B0-DBD0FDB23132}" dt="2024-09-06T08:21:40.268" v="42145" actId="1035"/>
          <ac:picMkLst>
            <pc:docMk/>
            <pc:sldMk cId="3288968094" sldId="618"/>
            <ac:picMk id="8" creationId="{8F28C5E5-0F5D-CB6E-CE10-EA2BC73C39D5}"/>
          </ac:picMkLst>
        </pc:picChg>
        <pc:picChg chg="del">
          <ac:chgData name="Müller Laura" userId="8191ac63-0d49-4000-a34c-4f0f8c71d94d" providerId="ADAL" clId="{B2B72579-E9C9-4841-83B0-DBD0FDB23132}" dt="2024-09-03T16:55:08.938" v="39211" actId="478"/>
          <ac:picMkLst>
            <pc:docMk/>
            <pc:sldMk cId="3288968094" sldId="618"/>
            <ac:picMk id="11" creationId="{DE68DE48-B8B9-2AB6-7091-552C7237CE59}"/>
          </ac:picMkLst>
        </pc:picChg>
        <pc:picChg chg="add del mod">
          <ac:chgData name="Müller Laura" userId="8191ac63-0d49-4000-a34c-4f0f8c71d94d" providerId="ADAL" clId="{B2B72579-E9C9-4841-83B0-DBD0FDB23132}" dt="2024-09-06T08:24:30.375" v="42261" actId="478"/>
          <ac:picMkLst>
            <pc:docMk/>
            <pc:sldMk cId="3288968094" sldId="618"/>
            <ac:picMk id="13" creationId="{F8162398-A37B-46E2-A350-D450F38CECD2}"/>
          </ac:picMkLst>
        </pc:picChg>
        <pc:picChg chg="add del mod">
          <ac:chgData name="Müller Laura" userId="8191ac63-0d49-4000-a34c-4f0f8c71d94d" providerId="ADAL" clId="{B2B72579-E9C9-4841-83B0-DBD0FDB23132}" dt="2024-09-06T15:41:07.998" v="42554" actId="478"/>
          <ac:picMkLst>
            <pc:docMk/>
            <pc:sldMk cId="3288968094" sldId="618"/>
            <ac:picMk id="14" creationId="{2BF76777-122F-EBDF-E7DC-84118E2AF316}"/>
          </ac:picMkLst>
        </pc:picChg>
        <pc:picChg chg="add del mod">
          <ac:chgData name="Müller Laura" userId="8191ac63-0d49-4000-a34c-4f0f8c71d94d" providerId="ADAL" clId="{B2B72579-E9C9-4841-83B0-DBD0FDB23132}" dt="2024-09-06T08:24:35.090" v="42262" actId="478"/>
          <ac:picMkLst>
            <pc:docMk/>
            <pc:sldMk cId="3288968094" sldId="618"/>
            <ac:picMk id="15" creationId="{83F0A616-11AF-A686-8B51-4C951E71DED0}"/>
          </ac:picMkLst>
        </pc:picChg>
        <pc:picChg chg="del">
          <ac:chgData name="Müller Laura" userId="8191ac63-0d49-4000-a34c-4f0f8c71d94d" providerId="ADAL" clId="{B2B72579-E9C9-4841-83B0-DBD0FDB23132}" dt="2024-09-03T16:55:05.503" v="39210" actId="478"/>
          <ac:picMkLst>
            <pc:docMk/>
            <pc:sldMk cId="3288968094" sldId="618"/>
            <ac:picMk id="16" creationId="{2FEF82A6-D40E-F50A-FDEA-AD6213553B89}"/>
          </ac:picMkLst>
        </pc:picChg>
        <pc:picChg chg="add del mod">
          <ac:chgData name="Müller Laura" userId="8191ac63-0d49-4000-a34c-4f0f8c71d94d" providerId="ADAL" clId="{B2B72579-E9C9-4841-83B0-DBD0FDB23132}" dt="2024-09-06T08:24:36.905" v="42263" actId="478"/>
          <ac:picMkLst>
            <pc:docMk/>
            <pc:sldMk cId="3288968094" sldId="618"/>
            <ac:picMk id="16" creationId="{EAB1961C-0AE7-BA3B-256F-0EE28490ACA1}"/>
          </ac:picMkLst>
        </pc:picChg>
        <pc:picChg chg="add del mod">
          <ac:chgData name="Müller Laura" userId="8191ac63-0d49-4000-a34c-4f0f8c71d94d" providerId="ADAL" clId="{B2B72579-E9C9-4841-83B0-DBD0FDB23132}" dt="2024-09-06T15:41:10.446" v="42555" actId="478"/>
          <ac:picMkLst>
            <pc:docMk/>
            <pc:sldMk cId="3288968094" sldId="618"/>
            <ac:picMk id="17" creationId="{77A0635E-D178-47E4-A8BD-5D7AF8FC9354}"/>
          </ac:picMkLst>
        </pc:picChg>
        <pc:picChg chg="add del mod">
          <ac:chgData name="Müller Laura" userId="8191ac63-0d49-4000-a34c-4f0f8c71d94d" providerId="ADAL" clId="{B2B72579-E9C9-4841-83B0-DBD0FDB23132}" dt="2024-09-06T15:41:13.004" v="42556" actId="478"/>
          <ac:picMkLst>
            <pc:docMk/>
            <pc:sldMk cId="3288968094" sldId="618"/>
            <ac:picMk id="18" creationId="{E3BF19B2-BC4B-FAC5-68B5-5A54800FB386}"/>
          </ac:picMkLst>
        </pc:picChg>
        <pc:picChg chg="add del mod">
          <ac:chgData name="Müller Laura" userId="8191ac63-0d49-4000-a34c-4f0f8c71d94d" providerId="ADAL" clId="{B2B72579-E9C9-4841-83B0-DBD0FDB23132}" dt="2024-09-06T08:21:28.905" v="42122" actId="478"/>
          <ac:picMkLst>
            <pc:docMk/>
            <pc:sldMk cId="3288968094" sldId="618"/>
            <ac:picMk id="23" creationId="{314AD261-8E90-72F5-F632-8565C9B56545}"/>
          </ac:picMkLst>
        </pc:picChg>
        <pc:picChg chg="add del mod">
          <ac:chgData name="Müller Laura" userId="8191ac63-0d49-4000-a34c-4f0f8c71d94d" providerId="ADAL" clId="{B2B72579-E9C9-4841-83B0-DBD0FDB23132}" dt="2024-09-06T08:22:16.956" v="42216" actId="478"/>
          <ac:picMkLst>
            <pc:docMk/>
            <pc:sldMk cId="3288968094" sldId="618"/>
            <ac:picMk id="24" creationId="{3B155676-DB84-55FA-F846-75B91DF1264F}"/>
          </ac:picMkLst>
        </pc:picChg>
        <pc:picChg chg="del">
          <ac:chgData name="Müller Laura" userId="8191ac63-0d49-4000-a34c-4f0f8c71d94d" providerId="ADAL" clId="{B2B72579-E9C9-4841-83B0-DBD0FDB23132}" dt="2024-09-03T16:55:05.503" v="39210" actId="478"/>
          <ac:picMkLst>
            <pc:docMk/>
            <pc:sldMk cId="3288968094" sldId="618"/>
            <ac:picMk id="24" creationId="{A18F2DFD-4563-FC98-4DF3-1E478642B19E}"/>
          </ac:picMkLst>
        </pc:picChg>
        <pc:picChg chg="del">
          <ac:chgData name="Müller Laura" userId="8191ac63-0d49-4000-a34c-4f0f8c71d94d" providerId="ADAL" clId="{B2B72579-E9C9-4841-83B0-DBD0FDB23132}" dt="2024-09-03T16:55:05.503" v="39210" actId="478"/>
          <ac:picMkLst>
            <pc:docMk/>
            <pc:sldMk cId="3288968094" sldId="618"/>
            <ac:picMk id="25" creationId="{88D9C415-13F6-D8C4-8B3C-01B6CCB1CCDC}"/>
          </ac:picMkLst>
        </pc:picChg>
        <pc:picChg chg="add del mod">
          <ac:chgData name="Müller Laura" userId="8191ac63-0d49-4000-a34c-4f0f8c71d94d" providerId="ADAL" clId="{B2B72579-E9C9-4841-83B0-DBD0FDB23132}" dt="2024-09-06T08:22:43.725" v="42239" actId="478"/>
          <ac:picMkLst>
            <pc:docMk/>
            <pc:sldMk cId="3288968094" sldId="618"/>
            <ac:picMk id="25" creationId="{9115D8F4-CA5D-73BB-C655-CC5288EE1A6B}"/>
          </ac:picMkLst>
        </pc:picChg>
        <pc:picChg chg="add mod">
          <ac:chgData name="Müller Laura" userId="8191ac63-0d49-4000-a34c-4f0f8c71d94d" providerId="ADAL" clId="{B2B72579-E9C9-4841-83B0-DBD0FDB23132}" dt="2024-09-06T08:21:59.260" v="42207" actId="1035"/>
          <ac:picMkLst>
            <pc:docMk/>
            <pc:sldMk cId="3288968094" sldId="618"/>
            <ac:picMk id="26" creationId="{61445C2D-AEFC-57A0-74E5-F6886229D4A2}"/>
          </ac:picMkLst>
        </pc:picChg>
        <pc:picChg chg="del">
          <ac:chgData name="Müller Laura" userId="8191ac63-0d49-4000-a34c-4f0f8c71d94d" providerId="ADAL" clId="{B2B72579-E9C9-4841-83B0-DBD0FDB23132}" dt="2024-09-03T16:55:08.938" v="39211" actId="478"/>
          <ac:picMkLst>
            <pc:docMk/>
            <pc:sldMk cId="3288968094" sldId="618"/>
            <ac:picMk id="42" creationId="{E162A466-04E4-BDB6-D3BB-9A641709A0B8}"/>
          </ac:picMkLst>
        </pc:picChg>
        <pc:picChg chg="del">
          <ac:chgData name="Müller Laura" userId="8191ac63-0d49-4000-a34c-4f0f8c71d94d" providerId="ADAL" clId="{B2B72579-E9C9-4841-83B0-DBD0FDB23132}" dt="2024-09-03T16:55:05.503" v="39210" actId="478"/>
          <ac:picMkLst>
            <pc:docMk/>
            <pc:sldMk cId="3288968094" sldId="618"/>
            <ac:picMk id="231" creationId="{00000000-0000-0000-0000-000000000000}"/>
          </ac:picMkLst>
        </pc:picChg>
        <pc:picChg chg="del">
          <ac:chgData name="Müller Laura" userId="8191ac63-0d49-4000-a34c-4f0f8c71d94d" providerId="ADAL" clId="{B2B72579-E9C9-4841-83B0-DBD0FDB23132}" dt="2024-09-03T16:55:05.503" v="39210" actId="478"/>
          <ac:picMkLst>
            <pc:docMk/>
            <pc:sldMk cId="3288968094" sldId="618"/>
            <ac:picMk id="256" creationId="{00000000-0000-0000-0000-000000000000}"/>
          </ac:picMkLst>
        </pc:picChg>
        <pc:picChg chg="del">
          <ac:chgData name="Müller Laura" userId="8191ac63-0d49-4000-a34c-4f0f8c71d94d" providerId="ADAL" clId="{B2B72579-E9C9-4841-83B0-DBD0FDB23132}" dt="2024-09-03T16:55:05.503" v="39210" actId="478"/>
          <ac:picMkLst>
            <pc:docMk/>
            <pc:sldMk cId="3288968094" sldId="618"/>
            <ac:picMk id="263" creationId="{00000000-0000-0000-0000-000000000000}"/>
          </ac:picMkLst>
        </pc:picChg>
        <pc:picChg chg="del">
          <ac:chgData name="Müller Laura" userId="8191ac63-0d49-4000-a34c-4f0f8c71d94d" providerId="ADAL" clId="{B2B72579-E9C9-4841-83B0-DBD0FDB23132}" dt="2024-09-03T16:55:05.503" v="39210" actId="478"/>
          <ac:picMkLst>
            <pc:docMk/>
            <pc:sldMk cId="3288968094" sldId="618"/>
            <ac:picMk id="1034" creationId="{00000000-0000-0000-0000-000000000000}"/>
          </ac:picMkLst>
        </pc:picChg>
        <pc:picChg chg="del">
          <ac:chgData name="Müller Laura" userId="8191ac63-0d49-4000-a34c-4f0f8c71d94d" providerId="ADAL" clId="{B2B72579-E9C9-4841-83B0-DBD0FDB23132}" dt="2024-09-03T16:55:05.503" v="39210" actId="478"/>
          <ac:picMkLst>
            <pc:docMk/>
            <pc:sldMk cId="3288968094" sldId="618"/>
            <ac:picMk id="2050" creationId="{18944A9A-73AB-7EE8-6A55-F7DECA011BAF}"/>
          </ac:picMkLst>
        </pc:picChg>
      </pc:sldChg>
      <pc:sldChg chg="addSp delSp modSp add del mod">
        <pc:chgData name="Müller Laura" userId="8191ac63-0d49-4000-a34c-4f0f8c71d94d" providerId="ADAL" clId="{B2B72579-E9C9-4841-83B0-DBD0FDB23132}" dt="2024-09-05T13:26:20.702" v="41058" actId="47"/>
        <pc:sldMkLst>
          <pc:docMk/>
          <pc:sldMk cId="2508843416" sldId="619"/>
        </pc:sldMkLst>
        <pc:spChg chg="add mod">
          <ac:chgData name="Müller Laura" userId="8191ac63-0d49-4000-a34c-4f0f8c71d94d" providerId="ADAL" clId="{B2B72579-E9C9-4841-83B0-DBD0FDB23132}" dt="2024-09-05T07:49:44.213" v="39595" actId="164"/>
          <ac:spMkLst>
            <pc:docMk/>
            <pc:sldMk cId="2508843416" sldId="619"/>
            <ac:spMk id="16" creationId="{04D1B74D-E344-7312-1788-8DB5BF8D468D}"/>
          </ac:spMkLst>
        </pc:spChg>
        <pc:spChg chg="add mod">
          <ac:chgData name="Müller Laura" userId="8191ac63-0d49-4000-a34c-4f0f8c71d94d" providerId="ADAL" clId="{B2B72579-E9C9-4841-83B0-DBD0FDB23132}" dt="2024-09-05T07:49:40.959" v="39594" actId="164"/>
          <ac:spMkLst>
            <pc:docMk/>
            <pc:sldMk cId="2508843416" sldId="619"/>
            <ac:spMk id="30" creationId="{0E708405-390D-915A-CE1C-2DA4F17138A1}"/>
          </ac:spMkLst>
        </pc:spChg>
        <pc:spChg chg="add mod">
          <ac:chgData name="Müller Laura" userId="8191ac63-0d49-4000-a34c-4f0f8c71d94d" providerId="ADAL" clId="{B2B72579-E9C9-4841-83B0-DBD0FDB23132}" dt="2024-09-05T07:52:29.685" v="39833" actId="1076"/>
          <ac:spMkLst>
            <pc:docMk/>
            <pc:sldMk cId="2508843416" sldId="619"/>
            <ac:spMk id="42" creationId="{952E7972-47B1-3FA1-F69F-DBDCB614B391}"/>
          </ac:spMkLst>
        </pc:spChg>
        <pc:spChg chg="del">
          <ac:chgData name="Müller Laura" userId="8191ac63-0d49-4000-a34c-4f0f8c71d94d" providerId="ADAL" clId="{B2B72579-E9C9-4841-83B0-DBD0FDB23132}" dt="2024-09-05T07:52:24.477" v="39831" actId="478"/>
          <ac:spMkLst>
            <pc:docMk/>
            <pc:sldMk cId="2508843416" sldId="619"/>
            <ac:spMk id="109" creationId="{5F9EAE6F-0687-639C-0E4F-556A20AC4796}"/>
          </ac:spMkLst>
        </pc:spChg>
        <pc:grpChg chg="add mod">
          <ac:chgData name="Müller Laura" userId="8191ac63-0d49-4000-a34c-4f0f8c71d94d" providerId="ADAL" clId="{B2B72579-E9C9-4841-83B0-DBD0FDB23132}" dt="2024-09-05T07:52:13.465" v="39828" actId="1038"/>
          <ac:grpSpMkLst>
            <pc:docMk/>
            <pc:sldMk cId="2508843416" sldId="619"/>
            <ac:grpSpMk id="34" creationId="{897163C2-3037-22E6-091E-CD3349BE9FFB}"/>
          </ac:grpSpMkLst>
        </pc:grpChg>
        <pc:grpChg chg="add mod">
          <ac:chgData name="Müller Laura" userId="8191ac63-0d49-4000-a34c-4f0f8c71d94d" providerId="ADAL" clId="{B2B72579-E9C9-4841-83B0-DBD0FDB23132}" dt="2024-09-05T07:50:49.795" v="39673" actId="1035"/>
          <ac:grpSpMkLst>
            <pc:docMk/>
            <pc:sldMk cId="2508843416" sldId="619"/>
            <ac:grpSpMk id="36" creationId="{5625D69D-20D5-34B3-76CC-C1ADA48BD379}"/>
          </ac:grpSpMkLst>
        </pc:grpChg>
        <pc:picChg chg="add del mod">
          <ac:chgData name="Müller Laura" userId="8191ac63-0d49-4000-a34c-4f0f8c71d94d" providerId="ADAL" clId="{B2B72579-E9C9-4841-83B0-DBD0FDB23132}" dt="2024-09-05T07:47:57.695" v="39577" actId="478"/>
          <ac:picMkLst>
            <pc:docMk/>
            <pc:sldMk cId="2508843416" sldId="619"/>
            <ac:picMk id="2" creationId="{8A662E22-FF7D-811D-A959-E9E6724A94BD}"/>
          </ac:picMkLst>
        </pc:picChg>
        <pc:picChg chg="add del mod">
          <ac:chgData name="Müller Laura" userId="8191ac63-0d49-4000-a34c-4f0f8c71d94d" providerId="ADAL" clId="{B2B72579-E9C9-4841-83B0-DBD0FDB23132}" dt="2024-09-05T07:47:55.175" v="39574" actId="478"/>
          <ac:picMkLst>
            <pc:docMk/>
            <pc:sldMk cId="2508843416" sldId="619"/>
            <ac:picMk id="3" creationId="{11AE1276-CF8C-6503-E592-CFB3358B710A}"/>
          </ac:picMkLst>
        </pc:picChg>
        <pc:picChg chg="add del mod">
          <ac:chgData name="Müller Laura" userId="8191ac63-0d49-4000-a34c-4f0f8c71d94d" providerId="ADAL" clId="{B2B72579-E9C9-4841-83B0-DBD0FDB23132}" dt="2024-09-05T07:47:26.105" v="39552" actId="478"/>
          <ac:picMkLst>
            <pc:docMk/>
            <pc:sldMk cId="2508843416" sldId="619"/>
            <ac:picMk id="4" creationId="{B151BB80-35DB-D5B0-6776-6DBD224934F2}"/>
          </ac:picMkLst>
        </pc:picChg>
        <pc:picChg chg="add mod ord">
          <ac:chgData name="Müller Laura" userId="8191ac63-0d49-4000-a34c-4f0f8c71d94d" providerId="ADAL" clId="{B2B72579-E9C9-4841-83B0-DBD0FDB23132}" dt="2024-09-05T07:45:19.825" v="39495" actId="167"/>
          <ac:picMkLst>
            <pc:docMk/>
            <pc:sldMk cId="2508843416" sldId="619"/>
            <ac:picMk id="6" creationId="{B473AE47-99CB-5A47-EC6B-EF071FDCF483}"/>
          </ac:picMkLst>
        </pc:picChg>
        <pc:picChg chg="add del mod">
          <ac:chgData name="Müller Laura" userId="8191ac63-0d49-4000-a34c-4f0f8c71d94d" providerId="ADAL" clId="{B2B72579-E9C9-4841-83B0-DBD0FDB23132}" dt="2024-09-05T07:45:53.499" v="39524" actId="478"/>
          <ac:picMkLst>
            <pc:docMk/>
            <pc:sldMk cId="2508843416" sldId="619"/>
            <ac:picMk id="7" creationId="{E4C3A7EA-F237-0E25-C91D-D2C7311A1E05}"/>
          </ac:picMkLst>
        </pc:picChg>
        <pc:picChg chg="del">
          <ac:chgData name="Müller Laura" userId="8191ac63-0d49-4000-a34c-4f0f8c71d94d" providerId="ADAL" clId="{B2B72579-E9C9-4841-83B0-DBD0FDB23132}" dt="2024-09-05T07:45:21.516" v="39496" actId="478"/>
          <ac:picMkLst>
            <pc:docMk/>
            <pc:sldMk cId="2508843416" sldId="619"/>
            <ac:picMk id="8" creationId="{FC697845-4D32-EF85-4691-B9A6D18D7A95}"/>
          </ac:picMkLst>
        </pc:picChg>
        <pc:picChg chg="add mod">
          <ac:chgData name="Müller Laura" userId="8191ac63-0d49-4000-a34c-4f0f8c71d94d" providerId="ADAL" clId="{B2B72579-E9C9-4841-83B0-DBD0FDB23132}" dt="2024-09-05T07:49:44.213" v="39595" actId="164"/>
          <ac:picMkLst>
            <pc:docMk/>
            <pc:sldMk cId="2508843416" sldId="619"/>
            <ac:picMk id="15" creationId="{69B12DD8-2E5A-6A2C-3F26-E67F6DD8F5D5}"/>
          </ac:picMkLst>
        </pc:picChg>
        <pc:picChg chg="add mod">
          <ac:chgData name="Müller Laura" userId="8191ac63-0d49-4000-a34c-4f0f8c71d94d" providerId="ADAL" clId="{B2B72579-E9C9-4841-83B0-DBD0FDB23132}" dt="2024-09-05T07:50:58.190" v="39690" actId="1035"/>
          <ac:picMkLst>
            <pc:docMk/>
            <pc:sldMk cId="2508843416" sldId="619"/>
            <ac:picMk id="18" creationId="{13301ACD-02A1-946E-44E1-5D04A0966FDC}"/>
          </ac:picMkLst>
        </pc:picChg>
        <pc:picChg chg="add mod">
          <ac:chgData name="Müller Laura" userId="8191ac63-0d49-4000-a34c-4f0f8c71d94d" providerId="ADAL" clId="{B2B72579-E9C9-4841-83B0-DBD0FDB23132}" dt="2024-09-05T07:49:40.959" v="39594" actId="164"/>
          <ac:picMkLst>
            <pc:docMk/>
            <pc:sldMk cId="2508843416" sldId="619"/>
            <ac:picMk id="28" creationId="{39FDC1D9-AAF3-2F09-E93A-3B96A2C00F3E}"/>
          </ac:picMkLst>
        </pc:picChg>
        <pc:picChg chg="mod">
          <ac:chgData name="Müller Laura" userId="8191ac63-0d49-4000-a34c-4f0f8c71d94d" providerId="ADAL" clId="{B2B72579-E9C9-4841-83B0-DBD0FDB23132}" dt="2024-09-05T07:49:47.665" v="39598" actId="1038"/>
          <ac:picMkLst>
            <pc:docMk/>
            <pc:sldMk cId="2508843416" sldId="619"/>
            <ac:picMk id="29" creationId="{EAAF8156-32DD-AB94-6420-1636C18F1DE3}"/>
          </ac:picMkLst>
        </pc:picChg>
        <pc:picChg chg="add mod">
          <ac:chgData name="Müller Laura" userId="8191ac63-0d49-4000-a34c-4f0f8c71d94d" providerId="ADAL" clId="{B2B72579-E9C9-4841-83B0-DBD0FDB23132}" dt="2024-09-05T07:52:17.320" v="39830" actId="1038"/>
          <ac:picMkLst>
            <pc:docMk/>
            <pc:sldMk cId="2508843416" sldId="619"/>
            <ac:picMk id="32" creationId="{F7681BB4-55C2-AF73-8764-A3123E9B2348}"/>
          </ac:picMkLst>
        </pc:picChg>
        <pc:picChg chg="del">
          <ac:chgData name="Müller Laura" userId="8191ac63-0d49-4000-a34c-4f0f8c71d94d" providerId="ADAL" clId="{B2B72579-E9C9-4841-83B0-DBD0FDB23132}" dt="2024-09-05T07:47:27.518" v="39554" actId="478"/>
          <ac:picMkLst>
            <pc:docMk/>
            <pc:sldMk cId="2508843416" sldId="619"/>
            <ac:picMk id="33" creationId="{DE6FA155-CA41-C7FD-B5B1-A9687081CDBD}"/>
          </ac:picMkLst>
        </pc:picChg>
        <pc:picChg chg="del">
          <ac:chgData name="Müller Laura" userId="8191ac63-0d49-4000-a34c-4f0f8c71d94d" providerId="ADAL" clId="{B2B72579-E9C9-4841-83B0-DBD0FDB23132}" dt="2024-09-05T07:47:56.751" v="39575" actId="478"/>
          <ac:picMkLst>
            <pc:docMk/>
            <pc:sldMk cId="2508843416" sldId="619"/>
            <ac:picMk id="35" creationId="{46A887F2-03A0-F0F5-7015-7C2B5FB4371A}"/>
          </ac:picMkLst>
        </pc:picChg>
        <pc:picChg chg="del">
          <ac:chgData name="Müller Laura" userId="8191ac63-0d49-4000-a34c-4f0f8c71d94d" providerId="ADAL" clId="{B2B72579-E9C9-4841-83B0-DBD0FDB23132}" dt="2024-09-05T07:47:57.308" v="39576" actId="478"/>
          <ac:picMkLst>
            <pc:docMk/>
            <pc:sldMk cId="2508843416" sldId="619"/>
            <ac:picMk id="38" creationId="{A60EA682-DD79-C5B7-F408-58B0130C03CB}"/>
          </ac:picMkLst>
        </pc:picChg>
        <pc:picChg chg="del">
          <ac:chgData name="Müller Laura" userId="8191ac63-0d49-4000-a34c-4f0f8c71d94d" providerId="ADAL" clId="{B2B72579-E9C9-4841-83B0-DBD0FDB23132}" dt="2024-09-05T07:47:58.111" v="39578" actId="478"/>
          <ac:picMkLst>
            <pc:docMk/>
            <pc:sldMk cId="2508843416" sldId="619"/>
            <ac:picMk id="40" creationId="{E383518E-7A1D-36B8-5D4B-57124EAF1A48}"/>
          </ac:picMkLst>
        </pc:picChg>
        <pc:picChg chg="add del mod">
          <ac:chgData name="Müller Laura" userId="8191ac63-0d49-4000-a34c-4f0f8c71d94d" providerId="ADAL" clId="{B2B72579-E9C9-4841-83B0-DBD0FDB23132}" dt="2024-09-05T07:54:01.885" v="39902" actId="478"/>
          <ac:picMkLst>
            <pc:docMk/>
            <pc:sldMk cId="2508843416" sldId="619"/>
            <ac:picMk id="44" creationId="{ADAC0FC8-D494-5798-EDBC-ABC7DA11AE0A}"/>
          </ac:picMkLst>
        </pc:picChg>
        <pc:cxnChg chg="add del mod">
          <ac:chgData name="Müller Laura" userId="8191ac63-0d49-4000-a34c-4f0f8c71d94d" providerId="ADAL" clId="{B2B72579-E9C9-4841-83B0-DBD0FDB23132}" dt="2024-09-05T07:45:53.499" v="39524" actId="478"/>
          <ac:cxnSpMkLst>
            <pc:docMk/>
            <pc:sldMk cId="2508843416" sldId="619"/>
            <ac:cxnSpMk id="9" creationId="{6B36EBD6-2C69-10B2-CD87-2737B9935FF1}"/>
          </ac:cxnSpMkLst>
        </pc:cxnChg>
        <pc:cxnChg chg="add del mod">
          <ac:chgData name="Müller Laura" userId="8191ac63-0d49-4000-a34c-4f0f8c71d94d" providerId="ADAL" clId="{B2B72579-E9C9-4841-83B0-DBD0FDB23132}" dt="2024-09-05T07:45:53.499" v="39524" actId="478"/>
          <ac:cxnSpMkLst>
            <pc:docMk/>
            <pc:sldMk cId="2508843416" sldId="619"/>
            <ac:cxnSpMk id="12" creationId="{D1FBE3F6-2C93-1232-99DD-6488BCBDD875}"/>
          </ac:cxnSpMkLst>
        </pc:cxnChg>
        <pc:cxnChg chg="add del mod">
          <ac:chgData name="Müller Laura" userId="8191ac63-0d49-4000-a34c-4f0f8c71d94d" providerId="ADAL" clId="{B2B72579-E9C9-4841-83B0-DBD0FDB23132}" dt="2024-09-05T07:45:53.499" v="39524" actId="478"/>
          <ac:cxnSpMkLst>
            <pc:docMk/>
            <pc:sldMk cId="2508843416" sldId="619"/>
            <ac:cxnSpMk id="13" creationId="{FA9EEBAB-4519-368F-3F7E-037C0C0D62F5}"/>
          </ac:cxnSpMkLst>
        </pc:cxnChg>
        <pc:cxnChg chg="mod">
          <ac:chgData name="Müller Laura" userId="8191ac63-0d49-4000-a34c-4f0f8c71d94d" providerId="ADAL" clId="{B2B72579-E9C9-4841-83B0-DBD0FDB23132}" dt="2024-09-05T07:45:46.015" v="39523" actId="1037"/>
          <ac:cxnSpMkLst>
            <pc:docMk/>
            <pc:sldMk cId="2508843416" sldId="619"/>
            <ac:cxnSpMk id="21" creationId="{4C5E018A-5EB7-797F-7CB8-58E5125CA28E}"/>
          </ac:cxnSpMkLst>
        </pc:cxnChg>
        <pc:cxnChg chg="mod">
          <ac:chgData name="Müller Laura" userId="8191ac63-0d49-4000-a34c-4f0f8c71d94d" providerId="ADAL" clId="{B2B72579-E9C9-4841-83B0-DBD0FDB23132}" dt="2024-09-05T07:53:53.465" v="39888" actId="1038"/>
          <ac:cxnSpMkLst>
            <pc:docMk/>
            <pc:sldMk cId="2508843416" sldId="619"/>
            <ac:cxnSpMk id="22" creationId="{92551D51-10ED-DDFD-1A10-362B4D9C7A5E}"/>
          </ac:cxnSpMkLst>
        </pc:cxnChg>
        <pc:cxnChg chg="mod">
          <ac:chgData name="Müller Laura" userId="8191ac63-0d49-4000-a34c-4f0f8c71d94d" providerId="ADAL" clId="{B2B72579-E9C9-4841-83B0-DBD0FDB23132}" dt="2024-09-05T07:53:56.395" v="39901" actId="1038"/>
          <ac:cxnSpMkLst>
            <pc:docMk/>
            <pc:sldMk cId="2508843416" sldId="619"/>
            <ac:cxnSpMk id="23" creationId="{A122422B-6DAB-B0EA-8EE8-FC621263A644}"/>
          </ac:cxnSpMkLst>
        </pc:cxnChg>
        <pc:cxnChg chg="mod">
          <ac:chgData name="Müller Laura" userId="8191ac63-0d49-4000-a34c-4f0f8c71d94d" providerId="ADAL" clId="{B2B72579-E9C9-4841-83B0-DBD0FDB23132}" dt="2024-09-05T07:53:49.496" v="39868" actId="1038"/>
          <ac:cxnSpMkLst>
            <pc:docMk/>
            <pc:sldMk cId="2508843416" sldId="619"/>
            <ac:cxnSpMk id="24" creationId="{4C51EE0E-F427-8893-471E-225050C695A7}"/>
          </ac:cxnSpMkLst>
        </pc:cxnChg>
        <pc:cxnChg chg="add del mod">
          <ac:chgData name="Müller Laura" userId="8191ac63-0d49-4000-a34c-4f0f8c71d94d" providerId="ADAL" clId="{B2B72579-E9C9-4841-83B0-DBD0FDB23132}" dt="2024-09-05T07:52:08.780" v="39825" actId="478"/>
          <ac:cxnSpMkLst>
            <pc:docMk/>
            <pc:sldMk cId="2508843416" sldId="619"/>
            <ac:cxnSpMk id="39" creationId="{8CF47CBA-C0BF-6624-9764-5688DD698E66}"/>
          </ac:cxnSpMkLst>
        </pc:cxnChg>
        <pc:cxnChg chg="add del mod">
          <ac:chgData name="Müller Laura" userId="8191ac63-0d49-4000-a34c-4f0f8c71d94d" providerId="ADAL" clId="{B2B72579-E9C9-4841-83B0-DBD0FDB23132}" dt="2024-09-05T07:52:08.780" v="39825" actId="478"/>
          <ac:cxnSpMkLst>
            <pc:docMk/>
            <pc:sldMk cId="2508843416" sldId="619"/>
            <ac:cxnSpMk id="41" creationId="{F342730D-4141-86DD-9EB2-1052F498F942}"/>
          </ac:cxnSpMkLst>
        </pc:cxnChg>
      </pc:sldChg>
      <pc:sldChg chg="addSp delSp modSp add mod modNotesTx">
        <pc:chgData name="Müller Laura" userId="8191ac63-0d49-4000-a34c-4f0f8c71d94d" providerId="ADAL" clId="{B2B72579-E9C9-4841-83B0-DBD0FDB23132}" dt="2024-09-09T13:14:28.529" v="43829" actId="403"/>
        <pc:sldMkLst>
          <pc:docMk/>
          <pc:sldMk cId="467715582" sldId="620"/>
        </pc:sldMkLst>
        <pc:spChg chg="add mod ord">
          <ac:chgData name="Müller Laura" userId="8191ac63-0d49-4000-a34c-4f0f8c71d94d" providerId="ADAL" clId="{B2B72579-E9C9-4841-83B0-DBD0FDB23132}" dt="2024-09-09T13:14:23.666" v="43828" actId="14100"/>
          <ac:spMkLst>
            <pc:docMk/>
            <pc:sldMk cId="467715582" sldId="620"/>
            <ac:spMk id="7" creationId="{7CD4CE5E-3F7D-5205-5109-370419E898C3}"/>
          </ac:spMkLst>
        </pc:spChg>
        <pc:spChg chg="del">
          <ac:chgData name="Müller Laura" userId="8191ac63-0d49-4000-a34c-4f0f8c71d94d" providerId="ADAL" clId="{B2B72579-E9C9-4841-83B0-DBD0FDB23132}" dt="2024-09-05T10:35:59.891" v="39905" actId="478"/>
          <ac:spMkLst>
            <pc:docMk/>
            <pc:sldMk cId="467715582" sldId="620"/>
            <ac:spMk id="15" creationId="{6BB80CDB-080F-01E5-532F-CB892A34FAF6}"/>
          </ac:spMkLst>
        </pc:spChg>
        <pc:spChg chg="del">
          <ac:chgData name="Müller Laura" userId="8191ac63-0d49-4000-a34c-4f0f8c71d94d" providerId="ADAL" clId="{B2B72579-E9C9-4841-83B0-DBD0FDB23132}" dt="2024-09-05T10:36:07.383" v="39906" actId="478"/>
          <ac:spMkLst>
            <pc:docMk/>
            <pc:sldMk cId="467715582" sldId="620"/>
            <ac:spMk id="16" creationId="{D5262A53-4740-CE8E-10F7-180167D740C3}"/>
          </ac:spMkLst>
        </pc:spChg>
        <pc:spChg chg="del">
          <ac:chgData name="Müller Laura" userId="8191ac63-0d49-4000-a34c-4f0f8c71d94d" providerId="ADAL" clId="{B2B72579-E9C9-4841-83B0-DBD0FDB23132}" dt="2024-09-05T10:35:59.891" v="39905" actId="478"/>
          <ac:spMkLst>
            <pc:docMk/>
            <pc:sldMk cId="467715582" sldId="620"/>
            <ac:spMk id="23" creationId="{77BC3158-0483-EF11-22A9-F88105FE3AA7}"/>
          </ac:spMkLst>
        </pc:spChg>
        <pc:spChg chg="del">
          <ac:chgData name="Müller Laura" userId="8191ac63-0d49-4000-a34c-4f0f8c71d94d" providerId="ADAL" clId="{B2B72579-E9C9-4841-83B0-DBD0FDB23132}" dt="2024-09-05T10:35:55.055" v="39904" actId="478"/>
          <ac:spMkLst>
            <pc:docMk/>
            <pc:sldMk cId="467715582" sldId="620"/>
            <ac:spMk id="26" creationId="{56656FDA-BC74-CF3E-BA5E-C2BA5772ACD9}"/>
          </ac:spMkLst>
        </pc:spChg>
        <pc:spChg chg="mod">
          <ac:chgData name="Müller Laura" userId="8191ac63-0d49-4000-a34c-4f0f8c71d94d" providerId="ADAL" clId="{B2B72579-E9C9-4841-83B0-DBD0FDB23132}" dt="2024-09-09T13:14:28.529" v="43829" actId="403"/>
          <ac:spMkLst>
            <pc:docMk/>
            <pc:sldMk cId="467715582" sldId="620"/>
            <ac:spMk id="49" creationId="{514805E6-B3A2-30F3-C444-9A22EDFCD640}"/>
          </ac:spMkLst>
        </pc:spChg>
      </pc:sldChg>
      <pc:sldChg chg="delSp modSp add del mod">
        <pc:chgData name="Müller Laura" userId="8191ac63-0d49-4000-a34c-4f0f8c71d94d" providerId="ADAL" clId="{B2B72579-E9C9-4841-83B0-DBD0FDB23132}" dt="2024-09-06T14:36:05.029" v="42491" actId="47"/>
        <pc:sldMkLst>
          <pc:docMk/>
          <pc:sldMk cId="2640595343" sldId="621"/>
        </pc:sldMkLst>
        <pc:spChg chg="mod">
          <ac:chgData name="Müller Laura" userId="8191ac63-0d49-4000-a34c-4f0f8c71d94d" providerId="ADAL" clId="{B2B72579-E9C9-4841-83B0-DBD0FDB23132}" dt="2024-09-06T06:48:37.425" v="42043" actId="20577"/>
          <ac:spMkLst>
            <pc:docMk/>
            <pc:sldMk cId="2640595343" sldId="621"/>
            <ac:spMk id="10" creationId="{B913B4DB-2508-FA3A-41B8-07F7BAE2251E}"/>
          </ac:spMkLst>
        </pc:spChg>
        <pc:spChg chg="del">
          <ac:chgData name="Müller Laura" userId="8191ac63-0d49-4000-a34c-4f0f8c71d94d" providerId="ADAL" clId="{B2B72579-E9C9-4841-83B0-DBD0FDB23132}" dt="2024-09-05T13:29:52.019" v="41165" actId="478"/>
          <ac:spMkLst>
            <pc:docMk/>
            <pc:sldMk cId="2640595343" sldId="621"/>
            <ac:spMk id="30" creationId="{176B7715-1DBF-DC79-F1DB-F7E4B9A6D727}"/>
          </ac:spMkLst>
        </pc:spChg>
        <pc:spChg chg="del">
          <ac:chgData name="Müller Laura" userId="8191ac63-0d49-4000-a34c-4f0f8c71d94d" providerId="ADAL" clId="{B2B72579-E9C9-4841-83B0-DBD0FDB23132}" dt="2024-09-05T13:29:47.078" v="41164" actId="478"/>
          <ac:spMkLst>
            <pc:docMk/>
            <pc:sldMk cId="2640595343" sldId="621"/>
            <ac:spMk id="32" creationId="{7E99DCBE-99C2-B2F7-8428-323CA6AC2076}"/>
          </ac:spMkLst>
        </pc:spChg>
        <pc:spChg chg="del">
          <ac:chgData name="Müller Laura" userId="8191ac63-0d49-4000-a34c-4f0f8c71d94d" providerId="ADAL" clId="{B2B72579-E9C9-4841-83B0-DBD0FDB23132}" dt="2024-09-05T13:29:44.198" v="41163" actId="478"/>
          <ac:spMkLst>
            <pc:docMk/>
            <pc:sldMk cId="2640595343" sldId="621"/>
            <ac:spMk id="77" creationId="{214FE290-1CE9-608E-2F1B-5CEDBD3111EE}"/>
          </ac:spMkLst>
        </pc:spChg>
        <pc:spChg chg="del">
          <ac:chgData name="Müller Laura" userId="8191ac63-0d49-4000-a34c-4f0f8c71d94d" providerId="ADAL" clId="{B2B72579-E9C9-4841-83B0-DBD0FDB23132}" dt="2024-09-05T13:29:44.198" v="41163" actId="478"/>
          <ac:spMkLst>
            <pc:docMk/>
            <pc:sldMk cId="2640595343" sldId="621"/>
            <ac:spMk id="82" creationId="{D7946238-CF54-F049-820A-F0C3C75335B9}"/>
          </ac:spMkLst>
        </pc:spChg>
        <pc:spChg chg="del">
          <ac:chgData name="Müller Laura" userId="8191ac63-0d49-4000-a34c-4f0f8c71d94d" providerId="ADAL" clId="{B2B72579-E9C9-4841-83B0-DBD0FDB23132}" dt="2024-09-05T13:29:44.198" v="41163" actId="478"/>
          <ac:spMkLst>
            <pc:docMk/>
            <pc:sldMk cId="2640595343" sldId="621"/>
            <ac:spMk id="83" creationId="{22C064D7-266D-53D2-A3F1-07F4A9C91FA4}"/>
          </ac:spMkLst>
        </pc:spChg>
        <pc:spChg chg="del">
          <ac:chgData name="Müller Laura" userId="8191ac63-0d49-4000-a34c-4f0f8c71d94d" providerId="ADAL" clId="{B2B72579-E9C9-4841-83B0-DBD0FDB23132}" dt="2024-09-05T13:29:44.198" v="41163" actId="478"/>
          <ac:spMkLst>
            <pc:docMk/>
            <pc:sldMk cId="2640595343" sldId="621"/>
            <ac:spMk id="103" creationId="{91229049-111B-8F08-EFAD-B7BA4DEB4CB3}"/>
          </ac:spMkLst>
        </pc:spChg>
        <pc:spChg chg="del">
          <ac:chgData name="Müller Laura" userId="8191ac63-0d49-4000-a34c-4f0f8c71d94d" providerId="ADAL" clId="{B2B72579-E9C9-4841-83B0-DBD0FDB23132}" dt="2024-09-05T13:29:44.198" v="41163" actId="478"/>
          <ac:spMkLst>
            <pc:docMk/>
            <pc:sldMk cId="2640595343" sldId="621"/>
            <ac:spMk id="104" creationId="{E0A709C7-DC8A-CFD0-37E9-BA5D7AB800A8}"/>
          </ac:spMkLst>
        </pc:spChg>
        <pc:spChg chg="del">
          <ac:chgData name="Müller Laura" userId="8191ac63-0d49-4000-a34c-4f0f8c71d94d" providerId="ADAL" clId="{B2B72579-E9C9-4841-83B0-DBD0FDB23132}" dt="2024-09-05T13:29:44.198" v="41163" actId="478"/>
          <ac:spMkLst>
            <pc:docMk/>
            <pc:sldMk cId="2640595343" sldId="621"/>
            <ac:spMk id="107" creationId="{EA12544D-3966-4018-F572-0C3D81E30F30}"/>
          </ac:spMkLst>
        </pc:spChg>
        <pc:spChg chg="del">
          <ac:chgData name="Müller Laura" userId="8191ac63-0d49-4000-a34c-4f0f8c71d94d" providerId="ADAL" clId="{B2B72579-E9C9-4841-83B0-DBD0FDB23132}" dt="2024-09-05T13:29:44.198" v="41163" actId="478"/>
          <ac:spMkLst>
            <pc:docMk/>
            <pc:sldMk cId="2640595343" sldId="621"/>
            <ac:spMk id="108" creationId="{0ADF21CC-2B34-0F98-9AC6-3E9554942C42}"/>
          </ac:spMkLst>
        </pc:spChg>
        <pc:spChg chg="mod">
          <ac:chgData name="Müller Laura" userId="8191ac63-0d49-4000-a34c-4f0f8c71d94d" providerId="ADAL" clId="{B2B72579-E9C9-4841-83B0-DBD0FDB23132}" dt="2024-09-06T06:44:53.735" v="41960" actId="20577"/>
          <ac:spMkLst>
            <pc:docMk/>
            <pc:sldMk cId="2640595343" sldId="621"/>
            <ac:spMk id="112" creationId="{18A122FA-4322-9224-9C8B-54988014B160}"/>
          </ac:spMkLst>
        </pc:spChg>
        <pc:grpChg chg="del">
          <ac:chgData name="Müller Laura" userId="8191ac63-0d49-4000-a34c-4f0f8c71d94d" providerId="ADAL" clId="{B2B72579-E9C9-4841-83B0-DBD0FDB23132}" dt="2024-09-05T13:29:52.651" v="41166" actId="478"/>
          <ac:grpSpMkLst>
            <pc:docMk/>
            <pc:sldMk cId="2640595343" sldId="621"/>
            <ac:grpSpMk id="28" creationId="{A8966AA5-C225-D3A7-61A9-7B22161F87A3}"/>
          </ac:grpSpMkLst>
        </pc:grpChg>
        <pc:grpChg chg="del">
          <ac:chgData name="Müller Laura" userId="8191ac63-0d49-4000-a34c-4f0f8c71d94d" providerId="ADAL" clId="{B2B72579-E9C9-4841-83B0-DBD0FDB23132}" dt="2024-09-05T13:29:44.198" v="41163" actId="478"/>
          <ac:grpSpMkLst>
            <pc:docMk/>
            <pc:sldMk cId="2640595343" sldId="621"/>
            <ac:grpSpMk id="57" creationId="{0DAA2DCD-964E-4503-9255-86C5A6DA8A76}"/>
          </ac:grpSpMkLst>
        </pc:grpChg>
        <pc:picChg chg="del">
          <ac:chgData name="Müller Laura" userId="8191ac63-0d49-4000-a34c-4f0f8c71d94d" providerId="ADAL" clId="{B2B72579-E9C9-4841-83B0-DBD0FDB23132}" dt="2024-09-05T13:29:44.198" v="41163" actId="478"/>
          <ac:picMkLst>
            <pc:docMk/>
            <pc:sldMk cId="2640595343" sldId="621"/>
            <ac:picMk id="11" creationId="{50519788-B19C-1A27-61AC-FAB97DAF97B2}"/>
          </ac:picMkLst>
        </pc:picChg>
        <pc:picChg chg="del">
          <ac:chgData name="Müller Laura" userId="8191ac63-0d49-4000-a34c-4f0f8c71d94d" providerId="ADAL" clId="{B2B72579-E9C9-4841-83B0-DBD0FDB23132}" dt="2024-09-05T13:29:44.198" v="41163" actId="478"/>
          <ac:picMkLst>
            <pc:docMk/>
            <pc:sldMk cId="2640595343" sldId="621"/>
            <ac:picMk id="19" creationId="{D918BF2F-92B5-A866-7DE6-AAF11CC883E5}"/>
          </ac:picMkLst>
        </pc:picChg>
        <pc:picChg chg="del">
          <ac:chgData name="Müller Laura" userId="8191ac63-0d49-4000-a34c-4f0f8c71d94d" providerId="ADAL" clId="{B2B72579-E9C9-4841-83B0-DBD0FDB23132}" dt="2024-09-05T13:29:44.198" v="41163" actId="478"/>
          <ac:picMkLst>
            <pc:docMk/>
            <pc:sldMk cId="2640595343" sldId="621"/>
            <ac:picMk id="25" creationId="{E2259120-7368-41B8-9830-DFF83AA7B4E9}"/>
          </ac:picMkLst>
        </pc:picChg>
        <pc:picChg chg="del">
          <ac:chgData name="Müller Laura" userId="8191ac63-0d49-4000-a34c-4f0f8c71d94d" providerId="ADAL" clId="{B2B72579-E9C9-4841-83B0-DBD0FDB23132}" dt="2024-09-05T13:29:44.198" v="41163" actId="478"/>
          <ac:picMkLst>
            <pc:docMk/>
            <pc:sldMk cId="2640595343" sldId="621"/>
            <ac:picMk id="29" creationId="{EAAF8156-32DD-AB94-6420-1636C18F1DE3}"/>
          </ac:picMkLst>
        </pc:picChg>
        <pc:picChg chg="del">
          <ac:chgData name="Müller Laura" userId="8191ac63-0d49-4000-a34c-4f0f8c71d94d" providerId="ADAL" clId="{B2B72579-E9C9-4841-83B0-DBD0FDB23132}" dt="2024-09-05T13:29:44.198" v="41163" actId="478"/>
          <ac:picMkLst>
            <pc:docMk/>
            <pc:sldMk cId="2640595343" sldId="621"/>
            <ac:picMk id="31" creationId="{939EE385-F3E6-9DB5-0E24-8FE13292AC87}"/>
          </ac:picMkLst>
        </pc:picChg>
        <pc:cxnChg chg="del">
          <ac:chgData name="Müller Laura" userId="8191ac63-0d49-4000-a34c-4f0f8c71d94d" providerId="ADAL" clId="{B2B72579-E9C9-4841-83B0-DBD0FDB23132}" dt="2024-09-05T13:29:44.198" v="41163" actId="478"/>
          <ac:cxnSpMkLst>
            <pc:docMk/>
            <pc:sldMk cId="2640595343" sldId="621"/>
            <ac:cxnSpMk id="99" creationId="{B3F700CD-185E-535A-B34C-A7070F1BBF43}"/>
          </ac:cxnSpMkLst>
        </pc:cxnChg>
        <pc:cxnChg chg="del">
          <ac:chgData name="Müller Laura" userId="8191ac63-0d49-4000-a34c-4f0f8c71d94d" providerId="ADAL" clId="{B2B72579-E9C9-4841-83B0-DBD0FDB23132}" dt="2024-09-05T13:29:44.198" v="41163" actId="478"/>
          <ac:cxnSpMkLst>
            <pc:docMk/>
            <pc:sldMk cId="2640595343" sldId="621"/>
            <ac:cxnSpMk id="100" creationId="{89172455-F0AE-47C5-C88E-7E64296B5B9E}"/>
          </ac:cxnSpMkLst>
        </pc:cxnChg>
        <pc:cxnChg chg="del">
          <ac:chgData name="Müller Laura" userId="8191ac63-0d49-4000-a34c-4f0f8c71d94d" providerId="ADAL" clId="{B2B72579-E9C9-4841-83B0-DBD0FDB23132}" dt="2024-09-05T13:29:44.198" v="41163" actId="478"/>
          <ac:cxnSpMkLst>
            <pc:docMk/>
            <pc:sldMk cId="2640595343" sldId="621"/>
            <ac:cxnSpMk id="101" creationId="{36B671C9-6FF2-9E06-3941-AA41B510DED9}"/>
          </ac:cxnSpMkLst>
        </pc:cxnChg>
        <pc:cxnChg chg="del">
          <ac:chgData name="Müller Laura" userId="8191ac63-0d49-4000-a34c-4f0f8c71d94d" providerId="ADAL" clId="{B2B72579-E9C9-4841-83B0-DBD0FDB23132}" dt="2024-09-05T13:29:44.198" v="41163" actId="478"/>
          <ac:cxnSpMkLst>
            <pc:docMk/>
            <pc:sldMk cId="2640595343" sldId="621"/>
            <ac:cxnSpMk id="102" creationId="{28EFEFF0-A7DE-20A5-3A25-078CB10F25AA}"/>
          </ac:cxnSpMkLst>
        </pc:cxnChg>
        <pc:cxnChg chg="del">
          <ac:chgData name="Müller Laura" userId="8191ac63-0d49-4000-a34c-4f0f8c71d94d" providerId="ADAL" clId="{B2B72579-E9C9-4841-83B0-DBD0FDB23132}" dt="2024-09-05T13:29:56.690" v="41167" actId="478"/>
          <ac:cxnSpMkLst>
            <pc:docMk/>
            <pc:sldMk cId="2640595343" sldId="621"/>
            <ac:cxnSpMk id="111" creationId="{54F82317-8D12-900C-8AFA-B7E11DF1929B}"/>
          </ac:cxnSpMkLst>
        </pc:cxnChg>
      </pc:sldChg>
      <pc:sldChg chg="addSp delSp modSp add del mod">
        <pc:chgData name="Müller Laura" userId="8191ac63-0d49-4000-a34c-4f0f8c71d94d" providerId="ADAL" clId="{B2B72579-E9C9-4841-83B0-DBD0FDB23132}" dt="2024-09-06T15:05:43.958" v="42509" actId="47"/>
        <pc:sldMkLst>
          <pc:docMk/>
          <pc:sldMk cId="3233800785" sldId="622"/>
        </pc:sldMkLst>
        <pc:spChg chg="del">
          <ac:chgData name="Müller Laura" userId="8191ac63-0d49-4000-a34c-4f0f8c71d94d" providerId="ADAL" clId="{B2B72579-E9C9-4841-83B0-DBD0FDB23132}" dt="2024-09-06T06:48:56.895" v="42047" actId="478"/>
          <ac:spMkLst>
            <pc:docMk/>
            <pc:sldMk cId="3233800785" sldId="622"/>
            <ac:spMk id="10" creationId="{B913B4DB-2508-FA3A-41B8-07F7BAE2251E}"/>
          </ac:spMkLst>
        </pc:spChg>
        <pc:spChg chg="del">
          <ac:chgData name="Müller Laura" userId="8191ac63-0d49-4000-a34c-4f0f8c71d94d" providerId="ADAL" clId="{B2B72579-E9C9-4841-83B0-DBD0FDB23132}" dt="2024-09-06T15:05:40.985" v="42507" actId="478"/>
          <ac:spMkLst>
            <pc:docMk/>
            <pc:sldMk cId="3233800785" sldId="622"/>
            <ac:spMk id="30" creationId="{176B7715-1DBF-DC79-F1DB-F7E4B9A6D727}"/>
          </ac:spMkLst>
        </pc:spChg>
        <pc:spChg chg="del">
          <ac:chgData name="Müller Laura" userId="8191ac63-0d49-4000-a34c-4f0f8c71d94d" providerId="ADAL" clId="{B2B72579-E9C9-4841-83B0-DBD0FDB23132}" dt="2024-09-06T15:05:40.985" v="42507" actId="478"/>
          <ac:spMkLst>
            <pc:docMk/>
            <pc:sldMk cId="3233800785" sldId="622"/>
            <ac:spMk id="32" creationId="{7E99DCBE-99C2-B2F7-8428-323CA6AC2076}"/>
          </ac:spMkLst>
        </pc:spChg>
        <pc:spChg chg="add del mod">
          <ac:chgData name="Müller Laura" userId="8191ac63-0d49-4000-a34c-4f0f8c71d94d" providerId="ADAL" clId="{B2B72579-E9C9-4841-83B0-DBD0FDB23132}" dt="2024-09-06T06:48:58.995" v="42048" actId="478"/>
          <ac:spMkLst>
            <pc:docMk/>
            <pc:sldMk cId="3233800785" sldId="622"/>
            <ac:spMk id="36" creationId="{3881F0ED-88D3-9567-15EF-30F6A0F1B7AC}"/>
          </ac:spMkLst>
        </pc:spChg>
        <pc:spChg chg="add mod">
          <ac:chgData name="Müller Laura" userId="8191ac63-0d49-4000-a34c-4f0f8c71d94d" providerId="ADAL" clId="{B2B72579-E9C9-4841-83B0-DBD0FDB23132}" dt="2024-09-06T06:48:59.730" v="42049"/>
          <ac:spMkLst>
            <pc:docMk/>
            <pc:sldMk cId="3233800785" sldId="622"/>
            <ac:spMk id="37" creationId="{C2A71407-A544-4BA1-F172-AFD4FF2AC5E7}"/>
          </ac:spMkLst>
        </pc:spChg>
        <pc:spChg chg="mod">
          <ac:chgData name="Müller Laura" userId="8191ac63-0d49-4000-a34c-4f0f8c71d94d" providerId="ADAL" clId="{B2B72579-E9C9-4841-83B0-DBD0FDB23132}" dt="2024-09-06T06:45:00.945" v="41965" actId="20577"/>
          <ac:spMkLst>
            <pc:docMk/>
            <pc:sldMk cId="3233800785" sldId="622"/>
            <ac:spMk id="112" creationId="{18A122FA-4322-9224-9C8B-54988014B160}"/>
          </ac:spMkLst>
        </pc:spChg>
        <pc:grpChg chg="del">
          <ac:chgData name="Müller Laura" userId="8191ac63-0d49-4000-a34c-4f0f8c71d94d" providerId="ADAL" clId="{B2B72579-E9C9-4841-83B0-DBD0FDB23132}" dt="2024-09-06T15:05:41.641" v="42508" actId="478"/>
          <ac:grpSpMkLst>
            <pc:docMk/>
            <pc:sldMk cId="3233800785" sldId="622"/>
            <ac:grpSpMk id="28" creationId="{A8966AA5-C225-D3A7-61A9-7B22161F87A3}"/>
          </ac:grpSpMkLst>
        </pc:grpChg>
      </pc:sldChg>
      <pc:sldChg chg="addSp delSp modSp add del mod ord">
        <pc:chgData name="Müller Laura" userId="8191ac63-0d49-4000-a34c-4f0f8c71d94d" providerId="ADAL" clId="{B2B72579-E9C9-4841-83B0-DBD0FDB23132}" dt="2024-09-05T13:34:51.240" v="41375" actId="47"/>
        <pc:sldMkLst>
          <pc:docMk/>
          <pc:sldMk cId="2066290487" sldId="623"/>
        </pc:sldMkLst>
        <pc:spChg chg="mod">
          <ac:chgData name="Müller Laura" userId="8191ac63-0d49-4000-a34c-4f0f8c71d94d" providerId="ADAL" clId="{B2B72579-E9C9-4841-83B0-DBD0FDB23132}" dt="2024-09-05T13:32:47.283" v="41276" actId="1036"/>
          <ac:spMkLst>
            <pc:docMk/>
            <pc:sldMk cId="2066290487" sldId="623"/>
            <ac:spMk id="2" creationId="{93E48B41-D06B-3564-36AF-A7B776098AC3}"/>
          </ac:spMkLst>
        </pc:spChg>
        <pc:spChg chg="mod">
          <ac:chgData name="Müller Laura" userId="8191ac63-0d49-4000-a34c-4f0f8c71d94d" providerId="ADAL" clId="{B2B72579-E9C9-4841-83B0-DBD0FDB23132}" dt="2024-09-05T13:32:21.216" v="41251" actId="14100"/>
          <ac:spMkLst>
            <pc:docMk/>
            <pc:sldMk cId="2066290487" sldId="623"/>
            <ac:spMk id="14" creationId="{5E26C71E-16A7-83F7-65BE-3C428BEA9C58}"/>
          </ac:spMkLst>
        </pc:spChg>
        <pc:spChg chg="mod">
          <ac:chgData name="Müller Laura" userId="8191ac63-0d49-4000-a34c-4f0f8c71d94d" providerId="ADAL" clId="{B2B72579-E9C9-4841-83B0-DBD0FDB23132}" dt="2024-09-05T13:32:47.283" v="41276" actId="1036"/>
          <ac:spMkLst>
            <pc:docMk/>
            <pc:sldMk cId="2066290487" sldId="623"/>
            <ac:spMk id="18" creationId="{142D4B5B-3D0C-103E-272B-F03770FF39F5}"/>
          </ac:spMkLst>
        </pc:spChg>
        <pc:spChg chg="add mod">
          <ac:chgData name="Müller Laura" userId="8191ac63-0d49-4000-a34c-4f0f8c71d94d" providerId="ADAL" clId="{B2B72579-E9C9-4841-83B0-DBD0FDB23132}" dt="2024-09-05T13:33:16.323" v="41281" actId="1076"/>
          <ac:spMkLst>
            <pc:docMk/>
            <pc:sldMk cId="2066290487" sldId="623"/>
            <ac:spMk id="28" creationId="{C51F39E1-1891-356B-31D0-4FD81EAD85DD}"/>
          </ac:spMkLst>
        </pc:spChg>
        <pc:spChg chg="mod">
          <ac:chgData name="Müller Laura" userId="8191ac63-0d49-4000-a34c-4f0f8c71d94d" providerId="ADAL" clId="{B2B72579-E9C9-4841-83B0-DBD0FDB23132}" dt="2024-09-05T13:30:49.743" v="41195" actId="1035"/>
          <ac:spMkLst>
            <pc:docMk/>
            <pc:sldMk cId="2066290487" sldId="623"/>
            <ac:spMk id="49" creationId="{17D75D44-9002-2EE7-668B-8EDF83C1CC88}"/>
          </ac:spMkLst>
        </pc:spChg>
        <pc:spChg chg="mod">
          <ac:chgData name="Müller Laura" userId="8191ac63-0d49-4000-a34c-4f0f8c71d94d" providerId="ADAL" clId="{B2B72579-E9C9-4841-83B0-DBD0FDB23132}" dt="2024-09-05T13:32:41.748" v="41267" actId="14100"/>
          <ac:spMkLst>
            <pc:docMk/>
            <pc:sldMk cId="2066290487" sldId="623"/>
            <ac:spMk id="54" creationId="{1C17632A-BEFC-36E8-819F-28998DC4FEF1}"/>
          </ac:spMkLst>
        </pc:spChg>
        <pc:grpChg chg="del">
          <ac:chgData name="Müller Laura" userId="8191ac63-0d49-4000-a34c-4f0f8c71d94d" providerId="ADAL" clId="{B2B72579-E9C9-4841-83B0-DBD0FDB23132}" dt="2024-09-05T13:30:45.419" v="41176" actId="478"/>
          <ac:grpSpMkLst>
            <pc:docMk/>
            <pc:sldMk cId="2066290487" sldId="623"/>
            <ac:grpSpMk id="3" creationId="{BA469018-E279-9113-BBF3-06DEFB4FE57A}"/>
          </ac:grpSpMkLst>
        </pc:grpChg>
        <pc:cxnChg chg="add mod">
          <ac:chgData name="Müller Laura" userId="8191ac63-0d49-4000-a34c-4f0f8c71d94d" providerId="ADAL" clId="{B2B72579-E9C9-4841-83B0-DBD0FDB23132}" dt="2024-09-05T13:32:57.104" v="41277"/>
          <ac:cxnSpMkLst>
            <pc:docMk/>
            <pc:sldMk cId="2066290487" sldId="623"/>
            <ac:cxnSpMk id="38" creationId="{EC1C32FE-E742-F327-4FD2-8CC2E4250024}"/>
          </ac:cxnSpMkLst>
        </pc:cxnChg>
        <pc:cxnChg chg="mod">
          <ac:chgData name="Müller Laura" userId="8191ac63-0d49-4000-a34c-4f0f8c71d94d" providerId="ADAL" clId="{B2B72579-E9C9-4841-83B0-DBD0FDB23132}" dt="2024-09-05T13:30:58.598" v="41218" actId="1035"/>
          <ac:cxnSpMkLst>
            <pc:docMk/>
            <pc:sldMk cId="2066290487" sldId="623"/>
            <ac:cxnSpMk id="1030" creationId="{1861EEFD-B791-91F7-A74B-1B78DD215EC0}"/>
          </ac:cxnSpMkLst>
        </pc:cxnChg>
      </pc:sldChg>
      <pc:sldChg chg="addSp delSp modSp add mod">
        <pc:chgData name="Müller Laura" userId="8191ac63-0d49-4000-a34c-4f0f8c71d94d" providerId="ADAL" clId="{B2B72579-E9C9-4841-83B0-DBD0FDB23132}" dt="2024-09-09T09:08:31.552" v="43814" actId="20577"/>
        <pc:sldMkLst>
          <pc:docMk/>
          <pc:sldMk cId="92495825" sldId="624"/>
        </pc:sldMkLst>
        <pc:spChg chg="mod">
          <ac:chgData name="Müller Laura" userId="8191ac63-0d49-4000-a34c-4f0f8c71d94d" providerId="ADAL" clId="{B2B72579-E9C9-4841-83B0-DBD0FDB23132}" dt="2024-09-06T14:16:06.594" v="42489" actId="20577"/>
          <ac:spMkLst>
            <pc:docMk/>
            <pc:sldMk cId="92495825" sldId="624"/>
            <ac:spMk id="2" creationId="{93E48B41-D06B-3564-36AF-A7B776098AC3}"/>
          </ac:spMkLst>
        </pc:spChg>
        <pc:spChg chg="mod">
          <ac:chgData name="Müller Laura" userId="8191ac63-0d49-4000-a34c-4f0f8c71d94d" providerId="ADAL" clId="{B2B72579-E9C9-4841-83B0-DBD0FDB23132}" dt="2024-09-06T06:45:04.344" v="41967" actId="20577"/>
          <ac:spMkLst>
            <pc:docMk/>
            <pc:sldMk cId="92495825" sldId="624"/>
            <ac:spMk id="9" creationId="{CFF02BDC-3A8D-6D2A-9BC8-621590844DA5}"/>
          </ac:spMkLst>
        </pc:spChg>
        <pc:spChg chg="mod">
          <ac:chgData name="Müller Laura" userId="8191ac63-0d49-4000-a34c-4f0f8c71d94d" providerId="ADAL" clId="{B2B72579-E9C9-4841-83B0-DBD0FDB23132}" dt="2024-09-06T06:52:19.514" v="42117" actId="20577"/>
          <ac:spMkLst>
            <pc:docMk/>
            <pc:sldMk cId="92495825" sldId="624"/>
            <ac:spMk id="10" creationId="{B913B4DB-2508-FA3A-41B8-07F7BAE2251E}"/>
          </ac:spMkLst>
        </pc:spChg>
        <pc:spChg chg="mod">
          <ac:chgData name="Müller Laura" userId="8191ac63-0d49-4000-a34c-4f0f8c71d94d" providerId="ADAL" clId="{B2B72579-E9C9-4841-83B0-DBD0FDB23132}" dt="2024-09-06T15:09:52.632" v="42541" actId="14100"/>
          <ac:spMkLst>
            <pc:docMk/>
            <pc:sldMk cId="92495825" sldId="624"/>
            <ac:spMk id="14" creationId="{5E26C71E-16A7-83F7-65BE-3C428BEA9C58}"/>
          </ac:spMkLst>
        </pc:spChg>
        <pc:spChg chg="mod">
          <ac:chgData name="Müller Laura" userId="8191ac63-0d49-4000-a34c-4f0f8c71d94d" providerId="ADAL" clId="{B2B72579-E9C9-4841-83B0-DBD0FDB23132}" dt="2024-09-06T14:11:17.400" v="42481" actId="1036"/>
          <ac:spMkLst>
            <pc:docMk/>
            <pc:sldMk cId="92495825" sldId="624"/>
            <ac:spMk id="18" creationId="{142D4B5B-3D0C-103E-272B-F03770FF39F5}"/>
          </ac:spMkLst>
        </pc:spChg>
        <pc:spChg chg="add mod">
          <ac:chgData name="Müller Laura" userId="8191ac63-0d49-4000-a34c-4f0f8c71d94d" providerId="ADAL" clId="{B2B72579-E9C9-4841-83B0-DBD0FDB23132}" dt="2024-09-05T13:35:05.899" v="41379"/>
          <ac:spMkLst>
            <pc:docMk/>
            <pc:sldMk cId="92495825" sldId="624"/>
            <ac:spMk id="28" creationId="{32EA8A99-AC2B-212B-D01C-D291A2C5B4FE}"/>
          </ac:spMkLst>
        </pc:spChg>
        <pc:spChg chg="del">
          <ac:chgData name="Müller Laura" userId="8191ac63-0d49-4000-a34c-4f0f8c71d94d" providerId="ADAL" clId="{B2B72579-E9C9-4841-83B0-DBD0FDB23132}" dt="2024-09-05T13:34:57.067" v="41376" actId="478"/>
          <ac:spMkLst>
            <pc:docMk/>
            <pc:sldMk cId="92495825" sldId="624"/>
            <ac:spMk id="35" creationId="{7F24E8FF-FA94-F95C-4390-EBFBF3469C10}"/>
          </ac:spMkLst>
        </pc:spChg>
        <pc:spChg chg="del mod">
          <ac:chgData name="Müller Laura" userId="8191ac63-0d49-4000-a34c-4f0f8c71d94d" providerId="ADAL" clId="{B2B72579-E9C9-4841-83B0-DBD0FDB23132}" dt="2024-09-05T13:34:59.206" v="41378" actId="478"/>
          <ac:spMkLst>
            <pc:docMk/>
            <pc:sldMk cId="92495825" sldId="624"/>
            <ac:spMk id="36" creationId="{F9338349-73F3-070F-2F29-F256D8DAA58F}"/>
          </ac:spMkLst>
        </pc:spChg>
        <pc:spChg chg="del mod">
          <ac:chgData name="Müller Laura" userId="8191ac63-0d49-4000-a34c-4f0f8c71d94d" providerId="ADAL" clId="{B2B72579-E9C9-4841-83B0-DBD0FDB23132}" dt="2024-09-05T13:34:59.206" v="41378" actId="478"/>
          <ac:spMkLst>
            <pc:docMk/>
            <pc:sldMk cId="92495825" sldId="624"/>
            <ac:spMk id="37" creationId="{F1939D2B-CAC8-FCF7-6F34-C7A8AAB6262D}"/>
          </ac:spMkLst>
        </pc:spChg>
        <pc:spChg chg="add mod">
          <ac:chgData name="Müller Laura" userId="8191ac63-0d49-4000-a34c-4f0f8c71d94d" providerId="ADAL" clId="{B2B72579-E9C9-4841-83B0-DBD0FDB23132}" dt="2024-09-05T13:35:05.899" v="41379"/>
          <ac:spMkLst>
            <pc:docMk/>
            <pc:sldMk cId="92495825" sldId="624"/>
            <ac:spMk id="38" creationId="{E760F64D-61DB-B457-EBA0-6002A4B0C9D7}"/>
          </ac:spMkLst>
        </pc:spChg>
        <pc:spChg chg="add mod">
          <ac:chgData name="Müller Laura" userId="8191ac63-0d49-4000-a34c-4f0f8c71d94d" providerId="ADAL" clId="{B2B72579-E9C9-4841-83B0-DBD0FDB23132}" dt="2024-09-09T09:08:31.552" v="43814" actId="20577"/>
          <ac:spMkLst>
            <pc:docMk/>
            <pc:sldMk cId="92495825" sldId="624"/>
            <ac:spMk id="42" creationId="{3C32F9AA-311F-A82B-E142-9686E18B2DE6}"/>
          </ac:spMkLst>
        </pc:spChg>
        <pc:spChg chg="mod">
          <ac:chgData name="Müller Laura" userId="8191ac63-0d49-4000-a34c-4f0f8c71d94d" providerId="ADAL" clId="{B2B72579-E9C9-4841-83B0-DBD0FDB23132}" dt="2024-09-06T14:11:03.153" v="42473" actId="465"/>
          <ac:spMkLst>
            <pc:docMk/>
            <pc:sldMk cId="92495825" sldId="624"/>
            <ac:spMk id="49" creationId="{17D75D44-9002-2EE7-668B-8EDF83C1CC88}"/>
          </ac:spMkLst>
        </pc:spChg>
        <pc:spChg chg="mod">
          <ac:chgData name="Müller Laura" userId="8191ac63-0d49-4000-a34c-4f0f8c71d94d" providerId="ADAL" clId="{B2B72579-E9C9-4841-83B0-DBD0FDB23132}" dt="2024-09-05T13:37:43.561" v="41513" actId="14100"/>
          <ac:spMkLst>
            <pc:docMk/>
            <pc:sldMk cId="92495825" sldId="624"/>
            <ac:spMk id="54" creationId="{1C17632A-BEFC-36E8-819F-28998DC4FEF1}"/>
          </ac:spMkLst>
        </pc:spChg>
        <pc:spChg chg="mod">
          <ac:chgData name="Müller Laura" userId="8191ac63-0d49-4000-a34c-4f0f8c71d94d" providerId="ADAL" clId="{B2B72579-E9C9-4841-83B0-DBD0FDB23132}" dt="2024-09-05T13:39:46.662" v="41575" actId="207"/>
          <ac:spMkLst>
            <pc:docMk/>
            <pc:sldMk cId="92495825" sldId="624"/>
            <ac:spMk id="1027" creationId="{842967C6-F47F-DCB6-5D5A-62AB789AC322}"/>
          </ac:spMkLst>
        </pc:spChg>
        <pc:grpChg chg="del">
          <ac:chgData name="Müller Laura" userId="8191ac63-0d49-4000-a34c-4f0f8c71d94d" providerId="ADAL" clId="{B2B72579-E9C9-4841-83B0-DBD0FDB23132}" dt="2024-09-05T13:35:11.991" v="41380" actId="478"/>
          <ac:grpSpMkLst>
            <pc:docMk/>
            <pc:sldMk cId="92495825" sldId="624"/>
            <ac:grpSpMk id="3" creationId="{BA469018-E279-9113-BBF3-06DEFB4FE57A}"/>
          </ac:grpSpMkLst>
        </pc:grpChg>
        <pc:picChg chg="del">
          <ac:chgData name="Müller Laura" userId="8191ac63-0d49-4000-a34c-4f0f8c71d94d" providerId="ADAL" clId="{B2B72579-E9C9-4841-83B0-DBD0FDB23132}" dt="2024-09-05T13:34:57.067" v="41376" actId="478"/>
          <ac:picMkLst>
            <pc:docMk/>
            <pc:sldMk cId="92495825" sldId="624"/>
            <ac:picMk id="7" creationId="{88836752-23B8-5ADB-99EC-7A3030F41E6C}"/>
          </ac:picMkLst>
        </pc:picChg>
        <pc:picChg chg="add mod">
          <ac:chgData name="Müller Laura" userId="8191ac63-0d49-4000-a34c-4f0f8c71d94d" providerId="ADAL" clId="{B2B72579-E9C9-4841-83B0-DBD0FDB23132}" dt="2024-09-05T13:35:05.899" v="41379"/>
          <ac:picMkLst>
            <pc:docMk/>
            <pc:sldMk cId="92495825" sldId="624"/>
            <ac:picMk id="39" creationId="{9EB0B3C2-BED6-908A-40DB-D8820D278B18}"/>
          </ac:picMkLst>
        </pc:picChg>
        <pc:picChg chg="add mod">
          <ac:chgData name="Müller Laura" userId="8191ac63-0d49-4000-a34c-4f0f8c71d94d" providerId="ADAL" clId="{B2B72579-E9C9-4841-83B0-DBD0FDB23132}" dt="2024-09-05T13:35:05.899" v="41379"/>
          <ac:picMkLst>
            <pc:docMk/>
            <pc:sldMk cId="92495825" sldId="624"/>
            <ac:picMk id="40" creationId="{160B7FB3-109F-544C-7A46-07BC10B774A5}"/>
          </ac:picMkLst>
        </pc:picChg>
        <pc:cxnChg chg="add mod">
          <ac:chgData name="Müller Laura" userId="8191ac63-0d49-4000-a34c-4f0f8c71d94d" providerId="ADAL" clId="{B2B72579-E9C9-4841-83B0-DBD0FDB23132}" dt="2024-09-05T13:37:04.421" v="41501" actId="14100"/>
          <ac:cxnSpMkLst>
            <pc:docMk/>
            <pc:sldMk cId="92495825" sldId="624"/>
            <ac:cxnSpMk id="41" creationId="{F59E383A-6D65-529E-9E74-9D979AEF24BD}"/>
          </ac:cxnSpMkLst>
        </pc:cxnChg>
        <pc:cxnChg chg="add mod">
          <ac:chgData name="Müller Laura" userId="8191ac63-0d49-4000-a34c-4f0f8c71d94d" providerId="ADAL" clId="{B2B72579-E9C9-4841-83B0-DBD0FDB23132}" dt="2024-09-06T14:11:08.805" v="42479" actId="1036"/>
          <ac:cxnSpMkLst>
            <pc:docMk/>
            <pc:sldMk cId="92495825" sldId="624"/>
            <ac:cxnSpMk id="43" creationId="{E343C5D8-CC29-D07C-9D97-333C924BE9F7}"/>
          </ac:cxnSpMkLst>
        </pc:cxnChg>
        <pc:cxnChg chg="mod">
          <ac:chgData name="Müller Laura" userId="8191ac63-0d49-4000-a34c-4f0f8c71d94d" providerId="ADAL" clId="{B2B72579-E9C9-4841-83B0-DBD0FDB23132}" dt="2024-09-06T14:11:06.983" v="42478" actId="1036"/>
          <ac:cxnSpMkLst>
            <pc:docMk/>
            <pc:sldMk cId="92495825" sldId="624"/>
            <ac:cxnSpMk id="1030" creationId="{1861EEFD-B791-91F7-A74B-1B78DD215EC0}"/>
          </ac:cxnSpMkLst>
        </pc:cxnChg>
      </pc:sldChg>
      <pc:sldChg chg="addSp delSp modSp add mod ord">
        <pc:chgData name="Müller Laura" userId="8191ac63-0d49-4000-a34c-4f0f8c71d94d" providerId="ADAL" clId="{B2B72579-E9C9-4841-83B0-DBD0FDB23132}" dt="2024-09-09T09:12:36.525" v="43816" actId="20577"/>
        <pc:sldMkLst>
          <pc:docMk/>
          <pc:sldMk cId="2572417348" sldId="625"/>
        </pc:sldMkLst>
        <pc:spChg chg="mod">
          <ac:chgData name="Müller Laura" userId="8191ac63-0d49-4000-a34c-4f0f8c71d94d" providerId="ADAL" clId="{B2B72579-E9C9-4841-83B0-DBD0FDB23132}" dt="2024-09-09T09:12:36.525" v="43816" actId="20577"/>
          <ac:spMkLst>
            <pc:docMk/>
            <pc:sldMk cId="2572417348" sldId="625"/>
            <ac:spMk id="3" creationId="{6DD24CEF-F5B7-85B6-F5C3-570919E2918B}"/>
          </ac:spMkLst>
        </pc:spChg>
        <pc:spChg chg="add mod">
          <ac:chgData name="Müller Laura" userId="8191ac63-0d49-4000-a34c-4f0f8c71d94d" providerId="ADAL" clId="{B2B72579-E9C9-4841-83B0-DBD0FDB23132}" dt="2024-09-09T07:09:13.914" v="43798"/>
          <ac:spMkLst>
            <pc:docMk/>
            <pc:sldMk cId="2572417348" sldId="625"/>
            <ac:spMk id="6" creationId="{5CD1764B-4265-4332-4E7F-540B5A4C7974}"/>
          </ac:spMkLst>
        </pc:spChg>
        <pc:spChg chg="del">
          <ac:chgData name="Müller Laura" userId="8191ac63-0d49-4000-a34c-4f0f8c71d94d" providerId="ADAL" clId="{B2B72579-E9C9-4841-83B0-DBD0FDB23132}" dt="2024-09-09T07:09:13.628" v="43797" actId="478"/>
          <ac:spMkLst>
            <pc:docMk/>
            <pc:sldMk cId="2572417348" sldId="625"/>
            <ac:spMk id="22" creationId="{D3981263-81E0-DFF0-EB4E-6A5D0EB27047}"/>
          </ac:spMkLst>
        </pc:spChg>
        <pc:spChg chg="mod">
          <ac:chgData name="Müller Laura" userId="8191ac63-0d49-4000-a34c-4f0f8c71d94d" providerId="ADAL" clId="{B2B72579-E9C9-4841-83B0-DBD0FDB23132}" dt="2024-09-06T15:50:31.773" v="42574" actId="14100"/>
          <ac:spMkLst>
            <pc:docMk/>
            <pc:sldMk cId="2572417348" sldId="625"/>
            <ac:spMk id="24" creationId="{E1D6F01B-F22A-578B-9AFE-C8F6127C63D7}"/>
          </ac:spMkLst>
        </pc:spChg>
        <pc:spChg chg="mod">
          <ac:chgData name="Müller Laura" userId="8191ac63-0d49-4000-a34c-4f0f8c71d94d" providerId="ADAL" clId="{B2B72579-E9C9-4841-83B0-DBD0FDB23132}" dt="2024-09-06T15:50:25.584" v="42568" actId="1076"/>
          <ac:spMkLst>
            <pc:docMk/>
            <pc:sldMk cId="2572417348" sldId="625"/>
            <ac:spMk id="25" creationId="{17ADD291-D6E5-187C-6405-960FBBEFE6B8}"/>
          </ac:spMkLst>
        </pc:spChg>
        <pc:spChg chg="mod">
          <ac:chgData name="Müller Laura" userId="8191ac63-0d49-4000-a34c-4f0f8c71d94d" providerId="ADAL" clId="{B2B72579-E9C9-4841-83B0-DBD0FDB23132}" dt="2024-09-06T14:56:09.362" v="42506" actId="1037"/>
          <ac:spMkLst>
            <pc:docMk/>
            <pc:sldMk cId="2572417348" sldId="625"/>
            <ac:spMk id="108" creationId="{F16A9976-D987-DF45-525B-7426BB300C12}"/>
          </ac:spMkLst>
        </pc:spChg>
      </pc:sldChg>
      <pc:sldChg chg="addSp delSp modSp add mod ord">
        <pc:chgData name="Müller Laura" userId="8191ac63-0d49-4000-a34c-4f0f8c71d94d" providerId="ADAL" clId="{B2B72579-E9C9-4841-83B0-DBD0FDB23132}" dt="2024-09-09T06:59:19.230" v="43759" actId="208"/>
        <pc:sldMkLst>
          <pc:docMk/>
          <pc:sldMk cId="1275505211" sldId="626"/>
        </pc:sldMkLst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6" creationId="{31218099-75D4-D9E9-FA5A-EA50AFC4E4A2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7" creationId="{D18C800C-D2AE-F474-A19D-8B0FF2E6BEBF}"/>
          </ac:spMkLst>
        </pc:spChg>
        <pc:spChg chg="del mod topLvl">
          <ac:chgData name="Müller Laura" userId="8191ac63-0d49-4000-a34c-4f0f8c71d94d" providerId="ADAL" clId="{B2B72579-E9C9-4841-83B0-DBD0FDB23132}" dt="2024-09-09T06:50:39.669" v="43312" actId="478"/>
          <ac:spMkLst>
            <pc:docMk/>
            <pc:sldMk cId="1275505211" sldId="626"/>
            <ac:spMk id="8" creationId="{517CBB49-7CD7-BB4C-1D67-6367A2EE43BA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8" creationId="{E3653921-9223-0F52-7D27-3C8BD1B2A020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9" creationId="{2D9376A9-987D-DB0D-A4A6-2A7F1587ADD1}"/>
          </ac:spMkLst>
        </pc:spChg>
        <pc:spChg chg="add mod">
          <ac:chgData name="Müller Laura" userId="8191ac63-0d49-4000-a34c-4f0f8c71d94d" providerId="ADAL" clId="{B2B72579-E9C9-4841-83B0-DBD0FDB23132}" dt="2024-09-09T06:52:56.382" v="43385" actId="20577"/>
          <ac:spMkLst>
            <pc:docMk/>
            <pc:sldMk cId="1275505211" sldId="626"/>
            <ac:spMk id="9" creationId="{D0CC7BC9-56BE-C602-E30C-E02F6AA42028}"/>
          </ac:spMkLst>
        </pc:spChg>
        <pc:spChg chg="add mod">
          <ac:chgData name="Müller Laura" userId="8191ac63-0d49-4000-a34c-4f0f8c71d94d" providerId="ADAL" clId="{B2B72579-E9C9-4841-83B0-DBD0FDB23132}" dt="2024-09-09T06:52:38.611" v="43382" actId="1038"/>
          <ac:spMkLst>
            <pc:docMk/>
            <pc:sldMk cId="1275505211" sldId="626"/>
            <ac:spMk id="10" creationId="{B82EF4BB-B17D-8CBF-771A-5DEC827A2134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10" creationId="{F46AD988-2344-605F-DB12-DEE1A3A7F7BE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11" creationId="{072B5617-8A97-7EA6-1F3D-76C338E79333}"/>
          </ac:spMkLst>
        </pc:spChg>
        <pc:spChg chg="add mod">
          <ac:chgData name="Müller Laura" userId="8191ac63-0d49-4000-a34c-4f0f8c71d94d" providerId="ADAL" clId="{B2B72579-E9C9-4841-83B0-DBD0FDB23132}" dt="2024-09-09T06:52:38.611" v="43382" actId="1038"/>
          <ac:spMkLst>
            <pc:docMk/>
            <pc:sldMk cId="1275505211" sldId="626"/>
            <ac:spMk id="11" creationId="{29F326CE-CDCA-72C0-D31A-A8C45AFB2844}"/>
          </ac:spMkLst>
        </pc:spChg>
        <pc:spChg chg="add mod">
          <ac:chgData name="Müller Laura" userId="8191ac63-0d49-4000-a34c-4f0f8c71d94d" providerId="ADAL" clId="{B2B72579-E9C9-4841-83B0-DBD0FDB23132}" dt="2024-09-09T06:52:38.611" v="43382" actId="1038"/>
          <ac:spMkLst>
            <pc:docMk/>
            <pc:sldMk cId="1275505211" sldId="626"/>
            <ac:spMk id="12" creationId="{29613FCC-ECE0-14C0-8255-516D58D28DB4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12" creationId="{3C9A6619-F100-1E74-9B42-31C54210223A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13" creationId="{13EC3A5B-5790-5991-0F7E-36A44AD87CD8}"/>
          </ac:spMkLst>
        </pc:spChg>
        <pc:spChg chg="add mod">
          <ac:chgData name="Müller Laura" userId="8191ac63-0d49-4000-a34c-4f0f8c71d94d" providerId="ADAL" clId="{B2B72579-E9C9-4841-83B0-DBD0FDB23132}" dt="2024-09-09T06:52:38.611" v="43382" actId="1038"/>
          <ac:spMkLst>
            <pc:docMk/>
            <pc:sldMk cId="1275505211" sldId="626"/>
            <ac:spMk id="15" creationId="{16FEF9AF-7035-C436-CDD2-DB68BF75F4DD}"/>
          </ac:spMkLst>
        </pc:spChg>
        <pc:spChg chg="del">
          <ac:chgData name="Müller Laura" userId="8191ac63-0d49-4000-a34c-4f0f8c71d94d" providerId="ADAL" clId="{B2B72579-E9C9-4841-83B0-DBD0FDB23132}" dt="2024-09-06T16:17:12.644" v="43036" actId="478"/>
          <ac:spMkLst>
            <pc:docMk/>
            <pc:sldMk cId="1275505211" sldId="626"/>
            <ac:spMk id="15" creationId="{AC9AF992-F004-D13C-C730-833BD27478D9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16" creationId="{34E67207-0128-3FB0-9835-E7D235EB2A6A}"/>
          </ac:spMkLst>
        </pc:spChg>
        <pc:spChg chg="add mod">
          <ac:chgData name="Müller Laura" userId="8191ac63-0d49-4000-a34c-4f0f8c71d94d" providerId="ADAL" clId="{B2B72579-E9C9-4841-83B0-DBD0FDB23132}" dt="2024-09-09T06:52:38.611" v="43382" actId="1038"/>
          <ac:spMkLst>
            <pc:docMk/>
            <pc:sldMk cId="1275505211" sldId="626"/>
            <ac:spMk id="16" creationId="{D730E7EC-CBCC-5116-06B5-A2D2C6A413AF}"/>
          </ac:spMkLst>
        </pc:spChg>
        <pc:spChg chg="add mod">
          <ac:chgData name="Müller Laura" userId="8191ac63-0d49-4000-a34c-4f0f8c71d94d" providerId="ADAL" clId="{B2B72579-E9C9-4841-83B0-DBD0FDB23132}" dt="2024-09-09T06:52:38.611" v="43382" actId="1038"/>
          <ac:spMkLst>
            <pc:docMk/>
            <pc:sldMk cId="1275505211" sldId="626"/>
            <ac:spMk id="17" creationId="{3ACB20AA-D183-95A1-8117-32EA8E09B742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18" creationId="{3E809622-664B-743B-2156-F6707292E4DB}"/>
          </ac:spMkLst>
        </pc:spChg>
        <pc:spChg chg="add mod">
          <ac:chgData name="Müller Laura" userId="8191ac63-0d49-4000-a34c-4f0f8c71d94d" providerId="ADAL" clId="{B2B72579-E9C9-4841-83B0-DBD0FDB23132}" dt="2024-09-09T06:52:38.611" v="43382" actId="1038"/>
          <ac:spMkLst>
            <pc:docMk/>
            <pc:sldMk cId="1275505211" sldId="626"/>
            <ac:spMk id="18" creationId="{B6A104C2-A270-D695-5E7A-071F0687023C}"/>
          </ac:spMkLst>
        </pc:spChg>
        <pc:spChg chg="add mod">
          <ac:chgData name="Müller Laura" userId="8191ac63-0d49-4000-a34c-4f0f8c71d94d" providerId="ADAL" clId="{B2B72579-E9C9-4841-83B0-DBD0FDB23132}" dt="2024-09-09T06:52:38.611" v="43382" actId="1038"/>
          <ac:spMkLst>
            <pc:docMk/>
            <pc:sldMk cId="1275505211" sldId="626"/>
            <ac:spMk id="19" creationId="{096F1BC3-4D6B-3259-D190-D4134A15AA64}"/>
          </ac:spMkLst>
        </pc:spChg>
        <pc:spChg chg="add mod">
          <ac:chgData name="Müller Laura" userId="8191ac63-0d49-4000-a34c-4f0f8c71d94d" providerId="ADAL" clId="{B2B72579-E9C9-4841-83B0-DBD0FDB23132}" dt="2024-09-09T06:52:38.611" v="43382" actId="1038"/>
          <ac:spMkLst>
            <pc:docMk/>
            <pc:sldMk cId="1275505211" sldId="626"/>
            <ac:spMk id="20" creationId="{33452A7F-B45D-9ADF-BBF4-9A306C8C83AE}"/>
          </ac:spMkLst>
        </pc:spChg>
        <pc:spChg chg="del">
          <ac:chgData name="Müller Laura" userId="8191ac63-0d49-4000-a34c-4f0f8c71d94d" providerId="ADAL" clId="{B2B72579-E9C9-4841-83B0-DBD0FDB23132}" dt="2024-09-06T16:11:46.008" v="42780" actId="478"/>
          <ac:spMkLst>
            <pc:docMk/>
            <pc:sldMk cId="1275505211" sldId="626"/>
            <ac:spMk id="20" creationId="{B1D1455B-0C08-648C-1238-007BC4321DDB}"/>
          </ac:spMkLst>
        </pc:spChg>
        <pc:spChg chg="mod">
          <ac:chgData name="Müller Laura" userId="8191ac63-0d49-4000-a34c-4f0f8c71d94d" providerId="ADAL" clId="{B2B72579-E9C9-4841-83B0-DBD0FDB23132}" dt="2024-09-09T06:52:22.940" v="43367"/>
          <ac:spMkLst>
            <pc:docMk/>
            <pc:sldMk cId="1275505211" sldId="626"/>
            <ac:spMk id="24" creationId="{328B0932-77D5-0F04-CB08-482BFEF26DF0}"/>
          </ac:spMkLst>
        </pc:spChg>
        <pc:spChg chg="del mod">
          <ac:chgData name="Müller Laura" userId="8191ac63-0d49-4000-a34c-4f0f8c71d94d" providerId="ADAL" clId="{B2B72579-E9C9-4841-83B0-DBD0FDB23132}" dt="2024-09-06T16:18:13.270" v="43073" actId="478"/>
          <ac:spMkLst>
            <pc:docMk/>
            <pc:sldMk cId="1275505211" sldId="626"/>
            <ac:spMk id="24" creationId="{E1D6F01B-F22A-578B-9AFE-C8F6127C63D7}"/>
          </ac:spMkLst>
        </pc:spChg>
        <pc:spChg chg="del mod">
          <ac:chgData name="Müller Laura" userId="8191ac63-0d49-4000-a34c-4f0f8c71d94d" providerId="ADAL" clId="{B2B72579-E9C9-4841-83B0-DBD0FDB23132}" dt="2024-09-06T16:18:14.218" v="43074" actId="478"/>
          <ac:spMkLst>
            <pc:docMk/>
            <pc:sldMk cId="1275505211" sldId="626"/>
            <ac:spMk id="25" creationId="{17ADD291-D6E5-187C-6405-960FBBEFE6B8}"/>
          </ac:spMkLst>
        </pc:spChg>
        <pc:spChg chg="mod">
          <ac:chgData name="Müller Laura" userId="8191ac63-0d49-4000-a34c-4f0f8c71d94d" providerId="ADAL" clId="{B2B72579-E9C9-4841-83B0-DBD0FDB23132}" dt="2024-09-09T06:49:40.507" v="43263" actId="1037"/>
          <ac:spMkLst>
            <pc:docMk/>
            <pc:sldMk cId="1275505211" sldId="626"/>
            <ac:spMk id="26" creationId="{F8B224C3-83BE-0238-3840-96133F10E1CF}"/>
          </ac:spMkLst>
        </pc:spChg>
        <pc:spChg chg="mod">
          <ac:chgData name="Müller Laura" userId="8191ac63-0d49-4000-a34c-4f0f8c71d94d" providerId="ADAL" clId="{B2B72579-E9C9-4841-83B0-DBD0FDB23132}" dt="2024-09-09T06:50:45.281" v="43333" actId="1037"/>
          <ac:spMkLst>
            <pc:docMk/>
            <pc:sldMk cId="1275505211" sldId="626"/>
            <ac:spMk id="27" creationId="{EEA2E50C-BAB4-9417-1EE4-E0689FF4C240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28" creationId="{C799FD92-F2DA-18E1-C85F-1A8F31305B23}"/>
          </ac:spMkLst>
        </pc:spChg>
        <pc:spChg chg="add mod">
          <ac:chgData name="Müller Laura" userId="8191ac63-0d49-4000-a34c-4f0f8c71d94d" providerId="ADAL" clId="{B2B72579-E9C9-4841-83B0-DBD0FDB23132}" dt="2024-09-09T06:52:38.611" v="43382" actId="1038"/>
          <ac:spMkLst>
            <pc:docMk/>
            <pc:sldMk cId="1275505211" sldId="626"/>
            <ac:spMk id="28" creationId="{D4C89AC0-E751-3A1A-75B3-F9E4374378E6}"/>
          </ac:spMkLst>
        </pc:spChg>
        <pc:spChg chg="add mod">
          <ac:chgData name="Müller Laura" userId="8191ac63-0d49-4000-a34c-4f0f8c71d94d" providerId="ADAL" clId="{B2B72579-E9C9-4841-83B0-DBD0FDB23132}" dt="2024-09-09T06:52:38.611" v="43382" actId="1038"/>
          <ac:spMkLst>
            <pc:docMk/>
            <pc:sldMk cId="1275505211" sldId="626"/>
            <ac:spMk id="29" creationId="{7A517CF0-AE95-4CEC-39D0-6584BF9C9DF6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29" creationId="{87E8548F-9786-1C72-90AE-B32F29C14B5F}"/>
          </ac:spMkLst>
        </pc:spChg>
        <pc:spChg chg="add mod">
          <ac:chgData name="Müller Laura" userId="8191ac63-0d49-4000-a34c-4f0f8c71d94d" providerId="ADAL" clId="{B2B72579-E9C9-4841-83B0-DBD0FDB23132}" dt="2024-09-09T06:52:38.611" v="43382" actId="1038"/>
          <ac:spMkLst>
            <pc:docMk/>
            <pc:sldMk cId="1275505211" sldId="626"/>
            <ac:spMk id="30" creationId="{123B4852-BB8A-6FD5-6FFF-6AA795260786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30" creationId="{95B6847F-50FF-A0DF-CF8A-5BED6FC7F88E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31" creationId="{557943F0-E117-4F83-7C0E-1D6674A86EEB}"/>
          </ac:spMkLst>
        </pc:spChg>
        <pc:spChg chg="add mod">
          <ac:chgData name="Müller Laura" userId="8191ac63-0d49-4000-a34c-4f0f8c71d94d" providerId="ADAL" clId="{B2B72579-E9C9-4841-83B0-DBD0FDB23132}" dt="2024-09-09T06:52:38.611" v="43382" actId="1038"/>
          <ac:spMkLst>
            <pc:docMk/>
            <pc:sldMk cId="1275505211" sldId="626"/>
            <ac:spMk id="31" creationId="{9AA05626-3B64-FBE3-4DB3-1338B01ED8DB}"/>
          </ac:spMkLst>
        </pc:spChg>
        <pc:spChg chg="add mod">
          <ac:chgData name="Müller Laura" userId="8191ac63-0d49-4000-a34c-4f0f8c71d94d" providerId="ADAL" clId="{B2B72579-E9C9-4841-83B0-DBD0FDB23132}" dt="2024-09-09T06:52:54.828" v="43384" actId="20577"/>
          <ac:spMkLst>
            <pc:docMk/>
            <pc:sldMk cId="1275505211" sldId="626"/>
            <ac:spMk id="32" creationId="{9398CE37-B35F-593B-9C32-3F03B27CC0A0}"/>
          </ac:spMkLst>
        </pc:spChg>
        <pc:spChg chg="del">
          <ac:chgData name="Müller Laura" userId="8191ac63-0d49-4000-a34c-4f0f8c71d94d" providerId="ADAL" clId="{B2B72579-E9C9-4841-83B0-DBD0FDB23132}" dt="2024-09-06T16:11:46.804" v="42781" actId="478"/>
          <ac:spMkLst>
            <pc:docMk/>
            <pc:sldMk cId="1275505211" sldId="626"/>
            <ac:spMk id="32" creationId="{EBE40F70-AA56-7A12-F721-3CA215A4A184}"/>
          </ac:spMkLst>
        </pc:spChg>
        <pc:spChg chg="add mod">
          <ac:chgData name="Müller Laura" userId="8191ac63-0d49-4000-a34c-4f0f8c71d94d" providerId="ADAL" clId="{B2B72579-E9C9-4841-83B0-DBD0FDB23132}" dt="2024-09-09T06:54:19.721" v="43386"/>
          <ac:spMkLst>
            <pc:docMk/>
            <pc:sldMk cId="1275505211" sldId="626"/>
            <ac:spMk id="33" creationId="{1C387EA4-D179-0693-C026-C3E8BAE54772}"/>
          </ac:spMkLst>
        </pc:spChg>
        <pc:spChg chg="del">
          <ac:chgData name="Müller Laura" userId="8191ac63-0d49-4000-a34c-4f0f8c71d94d" providerId="ADAL" clId="{B2B72579-E9C9-4841-83B0-DBD0FDB23132}" dt="2024-09-06T16:17:12.644" v="43036" actId="478"/>
          <ac:spMkLst>
            <pc:docMk/>
            <pc:sldMk cId="1275505211" sldId="626"/>
            <ac:spMk id="33" creationId="{AF6A514D-E97B-AD40-5509-D12C46900B1F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34" creationId="{0D8DAD6A-1EF9-B119-932B-63B8A6B87C77}"/>
          </ac:spMkLst>
        </pc:spChg>
        <pc:spChg chg="add mod">
          <ac:chgData name="Müller Laura" userId="8191ac63-0d49-4000-a34c-4f0f8c71d94d" providerId="ADAL" clId="{B2B72579-E9C9-4841-83B0-DBD0FDB23132}" dt="2024-09-09T06:54:19.721" v="43386"/>
          <ac:spMkLst>
            <pc:docMk/>
            <pc:sldMk cId="1275505211" sldId="626"/>
            <ac:spMk id="34" creationId="{CB0401C7-765E-DA7D-7ED0-A16EDD08FFCC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35" creationId="{E6D0340C-3112-53FD-71E5-FF1A897491A9}"/>
          </ac:spMkLst>
        </pc:spChg>
        <pc:spChg chg="add mod">
          <ac:chgData name="Müller Laura" userId="8191ac63-0d49-4000-a34c-4f0f8c71d94d" providerId="ADAL" clId="{B2B72579-E9C9-4841-83B0-DBD0FDB23132}" dt="2024-09-09T06:54:19.721" v="43386"/>
          <ac:spMkLst>
            <pc:docMk/>
            <pc:sldMk cId="1275505211" sldId="626"/>
            <ac:spMk id="35" creationId="{ED84FA95-371A-F716-955A-7B51B7EDDE98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36" creationId="{479789A2-9FDD-0A48-B08A-CA37F7983E96}"/>
          </ac:spMkLst>
        </pc:spChg>
        <pc:spChg chg="add mod">
          <ac:chgData name="Müller Laura" userId="8191ac63-0d49-4000-a34c-4f0f8c71d94d" providerId="ADAL" clId="{B2B72579-E9C9-4841-83B0-DBD0FDB23132}" dt="2024-09-09T06:54:19.721" v="43386"/>
          <ac:spMkLst>
            <pc:docMk/>
            <pc:sldMk cId="1275505211" sldId="626"/>
            <ac:spMk id="37" creationId="{05E67B8B-D4FB-35D3-0001-AA17BB47BC49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37" creationId="{FBD9F58D-A0E7-4F95-B981-326787295AAF}"/>
          </ac:spMkLst>
        </pc:spChg>
        <pc:spChg chg="add mod">
          <ac:chgData name="Müller Laura" userId="8191ac63-0d49-4000-a34c-4f0f8c71d94d" providerId="ADAL" clId="{B2B72579-E9C9-4841-83B0-DBD0FDB23132}" dt="2024-09-06T16:14:57.147" v="42884" actId="164"/>
          <ac:spMkLst>
            <pc:docMk/>
            <pc:sldMk cId="1275505211" sldId="626"/>
            <ac:spMk id="39" creationId="{2F30638D-0729-11C2-9247-A2F31690E32C}"/>
          </ac:spMkLst>
        </pc:spChg>
        <pc:spChg chg="add mod ord">
          <ac:chgData name="Müller Laura" userId="8191ac63-0d49-4000-a34c-4f0f8c71d94d" providerId="ADAL" clId="{B2B72579-E9C9-4841-83B0-DBD0FDB23132}" dt="2024-09-09T06:51:35.859" v="43352" actId="1037"/>
          <ac:spMkLst>
            <pc:docMk/>
            <pc:sldMk cId="1275505211" sldId="626"/>
            <ac:spMk id="41" creationId="{2B55A543-4263-F531-CCFA-E5CD2DA96857}"/>
          </ac:spMkLst>
        </pc:spChg>
        <pc:spChg chg="add mod ord">
          <ac:chgData name="Müller Laura" userId="8191ac63-0d49-4000-a34c-4f0f8c71d94d" providerId="ADAL" clId="{B2B72579-E9C9-4841-83B0-DBD0FDB23132}" dt="2024-09-09T06:51:35.859" v="43352" actId="1037"/>
          <ac:spMkLst>
            <pc:docMk/>
            <pc:sldMk cId="1275505211" sldId="626"/>
            <ac:spMk id="42" creationId="{C0AE5507-F694-85C2-5A5C-566E926EBEFB}"/>
          </ac:spMkLst>
        </pc:spChg>
        <pc:spChg chg="add mod ord">
          <ac:chgData name="Müller Laura" userId="8191ac63-0d49-4000-a34c-4f0f8c71d94d" providerId="ADAL" clId="{B2B72579-E9C9-4841-83B0-DBD0FDB23132}" dt="2024-09-09T06:51:35.859" v="43352" actId="1037"/>
          <ac:spMkLst>
            <pc:docMk/>
            <pc:sldMk cId="1275505211" sldId="626"/>
            <ac:spMk id="43" creationId="{E50BAF42-81B4-BAD1-4FEB-0966AEF46E04}"/>
          </ac:spMkLst>
        </pc:spChg>
        <pc:spChg chg="add mod ord">
          <ac:chgData name="Müller Laura" userId="8191ac63-0d49-4000-a34c-4f0f8c71d94d" providerId="ADAL" clId="{B2B72579-E9C9-4841-83B0-DBD0FDB23132}" dt="2024-09-09T06:51:35.859" v="43352" actId="1037"/>
          <ac:spMkLst>
            <pc:docMk/>
            <pc:sldMk cId="1275505211" sldId="626"/>
            <ac:spMk id="44" creationId="{402D8DC1-CE57-B57E-7B27-5B0E3C436DC6}"/>
          </ac:spMkLst>
        </pc:spChg>
        <pc:spChg chg="add mod">
          <ac:chgData name="Müller Laura" userId="8191ac63-0d49-4000-a34c-4f0f8c71d94d" providerId="ADAL" clId="{B2B72579-E9C9-4841-83B0-DBD0FDB23132}" dt="2024-09-09T06:54:19.721" v="43386"/>
          <ac:spMkLst>
            <pc:docMk/>
            <pc:sldMk cId="1275505211" sldId="626"/>
            <ac:spMk id="45" creationId="{39C15506-1E1B-6C08-C8F2-5331D7DFC513}"/>
          </ac:spMkLst>
        </pc:spChg>
        <pc:spChg chg="add mod">
          <ac:chgData name="Müller Laura" userId="8191ac63-0d49-4000-a34c-4f0f8c71d94d" providerId="ADAL" clId="{B2B72579-E9C9-4841-83B0-DBD0FDB23132}" dt="2024-09-09T06:54:19.721" v="43386"/>
          <ac:spMkLst>
            <pc:docMk/>
            <pc:sldMk cId="1275505211" sldId="626"/>
            <ac:spMk id="46" creationId="{9B1251BA-BCAC-A46F-959E-222101E30705}"/>
          </ac:spMkLst>
        </pc:spChg>
        <pc:spChg chg="add mod">
          <ac:chgData name="Müller Laura" userId="8191ac63-0d49-4000-a34c-4f0f8c71d94d" providerId="ADAL" clId="{B2B72579-E9C9-4841-83B0-DBD0FDB23132}" dt="2024-09-09T06:54:19.721" v="43386"/>
          <ac:spMkLst>
            <pc:docMk/>
            <pc:sldMk cId="1275505211" sldId="626"/>
            <ac:spMk id="47" creationId="{13224BD1-780B-D6A1-E6DA-A072EF0CD703}"/>
          </ac:spMkLst>
        </pc:spChg>
        <pc:spChg chg="add mod">
          <ac:chgData name="Müller Laura" userId="8191ac63-0d49-4000-a34c-4f0f8c71d94d" providerId="ADAL" clId="{B2B72579-E9C9-4841-83B0-DBD0FDB23132}" dt="2024-09-09T06:54:19.721" v="43386"/>
          <ac:spMkLst>
            <pc:docMk/>
            <pc:sldMk cId="1275505211" sldId="626"/>
            <ac:spMk id="49" creationId="{6DCCEECE-535E-6FFC-D7F0-49D688ABD69C}"/>
          </ac:spMkLst>
        </pc:spChg>
        <pc:spChg chg="add mod">
          <ac:chgData name="Müller Laura" userId="8191ac63-0d49-4000-a34c-4f0f8c71d94d" providerId="ADAL" clId="{B2B72579-E9C9-4841-83B0-DBD0FDB23132}" dt="2024-09-09T06:54:19.721" v="43386"/>
          <ac:spMkLst>
            <pc:docMk/>
            <pc:sldMk cId="1275505211" sldId="626"/>
            <ac:spMk id="50" creationId="{390E2826-E9AC-34C3-253C-41F37C8D8900}"/>
          </ac:spMkLst>
        </pc:spChg>
        <pc:spChg chg="add del">
          <ac:chgData name="Müller Laura" userId="8191ac63-0d49-4000-a34c-4f0f8c71d94d" providerId="ADAL" clId="{B2B72579-E9C9-4841-83B0-DBD0FDB23132}" dt="2024-09-06T16:13:08.892" v="42844" actId="478"/>
          <ac:spMkLst>
            <pc:docMk/>
            <pc:sldMk cId="1275505211" sldId="626"/>
            <ac:spMk id="51" creationId="{04D90B0D-60B0-0613-90C0-3330D3E939E2}"/>
          </ac:spMkLst>
        </pc:spChg>
        <pc:spChg chg="mod">
          <ac:chgData name="Müller Laura" userId="8191ac63-0d49-4000-a34c-4f0f8c71d94d" providerId="ADAL" clId="{B2B72579-E9C9-4841-83B0-DBD0FDB23132}" dt="2024-09-09T06:49:40.507" v="43263" actId="1037"/>
          <ac:spMkLst>
            <pc:docMk/>
            <pc:sldMk cId="1275505211" sldId="626"/>
            <ac:spMk id="52" creationId="{D0201E06-A8EF-C565-0FDB-5FC9DD1A7B47}"/>
          </ac:spMkLst>
        </pc:spChg>
        <pc:spChg chg="mod">
          <ac:chgData name="Müller Laura" userId="8191ac63-0d49-4000-a34c-4f0f8c71d94d" providerId="ADAL" clId="{B2B72579-E9C9-4841-83B0-DBD0FDB23132}" dt="2024-09-09T06:49:40.507" v="43263" actId="1037"/>
          <ac:spMkLst>
            <pc:docMk/>
            <pc:sldMk cId="1275505211" sldId="626"/>
            <ac:spMk id="53" creationId="{BD0B8E2A-08FD-0318-DA5D-FD74D26C2A41}"/>
          </ac:spMkLst>
        </pc:spChg>
        <pc:spChg chg="mod">
          <ac:chgData name="Müller Laura" userId="8191ac63-0d49-4000-a34c-4f0f8c71d94d" providerId="ADAL" clId="{B2B72579-E9C9-4841-83B0-DBD0FDB23132}" dt="2024-09-09T06:49:40.507" v="43263" actId="1037"/>
          <ac:spMkLst>
            <pc:docMk/>
            <pc:sldMk cId="1275505211" sldId="626"/>
            <ac:spMk id="55" creationId="{17675492-CEC3-A28C-473C-950F766C321D}"/>
          </ac:spMkLst>
        </pc:spChg>
        <pc:spChg chg="mod">
          <ac:chgData name="Müller Laura" userId="8191ac63-0d49-4000-a34c-4f0f8c71d94d" providerId="ADAL" clId="{B2B72579-E9C9-4841-83B0-DBD0FDB23132}" dt="2024-09-09T06:49:40.507" v="43263" actId="1037"/>
          <ac:spMkLst>
            <pc:docMk/>
            <pc:sldMk cId="1275505211" sldId="626"/>
            <ac:spMk id="56" creationId="{23188C9C-3C7F-F687-96E4-4350FE60CAB6}"/>
          </ac:spMkLst>
        </pc:spChg>
        <pc:spChg chg="mod">
          <ac:chgData name="Müller Laura" userId="8191ac63-0d49-4000-a34c-4f0f8c71d94d" providerId="ADAL" clId="{B2B72579-E9C9-4841-83B0-DBD0FDB23132}" dt="2024-09-09T06:54:19.721" v="43386"/>
          <ac:spMkLst>
            <pc:docMk/>
            <pc:sldMk cId="1275505211" sldId="626"/>
            <ac:spMk id="58" creationId="{B70BE1BD-8542-E78D-0469-D5356D497F7A}"/>
          </ac:spMkLst>
        </pc:spChg>
        <pc:spChg chg="add mod">
          <ac:chgData name="Müller Laura" userId="8191ac63-0d49-4000-a34c-4f0f8c71d94d" providerId="ADAL" clId="{B2B72579-E9C9-4841-83B0-DBD0FDB23132}" dt="2024-09-09T06:54:19.721" v="43386"/>
          <ac:spMkLst>
            <pc:docMk/>
            <pc:sldMk cId="1275505211" sldId="626"/>
            <ac:spMk id="60" creationId="{042B94BB-4067-243B-8663-A37A65314EEA}"/>
          </ac:spMkLst>
        </pc:spChg>
        <pc:spChg chg="add mod">
          <ac:chgData name="Müller Laura" userId="8191ac63-0d49-4000-a34c-4f0f8c71d94d" providerId="ADAL" clId="{B2B72579-E9C9-4841-83B0-DBD0FDB23132}" dt="2024-09-09T06:54:19.721" v="43386"/>
          <ac:spMkLst>
            <pc:docMk/>
            <pc:sldMk cId="1275505211" sldId="626"/>
            <ac:spMk id="61" creationId="{84E51519-FB5A-0BB7-30EC-C7F48498F744}"/>
          </ac:spMkLst>
        </pc:spChg>
        <pc:spChg chg="add mod">
          <ac:chgData name="Müller Laura" userId="8191ac63-0d49-4000-a34c-4f0f8c71d94d" providerId="ADAL" clId="{B2B72579-E9C9-4841-83B0-DBD0FDB23132}" dt="2024-09-09T06:54:19.721" v="43386"/>
          <ac:spMkLst>
            <pc:docMk/>
            <pc:sldMk cId="1275505211" sldId="626"/>
            <ac:spMk id="62" creationId="{18ACEADE-3E3B-0F97-60E3-1482EDEDB9DE}"/>
          </ac:spMkLst>
        </pc:spChg>
        <pc:spChg chg="add mod">
          <ac:chgData name="Müller Laura" userId="8191ac63-0d49-4000-a34c-4f0f8c71d94d" providerId="ADAL" clId="{B2B72579-E9C9-4841-83B0-DBD0FDB23132}" dt="2024-09-09T06:54:19.721" v="43386"/>
          <ac:spMkLst>
            <pc:docMk/>
            <pc:sldMk cId="1275505211" sldId="626"/>
            <ac:spMk id="63" creationId="{9951207C-8112-FA6A-E42B-494F94872447}"/>
          </ac:spMkLst>
        </pc:spChg>
        <pc:spChg chg="add mod">
          <ac:chgData name="Müller Laura" userId="8191ac63-0d49-4000-a34c-4f0f8c71d94d" providerId="ADAL" clId="{B2B72579-E9C9-4841-83B0-DBD0FDB23132}" dt="2024-09-09T06:54:19.721" v="43386"/>
          <ac:spMkLst>
            <pc:docMk/>
            <pc:sldMk cId="1275505211" sldId="626"/>
            <ac:spMk id="64" creationId="{50735BCD-03D8-88FC-700A-7AFF57204352}"/>
          </ac:spMkLst>
        </pc:spChg>
        <pc:spChg chg="add mod ord">
          <ac:chgData name="Müller Laura" userId="8191ac63-0d49-4000-a34c-4f0f8c71d94d" providerId="ADAL" clId="{B2B72579-E9C9-4841-83B0-DBD0FDB23132}" dt="2024-09-09T06:59:19.230" v="43759" actId="208"/>
          <ac:spMkLst>
            <pc:docMk/>
            <pc:sldMk cId="1275505211" sldId="626"/>
            <ac:spMk id="70" creationId="{DFF79491-9BF3-33C2-EB75-A39DFC50C2EC}"/>
          </ac:spMkLst>
        </pc:spChg>
        <pc:spChg chg="add del">
          <ac:chgData name="Müller Laura" userId="8191ac63-0d49-4000-a34c-4f0f8c71d94d" providerId="ADAL" clId="{B2B72579-E9C9-4841-83B0-DBD0FDB23132}" dt="2024-09-06T16:13:19.600" v="42853" actId="478"/>
          <ac:spMkLst>
            <pc:docMk/>
            <pc:sldMk cId="1275505211" sldId="626"/>
            <ac:spMk id="77" creationId="{0B6E4059-BA91-06E2-5C66-AEE80861FCB5}"/>
          </ac:spMkLst>
        </pc:spChg>
        <pc:spChg chg="add del mod">
          <ac:chgData name="Müller Laura" userId="8191ac63-0d49-4000-a34c-4f0f8c71d94d" providerId="ADAL" clId="{B2B72579-E9C9-4841-83B0-DBD0FDB23132}" dt="2024-09-09T06:49:40.507" v="43263" actId="1037"/>
          <ac:spMkLst>
            <pc:docMk/>
            <pc:sldMk cId="1275505211" sldId="626"/>
            <ac:spMk id="78" creationId="{5B3CC849-6BD7-5609-436C-AEC9A24D69AA}"/>
          </ac:spMkLst>
        </pc:spChg>
        <pc:spChg chg="add del mod">
          <ac:chgData name="Müller Laura" userId="8191ac63-0d49-4000-a34c-4f0f8c71d94d" providerId="ADAL" clId="{B2B72579-E9C9-4841-83B0-DBD0FDB23132}" dt="2024-09-09T06:49:40.507" v="43263" actId="1037"/>
          <ac:spMkLst>
            <pc:docMk/>
            <pc:sldMk cId="1275505211" sldId="626"/>
            <ac:spMk id="79" creationId="{067F92D0-9B1E-4686-6A99-99B587A68676}"/>
          </ac:spMkLst>
        </pc:spChg>
        <pc:spChg chg="mod">
          <ac:chgData name="Müller Laura" userId="8191ac63-0d49-4000-a34c-4f0f8c71d94d" providerId="ADAL" clId="{B2B72579-E9C9-4841-83B0-DBD0FDB23132}" dt="2024-09-09T06:49:40.507" v="43263" actId="1037"/>
          <ac:spMkLst>
            <pc:docMk/>
            <pc:sldMk cId="1275505211" sldId="626"/>
            <ac:spMk id="81" creationId="{003EEA9C-B69D-1AA1-1FA5-174436B47ACD}"/>
          </ac:spMkLst>
        </pc:spChg>
        <pc:spChg chg="del mod">
          <ac:chgData name="Müller Laura" userId="8191ac63-0d49-4000-a34c-4f0f8c71d94d" providerId="ADAL" clId="{B2B72579-E9C9-4841-83B0-DBD0FDB23132}" dt="2024-09-09T06:52:17.143" v="43366" actId="478"/>
          <ac:spMkLst>
            <pc:docMk/>
            <pc:sldMk cId="1275505211" sldId="626"/>
            <ac:spMk id="82" creationId="{4F18F9F7-4DF5-8BB3-4111-E2B88DEEC7BE}"/>
          </ac:spMkLst>
        </pc:spChg>
        <pc:spChg chg="del">
          <ac:chgData name="Müller Laura" userId="8191ac63-0d49-4000-a34c-4f0f8c71d94d" providerId="ADAL" clId="{B2B72579-E9C9-4841-83B0-DBD0FDB23132}" dt="2024-09-06T16:11:42.600" v="42778" actId="478"/>
          <ac:spMkLst>
            <pc:docMk/>
            <pc:sldMk cId="1275505211" sldId="626"/>
            <ac:spMk id="83" creationId="{5B7F3F03-AF8E-FAE5-153B-E583F5BC1D1C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85" creationId="{FE7BA1C9-76E5-E18D-3A56-8203108D9A2C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86" creationId="{57E894CF-9EEF-2B9F-DFA4-CCE8A24AB0BA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87" creationId="{161E082E-D853-A247-EB12-D0E0F691E31C}"/>
          </ac:spMkLst>
        </pc:spChg>
        <pc:spChg chg="del">
          <ac:chgData name="Müller Laura" userId="8191ac63-0d49-4000-a34c-4f0f8c71d94d" providerId="ADAL" clId="{B2B72579-E9C9-4841-83B0-DBD0FDB23132}" dt="2024-09-06T16:11:42.600" v="42778" actId="478"/>
          <ac:spMkLst>
            <pc:docMk/>
            <pc:sldMk cId="1275505211" sldId="626"/>
            <ac:spMk id="88" creationId="{2A29A45B-F2BE-AFE0-4BF4-591542138AAF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89" creationId="{15DE3793-0D79-4385-E633-F222D2900023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90" creationId="{E740545F-4511-58A0-F435-C6CED14BC3F7}"/>
          </ac:spMkLst>
        </pc:spChg>
        <pc:spChg chg="del">
          <ac:chgData name="Müller Laura" userId="8191ac63-0d49-4000-a34c-4f0f8c71d94d" providerId="ADAL" clId="{B2B72579-E9C9-4841-83B0-DBD0FDB23132}" dt="2024-09-06T16:11:38.877" v="42775" actId="478"/>
          <ac:spMkLst>
            <pc:docMk/>
            <pc:sldMk cId="1275505211" sldId="626"/>
            <ac:spMk id="91" creationId="{4C5A3DD4-77E3-8E65-8829-B7FC9D02C9A0}"/>
          </ac:spMkLst>
        </pc:spChg>
        <pc:spChg chg="del">
          <ac:chgData name="Müller Laura" userId="8191ac63-0d49-4000-a34c-4f0f8c71d94d" providerId="ADAL" clId="{B2B72579-E9C9-4841-83B0-DBD0FDB23132}" dt="2024-09-06T16:11:42.600" v="42778" actId="478"/>
          <ac:spMkLst>
            <pc:docMk/>
            <pc:sldMk cId="1275505211" sldId="626"/>
            <ac:spMk id="92" creationId="{CCE2BA81-DBB9-6D0E-6780-C296B4104273}"/>
          </ac:spMkLst>
        </pc:spChg>
        <pc:grpChg chg="add del mod">
          <ac:chgData name="Müller Laura" userId="8191ac63-0d49-4000-a34c-4f0f8c71d94d" providerId="ADAL" clId="{B2B72579-E9C9-4841-83B0-DBD0FDB23132}" dt="2024-09-09T06:50:39.669" v="43312" actId="478"/>
          <ac:grpSpMkLst>
            <pc:docMk/>
            <pc:sldMk cId="1275505211" sldId="626"/>
            <ac:grpSpMk id="6" creationId="{B121BA67-B84A-E875-150F-9C0B6F814E36}"/>
          </ac:grpSpMkLst>
        </pc:grpChg>
        <pc:grpChg chg="add del mod">
          <ac:chgData name="Müller Laura" userId="8191ac63-0d49-4000-a34c-4f0f8c71d94d" providerId="ADAL" clId="{B2B72579-E9C9-4841-83B0-DBD0FDB23132}" dt="2024-09-09T06:57:14.345" v="43685" actId="478"/>
          <ac:grpSpMkLst>
            <pc:docMk/>
            <pc:sldMk cId="1275505211" sldId="626"/>
            <ac:grpSpMk id="22" creationId="{8F1D9783-87E1-C685-5B13-8033A2AEEDBE}"/>
          </ac:grpSpMkLst>
        </pc:grpChg>
        <pc:grpChg chg="add mod">
          <ac:chgData name="Müller Laura" userId="8191ac63-0d49-4000-a34c-4f0f8c71d94d" providerId="ADAL" clId="{B2B72579-E9C9-4841-83B0-DBD0FDB23132}" dt="2024-09-09T06:50:01.878" v="43268" actId="552"/>
          <ac:grpSpMkLst>
            <pc:docMk/>
            <pc:sldMk cId="1275505211" sldId="626"/>
            <ac:grpSpMk id="40" creationId="{259CE013-FFE5-689F-DEFA-F63DDA9A3B66}"/>
          </ac:grpSpMkLst>
        </pc:grpChg>
        <pc:grpChg chg="add mod">
          <ac:chgData name="Müller Laura" userId="8191ac63-0d49-4000-a34c-4f0f8c71d94d" providerId="ADAL" clId="{B2B72579-E9C9-4841-83B0-DBD0FDB23132}" dt="2024-09-09T06:54:19.721" v="43386"/>
          <ac:grpSpMkLst>
            <pc:docMk/>
            <pc:sldMk cId="1275505211" sldId="626"/>
            <ac:grpSpMk id="54" creationId="{7F34BED1-0ED5-F00C-8B1C-0E9322913E53}"/>
          </ac:grpSpMkLst>
        </pc:grpChg>
        <pc:picChg chg="mod topLvl modCrop">
          <ac:chgData name="Müller Laura" userId="8191ac63-0d49-4000-a34c-4f0f8c71d94d" providerId="ADAL" clId="{B2B72579-E9C9-4841-83B0-DBD0FDB23132}" dt="2024-09-09T06:51:12.797" v="43335" actId="732"/>
          <ac:picMkLst>
            <pc:docMk/>
            <pc:sldMk cId="1275505211" sldId="626"/>
            <ac:picMk id="7" creationId="{C1B8FAE8-8729-D21D-6AA8-418A9181F6D4}"/>
          </ac:picMkLst>
        </pc:picChg>
        <pc:picChg chg="del">
          <ac:chgData name="Müller Laura" userId="8191ac63-0d49-4000-a34c-4f0f8c71d94d" providerId="ADAL" clId="{B2B72579-E9C9-4841-83B0-DBD0FDB23132}" dt="2024-09-06T16:11:40.361" v="42777" actId="478"/>
          <ac:picMkLst>
            <pc:docMk/>
            <pc:sldMk cId="1275505211" sldId="626"/>
            <ac:picMk id="17" creationId="{EE2F50BF-F2CF-4B8F-81A2-037A9036E315}"/>
          </ac:picMkLst>
        </pc:picChg>
        <pc:picChg chg="del">
          <ac:chgData name="Müller Laura" userId="8191ac63-0d49-4000-a34c-4f0f8c71d94d" providerId="ADAL" clId="{B2B72579-E9C9-4841-83B0-DBD0FDB23132}" dt="2024-09-06T16:11:54.045" v="42782" actId="478"/>
          <ac:picMkLst>
            <pc:docMk/>
            <pc:sldMk cId="1275505211" sldId="626"/>
            <ac:picMk id="19" creationId="{EF0688C3-6E01-E759-1820-42B4E2BB9D92}"/>
          </ac:picMkLst>
        </pc:picChg>
        <pc:picChg chg="del">
          <ac:chgData name="Müller Laura" userId="8191ac63-0d49-4000-a34c-4f0f8c71d94d" providerId="ADAL" clId="{B2B72579-E9C9-4841-83B0-DBD0FDB23132}" dt="2024-09-06T16:11:39.771" v="42776" actId="478"/>
          <ac:picMkLst>
            <pc:docMk/>
            <pc:sldMk cId="1275505211" sldId="626"/>
            <ac:picMk id="21" creationId="{8FB7342F-9AA2-139A-B149-71DEACEA75CD}"/>
          </ac:picMkLst>
        </pc:picChg>
        <pc:picChg chg="mod">
          <ac:chgData name="Müller Laura" userId="8191ac63-0d49-4000-a34c-4f0f8c71d94d" providerId="ADAL" clId="{B2B72579-E9C9-4841-83B0-DBD0FDB23132}" dt="2024-09-09T06:52:22.940" v="43367"/>
          <ac:picMkLst>
            <pc:docMk/>
            <pc:sldMk cId="1275505211" sldId="626"/>
            <ac:picMk id="23" creationId="{0E2EC200-F7D3-7BDD-65C5-2767CB1F3168}"/>
          </ac:picMkLst>
        </pc:picChg>
        <pc:picChg chg="add del mod">
          <ac:chgData name="Müller Laura" userId="8191ac63-0d49-4000-a34c-4f0f8c71d94d" providerId="ADAL" clId="{B2B72579-E9C9-4841-83B0-DBD0FDB23132}" dt="2024-09-09T06:57:13.509" v="43684" actId="478"/>
          <ac:picMkLst>
            <pc:docMk/>
            <pc:sldMk cId="1275505211" sldId="626"/>
            <ac:picMk id="25" creationId="{8AC27EEE-9166-2C3B-2C2E-48C821111256}"/>
          </ac:picMkLst>
        </pc:picChg>
        <pc:picChg chg="add mod ord modCrop">
          <ac:chgData name="Müller Laura" userId="8191ac63-0d49-4000-a34c-4f0f8c71d94d" providerId="ADAL" clId="{B2B72579-E9C9-4841-83B0-DBD0FDB23132}" dt="2024-09-09T06:51:03.931" v="43334" actId="732"/>
          <ac:picMkLst>
            <pc:docMk/>
            <pc:sldMk cId="1275505211" sldId="626"/>
            <ac:picMk id="38" creationId="{F45CF794-CF18-8532-CF1E-23B628883BBD}"/>
          </ac:picMkLst>
        </pc:picChg>
        <pc:picChg chg="mod">
          <ac:chgData name="Müller Laura" userId="8191ac63-0d49-4000-a34c-4f0f8c71d94d" providerId="ADAL" clId="{B2B72579-E9C9-4841-83B0-DBD0FDB23132}" dt="2024-09-09T06:54:19.721" v="43386"/>
          <ac:picMkLst>
            <pc:docMk/>
            <pc:sldMk cId="1275505211" sldId="626"/>
            <ac:picMk id="57" creationId="{B9444568-BEB3-24BD-653C-09E14AA52EF7}"/>
          </ac:picMkLst>
        </pc:picChg>
        <pc:picChg chg="add mod">
          <ac:chgData name="Müller Laura" userId="8191ac63-0d49-4000-a34c-4f0f8c71d94d" providerId="ADAL" clId="{B2B72579-E9C9-4841-83B0-DBD0FDB23132}" dt="2024-09-09T06:54:19.721" v="43386"/>
          <ac:picMkLst>
            <pc:docMk/>
            <pc:sldMk cId="1275505211" sldId="626"/>
            <ac:picMk id="59" creationId="{DC728667-BA97-BCBA-F771-C0D8D6516C6A}"/>
          </ac:picMkLst>
        </pc:picChg>
        <pc:picChg chg="add mod modCrop">
          <ac:chgData name="Müller Laura" userId="8191ac63-0d49-4000-a34c-4f0f8c71d94d" providerId="ADAL" clId="{B2B72579-E9C9-4841-83B0-DBD0FDB23132}" dt="2024-09-09T06:58:03.224" v="43694" actId="1036"/>
          <ac:picMkLst>
            <pc:docMk/>
            <pc:sldMk cId="1275505211" sldId="626"/>
            <ac:picMk id="66" creationId="{A729BBFE-DA20-CD4C-9EF2-DB8F8A3C7166}"/>
          </ac:picMkLst>
        </pc:picChg>
        <pc:picChg chg="add mod ord modCrop">
          <ac:chgData name="Müller Laura" userId="8191ac63-0d49-4000-a34c-4f0f8c71d94d" providerId="ADAL" clId="{B2B72579-E9C9-4841-83B0-DBD0FDB23132}" dt="2024-09-09T06:58:13.312" v="43695" actId="1036"/>
          <ac:picMkLst>
            <pc:docMk/>
            <pc:sldMk cId="1275505211" sldId="626"/>
            <ac:picMk id="69" creationId="{EED9E902-7B48-F822-E755-877BAC0E953B}"/>
          </ac:picMkLst>
        </pc:picChg>
        <pc:cxnChg chg="add mod">
          <ac:chgData name="Müller Laura" userId="8191ac63-0d49-4000-a34c-4f0f8c71d94d" providerId="ADAL" clId="{B2B72579-E9C9-4841-83B0-DBD0FDB23132}" dt="2024-09-09T06:52:38.611" v="43382" actId="1038"/>
          <ac:cxnSpMkLst>
            <pc:docMk/>
            <pc:sldMk cId="1275505211" sldId="626"/>
            <ac:cxnSpMk id="13" creationId="{8B15A8D6-39C9-EC75-626B-668F9BD12414}"/>
          </ac:cxnSpMkLst>
        </pc:cxnChg>
        <pc:cxnChg chg="add mod ord">
          <ac:chgData name="Müller Laura" userId="8191ac63-0d49-4000-a34c-4f0f8c71d94d" providerId="ADAL" clId="{B2B72579-E9C9-4841-83B0-DBD0FDB23132}" dt="2024-09-09T06:57:45.933" v="43692" actId="167"/>
          <ac:cxnSpMkLst>
            <pc:docMk/>
            <pc:sldMk cId="1275505211" sldId="626"/>
            <ac:cxnSpMk id="21" creationId="{C11B01CE-4950-A094-242F-099F85CDBE24}"/>
          </ac:cxnSpMkLst>
        </pc:cxnChg>
        <pc:cxnChg chg="del">
          <ac:chgData name="Müller Laura" userId="8191ac63-0d49-4000-a34c-4f0f8c71d94d" providerId="ADAL" clId="{B2B72579-E9C9-4841-83B0-DBD0FDB23132}" dt="2024-09-06T16:11:43.623" v="42779" actId="478"/>
          <ac:cxnSpMkLst>
            <pc:docMk/>
            <pc:sldMk cId="1275505211" sldId="626"/>
            <ac:cxnSpMk id="23" creationId="{4B424B62-9369-94AC-33B3-B8620ACD0DBC}"/>
          </ac:cxnSpMkLst>
        </pc:cxnChg>
        <pc:cxnChg chg="add mod">
          <ac:chgData name="Müller Laura" userId="8191ac63-0d49-4000-a34c-4f0f8c71d94d" providerId="ADAL" clId="{B2B72579-E9C9-4841-83B0-DBD0FDB23132}" dt="2024-09-09T06:54:19.721" v="43386"/>
          <ac:cxnSpMkLst>
            <pc:docMk/>
            <pc:sldMk cId="1275505211" sldId="626"/>
            <ac:cxnSpMk id="36" creationId="{7095613D-2A89-3E3A-CFBA-83FC652D7829}"/>
          </ac:cxnSpMkLst>
        </pc:cxnChg>
        <pc:cxnChg chg="mod">
          <ac:chgData name="Müller Laura" userId="8191ac63-0d49-4000-a34c-4f0f8c71d94d" providerId="ADAL" clId="{B2B72579-E9C9-4841-83B0-DBD0FDB23132}" dt="2024-09-09T06:49:40.507" v="43263" actId="1037"/>
          <ac:cxnSpMkLst>
            <pc:docMk/>
            <pc:sldMk cId="1275505211" sldId="626"/>
            <ac:cxnSpMk id="48" creationId="{A67DE23A-B704-AE2B-C467-4F3434EFF082}"/>
          </ac:cxnSpMkLst>
        </pc:cxnChg>
        <pc:cxnChg chg="add mod">
          <ac:chgData name="Müller Laura" userId="8191ac63-0d49-4000-a34c-4f0f8c71d94d" providerId="ADAL" clId="{B2B72579-E9C9-4841-83B0-DBD0FDB23132}" dt="2024-09-09T06:54:19.721" v="43386"/>
          <ac:cxnSpMkLst>
            <pc:docMk/>
            <pc:sldMk cId="1275505211" sldId="626"/>
            <ac:cxnSpMk id="51" creationId="{C54E3A9D-6C98-696B-18DB-56F89DAF00E3}"/>
          </ac:cxnSpMkLst>
        </pc:cxnChg>
        <pc:cxnChg chg="add del mod">
          <ac:chgData name="Müller Laura" userId="8191ac63-0d49-4000-a34c-4f0f8c71d94d" providerId="ADAL" clId="{B2B72579-E9C9-4841-83B0-DBD0FDB23132}" dt="2024-09-09T06:55:48.092" v="43548" actId="478"/>
          <ac:cxnSpMkLst>
            <pc:docMk/>
            <pc:sldMk cId="1275505211" sldId="626"/>
            <ac:cxnSpMk id="68" creationId="{955E5009-7C46-A145-DA78-55A4463BA301}"/>
          </ac:cxnSpMkLst>
        </pc:cxnChg>
        <pc:cxnChg chg="del">
          <ac:chgData name="Müller Laura" userId="8191ac63-0d49-4000-a34c-4f0f8c71d94d" providerId="ADAL" clId="{B2B72579-E9C9-4841-83B0-DBD0FDB23132}" dt="2024-09-06T16:11:42.600" v="42778" actId="478"/>
          <ac:cxnSpMkLst>
            <pc:docMk/>
            <pc:sldMk cId="1275505211" sldId="626"/>
            <ac:cxnSpMk id="84" creationId="{4E89F75E-2946-9EFC-1A1D-D33C4B45E613}"/>
          </ac:cxnSpMkLst>
        </pc:cxnChg>
        <pc:cxnChg chg="del">
          <ac:chgData name="Müller Laura" userId="8191ac63-0d49-4000-a34c-4f0f8c71d94d" providerId="ADAL" clId="{B2B72579-E9C9-4841-83B0-DBD0FDB23132}" dt="2024-09-06T16:11:38.877" v="42775" actId="478"/>
          <ac:cxnSpMkLst>
            <pc:docMk/>
            <pc:sldMk cId="1275505211" sldId="626"/>
            <ac:cxnSpMk id="94" creationId="{072DACB1-E565-41ED-9F8B-25F37037641E}"/>
          </ac:cxnSpMkLst>
        </pc:cxnChg>
        <pc:cxnChg chg="del">
          <ac:chgData name="Müller Laura" userId="8191ac63-0d49-4000-a34c-4f0f8c71d94d" providerId="ADAL" clId="{B2B72579-E9C9-4841-83B0-DBD0FDB23132}" dt="2024-09-06T16:11:38.877" v="42775" actId="478"/>
          <ac:cxnSpMkLst>
            <pc:docMk/>
            <pc:sldMk cId="1275505211" sldId="626"/>
            <ac:cxnSpMk id="95" creationId="{328585DE-85E1-B00D-39C1-961D624D7622}"/>
          </ac:cxnSpMkLst>
        </pc:cxnChg>
        <pc:cxnChg chg="mod">
          <ac:chgData name="Müller Laura" userId="8191ac63-0d49-4000-a34c-4f0f8c71d94d" providerId="ADAL" clId="{B2B72579-E9C9-4841-83B0-DBD0FDB23132}" dt="2024-09-09T06:49:40.507" v="43263" actId="1037"/>
          <ac:cxnSpMkLst>
            <pc:docMk/>
            <pc:sldMk cId="1275505211" sldId="626"/>
            <ac:cxnSpMk id="96" creationId="{83AA20DD-6ECF-1CDB-CE69-2A6ADBF25D0B}"/>
          </ac:cxnSpMkLst>
        </pc:cxnChg>
      </pc:sldChg>
      <pc:sldChg chg="addSp delSp modSp add mod">
        <pc:chgData name="Müller Laura" userId="8191ac63-0d49-4000-a34c-4f0f8c71d94d" providerId="ADAL" clId="{B2B72579-E9C9-4841-83B0-DBD0FDB23132}" dt="2024-09-09T07:09:20.130" v="43802"/>
        <pc:sldMkLst>
          <pc:docMk/>
          <pc:sldMk cId="638867217" sldId="627"/>
        </pc:sldMkLst>
        <pc:spChg chg="del">
          <ac:chgData name="Müller Laura" userId="8191ac63-0d49-4000-a34c-4f0f8c71d94d" providerId="ADAL" clId="{B2B72579-E9C9-4841-83B0-DBD0FDB23132}" dt="2024-09-09T07:09:19.775" v="43801" actId="478"/>
          <ac:spMkLst>
            <pc:docMk/>
            <pc:sldMk cId="638867217" sldId="627"/>
            <ac:spMk id="14" creationId="{B8C09903-CBAC-35AD-4828-D106A4B8B134}"/>
          </ac:spMkLst>
        </pc:spChg>
        <pc:spChg chg="add mod">
          <ac:chgData name="Müller Laura" userId="8191ac63-0d49-4000-a34c-4f0f8c71d94d" providerId="ADAL" clId="{B2B72579-E9C9-4841-83B0-DBD0FDB23132}" dt="2024-09-09T06:59:04.327" v="43758" actId="1036"/>
          <ac:spMkLst>
            <pc:docMk/>
            <pc:sldMk cId="638867217" sldId="627"/>
            <ac:spMk id="22" creationId="{B6A405F8-B48B-4C1A-FE15-FB04C17454F4}"/>
          </ac:spMkLst>
        </pc:spChg>
        <pc:spChg chg="del">
          <ac:chgData name="Müller Laura" userId="8191ac63-0d49-4000-a34c-4f0f8c71d94d" providerId="ADAL" clId="{B2B72579-E9C9-4841-83B0-DBD0FDB23132}" dt="2024-09-09T07:08:40.852" v="43794" actId="478"/>
          <ac:spMkLst>
            <pc:docMk/>
            <pc:sldMk cId="638867217" sldId="627"/>
            <ac:spMk id="25" creationId="{17ADD291-D6E5-187C-6405-960FBBEFE6B8}"/>
          </ac:spMkLst>
        </pc:spChg>
        <pc:spChg chg="del">
          <ac:chgData name="Müller Laura" userId="8191ac63-0d49-4000-a34c-4f0f8c71d94d" providerId="ADAL" clId="{B2B72579-E9C9-4841-83B0-DBD0FDB23132}" dt="2024-09-09T07:08:53.571" v="43796" actId="478"/>
          <ac:spMkLst>
            <pc:docMk/>
            <pc:sldMk cId="638867217" sldId="627"/>
            <ac:spMk id="38" creationId="{6053EE28-A6F7-EE5B-A769-E915D281D681}"/>
          </ac:spMkLst>
        </pc:spChg>
        <pc:spChg chg="add mod">
          <ac:chgData name="Müller Laura" userId="8191ac63-0d49-4000-a34c-4f0f8c71d94d" providerId="ADAL" clId="{B2B72579-E9C9-4841-83B0-DBD0FDB23132}" dt="2024-09-09T06:59:04.327" v="43758" actId="1036"/>
          <ac:spMkLst>
            <pc:docMk/>
            <pc:sldMk cId="638867217" sldId="627"/>
            <ac:spMk id="39" creationId="{DC30AC35-BF42-725F-775E-0520FA747ABC}"/>
          </ac:spMkLst>
        </pc:spChg>
        <pc:spChg chg="add mod">
          <ac:chgData name="Müller Laura" userId="8191ac63-0d49-4000-a34c-4f0f8c71d94d" providerId="ADAL" clId="{B2B72579-E9C9-4841-83B0-DBD0FDB23132}" dt="2024-09-09T06:59:04.327" v="43758" actId="1036"/>
          <ac:spMkLst>
            <pc:docMk/>
            <pc:sldMk cId="638867217" sldId="627"/>
            <ac:spMk id="40" creationId="{ED944718-18CC-D3AD-048E-E4022A7CE43B}"/>
          </ac:spMkLst>
        </pc:spChg>
        <pc:spChg chg="add mod">
          <ac:chgData name="Müller Laura" userId="8191ac63-0d49-4000-a34c-4f0f8c71d94d" providerId="ADAL" clId="{B2B72579-E9C9-4841-83B0-DBD0FDB23132}" dt="2024-09-09T06:59:04.327" v="43758" actId="1036"/>
          <ac:spMkLst>
            <pc:docMk/>
            <pc:sldMk cId="638867217" sldId="627"/>
            <ac:spMk id="41" creationId="{3E728F55-D7E9-CED6-E82B-072F2925D019}"/>
          </ac:spMkLst>
        </pc:spChg>
        <pc:spChg chg="add mod">
          <ac:chgData name="Müller Laura" userId="8191ac63-0d49-4000-a34c-4f0f8c71d94d" providerId="ADAL" clId="{B2B72579-E9C9-4841-83B0-DBD0FDB23132}" dt="2024-09-09T06:59:04.327" v="43758" actId="1036"/>
          <ac:spMkLst>
            <pc:docMk/>
            <pc:sldMk cId="638867217" sldId="627"/>
            <ac:spMk id="43" creationId="{CFC3A2D4-46F6-4509-4CD4-CD1A2C61376C}"/>
          </ac:spMkLst>
        </pc:spChg>
        <pc:spChg chg="add mod">
          <ac:chgData name="Müller Laura" userId="8191ac63-0d49-4000-a34c-4f0f8c71d94d" providerId="ADAL" clId="{B2B72579-E9C9-4841-83B0-DBD0FDB23132}" dt="2024-09-09T06:59:04.327" v="43758" actId="1036"/>
          <ac:spMkLst>
            <pc:docMk/>
            <pc:sldMk cId="638867217" sldId="627"/>
            <ac:spMk id="44" creationId="{F8D3410B-E6AB-F6D3-F171-1D166C2E7A8E}"/>
          </ac:spMkLst>
        </pc:spChg>
        <pc:spChg chg="add mod">
          <ac:chgData name="Müller Laura" userId="8191ac63-0d49-4000-a34c-4f0f8c71d94d" providerId="ADAL" clId="{B2B72579-E9C9-4841-83B0-DBD0FDB23132}" dt="2024-09-09T06:59:04.327" v="43758" actId="1036"/>
          <ac:spMkLst>
            <pc:docMk/>
            <pc:sldMk cId="638867217" sldId="627"/>
            <ac:spMk id="45" creationId="{070C3821-9FA2-0B70-4C9B-8E05CFD423DC}"/>
          </ac:spMkLst>
        </pc:spChg>
        <pc:spChg chg="add mod">
          <ac:chgData name="Müller Laura" userId="8191ac63-0d49-4000-a34c-4f0f8c71d94d" providerId="ADAL" clId="{B2B72579-E9C9-4841-83B0-DBD0FDB23132}" dt="2024-09-09T06:59:04.327" v="43758" actId="1036"/>
          <ac:spMkLst>
            <pc:docMk/>
            <pc:sldMk cId="638867217" sldId="627"/>
            <ac:spMk id="46" creationId="{B1DF0EB1-90CE-DBC2-8968-524487C91803}"/>
          </ac:spMkLst>
        </pc:spChg>
        <pc:spChg chg="add mod">
          <ac:chgData name="Müller Laura" userId="8191ac63-0d49-4000-a34c-4f0f8c71d94d" providerId="ADAL" clId="{B2B72579-E9C9-4841-83B0-DBD0FDB23132}" dt="2024-09-09T06:59:04.327" v="43758" actId="1036"/>
          <ac:spMkLst>
            <pc:docMk/>
            <pc:sldMk cId="638867217" sldId="627"/>
            <ac:spMk id="47" creationId="{D5FCF4B3-27D0-8DE7-6A40-E37A894FBAE1}"/>
          </ac:spMkLst>
        </pc:spChg>
        <pc:spChg chg="add mod">
          <ac:chgData name="Müller Laura" userId="8191ac63-0d49-4000-a34c-4f0f8c71d94d" providerId="ADAL" clId="{B2B72579-E9C9-4841-83B0-DBD0FDB23132}" dt="2024-09-09T06:59:04.327" v="43758" actId="1036"/>
          <ac:spMkLst>
            <pc:docMk/>
            <pc:sldMk cId="638867217" sldId="627"/>
            <ac:spMk id="49" creationId="{3B4C35B6-0412-FB5A-21BA-5295B5CD77DD}"/>
          </ac:spMkLst>
        </pc:spChg>
        <pc:spChg chg="mod">
          <ac:chgData name="Müller Laura" userId="8191ac63-0d49-4000-a34c-4f0f8c71d94d" providerId="ADAL" clId="{B2B72579-E9C9-4841-83B0-DBD0FDB23132}" dt="2024-09-09T06:58:57.174" v="43700"/>
          <ac:spMkLst>
            <pc:docMk/>
            <pc:sldMk cId="638867217" sldId="627"/>
            <ac:spMk id="58" creationId="{304D34F9-69C0-241A-35D9-688970DF9061}"/>
          </ac:spMkLst>
        </pc:spChg>
        <pc:spChg chg="add mod">
          <ac:chgData name="Müller Laura" userId="8191ac63-0d49-4000-a34c-4f0f8c71d94d" providerId="ADAL" clId="{B2B72579-E9C9-4841-83B0-DBD0FDB23132}" dt="2024-09-09T06:59:04.327" v="43758" actId="1036"/>
          <ac:spMkLst>
            <pc:docMk/>
            <pc:sldMk cId="638867217" sldId="627"/>
            <ac:spMk id="60" creationId="{73FA4517-C178-F8E6-4EFF-5B90F7352026}"/>
          </ac:spMkLst>
        </pc:spChg>
        <pc:spChg chg="add mod">
          <ac:chgData name="Müller Laura" userId="8191ac63-0d49-4000-a34c-4f0f8c71d94d" providerId="ADAL" clId="{B2B72579-E9C9-4841-83B0-DBD0FDB23132}" dt="2024-09-09T06:59:04.327" v="43758" actId="1036"/>
          <ac:spMkLst>
            <pc:docMk/>
            <pc:sldMk cId="638867217" sldId="627"/>
            <ac:spMk id="61" creationId="{24CE421E-D6AE-07A8-6B85-DA54942174C9}"/>
          </ac:spMkLst>
        </pc:spChg>
        <pc:spChg chg="add mod">
          <ac:chgData name="Müller Laura" userId="8191ac63-0d49-4000-a34c-4f0f8c71d94d" providerId="ADAL" clId="{B2B72579-E9C9-4841-83B0-DBD0FDB23132}" dt="2024-09-09T06:59:04.327" v="43758" actId="1036"/>
          <ac:spMkLst>
            <pc:docMk/>
            <pc:sldMk cId="638867217" sldId="627"/>
            <ac:spMk id="62" creationId="{3DDE26D2-1025-0EF3-C574-F82458CBD8D9}"/>
          </ac:spMkLst>
        </pc:spChg>
        <pc:spChg chg="add mod">
          <ac:chgData name="Müller Laura" userId="8191ac63-0d49-4000-a34c-4f0f8c71d94d" providerId="ADAL" clId="{B2B72579-E9C9-4841-83B0-DBD0FDB23132}" dt="2024-09-09T06:59:04.327" v="43758" actId="1036"/>
          <ac:spMkLst>
            <pc:docMk/>
            <pc:sldMk cId="638867217" sldId="627"/>
            <ac:spMk id="63" creationId="{434F4C2F-4E27-C19D-3F8C-E974E94E5A31}"/>
          </ac:spMkLst>
        </pc:spChg>
        <pc:spChg chg="add mod">
          <ac:chgData name="Müller Laura" userId="8191ac63-0d49-4000-a34c-4f0f8c71d94d" providerId="ADAL" clId="{B2B72579-E9C9-4841-83B0-DBD0FDB23132}" dt="2024-09-09T06:59:04.327" v="43758" actId="1036"/>
          <ac:spMkLst>
            <pc:docMk/>
            <pc:sldMk cId="638867217" sldId="627"/>
            <ac:spMk id="64" creationId="{46E6B64D-BCDA-82D0-EED0-AC51793484EE}"/>
          </ac:spMkLst>
        </pc:spChg>
        <pc:spChg chg="add mod">
          <ac:chgData name="Müller Laura" userId="8191ac63-0d49-4000-a34c-4f0f8c71d94d" providerId="ADAL" clId="{B2B72579-E9C9-4841-83B0-DBD0FDB23132}" dt="2024-09-09T07:08:44.360" v="43795"/>
          <ac:spMkLst>
            <pc:docMk/>
            <pc:sldMk cId="638867217" sldId="627"/>
            <ac:spMk id="65" creationId="{6EC2BDB4-90C7-2519-805C-0F5861813C03}"/>
          </ac:spMkLst>
        </pc:spChg>
        <pc:spChg chg="add mod">
          <ac:chgData name="Müller Laura" userId="8191ac63-0d49-4000-a34c-4f0f8c71d94d" providerId="ADAL" clId="{B2B72579-E9C9-4841-83B0-DBD0FDB23132}" dt="2024-09-09T07:09:20.130" v="43802"/>
          <ac:spMkLst>
            <pc:docMk/>
            <pc:sldMk cId="638867217" sldId="627"/>
            <ac:spMk id="66" creationId="{8F6C7BC3-EC50-5685-669D-9B1E1275655B}"/>
          </ac:spMkLst>
        </pc:spChg>
        <pc:grpChg chg="add mod">
          <ac:chgData name="Müller Laura" userId="8191ac63-0d49-4000-a34c-4f0f8c71d94d" providerId="ADAL" clId="{B2B72579-E9C9-4841-83B0-DBD0FDB23132}" dt="2024-09-09T06:59:04.327" v="43758" actId="1036"/>
          <ac:grpSpMkLst>
            <pc:docMk/>
            <pc:sldMk cId="638867217" sldId="627"/>
            <ac:grpSpMk id="54" creationId="{677FB2D4-6A90-4FDB-DE77-E097B7F5A4DE}"/>
          </ac:grpSpMkLst>
        </pc:grpChg>
        <pc:picChg chg="mod">
          <ac:chgData name="Müller Laura" userId="8191ac63-0d49-4000-a34c-4f0f8c71d94d" providerId="ADAL" clId="{B2B72579-E9C9-4841-83B0-DBD0FDB23132}" dt="2024-09-09T06:58:57.174" v="43700"/>
          <ac:picMkLst>
            <pc:docMk/>
            <pc:sldMk cId="638867217" sldId="627"/>
            <ac:picMk id="57" creationId="{3579B273-DC5B-47BA-888A-058EB0CC9318}"/>
          </ac:picMkLst>
        </pc:picChg>
        <pc:picChg chg="add mod">
          <ac:chgData name="Müller Laura" userId="8191ac63-0d49-4000-a34c-4f0f8c71d94d" providerId="ADAL" clId="{B2B72579-E9C9-4841-83B0-DBD0FDB23132}" dt="2024-09-09T06:59:04.327" v="43758" actId="1036"/>
          <ac:picMkLst>
            <pc:docMk/>
            <pc:sldMk cId="638867217" sldId="627"/>
            <ac:picMk id="59" creationId="{1BC9F1CE-E1D6-F36B-7CDB-DB649785E0B6}"/>
          </ac:picMkLst>
        </pc:picChg>
        <pc:cxnChg chg="add mod">
          <ac:chgData name="Müller Laura" userId="8191ac63-0d49-4000-a34c-4f0f8c71d94d" providerId="ADAL" clId="{B2B72579-E9C9-4841-83B0-DBD0FDB23132}" dt="2024-09-09T06:59:04.327" v="43758" actId="1036"/>
          <ac:cxnSpMkLst>
            <pc:docMk/>
            <pc:sldMk cId="638867217" sldId="627"/>
            <ac:cxnSpMk id="42" creationId="{69BAECEC-3E98-4183-CDF1-452832AE9089}"/>
          </ac:cxnSpMkLst>
        </pc:cxnChg>
        <pc:cxnChg chg="add mod">
          <ac:chgData name="Müller Laura" userId="8191ac63-0d49-4000-a34c-4f0f8c71d94d" providerId="ADAL" clId="{B2B72579-E9C9-4841-83B0-DBD0FDB23132}" dt="2024-09-09T06:59:04.327" v="43758" actId="1036"/>
          <ac:cxnSpMkLst>
            <pc:docMk/>
            <pc:sldMk cId="638867217" sldId="627"/>
            <ac:cxnSpMk id="50" creationId="{0F33905D-EDD0-A270-83DC-162B61551195}"/>
          </ac:cxnSpMkLst>
        </pc:cxnChg>
      </pc:sldChg>
      <pc:sldChg chg="add del">
        <pc:chgData name="Müller Laura" userId="8191ac63-0d49-4000-a34c-4f0f8c71d94d" providerId="ADAL" clId="{B2B72579-E9C9-4841-83B0-DBD0FDB23132}" dt="2024-09-06T16:11:56.428" v="42784"/>
        <pc:sldMkLst>
          <pc:docMk/>
          <pc:sldMk cId="1691340151" sldId="627"/>
        </pc:sldMkLst>
      </pc:sldChg>
    </pc:docChg>
  </pc:docChgLst>
  <pc:docChgLst>
    <pc:chgData name="Cantamessa Astrid" userId="25f9f48d-85bc-43a4-947a-61da0b1c16f5" providerId="ADAL" clId="{EA8D6D03-791E-436D-BC3D-CF6CFB78FFFA}"/>
    <pc:docChg chg="undo custSel modSld">
      <pc:chgData name="Cantamessa Astrid" userId="25f9f48d-85bc-43a4-947a-61da0b1c16f5" providerId="ADAL" clId="{EA8D6D03-791E-436D-BC3D-CF6CFB78FFFA}" dt="2024-06-11T06:50:50.530" v="1135" actId="207"/>
      <pc:docMkLst>
        <pc:docMk/>
      </pc:docMkLst>
      <pc:sldChg chg="addSp delSp modSp mod setBg">
        <pc:chgData name="Cantamessa Astrid" userId="25f9f48d-85bc-43a4-947a-61da0b1c16f5" providerId="ADAL" clId="{EA8D6D03-791E-436D-BC3D-CF6CFB78FFFA}" dt="2024-06-11T06:49:25.301" v="1127"/>
        <pc:sldMkLst>
          <pc:docMk/>
          <pc:sldMk cId="3709463851" sldId="256"/>
        </pc:sldMkLst>
        <pc:spChg chg="mod">
          <ac:chgData name="Cantamessa Astrid" userId="25f9f48d-85bc-43a4-947a-61da0b1c16f5" providerId="ADAL" clId="{EA8D6D03-791E-436D-BC3D-CF6CFB78FFFA}" dt="2024-06-10T14:35:57.977" v="434" actId="20577"/>
          <ac:spMkLst>
            <pc:docMk/>
            <pc:sldMk cId="3709463851" sldId="256"/>
            <ac:spMk id="11" creationId="{C9770329-8CBD-4E4B-AE86-4413226125B8}"/>
          </ac:spMkLst>
        </pc:spChg>
        <pc:spChg chg="mod">
          <ac:chgData name="Cantamessa Astrid" userId="25f9f48d-85bc-43a4-947a-61da0b1c16f5" providerId="ADAL" clId="{EA8D6D03-791E-436D-BC3D-CF6CFB78FFFA}" dt="2024-06-10T14:31:58.735" v="393" actId="1035"/>
          <ac:spMkLst>
            <pc:docMk/>
            <pc:sldMk cId="3709463851" sldId="256"/>
            <ac:spMk id="13" creationId="{0FF2157F-FCDD-4CF4-92E3-2BE58F1A2BEB}"/>
          </ac:spMkLst>
        </pc:spChg>
        <pc:spChg chg="mod">
          <ac:chgData name="Cantamessa Astrid" userId="25f9f48d-85bc-43a4-947a-61da0b1c16f5" providerId="ADAL" clId="{EA8D6D03-791E-436D-BC3D-CF6CFB78FFFA}" dt="2024-06-10T14:31:58.735" v="393" actId="1035"/>
          <ac:spMkLst>
            <pc:docMk/>
            <pc:sldMk cId="3709463851" sldId="256"/>
            <ac:spMk id="14" creationId="{A3DE153D-5786-4DE1-BF64-93007C9D9E6D}"/>
          </ac:spMkLst>
        </pc:spChg>
        <pc:spChg chg="mod">
          <ac:chgData name="Cantamessa Astrid" userId="25f9f48d-85bc-43a4-947a-61da0b1c16f5" providerId="ADAL" clId="{EA8D6D03-791E-436D-BC3D-CF6CFB78FFFA}" dt="2024-06-10T14:32:05.903" v="416" actId="1035"/>
          <ac:spMkLst>
            <pc:docMk/>
            <pc:sldMk cId="3709463851" sldId="256"/>
            <ac:spMk id="15" creationId="{EA5C7C43-DF3F-4C86-A3E1-B5EC41E01A11}"/>
          </ac:spMkLst>
        </pc:spChg>
        <pc:spChg chg="mod">
          <ac:chgData name="Cantamessa Astrid" userId="25f9f48d-85bc-43a4-947a-61da0b1c16f5" providerId="ADAL" clId="{EA8D6D03-791E-436D-BC3D-CF6CFB78FFFA}" dt="2024-06-10T14:35:41.080" v="428" actId="20577"/>
          <ac:spMkLst>
            <pc:docMk/>
            <pc:sldMk cId="3709463851" sldId="256"/>
            <ac:spMk id="24" creationId="{9F855561-65F7-419A-A6C3-DCFB1E895BD2}"/>
          </ac:spMkLst>
        </pc:spChg>
        <pc:picChg chg="add mod ord modCrop">
          <ac:chgData name="Cantamessa Astrid" userId="25f9f48d-85bc-43a4-947a-61da0b1c16f5" providerId="ADAL" clId="{EA8D6D03-791E-436D-BC3D-CF6CFB78FFFA}" dt="2024-06-10T14:39:41.574" v="468" actId="167"/>
          <ac:picMkLst>
            <pc:docMk/>
            <pc:sldMk cId="3709463851" sldId="256"/>
            <ac:picMk id="3" creationId="{7F11BAF6-E27D-A9EE-F272-8543122ED429}"/>
          </ac:picMkLst>
        </pc:picChg>
        <pc:picChg chg="del">
          <ac:chgData name="Cantamessa Astrid" userId="25f9f48d-85bc-43a4-947a-61da0b1c16f5" providerId="ADAL" clId="{EA8D6D03-791E-436D-BC3D-CF6CFB78FFFA}" dt="2024-06-10T14:39:42.422" v="469" actId="478"/>
          <ac:picMkLst>
            <pc:docMk/>
            <pc:sldMk cId="3709463851" sldId="256"/>
            <ac:picMk id="4" creationId="{D2D89554-5B38-7990-40A5-095FC74401D4}"/>
          </ac:picMkLst>
        </pc:picChg>
        <pc:cxnChg chg="mod">
          <ac:chgData name="Cantamessa Astrid" userId="25f9f48d-85bc-43a4-947a-61da0b1c16f5" providerId="ADAL" clId="{EA8D6D03-791E-436D-BC3D-CF6CFB78FFFA}" dt="2024-06-10T14:32:03.407" v="407" actId="1035"/>
          <ac:cxnSpMkLst>
            <pc:docMk/>
            <pc:sldMk cId="3709463851" sldId="256"/>
            <ac:cxnSpMk id="18" creationId="{AD3089E6-C255-463F-942B-CE9F7242F2A5}"/>
          </ac:cxnSpMkLst>
        </pc:cxnChg>
        <pc:cxnChg chg="mod">
          <ac:chgData name="Cantamessa Astrid" userId="25f9f48d-85bc-43a4-947a-61da0b1c16f5" providerId="ADAL" clId="{EA8D6D03-791E-436D-BC3D-CF6CFB78FFFA}" dt="2024-06-10T14:32:03.407" v="407" actId="1035"/>
          <ac:cxnSpMkLst>
            <pc:docMk/>
            <pc:sldMk cId="3709463851" sldId="256"/>
            <ac:cxnSpMk id="19" creationId="{8F2FD421-9F7A-4FAF-8E12-6BD05A14CA91}"/>
          </ac:cxnSpMkLst>
        </pc:cxnChg>
      </pc:sldChg>
      <pc:sldChg chg="addSp delSp modSp mod">
        <pc:chgData name="Cantamessa Astrid" userId="25f9f48d-85bc-43a4-947a-61da0b1c16f5" providerId="ADAL" clId="{EA8D6D03-791E-436D-BC3D-CF6CFB78FFFA}" dt="2024-06-10T15:25:36.954" v="1126"/>
        <pc:sldMkLst>
          <pc:docMk/>
          <pc:sldMk cId="3136973224" sldId="265"/>
        </pc:sldMkLst>
        <pc:spChg chg="mod topLvl">
          <ac:chgData name="Cantamessa Astrid" userId="25f9f48d-85bc-43a4-947a-61da0b1c16f5" providerId="ADAL" clId="{EA8D6D03-791E-436D-BC3D-CF6CFB78FFFA}" dt="2024-06-10T15:21:12.338" v="1060" actId="1036"/>
          <ac:spMkLst>
            <pc:docMk/>
            <pc:sldMk cId="3136973224" sldId="265"/>
            <ac:spMk id="9" creationId="{69325E44-F4ED-E58C-D969-9D80FBC10AE9}"/>
          </ac:spMkLst>
        </pc:spChg>
        <pc:spChg chg="mod">
          <ac:chgData name="Cantamessa Astrid" userId="25f9f48d-85bc-43a4-947a-61da0b1c16f5" providerId="ADAL" clId="{EA8D6D03-791E-436D-BC3D-CF6CFB78FFFA}" dt="2024-06-10T15:01:50.794" v="811" actId="20577"/>
          <ac:spMkLst>
            <pc:docMk/>
            <pc:sldMk cId="3136973224" sldId="265"/>
            <ac:spMk id="10" creationId="{14178BB8-3524-D355-65D4-3B630620901C}"/>
          </ac:spMkLst>
        </pc:spChg>
        <pc:spChg chg="add mod">
          <ac:chgData name="Cantamessa Astrid" userId="25f9f48d-85bc-43a4-947a-61da0b1c16f5" providerId="ADAL" clId="{EA8D6D03-791E-436D-BC3D-CF6CFB78FFFA}" dt="2024-06-10T15:21:25.105" v="1075" actId="1036"/>
          <ac:spMkLst>
            <pc:docMk/>
            <pc:sldMk cId="3136973224" sldId="265"/>
            <ac:spMk id="11" creationId="{7BD6756E-9E07-D10A-1E33-63B97703E254}"/>
          </ac:spMkLst>
        </pc:spChg>
        <pc:spChg chg="mod topLvl">
          <ac:chgData name="Cantamessa Astrid" userId="25f9f48d-85bc-43a4-947a-61da0b1c16f5" providerId="ADAL" clId="{EA8D6D03-791E-436D-BC3D-CF6CFB78FFFA}" dt="2024-06-10T15:21:12.338" v="1060" actId="1036"/>
          <ac:spMkLst>
            <pc:docMk/>
            <pc:sldMk cId="3136973224" sldId="265"/>
            <ac:spMk id="14" creationId="{01379FF6-6990-27D5-7AF5-4E9C9335BBDB}"/>
          </ac:spMkLst>
        </pc:spChg>
        <pc:spChg chg="mod topLvl">
          <ac:chgData name="Cantamessa Astrid" userId="25f9f48d-85bc-43a4-947a-61da0b1c16f5" providerId="ADAL" clId="{EA8D6D03-791E-436D-BC3D-CF6CFB78FFFA}" dt="2024-06-10T15:21:12.338" v="1060" actId="1036"/>
          <ac:spMkLst>
            <pc:docMk/>
            <pc:sldMk cId="3136973224" sldId="265"/>
            <ac:spMk id="17" creationId="{589CD726-49C9-70A9-E20B-322225F4284D}"/>
          </ac:spMkLst>
        </pc:spChg>
        <pc:spChg chg="mod topLvl">
          <ac:chgData name="Cantamessa Astrid" userId="25f9f48d-85bc-43a4-947a-61da0b1c16f5" providerId="ADAL" clId="{EA8D6D03-791E-436D-BC3D-CF6CFB78FFFA}" dt="2024-06-10T15:21:25.105" v="1075" actId="1036"/>
          <ac:spMkLst>
            <pc:docMk/>
            <pc:sldMk cId="3136973224" sldId="265"/>
            <ac:spMk id="20" creationId="{2F10A0BF-0600-83C2-3B3C-BE17131C38A8}"/>
          </ac:spMkLst>
        </pc:spChg>
        <pc:spChg chg="add del mod ord">
          <ac:chgData name="Cantamessa Astrid" userId="25f9f48d-85bc-43a4-947a-61da0b1c16f5" providerId="ADAL" clId="{EA8D6D03-791E-436D-BC3D-CF6CFB78FFFA}" dt="2024-06-10T14:51:10.818" v="608"/>
          <ac:spMkLst>
            <pc:docMk/>
            <pc:sldMk cId="3136973224" sldId="265"/>
            <ac:spMk id="24" creationId="{9CBC6440-967C-2D9D-B593-0EE60E4D23EF}"/>
          </ac:spMkLst>
        </pc:spChg>
        <pc:spChg chg="add mod">
          <ac:chgData name="Cantamessa Astrid" userId="25f9f48d-85bc-43a4-947a-61da0b1c16f5" providerId="ADAL" clId="{EA8D6D03-791E-436D-BC3D-CF6CFB78FFFA}" dt="2024-06-10T15:21:12.338" v="1060" actId="1036"/>
          <ac:spMkLst>
            <pc:docMk/>
            <pc:sldMk cId="3136973224" sldId="265"/>
            <ac:spMk id="28" creationId="{98AA3D2F-BC68-1346-B873-7D1ACCCAA323}"/>
          </ac:spMkLst>
        </pc:spChg>
        <pc:spChg chg="add del mod ord">
          <ac:chgData name="Cantamessa Astrid" userId="25f9f48d-85bc-43a4-947a-61da0b1c16f5" providerId="ADAL" clId="{EA8D6D03-791E-436D-BC3D-CF6CFB78FFFA}" dt="2024-06-10T14:55:16.067" v="660"/>
          <ac:spMkLst>
            <pc:docMk/>
            <pc:sldMk cId="3136973224" sldId="265"/>
            <ac:spMk id="31" creationId="{C7D7B752-00C3-FDC0-B7B1-4F739A8A74D3}"/>
          </ac:spMkLst>
        </pc:spChg>
        <pc:spChg chg="del">
          <ac:chgData name="Cantamessa Astrid" userId="25f9f48d-85bc-43a4-947a-61da0b1c16f5" providerId="ADAL" clId="{EA8D6D03-791E-436D-BC3D-CF6CFB78FFFA}" dt="2024-06-10T15:02:01.045" v="812" actId="478"/>
          <ac:spMkLst>
            <pc:docMk/>
            <pc:sldMk cId="3136973224" sldId="265"/>
            <ac:spMk id="232" creationId="{00000000-0000-0000-0000-000000000000}"/>
          </ac:spMkLst>
        </pc:spChg>
        <pc:spChg chg="mod topLvl">
          <ac:chgData name="Cantamessa Astrid" userId="25f9f48d-85bc-43a4-947a-61da0b1c16f5" providerId="ADAL" clId="{EA8D6D03-791E-436D-BC3D-CF6CFB78FFFA}" dt="2024-06-10T15:07:45.297" v="837" actId="165"/>
          <ac:spMkLst>
            <pc:docMk/>
            <pc:sldMk cId="3136973224" sldId="265"/>
            <ac:spMk id="243" creationId="{00000000-0000-0000-0000-000000000000}"/>
          </ac:spMkLst>
        </pc:spChg>
        <pc:spChg chg="mod topLvl">
          <ac:chgData name="Cantamessa Astrid" userId="25f9f48d-85bc-43a4-947a-61da0b1c16f5" providerId="ADAL" clId="{EA8D6D03-791E-436D-BC3D-CF6CFB78FFFA}" dt="2024-06-10T15:07:45.297" v="837" actId="165"/>
          <ac:spMkLst>
            <pc:docMk/>
            <pc:sldMk cId="3136973224" sldId="265"/>
            <ac:spMk id="245" creationId="{00000000-0000-0000-0000-000000000000}"/>
          </ac:spMkLst>
        </pc:spChg>
        <pc:spChg chg="mod topLvl">
          <ac:chgData name="Cantamessa Astrid" userId="25f9f48d-85bc-43a4-947a-61da0b1c16f5" providerId="ADAL" clId="{EA8D6D03-791E-436D-BC3D-CF6CFB78FFFA}" dt="2024-06-10T15:21:25.105" v="1075" actId="1036"/>
          <ac:spMkLst>
            <pc:docMk/>
            <pc:sldMk cId="3136973224" sldId="265"/>
            <ac:spMk id="266" creationId="{00000000-0000-0000-0000-000000000000}"/>
          </ac:spMkLst>
        </pc:spChg>
        <pc:spChg chg="del mod topLvl">
          <ac:chgData name="Cantamessa Astrid" userId="25f9f48d-85bc-43a4-947a-61da0b1c16f5" providerId="ADAL" clId="{EA8D6D03-791E-436D-BC3D-CF6CFB78FFFA}" dt="2024-06-10T15:02:17.263" v="815" actId="478"/>
          <ac:spMkLst>
            <pc:docMk/>
            <pc:sldMk cId="3136973224" sldId="265"/>
            <ac:spMk id="274" creationId="{00000000-0000-0000-0000-000000000000}"/>
          </ac:spMkLst>
        </pc:spChg>
        <pc:grpChg chg="del">
          <ac:chgData name="Cantamessa Astrid" userId="25f9f48d-85bc-43a4-947a-61da0b1c16f5" providerId="ADAL" clId="{EA8D6D03-791E-436D-BC3D-CF6CFB78FFFA}" dt="2024-06-10T15:02:14.243" v="814" actId="165"/>
          <ac:grpSpMkLst>
            <pc:docMk/>
            <pc:sldMk cId="3136973224" sldId="265"/>
            <ac:grpSpMk id="35" creationId="{57E1C00C-08BE-56D5-C974-901B0E47D9E7}"/>
          </ac:grpSpMkLst>
        </pc:grpChg>
        <pc:grpChg chg="del">
          <ac:chgData name="Cantamessa Astrid" userId="25f9f48d-85bc-43a4-947a-61da0b1c16f5" providerId="ADAL" clId="{EA8D6D03-791E-436D-BC3D-CF6CFB78FFFA}" dt="2024-06-10T14:47:19.769" v="486" actId="165"/>
          <ac:grpSpMkLst>
            <pc:docMk/>
            <pc:sldMk cId="3136973224" sldId="265"/>
            <ac:grpSpMk id="36" creationId="{AF335693-C0C0-4F45-4511-FFB4CDD14488}"/>
          </ac:grpSpMkLst>
        </pc:grpChg>
        <pc:grpChg chg="del">
          <ac:chgData name="Cantamessa Astrid" userId="25f9f48d-85bc-43a4-947a-61da0b1c16f5" providerId="ADAL" clId="{EA8D6D03-791E-436D-BC3D-CF6CFB78FFFA}" dt="2024-06-10T15:07:45.297" v="837" actId="165"/>
          <ac:grpSpMkLst>
            <pc:docMk/>
            <pc:sldMk cId="3136973224" sldId="265"/>
            <ac:grpSpMk id="43" creationId="{4E4ED1AA-0A66-128A-BE55-073EC63F6631}"/>
          </ac:grpSpMkLst>
        </pc:grpChg>
        <pc:picChg chg="del">
          <ac:chgData name="Cantamessa Astrid" userId="25f9f48d-85bc-43a4-947a-61da0b1c16f5" providerId="ADAL" clId="{EA8D6D03-791E-436D-BC3D-CF6CFB78FFFA}" dt="2024-06-10T15:25:36.694" v="1125" actId="478"/>
          <ac:picMkLst>
            <pc:docMk/>
            <pc:sldMk cId="3136973224" sldId="265"/>
            <ac:picMk id="3" creationId="{BFC4E65B-3A42-0215-04BA-F74B3493DF8A}"/>
          </ac:picMkLst>
        </pc:picChg>
        <pc:picChg chg="add mod modCrop">
          <ac:chgData name="Cantamessa Astrid" userId="25f9f48d-85bc-43a4-947a-61da0b1c16f5" providerId="ADAL" clId="{EA8D6D03-791E-436D-BC3D-CF6CFB78FFFA}" dt="2024-06-10T15:21:41.205" v="1076" actId="14100"/>
          <ac:picMkLst>
            <pc:docMk/>
            <pc:sldMk cId="3136973224" sldId="265"/>
            <ac:picMk id="4" creationId="{71A436F6-A5DA-E6FB-84C2-B0A6DFD89837}"/>
          </ac:picMkLst>
        </pc:picChg>
        <pc:picChg chg="del">
          <ac:chgData name="Cantamessa Astrid" userId="25f9f48d-85bc-43a4-947a-61da0b1c16f5" providerId="ADAL" clId="{EA8D6D03-791E-436D-BC3D-CF6CFB78FFFA}" dt="2024-06-10T14:44:52.783" v="477" actId="478"/>
          <ac:picMkLst>
            <pc:docMk/>
            <pc:sldMk cId="3136973224" sldId="265"/>
            <ac:picMk id="6" creationId="{85D12709-5E0A-E9DE-436A-8A6267FF9CCE}"/>
          </ac:picMkLst>
        </pc:picChg>
        <pc:picChg chg="mod topLvl">
          <ac:chgData name="Cantamessa Astrid" userId="25f9f48d-85bc-43a4-947a-61da0b1c16f5" providerId="ADAL" clId="{EA8D6D03-791E-436D-BC3D-CF6CFB78FFFA}" dt="2024-06-10T15:21:12.338" v="1060" actId="1036"/>
          <ac:picMkLst>
            <pc:docMk/>
            <pc:sldMk cId="3136973224" sldId="265"/>
            <ac:picMk id="7" creationId="{7B827247-ED4E-D8BC-FB29-8BF0E8F562BA}"/>
          </ac:picMkLst>
        </pc:picChg>
        <pc:picChg chg="add del mod">
          <ac:chgData name="Cantamessa Astrid" userId="25f9f48d-85bc-43a4-947a-61da0b1c16f5" providerId="ADAL" clId="{EA8D6D03-791E-436D-BC3D-CF6CFB78FFFA}" dt="2024-06-10T14:51:18.735" v="610" actId="478"/>
          <ac:picMkLst>
            <pc:docMk/>
            <pc:sldMk cId="3136973224" sldId="265"/>
            <ac:picMk id="8" creationId="{A723324F-7582-985E-2EF3-5DB5B244DB47}"/>
          </ac:picMkLst>
        </pc:picChg>
        <pc:picChg chg="mod topLvl">
          <ac:chgData name="Cantamessa Astrid" userId="25f9f48d-85bc-43a4-947a-61da0b1c16f5" providerId="ADAL" clId="{EA8D6D03-791E-436D-BC3D-CF6CFB78FFFA}" dt="2024-06-10T15:21:12.338" v="1060" actId="1036"/>
          <ac:picMkLst>
            <pc:docMk/>
            <pc:sldMk cId="3136973224" sldId="265"/>
            <ac:picMk id="13" creationId="{33C237EF-5504-6375-A0E6-15F8E4B0EACC}"/>
          </ac:picMkLst>
        </pc:picChg>
        <pc:picChg chg="mod topLvl">
          <ac:chgData name="Cantamessa Astrid" userId="25f9f48d-85bc-43a4-947a-61da0b1c16f5" providerId="ADAL" clId="{EA8D6D03-791E-436D-BC3D-CF6CFB78FFFA}" dt="2024-06-10T15:21:12.338" v="1060" actId="1036"/>
          <ac:picMkLst>
            <pc:docMk/>
            <pc:sldMk cId="3136973224" sldId="265"/>
            <ac:picMk id="16" creationId="{C4EBA1D5-62F7-5DCE-944C-11FC52A86814}"/>
          </ac:picMkLst>
        </pc:picChg>
        <pc:picChg chg="mod topLvl">
          <ac:chgData name="Cantamessa Astrid" userId="25f9f48d-85bc-43a4-947a-61da0b1c16f5" providerId="ADAL" clId="{EA8D6D03-791E-436D-BC3D-CF6CFB78FFFA}" dt="2024-06-10T15:21:25.105" v="1075" actId="1036"/>
          <ac:picMkLst>
            <pc:docMk/>
            <pc:sldMk cId="3136973224" sldId="265"/>
            <ac:picMk id="19" creationId="{43AB4577-BD4E-9854-EFE6-3164BE9B545D}"/>
          </ac:picMkLst>
        </pc:picChg>
        <pc:picChg chg="add del mod ord modCrop">
          <ac:chgData name="Cantamessa Astrid" userId="25f9f48d-85bc-43a4-947a-61da0b1c16f5" providerId="ADAL" clId="{EA8D6D03-791E-436D-BC3D-CF6CFB78FFFA}" dt="2024-06-10T14:51:10.818" v="608"/>
          <ac:picMkLst>
            <pc:docMk/>
            <pc:sldMk cId="3136973224" sldId="265"/>
            <ac:picMk id="23" creationId="{105E9A5F-D20B-39DB-6FBC-F19E8F7E9EEC}"/>
          </ac:picMkLst>
        </pc:picChg>
        <pc:picChg chg="mod">
          <ac:chgData name="Cantamessa Astrid" userId="25f9f48d-85bc-43a4-947a-61da0b1c16f5" providerId="ADAL" clId="{EA8D6D03-791E-436D-BC3D-CF6CFB78FFFA}" dt="2024-06-10T14:50:32.620" v="589"/>
          <ac:picMkLst>
            <pc:docMk/>
            <pc:sldMk cId="3136973224" sldId="265"/>
            <ac:picMk id="25" creationId="{3A369A10-8169-8399-9C40-6B69F540054B}"/>
          </ac:picMkLst>
        </pc:picChg>
        <pc:picChg chg="mod">
          <ac:chgData name="Cantamessa Astrid" userId="25f9f48d-85bc-43a4-947a-61da0b1c16f5" providerId="ADAL" clId="{EA8D6D03-791E-436D-BC3D-CF6CFB78FFFA}" dt="2024-06-10T15:21:25.105" v="1075" actId="1036"/>
          <ac:picMkLst>
            <pc:docMk/>
            <pc:sldMk cId="3136973224" sldId="265"/>
            <ac:picMk id="26" creationId="{D679641A-B0B7-AF50-E7F8-75F2E600D986}"/>
          </ac:picMkLst>
        </pc:picChg>
        <pc:picChg chg="add del mod">
          <ac:chgData name="Cantamessa Astrid" userId="25f9f48d-85bc-43a4-947a-61da0b1c16f5" providerId="ADAL" clId="{EA8D6D03-791E-436D-BC3D-CF6CFB78FFFA}" dt="2024-06-10T14:55:26.717" v="662" actId="478"/>
          <ac:picMkLst>
            <pc:docMk/>
            <pc:sldMk cId="3136973224" sldId="265"/>
            <ac:picMk id="27" creationId="{50A98308-FE5C-F57C-AAAF-596134C7ED5C}"/>
          </ac:picMkLst>
        </pc:picChg>
        <pc:picChg chg="add del mod ord">
          <ac:chgData name="Cantamessa Astrid" userId="25f9f48d-85bc-43a4-947a-61da0b1c16f5" providerId="ADAL" clId="{EA8D6D03-791E-436D-BC3D-CF6CFB78FFFA}" dt="2024-06-10T14:55:16.067" v="660"/>
          <ac:picMkLst>
            <pc:docMk/>
            <pc:sldMk cId="3136973224" sldId="265"/>
            <ac:picMk id="30" creationId="{2015B820-0AC5-1A7F-91AA-9F8C290E0053}"/>
          </ac:picMkLst>
        </pc:picChg>
        <pc:picChg chg="mod">
          <ac:chgData name="Cantamessa Astrid" userId="25f9f48d-85bc-43a4-947a-61da0b1c16f5" providerId="ADAL" clId="{EA8D6D03-791E-436D-BC3D-CF6CFB78FFFA}" dt="2024-06-10T15:21:12.338" v="1060" actId="1036"/>
          <ac:picMkLst>
            <pc:docMk/>
            <pc:sldMk cId="3136973224" sldId="265"/>
            <ac:picMk id="32" creationId="{699BC305-3627-56B9-53DD-7D749886049F}"/>
          </ac:picMkLst>
        </pc:picChg>
        <pc:picChg chg="add mod modCrop">
          <ac:chgData name="Cantamessa Astrid" userId="25f9f48d-85bc-43a4-947a-61da0b1c16f5" providerId="ADAL" clId="{EA8D6D03-791E-436D-BC3D-CF6CFB78FFFA}" dt="2024-06-10T15:21:25.105" v="1075" actId="1036"/>
          <ac:picMkLst>
            <pc:docMk/>
            <pc:sldMk cId="3136973224" sldId="265"/>
            <ac:picMk id="34" creationId="{8A7FD6E0-E492-001F-C6FA-4C47E2570CD4}"/>
          </ac:picMkLst>
        </pc:picChg>
        <pc:picChg chg="add mod modCrop">
          <ac:chgData name="Cantamessa Astrid" userId="25f9f48d-85bc-43a4-947a-61da0b1c16f5" providerId="ADAL" clId="{EA8D6D03-791E-436D-BC3D-CF6CFB78FFFA}" dt="2024-06-10T15:21:25.105" v="1075" actId="1036"/>
          <ac:picMkLst>
            <pc:docMk/>
            <pc:sldMk cId="3136973224" sldId="265"/>
            <ac:picMk id="38" creationId="{09355796-F0D9-C805-2B58-340EC0DB67D0}"/>
          </ac:picMkLst>
        </pc:picChg>
        <pc:picChg chg="add del mod">
          <ac:chgData name="Cantamessa Astrid" userId="25f9f48d-85bc-43a4-947a-61da0b1c16f5" providerId="ADAL" clId="{EA8D6D03-791E-436D-BC3D-CF6CFB78FFFA}" dt="2024-06-10T15:09:58.845" v="851" actId="478"/>
          <ac:picMkLst>
            <pc:docMk/>
            <pc:sldMk cId="3136973224" sldId="265"/>
            <ac:picMk id="40" creationId="{E807D3AC-48B0-CB44-FA39-9E642E3C8FBE}"/>
          </ac:picMkLst>
        </pc:picChg>
        <pc:picChg chg="add mod">
          <ac:chgData name="Cantamessa Astrid" userId="25f9f48d-85bc-43a4-947a-61da0b1c16f5" providerId="ADAL" clId="{EA8D6D03-791E-436D-BC3D-CF6CFB78FFFA}" dt="2024-06-10T15:20:37.613" v="1021" actId="1076"/>
          <ac:picMkLst>
            <pc:docMk/>
            <pc:sldMk cId="3136973224" sldId="265"/>
            <ac:picMk id="42" creationId="{07287A7C-66F4-EB8E-F8C5-9F21E15B7B98}"/>
          </ac:picMkLst>
        </pc:picChg>
        <pc:picChg chg="add mod modCrop">
          <ac:chgData name="Cantamessa Astrid" userId="25f9f48d-85bc-43a4-947a-61da0b1c16f5" providerId="ADAL" clId="{EA8D6D03-791E-436D-BC3D-CF6CFB78FFFA}" dt="2024-06-10T15:21:12.338" v="1060" actId="1036"/>
          <ac:picMkLst>
            <pc:docMk/>
            <pc:sldMk cId="3136973224" sldId="265"/>
            <ac:picMk id="45" creationId="{0E2ACE41-0A8A-66B1-E717-8E14CB688F02}"/>
          </ac:picMkLst>
        </pc:picChg>
        <pc:picChg chg="del mod">
          <ac:chgData name="Cantamessa Astrid" userId="25f9f48d-85bc-43a4-947a-61da0b1c16f5" providerId="ADAL" clId="{EA8D6D03-791E-436D-BC3D-CF6CFB78FFFA}" dt="2024-06-10T15:08:05.125" v="839" actId="478"/>
          <ac:picMkLst>
            <pc:docMk/>
            <pc:sldMk cId="3136973224" sldId="265"/>
            <ac:picMk id="51" creationId="{11F65B73-2373-7BFB-E417-2F09882B7A05}"/>
          </ac:picMkLst>
        </pc:picChg>
        <pc:picChg chg="del mod topLvl">
          <ac:chgData name="Cantamessa Astrid" userId="25f9f48d-85bc-43a4-947a-61da0b1c16f5" providerId="ADAL" clId="{EA8D6D03-791E-436D-BC3D-CF6CFB78FFFA}" dt="2024-06-10T15:02:17.263" v="815" actId="478"/>
          <ac:picMkLst>
            <pc:docMk/>
            <pc:sldMk cId="3136973224" sldId="265"/>
            <ac:picMk id="61" creationId="{FC90E949-3015-42ED-9740-AD2BA9E90255}"/>
          </ac:picMkLst>
        </pc:picChg>
        <pc:picChg chg="del mod">
          <ac:chgData name="Cantamessa Astrid" userId="25f9f48d-85bc-43a4-947a-61da0b1c16f5" providerId="ADAL" clId="{EA8D6D03-791E-436D-BC3D-CF6CFB78FFFA}" dt="2024-06-10T15:09:59.885" v="852" actId="478"/>
          <ac:picMkLst>
            <pc:docMk/>
            <pc:sldMk cId="3136973224" sldId="265"/>
            <ac:picMk id="62" creationId="{6778C07C-652E-FD90-E1EE-BD10DB0BD5AE}"/>
          </ac:picMkLst>
        </pc:picChg>
        <pc:picChg chg="del">
          <ac:chgData name="Cantamessa Astrid" userId="25f9f48d-85bc-43a4-947a-61da0b1c16f5" providerId="ADAL" clId="{EA8D6D03-791E-436D-BC3D-CF6CFB78FFFA}" dt="2024-06-10T15:02:01.594" v="813" actId="478"/>
          <ac:picMkLst>
            <pc:docMk/>
            <pc:sldMk cId="3136973224" sldId="265"/>
            <ac:picMk id="231" creationId="{00000000-0000-0000-0000-000000000000}"/>
          </ac:picMkLst>
        </pc:picChg>
        <pc:picChg chg="del">
          <ac:chgData name="Cantamessa Astrid" userId="25f9f48d-85bc-43a4-947a-61da0b1c16f5" providerId="ADAL" clId="{EA8D6D03-791E-436D-BC3D-CF6CFB78FFFA}" dt="2024-06-10T15:08:05.483" v="840" actId="478"/>
          <ac:picMkLst>
            <pc:docMk/>
            <pc:sldMk cId="3136973224" sldId="265"/>
            <ac:picMk id="237" creationId="{00000000-0000-0000-0000-000000000000}"/>
          </ac:picMkLst>
        </pc:picChg>
        <pc:picChg chg="mod topLvl">
          <ac:chgData name="Cantamessa Astrid" userId="25f9f48d-85bc-43a4-947a-61da0b1c16f5" providerId="ADAL" clId="{EA8D6D03-791E-436D-BC3D-CF6CFB78FFFA}" dt="2024-06-10T15:07:45.297" v="837" actId="165"/>
          <ac:picMkLst>
            <pc:docMk/>
            <pc:sldMk cId="3136973224" sldId="265"/>
            <ac:picMk id="242" creationId="{00000000-0000-0000-0000-000000000000}"/>
          </ac:picMkLst>
        </pc:picChg>
        <pc:picChg chg="mod topLvl">
          <ac:chgData name="Cantamessa Astrid" userId="25f9f48d-85bc-43a4-947a-61da0b1c16f5" providerId="ADAL" clId="{EA8D6D03-791E-436D-BC3D-CF6CFB78FFFA}" dt="2024-06-10T15:07:45.297" v="837" actId="165"/>
          <ac:picMkLst>
            <pc:docMk/>
            <pc:sldMk cId="3136973224" sldId="265"/>
            <ac:picMk id="244" creationId="{00000000-0000-0000-0000-000000000000}"/>
          </ac:picMkLst>
        </pc:picChg>
        <pc:picChg chg="del mod">
          <ac:chgData name="Cantamessa Astrid" userId="25f9f48d-85bc-43a4-947a-61da0b1c16f5" providerId="ADAL" clId="{EA8D6D03-791E-436D-BC3D-CF6CFB78FFFA}" dt="2024-06-10T15:02:38.069" v="819" actId="478"/>
          <ac:picMkLst>
            <pc:docMk/>
            <pc:sldMk cId="3136973224" sldId="265"/>
            <ac:picMk id="256" creationId="{00000000-0000-0000-0000-000000000000}"/>
          </ac:picMkLst>
        </pc:picChg>
        <pc:picChg chg="mod">
          <ac:chgData name="Cantamessa Astrid" userId="25f9f48d-85bc-43a4-947a-61da0b1c16f5" providerId="ADAL" clId="{EA8D6D03-791E-436D-BC3D-CF6CFB78FFFA}" dt="2024-06-10T15:21:25.105" v="1075" actId="1036"/>
          <ac:picMkLst>
            <pc:docMk/>
            <pc:sldMk cId="3136973224" sldId="265"/>
            <ac:picMk id="263" creationId="{00000000-0000-0000-0000-000000000000}"/>
          </ac:picMkLst>
        </pc:picChg>
        <pc:picChg chg="mod topLvl">
          <ac:chgData name="Cantamessa Astrid" userId="25f9f48d-85bc-43a4-947a-61da0b1c16f5" providerId="ADAL" clId="{EA8D6D03-791E-436D-BC3D-CF6CFB78FFFA}" dt="2024-06-10T15:21:25.105" v="1075" actId="1036"/>
          <ac:picMkLst>
            <pc:docMk/>
            <pc:sldMk cId="3136973224" sldId="265"/>
            <ac:picMk id="265" creationId="{00000000-0000-0000-0000-000000000000}"/>
          </ac:picMkLst>
        </pc:picChg>
        <pc:picChg chg="del">
          <ac:chgData name="Cantamessa Astrid" userId="25f9f48d-85bc-43a4-947a-61da0b1c16f5" providerId="ADAL" clId="{EA8D6D03-791E-436D-BC3D-CF6CFB78FFFA}" dt="2024-06-10T15:11:27.659" v="865" actId="478"/>
          <ac:picMkLst>
            <pc:docMk/>
            <pc:sldMk cId="3136973224" sldId="265"/>
            <ac:picMk id="1026" creationId="{6605783B-F4D3-5D13-87C3-B13295E5C047}"/>
          </ac:picMkLst>
        </pc:picChg>
        <pc:picChg chg="add del mod">
          <ac:chgData name="Cantamessa Astrid" userId="25f9f48d-85bc-43a4-947a-61da0b1c16f5" providerId="ADAL" clId="{EA8D6D03-791E-436D-BC3D-CF6CFB78FFFA}" dt="2024-06-10T15:16:58.314" v="954" actId="478"/>
          <ac:picMkLst>
            <pc:docMk/>
            <pc:sldMk cId="3136973224" sldId="265"/>
            <ac:picMk id="1030" creationId="{3CB1C8AD-E4CF-BE0B-4C6D-3C1FEBD8121F}"/>
          </ac:picMkLst>
        </pc:picChg>
        <pc:picChg chg="add mod">
          <ac:chgData name="Cantamessa Astrid" userId="25f9f48d-85bc-43a4-947a-61da0b1c16f5" providerId="ADAL" clId="{EA8D6D03-791E-436D-BC3D-CF6CFB78FFFA}" dt="2024-06-10T15:21:25.105" v="1075" actId="1036"/>
          <ac:picMkLst>
            <pc:docMk/>
            <pc:sldMk cId="3136973224" sldId="265"/>
            <ac:picMk id="1032" creationId="{1BF7D0C3-B39D-2908-C35B-625B3A2D3382}"/>
          </ac:picMkLst>
        </pc:picChg>
        <pc:picChg chg="add mod">
          <ac:chgData name="Cantamessa Astrid" userId="25f9f48d-85bc-43a4-947a-61da0b1c16f5" providerId="ADAL" clId="{EA8D6D03-791E-436D-BC3D-CF6CFB78FFFA}" dt="2024-06-10T15:25:36.954" v="1126"/>
          <ac:picMkLst>
            <pc:docMk/>
            <pc:sldMk cId="3136973224" sldId="265"/>
            <ac:picMk id="1033" creationId="{4A7D8283-CBD8-3484-1EA7-82844B16E46A}"/>
          </ac:picMkLst>
        </pc:picChg>
        <pc:picChg chg="mod">
          <ac:chgData name="Cantamessa Astrid" userId="25f9f48d-85bc-43a4-947a-61da0b1c16f5" providerId="ADAL" clId="{EA8D6D03-791E-436D-BC3D-CF6CFB78FFFA}" dt="2024-06-10T15:21:25.105" v="1075" actId="1036"/>
          <ac:picMkLst>
            <pc:docMk/>
            <pc:sldMk cId="3136973224" sldId="265"/>
            <ac:picMk id="1034" creationId="{00000000-0000-0000-0000-000000000000}"/>
          </ac:picMkLst>
        </pc:picChg>
        <pc:cxnChg chg="add del mod">
          <ac:chgData name="Cantamessa Astrid" userId="25f9f48d-85bc-43a4-947a-61da0b1c16f5" providerId="ADAL" clId="{EA8D6D03-791E-436D-BC3D-CF6CFB78FFFA}" dt="2024-06-10T14:49:10.782" v="571" actId="478"/>
          <ac:cxnSpMkLst>
            <pc:docMk/>
            <pc:sldMk cId="3136973224" sldId="265"/>
            <ac:cxnSpMk id="15" creationId="{776081CC-6292-E3A2-E882-866F8A4A95C2}"/>
          </ac:cxnSpMkLst>
        </pc:cxnChg>
        <pc:cxnChg chg="add del mod">
          <ac:chgData name="Cantamessa Astrid" userId="25f9f48d-85bc-43a4-947a-61da0b1c16f5" providerId="ADAL" clId="{EA8D6D03-791E-436D-BC3D-CF6CFB78FFFA}" dt="2024-06-10T15:14:26.724" v="927" actId="478"/>
          <ac:cxnSpMkLst>
            <pc:docMk/>
            <pc:sldMk cId="3136973224" sldId="265"/>
            <ac:cxnSpMk id="47" creationId="{A3566DA0-03E0-3418-A487-13C19C20C289}"/>
          </ac:cxnSpMkLst>
        </pc:cxnChg>
      </pc:sldChg>
      <pc:sldChg chg="addSp delSp modSp mod">
        <pc:chgData name="Cantamessa Astrid" userId="25f9f48d-85bc-43a4-947a-61da0b1c16f5" providerId="ADAL" clId="{EA8D6D03-791E-436D-BC3D-CF6CFB78FFFA}" dt="2024-06-10T15:25:13.718" v="1110"/>
        <pc:sldMkLst>
          <pc:docMk/>
          <pc:sldMk cId="15413622" sldId="266"/>
        </pc:sldMkLst>
        <pc:picChg chg="del">
          <ac:chgData name="Cantamessa Astrid" userId="25f9f48d-85bc-43a4-947a-61da0b1c16f5" providerId="ADAL" clId="{EA8D6D03-791E-436D-BC3D-CF6CFB78FFFA}" dt="2024-06-10T15:25:13.424" v="1109" actId="478"/>
          <ac:picMkLst>
            <pc:docMk/>
            <pc:sldMk cId="15413622" sldId="266"/>
            <ac:picMk id="4" creationId="{7D208A5C-0675-B514-F105-590ED85AE05B}"/>
          </ac:picMkLst>
        </pc:picChg>
        <pc:picChg chg="add mod">
          <ac:chgData name="Cantamessa Astrid" userId="25f9f48d-85bc-43a4-947a-61da0b1c16f5" providerId="ADAL" clId="{EA8D6D03-791E-436D-BC3D-CF6CFB78FFFA}" dt="2024-06-10T15:25:13.718" v="1110"/>
          <ac:picMkLst>
            <pc:docMk/>
            <pc:sldMk cId="15413622" sldId="266"/>
            <ac:picMk id="5" creationId="{3808EE75-76EF-0255-0D76-108512A707F4}"/>
          </ac:picMkLst>
        </pc:picChg>
      </pc:sldChg>
      <pc:sldChg chg="addSp delSp modSp mod">
        <pc:chgData name="Cantamessa Astrid" userId="25f9f48d-85bc-43a4-947a-61da0b1c16f5" providerId="ADAL" clId="{EA8D6D03-791E-436D-BC3D-CF6CFB78FFFA}" dt="2024-06-10T15:24:17.445" v="1095" actId="1076"/>
        <pc:sldMkLst>
          <pc:docMk/>
          <pc:sldMk cId="62297344" sldId="282"/>
        </pc:sldMkLst>
        <pc:spChg chg="mod topLvl">
          <ac:chgData name="Cantamessa Astrid" userId="25f9f48d-85bc-43a4-947a-61da0b1c16f5" providerId="ADAL" clId="{EA8D6D03-791E-436D-BC3D-CF6CFB78FFFA}" dt="2024-06-10T15:24:06.125" v="1088" actId="165"/>
          <ac:spMkLst>
            <pc:docMk/>
            <pc:sldMk cId="62297344" sldId="282"/>
            <ac:spMk id="3" creationId="{00000000-0000-0000-0000-000000000000}"/>
          </ac:spMkLst>
        </pc:spChg>
        <pc:spChg chg="mod topLvl">
          <ac:chgData name="Cantamessa Astrid" userId="25f9f48d-85bc-43a4-947a-61da0b1c16f5" providerId="ADAL" clId="{EA8D6D03-791E-436D-BC3D-CF6CFB78FFFA}" dt="2024-06-10T15:24:17.445" v="1095" actId="1076"/>
          <ac:spMkLst>
            <pc:docMk/>
            <pc:sldMk cId="62297344" sldId="282"/>
            <ac:spMk id="13" creationId="{00000000-0000-0000-0000-000000000000}"/>
          </ac:spMkLst>
        </pc:spChg>
        <pc:grpChg chg="del mod">
          <ac:chgData name="Cantamessa Astrid" userId="25f9f48d-85bc-43a4-947a-61da0b1c16f5" providerId="ADAL" clId="{EA8D6D03-791E-436D-BC3D-CF6CFB78FFFA}" dt="2024-06-10T15:24:06.125" v="1088" actId="165"/>
          <ac:grpSpMkLst>
            <pc:docMk/>
            <pc:sldMk cId="62297344" sldId="282"/>
            <ac:grpSpMk id="8" creationId="{00000000-0000-0000-0000-000000000000}"/>
          </ac:grpSpMkLst>
        </pc:grpChg>
        <pc:picChg chg="add mod ord">
          <ac:chgData name="Cantamessa Astrid" userId="25f9f48d-85bc-43a4-947a-61da0b1c16f5" providerId="ADAL" clId="{EA8D6D03-791E-436D-BC3D-CF6CFB78FFFA}" dt="2024-06-10T15:24:12.123" v="1094" actId="1038"/>
          <ac:picMkLst>
            <pc:docMk/>
            <pc:sldMk cId="62297344" sldId="282"/>
            <ac:picMk id="2" creationId="{F0E809C2-2506-C161-55BE-79549BFF638B}"/>
          </ac:picMkLst>
        </pc:picChg>
        <pc:picChg chg="mod topLvl">
          <ac:chgData name="Cantamessa Astrid" userId="25f9f48d-85bc-43a4-947a-61da0b1c16f5" providerId="ADAL" clId="{EA8D6D03-791E-436D-BC3D-CF6CFB78FFFA}" dt="2024-06-10T15:24:06.125" v="1088" actId="165"/>
          <ac:picMkLst>
            <pc:docMk/>
            <pc:sldMk cId="62297344" sldId="282"/>
            <ac:picMk id="15364" creationId="{00000000-0000-0000-0000-000000000000}"/>
          </ac:picMkLst>
        </pc:picChg>
        <pc:picChg chg="del">
          <ac:chgData name="Cantamessa Astrid" userId="25f9f48d-85bc-43a4-947a-61da0b1c16f5" providerId="ADAL" clId="{EA8D6D03-791E-436D-BC3D-CF6CFB78FFFA}" dt="2024-06-10T15:23:35.685" v="1083" actId="478"/>
          <ac:picMkLst>
            <pc:docMk/>
            <pc:sldMk cId="62297344" sldId="282"/>
            <ac:picMk id="15366" creationId="{00000000-0000-0000-0000-000000000000}"/>
          </ac:picMkLst>
        </pc:picChg>
      </pc:sldChg>
      <pc:sldChg chg="addSp delSp modSp mod">
        <pc:chgData name="Cantamessa Astrid" userId="25f9f48d-85bc-43a4-947a-61da0b1c16f5" providerId="ADAL" clId="{EA8D6D03-791E-436D-BC3D-CF6CFB78FFFA}" dt="2024-06-11T06:50:50.530" v="1135" actId="207"/>
        <pc:sldMkLst>
          <pc:docMk/>
          <pc:sldMk cId="974682664" sldId="286"/>
        </pc:sldMkLst>
        <pc:spChg chg="mod">
          <ac:chgData name="Cantamessa Astrid" userId="25f9f48d-85bc-43a4-947a-61da0b1c16f5" providerId="ADAL" clId="{EA8D6D03-791E-436D-BC3D-CF6CFB78FFFA}" dt="2024-06-11T06:50:50.530" v="1135" actId="207"/>
          <ac:spMkLst>
            <pc:docMk/>
            <pc:sldMk cId="974682664" sldId="286"/>
            <ac:spMk id="6" creationId="{FCA1DCC7-7499-4D00-96BD-21B82A225B32}"/>
          </ac:spMkLst>
        </pc:spChg>
        <pc:picChg chg="add mod">
          <ac:chgData name="Cantamessa Astrid" userId="25f9f48d-85bc-43a4-947a-61da0b1c16f5" providerId="ADAL" clId="{EA8D6D03-791E-436D-BC3D-CF6CFB78FFFA}" dt="2024-06-10T15:25:10.253" v="1108"/>
          <ac:picMkLst>
            <pc:docMk/>
            <pc:sldMk cId="974682664" sldId="286"/>
            <ac:picMk id="2" creationId="{E6B7F234-4DC4-BDA8-3B0A-66714475BAF2}"/>
          </ac:picMkLst>
        </pc:picChg>
        <pc:picChg chg="del">
          <ac:chgData name="Cantamessa Astrid" userId="25f9f48d-85bc-43a4-947a-61da0b1c16f5" providerId="ADAL" clId="{EA8D6D03-791E-436D-BC3D-CF6CFB78FFFA}" dt="2024-06-10T15:25:09.985" v="1107" actId="478"/>
          <ac:picMkLst>
            <pc:docMk/>
            <pc:sldMk cId="974682664" sldId="286"/>
            <ac:picMk id="4" creationId="{BEA7F50A-5116-F9E9-A9B5-5A0E305BDB15}"/>
          </ac:picMkLst>
        </pc:picChg>
      </pc:sldChg>
      <pc:sldChg chg="addSp delSp modSp mod">
        <pc:chgData name="Cantamessa Astrid" userId="25f9f48d-85bc-43a4-947a-61da0b1c16f5" providerId="ADAL" clId="{EA8D6D03-791E-436D-BC3D-CF6CFB78FFFA}" dt="2024-06-10T15:25:28.173" v="1120"/>
        <pc:sldMkLst>
          <pc:docMk/>
          <pc:sldMk cId="2899610716" sldId="287"/>
        </pc:sldMkLst>
        <pc:picChg chg="del">
          <ac:chgData name="Cantamessa Astrid" userId="25f9f48d-85bc-43a4-947a-61da0b1c16f5" providerId="ADAL" clId="{EA8D6D03-791E-436D-BC3D-CF6CFB78FFFA}" dt="2024-06-10T15:25:27.973" v="1119" actId="478"/>
          <ac:picMkLst>
            <pc:docMk/>
            <pc:sldMk cId="2899610716" sldId="287"/>
            <ac:picMk id="4" creationId="{BEA7F50A-5116-F9E9-A9B5-5A0E305BDB15}"/>
          </ac:picMkLst>
        </pc:picChg>
        <pc:picChg chg="add mod">
          <ac:chgData name="Cantamessa Astrid" userId="25f9f48d-85bc-43a4-947a-61da0b1c16f5" providerId="ADAL" clId="{EA8D6D03-791E-436D-BC3D-CF6CFB78FFFA}" dt="2024-06-10T15:25:28.173" v="1120"/>
          <ac:picMkLst>
            <pc:docMk/>
            <pc:sldMk cId="2899610716" sldId="287"/>
            <ac:picMk id="14" creationId="{751538B6-4B56-026F-9272-CF413D1AFB68}"/>
          </ac:picMkLst>
        </pc:picChg>
      </pc:sldChg>
      <pc:sldChg chg="addSp delSp modSp mod">
        <pc:chgData name="Cantamessa Astrid" userId="25f9f48d-85bc-43a4-947a-61da0b1c16f5" providerId="ADAL" clId="{EA8D6D03-791E-436D-BC3D-CF6CFB78FFFA}" dt="2024-06-10T15:25:17.063" v="1112"/>
        <pc:sldMkLst>
          <pc:docMk/>
          <pc:sldMk cId="1920933536" sldId="290"/>
        </pc:sldMkLst>
        <pc:picChg chg="add mod">
          <ac:chgData name="Cantamessa Astrid" userId="25f9f48d-85bc-43a4-947a-61da0b1c16f5" providerId="ADAL" clId="{EA8D6D03-791E-436D-BC3D-CF6CFB78FFFA}" dt="2024-06-10T15:25:17.063" v="1112"/>
          <ac:picMkLst>
            <pc:docMk/>
            <pc:sldMk cId="1920933536" sldId="290"/>
            <ac:picMk id="3" creationId="{9C6C55A7-DBEA-D3B7-DF75-BB21B61ED3AD}"/>
          </ac:picMkLst>
        </pc:picChg>
        <pc:picChg chg="del">
          <ac:chgData name="Cantamessa Astrid" userId="25f9f48d-85bc-43a4-947a-61da0b1c16f5" providerId="ADAL" clId="{EA8D6D03-791E-436D-BC3D-CF6CFB78FFFA}" dt="2024-06-10T15:25:16.814" v="1111" actId="478"/>
          <ac:picMkLst>
            <pc:docMk/>
            <pc:sldMk cId="1920933536" sldId="290"/>
            <ac:picMk id="4" creationId="{7D208A5C-0675-B514-F105-590ED85AE05B}"/>
          </ac:picMkLst>
        </pc:picChg>
      </pc:sldChg>
      <pc:sldChg chg="addSp delSp modSp mod">
        <pc:chgData name="Cantamessa Astrid" userId="25f9f48d-85bc-43a4-947a-61da0b1c16f5" providerId="ADAL" clId="{EA8D6D03-791E-436D-BC3D-CF6CFB78FFFA}" dt="2024-06-10T15:25:30.805" v="1122"/>
        <pc:sldMkLst>
          <pc:docMk/>
          <pc:sldMk cId="2941991863" sldId="470"/>
        </pc:sldMkLst>
        <pc:picChg chg="del">
          <ac:chgData name="Cantamessa Astrid" userId="25f9f48d-85bc-43a4-947a-61da0b1c16f5" providerId="ADAL" clId="{EA8D6D03-791E-436D-BC3D-CF6CFB78FFFA}" dt="2024-06-10T15:25:30.564" v="1121" actId="478"/>
          <ac:picMkLst>
            <pc:docMk/>
            <pc:sldMk cId="2941991863" sldId="470"/>
            <ac:picMk id="4" creationId="{BEA7F50A-5116-F9E9-A9B5-5A0E305BDB15}"/>
          </ac:picMkLst>
        </pc:picChg>
        <pc:picChg chg="add mod">
          <ac:chgData name="Cantamessa Astrid" userId="25f9f48d-85bc-43a4-947a-61da0b1c16f5" providerId="ADAL" clId="{EA8D6D03-791E-436D-BC3D-CF6CFB78FFFA}" dt="2024-06-10T15:25:30.805" v="1122"/>
          <ac:picMkLst>
            <pc:docMk/>
            <pc:sldMk cId="2941991863" sldId="470"/>
            <ac:picMk id="2348" creationId="{86572E59-0EFB-6255-4343-D00623739056}"/>
          </ac:picMkLst>
        </pc:picChg>
      </pc:sldChg>
      <pc:sldChg chg="addSp delSp modSp mod">
        <pc:chgData name="Cantamessa Astrid" userId="25f9f48d-85bc-43a4-947a-61da0b1c16f5" providerId="ADAL" clId="{EA8D6D03-791E-436D-BC3D-CF6CFB78FFFA}" dt="2024-06-10T15:25:19.969" v="1114"/>
        <pc:sldMkLst>
          <pc:docMk/>
          <pc:sldMk cId="304098410" sldId="480"/>
        </pc:sldMkLst>
        <pc:picChg chg="del">
          <ac:chgData name="Cantamessa Astrid" userId="25f9f48d-85bc-43a4-947a-61da0b1c16f5" providerId="ADAL" clId="{EA8D6D03-791E-436D-BC3D-CF6CFB78FFFA}" dt="2024-06-10T15:25:19.734" v="1113" actId="478"/>
          <ac:picMkLst>
            <pc:docMk/>
            <pc:sldMk cId="304098410" sldId="480"/>
            <ac:picMk id="4" creationId="{7D208A5C-0675-B514-F105-590ED85AE05B}"/>
          </ac:picMkLst>
        </pc:picChg>
        <pc:picChg chg="add mod">
          <ac:chgData name="Cantamessa Astrid" userId="25f9f48d-85bc-43a4-947a-61da0b1c16f5" providerId="ADAL" clId="{EA8D6D03-791E-436D-BC3D-CF6CFB78FFFA}" dt="2024-06-10T15:25:19.969" v="1114"/>
          <ac:picMkLst>
            <pc:docMk/>
            <pc:sldMk cId="304098410" sldId="480"/>
            <ac:picMk id="10" creationId="{32C0BD90-9AF7-5D82-E993-EDA16268BDCA}"/>
          </ac:picMkLst>
        </pc:picChg>
      </pc:sldChg>
      <pc:sldChg chg="addSp delSp modSp mod">
        <pc:chgData name="Cantamessa Astrid" userId="25f9f48d-85bc-43a4-947a-61da0b1c16f5" providerId="ADAL" clId="{EA8D6D03-791E-436D-BC3D-CF6CFB78FFFA}" dt="2024-06-10T15:25:33.251" v="1124"/>
        <pc:sldMkLst>
          <pc:docMk/>
          <pc:sldMk cId="3525052121" sldId="485"/>
        </pc:sldMkLst>
        <pc:picChg chg="del">
          <ac:chgData name="Cantamessa Astrid" userId="25f9f48d-85bc-43a4-947a-61da0b1c16f5" providerId="ADAL" clId="{EA8D6D03-791E-436D-BC3D-CF6CFB78FFFA}" dt="2024-06-10T15:25:33.062" v="1123" actId="478"/>
          <ac:picMkLst>
            <pc:docMk/>
            <pc:sldMk cId="3525052121" sldId="485"/>
            <ac:picMk id="3" creationId="{E395D877-9FDB-30DC-6673-DCE7C0C844AC}"/>
          </ac:picMkLst>
        </pc:picChg>
        <pc:picChg chg="add mod">
          <ac:chgData name="Cantamessa Astrid" userId="25f9f48d-85bc-43a4-947a-61da0b1c16f5" providerId="ADAL" clId="{EA8D6D03-791E-436D-BC3D-CF6CFB78FFFA}" dt="2024-06-10T15:25:33.251" v="1124"/>
          <ac:picMkLst>
            <pc:docMk/>
            <pc:sldMk cId="3525052121" sldId="485"/>
            <ac:picMk id="4" creationId="{6DF77290-3890-E270-F9C7-36D4B5043CEE}"/>
          </ac:picMkLst>
        </pc:picChg>
      </pc:sldChg>
      <pc:sldChg chg="addSp delSp modSp mod">
        <pc:chgData name="Cantamessa Astrid" userId="25f9f48d-85bc-43a4-947a-61da0b1c16f5" providerId="ADAL" clId="{EA8D6D03-791E-436D-BC3D-CF6CFB78FFFA}" dt="2024-06-11T06:50:01.184" v="1129" actId="208"/>
        <pc:sldMkLst>
          <pc:docMk/>
          <pc:sldMk cId="2827605956" sldId="486"/>
        </pc:sldMkLst>
        <pc:spChg chg="mod ord">
          <ac:chgData name="Cantamessa Astrid" userId="25f9f48d-85bc-43a4-947a-61da0b1c16f5" providerId="ADAL" clId="{EA8D6D03-791E-436D-BC3D-CF6CFB78FFFA}" dt="2024-06-11T06:50:01.184" v="1129" actId="208"/>
          <ac:spMkLst>
            <pc:docMk/>
            <pc:sldMk cId="2827605956" sldId="486"/>
            <ac:spMk id="17" creationId="{06C0B115-6E92-81F6-A8A8-A252B02EFCCE}"/>
          </ac:spMkLst>
        </pc:spChg>
        <pc:picChg chg="add mod ord">
          <ac:chgData name="Cantamessa Astrid" userId="25f9f48d-85bc-43a4-947a-61da0b1c16f5" providerId="ADAL" clId="{EA8D6D03-791E-436D-BC3D-CF6CFB78FFFA}" dt="2024-06-10T15:24:53.603" v="1100" actId="167"/>
          <ac:picMkLst>
            <pc:docMk/>
            <pc:sldMk cId="2827605956" sldId="486"/>
            <ac:picMk id="4" creationId="{A6497196-C297-0067-5221-698B80852319}"/>
          </ac:picMkLst>
        </pc:picChg>
        <pc:picChg chg="del">
          <ac:chgData name="Cantamessa Astrid" userId="25f9f48d-85bc-43a4-947a-61da0b1c16f5" providerId="ADAL" clId="{EA8D6D03-791E-436D-BC3D-CF6CFB78FFFA}" dt="2024-06-10T15:24:54.476" v="1101" actId="478"/>
          <ac:picMkLst>
            <pc:docMk/>
            <pc:sldMk cId="2827605956" sldId="486"/>
            <ac:picMk id="19" creationId="{D4805000-41EA-51C1-B587-18F7161E6ADE}"/>
          </ac:picMkLst>
        </pc:picChg>
      </pc:sldChg>
      <pc:sldChg chg="addSp delSp modSp mod">
        <pc:chgData name="Cantamessa Astrid" userId="25f9f48d-85bc-43a4-947a-61da0b1c16f5" providerId="ADAL" clId="{EA8D6D03-791E-436D-BC3D-CF6CFB78FFFA}" dt="2024-06-11T06:50:38.963" v="1131" actId="207"/>
        <pc:sldMkLst>
          <pc:docMk/>
          <pc:sldMk cId="3705121573" sldId="491"/>
        </pc:sldMkLst>
        <pc:spChg chg="mod">
          <ac:chgData name="Cantamessa Astrid" userId="25f9f48d-85bc-43a4-947a-61da0b1c16f5" providerId="ADAL" clId="{EA8D6D03-791E-436D-BC3D-CF6CFB78FFFA}" dt="2024-06-11T06:50:38.963" v="1131" actId="207"/>
          <ac:spMkLst>
            <pc:docMk/>
            <pc:sldMk cId="3705121573" sldId="491"/>
            <ac:spMk id="18" creationId="{3D02D1D4-B03E-045A-25A6-94471A016444}"/>
          </ac:spMkLst>
        </pc:spChg>
        <pc:picChg chg="add mod">
          <ac:chgData name="Cantamessa Astrid" userId="25f9f48d-85bc-43a4-947a-61da0b1c16f5" providerId="ADAL" clId="{EA8D6D03-791E-436D-BC3D-CF6CFB78FFFA}" dt="2024-06-10T15:25:04.803" v="1104"/>
          <ac:picMkLst>
            <pc:docMk/>
            <pc:sldMk cId="3705121573" sldId="491"/>
            <ac:picMk id="2" creationId="{95A9A5F7-56AF-F295-F101-08EC6119FFCB}"/>
          </ac:picMkLst>
        </pc:picChg>
        <pc:picChg chg="del">
          <ac:chgData name="Cantamessa Astrid" userId="25f9f48d-85bc-43a4-947a-61da0b1c16f5" providerId="ADAL" clId="{EA8D6D03-791E-436D-BC3D-CF6CFB78FFFA}" dt="2024-06-10T15:25:04.484" v="1103" actId="478"/>
          <ac:picMkLst>
            <pc:docMk/>
            <pc:sldMk cId="3705121573" sldId="491"/>
            <ac:picMk id="20" creationId="{AEA1BD63-6E52-4AE7-9E88-8A9FD6BF30D9}"/>
          </ac:picMkLst>
        </pc:picChg>
      </pc:sldChg>
      <pc:sldChg chg="addSp delSp modSp mod">
        <pc:chgData name="Cantamessa Astrid" userId="25f9f48d-85bc-43a4-947a-61da0b1c16f5" providerId="ADAL" clId="{EA8D6D03-791E-436D-BC3D-CF6CFB78FFFA}" dt="2024-06-11T06:50:46.558" v="1133" actId="207"/>
        <pc:sldMkLst>
          <pc:docMk/>
          <pc:sldMk cId="550604560" sldId="492"/>
        </pc:sldMkLst>
        <pc:spChg chg="mod">
          <ac:chgData name="Cantamessa Astrid" userId="25f9f48d-85bc-43a4-947a-61da0b1c16f5" providerId="ADAL" clId="{EA8D6D03-791E-436D-BC3D-CF6CFB78FFFA}" dt="2024-06-11T06:50:46.558" v="1133" actId="207"/>
          <ac:spMkLst>
            <pc:docMk/>
            <pc:sldMk cId="550604560" sldId="492"/>
            <ac:spMk id="3" creationId="{A2212B34-3D0B-C977-FFE7-68D4CE844D7F}"/>
          </ac:spMkLst>
        </pc:spChg>
        <pc:picChg chg="add mod">
          <ac:chgData name="Cantamessa Astrid" userId="25f9f48d-85bc-43a4-947a-61da0b1c16f5" providerId="ADAL" clId="{EA8D6D03-791E-436D-BC3D-CF6CFB78FFFA}" dt="2024-06-10T15:25:07.285" v="1106"/>
          <ac:picMkLst>
            <pc:docMk/>
            <pc:sldMk cId="550604560" sldId="492"/>
            <ac:picMk id="2" creationId="{B3BA8113-89AB-4EE9-2D67-3AB81B07FCB7}"/>
          </ac:picMkLst>
        </pc:picChg>
        <pc:picChg chg="del">
          <ac:chgData name="Cantamessa Astrid" userId="25f9f48d-85bc-43a4-947a-61da0b1c16f5" providerId="ADAL" clId="{EA8D6D03-791E-436D-BC3D-CF6CFB78FFFA}" dt="2024-06-10T15:25:07.013" v="1105" actId="478"/>
          <ac:picMkLst>
            <pc:docMk/>
            <pc:sldMk cId="550604560" sldId="492"/>
            <ac:picMk id="8" creationId="{CFB7DE92-41DB-7999-7245-1C9319B4FEDD}"/>
          </ac:picMkLst>
        </pc:picChg>
      </pc:sldChg>
      <pc:sldChg chg="addSp delSp modSp mod">
        <pc:chgData name="Cantamessa Astrid" userId="25f9f48d-85bc-43a4-947a-61da0b1c16f5" providerId="ADAL" clId="{EA8D6D03-791E-436D-BC3D-CF6CFB78FFFA}" dt="2024-06-10T15:25:22.523" v="1116"/>
        <pc:sldMkLst>
          <pc:docMk/>
          <pc:sldMk cId="3612052273" sldId="494"/>
        </pc:sldMkLst>
        <pc:picChg chg="del">
          <ac:chgData name="Cantamessa Astrid" userId="25f9f48d-85bc-43a4-947a-61da0b1c16f5" providerId="ADAL" clId="{EA8D6D03-791E-436D-BC3D-CF6CFB78FFFA}" dt="2024-06-10T15:25:22.283" v="1115" actId="478"/>
          <ac:picMkLst>
            <pc:docMk/>
            <pc:sldMk cId="3612052273" sldId="494"/>
            <ac:picMk id="4" creationId="{7D208A5C-0675-B514-F105-590ED85AE05B}"/>
          </ac:picMkLst>
        </pc:picChg>
        <pc:picChg chg="add mod">
          <ac:chgData name="Cantamessa Astrid" userId="25f9f48d-85bc-43a4-947a-61da0b1c16f5" providerId="ADAL" clId="{EA8D6D03-791E-436D-BC3D-CF6CFB78FFFA}" dt="2024-06-10T15:25:22.523" v="1116"/>
          <ac:picMkLst>
            <pc:docMk/>
            <pc:sldMk cId="3612052273" sldId="494"/>
            <ac:picMk id="62" creationId="{4AD5AC30-04C0-827E-400C-7973C1756178}"/>
          </ac:picMkLst>
        </pc:picChg>
      </pc:sldChg>
      <pc:sldChg chg="addSp delSp modSp mod">
        <pc:chgData name="Cantamessa Astrid" userId="25f9f48d-85bc-43a4-947a-61da0b1c16f5" providerId="ADAL" clId="{EA8D6D03-791E-436D-BC3D-CF6CFB78FFFA}" dt="2024-06-10T15:25:25.803" v="1118"/>
        <pc:sldMkLst>
          <pc:docMk/>
          <pc:sldMk cId="3525113201" sldId="499"/>
        </pc:sldMkLst>
        <pc:picChg chg="add mod">
          <ac:chgData name="Cantamessa Astrid" userId="25f9f48d-85bc-43a4-947a-61da0b1c16f5" providerId="ADAL" clId="{EA8D6D03-791E-436D-BC3D-CF6CFB78FFFA}" dt="2024-06-10T15:25:25.803" v="1118"/>
          <ac:picMkLst>
            <pc:docMk/>
            <pc:sldMk cId="3525113201" sldId="499"/>
            <ac:picMk id="7" creationId="{80BC946B-7677-0ACE-1B56-E1772DDD4A8D}"/>
          </ac:picMkLst>
        </pc:picChg>
        <pc:picChg chg="del">
          <ac:chgData name="Cantamessa Astrid" userId="25f9f48d-85bc-43a4-947a-61da0b1c16f5" providerId="ADAL" clId="{EA8D6D03-791E-436D-BC3D-CF6CFB78FFFA}" dt="2024-06-10T15:25:25.533" v="1117" actId="478"/>
          <ac:picMkLst>
            <pc:docMk/>
            <pc:sldMk cId="3525113201" sldId="499"/>
            <ac:picMk id="8" creationId="{CFB7DE92-41DB-7999-7245-1C9319B4FED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ource Sans Pro" panose="020B0503030403020204" pitchFamily="34" charset="0"/>
              </a:defRPr>
            </a:lvl1pPr>
          </a:lstStyle>
          <a:p>
            <a:endParaRPr lang="fr-BE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ource Sans Pro" panose="020B0503030403020204" pitchFamily="34" charset="0"/>
              </a:defRPr>
            </a:lvl1pPr>
          </a:lstStyle>
          <a:p>
            <a:fld id="{CFD0F489-58E7-4A49-A90D-02C14A598AA1}" type="datetimeFigureOut">
              <a:rPr lang="fr-BE" smtClean="0"/>
              <a:pPr/>
              <a:t>16-10-24</a:t>
            </a:fld>
            <a:endParaRPr lang="fr-BE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ource Sans Pro" panose="020B0503030403020204" pitchFamily="34" charset="0"/>
              </a:defRPr>
            </a:lvl1pPr>
          </a:lstStyle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ource Sans Pro" panose="020B0503030403020204" pitchFamily="34" charset="0"/>
              </a:defRPr>
            </a:lvl1pPr>
          </a:lstStyle>
          <a:p>
            <a:fld id="{1722E173-E964-4AA1-9D5B-3C69CB0631C1}" type="slidenum">
              <a:rPr lang="fr-BE" smtClean="0"/>
              <a:pPr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46925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pPr/>
              <a:t>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42813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87345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pPr/>
              <a:t>11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10183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pPr/>
              <a:t>12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88257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pPr/>
              <a:t>13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41506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6AA4A-CED0-41A9-977E-908EC20008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91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6AA4A-CED0-41A9-977E-908EC20008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73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pPr/>
              <a:t>16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44835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pPr/>
              <a:t>17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86387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6AA4A-CED0-41A9-977E-908EC20008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62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6260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fontAlgn="base">
              <a:lnSpc>
                <a:spcPct val="115000"/>
              </a:lnSpc>
              <a:spcAft>
                <a:spcPts val="800"/>
              </a:spcAft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proximal tibia is a region of high biomechanical importance that helps to distribute forces and prevent stress concentrations.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6298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92382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pPr/>
              <a:t>21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37694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93223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05838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48763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34820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97575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12535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08786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2C4C16-15C3-4DD1-AE69-FD115E1E2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F2A262-E725-4C7E-9E49-DEAE8A551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F85B64-43E1-4A27-9D6A-FAEDBC147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D752-D26A-4B4A-8606-D599D1AA7333}" type="datetime1">
              <a:rPr lang="fr-BE" smtClean="0"/>
              <a:t>16-10-24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E93E08-400E-4205-99FB-94E802E7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7F7683-6D29-4F03-913A-ECA1BC41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1224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5B1E81-4F77-4FD7-871A-F2F23FF70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213661F-E6F7-48CB-8445-385C9CCA8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E96B02-A61A-4C9A-95FF-522681E52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474C7-E35A-49AA-AB01-7484A7F6699D}" type="datetime1">
              <a:rPr lang="fr-BE" smtClean="0"/>
              <a:t>16-10-24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0497EB-FCD4-4B03-A990-E942D0505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0C0F26-64A5-4A3A-A627-B4E16A89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39377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F6159F7-306B-4A26-A31F-70DA0F8B8A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2452608-A583-4CFB-949D-B8E5B0306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5D31E1-86CE-4A62-B999-BC7CA886A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9EB6-660E-48CF-8DCA-98AE19869B4C}" type="datetime1">
              <a:rPr lang="fr-BE" smtClean="0"/>
              <a:t>16-10-24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551540-FCBF-44C8-AF92-059E09F9F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203022-6FF9-4F12-A7A5-215B784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3505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D6445B-027A-4723-8851-08AA0B64C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39B11E-0E37-4857-AD56-4F863AF25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3941D5-15CD-4499-A725-BE6D5954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0DFA-85D8-41BA-9324-461826BE13B6}" type="datetime1">
              <a:rPr lang="fr-BE" smtClean="0"/>
              <a:t>16-10-24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E5D23D-5825-4F21-BA64-168D2BB58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EBF7D2-85BA-4185-99C8-5A7278A91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6461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27A00F-EA5F-49FF-BD78-7C2EBABCB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EDDFE22-9501-4A2E-94BE-6B5924ACD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97F603-EBAA-4C04-B1D2-D10ABFF64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951D1-CB9F-434A-A8E6-29F1FEBE3ED7}" type="datetime1">
              <a:rPr lang="fr-BE" smtClean="0"/>
              <a:t>16-10-24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3973BA-5F38-4A96-9116-E99CB86B3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A54349-AAFA-44CD-8936-B28F3AC9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2826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116B0C-29EE-4890-9299-762EB2243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9242B3-309F-48FD-BB2C-8CF3D4437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757188-7F7A-4292-973A-84423769A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456F168-0C72-49E6-8BFE-866620053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44706-7D72-4724-923F-3FFCCA956440}" type="datetime1">
              <a:rPr lang="fr-BE" smtClean="0"/>
              <a:t>16-10-24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CAE4B4-C6FA-4860-9986-914706C5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F41498E-C6F8-4E14-B8C7-5328A06E6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62268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508ED0-A7F2-4EF0-83F3-2D938F10E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D2820B-BB3D-4B88-A3E1-8D5E6745C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4F7CC0-BBB0-45D3-97EB-0E7E41CA9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518604C-2CBD-4017-8A13-672350556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F375C04-12B0-480F-BD77-9F69BC7486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626230F-D298-4894-8BFE-140B0DE49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B341-8EE0-4CF2-AD04-824713C8A4EC}" type="datetime1">
              <a:rPr lang="fr-BE" smtClean="0"/>
              <a:t>16-10-24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25F01A8-624D-4E57-8094-E89331BFF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F79849-9EBD-40F1-8B7A-195A2C426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29874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50C3FF-DAFD-44E4-9A5A-B0D29A59E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3CB2AE8-A831-4B16-8E71-63F7C6049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7910-9572-4ADE-81DC-A7F9D78AD5A9}" type="datetime1">
              <a:rPr lang="fr-BE" smtClean="0"/>
              <a:t>16-10-24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33CC1D-A105-49EF-98BF-5FA876C29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EBC43C-DF17-4201-BEF2-A7A85A0A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71757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0850DD7-0C83-41A4-BCA8-A492CB69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7F9C4-103C-4839-9862-E057E370CFAD}" type="datetime1">
              <a:rPr lang="fr-BE" smtClean="0"/>
              <a:t>16-10-24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831E891-D84A-4A34-8D43-226EE9BAD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68B7C6-00B9-4088-8D05-C3ED41B0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0024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CBC1B6-D3F4-41B3-AEE0-AA645D569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0C0DC8-B569-42D7-9B72-EC1E77C3B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1D46D3-E175-4D58-BB6A-2281574C7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0CC11D-F4E2-4F4F-B21B-24FF1F155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2129-6BDA-4DE0-A98F-676D0CF4396F}" type="datetime1">
              <a:rPr lang="fr-BE" smtClean="0"/>
              <a:t>16-10-24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E6B85B-5DC6-4EFF-8410-DA371D00D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9E0D30-6DA2-4640-8B1C-1E0B2F8D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5785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B44349-545D-4E8B-932D-54760159D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C1C302B-EE30-4C7E-B456-4E784B159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D727B6-C0BF-40BD-876E-9A027803E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3A57B99-7261-4E1E-A600-5D843DB21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0DE1-E695-4827-9D91-15E80045A8C6}" type="datetime1">
              <a:rPr lang="fr-BE" smtClean="0"/>
              <a:t>16-10-24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59EF2B-E4FA-4251-A2F1-F1B25E4B5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C6F859-548C-4602-A1A8-F1105FBF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8557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D7481AD-59B5-47D0-8315-6B51E0899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0A9EBA-93CC-4CD9-A850-9667CCA02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188C1F-1EC3-4C25-96DD-85A7D4767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fld id="{C8017D41-1389-48FC-99AC-7338085C54A1}" type="datetime1">
              <a:rPr lang="fr-BE" smtClean="0"/>
              <a:pPr/>
              <a:t>16-10-24</a:t>
            </a:fld>
            <a:endParaRPr lang="fr-BE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DACF9B-DF00-424C-AE69-910AA8028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36BD3B-B5F1-4EE4-A782-88B3AA55EF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fld id="{55D7FDD0-AF08-4026-B032-B5741B0D364C}" type="slidenum">
              <a:rPr lang="fr-BE" smtClean="0"/>
              <a:pPr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7612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240.xml"/><Relationship Id="rId18" Type="http://schemas.openxmlformats.org/officeDocument/2006/relationships/tags" Target="../tags/tag245.xml"/><Relationship Id="rId26" Type="http://schemas.openxmlformats.org/officeDocument/2006/relationships/tags" Target="../tags/tag253.xml"/><Relationship Id="rId39" Type="http://schemas.openxmlformats.org/officeDocument/2006/relationships/image" Target="../media/image19.png"/><Relationship Id="rId21" Type="http://schemas.openxmlformats.org/officeDocument/2006/relationships/tags" Target="../tags/tag248.xml"/><Relationship Id="rId34" Type="http://schemas.openxmlformats.org/officeDocument/2006/relationships/tags" Target="../tags/tag261.xml"/><Relationship Id="rId42" Type="http://schemas.openxmlformats.org/officeDocument/2006/relationships/image" Target="../media/image31.png"/><Relationship Id="rId47" Type="http://schemas.openxmlformats.org/officeDocument/2006/relationships/image" Target="../media/image36.png"/><Relationship Id="rId50" Type="http://schemas.openxmlformats.org/officeDocument/2006/relationships/image" Target="../media/image2.png"/><Relationship Id="rId7" Type="http://schemas.openxmlformats.org/officeDocument/2006/relationships/tags" Target="../tags/tag234.xml"/><Relationship Id="rId2" Type="http://schemas.openxmlformats.org/officeDocument/2006/relationships/tags" Target="../tags/tag229.xml"/><Relationship Id="rId16" Type="http://schemas.openxmlformats.org/officeDocument/2006/relationships/tags" Target="../tags/tag243.xml"/><Relationship Id="rId29" Type="http://schemas.openxmlformats.org/officeDocument/2006/relationships/tags" Target="../tags/tag256.xml"/><Relationship Id="rId11" Type="http://schemas.openxmlformats.org/officeDocument/2006/relationships/tags" Target="../tags/tag238.xml"/><Relationship Id="rId24" Type="http://schemas.openxmlformats.org/officeDocument/2006/relationships/tags" Target="../tags/tag251.xml"/><Relationship Id="rId32" Type="http://schemas.openxmlformats.org/officeDocument/2006/relationships/tags" Target="../tags/tag259.xml"/><Relationship Id="rId37" Type="http://schemas.openxmlformats.org/officeDocument/2006/relationships/slideLayout" Target="../slideLayouts/slideLayout2.xml"/><Relationship Id="rId40" Type="http://schemas.openxmlformats.org/officeDocument/2006/relationships/image" Target="../media/image21.png"/><Relationship Id="rId45" Type="http://schemas.openxmlformats.org/officeDocument/2006/relationships/image" Target="../media/image34.png"/><Relationship Id="rId5" Type="http://schemas.openxmlformats.org/officeDocument/2006/relationships/tags" Target="../tags/tag232.xml"/><Relationship Id="rId15" Type="http://schemas.openxmlformats.org/officeDocument/2006/relationships/tags" Target="../tags/tag242.xml"/><Relationship Id="rId23" Type="http://schemas.openxmlformats.org/officeDocument/2006/relationships/tags" Target="../tags/tag250.xml"/><Relationship Id="rId28" Type="http://schemas.openxmlformats.org/officeDocument/2006/relationships/tags" Target="../tags/tag255.xml"/><Relationship Id="rId36" Type="http://schemas.openxmlformats.org/officeDocument/2006/relationships/tags" Target="../tags/tag263.xml"/><Relationship Id="rId49" Type="http://schemas.openxmlformats.org/officeDocument/2006/relationships/image" Target="../media/image1.png"/><Relationship Id="rId10" Type="http://schemas.openxmlformats.org/officeDocument/2006/relationships/tags" Target="../tags/tag237.xml"/><Relationship Id="rId19" Type="http://schemas.openxmlformats.org/officeDocument/2006/relationships/tags" Target="../tags/tag246.xml"/><Relationship Id="rId31" Type="http://schemas.openxmlformats.org/officeDocument/2006/relationships/tags" Target="../tags/tag258.xml"/><Relationship Id="rId44" Type="http://schemas.openxmlformats.org/officeDocument/2006/relationships/image" Target="../media/image33.png"/><Relationship Id="rId4" Type="http://schemas.openxmlformats.org/officeDocument/2006/relationships/tags" Target="../tags/tag231.xml"/><Relationship Id="rId9" Type="http://schemas.openxmlformats.org/officeDocument/2006/relationships/tags" Target="../tags/tag236.xml"/><Relationship Id="rId14" Type="http://schemas.openxmlformats.org/officeDocument/2006/relationships/tags" Target="../tags/tag241.xml"/><Relationship Id="rId22" Type="http://schemas.openxmlformats.org/officeDocument/2006/relationships/tags" Target="../tags/tag249.xml"/><Relationship Id="rId27" Type="http://schemas.openxmlformats.org/officeDocument/2006/relationships/tags" Target="../tags/tag254.xml"/><Relationship Id="rId30" Type="http://schemas.openxmlformats.org/officeDocument/2006/relationships/tags" Target="../tags/tag257.xml"/><Relationship Id="rId35" Type="http://schemas.openxmlformats.org/officeDocument/2006/relationships/tags" Target="../tags/tag262.xml"/><Relationship Id="rId43" Type="http://schemas.openxmlformats.org/officeDocument/2006/relationships/image" Target="../media/image32.png"/><Relationship Id="rId48" Type="http://schemas.openxmlformats.org/officeDocument/2006/relationships/image" Target="../media/image37.png"/><Relationship Id="rId8" Type="http://schemas.openxmlformats.org/officeDocument/2006/relationships/tags" Target="../tags/tag235.xml"/><Relationship Id="rId51" Type="http://schemas.openxmlformats.org/officeDocument/2006/relationships/image" Target="../media/image28.png"/><Relationship Id="rId3" Type="http://schemas.openxmlformats.org/officeDocument/2006/relationships/tags" Target="../tags/tag230.xml"/><Relationship Id="rId12" Type="http://schemas.openxmlformats.org/officeDocument/2006/relationships/tags" Target="../tags/tag239.xml"/><Relationship Id="rId17" Type="http://schemas.openxmlformats.org/officeDocument/2006/relationships/tags" Target="../tags/tag244.xml"/><Relationship Id="rId25" Type="http://schemas.openxmlformats.org/officeDocument/2006/relationships/tags" Target="../tags/tag252.xml"/><Relationship Id="rId33" Type="http://schemas.openxmlformats.org/officeDocument/2006/relationships/tags" Target="../tags/tag260.xml"/><Relationship Id="rId38" Type="http://schemas.openxmlformats.org/officeDocument/2006/relationships/notesSlide" Target="../notesSlides/notesSlide10.xml"/><Relationship Id="rId46" Type="http://schemas.openxmlformats.org/officeDocument/2006/relationships/image" Target="../media/image35.png"/><Relationship Id="rId20" Type="http://schemas.openxmlformats.org/officeDocument/2006/relationships/tags" Target="../tags/tag247.xml"/><Relationship Id="rId41" Type="http://schemas.openxmlformats.org/officeDocument/2006/relationships/image" Target="../media/image18.png"/><Relationship Id="rId1" Type="http://schemas.openxmlformats.org/officeDocument/2006/relationships/tags" Target="../tags/tag228.xml"/><Relationship Id="rId6" Type="http://schemas.openxmlformats.org/officeDocument/2006/relationships/tags" Target="../tags/tag233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tags" Target="../tags/tag289.xml"/><Relationship Id="rId21" Type="http://schemas.openxmlformats.org/officeDocument/2006/relationships/tags" Target="../tags/tag284.xml"/><Relationship Id="rId34" Type="http://schemas.openxmlformats.org/officeDocument/2006/relationships/tags" Target="../tags/tag297.xml"/><Relationship Id="rId42" Type="http://schemas.openxmlformats.org/officeDocument/2006/relationships/tags" Target="../tags/tag305.xml"/><Relationship Id="rId47" Type="http://schemas.openxmlformats.org/officeDocument/2006/relationships/tags" Target="../tags/tag310.xml"/><Relationship Id="rId50" Type="http://schemas.openxmlformats.org/officeDocument/2006/relationships/tags" Target="../tags/tag313.xml"/><Relationship Id="rId55" Type="http://schemas.openxmlformats.org/officeDocument/2006/relationships/tags" Target="../tags/tag318.xml"/><Relationship Id="rId63" Type="http://schemas.openxmlformats.org/officeDocument/2006/relationships/image" Target="../media/image2.png"/><Relationship Id="rId7" Type="http://schemas.openxmlformats.org/officeDocument/2006/relationships/tags" Target="../tags/tag270.xml"/><Relationship Id="rId2" Type="http://schemas.openxmlformats.org/officeDocument/2006/relationships/tags" Target="../tags/tag265.xml"/><Relationship Id="rId16" Type="http://schemas.openxmlformats.org/officeDocument/2006/relationships/tags" Target="../tags/tag279.xml"/><Relationship Id="rId29" Type="http://schemas.openxmlformats.org/officeDocument/2006/relationships/tags" Target="../tags/tag292.xml"/><Relationship Id="rId11" Type="http://schemas.openxmlformats.org/officeDocument/2006/relationships/tags" Target="../tags/tag274.xml"/><Relationship Id="rId24" Type="http://schemas.openxmlformats.org/officeDocument/2006/relationships/tags" Target="../tags/tag287.xml"/><Relationship Id="rId32" Type="http://schemas.openxmlformats.org/officeDocument/2006/relationships/tags" Target="../tags/tag295.xml"/><Relationship Id="rId37" Type="http://schemas.openxmlformats.org/officeDocument/2006/relationships/tags" Target="../tags/tag300.xml"/><Relationship Id="rId40" Type="http://schemas.openxmlformats.org/officeDocument/2006/relationships/tags" Target="../tags/tag303.xml"/><Relationship Id="rId45" Type="http://schemas.openxmlformats.org/officeDocument/2006/relationships/tags" Target="../tags/tag308.xml"/><Relationship Id="rId53" Type="http://schemas.openxmlformats.org/officeDocument/2006/relationships/tags" Target="../tags/tag316.xml"/><Relationship Id="rId58" Type="http://schemas.openxmlformats.org/officeDocument/2006/relationships/tags" Target="../tags/tag321.xml"/><Relationship Id="rId66" Type="http://schemas.openxmlformats.org/officeDocument/2006/relationships/image" Target="../media/image40.png"/><Relationship Id="rId5" Type="http://schemas.openxmlformats.org/officeDocument/2006/relationships/tags" Target="../tags/tag268.xml"/><Relationship Id="rId61" Type="http://schemas.openxmlformats.org/officeDocument/2006/relationships/notesSlide" Target="../notesSlides/notesSlide11.xml"/><Relationship Id="rId19" Type="http://schemas.openxmlformats.org/officeDocument/2006/relationships/tags" Target="../tags/tag282.xml"/><Relationship Id="rId14" Type="http://schemas.openxmlformats.org/officeDocument/2006/relationships/tags" Target="../tags/tag277.xml"/><Relationship Id="rId22" Type="http://schemas.openxmlformats.org/officeDocument/2006/relationships/tags" Target="../tags/tag285.xml"/><Relationship Id="rId27" Type="http://schemas.openxmlformats.org/officeDocument/2006/relationships/tags" Target="../tags/tag290.xml"/><Relationship Id="rId30" Type="http://schemas.openxmlformats.org/officeDocument/2006/relationships/tags" Target="../tags/tag293.xml"/><Relationship Id="rId35" Type="http://schemas.openxmlformats.org/officeDocument/2006/relationships/tags" Target="../tags/tag298.xml"/><Relationship Id="rId43" Type="http://schemas.openxmlformats.org/officeDocument/2006/relationships/tags" Target="../tags/tag306.xml"/><Relationship Id="rId48" Type="http://schemas.openxmlformats.org/officeDocument/2006/relationships/tags" Target="../tags/tag311.xml"/><Relationship Id="rId56" Type="http://schemas.openxmlformats.org/officeDocument/2006/relationships/tags" Target="../tags/tag319.xml"/><Relationship Id="rId64" Type="http://schemas.openxmlformats.org/officeDocument/2006/relationships/image" Target="../media/image38.png"/><Relationship Id="rId8" Type="http://schemas.openxmlformats.org/officeDocument/2006/relationships/tags" Target="../tags/tag271.xml"/><Relationship Id="rId51" Type="http://schemas.openxmlformats.org/officeDocument/2006/relationships/tags" Target="../tags/tag314.xml"/><Relationship Id="rId3" Type="http://schemas.openxmlformats.org/officeDocument/2006/relationships/tags" Target="../tags/tag266.xml"/><Relationship Id="rId12" Type="http://schemas.openxmlformats.org/officeDocument/2006/relationships/tags" Target="../tags/tag275.xml"/><Relationship Id="rId17" Type="http://schemas.openxmlformats.org/officeDocument/2006/relationships/tags" Target="../tags/tag280.xml"/><Relationship Id="rId25" Type="http://schemas.openxmlformats.org/officeDocument/2006/relationships/tags" Target="../tags/tag288.xml"/><Relationship Id="rId33" Type="http://schemas.openxmlformats.org/officeDocument/2006/relationships/tags" Target="../tags/tag296.xml"/><Relationship Id="rId38" Type="http://schemas.openxmlformats.org/officeDocument/2006/relationships/tags" Target="../tags/tag301.xml"/><Relationship Id="rId46" Type="http://schemas.openxmlformats.org/officeDocument/2006/relationships/tags" Target="../tags/tag309.xml"/><Relationship Id="rId59" Type="http://schemas.openxmlformats.org/officeDocument/2006/relationships/tags" Target="../tags/tag322.xml"/><Relationship Id="rId20" Type="http://schemas.openxmlformats.org/officeDocument/2006/relationships/tags" Target="../tags/tag283.xml"/><Relationship Id="rId41" Type="http://schemas.openxmlformats.org/officeDocument/2006/relationships/tags" Target="../tags/tag304.xml"/><Relationship Id="rId54" Type="http://schemas.openxmlformats.org/officeDocument/2006/relationships/tags" Target="../tags/tag317.xml"/><Relationship Id="rId62" Type="http://schemas.openxmlformats.org/officeDocument/2006/relationships/image" Target="../media/image1.png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5" Type="http://schemas.openxmlformats.org/officeDocument/2006/relationships/tags" Target="../tags/tag278.xml"/><Relationship Id="rId23" Type="http://schemas.openxmlformats.org/officeDocument/2006/relationships/tags" Target="../tags/tag286.xml"/><Relationship Id="rId28" Type="http://schemas.openxmlformats.org/officeDocument/2006/relationships/tags" Target="../tags/tag291.xml"/><Relationship Id="rId36" Type="http://schemas.openxmlformats.org/officeDocument/2006/relationships/tags" Target="../tags/tag299.xml"/><Relationship Id="rId49" Type="http://schemas.openxmlformats.org/officeDocument/2006/relationships/tags" Target="../tags/tag312.xml"/><Relationship Id="rId57" Type="http://schemas.openxmlformats.org/officeDocument/2006/relationships/tags" Target="../tags/tag320.xml"/><Relationship Id="rId10" Type="http://schemas.openxmlformats.org/officeDocument/2006/relationships/tags" Target="../tags/tag273.xml"/><Relationship Id="rId31" Type="http://schemas.openxmlformats.org/officeDocument/2006/relationships/tags" Target="../tags/tag294.xml"/><Relationship Id="rId44" Type="http://schemas.openxmlformats.org/officeDocument/2006/relationships/tags" Target="../tags/tag307.xml"/><Relationship Id="rId52" Type="http://schemas.openxmlformats.org/officeDocument/2006/relationships/tags" Target="../tags/tag315.xml"/><Relationship Id="rId60" Type="http://schemas.openxmlformats.org/officeDocument/2006/relationships/slideLayout" Target="../slideLayouts/slideLayout7.xml"/><Relationship Id="rId65" Type="http://schemas.openxmlformats.org/officeDocument/2006/relationships/image" Target="../media/image39.png"/><Relationship Id="rId4" Type="http://schemas.openxmlformats.org/officeDocument/2006/relationships/tags" Target="../tags/tag267.xml"/><Relationship Id="rId9" Type="http://schemas.openxmlformats.org/officeDocument/2006/relationships/tags" Target="../tags/tag272.xml"/><Relationship Id="rId13" Type="http://schemas.openxmlformats.org/officeDocument/2006/relationships/tags" Target="../tags/tag276.xml"/><Relationship Id="rId18" Type="http://schemas.openxmlformats.org/officeDocument/2006/relationships/tags" Target="../tags/tag281.xml"/><Relationship Id="rId39" Type="http://schemas.openxmlformats.org/officeDocument/2006/relationships/tags" Target="../tags/tag302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tags" Target="../tags/tag348.xml"/><Relationship Id="rId21" Type="http://schemas.openxmlformats.org/officeDocument/2006/relationships/tags" Target="../tags/tag343.xml"/><Relationship Id="rId34" Type="http://schemas.openxmlformats.org/officeDocument/2006/relationships/tags" Target="../tags/tag356.xml"/><Relationship Id="rId42" Type="http://schemas.openxmlformats.org/officeDocument/2006/relationships/tags" Target="../tags/tag364.xml"/><Relationship Id="rId47" Type="http://schemas.openxmlformats.org/officeDocument/2006/relationships/tags" Target="../tags/tag369.xml"/><Relationship Id="rId50" Type="http://schemas.openxmlformats.org/officeDocument/2006/relationships/tags" Target="../tags/tag372.xml"/><Relationship Id="rId55" Type="http://schemas.openxmlformats.org/officeDocument/2006/relationships/tags" Target="../tags/tag377.xml"/><Relationship Id="rId63" Type="http://schemas.openxmlformats.org/officeDocument/2006/relationships/image" Target="../media/image2.png"/><Relationship Id="rId7" Type="http://schemas.openxmlformats.org/officeDocument/2006/relationships/tags" Target="../tags/tag329.xml"/><Relationship Id="rId2" Type="http://schemas.openxmlformats.org/officeDocument/2006/relationships/tags" Target="../tags/tag324.xml"/><Relationship Id="rId16" Type="http://schemas.openxmlformats.org/officeDocument/2006/relationships/tags" Target="../tags/tag338.xml"/><Relationship Id="rId29" Type="http://schemas.openxmlformats.org/officeDocument/2006/relationships/tags" Target="../tags/tag351.xml"/><Relationship Id="rId11" Type="http://schemas.openxmlformats.org/officeDocument/2006/relationships/tags" Target="../tags/tag333.xml"/><Relationship Id="rId24" Type="http://schemas.openxmlformats.org/officeDocument/2006/relationships/tags" Target="../tags/tag346.xml"/><Relationship Id="rId32" Type="http://schemas.openxmlformats.org/officeDocument/2006/relationships/tags" Target="../tags/tag354.xml"/><Relationship Id="rId37" Type="http://schemas.openxmlformats.org/officeDocument/2006/relationships/tags" Target="../tags/tag359.xml"/><Relationship Id="rId40" Type="http://schemas.openxmlformats.org/officeDocument/2006/relationships/tags" Target="../tags/tag362.xml"/><Relationship Id="rId45" Type="http://schemas.openxmlformats.org/officeDocument/2006/relationships/tags" Target="../tags/tag367.xml"/><Relationship Id="rId53" Type="http://schemas.openxmlformats.org/officeDocument/2006/relationships/tags" Target="../tags/tag375.xml"/><Relationship Id="rId58" Type="http://schemas.openxmlformats.org/officeDocument/2006/relationships/tags" Target="../tags/tag380.xml"/><Relationship Id="rId66" Type="http://schemas.openxmlformats.org/officeDocument/2006/relationships/image" Target="../media/image40.png"/><Relationship Id="rId5" Type="http://schemas.openxmlformats.org/officeDocument/2006/relationships/tags" Target="../tags/tag327.xml"/><Relationship Id="rId61" Type="http://schemas.openxmlformats.org/officeDocument/2006/relationships/notesSlide" Target="../notesSlides/notesSlide12.xml"/><Relationship Id="rId19" Type="http://schemas.openxmlformats.org/officeDocument/2006/relationships/tags" Target="../tags/tag341.xml"/><Relationship Id="rId14" Type="http://schemas.openxmlformats.org/officeDocument/2006/relationships/tags" Target="../tags/tag336.xml"/><Relationship Id="rId22" Type="http://schemas.openxmlformats.org/officeDocument/2006/relationships/tags" Target="../tags/tag344.xml"/><Relationship Id="rId27" Type="http://schemas.openxmlformats.org/officeDocument/2006/relationships/tags" Target="../tags/tag349.xml"/><Relationship Id="rId30" Type="http://schemas.openxmlformats.org/officeDocument/2006/relationships/tags" Target="../tags/tag352.xml"/><Relationship Id="rId35" Type="http://schemas.openxmlformats.org/officeDocument/2006/relationships/tags" Target="../tags/tag357.xml"/><Relationship Id="rId43" Type="http://schemas.openxmlformats.org/officeDocument/2006/relationships/tags" Target="../tags/tag365.xml"/><Relationship Id="rId48" Type="http://schemas.openxmlformats.org/officeDocument/2006/relationships/tags" Target="../tags/tag370.xml"/><Relationship Id="rId56" Type="http://schemas.openxmlformats.org/officeDocument/2006/relationships/tags" Target="../tags/tag378.xml"/><Relationship Id="rId64" Type="http://schemas.openxmlformats.org/officeDocument/2006/relationships/image" Target="../media/image38.png"/><Relationship Id="rId8" Type="http://schemas.openxmlformats.org/officeDocument/2006/relationships/tags" Target="../tags/tag330.xml"/><Relationship Id="rId51" Type="http://schemas.openxmlformats.org/officeDocument/2006/relationships/tags" Target="../tags/tag373.xml"/><Relationship Id="rId3" Type="http://schemas.openxmlformats.org/officeDocument/2006/relationships/tags" Target="../tags/tag325.xml"/><Relationship Id="rId12" Type="http://schemas.openxmlformats.org/officeDocument/2006/relationships/tags" Target="../tags/tag334.xml"/><Relationship Id="rId17" Type="http://schemas.openxmlformats.org/officeDocument/2006/relationships/tags" Target="../tags/tag339.xml"/><Relationship Id="rId25" Type="http://schemas.openxmlformats.org/officeDocument/2006/relationships/tags" Target="../tags/tag347.xml"/><Relationship Id="rId33" Type="http://schemas.openxmlformats.org/officeDocument/2006/relationships/tags" Target="../tags/tag355.xml"/><Relationship Id="rId38" Type="http://schemas.openxmlformats.org/officeDocument/2006/relationships/tags" Target="../tags/tag360.xml"/><Relationship Id="rId46" Type="http://schemas.openxmlformats.org/officeDocument/2006/relationships/tags" Target="../tags/tag368.xml"/><Relationship Id="rId59" Type="http://schemas.openxmlformats.org/officeDocument/2006/relationships/tags" Target="../tags/tag381.xml"/><Relationship Id="rId20" Type="http://schemas.openxmlformats.org/officeDocument/2006/relationships/tags" Target="../tags/tag342.xml"/><Relationship Id="rId41" Type="http://schemas.openxmlformats.org/officeDocument/2006/relationships/tags" Target="../tags/tag363.xml"/><Relationship Id="rId54" Type="http://schemas.openxmlformats.org/officeDocument/2006/relationships/tags" Target="../tags/tag376.xml"/><Relationship Id="rId62" Type="http://schemas.openxmlformats.org/officeDocument/2006/relationships/image" Target="../media/image1.png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15" Type="http://schemas.openxmlformats.org/officeDocument/2006/relationships/tags" Target="../tags/tag337.xml"/><Relationship Id="rId23" Type="http://schemas.openxmlformats.org/officeDocument/2006/relationships/tags" Target="../tags/tag345.xml"/><Relationship Id="rId28" Type="http://schemas.openxmlformats.org/officeDocument/2006/relationships/tags" Target="../tags/tag350.xml"/><Relationship Id="rId36" Type="http://schemas.openxmlformats.org/officeDocument/2006/relationships/tags" Target="../tags/tag358.xml"/><Relationship Id="rId49" Type="http://schemas.openxmlformats.org/officeDocument/2006/relationships/tags" Target="../tags/tag371.xml"/><Relationship Id="rId57" Type="http://schemas.openxmlformats.org/officeDocument/2006/relationships/tags" Target="../tags/tag379.xml"/><Relationship Id="rId10" Type="http://schemas.openxmlformats.org/officeDocument/2006/relationships/tags" Target="../tags/tag332.xml"/><Relationship Id="rId31" Type="http://schemas.openxmlformats.org/officeDocument/2006/relationships/tags" Target="../tags/tag353.xml"/><Relationship Id="rId44" Type="http://schemas.openxmlformats.org/officeDocument/2006/relationships/tags" Target="../tags/tag366.xml"/><Relationship Id="rId52" Type="http://schemas.openxmlformats.org/officeDocument/2006/relationships/tags" Target="../tags/tag374.xml"/><Relationship Id="rId60" Type="http://schemas.openxmlformats.org/officeDocument/2006/relationships/slideLayout" Target="../slideLayouts/slideLayout7.xml"/><Relationship Id="rId65" Type="http://schemas.openxmlformats.org/officeDocument/2006/relationships/image" Target="../media/image39.png"/><Relationship Id="rId4" Type="http://schemas.openxmlformats.org/officeDocument/2006/relationships/tags" Target="../tags/tag326.xml"/><Relationship Id="rId9" Type="http://schemas.openxmlformats.org/officeDocument/2006/relationships/tags" Target="../tags/tag331.xml"/><Relationship Id="rId13" Type="http://schemas.openxmlformats.org/officeDocument/2006/relationships/tags" Target="../tags/tag335.xml"/><Relationship Id="rId18" Type="http://schemas.openxmlformats.org/officeDocument/2006/relationships/tags" Target="../tags/tag340.xml"/><Relationship Id="rId39" Type="http://schemas.openxmlformats.org/officeDocument/2006/relationships/tags" Target="../tags/tag361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tags" Target="../tags/tag407.xml"/><Relationship Id="rId21" Type="http://schemas.openxmlformats.org/officeDocument/2006/relationships/tags" Target="../tags/tag402.xml"/><Relationship Id="rId42" Type="http://schemas.openxmlformats.org/officeDocument/2006/relationships/tags" Target="../tags/tag423.xml"/><Relationship Id="rId47" Type="http://schemas.openxmlformats.org/officeDocument/2006/relationships/tags" Target="../tags/tag428.xml"/><Relationship Id="rId63" Type="http://schemas.openxmlformats.org/officeDocument/2006/relationships/tags" Target="../tags/tag444.xml"/><Relationship Id="rId68" Type="http://schemas.openxmlformats.org/officeDocument/2006/relationships/tags" Target="../tags/tag449.xml"/><Relationship Id="rId84" Type="http://schemas.openxmlformats.org/officeDocument/2006/relationships/image" Target="../media/image39.png"/><Relationship Id="rId16" Type="http://schemas.openxmlformats.org/officeDocument/2006/relationships/tags" Target="../tags/tag397.xml"/><Relationship Id="rId11" Type="http://schemas.openxmlformats.org/officeDocument/2006/relationships/tags" Target="../tags/tag392.xml"/><Relationship Id="rId32" Type="http://schemas.openxmlformats.org/officeDocument/2006/relationships/tags" Target="../tags/tag413.xml"/><Relationship Id="rId37" Type="http://schemas.openxmlformats.org/officeDocument/2006/relationships/tags" Target="../tags/tag418.xml"/><Relationship Id="rId53" Type="http://schemas.openxmlformats.org/officeDocument/2006/relationships/tags" Target="../tags/tag434.xml"/><Relationship Id="rId58" Type="http://schemas.openxmlformats.org/officeDocument/2006/relationships/tags" Target="../tags/tag439.xml"/><Relationship Id="rId74" Type="http://schemas.openxmlformats.org/officeDocument/2006/relationships/tags" Target="../tags/tag455.xml"/><Relationship Id="rId79" Type="http://schemas.openxmlformats.org/officeDocument/2006/relationships/slideLayout" Target="../slideLayouts/slideLayout7.xml"/><Relationship Id="rId5" Type="http://schemas.openxmlformats.org/officeDocument/2006/relationships/tags" Target="../tags/tag386.xml"/><Relationship Id="rId19" Type="http://schemas.openxmlformats.org/officeDocument/2006/relationships/tags" Target="../tags/tag400.xml"/><Relationship Id="rId14" Type="http://schemas.openxmlformats.org/officeDocument/2006/relationships/tags" Target="../tags/tag395.xml"/><Relationship Id="rId22" Type="http://schemas.openxmlformats.org/officeDocument/2006/relationships/tags" Target="../tags/tag403.xml"/><Relationship Id="rId27" Type="http://schemas.openxmlformats.org/officeDocument/2006/relationships/tags" Target="../tags/tag408.xml"/><Relationship Id="rId30" Type="http://schemas.openxmlformats.org/officeDocument/2006/relationships/tags" Target="../tags/tag411.xml"/><Relationship Id="rId35" Type="http://schemas.openxmlformats.org/officeDocument/2006/relationships/tags" Target="../tags/tag416.xml"/><Relationship Id="rId43" Type="http://schemas.openxmlformats.org/officeDocument/2006/relationships/tags" Target="../tags/tag424.xml"/><Relationship Id="rId48" Type="http://schemas.openxmlformats.org/officeDocument/2006/relationships/tags" Target="../tags/tag429.xml"/><Relationship Id="rId56" Type="http://schemas.openxmlformats.org/officeDocument/2006/relationships/tags" Target="../tags/tag437.xml"/><Relationship Id="rId64" Type="http://schemas.openxmlformats.org/officeDocument/2006/relationships/tags" Target="../tags/tag445.xml"/><Relationship Id="rId69" Type="http://schemas.openxmlformats.org/officeDocument/2006/relationships/tags" Target="../tags/tag450.xml"/><Relationship Id="rId77" Type="http://schemas.openxmlformats.org/officeDocument/2006/relationships/tags" Target="../tags/tag458.xml"/><Relationship Id="rId8" Type="http://schemas.openxmlformats.org/officeDocument/2006/relationships/tags" Target="../tags/tag389.xml"/><Relationship Id="rId51" Type="http://schemas.openxmlformats.org/officeDocument/2006/relationships/tags" Target="../tags/tag432.xml"/><Relationship Id="rId72" Type="http://schemas.openxmlformats.org/officeDocument/2006/relationships/tags" Target="../tags/tag453.xml"/><Relationship Id="rId80" Type="http://schemas.openxmlformats.org/officeDocument/2006/relationships/notesSlide" Target="../notesSlides/notesSlide13.xml"/><Relationship Id="rId85" Type="http://schemas.openxmlformats.org/officeDocument/2006/relationships/image" Target="../media/image40.png"/><Relationship Id="rId3" Type="http://schemas.openxmlformats.org/officeDocument/2006/relationships/tags" Target="../tags/tag384.xml"/><Relationship Id="rId12" Type="http://schemas.openxmlformats.org/officeDocument/2006/relationships/tags" Target="../tags/tag393.xml"/><Relationship Id="rId17" Type="http://schemas.openxmlformats.org/officeDocument/2006/relationships/tags" Target="../tags/tag398.xml"/><Relationship Id="rId25" Type="http://schemas.openxmlformats.org/officeDocument/2006/relationships/tags" Target="../tags/tag406.xml"/><Relationship Id="rId33" Type="http://schemas.openxmlformats.org/officeDocument/2006/relationships/tags" Target="../tags/tag414.xml"/><Relationship Id="rId38" Type="http://schemas.openxmlformats.org/officeDocument/2006/relationships/tags" Target="../tags/tag419.xml"/><Relationship Id="rId46" Type="http://schemas.openxmlformats.org/officeDocument/2006/relationships/tags" Target="../tags/tag427.xml"/><Relationship Id="rId59" Type="http://schemas.openxmlformats.org/officeDocument/2006/relationships/tags" Target="../tags/tag440.xml"/><Relationship Id="rId67" Type="http://schemas.openxmlformats.org/officeDocument/2006/relationships/tags" Target="../tags/tag448.xml"/><Relationship Id="rId20" Type="http://schemas.openxmlformats.org/officeDocument/2006/relationships/tags" Target="../tags/tag401.xml"/><Relationship Id="rId41" Type="http://schemas.openxmlformats.org/officeDocument/2006/relationships/tags" Target="../tags/tag422.xml"/><Relationship Id="rId54" Type="http://schemas.openxmlformats.org/officeDocument/2006/relationships/tags" Target="../tags/tag435.xml"/><Relationship Id="rId62" Type="http://schemas.openxmlformats.org/officeDocument/2006/relationships/tags" Target="../tags/tag443.xml"/><Relationship Id="rId70" Type="http://schemas.openxmlformats.org/officeDocument/2006/relationships/tags" Target="../tags/tag451.xml"/><Relationship Id="rId75" Type="http://schemas.openxmlformats.org/officeDocument/2006/relationships/tags" Target="../tags/tag456.xml"/><Relationship Id="rId83" Type="http://schemas.openxmlformats.org/officeDocument/2006/relationships/image" Target="../media/image38.png"/><Relationship Id="rId1" Type="http://schemas.openxmlformats.org/officeDocument/2006/relationships/tags" Target="../tags/tag382.xml"/><Relationship Id="rId6" Type="http://schemas.openxmlformats.org/officeDocument/2006/relationships/tags" Target="../tags/tag387.xml"/><Relationship Id="rId15" Type="http://schemas.openxmlformats.org/officeDocument/2006/relationships/tags" Target="../tags/tag396.xml"/><Relationship Id="rId23" Type="http://schemas.openxmlformats.org/officeDocument/2006/relationships/tags" Target="../tags/tag404.xml"/><Relationship Id="rId28" Type="http://schemas.openxmlformats.org/officeDocument/2006/relationships/tags" Target="../tags/tag409.xml"/><Relationship Id="rId36" Type="http://schemas.openxmlformats.org/officeDocument/2006/relationships/tags" Target="../tags/tag417.xml"/><Relationship Id="rId49" Type="http://schemas.openxmlformats.org/officeDocument/2006/relationships/tags" Target="../tags/tag430.xml"/><Relationship Id="rId57" Type="http://schemas.openxmlformats.org/officeDocument/2006/relationships/tags" Target="../tags/tag438.xml"/><Relationship Id="rId10" Type="http://schemas.openxmlformats.org/officeDocument/2006/relationships/tags" Target="../tags/tag391.xml"/><Relationship Id="rId31" Type="http://schemas.openxmlformats.org/officeDocument/2006/relationships/tags" Target="../tags/tag412.xml"/><Relationship Id="rId44" Type="http://schemas.openxmlformats.org/officeDocument/2006/relationships/tags" Target="../tags/tag425.xml"/><Relationship Id="rId52" Type="http://schemas.openxmlformats.org/officeDocument/2006/relationships/tags" Target="../tags/tag433.xml"/><Relationship Id="rId60" Type="http://schemas.openxmlformats.org/officeDocument/2006/relationships/tags" Target="../tags/tag441.xml"/><Relationship Id="rId65" Type="http://schemas.openxmlformats.org/officeDocument/2006/relationships/tags" Target="../tags/tag446.xml"/><Relationship Id="rId73" Type="http://schemas.openxmlformats.org/officeDocument/2006/relationships/tags" Target="../tags/tag454.xml"/><Relationship Id="rId78" Type="http://schemas.openxmlformats.org/officeDocument/2006/relationships/tags" Target="../tags/tag459.xml"/><Relationship Id="rId81" Type="http://schemas.openxmlformats.org/officeDocument/2006/relationships/image" Target="../media/image1.png"/><Relationship Id="rId86" Type="http://schemas.openxmlformats.org/officeDocument/2006/relationships/image" Target="../media/image41.png"/><Relationship Id="rId4" Type="http://schemas.openxmlformats.org/officeDocument/2006/relationships/tags" Target="../tags/tag385.xml"/><Relationship Id="rId9" Type="http://schemas.openxmlformats.org/officeDocument/2006/relationships/tags" Target="../tags/tag390.xml"/><Relationship Id="rId13" Type="http://schemas.openxmlformats.org/officeDocument/2006/relationships/tags" Target="../tags/tag394.xml"/><Relationship Id="rId18" Type="http://schemas.openxmlformats.org/officeDocument/2006/relationships/tags" Target="../tags/tag399.xml"/><Relationship Id="rId39" Type="http://schemas.openxmlformats.org/officeDocument/2006/relationships/tags" Target="../tags/tag420.xml"/><Relationship Id="rId34" Type="http://schemas.openxmlformats.org/officeDocument/2006/relationships/tags" Target="../tags/tag415.xml"/><Relationship Id="rId50" Type="http://schemas.openxmlformats.org/officeDocument/2006/relationships/tags" Target="../tags/tag431.xml"/><Relationship Id="rId55" Type="http://schemas.openxmlformats.org/officeDocument/2006/relationships/tags" Target="../tags/tag436.xml"/><Relationship Id="rId76" Type="http://schemas.openxmlformats.org/officeDocument/2006/relationships/tags" Target="../tags/tag457.xml"/><Relationship Id="rId7" Type="http://schemas.openxmlformats.org/officeDocument/2006/relationships/tags" Target="../tags/tag388.xml"/><Relationship Id="rId71" Type="http://schemas.openxmlformats.org/officeDocument/2006/relationships/tags" Target="../tags/tag452.xml"/><Relationship Id="rId2" Type="http://schemas.openxmlformats.org/officeDocument/2006/relationships/tags" Target="../tags/tag383.xml"/><Relationship Id="rId29" Type="http://schemas.openxmlformats.org/officeDocument/2006/relationships/tags" Target="../tags/tag410.xml"/><Relationship Id="rId24" Type="http://schemas.openxmlformats.org/officeDocument/2006/relationships/tags" Target="../tags/tag405.xml"/><Relationship Id="rId40" Type="http://schemas.openxmlformats.org/officeDocument/2006/relationships/tags" Target="../tags/tag421.xml"/><Relationship Id="rId45" Type="http://schemas.openxmlformats.org/officeDocument/2006/relationships/tags" Target="../tags/tag426.xml"/><Relationship Id="rId66" Type="http://schemas.openxmlformats.org/officeDocument/2006/relationships/tags" Target="../tags/tag447.xml"/><Relationship Id="rId61" Type="http://schemas.openxmlformats.org/officeDocument/2006/relationships/tags" Target="../tags/tag442.xml"/><Relationship Id="rId8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467.xml"/><Relationship Id="rId13" Type="http://schemas.openxmlformats.org/officeDocument/2006/relationships/tags" Target="../tags/tag472.xml"/><Relationship Id="rId18" Type="http://schemas.openxmlformats.org/officeDocument/2006/relationships/tags" Target="../tags/tag477.xml"/><Relationship Id="rId26" Type="http://schemas.openxmlformats.org/officeDocument/2006/relationships/image" Target="../media/image44.svg"/><Relationship Id="rId3" Type="http://schemas.openxmlformats.org/officeDocument/2006/relationships/tags" Target="../tags/tag462.xml"/><Relationship Id="rId21" Type="http://schemas.openxmlformats.org/officeDocument/2006/relationships/notesSlide" Target="../notesSlides/notesSlide14.xml"/><Relationship Id="rId7" Type="http://schemas.openxmlformats.org/officeDocument/2006/relationships/tags" Target="../tags/tag466.xml"/><Relationship Id="rId12" Type="http://schemas.openxmlformats.org/officeDocument/2006/relationships/tags" Target="../tags/tag471.xml"/><Relationship Id="rId17" Type="http://schemas.openxmlformats.org/officeDocument/2006/relationships/tags" Target="../tags/tag476.xml"/><Relationship Id="rId25" Type="http://schemas.openxmlformats.org/officeDocument/2006/relationships/image" Target="../media/image43.png"/><Relationship Id="rId2" Type="http://schemas.openxmlformats.org/officeDocument/2006/relationships/tags" Target="../tags/tag461.xml"/><Relationship Id="rId16" Type="http://schemas.openxmlformats.org/officeDocument/2006/relationships/tags" Target="../tags/tag475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460.xml"/><Relationship Id="rId6" Type="http://schemas.openxmlformats.org/officeDocument/2006/relationships/tags" Target="../tags/tag465.xml"/><Relationship Id="rId11" Type="http://schemas.openxmlformats.org/officeDocument/2006/relationships/tags" Target="../tags/tag470.xml"/><Relationship Id="rId24" Type="http://schemas.openxmlformats.org/officeDocument/2006/relationships/image" Target="../media/image1.png"/><Relationship Id="rId5" Type="http://schemas.openxmlformats.org/officeDocument/2006/relationships/tags" Target="../tags/tag464.xml"/><Relationship Id="rId15" Type="http://schemas.openxmlformats.org/officeDocument/2006/relationships/tags" Target="../tags/tag474.xml"/><Relationship Id="rId23" Type="http://schemas.openxmlformats.org/officeDocument/2006/relationships/image" Target="../media/image2.png"/><Relationship Id="rId10" Type="http://schemas.openxmlformats.org/officeDocument/2006/relationships/tags" Target="../tags/tag469.xml"/><Relationship Id="rId19" Type="http://schemas.openxmlformats.org/officeDocument/2006/relationships/tags" Target="../tags/tag478.xml"/><Relationship Id="rId4" Type="http://schemas.openxmlformats.org/officeDocument/2006/relationships/tags" Target="../tags/tag463.xml"/><Relationship Id="rId9" Type="http://schemas.openxmlformats.org/officeDocument/2006/relationships/tags" Target="../tags/tag468.xml"/><Relationship Id="rId14" Type="http://schemas.openxmlformats.org/officeDocument/2006/relationships/tags" Target="../tags/tag473.xml"/><Relationship Id="rId2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491.xml"/><Relationship Id="rId18" Type="http://schemas.openxmlformats.org/officeDocument/2006/relationships/tags" Target="../tags/tag496.xml"/><Relationship Id="rId26" Type="http://schemas.openxmlformats.org/officeDocument/2006/relationships/image" Target="../media/image45.jfif"/><Relationship Id="rId39" Type="http://schemas.openxmlformats.org/officeDocument/2006/relationships/image" Target="../media/image55.jpeg"/><Relationship Id="rId21" Type="http://schemas.openxmlformats.org/officeDocument/2006/relationships/tags" Target="../tags/tag499.xml"/><Relationship Id="rId34" Type="http://schemas.openxmlformats.org/officeDocument/2006/relationships/image" Target="../media/image52.png"/><Relationship Id="rId7" Type="http://schemas.openxmlformats.org/officeDocument/2006/relationships/tags" Target="../tags/tag485.xml"/><Relationship Id="rId12" Type="http://schemas.openxmlformats.org/officeDocument/2006/relationships/tags" Target="../tags/tag490.xml"/><Relationship Id="rId17" Type="http://schemas.openxmlformats.org/officeDocument/2006/relationships/tags" Target="../tags/tag495.xml"/><Relationship Id="rId25" Type="http://schemas.openxmlformats.org/officeDocument/2006/relationships/notesSlide" Target="../notesSlides/notesSlide15.xml"/><Relationship Id="rId33" Type="http://schemas.openxmlformats.org/officeDocument/2006/relationships/image" Target="../media/image51.png"/><Relationship Id="rId38" Type="http://schemas.openxmlformats.org/officeDocument/2006/relationships/image" Target="../media/image54.png"/><Relationship Id="rId2" Type="http://schemas.openxmlformats.org/officeDocument/2006/relationships/tags" Target="../tags/tag480.xml"/><Relationship Id="rId16" Type="http://schemas.openxmlformats.org/officeDocument/2006/relationships/tags" Target="../tags/tag494.xml"/><Relationship Id="rId20" Type="http://schemas.openxmlformats.org/officeDocument/2006/relationships/tags" Target="../tags/tag498.xml"/><Relationship Id="rId29" Type="http://schemas.openxmlformats.org/officeDocument/2006/relationships/image" Target="../media/image42.png"/><Relationship Id="rId1" Type="http://schemas.openxmlformats.org/officeDocument/2006/relationships/tags" Target="../tags/tag479.xml"/><Relationship Id="rId6" Type="http://schemas.openxmlformats.org/officeDocument/2006/relationships/tags" Target="../tags/tag484.xml"/><Relationship Id="rId11" Type="http://schemas.openxmlformats.org/officeDocument/2006/relationships/tags" Target="../tags/tag489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50.png"/><Relationship Id="rId37" Type="http://schemas.openxmlformats.org/officeDocument/2006/relationships/image" Target="../media/image53.png"/><Relationship Id="rId5" Type="http://schemas.openxmlformats.org/officeDocument/2006/relationships/tags" Target="../tags/tag483.xml"/><Relationship Id="rId15" Type="http://schemas.openxmlformats.org/officeDocument/2006/relationships/tags" Target="../tags/tag493.xml"/><Relationship Id="rId23" Type="http://schemas.openxmlformats.org/officeDocument/2006/relationships/tags" Target="../tags/tag501.xml"/><Relationship Id="rId28" Type="http://schemas.openxmlformats.org/officeDocument/2006/relationships/image" Target="../media/image47.jpg"/><Relationship Id="rId36" Type="http://schemas.openxmlformats.org/officeDocument/2006/relationships/image" Target="../media/image1.png"/><Relationship Id="rId10" Type="http://schemas.openxmlformats.org/officeDocument/2006/relationships/tags" Target="../tags/tag488.xml"/><Relationship Id="rId19" Type="http://schemas.openxmlformats.org/officeDocument/2006/relationships/tags" Target="../tags/tag497.xml"/><Relationship Id="rId31" Type="http://schemas.openxmlformats.org/officeDocument/2006/relationships/image" Target="../media/image49.png"/><Relationship Id="rId4" Type="http://schemas.openxmlformats.org/officeDocument/2006/relationships/tags" Target="../tags/tag482.xml"/><Relationship Id="rId9" Type="http://schemas.openxmlformats.org/officeDocument/2006/relationships/tags" Target="../tags/tag487.xml"/><Relationship Id="rId14" Type="http://schemas.openxmlformats.org/officeDocument/2006/relationships/tags" Target="../tags/tag492.xml"/><Relationship Id="rId22" Type="http://schemas.openxmlformats.org/officeDocument/2006/relationships/tags" Target="../tags/tag500.xml"/><Relationship Id="rId27" Type="http://schemas.openxmlformats.org/officeDocument/2006/relationships/image" Target="../media/image46.jpeg"/><Relationship Id="rId30" Type="http://schemas.openxmlformats.org/officeDocument/2006/relationships/image" Target="../media/image48.jpeg"/><Relationship Id="rId35" Type="http://schemas.openxmlformats.org/officeDocument/2006/relationships/image" Target="../media/image2.png"/><Relationship Id="rId8" Type="http://schemas.openxmlformats.org/officeDocument/2006/relationships/tags" Target="../tags/tag486.xml"/><Relationship Id="rId3" Type="http://schemas.openxmlformats.org/officeDocument/2006/relationships/tags" Target="../tags/tag4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03.xml"/><Relationship Id="rId1" Type="http://schemas.openxmlformats.org/officeDocument/2006/relationships/tags" Target="../tags/tag50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516.xml"/><Relationship Id="rId18" Type="http://schemas.openxmlformats.org/officeDocument/2006/relationships/tags" Target="../tags/tag521.xml"/><Relationship Id="rId26" Type="http://schemas.openxmlformats.org/officeDocument/2006/relationships/tags" Target="../tags/tag529.xml"/><Relationship Id="rId39" Type="http://schemas.openxmlformats.org/officeDocument/2006/relationships/tags" Target="../tags/tag542.xml"/><Relationship Id="rId21" Type="http://schemas.openxmlformats.org/officeDocument/2006/relationships/tags" Target="../tags/tag524.xml"/><Relationship Id="rId34" Type="http://schemas.openxmlformats.org/officeDocument/2006/relationships/tags" Target="../tags/tag537.xml"/><Relationship Id="rId42" Type="http://schemas.openxmlformats.org/officeDocument/2006/relationships/tags" Target="../tags/tag545.xml"/><Relationship Id="rId47" Type="http://schemas.openxmlformats.org/officeDocument/2006/relationships/image" Target="../media/image2.png"/><Relationship Id="rId7" Type="http://schemas.openxmlformats.org/officeDocument/2006/relationships/tags" Target="../tags/tag510.xml"/><Relationship Id="rId2" Type="http://schemas.openxmlformats.org/officeDocument/2006/relationships/tags" Target="../tags/tag505.xml"/><Relationship Id="rId16" Type="http://schemas.openxmlformats.org/officeDocument/2006/relationships/tags" Target="../tags/tag519.xml"/><Relationship Id="rId29" Type="http://schemas.openxmlformats.org/officeDocument/2006/relationships/tags" Target="../tags/tag532.xml"/><Relationship Id="rId1" Type="http://schemas.openxmlformats.org/officeDocument/2006/relationships/tags" Target="../tags/tag504.xml"/><Relationship Id="rId6" Type="http://schemas.openxmlformats.org/officeDocument/2006/relationships/tags" Target="../tags/tag509.xml"/><Relationship Id="rId11" Type="http://schemas.openxmlformats.org/officeDocument/2006/relationships/tags" Target="../tags/tag514.xml"/><Relationship Id="rId24" Type="http://schemas.openxmlformats.org/officeDocument/2006/relationships/tags" Target="../tags/tag527.xml"/><Relationship Id="rId32" Type="http://schemas.openxmlformats.org/officeDocument/2006/relationships/tags" Target="../tags/tag535.xml"/><Relationship Id="rId37" Type="http://schemas.openxmlformats.org/officeDocument/2006/relationships/tags" Target="../tags/tag540.xml"/><Relationship Id="rId40" Type="http://schemas.openxmlformats.org/officeDocument/2006/relationships/tags" Target="../tags/tag543.xml"/><Relationship Id="rId45" Type="http://schemas.openxmlformats.org/officeDocument/2006/relationships/image" Target="../media/image58.png"/><Relationship Id="rId5" Type="http://schemas.openxmlformats.org/officeDocument/2006/relationships/tags" Target="../tags/tag508.xml"/><Relationship Id="rId15" Type="http://schemas.openxmlformats.org/officeDocument/2006/relationships/tags" Target="../tags/tag518.xml"/><Relationship Id="rId23" Type="http://schemas.openxmlformats.org/officeDocument/2006/relationships/tags" Target="../tags/tag526.xml"/><Relationship Id="rId28" Type="http://schemas.openxmlformats.org/officeDocument/2006/relationships/tags" Target="../tags/tag531.xml"/><Relationship Id="rId36" Type="http://schemas.openxmlformats.org/officeDocument/2006/relationships/tags" Target="../tags/tag539.xml"/><Relationship Id="rId10" Type="http://schemas.openxmlformats.org/officeDocument/2006/relationships/tags" Target="../tags/tag513.xml"/><Relationship Id="rId19" Type="http://schemas.openxmlformats.org/officeDocument/2006/relationships/tags" Target="../tags/tag522.xml"/><Relationship Id="rId31" Type="http://schemas.openxmlformats.org/officeDocument/2006/relationships/tags" Target="../tags/tag534.xml"/><Relationship Id="rId44" Type="http://schemas.openxmlformats.org/officeDocument/2006/relationships/notesSlide" Target="../notesSlides/notesSlide17.xml"/><Relationship Id="rId4" Type="http://schemas.openxmlformats.org/officeDocument/2006/relationships/tags" Target="../tags/tag507.xml"/><Relationship Id="rId9" Type="http://schemas.openxmlformats.org/officeDocument/2006/relationships/tags" Target="../tags/tag512.xml"/><Relationship Id="rId14" Type="http://schemas.openxmlformats.org/officeDocument/2006/relationships/tags" Target="../tags/tag517.xml"/><Relationship Id="rId22" Type="http://schemas.openxmlformats.org/officeDocument/2006/relationships/tags" Target="../tags/tag525.xml"/><Relationship Id="rId27" Type="http://schemas.openxmlformats.org/officeDocument/2006/relationships/tags" Target="../tags/tag530.xml"/><Relationship Id="rId30" Type="http://schemas.openxmlformats.org/officeDocument/2006/relationships/tags" Target="../tags/tag533.xml"/><Relationship Id="rId35" Type="http://schemas.openxmlformats.org/officeDocument/2006/relationships/tags" Target="../tags/tag538.xml"/><Relationship Id="rId43" Type="http://schemas.openxmlformats.org/officeDocument/2006/relationships/slideLayout" Target="../slideLayouts/slideLayout7.xml"/><Relationship Id="rId48" Type="http://schemas.openxmlformats.org/officeDocument/2006/relationships/image" Target="../media/image41.png"/><Relationship Id="rId8" Type="http://schemas.openxmlformats.org/officeDocument/2006/relationships/tags" Target="../tags/tag511.xml"/><Relationship Id="rId3" Type="http://schemas.openxmlformats.org/officeDocument/2006/relationships/tags" Target="../tags/tag506.xml"/><Relationship Id="rId12" Type="http://schemas.openxmlformats.org/officeDocument/2006/relationships/tags" Target="../tags/tag515.xml"/><Relationship Id="rId17" Type="http://schemas.openxmlformats.org/officeDocument/2006/relationships/tags" Target="../tags/tag520.xml"/><Relationship Id="rId25" Type="http://schemas.openxmlformats.org/officeDocument/2006/relationships/tags" Target="../tags/tag528.xml"/><Relationship Id="rId33" Type="http://schemas.openxmlformats.org/officeDocument/2006/relationships/tags" Target="../tags/tag536.xml"/><Relationship Id="rId38" Type="http://schemas.openxmlformats.org/officeDocument/2006/relationships/tags" Target="../tags/tag541.xml"/><Relationship Id="rId46" Type="http://schemas.openxmlformats.org/officeDocument/2006/relationships/image" Target="../media/image1.png"/><Relationship Id="rId20" Type="http://schemas.openxmlformats.org/officeDocument/2006/relationships/tags" Target="../tags/tag523.xml"/><Relationship Id="rId41" Type="http://schemas.openxmlformats.org/officeDocument/2006/relationships/tags" Target="../tags/tag5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7.xml"/><Relationship Id="rId1" Type="http://schemas.openxmlformats.org/officeDocument/2006/relationships/tags" Target="../tags/tag546.xm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555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790.png"/><Relationship Id="rId3" Type="http://schemas.openxmlformats.org/officeDocument/2006/relationships/tags" Target="../tags/tag550.xml"/><Relationship Id="rId21" Type="http://schemas.openxmlformats.org/officeDocument/2006/relationships/image" Target="../media/image59.PNG"/><Relationship Id="rId7" Type="http://schemas.openxmlformats.org/officeDocument/2006/relationships/tags" Target="../tags/tag554.xml"/><Relationship Id="rId12" Type="http://schemas.openxmlformats.org/officeDocument/2006/relationships/tags" Target="../tags/tag559.xml"/><Relationship Id="rId25" Type="http://schemas.openxmlformats.org/officeDocument/2006/relationships/image" Target="../media/image60.png"/><Relationship Id="rId2" Type="http://schemas.openxmlformats.org/officeDocument/2006/relationships/tags" Target="../tags/tag549.xml"/><Relationship Id="rId20" Type="http://schemas.openxmlformats.org/officeDocument/2006/relationships/image" Target="../media/image810.png"/><Relationship Id="rId1" Type="http://schemas.openxmlformats.org/officeDocument/2006/relationships/tags" Target="../tags/tag548.xml"/><Relationship Id="rId6" Type="http://schemas.openxmlformats.org/officeDocument/2006/relationships/tags" Target="../tags/tag553.xml"/><Relationship Id="rId11" Type="http://schemas.openxmlformats.org/officeDocument/2006/relationships/tags" Target="../tags/tag558.xml"/><Relationship Id="rId24" Type="http://schemas.openxmlformats.org/officeDocument/2006/relationships/image" Target="../media/image830.PNG"/><Relationship Id="rId5" Type="http://schemas.openxmlformats.org/officeDocument/2006/relationships/tags" Target="../tags/tag552.xml"/><Relationship Id="rId10" Type="http://schemas.openxmlformats.org/officeDocument/2006/relationships/tags" Target="../tags/tag557.xml"/><Relationship Id="rId19" Type="http://schemas.openxmlformats.org/officeDocument/2006/relationships/image" Target="../media/image800.png"/><Relationship Id="rId4" Type="http://schemas.openxmlformats.org/officeDocument/2006/relationships/tags" Target="../tags/tag551.xml"/><Relationship Id="rId9" Type="http://schemas.openxmlformats.org/officeDocument/2006/relationships/tags" Target="../tags/tag556.xml"/><Relationship Id="rId1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7.xml"/><Relationship Id="rId21" Type="http://schemas.openxmlformats.org/officeDocument/2006/relationships/image" Target="../media/image4.png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image" Target="../media/image3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image" Target="../media/image2.png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image" Target="../media/image1.png"/><Relationship Id="rId10" Type="http://schemas.openxmlformats.org/officeDocument/2006/relationships/tags" Target="../tags/tag14.xml"/><Relationship Id="rId19" Type="http://schemas.openxmlformats.org/officeDocument/2006/relationships/notesSlide" Target="../notesSlides/notesSlide2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567.xml"/><Relationship Id="rId13" Type="http://schemas.openxmlformats.org/officeDocument/2006/relationships/notesSlide" Target="../notesSlides/notesSlide20.xml"/><Relationship Id="rId3" Type="http://schemas.openxmlformats.org/officeDocument/2006/relationships/tags" Target="../tags/tag562.xml"/><Relationship Id="rId7" Type="http://schemas.openxmlformats.org/officeDocument/2006/relationships/tags" Target="../tags/tag566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561.xml"/><Relationship Id="rId1" Type="http://schemas.openxmlformats.org/officeDocument/2006/relationships/tags" Target="../tags/tag560.xml"/><Relationship Id="rId6" Type="http://schemas.openxmlformats.org/officeDocument/2006/relationships/tags" Target="../tags/tag565.xml"/><Relationship Id="rId11" Type="http://schemas.openxmlformats.org/officeDocument/2006/relationships/tags" Target="../tags/tag570.xml"/><Relationship Id="rId5" Type="http://schemas.openxmlformats.org/officeDocument/2006/relationships/tags" Target="../tags/tag564.xml"/><Relationship Id="rId10" Type="http://schemas.openxmlformats.org/officeDocument/2006/relationships/tags" Target="../tags/tag569.xml"/><Relationship Id="rId4" Type="http://schemas.openxmlformats.org/officeDocument/2006/relationships/tags" Target="../tags/tag563.xml"/><Relationship Id="rId9" Type="http://schemas.openxmlformats.org/officeDocument/2006/relationships/tags" Target="../tags/tag568.xml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583.xml"/><Relationship Id="rId18" Type="http://schemas.openxmlformats.org/officeDocument/2006/relationships/tags" Target="../tags/tag588.xml"/><Relationship Id="rId26" Type="http://schemas.openxmlformats.org/officeDocument/2006/relationships/tags" Target="../tags/tag596.xml"/><Relationship Id="rId39" Type="http://schemas.openxmlformats.org/officeDocument/2006/relationships/tags" Target="../tags/tag609.xml"/><Relationship Id="rId21" Type="http://schemas.openxmlformats.org/officeDocument/2006/relationships/tags" Target="../tags/tag591.xml"/><Relationship Id="rId34" Type="http://schemas.openxmlformats.org/officeDocument/2006/relationships/tags" Target="../tags/tag604.xml"/><Relationship Id="rId42" Type="http://schemas.openxmlformats.org/officeDocument/2006/relationships/tags" Target="../tags/tag612.xml"/><Relationship Id="rId47" Type="http://schemas.openxmlformats.org/officeDocument/2006/relationships/tags" Target="../tags/tag617.xml"/><Relationship Id="rId50" Type="http://schemas.openxmlformats.org/officeDocument/2006/relationships/tags" Target="../tags/tag620.xml"/><Relationship Id="rId55" Type="http://schemas.openxmlformats.org/officeDocument/2006/relationships/notesSlide" Target="../notesSlides/notesSlide21.xml"/><Relationship Id="rId7" Type="http://schemas.openxmlformats.org/officeDocument/2006/relationships/tags" Target="../tags/tag577.xml"/><Relationship Id="rId2" Type="http://schemas.openxmlformats.org/officeDocument/2006/relationships/tags" Target="../tags/tag572.xml"/><Relationship Id="rId16" Type="http://schemas.openxmlformats.org/officeDocument/2006/relationships/tags" Target="../tags/tag586.xml"/><Relationship Id="rId29" Type="http://schemas.openxmlformats.org/officeDocument/2006/relationships/tags" Target="../tags/tag599.xml"/><Relationship Id="rId11" Type="http://schemas.openxmlformats.org/officeDocument/2006/relationships/tags" Target="../tags/tag581.xml"/><Relationship Id="rId24" Type="http://schemas.openxmlformats.org/officeDocument/2006/relationships/tags" Target="../tags/tag594.xml"/><Relationship Id="rId32" Type="http://schemas.openxmlformats.org/officeDocument/2006/relationships/tags" Target="../tags/tag602.xml"/><Relationship Id="rId37" Type="http://schemas.openxmlformats.org/officeDocument/2006/relationships/tags" Target="../tags/tag607.xml"/><Relationship Id="rId40" Type="http://schemas.openxmlformats.org/officeDocument/2006/relationships/tags" Target="../tags/tag610.xml"/><Relationship Id="rId45" Type="http://schemas.openxmlformats.org/officeDocument/2006/relationships/tags" Target="../tags/tag615.xml"/><Relationship Id="rId53" Type="http://schemas.openxmlformats.org/officeDocument/2006/relationships/tags" Target="../tags/tag623.xml"/><Relationship Id="rId58" Type="http://schemas.openxmlformats.org/officeDocument/2006/relationships/image" Target="../media/image38.png"/><Relationship Id="rId5" Type="http://schemas.openxmlformats.org/officeDocument/2006/relationships/tags" Target="../tags/tag575.xml"/><Relationship Id="rId19" Type="http://schemas.openxmlformats.org/officeDocument/2006/relationships/tags" Target="../tags/tag589.xml"/><Relationship Id="rId4" Type="http://schemas.openxmlformats.org/officeDocument/2006/relationships/tags" Target="../tags/tag574.xml"/><Relationship Id="rId9" Type="http://schemas.openxmlformats.org/officeDocument/2006/relationships/tags" Target="../tags/tag579.xml"/><Relationship Id="rId14" Type="http://schemas.openxmlformats.org/officeDocument/2006/relationships/tags" Target="../tags/tag584.xml"/><Relationship Id="rId22" Type="http://schemas.openxmlformats.org/officeDocument/2006/relationships/tags" Target="../tags/tag592.xml"/><Relationship Id="rId27" Type="http://schemas.openxmlformats.org/officeDocument/2006/relationships/tags" Target="../tags/tag597.xml"/><Relationship Id="rId30" Type="http://schemas.openxmlformats.org/officeDocument/2006/relationships/tags" Target="../tags/tag600.xml"/><Relationship Id="rId35" Type="http://schemas.openxmlformats.org/officeDocument/2006/relationships/tags" Target="../tags/tag605.xml"/><Relationship Id="rId43" Type="http://schemas.openxmlformats.org/officeDocument/2006/relationships/tags" Target="../tags/tag613.xml"/><Relationship Id="rId48" Type="http://schemas.openxmlformats.org/officeDocument/2006/relationships/tags" Target="../tags/tag618.xml"/><Relationship Id="rId56" Type="http://schemas.openxmlformats.org/officeDocument/2006/relationships/image" Target="../media/image1.png"/><Relationship Id="rId8" Type="http://schemas.openxmlformats.org/officeDocument/2006/relationships/tags" Target="../tags/tag578.xml"/><Relationship Id="rId51" Type="http://schemas.openxmlformats.org/officeDocument/2006/relationships/tags" Target="../tags/tag621.xml"/><Relationship Id="rId3" Type="http://schemas.openxmlformats.org/officeDocument/2006/relationships/tags" Target="../tags/tag573.xml"/><Relationship Id="rId12" Type="http://schemas.openxmlformats.org/officeDocument/2006/relationships/tags" Target="../tags/tag582.xml"/><Relationship Id="rId17" Type="http://schemas.openxmlformats.org/officeDocument/2006/relationships/tags" Target="../tags/tag587.xml"/><Relationship Id="rId25" Type="http://schemas.openxmlformats.org/officeDocument/2006/relationships/tags" Target="../tags/tag595.xml"/><Relationship Id="rId33" Type="http://schemas.openxmlformats.org/officeDocument/2006/relationships/tags" Target="../tags/tag603.xml"/><Relationship Id="rId38" Type="http://schemas.openxmlformats.org/officeDocument/2006/relationships/tags" Target="../tags/tag608.xml"/><Relationship Id="rId46" Type="http://schemas.openxmlformats.org/officeDocument/2006/relationships/tags" Target="../tags/tag616.xml"/><Relationship Id="rId59" Type="http://schemas.openxmlformats.org/officeDocument/2006/relationships/image" Target="../media/image40.png"/><Relationship Id="rId20" Type="http://schemas.openxmlformats.org/officeDocument/2006/relationships/tags" Target="../tags/tag590.xml"/><Relationship Id="rId41" Type="http://schemas.openxmlformats.org/officeDocument/2006/relationships/tags" Target="../tags/tag611.xml"/><Relationship Id="rId54" Type="http://schemas.openxmlformats.org/officeDocument/2006/relationships/slideLayout" Target="../slideLayouts/slideLayout7.xml"/><Relationship Id="rId1" Type="http://schemas.openxmlformats.org/officeDocument/2006/relationships/tags" Target="../tags/tag571.xml"/><Relationship Id="rId6" Type="http://schemas.openxmlformats.org/officeDocument/2006/relationships/tags" Target="../tags/tag576.xml"/><Relationship Id="rId15" Type="http://schemas.openxmlformats.org/officeDocument/2006/relationships/tags" Target="../tags/tag585.xml"/><Relationship Id="rId23" Type="http://schemas.openxmlformats.org/officeDocument/2006/relationships/tags" Target="../tags/tag593.xml"/><Relationship Id="rId28" Type="http://schemas.openxmlformats.org/officeDocument/2006/relationships/tags" Target="../tags/tag598.xml"/><Relationship Id="rId36" Type="http://schemas.openxmlformats.org/officeDocument/2006/relationships/tags" Target="../tags/tag606.xml"/><Relationship Id="rId49" Type="http://schemas.openxmlformats.org/officeDocument/2006/relationships/tags" Target="../tags/tag619.xml"/><Relationship Id="rId57" Type="http://schemas.openxmlformats.org/officeDocument/2006/relationships/image" Target="../media/image2.png"/><Relationship Id="rId10" Type="http://schemas.openxmlformats.org/officeDocument/2006/relationships/tags" Target="../tags/tag580.xml"/><Relationship Id="rId31" Type="http://schemas.openxmlformats.org/officeDocument/2006/relationships/tags" Target="../tags/tag601.xml"/><Relationship Id="rId44" Type="http://schemas.openxmlformats.org/officeDocument/2006/relationships/tags" Target="../tags/tag614.xml"/><Relationship Id="rId52" Type="http://schemas.openxmlformats.org/officeDocument/2006/relationships/tags" Target="../tags/tag62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34.xml"/><Relationship Id="rId18" Type="http://schemas.openxmlformats.org/officeDocument/2006/relationships/tags" Target="../tags/tag39.xml"/><Relationship Id="rId26" Type="http://schemas.openxmlformats.org/officeDocument/2006/relationships/tags" Target="../tags/tag47.xml"/><Relationship Id="rId3" Type="http://schemas.openxmlformats.org/officeDocument/2006/relationships/tags" Target="../tags/tag24.xml"/><Relationship Id="rId21" Type="http://schemas.openxmlformats.org/officeDocument/2006/relationships/tags" Target="../tags/tag42.xml"/><Relationship Id="rId34" Type="http://schemas.openxmlformats.org/officeDocument/2006/relationships/image" Target="../media/image7.png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5" Type="http://schemas.openxmlformats.org/officeDocument/2006/relationships/tags" Target="../tags/tag46.xml"/><Relationship Id="rId33" Type="http://schemas.microsoft.com/office/2007/relationships/hdphoto" Target="../media/hdphoto3.wdp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0" Type="http://schemas.openxmlformats.org/officeDocument/2006/relationships/tags" Target="../tags/tag41.xml"/><Relationship Id="rId29" Type="http://schemas.openxmlformats.org/officeDocument/2006/relationships/notesSlide" Target="../notesSlides/notesSlide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24" Type="http://schemas.openxmlformats.org/officeDocument/2006/relationships/tags" Target="../tags/tag45.xml"/><Relationship Id="rId32" Type="http://schemas.openxmlformats.org/officeDocument/2006/relationships/image" Target="../media/image6.png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23" Type="http://schemas.openxmlformats.org/officeDocument/2006/relationships/tags" Target="../tags/tag44.xml"/><Relationship Id="rId28" Type="http://schemas.openxmlformats.org/officeDocument/2006/relationships/slideLayout" Target="../slideLayouts/slideLayout2.xml"/><Relationship Id="rId36" Type="http://schemas.openxmlformats.org/officeDocument/2006/relationships/image" Target="../media/image2.png"/><Relationship Id="rId10" Type="http://schemas.openxmlformats.org/officeDocument/2006/relationships/tags" Target="../tags/tag31.xml"/><Relationship Id="rId19" Type="http://schemas.openxmlformats.org/officeDocument/2006/relationships/tags" Target="../tags/tag40.xml"/><Relationship Id="rId31" Type="http://schemas.microsoft.com/office/2007/relationships/hdphoto" Target="../media/hdphoto2.wdp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Relationship Id="rId22" Type="http://schemas.openxmlformats.org/officeDocument/2006/relationships/tags" Target="../tags/tag43.xml"/><Relationship Id="rId27" Type="http://schemas.openxmlformats.org/officeDocument/2006/relationships/tags" Target="../tags/tag48.xml"/><Relationship Id="rId30" Type="http://schemas.openxmlformats.org/officeDocument/2006/relationships/image" Target="../media/image5.png"/><Relationship Id="rId35" Type="http://schemas.openxmlformats.org/officeDocument/2006/relationships/image" Target="../media/image1.png"/><Relationship Id="rId8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61.xml"/><Relationship Id="rId18" Type="http://schemas.openxmlformats.org/officeDocument/2006/relationships/tags" Target="../tags/tag66.xml"/><Relationship Id="rId26" Type="http://schemas.openxmlformats.org/officeDocument/2006/relationships/tags" Target="../tags/tag74.xml"/><Relationship Id="rId39" Type="http://schemas.openxmlformats.org/officeDocument/2006/relationships/image" Target="../media/image14.png"/><Relationship Id="rId21" Type="http://schemas.openxmlformats.org/officeDocument/2006/relationships/tags" Target="../tags/tag69.xml"/><Relationship Id="rId34" Type="http://schemas.openxmlformats.org/officeDocument/2006/relationships/image" Target="../media/image9.png"/><Relationship Id="rId42" Type="http://schemas.openxmlformats.org/officeDocument/2006/relationships/image" Target="../media/image2.png"/><Relationship Id="rId7" Type="http://schemas.openxmlformats.org/officeDocument/2006/relationships/tags" Target="../tags/tag55.xml"/><Relationship Id="rId2" Type="http://schemas.openxmlformats.org/officeDocument/2006/relationships/tags" Target="../tags/tag50.xml"/><Relationship Id="rId16" Type="http://schemas.openxmlformats.org/officeDocument/2006/relationships/tags" Target="../tags/tag64.xml"/><Relationship Id="rId20" Type="http://schemas.openxmlformats.org/officeDocument/2006/relationships/tags" Target="../tags/tag68.xml"/><Relationship Id="rId29" Type="http://schemas.openxmlformats.org/officeDocument/2006/relationships/tags" Target="../tags/tag77.xml"/><Relationship Id="rId41" Type="http://schemas.openxmlformats.org/officeDocument/2006/relationships/image" Target="../media/image1.pn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24" Type="http://schemas.openxmlformats.org/officeDocument/2006/relationships/tags" Target="../tags/tag72.xml"/><Relationship Id="rId32" Type="http://schemas.openxmlformats.org/officeDocument/2006/relationships/notesSlide" Target="../notesSlides/notesSlide4.xml"/><Relationship Id="rId37" Type="http://schemas.openxmlformats.org/officeDocument/2006/relationships/image" Target="../media/image12.png"/><Relationship Id="rId40" Type="http://schemas.openxmlformats.org/officeDocument/2006/relationships/image" Target="../media/image15.png"/><Relationship Id="rId5" Type="http://schemas.openxmlformats.org/officeDocument/2006/relationships/tags" Target="../tags/tag53.xml"/><Relationship Id="rId15" Type="http://schemas.openxmlformats.org/officeDocument/2006/relationships/tags" Target="../tags/tag63.xml"/><Relationship Id="rId23" Type="http://schemas.openxmlformats.org/officeDocument/2006/relationships/tags" Target="../tags/tag71.xml"/><Relationship Id="rId28" Type="http://schemas.openxmlformats.org/officeDocument/2006/relationships/tags" Target="../tags/tag76.xml"/><Relationship Id="rId36" Type="http://schemas.openxmlformats.org/officeDocument/2006/relationships/image" Target="../media/image11.png"/><Relationship Id="rId10" Type="http://schemas.openxmlformats.org/officeDocument/2006/relationships/tags" Target="../tags/tag58.xml"/><Relationship Id="rId19" Type="http://schemas.openxmlformats.org/officeDocument/2006/relationships/tags" Target="../tags/tag67.xml"/><Relationship Id="rId31" Type="http://schemas.openxmlformats.org/officeDocument/2006/relationships/slideLayout" Target="../slideLayouts/slideLayout2.xml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tags" Target="../tags/tag62.xml"/><Relationship Id="rId22" Type="http://schemas.openxmlformats.org/officeDocument/2006/relationships/tags" Target="../tags/tag70.xml"/><Relationship Id="rId27" Type="http://schemas.openxmlformats.org/officeDocument/2006/relationships/tags" Target="../tags/tag75.xml"/><Relationship Id="rId30" Type="http://schemas.openxmlformats.org/officeDocument/2006/relationships/tags" Target="../tags/tag78.xml"/><Relationship Id="rId35" Type="http://schemas.openxmlformats.org/officeDocument/2006/relationships/image" Target="../media/image10.png"/><Relationship Id="rId8" Type="http://schemas.openxmlformats.org/officeDocument/2006/relationships/tags" Target="../tags/tag56.xml"/><Relationship Id="rId3" Type="http://schemas.openxmlformats.org/officeDocument/2006/relationships/tags" Target="../tags/tag51.xml"/><Relationship Id="rId12" Type="http://schemas.openxmlformats.org/officeDocument/2006/relationships/tags" Target="../tags/tag60.xml"/><Relationship Id="rId17" Type="http://schemas.openxmlformats.org/officeDocument/2006/relationships/tags" Target="../tags/tag65.xml"/><Relationship Id="rId25" Type="http://schemas.openxmlformats.org/officeDocument/2006/relationships/tags" Target="../tags/tag73.xml"/><Relationship Id="rId33" Type="http://schemas.openxmlformats.org/officeDocument/2006/relationships/image" Target="../media/image8.png"/><Relationship Id="rId38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91.xml"/><Relationship Id="rId18" Type="http://schemas.openxmlformats.org/officeDocument/2006/relationships/tags" Target="../tags/tag96.xml"/><Relationship Id="rId26" Type="http://schemas.openxmlformats.org/officeDocument/2006/relationships/tags" Target="../tags/tag104.xml"/><Relationship Id="rId39" Type="http://schemas.openxmlformats.org/officeDocument/2006/relationships/image" Target="../media/image8.png"/><Relationship Id="rId21" Type="http://schemas.openxmlformats.org/officeDocument/2006/relationships/tags" Target="../tags/tag99.xml"/><Relationship Id="rId34" Type="http://schemas.openxmlformats.org/officeDocument/2006/relationships/notesSlide" Target="../notesSlides/notesSlide5.xml"/><Relationship Id="rId42" Type="http://schemas.openxmlformats.org/officeDocument/2006/relationships/image" Target="../media/image11.png"/><Relationship Id="rId7" Type="http://schemas.openxmlformats.org/officeDocument/2006/relationships/tags" Target="../tags/tag85.xml"/><Relationship Id="rId2" Type="http://schemas.openxmlformats.org/officeDocument/2006/relationships/tags" Target="../tags/tag80.xml"/><Relationship Id="rId16" Type="http://schemas.openxmlformats.org/officeDocument/2006/relationships/tags" Target="../tags/tag94.xml"/><Relationship Id="rId20" Type="http://schemas.openxmlformats.org/officeDocument/2006/relationships/tags" Target="../tags/tag98.xml"/><Relationship Id="rId29" Type="http://schemas.openxmlformats.org/officeDocument/2006/relationships/tags" Target="../tags/tag107.xml"/><Relationship Id="rId41" Type="http://schemas.openxmlformats.org/officeDocument/2006/relationships/image" Target="../media/image10.png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24" Type="http://schemas.openxmlformats.org/officeDocument/2006/relationships/tags" Target="../tags/tag102.xml"/><Relationship Id="rId32" Type="http://schemas.openxmlformats.org/officeDocument/2006/relationships/tags" Target="../tags/tag110.xml"/><Relationship Id="rId37" Type="http://schemas.openxmlformats.org/officeDocument/2006/relationships/image" Target="../media/image1.png"/><Relationship Id="rId40" Type="http://schemas.openxmlformats.org/officeDocument/2006/relationships/image" Target="../media/image9.png"/><Relationship Id="rId5" Type="http://schemas.openxmlformats.org/officeDocument/2006/relationships/tags" Target="../tags/tag83.xml"/><Relationship Id="rId15" Type="http://schemas.openxmlformats.org/officeDocument/2006/relationships/tags" Target="../tags/tag93.xml"/><Relationship Id="rId23" Type="http://schemas.openxmlformats.org/officeDocument/2006/relationships/tags" Target="../tags/tag101.xml"/><Relationship Id="rId28" Type="http://schemas.openxmlformats.org/officeDocument/2006/relationships/tags" Target="../tags/tag106.xml"/><Relationship Id="rId36" Type="http://schemas.openxmlformats.org/officeDocument/2006/relationships/image" Target="../media/image15.png"/><Relationship Id="rId10" Type="http://schemas.openxmlformats.org/officeDocument/2006/relationships/tags" Target="../tags/tag88.xml"/><Relationship Id="rId19" Type="http://schemas.openxmlformats.org/officeDocument/2006/relationships/tags" Target="../tags/tag97.xml"/><Relationship Id="rId31" Type="http://schemas.openxmlformats.org/officeDocument/2006/relationships/tags" Target="../tags/tag109.xml"/><Relationship Id="rId44" Type="http://schemas.openxmlformats.org/officeDocument/2006/relationships/image" Target="../media/image13.png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tags" Target="../tags/tag92.xml"/><Relationship Id="rId22" Type="http://schemas.openxmlformats.org/officeDocument/2006/relationships/tags" Target="../tags/tag100.xml"/><Relationship Id="rId27" Type="http://schemas.openxmlformats.org/officeDocument/2006/relationships/tags" Target="../tags/tag105.xml"/><Relationship Id="rId30" Type="http://schemas.openxmlformats.org/officeDocument/2006/relationships/tags" Target="../tags/tag108.xml"/><Relationship Id="rId35" Type="http://schemas.openxmlformats.org/officeDocument/2006/relationships/image" Target="../media/image14.png"/><Relationship Id="rId43" Type="http://schemas.openxmlformats.org/officeDocument/2006/relationships/image" Target="../media/image12.png"/><Relationship Id="rId8" Type="http://schemas.openxmlformats.org/officeDocument/2006/relationships/tags" Target="../tags/tag86.xml"/><Relationship Id="rId3" Type="http://schemas.openxmlformats.org/officeDocument/2006/relationships/tags" Target="../tags/tag81.xml"/><Relationship Id="rId12" Type="http://schemas.openxmlformats.org/officeDocument/2006/relationships/tags" Target="../tags/tag90.xml"/><Relationship Id="rId17" Type="http://schemas.openxmlformats.org/officeDocument/2006/relationships/tags" Target="../tags/tag95.xml"/><Relationship Id="rId25" Type="http://schemas.openxmlformats.org/officeDocument/2006/relationships/tags" Target="../tags/tag103.xml"/><Relationship Id="rId33" Type="http://schemas.openxmlformats.org/officeDocument/2006/relationships/slideLayout" Target="../slideLayouts/slideLayout2.xml"/><Relationship Id="rId38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26" Type="http://schemas.openxmlformats.org/officeDocument/2006/relationships/tags" Target="../tags/tag136.xml"/><Relationship Id="rId39" Type="http://schemas.openxmlformats.org/officeDocument/2006/relationships/image" Target="../media/image10.png"/><Relationship Id="rId21" Type="http://schemas.openxmlformats.org/officeDocument/2006/relationships/tags" Target="../tags/tag131.xml"/><Relationship Id="rId34" Type="http://schemas.openxmlformats.org/officeDocument/2006/relationships/image" Target="../media/image15.png"/><Relationship Id="rId42" Type="http://schemas.openxmlformats.org/officeDocument/2006/relationships/image" Target="../media/image13.png"/><Relationship Id="rId7" Type="http://schemas.openxmlformats.org/officeDocument/2006/relationships/tags" Target="../tags/tag11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tags" Target="../tags/tag130.xml"/><Relationship Id="rId29" Type="http://schemas.openxmlformats.org/officeDocument/2006/relationships/tags" Target="../tags/tag139.xml"/><Relationship Id="rId41" Type="http://schemas.openxmlformats.org/officeDocument/2006/relationships/image" Target="../media/image12.pn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tags" Target="../tags/tag134.xml"/><Relationship Id="rId32" Type="http://schemas.openxmlformats.org/officeDocument/2006/relationships/notesSlide" Target="../notesSlides/notesSlide6.xml"/><Relationship Id="rId37" Type="http://schemas.openxmlformats.org/officeDocument/2006/relationships/image" Target="../media/image8.png"/><Relationship Id="rId40" Type="http://schemas.openxmlformats.org/officeDocument/2006/relationships/image" Target="../media/image11.pn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tags" Target="../tags/tag133.xml"/><Relationship Id="rId28" Type="http://schemas.openxmlformats.org/officeDocument/2006/relationships/tags" Target="../tags/tag138.xml"/><Relationship Id="rId36" Type="http://schemas.openxmlformats.org/officeDocument/2006/relationships/image" Target="../media/image2.png"/><Relationship Id="rId10" Type="http://schemas.openxmlformats.org/officeDocument/2006/relationships/tags" Target="../tags/tag120.xml"/><Relationship Id="rId19" Type="http://schemas.openxmlformats.org/officeDocument/2006/relationships/tags" Target="../tags/tag129.xml"/><Relationship Id="rId31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tags" Target="../tags/tag132.xml"/><Relationship Id="rId27" Type="http://schemas.openxmlformats.org/officeDocument/2006/relationships/tags" Target="../tags/tag137.xml"/><Relationship Id="rId30" Type="http://schemas.openxmlformats.org/officeDocument/2006/relationships/tags" Target="../tags/tag140.xml"/><Relationship Id="rId35" Type="http://schemas.openxmlformats.org/officeDocument/2006/relationships/image" Target="../media/image1.png"/><Relationship Id="rId8" Type="http://schemas.openxmlformats.org/officeDocument/2006/relationships/tags" Target="../tags/tag118.xml"/><Relationship Id="rId3" Type="http://schemas.openxmlformats.org/officeDocument/2006/relationships/tags" Target="../tags/tag113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5" Type="http://schemas.openxmlformats.org/officeDocument/2006/relationships/tags" Target="../tags/tag135.xml"/><Relationship Id="rId33" Type="http://schemas.openxmlformats.org/officeDocument/2006/relationships/image" Target="../media/image14.png"/><Relationship Id="rId38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48.xml"/><Relationship Id="rId13" Type="http://schemas.openxmlformats.org/officeDocument/2006/relationships/tags" Target="../tags/tag153.xml"/><Relationship Id="rId18" Type="http://schemas.openxmlformats.org/officeDocument/2006/relationships/tags" Target="../tags/tag158.xml"/><Relationship Id="rId26" Type="http://schemas.openxmlformats.org/officeDocument/2006/relationships/image" Target="../media/image7.png"/><Relationship Id="rId3" Type="http://schemas.openxmlformats.org/officeDocument/2006/relationships/tags" Target="../tags/tag143.xml"/><Relationship Id="rId21" Type="http://schemas.openxmlformats.org/officeDocument/2006/relationships/tags" Target="../tags/tag161.xml"/><Relationship Id="rId7" Type="http://schemas.openxmlformats.org/officeDocument/2006/relationships/tags" Target="../tags/tag147.xml"/><Relationship Id="rId12" Type="http://schemas.openxmlformats.org/officeDocument/2006/relationships/tags" Target="../tags/tag152.xml"/><Relationship Id="rId17" Type="http://schemas.openxmlformats.org/officeDocument/2006/relationships/tags" Target="../tags/tag157.xml"/><Relationship Id="rId25" Type="http://schemas.openxmlformats.org/officeDocument/2006/relationships/image" Target="../media/image16.png"/><Relationship Id="rId2" Type="http://schemas.openxmlformats.org/officeDocument/2006/relationships/tags" Target="../tags/tag142.xml"/><Relationship Id="rId16" Type="http://schemas.openxmlformats.org/officeDocument/2006/relationships/tags" Target="../tags/tag156.xml"/><Relationship Id="rId20" Type="http://schemas.openxmlformats.org/officeDocument/2006/relationships/tags" Target="../tags/tag160.xml"/><Relationship Id="rId29" Type="http://schemas.openxmlformats.org/officeDocument/2006/relationships/image" Target="../media/image1.png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11" Type="http://schemas.openxmlformats.org/officeDocument/2006/relationships/tags" Target="../tags/tag151.xml"/><Relationship Id="rId24" Type="http://schemas.openxmlformats.org/officeDocument/2006/relationships/notesSlide" Target="../notesSlides/notesSlide7.xml"/><Relationship Id="rId5" Type="http://schemas.openxmlformats.org/officeDocument/2006/relationships/tags" Target="../tags/tag145.xml"/><Relationship Id="rId15" Type="http://schemas.openxmlformats.org/officeDocument/2006/relationships/tags" Target="../tags/tag155.xml"/><Relationship Id="rId23" Type="http://schemas.openxmlformats.org/officeDocument/2006/relationships/slideLayout" Target="../slideLayouts/slideLayout2.xml"/><Relationship Id="rId28" Type="http://schemas.microsoft.com/office/2007/relationships/hdphoto" Target="../media/hdphoto4.wdp"/><Relationship Id="rId10" Type="http://schemas.openxmlformats.org/officeDocument/2006/relationships/tags" Target="../tags/tag150.xml"/><Relationship Id="rId19" Type="http://schemas.openxmlformats.org/officeDocument/2006/relationships/tags" Target="../tags/tag159.xml"/><Relationship Id="rId4" Type="http://schemas.openxmlformats.org/officeDocument/2006/relationships/tags" Target="../tags/tag144.xml"/><Relationship Id="rId9" Type="http://schemas.openxmlformats.org/officeDocument/2006/relationships/tags" Target="../tags/tag149.xml"/><Relationship Id="rId14" Type="http://schemas.openxmlformats.org/officeDocument/2006/relationships/tags" Target="../tags/tag154.xml"/><Relationship Id="rId22" Type="http://schemas.openxmlformats.org/officeDocument/2006/relationships/tags" Target="../tags/tag162.xml"/><Relationship Id="rId27" Type="http://schemas.openxmlformats.org/officeDocument/2006/relationships/image" Target="../media/image17.png"/><Relationship Id="rId30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75.xml"/><Relationship Id="rId18" Type="http://schemas.openxmlformats.org/officeDocument/2006/relationships/tags" Target="../tags/tag180.xml"/><Relationship Id="rId26" Type="http://schemas.openxmlformats.org/officeDocument/2006/relationships/tags" Target="../tags/tag188.xml"/><Relationship Id="rId39" Type="http://schemas.openxmlformats.org/officeDocument/2006/relationships/tags" Target="../tags/tag201.xml"/><Relationship Id="rId21" Type="http://schemas.openxmlformats.org/officeDocument/2006/relationships/tags" Target="../tags/tag183.xml"/><Relationship Id="rId34" Type="http://schemas.openxmlformats.org/officeDocument/2006/relationships/tags" Target="../tags/tag196.xml"/><Relationship Id="rId42" Type="http://schemas.openxmlformats.org/officeDocument/2006/relationships/slideLayout" Target="../slideLayouts/slideLayout2.xml"/><Relationship Id="rId47" Type="http://schemas.openxmlformats.org/officeDocument/2006/relationships/image" Target="../media/image21.png"/><Relationship Id="rId50" Type="http://schemas.openxmlformats.org/officeDocument/2006/relationships/image" Target="../media/image24.png"/><Relationship Id="rId55" Type="http://schemas.openxmlformats.org/officeDocument/2006/relationships/image" Target="../media/image1.png"/><Relationship Id="rId7" Type="http://schemas.openxmlformats.org/officeDocument/2006/relationships/tags" Target="../tags/tag169.xml"/><Relationship Id="rId2" Type="http://schemas.openxmlformats.org/officeDocument/2006/relationships/tags" Target="../tags/tag164.xml"/><Relationship Id="rId16" Type="http://schemas.openxmlformats.org/officeDocument/2006/relationships/tags" Target="../tags/tag178.xml"/><Relationship Id="rId29" Type="http://schemas.openxmlformats.org/officeDocument/2006/relationships/tags" Target="../tags/tag191.xml"/><Relationship Id="rId11" Type="http://schemas.openxmlformats.org/officeDocument/2006/relationships/tags" Target="../tags/tag173.xml"/><Relationship Id="rId24" Type="http://schemas.openxmlformats.org/officeDocument/2006/relationships/tags" Target="../tags/tag186.xml"/><Relationship Id="rId32" Type="http://schemas.openxmlformats.org/officeDocument/2006/relationships/tags" Target="../tags/tag194.xml"/><Relationship Id="rId37" Type="http://schemas.openxmlformats.org/officeDocument/2006/relationships/tags" Target="../tags/tag199.xml"/><Relationship Id="rId40" Type="http://schemas.openxmlformats.org/officeDocument/2006/relationships/tags" Target="../tags/tag202.xml"/><Relationship Id="rId45" Type="http://schemas.openxmlformats.org/officeDocument/2006/relationships/image" Target="../media/image19.png"/><Relationship Id="rId53" Type="http://schemas.openxmlformats.org/officeDocument/2006/relationships/image" Target="../media/image27.png"/><Relationship Id="rId5" Type="http://schemas.openxmlformats.org/officeDocument/2006/relationships/tags" Target="../tags/tag167.xml"/><Relationship Id="rId10" Type="http://schemas.openxmlformats.org/officeDocument/2006/relationships/tags" Target="../tags/tag172.xml"/><Relationship Id="rId19" Type="http://schemas.openxmlformats.org/officeDocument/2006/relationships/tags" Target="../tags/tag181.xml"/><Relationship Id="rId31" Type="http://schemas.openxmlformats.org/officeDocument/2006/relationships/tags" Target="../tags/tag193.xml"/><Relationship Id="rId44" Type="http://schemas.openxmlformats.org/officeDocument/2006/relationships/image" Target="../media/image18.png"/><Relationship Id="rId52" Type="http://schemas.openxmlformats.org/officeDocument/2006/relationships/image" Target="../media/image26.png"/><Relationship Id="rId4" Type="http://schemas.openxmlformats.org/officeDocument/2006/relationships/tags" Target="../tags/tag166.xml"/><Relationship Id="rId9" Type="http://schemas.openxmlformats.org/officeDocument/2006/relationships/tags" Target="../tags/tag171.xml"/><Relationship Id="rId14" Type="http://schemas.openxmlformats.org/officeDocument/2006/relationships/tags" Target="../tags/tag176.xml"/><Relationship Id="rId22" Type="http://schemas.openxmlformats.org/officeDocument/2006/relationships/tags" Target="../tags/tag184.xml"/><Relationship Id="rId27" Type="http://schemas.openxmlformats.org/officeDocument/2006/relationships/tags" Target="../tags/tag189.xml"/><Relationship Id="rId30" Type="http://schemas.openxmlformats.org/officeDocument/2006/relationships/tags" Target="../tags/tag192.xml"/><Relationship Id="rId35" Type="http://schemas.openxmlformats.org/officeDocument/2006/relationships/tags" Target="../tags/tag197.xml"/><Relationship Id="rId43" Type="http://schemas.openxmlformats.org/officeDocument/2006/relationships/notesSlide" Target="../notesSlides/notesSlide8.xml"/><Relationship Id="rId48" Type="http://schemas.openxmlformats.org/officeDocument/2006/relationships/image" Target="../media/image22.png"/><Relationship Id="rId56" Type="http://schemas.openxmlformats.org/officeDocument/2006/relationships/image" Target="../media/image2.png"/><Relationship Id="rId8" Type="http://schemas.openxmlformats.org/officeDocument/2006/relationships/tags" Target="../tags/tag170.xml"/><Relationship Id="rId51" Type="http://schemas.openxmlformats.org/officeDocument/2006/relationships/image" Target="../media/image25.png"/><Relationship Id="rId3" Type="http://schemas.openxmlformats.org/officeDocument/2006/relationships/tags" Target="../tags/tag165.xml"/><Relationship Id="rId12" Type="http://schemas.openxmlformats.org/officeDocument/2006/relationships/tags" Target="../tags/tag174.xml"/><Relationship Id="rId17" Type="http://schemas.openxmlformats.org/officeDocument/2006/relationships/tags" Target="../tags/tag179.xml"/><Relationship Id="rId25" Type="http://schemas.openxmlformats.org/officeDocument/2006/relationships/tags" Target="../tags/tag187.xml"/><Relationship Id="rId33" Type="http://schemas.openxmlformats.org/officeDocument/2006/relationships/tags" Target="../tags/tag195.xml"/><Relationship Id="rId38" Type="http://schemas.openxmlformats.org/officeDocument/2006/relationships/tags" Target="../tags/tag200.xml"/><Relationship Id="rId46" Type="http://schemas.openxmlformats.org/officeDocument/2006/relationships/image" Target="../media/image20.png"/><Relationship Id="rId20" Type="http://schemas.openxmlformats.org/officeDocument/2006/relationships/tags" Target="../tags/tag182.xml"/><Relationship Id="rId41" Type="http://schemas.openxmlformats.org/officeDocument/2006/relationships/tags" Target="../tags/tag203.xml"/><Relationship Id="rId54" Type="http://schemas.openxmlformats.org/officeDocument/2006/relationships/image" Target="../media/image28.png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5" Type="http://schemas.openxmlformats.org/officeDocument/2006/relationships/tags" Target="../tags/tag177.xml"/><Relationship Id="rId23" Type="http://schemas.openxmlformats.org/officeDocument/2006/relationships/tags" Target="../tags/tag185.xml"/><Relationship Id="rId28" Type="http://schemas.openxmlformats.org/officeDocument/2006/relationships/tags" Target="../tags/tag190.xml"/><Relationship Id="rId36" Type="http://schemas.openxmlformats.org/officeDocument/2006/relationships/tags" Target="../tags/tag198.xml"/><Relationship Id="rId4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11.xml"/><Relationship Id="rId13" Type="http://schemas.openxmlformats.org/officeDocument/2006/relationships/tags" Target="../tags/tag216.xml"/><Relationship Id="rId18" Type="http://schemas.openxmlformats.org/officeDocument/2006/relationships/tags" Target="../tags/tag221.xml"/><Relationship Id="rId26" Type="http://schemas.openxmlformats.org/officeDocument/2006/relationships/notesSlide" Target="../notesSlides/notesSlide9.xml"/><Relationship Id="rId3" Type="http://schemas.openxmlformats.org/officeDocument/2006/relationships/tags" Target="../tags/tag206.xml"/><Relationship Id="rId21" Type="http://schemas.openxmlformats.org/officeDocument/2006/relationships/tags" Target="../tags/tag224.xml"/><Relationship Id="rId7" Type="http://schemas.openxmlformats.org/officeDocument/2006/relationships/tags" Target="../tags/tag210.xml"/><Relationship Id="rId12" Type="http://schemas.openxmlformats.org/officeDocument/2006/relationships/tags" Target="../tags/tag215.xml"/><Relationship Id="rId17" Type="http://schemas.openxmlformats.org/officeDocument/2006/relationships/tags" Target="../tags/tag220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205.xml"/><Relationship Id="rId16" Type="http://schemas.openxmlformats.org/officeDocument/2006/relationships/tags" Target="../tags/tag219.xml"/><Relationship Id="rId20" Type="http://schemas.openxmlformats.org/officeDocument/2006/relationships/tags" Target="../tags/tag223.xml"/><Relationship Id="rId29" Type="http://schemas.openxmlformats.org/officeDocument/2006/relationships/image" Target="../media/image2.png"/><Relationship Id="rId1" Type="http://schemas.openxmlformats.org/officeDocument/2006/relationships/tags" Target="../tags/tag204.xml"/><Relationship Id="rId6" Type="http://schemas.openxmlformats.org/officeDocument/2006/relationships/tags" Target="../tags/tag209.xml"/><Relationship Id="rId11" Type="http://schemas.openxmlformats.org/officeDocument/2006/relationships/tags" Target="../tags/tag214.xml"/><Relationship Id="rId24" Type="http://schemas.openxmlformats.org/officeDocument/2006/relationships/tags" Target="../tags/tag227.xml"/><Relationship Id="rId32" Type="http://schemas.openxmlformats.org/officeDocument/2006/relationships/image" Target="../media/image30.png"/><Relationship Id="rId5" Type="http://schemas.openxmlformats.org/officeDocument/2006/relationships/tags" Target="../tags/tag208.xml"/><Relationship Id="rId15" Type="http://schemas.openxmlformats.org/officeDocument/2006/relationships/tags" Target="../tags/tag218.xml"/><Relationship Id="rId23" Type="http://schemas.openxmlformats.org/officeDocument/2006/relationships/tags" Target="../tags/tag226.xml"/><Relationship Id="rId28" Type="http://schemas.openxmlformats.org/officeDocument/2006/relationships/image" Target="../media/image1.png"/><Relationship Id="rId10" Type="http://schemas.openxmlformats.org/officeDocument/2006/relationships/tags" Target="../tags/tag213.xml"/><Relationship Id="rId19" Type="http://schemas.openxmlformats.org/officeDocument/2006/relationships/tags" Target="../tags/tag222.xml"/><Relationship Id="rId31" Type="http://schemas.microsoft.com/office/2007/relationships/hdphoto" Target="../media/hdphoto5.wdp"/><Relationship Id="rId4" Type="http://schemas.openxmlformats.org/officeDocument/2006/relationships/tags" Target="../tags/tag207.xml"/><Relationship Id="rId9" Type="http://schemas.openxmlformats.org/officeDocument/2006/relationships/tags" Target="../tags/tag212.xml"/><Relationship Id="rId14" Type="http://schemas.openxmlformats.org/officeDocument/2006/relationships/tags" Target="../tags/tag217.xml"/><Relationship Id="rId22" Type="http://schemas.openxmlformats.org/officeDocument/2006/relationships/tags" Target="../tags/tag225.xml"/><Relationship Id="rId27" Type="http://schemas.openxmlformats.org/officeDocument/2006/relationships/image" Target="../media/image7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770329-8CBD-4E4B-AE86-4413226125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0866" y="5566705"/>
            <a:ext cx="107463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📅 11/09/2024</a:t>
            </a:r>
            <a:endParaRPr lang="fr-BE" sz="2000" dirty="0">
              <a:solidFill>
                <a:schemeClr val="bg1"/>
              </a:solidFill>
              <a:latin typeface="Source Sans Pro" panose="020B0503030403020204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algn="ctr">
              <a:spcAft>
                <a:spcPts val="0"/>
              </a:spcAft>
            </a:pPr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✉ laura.muller@uliege.be</a:t>
            </a:r>
          </a:p>
          <a:p>
            <a:pPr algn="ctr">
              <a:spcAft>
                <a:spcPts val="0"/>
              </a:spcAft>
            </a:pPr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🌐 www.biomat.uliege.be 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FC787F5-F3C6-4FDC-888B-295085C3886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34380" y="743335"/>
            <a:ext cx="11123240" cy="3636914"/>
            <a:chOff x="455179" y="492962"/>
            <a:chExt cx="11123240" cy="363691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FF2157F-FCDD-4CF4-92E3-2BE58F1A2BEB}"/>
                </a:ext>
              </a:extLst>
            </p:cNvPr>
            <p:cNvSpPr/>
            <p:nvPr/>
          </p:nvSpPr>
          <p:spPr>
            <a:xfrm>
              <a:off x="562076" y="937123"/>
              <a:ext cx="1101634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kern="14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egoe UI" panose="020B0502040204020203" pitchFamily="34" charset="0"/>
                </a:rPr>
                <a:t>Microstructural and micromechanical analysis of proximal tibia in aging rats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3DE153D-5786-4DE1-BF64-93007C9D9E6D}"/>
                </a:ext>
              </a:extLst>
            </p:cNvPr>
            <p:cNvSpPr/>
            <p:nvPr/>
          </p:nvSpPr>
          <p:spPr>
            <a:xfrm>
              <a:off x="1034634" y="2438910"/>
              <a:ext cx="963497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fr-BE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Laura Müller </a:t>
              </a:r>
              <a:r>
                <a:rPr lang="fr-BE" sz="2400" baseline="300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1</a:t>
              </a:r>
              <a:r>
                <a:rPr 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, </a:t>
              </a:r>
              <a:r>
                <a:rPr 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cs typeface="Segoe UI" panose="020B0502040204020203" pitchFamily="34" charset="0"/>
                </a:rPr>
                <a:t>Margaux Ska</a:t>
              </a:r>
              <a:r>
                <a:rPr lang="fr-BE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 </a:t>
              </a:r>
              <a:r>
                <a:rPr lang="fr-BE" sz="2400" baseline="300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1</a:t>
              </a:r>
              <a:r>
                <a:rPr 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cs typeface="Segoe UI" panose="020B0502040204020203" pitchFamily="34" charset="0"/>
                </a:rPr>
                <a:t>, Piyush </a:t>
              </a:r>
              <a:r>
                <a:rPr lang="en-US" sz="2400" dirty="0" err="1">
                  <a:solidFill>
                    <a:schemeClr val="bg1"/>
                  </a:solidFill>
                  <a:latin typeface="Source Sans Pro" panose="020B0503030403020204" pitchFamily="34" charset="0"/>
                  <a:cs typeface="Segoe UI" panose="020B0502040204020203" pitchFamily="34" charset="0"/>
                </a:rPr>
                <a:t>Uniyal</a:t>
              </a:r>
              <a:r>
                <a:rPr lang="fr-BE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 </a:t>
              </a:r>
              <a:r>
                <a:rPr lang="fr-BE" sz="2400" baseline="300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2</a:t>
              </a:r>
              <a:r>
                <a:rPr 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cs typeface="Segoe UI" panose="020B0502040204020203" pitchFamily="34" charset="0"/>
                </a:rPr>
                <a:t>, G. Harry van </a:t>
              </a:r>
              <a:r>
                <a:rPr lang="en-US" sz="2400" dirty="0" err="1">
                  <a:solidFill>
                    <a:schemeClr val="bg1"/>
                  </a:solidFill>
                  <a:latin typeface="Source Sans Pro" panose="020B0503030403020204" pitchFamily="34" charset="0"/>
                  <a:cs typeface="Segoe UI" panose="020B0502040204020203" pitchFamily="34" charset="0"/>
                </a:rPr>
                <a:t>Lenthe</a:t>
              </a:r>
              <a:r>
                <a:rPr lang="fr-BE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 </a:t>
              </a:r>
              <a:r>
                <a:rPr lang="fr-BE" sz="2400" baseline="300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2</a:t>
              </a:r>
              <a:r>
                <a:rPr 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cs typeface="Segoe UI" panose="020B0502040204020203" pitchFamily="34" charset="0"/>
                </a:rPr>
                <a:t> and Davide </a:t>
              </a:r>
              <a:r>
                <a:rPr lang="en-US" sz="2400" dirty="0" err="1">
                  <a:solidFill>
                    <a:schemeClr val="bg1"/>
                  </a:solidFill>
                  <a:latin typeface="Source Sans Pro" panose="020B0503030403020204" pitchFamily="34" charset="0"/>
                  <a:cs typeface="Segoe UI" panose="020B0502040204020203" pitchFamily="34" charset="0"/>
                </a:rPr>
                <a:t>Ruffoni</a:t>
              </a:r>
              <a:r>
                <a:rPr lang="fr-BE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 </a:t>
              </a:r>
              <a:r>
                <a:rPr lang="fr-BE" sz="2400" baseline="300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1</a:t>
              </a:r>
              <a:endParaRPr lang="en-US" sz="24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A5C7C43-DF3F-4C86-A3E1-B5EC41E01A11}"/>
                </a:ext>
              </a:extLst>
            </p:cNvPr>
            <p:cNvSpPr/>
            <p:nvPr/>
          </p:nvSpPr>
          <p:spPr>
            <a:xfrm>
              <a:off x="995179" y="3322403"/>
              <a:ext cx="1003935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BE" sz="2000" baseline="300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1 </a:t>
              </a:r>
              <a:r>
                <a:rPr lang="en-US" sz="2000" dirty="0">
                  <a:solidFill>
                    <a:schemeClr val="bg1"/>
                  </a:solidFill>
                  <a:latin typeface="Source Sans Pro" panose="020B0503030403020204" pitchFamily="34" charset="0"/>
                  <a:cs typeface="Segoe UI" panose="020B0502040204020203" pitchFamily="34" charset="0"/>
                </a:rPr>
                <a:t>University of Liège, Belgium 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² </a:t>
              </a:r>
              <a:r>
                <a:rPr lang="en-US" sz="2000" dirty="0">
                  <a:solidFill>
                    <a:schemeClr val="bg1"/>
                  </a:solidFill>
                  <a:latin typeface="Source Sans Pro" panose="020B0503030403020204" pitchFamily="34" charset="0"/>
                  <a:cs typeface="Segoe UI" panose="020B0502040204020203" pitchFamily="34" charset="0"/>
                </a:rPr>
                <a:t>KU Leuven, Belgium</a:t>
              </a:r>
              <a:endParaRPr lang="en-US" sz="2000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</a:endParaRPr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D72CA360-1686-4EDA-A791-FD777B91B8F6}"/>
                </a:ext>
              </a:extLst>
            </p:cNvPr>
            <p:cNvGrpSpPr/>
            <p:nvPr/>
          </p:nvGrpSpPr>
          <p:grpSpPr>
            <a:xfrm>
              <a:off x="455179" y="492962"/>
              <a:ext cx="1080000" cy="1080000"/>
              <a:chOff x="524405" y="583414"/>
              <a:chExt cx="1261263" cy="1261263"/>
            </a:xfrm>
          </p:grpSpPr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EBEF629D-D5D1-4BE5-9430-B2C6AE03F302}"/>
                  </a:ext>
                </a:extLst>
              </p:cNvPr>
              <p:cNvCxnSpPr/>
              <p:nvPr/>
            </p:nvCxnSpPr>
            <p:spPr>
              <a:xfrm>
                <a:off x="524405" y="600667"/>
                <a:ext cx="1261263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2D04CCA3-C8E2-4F7B-A93C-49B98A968DA8}"/>
                  </a:ext>
                </a:extLst>
              </p:cNvPr>
              <p:cNvCxnSpPr/>
              <p:nvPr/>
            </p:nvCxnSpPr>
            <p:spPr>
              <a:xfrm rot="16200000">
                <a:off x="-88974" y="1214046"/>
                <a:ext cx="1261263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090458C3-9437-4EAA-9918-02B63DB31737}"/>
                </a:ext>
              </a:extLst>
            </p:cNvPr>
            <p:cNvGrpSpPr/>
            <p:nvPr/>
          </p:nvGrpSpPr>
          <p:grpSpPr>
            <a:xfrm rot="10800000">
              <a:off x="10393096" y="3049876"/>
              <a:ext cx="1080000" cy="1080000"/>
              <a:chOff x="524407" y="238614"/>
              <a:chExt cx="1261263" cy="1261263"/>
            </a:xfrm>
          </p:grpSpPr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AD3089E6-C255-463F-942B-CE9F7242F2A5}"/>
                  </a:ext>
                </a:extLst>
              </p:cNvPr>
              <p:cNvCxnSpPr/>
              <p:nvPr/>
            </p:nvCxnSpPr>
            <p:spPr>
              <a:xfrm>
                <a:off x="524407" y="255902"/>
                <a:ext cx="1261263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8F2FD421-9F7A-4FAF-8E12-6BD05A14CA91}"/>
                  </a:ext>
                </a:extLst>
              </p:cNvPr>
              <p:cNvCxnSpPr/>
              <p:nvPr/>
            </p:nvCxnSpPr>
            <p:spPr>
              <a:xfrm rot="16200000">
                <a:off x="-88973" y="869246"/>
                <a:ext cx="1261263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406A3225-18DB-4175-84E7-4E66EC1A008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8954855" y="5443820"/>
            <a:ext cx="2812882" cy="1257346"/>
          </a:xfrm>
          <a:prstGeom prst="rect">
            <a:avLst/>
          </a:prstGeom>
        </p:spPr>
      </p:pic>
      <p:pic>
        <p:nvPicPr>
          <p:cNvPr id="1026" name="Picture 2" descr="ICMMB 2024">
            <a:extLst>
              <a:ext uri="{FF2B5EF4-FFF2-40B4-BE49-F238E27FC236}">
                <a16:creationId xmlns:a16="http://schemas.microsoft.com/office/drawing/2014/main" id="{961124CA-2295-83D7-A952-4D4AFAB9C8A5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41" r="2270" b="49973"/>
          <a:stretch/>
        </p:blipFill>
        <p:spPr bwMode="auto">
          <a:xfrm>
            <a:off x="420372" y="5653746"/>
            <a:ext cx="3682482" cy="83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463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67">
            <a:extLst>
              <a:ext uri="{FF2B5EF4-FFF2-40B4-BE49-F238E27FC236}">
                <a16:creationId xmlns:a16="http://schemas.microsoft.com/office/drawing/2014/main" id="{2BE112FE-CD2D-56CD-0F05-FF89D38BF77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9">
            <a:alphaModFix amt="83000"/>
          </a:blip>
          <a:stretch>
            <a:fillRect/>
          </a:stretch>
        </p:blipFill>
        <p:spPr>
          <a:xfrm rot="10800000" flipH="1">
            <a:off x="8010781" y="2282753"/>
            <a:ext cx="1836000" cy="1736398"/>
          </a:xfrm>
          <a:prstGeom prst="rect">
            <a:avLst/>
          </a:prstGeom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99DF5203-2581-47EA-79C1-41884C0332A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138436" y="4421007"/>
            <a:ext cx="1327065" cy="1120115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B7868DFD-2652-7009-EAC5-A9412A2EBB7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1">
            <a:alphaModFix amt="83000"/>
          </a:blip>
          <a:stretch>
            <a:fillRect/>
          </a:stretch>
        </p:blipFill>
        <p:spPr>
          <a:xfrm rot="10800000" flipH="1">
            <a:off x="2153629" y="2259101"/>
            <a:ext cx="1723805" cy="180540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19E654E4-AB41-A647-D475-7DE16629837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763842" y="2996623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Anterior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E44C4B4-A896-8D73-EF8C-58D3F85C42F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194654" y="2996623"/>
            <a:ext cx="110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Posterior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36B671C9-6FF2-9E06-3941-AA41B510DED9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3098497" y="2226250"/>
            <a:ext cx="0" cy="191007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ZoneTexte 102">
            <a:extLst>
              <a:ext uri="{FF2B5EF4-FFF2-40B4-BE49-F238E27FC236}">
                <a16:creationId xmlns:a16="http://schemas.microsoft.com/office/drawing/2014/main" id="{91229049-111B-8F08-EFAD-B7BA4DEB4CB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867627" y="2996623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Anterior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E0A709C7-DC8A-CFD0-37E9-BA5D7AB800A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98439" y="2996623"/>
            <a:ext cx="110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Posterior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54F82317-8D12-900C-8AFA-B7E11DF1929B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6023572" y="1267281"/>
            <a:ext cx="0" cy="4464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61080736-4268-6C8B-B8CF-79D6621D42D7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6405403" y="5633834"/>
            <a:ext cx="1080000" cy="227041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0 MPa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AD12AF2F-529C-8FBB-1AE7-4352F9BA78A4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>
            <a:off x="7807766" y="4375525"/>
            <a:ext cx="1356972" cy="1159200"/>
            <a:chOff x="6478113" y="4317055"/>
            <a:chExt cx="1566923" cy="133855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434F0E2-957A-A178-D097-CC88254B7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6478113" y="4393571"/>
              <a:ext cx="1566923" cy="1262035"/>
            </a:xfrm>
            <a:prstGeom prst="rect">
              <a:avLst/>
            </a:prstGeom>
          </p:spPr>
        </p:pic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05BE06EE-9548-B73D-B063-E01478F761D0}"/>
                </a:ext>
              </a:extLst>
            </p:cNvPr>
            <p:cNvSpPr/>
            <p:nvPr/>
          </p:nvSpPr>
          <p:spPr>
            <a:xfrm>
              <a:off x="6941278" y="4317055"/>
              <a:ext cx="813845" cy="170625"/>
            </a:xfrm>
            <a:custGeom>
              <a:avLst/>
              <a:gdLst>
                <a:gd name="connsiteX0" fmla="*/ 54 w 813845"/>
                <a:gd name="connsiteY0" fmla="*/ 160352 h 170625"/>
                <a:gd name="connsiteX1" fmla="*/ 126178 w 813845"/>
                <a:gd name="connsiteY1" fmla="*/ 160352 h 170625"/>
                <a:gd name="connsiteX2" fmla="*/ 295094 w 813845"/>
                <a:gd name="connsiteY2" fmla="*/ 149091 h 170625"/>
                <a:gd name="connsiteX3" fmla="*/ 470767 w 813845"/>
                <a:gd name="connsiteY3" fmla="*/ 149091 h 170625"/>
                <a:gd name="connsiteX4" fmla="*/ 684728 w 813845"/>
                <a:gd name="connsiteY4" fmla="*/ 135578 h 170625"/>
                <a:gd name="connsiteX5" fmla="*/ 813104 w 813845"/>
                <a:gd name="connsiteY5" fmla="*/ 83777 h 170625"/>
                <a:gd name="connsiteX6" fmla="*/ 711755 w 813845"/>
                <a:gd name="connsiteY6" fmla="*/ 43237 h 170625"/>
                <a:gd name="connsiteX7" fmla="*/ 261311 w 813845"/>
                <a:gd name="connsiteY7" fmla="*/ 445 h 170625"/>
                <a:gd name="connsiteX8" fmla="*/ 112665 w 813845"/>
                <a:gd name="connsiteY8" fmla="*/ 27471 h 170625"/>
                <a:gd name="connsiteX9" fmla="*/ 54 w 813845"/>
                <a:gd name="connsiteY9" fmla="*/ 160352 h 17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3845" h="170625">
                  <a:moveTo>
                    <a:pt x="54" y="160352"/>
                  </a:moveTo>
                  <a:cubicBezTo>
                    <a:pt x="2306" y="182499"/>
                    <a:pt x="77005" y="162229"/>
                    <a:pt x="126178" y="160352"/>
                  </a:cubicBezTo>
                  <a:cubicBezTo>
                    <a:pt x="175351" y="158475"/>
                    <a:pt x="237663" y="150968"/>
                    <a:pt x="295094" y="149091"/>
                  </a:cubicBezTo>
                  <a:cubicBezTo>
                    <a:pt x="352525" y="147214"/>
                    <a:pt x="405828" y="151343"/>
                    <a:pt x="470767" y="149091"/>
                  </a:cubicBezTo>
                  <a:cubicBezTo>
                    <a:pt x="535706" y="146839"/>
                    <a:pt x="627672" y="146464"/>
                    <a:pt x="684728" y="135578"/>
                  </a:cubicBezTo>
                  <a:cubicBezTo>
                    <a:pt x="741784" y="124692"/>
                    <a:pt x="808600" y="99167"/>
                    <a:pt x="813104" y="83777"/>
                  </a:cubicBezTo>
                  <a:cubicBezTo>
                    <a:pt x="817608" y="68387"/>
                    <a:pt x="803720" y="57126"/>
                    <a:pt x="711755" y="43237"/>
                  </a:cubicBezTo>
                  <a:cubicBezTo>
                    <a:pt x="619790" y="29348"/>
                    <a:pt x="361159" y="3073"/>
                    <a:pt x="261311" y="445"/>
                  </a:cubicBezTo>
                  <a:cubicBezTo>
                    <a:pt x="161463" y="-2183"/>
                    <a:pt x="159211" y="6826"/>
                    <a:pt x="112665" y="27471"/>
                  </a:cubicBezTo>
                  <a:cubicBezTo>
                    <a:pt x="66119" y="48116"/>
                    <a:pt x="-2198" y="138205"/>
                    <a:pt x="54" y="16035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Image 39">
            <a:extLst>
              <a:ext uri="{FF2B5EF4-FFF2-40B4-BE49-F238E27FC236}">
                <a16:creationId xmlns:a16="http://schemas.microsoft.com/office/drawing/2014/main" id="{5C9BC6EF-F69D-9248-02F1-EF644F58A683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9255361" y="4457051"/>
            <a:ext cx="1374136" cy="1080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779B9377-CF28-5845-68DE-993DA4E58C11}"/>
              </a:ext>
            </a:extLst>
          </p:cNvPr>
          <p:cNvSpPr>
            <a:spLocks/>
          </p:cNvSpPr>
          <p:nvPr>
            <p:custDataLst>
              <p:tags r:id="rId13"/>
            </p:custDataLst>
          </p:nvPr>
        </p:nvSpPr>
        <p:spPr>
          <a:xfrm>
            <a:off x="7875577" y="5633834"/>
            <a:ext cx="1080000" cy="227041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 MPa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250E6F-5CCD-9359-FF2D-CC43670E4D8B}"/>
              </a:ext>
            </a:extLst>
          </p:cNvPr>
          <p:cNvSpPr>
            <a:spLocks/>
          </p:cNvSpPr>
          <p:nvPr>
            <p:custDataLst>
              <p:tags r:id="rId14"/>
            </p:custDataLst>
          </p:nvPr>
        </p:nvSpPr>
        <p:spPr>
          <a:xfrm>
            <a:off x="9345751" y="5633834"/>
            <a:ext cx="1080000" cy="227692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50 MPa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E7189E2-1698-6C0A-6234-07DB14072CDC}"/>
              </a:ext>
            </a:extLst>
          </p:cNvPr>
          <p:cNvSpPr>
            <a:spLocks/>
          </p:cNvSpPr>
          <p:nvPr>
            <p:custDataLst>
              <p:tags r:id="rId15"/>
            </p:custDataLst>
          </p:nvPr>
        </p:nvSpPr>
        <p:spPr>
          <a:xfrm>
            <a:off x="10815926" y="5633834"/>
            <a:ext cx="1080000" cy="227692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500 MPa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4B024569-9A0D-9B88-A5E0-F38B7EC71CA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4"/>
          <a:srcRect l="44581" t="69136" r="38872"/>
          <a:stretch/>
        </p:blipFill>
        <p:spPr>
          <a:xfrm>
            <a:off x="6284510" y="4440154"/>
            <a:ext cx="1432633" cy="118800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ED24E926-6166-E031-13B3-FBBCDD2110D1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10720119" y="4461906"/>
            <a:ext cx="1302095" cy="10800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2F219934-19C0-B934-FFB3-0F6622E5BCB3}"/>
              </a:ext>
            </a:extLst>
          </p:cNvPr>
          <p:cNvSpPr>
            <a:spLocks/>
          </p:cNvSpPr>
          <p:nvPr>
            <p:custDataLst>
              <p:tags r:id="rId18"/>
            </p:custDataLst>
          </p:nvPr>
        </p:nvSpPr>
        <p:spPr>
          <a:xfrm>
            <a:off x="229330" y="5629263"/>
            <a:ext cx="1080000" cy="227041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0 MPa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ADCB9BA-CD7E-2C84-133F-A3282CD15EC2}"/>
              </a:ext>
            </a:extLst>
          </p:cNvPr>
          <p:cNvSpPr>
            <a:spLocks/>
          </p:cNvSpPr>
          <p:nvPr>
            <p:custDataLst>
              <p:tags r:id="rId19"/>
            </p:custDataLst>
          </p:nvPr>
        </p:nvSpPr>
        <p:spPr>
          <a:xfrm>
            <a:off x="1699504" y="5629263"/>
            <a:ext cx="1080000" cy="227041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 MPa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2B6E164-1CCA-9893-976B-8602FA2A2BD2}"/>
              </a:ext>
            </a:extLst>
          </p:cNvPr>
          <p:cNvSpPr>
            <a:spLocks/>
          </p:cNvSpPr>
          <p:nvPr>
            <p:custDataLst>
              <p:tags r:id="rId20"/>
            </p:custDataLst>
          </p:nvPr>
        </p:nvSpPr>
        <p:spPr>
          <a:xfrm>
            <a:off x="3169678" y="5629263"/>
            <a:ext cx="1080000" cy="227692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50 MPa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38D20EB-30D5-045F-82C1-087E58FA90B7}"/>
              </a:ext>
            </a:extLst>
          </p:cNvPr>
          <p:cNvSpPr>
            <a:spLocks/>
          </p:cNvSpPr>
          <p:nvPr>
            <p:custDataLst>
              <p:tags r:id="rId21"/>
            </p:custDataLst>
          </p:nvPr>
        </p:nvSpPr>
        <p:spPr>
          <a:xfrm>
            <a:off x="4639853" y="5629263"/>
            <a:ext cx="1080000" cy="227692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500 MPa</a:t>
            </a: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CF24FCCC-D351-CEC2-9A1A-FFD7836E517E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582064" y="4447801"/>
            <a:ext cx="1375894" cy="1101600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1680B3FC-9FD3-9F33-380A-A75404260FB1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7"/>
          <a:stretch>
            <a:fillRect/>
          </a:stretch>
        </p:blipFill>
        <p:spPr>
          <a:xfrm>
            <a:off x="3074521" y="4450556"/>
            <a:ext cx="1330358" cy="1094400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4AB0BA14-436E-7E43-2E52-E67B5ECD663B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8"/>
          <a:stretch>
            <a:fillRect/>
          </a:stretch>
        </p:blipFill>
        <p:spPr>
          <a:xfrm>
            <a:off x="4521443" y="4453603"/>
            <a:ext cx="1330504" cy="1087200"/>
          </a:xfrm>
          <a:prstGeom prst="rect">
            <a:avLst/>
          </a:prstGeom>
        </p:spPr>
      </p:pic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3F6EFBCA-D454-DB7C-CC5D-E10203AAFC6C}"/>
              </a:ext>
            </a:extLst>
          </p:cNvPr>
          <p:cNvCxnSpPr>
            <a:cxnSpLocks/>
          </p:cNvCxnSpPr>
          <p:nvPr>
            <p:custDataLst>
              <p:tags r:id="rId25"/>
            </p:custDataLst>
          </p:nvPr>
        </p:nvCxnSpPr>
        <p:spPr>
          <a:xfrm>
            <a:off x="8931341" y="2226250"/>
            <a:ext cx="0" cy="191007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AFBFB5BA-A1BC-197A-971B-FCA1389FB1D2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B03FE268-C312-6CD1-E36E-1ACC4E6629E0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7/10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FD8CA823-0C33-4EEB-9298-5ACA6C388EA9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pic>
        <p:nvPicPr>
          <p:cNvPr id="98" name="Picture 2" descr="ICMMB 2024">
            <a:extLst>
              <a:ext uri="{FF2B5EF4-FFF2-40B4-BE49-F238E27FC236}">
                <a16:creationId xmlns:a16="http://schemas.microsoft.com/office/drawing/2014/main" id="{C5C29611-F798-ED28-63F7-750DFC1A4CED}"/>
              </a:ext>
            </a:extLst>
          </p:cNvPr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41" r="2270" b="49973"/>
          <a:stretch/>
        </p:blipFill>
        <p:spPr bwMode="auto">
          <a:xfrm>
            <a:off x="199687" y="6329885"/>
            <a:ext cx="1723837" cy="3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Forme libre : forme 106">
            <a:extLst>
              <a:ext uri="{FF2B5EF4-FFF2-40B4-BE49-F238E27FC236}">
                <a16:creationId xmlns:a16="http://schemas.microsoft.com/office/drawing/2014/main" id="{4655208A-7873-F0F8-34BC-C26E296565F3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573122" y="4354595"/>
            <a:ext cx="685462" cy="130275"/>
          </a:xfrm>
          <a:custGeom>
            <a:avLst/>
            <a:gdLst>
              <a:gd name="connsiteX0" fmla="*/ 11078 w 685462"/>
              <a:gd name="connsiteY0" fmla="*/ 106280 h 130275"/>
              <a:gd name="connsiteX1" fmla="*/ 160303 w 685462"/>
              <a:gd name="connsiteY1" fmla="*/ 128505 h 130275"/>
              <a:gd name="connsiteX2" fmla="*/ 298416 w 685462"/>
              <a:gd name="connsiteY2" fmla="*/ 128505 h 130275"/>
              <a:gd name="connsiteX3" fmla="*/ 430178 w 685462"/>
              <a:gd name="connsiteY3" fmla="*/ 125330 h 130275"/>
              <a:gd name="connsiteX4" fmla="*/ 628616 w 685462"/>
              <a:gd name="connsiteY4" fmla="*/ 111043 h 130275"/>
              <a:gd name="connsiteX5" fmla="*/ 677828 w 685462"/>
              <a:gd name="connsiteY5" fmla="*/ 79293 h 130275"/>
              <a:gd name="connsiteX6" fmla="*/ 493678 w 685462"/>
              <a:gd name="connsiteY6" fmla="*/ 6268 h 130275"/>
              <a:gd name="connsiteX7" fmla="*/ 149191 w 685462"/>
              <a:gd name="connsiteY7" fmla="*/ 7855 h 130275"/>
              <a:gd name="connsiteX8" fmla="*/ 28541 w 685462"/>
              <a:gd name="connsiteY8" fmla="*/ 41193 h 130275"/>
              <a:gd name="connsiteX9" fmla="*/ 11078 w 685462"/>
              <a:gd name="connsiteY9" fmla="*/ 106280 h 13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462" h="130275">
                <a:moveTo>
                  <a:pt x="11078" y="106280"/>
                </a:moveTo>
                <a:cubicBezTo>
                  <a:pt x="33038" y="120832"/>
                  <a:pt x="112413" y="124801"/>
                  <a:pt x="160303" y="128505"/>
                </a:cubicBezTo>
                <a:cubicBezTo>
                  <a:pt x="208193" y="132209"/>
                  <a:pt x="253437" y="129034"/>
                  <a:pt x="298416" y="128505"/>
                </a:cubicBezTo>
                <a:cubicBezTo>
                  <a:pt x="343395" y="127976"/>
                  <a:pt x="375145" y="128240"/>
                  <a:pt x="430178" y="125330"/>
                </a:cubicBezTo>
                <a:cubicBezTo>
                  <a:pt x="485211" y="122420"/>
                  <a:pt x="587341" y="118716"/>
                  <a:pt x="628616" y="111043"/>
                </a:cubicBezTo>
                <a:cubicBezTo>
                  <a:pt x="669891" y="103370"/>
                  <a:pt x="700318" y="96755"/>
                  <a:pt x="677828" y="79293"/>
                </a:cubicBezTo>
                <a:cubicBezTo>
                  <a:pt x="655338" y="61831"/>
                  <a:pt x="581784" y="18174"/>
                  <a:pt x="493678" y="6268"/>
                </a:cubicBezTo>
                <a:cubicBezTo>
                  <a:pt x="405572" y="-5638"/>
                  <a:pt x="226714" y="2034"/>
                  <a:pt x="149191" y="7855"/>
                </a:cubicBezTo>
                <a:cubicBezTo>
                  <a:pt x="71668" y="13676"/>
                  <a:pt x="54735" y="25583"/>
                  <a:pt x="28541" y="41193"/>
                </a:cubicBezTo>
                <a:cubicBezTo>
                  <a:pt x="2347" y="56803"/>
                  <a:pt x="-10882" y="91728"/>
                  <a:pt x="11078" y="10628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orme libre : forme 109">
            <a:extLst>
              <a:ext uri="{FF2B5EF4-FFF2-40B4-BE49-F238E27FC236}">
                <a16:creationId xmlns:a16="http://schemas.microsoft.com/office/drawing/2014/main" id="{3FE71A4D-5941-C2C4-3FCC-0A853A979EDA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1952054" y="4344419"/>
            <a:ext cx="685462" cy="130275"/>
          </a:xfrm>
          <a:custGeom>
            <a:avLst/>
            <a:gdLst>
              <a:gd name="connsiteX0" fmla="*/ 11078 w 685462"/>
              <a:gd name="connsiteY0" fmla="*/ 106280 h 130275"/>
              <a:gd name="connsiteX1" fmla="*/ 160303 w 685462"/>
              <a:gd name="connsiteY1" fmla="*/ 128505 h 130275"/>
              <a:gd name="connsiteX2" fmla="*/ 298416 w 685462"/>
              <a:gd name="connsiteY2" fmla="*/ 128505 h 130275"/>
              <a:gd name="connsiteX3" fmla="*/ 430178 w 685462"/>
              <a:gd name="connsiteY3" fmla="*/ 125330 h 130275"/>
              <a:gd name="connsiteX4" fmla="*/ 628616 w 685462"/>
              <a:gd name="connsiteY4" fmla="*/ 111043 h 130275"/>
              <a:gd name="connsiteX5" fmla="*/ 677828 w 685462"/>
              <a:gd name="connsiteY5" fmla="*/ 79293 h 130275"/>
              <a:gd name="connsiteX6" fmla="*/ 493678 w 685462"/>
              <a:gd name="connsiteY6" fmla="*/ 6268 h 130275"/>
              <a:gd name="connsiteX7" fmla="*/ 149191 w 685462"/>
              <a:gd name="connsiteY7" fmla="*/ 7855 h 130275"/>
              <a:gd name="connsiteX8" fmla="*/ 28541 w 685462"/>
              <a:gd name="connsiteY8" fmla="*/ 41193 h 130275"/>
              <a:gd name="connsiteX9" fmla="*/ 11078 w 685462"/>
              <a:gd name="connsiteY9" fmla="*/ 106280 h 13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462" h="130275">
                <a:moveTo>
                  <a:pt x="11078" y="106280"/>
                </a:moveTo>
                <a:cubicBezTo>
                  <a:pt x="33038" y="120832"/>
                  <a:pt x="112413" y="124801"/>
                  <a:pt x="160303" y="128505"/>
                </a:cubicBezTo>
                <a:cubicBezTo>
                  <a:pt x="208193" y="132209"/>
                  <a:pt x="253437" y="129034"/>
                  <a:pt x="298416" y="128505"/>
                </a:cubicBezTo>
                <a:cubicBezTo>
                  <a:pt x="343395" y="127976"/>
                  <a:pt x="375145" y="128240"/>
                  <a:pt x="430178" y="125330"/>
                </a:cubicBezTo>
                <a:cubicBezTo>
                  <a:pt x="485211" y="122420"/>
                  <a:pt x="587341" y="118716"/>
                  <a:pt x="628616" y="111043"/>
                </a:cubicBezTo>
                <a:cubicBezTo>
                  <a:pt x="669891" y="103370"/>
                  <a:pt x="700318" y="96755"/>
                  <a:pt x="677828" y="79293"/>
                </a:cubicBezTo>
                <a:cubicBezTo>
                  <a:pt x="655338" y="61831"/>
                  <a:pt x="581784" y="18174"/>
                  <a:pt x="493678" y="6268"/>
                </a:cubicBezTo>
                <a:cubicBezTo>
                  <a:pt x="405572" y="-5638"/>
                  <a:pt x="226714" y="2034"/>
                  <a:pt x="149191" y="7855"/>
                </a:cubicBezTo>
                <a:cubicBezTo>
                  <a:pt x="71668" y="13676"/>
                  <a:pt x="54735" y="25583"/>
                  <a:pt x="28541" y="41193"/>
                </a:cubicBezTo>
                <a:cubicBezTo>
                  <a:pt x="2347" y="56803"/>
                  <a:pt x="-10882" y="91728"/>
                  <a:pt x="11078" y="10628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4" name="Groupe 143">
            <a:extLst>
              <a:ext uri="{FF2B5EF4-FFF2-40B4-BE49-F238E27FC236}">
                <a16:creationId xmlns:a16="http://schemas.microsoft.com/office/drawing/2014/main" id="{013B8387-E7A0-7AD5-0FE1-9267B0C0FFD2}"/>
              </a:ext>
            </a:extLst>
          </p:cNvPr>
          <p:cNvGrpSpPr>
            <a:grpSpLocks noChangeAspect="1"/>
          </p:cNvGrpSpPr>
          <p:nvPr>
            <p:custDataLst>
              <p:tags r:id="rId32"/>
            </p:custDataLst>
          </p:nvPr>
        </p:nvGrpSpPr>
        <p:grpSpPr>
          <a:xfrm>
            <a:off x="10895067" y="2084777"/>
            <a:ext cx="943775" cy="1968320"/>
            <a:chOff x="10718766" y="1580665"/>
            <a:chExt cx="1358501" cy="2833259"/>
          </a:xfrm>
        </p:grpSpPr>
        <p:pic>
          <p:nvPicPr>
            <p:cNvPr id="129" name="Image 128">
              <a:extLst>
                <a:ext uri="{FF2B5EF4-FFF2-40B4-BE49-F238E27FC236}">
                  <a16:creationId xmlns:a16="http://schemas.microsoft.com/office/drawing/2014/main" id="{6319D59B-C007-C02B-4B88-FD2F7336A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1"/>
            <a:srcRect l="9353" r="67520"/>
            <a:stretch/>
          </p:blipFill>
          <p:spPr>
            <a:xfrm>
              <a:off x="10718766" y="1580665"/>
              <a:ext cx="340544" cy="2792274"/>
            </a:xfrm>
            <a:prstGeom prst="rect">
              <a:avLst/>
            </a:prstGeom>
          </p:spPr>
        </p:pic>
        <p:sp>
          <p:nvSpPr>
            <p:cNvPr id="137" name="ZoneTexte 136">
              <a:extLst>
                <a:ext uri="{FF2B5EF4-FFF2-40B4-BE49-F238E27FC236}">
                  <a16:creationId xmlns:a16="http://schemas.microsoft.com/office/drawing/2014/main" id="{843A3CF1-5EBF-AC9C-159E-410C2F61C6F5}"/>
                </a:ext>
              </a:extLst>
            </p:cNvPr>
            <p:cNvSpPr txBox="1"/>
            <p:nvPr/>
          </p:nvSpPr>
          <p:spPr>
            <a:xfrm>
              <a:off x="10977036" y="1674863"/>
              <a:ext cx="1100231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5e-04</a:t>
              </a:r>
            </a:p>
          </p:txBody>
        </p:sp>
        <p:sp>
          <p:nvSpPr>
            <p:cNvPr id="138" name="ZoneTexte 137">
              <a:extLst>
                <a:ext uri="{FF2B5EF4-FFF2-40B4-BE49-F238E27FC236}">
                  <a16:creationId xmlns:a16="http://schemas.microsoft.com/office/drawing/2014/main" id="{52A05CA3-F19D-8130-F495-643CCD73F9FA}"/>
                </a:ext>
              </a:extLst>
            </p:cNvPr>
            <p:cNvSpPr txBox="1"/>
            <p:nvPr/>
          </p:nvSpPr>
          <p:spPr>
            <a:xfrm>
              <a:off x="10982368" y="2123123"/>
              <a:ext cx="410391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</a:t>
              </a:r>
            </a:p>
          </p:txBody>
        </p:sp>
        <p:sp>
          <p:nvSpPr>
            <p:cNvPr id="139" name="ZoneTexte 138">
              <a:extLst>
                <a:ext uri="{FF2B5EF4-FFF2-40B4-BE49-F238E27FC236}">
                  <a16:creationId xmlns:a16="http://schemas.microsoft.com/office/drawing/2014/main" id="{A6FACA76-5959-9C7B-AC31-CFF398A1CDC0}"/>
                </a:ext>
              </a:extLst>
            </p:cNvPr>
            <p:cNvSpPr txBox="1"/>
            <p:nvPr/>
          </p:nvSpPr>
          <p:spPr>
            <a:xfrm>
              <a:off x="10977036" y="2571383"/>
              <a:ext cx="410391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</a:t>
              </a:r>
            </a:p>
          </p:txBody>
        </p:sp>
        <p:sp>
          <p:nvSpPr>
            <p:cNvPr id="140" name="ZoneTexte 139">
              <a:extLst>
                <a:ext uri="{FF2B5EF4-FFF2-40B4-BE49-F238E27FC236}">
                  <a16:creationId xmlns:a16="http://schemas.microsoft.com/office/drawing/2014/main" id="{1430D9D7-2362-C8F9-B2FF-34AB2A55C027}"/>
                </a:ext>
              </a:extLst>
            </p:cNvPr>
            <p:cNvSpPr txBox="1"/>
            <p:nvPr/>
          </p:nvSpPr>
          <p:spPr>
            <a:xfrm>
              <a:off x="10978109" y="3019643"/>
              <a:ext cx="369331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</a:t>
              </a:r>
            </a:p>
          </p:txBody>
        </p:sp>
        <p:sp>
          <p:nvSpPr>
            <p:cNvPr id="141" name="ZoneTexte 140">
              <a:extLst>
                <a:ext uri="{FF2B5EF4-FFF2-40B4-BE49-F238E27FC236}">
                  <a16:creationId xmlns:a16="http://schemas.microsoft.com/office/drawing/2014/main" id="{60D73CE6-D5EC-756F-CD28-7C9822E9E005}"/>
                </a:ext>
              </a:extLst>
            </p:cNvPr>
            <p:cNvSpPr txBox="1"/>
            <p:nvPr/>
          </p:nvSpPr>
          <p:spPr>
            <a:xfrm>
              <a:off x="10984745" y="3467903"/>
              <a:ext cx="362698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</a:t>
              </a:r>
            </a:p>
          </p:txBody>
        </p:sp>
        <p:sp>
          <p:nvSpPr>
            <p:cNvPr id="142" name="ZoneTexte 141">
              <a:extLst>
                <a:ext uri="{FF2B5EF4-FFF2-40B4-BE49-F238E27FC236}">
                  <a16:creationId xmlns:a16="http://schemas.microsoft.com/office/drawing/2014/main" id="{6D157EEF-70D1-02DC-2F3E-E992E639E277}"/>
                </a:ext>
              </a:extLst>
            </p:cNvPr>
            <p:cNvSpPr txBox="1"/>
            <p:nvPr/>
          </p:nvSpPr>
          <p:spPr>
            <a:xfrm>
              <a:off x="10984745" y="3916162"/>
              <a:ext cx="369330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  <p:sp>
          <p:nvSpPr>
            <p:cNvPr id="143" name="ZoneTexte 142">
              <a:extLst>
                <a:ext uri="{FF2B5EF4-FFF2-40B4-BE49-F238E27FC236}">
                  <a16:creationId xmlns:a16="http://schemas.microsoft.com/office/drawing/2014/main" id="{14DBB5FE-FC88-22DF-4257-40E25330022C}"/>
                </a:ext>
              </a:extLst>
            </p:cNvPr>
            <p:cNvSpPr txBox="1"/>
            <p:nvPr/>
          </p:nvSpPr>
          <p:spPr>
            <a:xfrm rot="16200000">
              <a:off x="10217965" y="2812767"/>
              <a:ext cx="2724651" cy="477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Effective strain [-]</a:t>
              </a:r>
            </a:p>
          </p:txBody>
        </p:sp>
      </p:grpSp>
      <p:grpSp>
        <p:nvGrpSpPr>
          <p:cNvPr id="145" name="Groupe 144">
            <a:extLst>
              <a:ext uri="{FF2B5EF4-FFF2-40B4-BE49-F238E27FC236}">
                <a16:creationId xmlns:a16="http://schemas.microsoft.com/office/drawing/2014/main" id="{075A9B3E-7EA3-B0A9-5F83-BB25BF64BDBC}"/>
              </a:ext>
            </a:extLst>
          </p:cNvPr>
          <p:cNvGrpSpPr>
            <a:grpSpLocks noChangeAspect="1"/>
          </p:cNvGrpSpPr>
          <p:nvPr>
            <p:custDataLst>
              <p:tags r:id="rId33"/>
            </p:custDataLst>
          </p:nvPr>
        </p:nvGrpSpPr>
        <p:grpSpPr>
          <a:xfrm>
            <a:off x="4961332" y="2147517"/>
            <a:ext cx="943775" cy="1968320"/>
            <a:chOff x="10718766" y="1580665"/>
            <a:chExt cx="1358501" cy="2833259"/>
          </a:xfrm>
        </p:grpSpPr>
        <p:pic>
          <p:nvPicPr>
            <p:cNvPr id="146" name="Image 145">
              <a:extLst>
                <a:ext uri="{FF2B5EF4-FFF2-40B4-BE49-F238E27FC236}">
                  <a16:creationId xmlns:a16="http://schemas.microsoft.com/office/drawing/2014/main" id="{501D4B7C-D20A-44FC-DCA4-BB7443E93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1"/>
            <a:srcRect l="9353" r="67520"/>
            <a:stretch/>
          </p:blipFill>
          <p:spPr>
            <a:xfrm>
              <a:off x="10718766" y="1580665"/>
              <a:ext cx="340544" cy="2792274"/>
            </a:xfrm>
            <a:prstGeom prst="rect">
              <a:avLst/>
            </a:prstGeom>
          </p:spPr>
        </p:pic>
        <p:sp>
          <p:nvSpPr>
            <p:cNvPr id="147" name="ZoneTexte 146">
              <a:extLst>
                <a:ext uri="{FF2B5EF4-FFF2-40B4-BE49-F238E27FC236}">
                  <a16:creationId xmlns:a16="http://schemas.microsoft.com/office/drawing/2014/main" id="{CBC89715-255A-20C6-6AF3-12CCC0F5FDD5}"/>
                </a:ext>
              </a:extLst>
            </p:cNvPr>
            <p:cNvSpPr txBox="1"/>
            <p:nvPr/>
          </p:nvSpPr>
          <p:spPr>
            <a:xfrm>
              <a:off x="10977036" y="1674863"/>
              <a:ext cx="1100231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5e-04</a:t>
              </a:r>
            </a:p>
          </p:txBody>
        </p:sp>
        <p:sp>
          <p:nvSpPr>
            <p:cNvPr id="148" name="ZoneTexte 147">
              <a:extLst>
                <a:ext uri="{FF2B5EF4-FFF2-40B4-BE49-F238E27FC236}">
                  <a16:creationId xmlns:a16="http://schemas.microsoft.com/office/drawing/2014/main" id="{E6AFC4D7-C1DC-EF0F-79CC-E8773E6D4F49}"/>
                </a:ext>
              </a:extLst>
            </p:cNvPr>
            <p:cNvSpPr txBox="1"/>
            <p:nvPr/>
          </p:nvSpPr>
          <p:spPr>
            <a:xfrm>
              <a:off x="10982368" y="2123123"/>
              <a:ext cx="410391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</a:t>
              </a:r>
            </a:p>
          </p:txBody>
        </p:sp>
        <p:sp>
          <p:nvSpPr>
            <p:cNvPr id="149" name="ZoneTexte 148">
              <a:extLst>
                <a:ext uri="{FF2B5EF4-FFF2-40B4-BE49-F238E27FC236}">
                  <a16:creationId xmlns:a16="http://schemas.microsoft.com/office/drawing/2014/main" id="{2F90B53B-4A1D-2507-B4AC-C1AC397A70D9}"/>
                </a:ext>
              </a:extLst>
            </p:cNvPr>
            <p:cNvSpPr txBox="1"/>
            <p:nvPr/>
          </p:nvSpPr>
          <p:spPr>
            <a:xfrm>
              <a:off x="10977036" y="2571383"/>
              <a:ext cx="410391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</a:t>
              </a:r>
            </a:p>
          </p:txBody>
        </p:sp>
        <p:sp>
          <p:nvSpPr>
            <p:cNvPr id="150" name="ZoneTexte 149">
              <a:extLst>
                <a:ext uri="{FF2B5EF4-FFF2-40B4-BE49-F238E27FC236}">
                  <a16:creationId xmlns:a16="http://schemas.microsoft.com/office/drawing/2014/main" id="{A56F2314-FC26-6FAF-8D9D-B5E7BC1E1A05}"/>
                </a:ext>
              </a:extLst>
            </p:cNvPr>
            <p:cNvSpPr txBox="1"/>
            <p:nvPr/>
          </p:nvSpPr>
          <p:spPr>
            <a:xfrm>
              <a:off x="10978109" y="3019643"/>
              <a:ext cx="369331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</a:t>
              </a:r>
            </a:p>
          </p:txBody>
        </p:sp>
        <p:sp>
          <p:nvSpPr>
            <p:cNvPr id="151" name="ZoneTexte 150">
              <a:extLst>
                <a:ext uri="{FF2B5EF4-FFF2-40B4-BE49-F238E27FC236}">
                  <a16:creationId xmlns:a16="http://schemas.microsoft.com/office/drawing/2014/main" id="{309FA37D-4B7C-EB71-EFBB-D10CE3131F03}"/>
                </a:ext>
              </a:extLst>
            </p:cNvPr>
            <p:cNvSpPr txBox="1"/>
            <p:nvPr/>
          </p:nvSpPr>
          <p:spPr>
            <a:xfrm>
              <a:off x="10984745" y="3467903"/>
              <a:ext cx="362698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</a:t>
              </a:r>
            </a:p>
          </p:txBody>
        </p:sp>
        <p:sp>
          <p:nvSpPr>
            <p:cNvPr id="152" name="ZoneTexte 151">
              <a:extLst>
                <a:ext uri="{FF2B5EF4-FFF2-40B4-BE49-F238E27FC236}">
                  <a16:creationId xmlns:a16="http://schemas.microsoft.com/office/drawing/2014/main" id="{D42D19B5-2774-D4B5-FF88-7C8DF87180CB}"/>
                </a:ext>
              </a:extLst>
            </p:cNvPr>
            <p:cNvSpPr txBox="1"/>
            <p:nvPr/>
          </p:nvSpPr>
          <p:spPr>
            <a:xfrm>
              <a:off x="10984745" y="3916162"/>
              <a:ext cx="369330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  <p:sp>
          <p:nvSpPr>
            <p:cNvPr id="153" name="ZoneTexte 152">
              <a:extLst>
                <a:ext uri="{FF2B5EF4-FFF2-40B4-BE49-F238E27FC236}">
                  <a16:creationId xmlns:a16="http://schemas.microsoft.com/office/drawing/2014/main" id="{3550E8EE-0BC5-1D64-044E-D2C4EF180B8C}"/>
                </a:ext>
              </a:extLst>
            </p:cNvPr>
            <p:cNvSpPr txBox="1"/>
            <p:nvPr/>
          </p:nvSpPr>
          <p:spPr>
            <a:xfrm rot="16200000">
              <a:off x="10217965" y="2812767"/>
              <a:ext cx="2724651" cy="477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Effective strain [-]</a:t>
              </a:r>
            </a:p>
          </p:txBody>
        </p:sp>
      </p:grpSp>
      <p:sp>
        <p:nvSpPr>
          <p:cNvPr id="158" name="Rectangle 157">
            <a:extLst>
              <a:ext uri="{FF2B5EF4-FFF2-40B4-BE49-F238E27FC236}">
                <a16:creationId xmlns:a16="http://schemas.microsoft.com/office/drawing/2014/main" id="{45406648-834B-7B61-AA24-01D1AB3FF839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2038234" y="1563451"/>
            <a:ext cx="2325964" cy="417671"/>
          </a:xfrm>
          <a:prstGeom prst="rect">
            <a:avLst/>
          </a:prstGeom>
          <a:solidFill>
            <a:srgbClr val="FC9F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Adult tibia </a:t>
            </a:r>
            <a:r>
              <a:rPr lang="en-GB" dirty="0"/>
              <a:t> 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58079B63-DA32-3E56-2658-C1AAE58526D6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7876304" y="1516817"/>
            <a:ext cx="2325964" cy="417671"/>
          </a:xfrm>
          <a:prstGeom prst="rect">
            <a:avLst/>
          </a:prstGeom>
          <a:solidFill>
            <a:srgbClr val="457B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Old tibia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A47453A-3765-7CE6-D045-19847BA8F34B}"/>
              </a:ext>
            </a:extLst>
          </p:cNvPr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516999" y="354405"/>
            <a:ext cx="10515600" cy="800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Mechanical properties: Addition of a growth plate  </a:t>
            </a:r>
            <a:endParaRPr lang="fr-BE" sz="3600" kern="1400" dirty="0"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354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ZoneTexte 54">
            <a:extLst>
              <a:ext uri="{FF2B5EF4-FFF2-40B4-BE49-F238E27FC236}">
                <a16:creationId xmlns:a16="http://schemas.microsoft.com/office/drawing/2014/main" id="{17675492-CEC3-A28C-473C-950F766C321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7667" y="2180093"/>
            <a:ext cx="65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6e-04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0C4AB9-FF15-0D27-3849-48719E195B8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DD24CEF-F5B7-85B6-F5C3-570919E2918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8/10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CD6294-80F4-CEB3-52A7-E19DD933B32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pic>
        <p:nvPicPr>
          <p:cNvPr id="5" name="Picture 2" descr="ICMMB 2024">
            <a:extLst>
              <a:ext uri="{FF2B5EF4-FFF2-40B4-BE49-F238E27FC236}">
                <a16:creationId xmlns:a16="http://schemas.microsoft.com/office/drawing/2014/main" id="{F0A08002-3EEA-B9BC-3560-12E668CCDA16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41" r="2270" b="49973"/>
          <a:stretch/>
        </p:blipFill>
        <p:spPr bwMode="auto">
          <a:xfrm>
            <a:off x="199687" y="6329885"/>
            <a:ext cx="1723837" cy="3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FF1DCF0-7E1F-B57D-7F7E-CA8DC7E9EEA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858039" y="1165887"/>
            <a:ext cx="2325964" cy="417671"/>
          </a:xfrm>
          <a:prstGeom prst="rect">
            <a:avLst/>
          </a:prstGeom>
          <a:solidFill>
            <a:srgbClr val="FC9F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Adult tibia </a:t>
            </a:r>
            <a:r>
              <a:rPr lang="en-GB" dirty="0"/>
              <a:t> </a:t>
            </a:r>
          </a:p>
        </p:txBody>
      </p:sp>
      <p:pic>
        <p:nvPicPr>
          <p:cNvPr id="19" name="Image 18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EF0688C3-6E01-E759-1820-42B4E2BB9D9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10319" r="12843" b="10085"/>
          <a:stretch/>
        </p:blipFill>
        <p:spPr>
          <a:xfrm>
            <a:off x="1044035" y="2202577"/>
            <a:ext cx="2629936" cy="3495857"/>
          </a:xfrm>
          <a:prstGeom prst="rect">
            <a:avLst/>
          </a:prstGeom>
        </p:spPr>
      </p:pic>
      <p:pic>
        <p:nvPicPr>
          <p:cNvPr id="21" name="Image 20" descr="Une image contenant texte, diagramme, capture d’écran, conception&#10;&#10;Description générée automatiquement">
            <a:extLst>
              <a:ext uri="{FF2B5EF4-FFF2-40B4-BE49-F238E27FC236}">
                <a16:creationId xmlns:a16="http://schemas.microsoft.com/office/drawing/2014/main" id="{8FB7342F-9AA2-139A-B149-71DEACEA75C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9" r="14063" b="10085"/>
          <a:stretch/>
        </p:blipFill>
        <p:spPr>
          <a:xfrm>
            <a:off x="4219074" y="1749341"/>
            <a:ext cx="2622057" cy="3949093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B424B62-9369-94AC-33B3-B8620ACD0DBC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7441552" y="1413056"/>
            <a:ext cx="0" cy="4464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F8B224C3-83BE-0238-3840-96133F10E1C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324442" y="5672643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Cortical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EA2E50C-BAB4-9417-1EE4-E0689FF4C24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650043" y="5666299"/>
            <a:ext cx="130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Trabecular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5B6847F-50FF-A0DF-CF8A-5BED6FC7F88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129154" y="5658978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Cortical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57943F0-E117-4F83-7C0E-1D6674A86EEB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454755" y="5652634"/>
            <a:ext cx="130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Trabecular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A67DE23A-B704-AE2B-C467-4F3434EFF082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906960" y="2096710"/>
            <a:ext cx="0" cy="356400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04D90B0D-60B0-0613-90C0-3330D3E939E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370669" y="4407263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 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D0201E06-A8EF-C565-0FDB-5FC9DD1A7B47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70669" y="5513703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0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BD0B8E2A-08FD-0318-DA5D-FD74D26C2A4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70669" y="3849035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23188C9C-3C7F-F687-96E4-4350FE60CAB6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 rot="16200000">
            <a:off x="-1248515" y="3663504"/>
            <a:ext cx="3649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Mean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effective </a:t>
            </a:r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strain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[-]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0B6E4059-BA91-06E2-5C66-AEE80861FCB5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370669" y="2751573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5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5B3CC849-6BD7-5609-436C-AEC9A24D69A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370669" y="3308332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067F92D0-9B1E-4686-6A99-99B587A68676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370669" y="4959146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 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03EEA9C-B69D-1AA1-1FA5-174436B47ACD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4100286" y="1863107"/>
            <a:ext cx="263912" cy="31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D6F01B-F22A-578B-9AFE-C8F6127C63D7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4364197" y="1773711"/>
            <a:ext cx="2476933" cy="417671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With more bone bridges</a:t>
            </a:r>
            <a:endParaRPr lang="en-GB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F18F9F7-4DF5-8BB3-4111-E2B88DEEC7BE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917400" y="1893844"/>
            <a:ext cx="231355" cy="241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ADD291-D6E5-187C-6405-960FBBEFE6B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996025" y="1748202"/>
            <a:ext cx="2452823" cy="417671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With few  bone bridges</a:t>
            </a:r>
            <a:endParaRPr lang="en-GB" dirty="0"/>
          </a:p>
        </p:txBody>
      </p: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328585DE-85E1-B00D-39C1-961D624D7622}"/>
              </a:ext>
            </a:extLst>
          </p:cNvPr>
          <p:cNvCxnSpPr/>
          <p:nvPr>
            <p:custDataLst>
              <p:tags r:id="rId26"/>
            </p:custDataLst>
          </p:nvPr>
        </p:nvCxnSpPr>
        <p:spPr>
          <a:xfrm>
            <a:off x="4153761" y="5658375"/>
            <a:ext cx="2808000" cy="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83AA20DD-6ECF-1CDB-CE69-2A6ADBF25D0B}"/>
              </a:ext>
            </a:extLst>
          </p:cNvPr>
          <p:cNvCxnSpPr/>
          <p:nvPr>
            <p:custDataLst>
              <p:tags r:id="rId27"/>
            </p:custDataLst>
          </p:nvPr>
        </p:nvCxnSpPr>
        <p:spPr>
          <a:xfrm>
            <a:off x="907987" y="5658490"/>
            <a:ext cx="2880000" cy="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3C0E43E2-3727-6995-62C2-9CA9FC0CB95D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8562443" y="1148860"/>
            <a:ext cx="2325964" cy="417671"/>
          </a:xfrm>
          <a:prstGeom prst="rect">
            <a:avLst/>
          </a:prstGeom>
          <a:solidFill>
            <a:srgbClr val="457B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Old tibia</a:t>
            </a:r>
          </a:p>
        </p:txBody>
      </p:sp>
      <p:pic>
        <p:nvPicPr>
          <p:cNvPr id="98" name="Image 97" descr="Une image contenant texte, capture d’écran, diagramme, Rectangle&#10;&#10;Description générée automatiquement">
            <a:extLst>
              <a:ext uri="{FF2B5EF4-FFF2-40B4-BE49-F238E27FC236}">
                <a16:creationId xmlns:a16="http://schemas.microsoft.com/office/drawing/2014/main" id="{44CE3680-5D63-8FB4-3E13-BD30086CDDEF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4" b="10085"/>
          <a:stretch/>
        </p:blipFill>
        <p:spPr>
          <a:xfrm>
            <a:off x="8431375" y="1749341"/>
            <a:ext cx="3155633" cy="3949093"/>
          </a:xfrm>
          <a:prstGeom prst="rect">
            <a:avLst/>
          </a:prstGeom>
        </p:spPr>
      </p:pic>
      <p:sp>
        <p:nvSpPr>
          <p:cNvPr id="99" name="ZoneTexte 98">
            <a:extLst>
              <a:ext uri="{FF2B5EF4-FFF2-40B4-BE49-F238E27FC236}">
                <a16:creationId xmlns:a16="http://schemas.microsoft.com/office/drawing/2014/main" id="{C9AD1460-FF70-8457-043E-AB37E288B090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7708374" y="2173835"/>
            <a:ext cx="65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6e-04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EA0F977D-1641-E624-78F0-850839224C2E}"/>
              </a:ext>
            </a:extLst>
          </p:cNvPr>
          <p:cNvCxnSpPr/>
          <p:nvPr>
            <p:custDataLst>
              <p:tags r:id="rId31"/>
            </p:custDataLst>
          </p:nvPr>
        </p:nvCxnSpPr>
        <p:spPr>
          <a:xfrm>
            <a:off x="8332062" y="2091389"/>
            <a:ext cx="0" cy="356400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E1CBDA68-6E70-8BC6-AECF-D6FDDDBE19C5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7791376" y="4401005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 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7F4687EF-3BD3-7C59-43BA-736A72D40E0C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7791376" y="5507445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0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4E748C6F-798D-710D-F6BA-28AC5961AAD3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7791376" y="3842777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BF1B4AAC-40BE-2744-A4E7-A2BF899AC2AC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 rot="16200000">
            <a:off x="6172192" y="3657246"/>
            <a:ext cx="3649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Mean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effective </a:t>
            </a:r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strain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[-]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E694C8AB-4012-2CE8-DEA1-0663FACD2D1B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7791376" y="2745315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5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3EF7429A-6714-4774-89EE-512F0D87761F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7791376" y="3302074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927B5D9C-FF1F-7785-ABE7-1F07EC22FBEF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7791376" y="4952888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 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16A9976-D987-DF45-525B-7426BB300C12}"/>
              </a:ext>
            </a:extLst>
          </p:cNvPr>
          <p:cNvSpPr/>
          <p:nvPr>
            <p:custDataLst>
              <p:tags r:id="rId39"/>
            </p:custDataLst>
          </p:nvPr>
        </p:nvSpPr>
        <p:spPr>
          <a:xfrm>
            <a:off x="8438159" y="1918791"/>
            <a:ext cx="231355" cy="241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F657C8ED-2C9C-4CC1-1777-44D8D18435CD}"/>
              </a:ext>
            </a:extLst>
          </p:cNvPr>
          <p:cNvCxnSpPr/>
          <p:nvPr>
            <p:custDataLst>
              <p:tags r:id="rId40"/>
            </p:custDataLst>
          </p:nvPr>
        </p:nvCxnSpPr>
        <p:spPr>
          <a:xfrm>
            <a:off x="8329577" y="5658688"/>
            <a:ext cx="2916000" cy="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AEC7B8A-8617-B6D0-3C38-8B5154840D89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>
            <a:off x="8767747" y="2797222"/>
            <a:ext cx="362730" cy="270141"/>
          </a:xfrm>
          <a:prstGeom prst="rect">
            <a:avLst/>
          </a:prstGeom>
          <a:solidFill>
            <a:srgbClr val="B9CEE9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24C49E-8D4D-84C9-4A16-264D8122AC5F}"/>
              </a:ext>
            </a:extLst>
          </p:cNvPr>
          <p:cNvSpPr/>
          <p:nvPr>
            <p:custDataLst>
              <p:tags r:id="rId42"/>
            </p:custDataLst>
          </p:nvPr>
        </p:nvSpPr>
        <p:spPr>
          <a:xfrm>
            <a:off x="8767746" y="2478969"/>
            <a:ext cx="362730" cy="251574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E48F90-4BBC-8658-B1B7-ACB0B624C0A2}"/>
              </a:ext>
            </a:extLst>
          </p:cNvPr>
          <p:cNvSpPr/>
          <p:nvPr>
            <p:custDataLst>
              <p:tags r:id="rId43"/>
            </p:custDataLst>
          </p:nvPr>
        </p:nvSpPr>
        <p:spPr>
          <a:xfrm>
            <a:off x="8768607" y="3124561"/>
            <a:ext cx="362730" cy="270153"/>
          </a:xfrm>
          <a:prstGeom prst="rect">
            <a:avLst/>
          </a:prstGeom>
          <a:solidFill>
            <a:srgbClr val="7DA3D5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AE2EEC-2CB8-73B0-FC18-17E1FEA83673}"/>
              </a:ext>
            </a:extLst>
          </p:cNvPr>
          <p:cNvSpPr/>
          <p:nvPr>
            <p:custDataLst>
              <p:tags r:id="rId44"/>
            </p:custDataLst>
          </p:nvPr>
        </p:nvSpPr>
        <p:spPr>
          <a:xfrm>
            <a:off x="8768607" y="3447463"/>
            <a:ext cx="361868" cy="270153"/>
          </a:xfrm>
          <a:prstGeom prst="rect">
            <a:avLst/>
          </a:prstGeom>
          <a:solidFill>
            <a:srgbClr val="457BC3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8AB396-1073-AF70-7073-54892C8F4D1E}"/>
              </a:ext>
            </a:extLst>
          </p:cNvPr>
          <p:cNvSpPr txBox="1"/>
          <p:nvPr>
            <p:custDataLst>
              <p:tags r:id="rId45"/>
            </p:custDataLst>
          </p:nvPr>
        </p:nvSpPr>
        <p:spPr>
          <a:xfrm>
            <a:off x="9130474" y="2425760"/>
            <a:ext cx="2855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Without growth plate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820FC22-6FE0-F419-F73C-5A0283BF6C5C}"/>
              </a:ext>
            </a:extLst>
          </p:cNvPr>
          <p:cNvSpPr txBox="1"/>
          <p:nvPr>
            <p:custDataLst>
              <p:tags r:id="rId46"/>
            </p:custDataLst>
          </p:nvPr>
        </p:nvSpPr>
        <p:spPr>
          <a:xfrm>
            <a:off x="9130473" y="2755795"/>
            <a:ext cx="3264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Growth plate of 5 MPa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F9E7D5C-E5A5-4106-28CE-8B0B901356A7}"/>
              </a:ext>
            </a:extLst>
          </p:cNvPr>
          <p:cNvSpPr txBox="1"/>
          <p:nvPr>
            <p:custDataLst>
              <p:tags r:id="rId47"/>
            </p:custDataLst>
          </p:nvPr>
        </p:nvSpPr>
        <p:spPr>
          <a:xfrm>
            <a:off x="9130473" y="3085830"/>
            <a:ext cx="3267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Growth plate of 50 MPa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EB92D06-50D3-BDD9-77CC-40295512837F}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9130473" y="3415865"/>
            <a:ext cx="3264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Growth plate of 500 MPa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23F1BD-1263-DCA5-8AFA-909413ACE412}"/>
              </a:ext>
            </a:extLst>
          </p:cNvPr>
          <p:cNvSpPr/>
          <p:nvPr>
            <p:custDataLst>
              <p:tags r:id="rId49"/>
            </p:custDataLst>
          </p:nvPr>
        </p:nvSpPr>
        <p:spPr>
          <a:xfrm>
            <a:off x="4404236" y="2801757"/>
            <a:ext cx="362730" cy="270141"/>
          </a:xfrm>
          <a:prstGeom prst="rect">
            <a:avLst/>
          </a:prstGeom>
          <a:solidFill>
            <a:srgbClr val="FDC9BF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A9B4C5F-B21D-23AC-FA01-6E70CF3C94B9}"/>
              </a:ext>
            </a:extLst>
          </p:cNvPr>
          <p:cNvSpPr/>
          <p:nvPr>
            <p:custDataLst>
              <p:tags r:id="rId50"/>
            </p:custDataLst>
          </p:nvPr>
        </p:nvSpPr>
        <p:spPr>
          <a:xfrm>
            <a:off x="4404235" y="2483504"/>
            <a:ext cx="362730" cy="251574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6BA621C-0252-B54E-03B4-37A119B90820}"/>
              </a:ext>
            </a:extLst>
          </p:cNvPr>
          <p:cNvSpPr/>
          <p:nvPr>
            <p:custDataLst>
              <p:tags r:id="rId51"/>
            </p:custDataLst>
          </p:nvPr>
        </p:nvSpPr>
        <p:spPr>
          <a:xfrm>
            <a:off x="4405096" y="3129096"/>
            <a:ext cx="362730" cy="270153"/>
          </a:xfrm>
          <a:prstGeom prst="rect">
            <a:avLst/>
          </a:prstGeom>
          <a:solidFill>
            <a:srgbClr val="FC9580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A829C08-F6E1-630E-BB6E-6C11D8FB6F94}"/>
              </a:ext>
            </a:extLst>
          </p:cNvPr>
          <p:cNvSpPr/>
          <p:nvPr>
            <p:custDataLst>
              <p:tags r:id="rId52"/>
            </p:custDataLst>
          </p:nvPr>
        </p:nvSpPr>
        <p:spPr>
          <a:xfrm>
            <a:off x="4405096" y="3451998"/>
            <a:ext cx="361868" cy="270153"/>
          </a:xfrm>
          <a:prstGeom prst="rect">
            <a:avLst/>
          </a:prstGeom>
          <a:solidFill>
            <a:srgbClr val="FB6547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F537B6B-5C51-ED8C-3CFF-D74A58DB3F39}"/>
              </a:ext>
            </a:extLst>
          </p:cNvPr>
          <p:cNvSpPr txBox="1"/>
          <p:nvPr>
            <p:custDataLst>
              <p:tags r:id="rId53"/>
            </p:custDataLst>
          </p:nvPr>
        </p:nvSpPr>
        <p:spPr>
          <a:xfrm>
            <a:off x="4766963" y="2430295"/>
            <a:ext cx="2855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Without growth plate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7F67144-DC32-C12B-D7FD-050B29C9581D}"/>
              </a:ext>
            </a:extLst>
          </p:cNvPr>
          <p:cNvSpPr txBox="1"/>
          <p:nvPr>
            <p:custDataLst>
              <p:tags r:id="rId54"/>
            </p:custDataLst>
          </p:nvPr>
        </p:nvSpPr>
        <p:spPr>
          <a:xfrm>
            <a:off x="4766962" y="2760330"/>
            <a:ext cx="3264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Growth plate of 5 MPa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0963F5F-51F6-F3FD-6DC0-DEF7639456E0}"/>
              </a:ext>
            </a:extLst>
          </p:cNvPr>
          <p:cNvSpPr txBox="1"/>
          <p:nvPr>
            <p:custDataLst>
              <p:tags r:id="rId55"/>
            </p:custDataLst>
          </p:nvPr>
        </p:nvSpPr>
        <p:spPr>
          <a:xfrm>
            <a:off x="4766962" y="3090365"/>
            <a:ext cx="3267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Growth plate of 50 MPa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AD5C198-A70A-444E-0858-FBEA8E1C4EDB}"/>
              </a:ext>
            </a:extLst>
          </p:cNvPr>
          <p:cNvSpPr txBox="1"/>
          <p:nvPr>
            <p:custDataLst>
              <p:tags r:id="rId56"/>
            </p:custDataLst>
          </p:nvPr>
        </p:nvSpPr>
        <p:spPr>
          <a:xfrm>
            <a:off x="4766962" y="3420400"/>
            <a:ext cx="3264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Growth plate of 500 MPa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14CD8AC-6F9F-8CA4-053B-F4CDE43A2E9D}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8592884" y="5656962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Cortical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B6FAD74-CCE6-A4D0-0154-0A764D8F7C25}"/>
              </a:ext>
            </a:extLst>
          </p:cNvPr>
          <p:cNvSpPr txBox="1"/>
          <p:nvPr>
            <p:custDataLst>
              <p:tags r:id="rId58"/>
            </p:custDataLst>
          </p:nvPr>
        </p:nvSpPr>
        <p:spPr>
          <a:xfrm>
            <a:off x="9918485" y="5650618"/>
            <a:ext cx="130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Trabecular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CD1764B-4265-4332-4E7F-540B5A4C7974}"/>
              </a:ext>
            </a:extLst>
          </p:cNvPr>
          <p:cNvSpPr txBox="1">
            <a:spLocks/>
          </p:cNvSpPr>
          <p:nvPr>
            <p:custDataLst>
              <p:tags r:id="rId59"/>
            </p:custDataLst>
          </p:nvPr>
        </p:nvSpPr>
        <p:spPr>
          <a:xfrm>
            <a:off x="516999" y="354405"/>
            <a:ext cx="10515600" cy="800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Mechanical properties: Addition of a growth plate  </a:t>
            </a:r>
            <a:endParaRPr lang="fr-BE" sz="3600" kern="1400" dirty="0"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17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ZoneTexte 54">
            <a:extLst>
              <a:ext uri="{FF2B5EF4-FFF2-40B4-BE49-F238E27FC236}">
                <a16:creationId xmlns:a16="http://schemas.microsoft.com/office/drawing/2014/main" id="{17675492-CEC3-A28C-473C-950F766C321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7667" y="2180093"/>
            <a:ext cx="65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6e-04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0C4AB9-FF15-0D27-3849-48719E195B8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DD24CEF-F5B7-85B6-F5C3-570919E2918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9/10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CD6294-80F4-CEB3-52A7-E19DD933B32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pic>
        <p:nvPicPr>
          <p:cNvPr id="5" name="Picture 2" descr="ICMMB 2024">
            <a:extLst>
              <a:ext uri="{FF2B5EF4-FFF2-40B4-BE49-F238E27FC236}">
                <a16:creationId xmlns:a16="http://schemas.microsoft.com/office/drawing/2014/main" id="{F0A08002-3EEA-B9BC-3560-12E668CCDA16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41" r="2270" b="49973"/>
          <a:stretch/>
        </p:blipFill>
        <p:spPr bwMode="auto">
          <a:xfrm>
            <a:off x="199687" y="6329885"/>
            <a:ext cx="1723837" cy="3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C9AF992-F004-D13C-C730-833BD27478D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562443" y="1148860"/>
            <a:ext cx="2325964" cy="417671"/>
          </a:xfrm>
          <a:prstGeom prst="rect">
            <a:avLst/>
          </a:prstGeom>
          <a:solidFill>
            <a:srgbClr val="457B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Old tibia</a:t>
            </a:r>
          </a:p>
        </p:txBody>
      </p:sp>
      <p:pic>
        <p:nvPicPr>
          <p:cNvPr id="19" name="Image 18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EF0688C3-6E01-E759-1820-42B4E2BB9D9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10319" r="12843" b="10085"/>
          <a:stretch/>
        </p:blipFill>
        <p:spPr>
          <a:xfrm>
            <a:off x="1044035" y="2202577"/>
            <a:ext cx="2629936" cy="3495857"/>
          </a:xfrm>
          <a:prstGeom prst="rect">
            <a:avLst/>
          </a:prstGeom>
        </p:spPr>
      </p:pic>
      <p:pic>
        <p:nvPicPr>
          <p:cNvPr id="21" name="Image 20" descr="Une image contenant texte, diagramme, capture d’écran, conception&#10;&#10;Description générée automatiquement">
            <a:extLst>
              <a:ext uri="{FF2B5EF4-FFF2-40B4-BE49-F238E27FC236}">
                <a16:creationId xmlns:a16="http://schemas.microsoft.com/office/drawing/2014/main" id="{8FB7342F-9AA2-139A-B149-71DEACEA75C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9" r="14063" b="10085"/>
          <a:stretch/>
        </p:blipFill>
        <p:spPr>
          <a:xfrm>
            <a:off x="4219074" y="1749341"/>
            <a:ext cx="2622057" cy="3949093"/>
          </a:xfrm>
          <a:prstGeom prst="rect">
            <a:avLst/>
          </a:prstGeom>
        </p:spPr>
      </p:pic>
      <p:pic>
        <p:nvPicPr>
          <p:cNvPr id="17" name="Image 16" descr="Une image contenant texte, capture d’écran, diagramme, Rectangle&#10;&#10;Description générée automatiquement">
            <a:extLst>
              <a:ext uri="{FF2B5EF4-FFF2-40B4-BE49-F238E27FC236}">
                <a16:creationId xmlns:a16="http://schemas.microsoft.com/office/drawing/2014/main" id="{EE2F50BF-F2CF-4B8F-81A2-037A9036E3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4" b="10085"/>
          <a:stretch/>
        </p:blipFill>
        <p:spPr>
          <a:xfrm>
            <a:off x="8431375" y="1749341"/>
            <a:ext cx="3155633" cy="3949093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B424B62-9369-94AC-33B3-B8620ACD0DBC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>
          <a:xfrm>
            <a:off x="7441552" y="1413056"/>
            <a:ext cx="0" cy="4464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F8B224C3-83BE-0238-3840-96133F10E1CF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324442" y="5672643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Cortical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EA2E50C-BAB4-9417-1EE4-E0689FF4C24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650043" y="5666299"/>
            <a:ext cx="130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Trabecular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799FD92-F2DA-18E1-C85F-1A8F31305B2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8571801" y="5664719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Cortical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7E8548F-9786-1C72-90AE-B32F29C14B5F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897402" y="5658375"/>
            <a:ext cx="130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Trabecular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5B6847F-50FF-A0DF-CF8A-5BED6FC7F88E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29154" y="5658978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Cortical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57943F0-E117-4F83-7C0E-1D6674A86EEB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454755" y="5652634"/>
            <a:ext cx="130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Trabecular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A67DE23A-B704-AE2B-C467-4F3434EFF082}"/>
              </a:ext>
            </a:extLst>
          </p:cNvPr>
          <p:cNvCxnSpPr/>
          <p:nvPr>
            <p:custDataLst>
              <p:tags r:id="rId17"/>
            </p:custDataLst>
          </p:nvPr>
        </p:nvCxnSpPr>
        <p:spPr>
          <a:xfrm>
            <a:off x="906960" y="2096710"/>
            <a:ext cx="0" cy="356400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04D90B0D-60B0-0613-90C0-3330D3E939E2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370669" y="4407263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 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D0201E06-A8EF-C565-0FDB-5FC9DD1A7B47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370669" y="5513703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0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BD0B8E2A-08FD-0318-DA5D-FD74D26C2A41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370669" y="3849035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23188C9C-3C7F-F687-96E4-4350FE60CAB6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 rot="16200000">
            <a:off x="-1248515" y="3663504"/>
            <a:ext cx="3649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Mean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effective </a:t>
            </a:r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strain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[-]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0B6E4059-BA91-06E2-5C66-AEE80861FCB5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70669" y="2751573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5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5B3CC849-6BD7-5609-436C-AEC9A24D69AA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370669" y="3308332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067F92D0-9B1E-4686-6A99-99B587A68676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370669" y="4959146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 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03EEA9C-B69D-1AA1-1FA5-174436B47ACD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4100286" y="1863107"/>
            <a:ext cx="263912" cy="31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F18F9F7-4DF5-8BB3-4111-E2B88DEEC7BE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917400" y="1893844"/>
            <a:ext cx="231355" cy="241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5B7F3F03-AF8E-FAE5-153B-E583F5BC1D1C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708374" y="2173835"/>
            <a:ext cx="65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6e-04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4E89F75E-2946-9EFC-1A1D-D33C4B45E613}"/>
              </a:ext>
            </a:extLst>
          </p:cNvPr>
          <p:cNvCxnSpPr/>
          <p:nvPr>
            <p:custDataLst>
              <p:tags r:id="rId28"/>
            </p:custDataLst>
          </p:nvPr>
        </p:nvCxnSpPr>
        <p:spPr>
          <a:xfrm>
            <a:off x="8332062" y="2091389"/>
            <a:ext cx="0" cy="356400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ZoneTexte 84">
            <a:extLst>
              <a:ext uri="{FF2B5EF4-FFF2-40B4-BE49-F238E27FC236}">
                <a16:creationId xmlns:a16="http://schemas.microsoft.com/office/drawing/2014/main" id="{FE7BA1C9-76E5-E18D-3A56-8203108D9A2C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7791376" y="4401005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 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57E894CF-9EEF-2B9F-DFA4-CCE8A24AB0BA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7791376" y="5507445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0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161E082E-D853-A247-EB12-D0E0F691E31C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7791376" y="3842777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2A29A45B-F2BE-AFE0-4BF4-591542138AAF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 rot="16200000">
            <a:off x="6172192" y="3657246"/>
            <a:ext cx="3649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Mean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effective </a:t>
            </a:r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strain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[-]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15DE3793-0D79-4385-E633-F222D2900023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7791376" y="2745315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5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E740545F-4511-58A0-F435-C6CED14BC3F7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7791376" y="3302074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4C5A3DD4-77E3-8E65-8829-B7FC9D02C9A0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7791376" y="4952888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 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CE2BA81-DBB9-6D0E-6780-C296B4104273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>
            <a:off x="8431375" y="1902543"/>
            <a:ext cx="231355" cy="241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218099-75D4-D9E9-FA5A-EA50AFC4E4A2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>
            <a:off x="4163197" y="4668253"/>
            <a:ext cx="645743" cy="100439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8C800C-D2AE-F474-A19D-8B0FF2E6BEBF}"/>
              </a:ext>
            </a:extLst>
          </p:cNvPr>
          <p:cNvSpPr/>
          <p:nvPr>
            <p:custDataLst>
              <p:tags r:id="rId38"/>
            </p:custDataLst>
          </p:nvPr>
        </p:nvSpPr>
        <p:spPr>
          <a:xfrm>
            <a:off x="5081628" y="4757349"/>
            <a:ext cx="373592" cy="94942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653921-9223-0F52-7D27-3C8BD1B2A020}"/>
              </a:ext>
            </a:extLst>
          </p:cNvPr>
          <p:cNvSpPr/>
          <p:nvPr>
            <p:custDataLst>
              <p:tags r:id="rId39"/>
            </p:custDataLst>
          </p:nvPr>
        </p:nvSpPr>
        <p:spPr>
          <a:xfrm>
            <a:off x="5637481" y="4547938"/>
            <a:ext cx="645743" cy="11504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9376A9-987D-DB0D-A4A6-2A7F1587ADD1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>
            <a:off x="6557284" y="4637034"/>
            <a:ext cx="373592" cy="108576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6AD988-2344-605F-DB12-DEE1A3A7F7BE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>
            <a:off x="8373018" y="4582828"/>
            <a:ext cx="645743" cy="11504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2B5617-8A97-7EA6-1F3D-76C338E79333}"/>
              </a:ext>
            </a:extLst>
          </p:cNvPr>
          <p:cNvSpPr/>
          <p:nvPr>
            <p:custDataLst>
              <p:tags r:id="rId42"/>
            </p:custDataLst>
          </p:nvPr>
        </p:nvSpPr>
        <p:spPr>
          <a:xfrm>
            <a:off x="9292299" y="4655740"/>
            <a:ext cx="373592" cy="108576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9A6619-F100-1E74-9B42-31C54210223A}"/>
              </a:ext>
            </a:extLst>
          </p:cNvPr>
          <p:cNvSpPr/>
          <p:nvPr>
            <p:custDataLst>
              <p:tags r:id="rId43"/>
            </p:custDataLst>
          </p:nvPr>
        </p:nvSpPr>
        <p:spPr>
          <a:xfrm>
            <a:off x="9856690" y="4572302"/>
            <a:ext cx="645743" cy="11504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EC3A5B-5790-5991-0F7E-36A44AD87CD8}"/>
              </a:ext>
            </a:extLst>
          </p:cNvPr>
          <p:cNvSpPr/>
          <p:nvPr>
            <p:custDataLst>
              <p:tags r:id="rId44"/>
            </p:custDataLst>
          </p:nvPr>
        </p:nvSpPr>
        <p:spPr>
          <a:xfrm>
            <a:off x="10763656" y="4556275"/>
            <a:ext cx="645743" cy="11504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E67207-0128-3FB0-9835-E7D235EB2A6A}"/>
              </a:ext>
            </a:extLst>
          </p:cNvPr>
          <p:cNvSpPr/>
          <p:nvPr>
            <p:custDataLst>
              <p:tags r:id="rId45"/>
            </p:custDataLst>
          </p:nvPr>
        </p:nvSpPr>
        <p:spPr>
          <a:xfrm>
            <a:off x="3342734" y="4615945"/>
            <a:ext cx="391206" cy="107616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809622-664B-743B-2156-F6707292E4DB}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>
            <a:off x="1849208" y="4662505"/>
            <a:ext cx="399789" cy="104426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D1455B-0C08-648C-1238-007BC4321DDB}"/>
              </a:ext>
            </a:extLst>
          </p:cNvPr>
          <p:cNvSpPr/>
          <p:nvPr>
            <p:custDataLst>
              <p:tags r:id="rId47"/>
            </p:custDataLst>
          </p:nvPr>
        </p:nvSpPr>
        <p:spPr>
          <a:xfrm>
            <a:off x="2487776" y="2215751"/>
            <a:ext cx="589762" cy="350704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E40F70-AA56-7A12-F721-3CA215A4A184}"/>
              </a:ext>
            </a:extLst>
          </p:cNvPr>
          <p:cNvSpPr/>
          <p:nvPr>
            <p:custDataLst>
              <p:tags r:id="rId48"/>
            </p:custDataLst>
          </p:nvPr>
        </p:nvSpPr>
        <p:spPr>
          <a:xfrm>
            <a:off x="984066" y="2203199"/>
            <a:ext cx="594978" cy="349523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328585DE-85E1-B00D-39C1-961D624D7622}"/>
              </a:ext>
            </a:extLst>
          </p:cNvPr>
          <p:cNvCxnSpPr/>
          <p:nvPr>
            <p:custDataLst>
              <p:tags r:id="rId49"/>
            </p:custDataLst>
          </p:nvPr>
        </p:nvCxnSpPr>
        <p:spPr>
          <a:xfrm>
            <a:off x="4153761" y="5658375"/>
            <a:ext cx="2808000" cy="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83AA20DD-6ECF-1CDB-CE69-2A6ADBF25D0B}"/>
              </a:ext>
            </a:extLst>
          </p:cNvPr>
          <p:cNvCxnSpPr/>
          <p:nvPr>
            <p:custDataLst>
              <p:tags r:id="rId50"/>
            </p:custDataLst>
          </p:nvPr>
        </p:nvCxnSpPr>
        <p:spPr>
          <a:xfrm>
            <a:off x="907987" y="5658490"/>
            <a:ext cx="2880000" cy="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072DACB1-E565-41ED-9F8B-25F37037641E}"/>
              </a:ext>
            </a:extLst>
          </p:cNvPr>
          <p:cNvCxnSpPr/>
          <p:nvPr>
            <p:custDataLst>
              <p:tags r:id="rId51"/>
            </p:custDataLst>
          </p:nvPr>
        </p:nvCxnSpPr>
        <p:spPr>
          <a:xfrm>
            <a:off x="8329577" y="5658688"/>
            <a:ext cx="2916000" cy="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F6A514D-E97B-AD40-5509-D12C46900B1F}"/>
              </a:ext>
            </a:extLst>
          </p:cNvPr>
          <p:cNvSpPr/>
          <p:nvPr>
            <p:custDataLst>
              <p:tags r:id="rId52"/>
            </p:custDataLst>
          </p:nvPr>
        </p:nvSpPr>
        <p:spPr>
          <a:xfrm>
            <a:off x="2858039" y="1165887"/>
            <a:ext cx="2325964" cy="417671"/>
          </a:xfrm>
          <a:prstGeom prst="rect">
            <a:avLst/>
          </a:prstGeom>
          <a:solidFill>
            <a:srgbClr val="FC9F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Adult tibia </a:t>
            </a:r>
            <a:r>
              <a:rPr lang="en-GB" dirty="0"/>
              <a:t>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8DAD6A-1EF9-B119-932B-63B8A6B87C77}"/>
              </a:ext>
            </a:extLst>
          </p:cNvPr>
          <p:cNvSpPr/>
          <p:nvPr>
            <p:custDataLst>
              <p:tags r:id="rId53"/>
            </p:custDataLst>
          </p:nvPr>
        </p:nvSpPr>
        <p:spPr>
          <a:xfrm>
            <a:off x="8768607" y="3124561"/>
            <a:ext cx="362730" cy="270153"/>
          </a:xfrm>
          <a:prstGeom prst="rect">
            <a:avLst/>
          </a:prstGeom>
          <a:solidFill>
            <a:srgbClr val="7DA3D5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6D0340C-3112-53FD-71E5-FF1A897491A9}"/>
              </a:ext>
            </a:extLst>
          </p:cNvPr>
          <p:cNvSpPr txBox="1"/>
          <p:nvPr>
            <p:custDataLst>
              <p:tags r:id="rId54"/>
            </p:custDataLst>
          </p:nvPr>
        </p:nvSpPr>
        <p:spPr>
          <a:xfrm>
            <a:off x="9130473" y="3085830"/>
            <a:ext cx="3267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Growth plate of 50 MPa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79789A2-9FDD-0A48-B08A-CA37F7983E96}"/>
              </a:ext>
            </a:extLst>
          </p:cNvPr>
          <p:cNvSpPr/>
          <p:nvPr>
            <p:custDataLst>
              <p:tags r:id="rId55"/>
            </p:custDataLst>
          </p:nvPr>
        </p:nvSpPr>
        <p:spPr>
          <a:xfrm>
            <a:off x="4405096" y="3129096"/>
            <a:ext cx="362730" cy="270153"/>
          </a:xfrm>
          <a:prstGeom prst="rect">
            <a:avLst/>
          </a:prstGeom>
          <a:solidFill>
            <a:srgbClr val="FC9580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BD9F58D-A0E7-4F95-B981-326787295AAF}"/>
              </a:ext>
            </a:extLst>
          </p:cNvPr>
          <p:cNvSpPr txBox="1"/>
          <p:nvPr>
            <p:custDataLst>
              <p:tags r:id="rId56"/>
            </p:custDataLst>
          </p:nvPr>
        </p:nvSpPr>
        <p:spPr>
          <a:xfrm>
            <a:off x="4766962" y="3090365"/>
            <a:ext cx="3267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Growth plate of 50 MPa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B4BF2-7CA9-5B1A-EF45-25C9087C8ACB}"/>
              </a:ext>
            </a:extLst>
          </p:cNvPr>
          <p:cNvSpPr/>
          <p:nvPr>
            <p:custDataLst>
              <p:tags r:id="rId57"/>
            </p:custDataLst>
          </p:nvPr>
        </p:nvSpPr>
        <p:spPr>
          <a:xfrm>
            <a:off x="4364197" y="1773711"/>
            <a:ext cx="2476933" cy="417671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With more bone bridges</a:t>
            </a:r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BEDA849-94C2-41ED-FE4D-FF439E109733}"/>
              </a:ext>
            </a:extLst>
          </p:cNvPr>
          <p:cNvSpPr/>
          <p:nvPr>
            <p:custDataLst>
              <p:tags r:id="rId58"/>
            </p:custDataLst>
          </p:nvPr>
        </p:nvSpPr>
        <p:spPr>
          <a:xfrm>
            <a:off x="996025" y="1748202"/>
            <a:ext cx="2452823" cy="417671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With few  bone bridges</a:t>
            </a:r>
            <a:endParaRPr lang="en-GB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D24ABCDD-0B43-4986-6559-EA95809BE1DD}"/>
              </a:ext>
            </a:extLst>
          </p:cNvPr>
          <p:cNvSpPr txBox="1">
            <a:spLocks/>
          </p:cNvSpPr>
          <p:nvPr>
            <p:custDataLst>
              <p:tags r:id="rId59"/>
            </p:custDataLst>
          </p:nvPr>
        </p:nvSpPr>
        <p:spPr>
          <a:xfrm>
            <a:off x="516999" y="354405"/>
            <a:ext cx="10515600" cy="800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Influence of microstructure on mechanical properties</a:t>
            </a:r>
            <a:endParaRPr lang="fr-BE" sz="3600" kern="1400" dirty="0"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74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ZoneTexte 54">
            <a:extLst>
              <a:ext uri="{FF2B5EF4-FFF2-40B4-BE49-F238E27FC236}">
                <a16:creationId xmlns:a16="http://schemas.microsoft.com/office/drawing/2014/main" id="{17675492-CEC3-A28C-473C-950F766C321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7667" y="2180093"/>
            <a:ext cx="65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6e-04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0C4AB9-FF15-0D27-3849-48719E195B8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DD24CEF-F5B7-85B6-F5C3-570919E2918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9/10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CD6294-80F4-CEB3-52A7-E19DD933B32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pic>
        <p:nvPicPr>
          <p:cNvPr id="5" name="Picture 2" descr="ICMMB 2024">
            <a:extLst>
              <a:ext uri="{FF2B5EF4-FFF2-40B4-BE49-F238E27FC236}">
                <a16:creationId xmlns:a16="http://schemas.microsoft.com/office/drawing/2014/main" id="{F0A08002-3EEA-B9BC-3560-12E668CCDA16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41" r="2270" b="49973"/>
          <a:stretch/>
        </p:blipFill>
        <p:spPr bwMode="auto">
          <a:xfrm>
            <a:off x="199687" y="6329885"/>
            <a:ext cx="1723837" cy="3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C9AF992-F004-D13C-C730-833BD27478D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562443" y="1148860"/>
            <a:ext cx="2325964" cy="417671"/>
          </a:xfrm>
          <a:prstGeom prst="rect">
            <a:avLst/>
          </a:prstGeom>
          <a:solidFill>
            <a:srgbClr val="457B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Old tibia</a:t>
            </a:r>
          </a:p>
        </p:txBody>
      </p:sp>
      <p:pic>
        <p:nvPicPr>
          <p:cNvPr id="19" name="Image 18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EF0688C3-6E01-E759-1820-42B4E2BB9D9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10319" r="12843" b="10085"/>
          <a:stretch/>
        </p:blipFill>
        <p:spPr>
          <a:xfrm>
            <a:off x="1044035" y="2202577"/>
            <a:ext cx="2629936" cy="3495857"/>
          </a:xfrm>
          <a:prstGeom prst="rect">
            <a:avLst/>
          </a:prstGeom>
        </p:spPr>
      </p:pic>
      <p:pic>
        <p:nvPicPr>
          <p:cNvPr id="21" name="Image 20" descr="Une image contenant texte, diagramme, capture d’écran, conception&#10;&#10;Description générée automatiquement">
            <a:extLst>
              <a:ext uri="{FF2B5EF4-FFF2-40B4-BE49-F238E27FC236}">
                <a16:creationId xmlns:a16="http://schemas.microsoft.com/office/drawing/2014/main" id="{8FB7342F-9AA2-139A-B149-71DEACEA75C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9" r="14063" b="10085"/>
          <a:stretch/>
        </p:blipFill>
        <p:spPr>
          <a:xfrm>
            <a:off x="4219074" y="1749341"/>
            <a:ext cx="2622057" cy="3949093"/>
          </a:xfrm>
          <a:prstGeom prst="rect">
            <a:avLst/>
          </a:prstGeom>
        </p:spPr>
      </p:pic>
      <p:pic>
        <p:nvPicPr>
          <p:cNvPr id="17" name="Image 16" descr="Une image contenant texte, capture d’écran, diagramme, Rectangle&#10;&#10;Description générée automatiquement">
            <a:extLst>
              <a:ext uri="{FF2B5EF4-FFF2-40B4-BE49-F238E27FC236}">
                <a16:creationId xmlns:a16="http://schemas.microsoft.com/office/drawing/2014/main" id="{EE2F50BF-F2CF-4B8F-81A2-037A9036E3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4" b="10085"/>
          <a:stretch/>
        </p:blipFill>
        <p:spPr>
          <a:xfrm>
            <a:off x="8431375" y="1749341"/>
            <a:ext cx="3155633" cy="3949093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B424B62-9369-94AC-33B3-B8620ACD0DBC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>
          <a:xfrm>
            <a:off x="7441552" y="1413056"/>
            <a:ext cx="0" cy="4464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F8B224C3-83BE-0238-3840-96133F10E1CF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324442" y="5672643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Cortical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EA2E50C-BAB4-9417-1EE4-E0689FF4C24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650043" y="5666299"/>
            <a:ext cx="130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Trabecular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799FD92-F2DA-18E1-C85F-1A8F31305B2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8571801" y="5664719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Cortical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7E8548F-9786-1C72-90AE-B32F29C14B5F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897402" y="5658375"/>
            <a:ext cx="130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Trabecular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5B6847F-50FF-A0DF-CF8A-5BED6FC7F88E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29154" y="5658978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Cortical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57943F0-E117-4F83-7C0E-1D6674A86EEB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454755" y="5652634"/>
            <a:ext cx="130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Trabecular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A67DE23A-B704-AE2B-C467-4F3434EFF082}"/>
              </a:ext>
            </a:extLst>
          </p:cNvPr>
          <p:cNvCxnSpPr/>
          <p:nvPr>
            <p:custDataLst>
              <p:tags r:id="rId17"/>
            </p:custDataLst>
          </p:nvPr>
        </p:nvCxnSpPr>
        <p:spPr>
          <a:xfrm>
            <a:off x="906960" y="2096710"/>
            <a:ext cx="0" cy="356400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04D90B0D-60B0-0613-90C0-3330D3E939E2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370669" y="4407263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 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D0201E06-A8EF-C565-0FDB-5FC9DD1A7B47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370669" y="5513703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0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BD0B8E2A-08FD-0318-DA5D-FD74D26C2A41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370669" y="3849035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23188C9C-3C7F-F687-96E4-4350FE60CAB6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 rot="16200000">
            <a:off x="-1248515" y="3663504"/>
            <a:ext cx="3649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Mean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effective </a:t>
            </a:r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strain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[-]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0B6E4059-BA91-06E2-5C66-AEE80861FCB5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70669" y="2751573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5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5B3CC849-6BD7-5609-436C-AEC9A24D69AA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370669" y="3308332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067F92D0-9B1E-4686-6A99-99B587A68676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370669" y="4959146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 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03EEA9C-B69D-1AA1-1FA5-174436B47ACD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4100286" y="1863107"/>
            <a:ext cx="263912" cy="31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D6F01B-F22A-578B-9AFE-C8F6127C63D7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4364198" y="1773711"/>
            <a:ext cx="2325964" cy="417671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With bone bridges</a:t>
            </a:r>
            <a:endParaRPr lang="en-GB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F18F9F7-4DF5-8BB3-4111-E2B88DEEC7BE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917400" y="1893844"/>
            <a:ext cx="231355" cy="241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5B7F3F03-AF8E-FAE5-153B-E583F5BC1D1C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7708374" y="2173835"/>
            <a:ext cx="65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6e-04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4E89F75E-2946-9EFC-1A1D-D33C4B45E613}"/>
              </a:ext>
            </a:extLst>
          </p:cNvPr>
          <p:cNvCxnSpPr/>
          <p:nvPr>
            <p:custDataLst>
              <p:tags r:id="rId29"/>
            </p:custDataLst>
          </p:nvPr>
        </p:nvCxnSpPr>
        <p:spPr>
          <a:xfrm>
            <a:off x="8332062" y="2091389"/>
            <a:ext cx="0" cy="356400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ZoneTexte 84">
            <a:extLst>
              <a:ext uri="{FF2B5EF4-FFF2-40B4-BE49-F238E27FC236}">
                <a16:creationId xmlns:a16="http://schemas.microsoft.com/office/drawing/2014/main" id="{FE7BA1C9-76E5-E18D-3A56-8203108D9A2C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7791376" y="4401005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 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57E894CF-9EEF-2B9F-DFA4-CCE8A24AB0BA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7791376" y="5507445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0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161E082E-D853-A247-EB12-D0E0F691E31C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7791376" y="3842777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2A29A45B-F2BE-AFE0-4BF4-591542138AAF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 rot="16200000">
            <a:off x="6172192" y="3657246"/>
            <a:ext cx="3649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Mean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effective </a:t>
            </a:r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strain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[-]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15DE3793-0D79-4385-E633-F222D2900023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7791376" y="2745315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5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E740545F-4511-58A0-F435-C6CED14BC3F7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7791376" y="3302074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4C5A3DD4-77E3-8E65-8829-B7FC9D02C9A0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7791376" y="4952888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 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CE2BA81-DBB9-6D0E-6780-C296B4104273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>
            <a:off x="8431375" y="1902543"/>
            <a:ext cx="231355" cy="241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218099-75D4-D9E9-FA5A-EA50AFC4E4A2}"/>
              </a:ext>
            </a:extLst>
          </p:cNvPr>
          <p:cNvSpPr/>
          <p:nvPr>
            <p:custDataLst>
              <p:tags r:id="rId38"/>
            </p:custDataLst>
          </p:nvPr>
        </p:nvSpPr>
        <p:spPr>
          <a:xfrm>
            <a:off x="4163197" y="4668253"/>
            <a:ext cx="645743" cy="100439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8C800C-D2AE-F474-A19D-8B0FF2E6BEBF}"/>
              </a:ext>
            </a:extLst>
          </p:cNvPr>
          <p:cNvSpPr/>
          <p:nvPr>
            <p:custDataLst>
              <p:tags r:id="rId39"/>
            </p:custDataLst>
          </p:nvPr>
        </p:nvSpPr>
        <p:spPr>
          <a:xfrm>
            <a:off x="5081628" y="4757349"/>
            <a:ext cx="373592" cy="94942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653921-9223-0F52-7D27-3C8BD1B2A020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>
            <a:off x="5637481" y="4547938"/>
            <a:ext cx="645743" cy="11504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9376A9-987D-DB0D-A4A6-2A7F1587ADD1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>
            <a:off x="6557284" y="4637034"/>
            <a:ext cx="373592" cy="108576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6AD988-2344-605F-DB12-DEE1A3A7F7BE}"/>
              </a:ext>
            </a:extLst>
          </p:cNvPr>
          <p:cNvSpPr/>
          <p:nvPr>
            <p:custDataLst>
              <p:tags r:id="rId42"/>
            </p:custDataLst>
          </p:nvPr>
        </p:nvSpPr>
        <p:spPr>
          <a:xfrm>
            <a:off x="8373018" y="4582828"/>
            <a:ext cx="645743" cy="11504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2B5617-8A97-7EA6-1F3D-76C338E79333}"/>
              </a:ext>
            </a:extLst>
          </p:cNvPr>
          <p:cNvSpPr/>
          <p:nvPr>
            <p:custDataLst>
              <p:tags r:id="rId43"/>
            </p:custDataLst>
          </p:nvPr>
        </p:nvSpPr>
        <p:spPr>
          <a:xfrm>
            <a:off x="9292299" y="4655740"/>
            <a:ext cx="373592" cy="108576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9A6619-F100-1E74-9B42-31C54210223A}"/>
              </a:ext>
            </a:extLst>
          </p:cNvPr>
          <p:cNvSpPr/>
          <p:nvPr>
            <p:custDataLst>
              <p:tags r:id="rId44"/>
            </p:custDataLst>
          </p:nvPr>
        </p:nvSpPr>
        <p:spPr>
          <a:xfrm>
            <a:off x="9856690" y="4572302"/>
            <a:ext cx="645743" cy="11504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EC3A5B-5790-5991-0F7E-36A44AD87CD8}"/>
              </a:ext>
            </a:extLst>
          </p:cNvPr>
          <p:cNvSpPr/>
          <p:nvPr>
            <p:custDataLst>
              <p:tags r:id="rId45"/>
            </p:custDataLst>
          </p:nvPr>
        </p:nvSpPr>
        <p:spPr>
          <a:xfrm>
            <a:off x="10763656" y="4556275"/>
            <a:ext cx="645743" cy="11504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E67207-0128-3FB0-9835-E7D235EB2A6A}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>
            <a:off x="3342734" y="4615945"/>
            <a:ext cx="391206" cy="107616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809622-664B-743B-2156-F6707292E4DB}"/>
              </a:ext>
            </a:extLst>
          </p:cNvPr>
          <p:cNvSpPr/>
          <p:nvPr>
            <p:custDataLst>
              <p:tags r:id="rId47"/>
            </p:custDataLst>
          </p:nvPr>
        </p:nvSpPr>
        <p:spPr>
          <a:xfrm>
            <a:off x="1849208" y="4662505"/>
            <a:ext cx="399789" cy="104426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D1455B-0C08-648C-1238-007BC4321DDB}"/>
              </a:ext>
            </a:extLst>
          </p:cNvPr>
          <p:cNvSpPr/>
          <p:nvPr>
            <p:custDataLst>
              <p:tags r:id="rId48"/>
            </p:custDataLst>
          </p:nvPr>
        </p:nvSpPr>
        <p:spPr>
          <a:xfrm>
            <a:off x="2487776" y="2215751"/>
            <a:ext cx="589762" cy="350704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E40F70-AA56-7A12-F721-3CA215A4A184}"/>
              </a:ext>
            </a:extLst>
          </p:cNvPr>
          <p:cNvSpPr/>
          <p:nvPr>
            <p:custDataLst>
              <p:tags r:id="rId49"/>
            </p:custDataLst>
          </p:nvPr>
        </p:nvSpPr>
        <p:spPr>
          <a:xfrm>
            <a:off x="984066" y="2203199"/>
            <a:ext cx="594978" cy="349523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328585DE-85E1-B00D-39C1-961D624D7622}"/>
              </a:ext>
            </a:extLst>
          </p:cNvPr>
          <p:cNvCxnSpPr/>
          <p:nvPr>
            <p:custDataLst>
              <p:tags r:id="rId50"/>
            </p:custDataLst>
          </p:nvPr>
        </p:nvCxnSpPr>
        <p:spPr>
          <a:xfrm>
            <a:off x="4153761" y="5658375"/>
            <a:ext cx="2808000" cy="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83AA20DD-6ECF-1CDB-CE69-2A6ADBF25D0B}"/>
              </a:ext>
            </a:extLst>
          </p:cNvPr>
          <p:cNvCxnSpPr/>
          <p:nvPr>
            <p:custDataLst>
              <p:tags r:id="rId51"/>
            </p:custDataLst>
          </p:nvPr>
        </p:nvCxnSpPr>
        <p:spPr>
          <a:xfrm>
            <a:off x="907987" y="5658490"/>
            <a:ext cx="2880000" cy="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072DACB1-E565-41ED-9F8B-25F37037641E}"/>
              </a:ext>
            </a:extLst>
          </p:cNvPr>
          <p:cNvCxnSpPr/>
          <p:nvPr>
            <p:custDataLst>
              <p:tags r:id="rId52"/>
            </p:custDataLst>
          </p:nvPr>
        </p:nvCxnSpPr>
        <p:spPr>
          <a:xfrm>
            <a:off x="8329577" y="5658688"/>
            <a:ext cx="2916000" cy="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F6A514D-E97B-AD40-5509-D12C46900B1F}"/>
              </a:ext>
            </a:extLst>
          </p:cNvPr>
          <p:cNvSpPr/>
          <p:nvPr>
            <p:custDataLst>
              <p:tags r:id="rId53"/>
            </p:custDataLst>
          </p:nvPr>
        </p:nvSpPr>
        <p:spPr>
          <a:xfrm>
            <a:off x="2858039" y="1165887"/>
            <a:ext cx="2325964" cy="417671"/>
          </a:xfrm>
          <a:prstGeom prst="rect">
            <a:avLst/>
          </a:prstGeom>
          <a:solidFill>
            <a:srgbClr val="FC9F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Adult tibia </a:t>
            </a:r>
            <a:r>
              <a:rPr lang="en-GB" dirty="0"/>
              <a:t>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8DAD6A-1EF9-B119-932B-63B8A6B87C77}"/>
              </a:ext>
            </a:extLst>
          </p:cNvPr>
          <p:cNvSpPr/>
          <p:nvPr>
            <p:custDataLst>
              <p:tags r:id="rId54"/>
            </p:custDataLst>
          </p:nvPr>
        </p:nvSpPr>
        <p:spPr>
          <a:xfrm>
            <a:off x="8768607" y="3124561"/>
            <a:ext cx="362730" cy="270153"/>
          </a:xfrm>
          <a:prstGeom prst="rect">
            <a:avLst/>
          </a:prstGeom>
          <a:solidFill>
            <a:srgbClr val="7DA3D5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6D0340C-3112-53FD-71E5-FF1A897491A9}"/>
              </a:ext>
            </a:extLst>
          </p:cNvPr>
          <p:cNvSpPr txBox="1"/>
          <p:nvPr>
            <p:custDataLst>
              <p:tags r:id="rId55"/>
            </p:custDataLst>
          </p:nvPr>
        </p:nvSpPr>
        <p:spPr>
          <a:xfrm>
            <a:off x="9130473" y="3085830"/>
            <a:ext cx="3267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Growth plate of 50 MPa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79789A2-9FDD-0A48-B08A-CA37F7983E96}"/>
              </a:ext>
            </a:extLst>
          </p:cNvPr>
          <p:cNvSpPr/>
          <p:nvPr>
            <p:custDataLst>
              <p:tags r:id="rId56"/>
            </p:custDataLst>
          </p:nvPr>
        </p:nvSpPr>
        <p:spPr>
          <a:xfrm>
            <a:off x="4405096" y="3129096"/>
            <a:ext cx="362730" cy="270153"/>
          </a:xfrm>
          <a:prstGeom prst="rect">
            <a:avLst/>
          </a:prstGeom>
          <a:solidFill>
            <a:srgbClr val="FC9580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BD9F58D-A0E7-4F95-B981-326787295AAF}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4766962" y="3090365"/>
            <a:ext cx="3267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Growth plate of 50 MPa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A405F8-B48B-4C1A-FE15-FB04C17454F4}"/>
              </a:ext>
            </a:extLst>
          </p:cNvPr>
          <p:cNvSpPr/>
          <p:nvPr>
            <p:custDataLst>
              <p:tags r:id="rId58"/>
            </p:custDataLst>
          </p:nvPr>
        </p:nvSpPr>
        <p:spPr>
          <a:xfrm>
            <a:off x="3485594" y="1381125"/>
            <a:ext cx="5904135" cy="45729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DC30AC35-BF42-725F-775E-0520FA747ABC}"/>
              </a:ext>
            </a:extLst>
          </p:cNvPr>
          <p:cNvSpPr txBox="1"/>
          <p:nvPr>
            <p:custDataLst>
              <p:tags r:id="rId59"/>
            </p:custDataLst>
          </p:nvPr>
        </p:nvSpPr>
        <p:spPr>
          <a:xfrm>
            <a:off x="3750423" y="2131420"/>
            <a:ext cx="65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2e-04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ED944718-18CC-D3AD-048E-E4022A7CE43B}"/>
              </a:ext>
            </a:extLst>
          </p:cNvPr>
          <p:cNvSpPr txBox="1"/>
          <p:nvPr>
            <p:custDataLst>
              <p:tags r:id="rId60"/>
            </p:custDataLst>
          </p:nvPr>
        </p:nvSpPr>
        <p:spPr>
          <a:xfrm>
            <a:off x="4796988" y="5584781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Cortical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3E728F55-D7E9-CED6-E82B-072F2925D019}"/>
              </a:ext>
            </a:extLst>
          </p:cNvPr>
          <p:cNvSpPr txBox="1"/>
          <p:nvPr>
            <p:custDataLst>
              <p:tags r:id="rId61"/>
            </p:custDataLst>
          </p:nvPr>
        </p:nvSpPr>
        <p:spPr>
          <a:xfrm>
            <a:off x="6428899" y="5584781"/>
            <a:ext cx="130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Trabecular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69BAECEC-3E98-4183-CDF1-452832AE9089}"/>
              </a:ext>
            </a:extLst>
          </p:cNvPr>
          <p:cNvCxnSpPr/>
          <p:nvPr>
            <p:custDataLst>
              <p:tags r:id="rId62"/>
            </p:custDataLst>
          </p:nvPr>
        </p:nvCxnSpPr>
        <p:spPr>
          <a:xfrm>
            <a:off x="4369716" y="2008848"/>
            <a:ext cx="0" cy="356400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CFC3A2D4-46F6-4509-4CD4-CD1A2C61376C}"/>
              </a:ext>
            </a:extLst>
          </p:cNvPr>
          <p:cNvSpPr txBox="1"/>
          <p:nvPr>
            <p:custDataLst>
              <p:tags r:id="rId63"/>
            </p:custDataLst>
          </p:nvPr>
        </p:nvSpPr>
        <p:spPr>
          <a:xfrm>
            <a:off x="3807298" y="5386652"/>
            <a:ext cx="571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0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8D3410B-E6AB-F6D3-F171-1D166C2E7A8E}"/>
              </a:ext>
            </a:extLst>
          </p:cNvPr>
          <p:cNvSpPr txBox="1"/>
          <p:nvPr>
            <p:custDataLst>
              <p:tags r:id="rId64"/>
            </p:custDataLst>
          </p:nvPr>
        </p:nvSpPr>
        <p:spPr>
          <a:xfrm>
            <a:off x="3833425" y="3759036"/>
            <a:ext cx="571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070C3821-9FA2-0B70-4C9B-8E05CFD423DC}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 rot="16200000">
            <a:off x="1988629" y="3644010"/>
            <a:ext cx="3649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Mean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effective </a:t>
            </a:r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strain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[-]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B1DF0EB1-90CE-DBC2-8968-524487C91803}"/>
              </a:ext>
            </a:extLst>
          </p:cNvPr>
          <p:cNvSpPr txBox="1"/>
          <p:nvPr>
            <p:custDataLst>
              <p:tags r:id="rId66"/>
            </p:custDataLst>
          </p:nvPr>
        </p:nvSpPr>
        <p:spPr>
          <a:xfrm>
            <a:off x="3833425" y="2945228"/>
            <a:ext cx="571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1.5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D5FCF4B3-27D0-8DE7-6A40-E37A894FBAE1}"/>
              </a:ext>
            </a:extLst>
          </p:cNvPr>
          <p:cNvSpPr txBox="1"/>
          <p:nvPr>
            <p:custDataLst>
              <p:tags r:id="rId67"/>
            </p:custDataLst>
          </p:nvPr>
        </p:nvSpPr>
        <p:spPr>
          <a:xfrm>
            <a:off x="3833425" y="4572844"/>
            <a:ext cx="571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0.5 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B4C35B6-0412-FB5A-21BA-5295B5CD77DD}"/>
              </a:ext>
            </a:extLst>
          </p:cNvPr>
          <p:cNvSpPr/>
          <p:nvPr>
            <p:custDataLst>
              <p:tags r:id="rId68"/>
            </p:custDataLst>
          </p:nvPr>
        </p:nvSpPr>
        <p:spPr>
          <a:xfrm>
            <a:off x="5642799" y="1775245"/>
            <a:ext cx="263912" cy="31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0F33905D-EDD0-A270-83DC-162B61551195}"/>
              </a:ext>
            </a:extLst>
          </p:cNvPr>
          <p:cNvCxnSpPr/>
          <p:nvPr>
            <p:custDataLst>
              <p:tags r:id="rId69"/>
            </p:custDataLst>
          </p:nvPr>
        </p:nvCxnSpPr>
        <p:spPr>
          <a:xfrm>
            <a:off x="4370743" y="5570628"/>
            <a:ext cx="2880000" cy="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677FB2D4-6A90-4FDB-DE77-E097B7F5A4DE}"/>
              </a:ext>
            </a:extLst>
          </p:cNvPr>
          <p:cNvGrpSpPr/>
          <p:nvPr>
            <p:custDataLst>
              <p:tags r:id="rId70"/>
            </p:custDataLst>
          </p:nvPr>
        </p:nvGrpSpPr>
        <p:grpSpPr>
          <a:xfrm>
            <a:off x="4587353" y="2013548"/>
            <a:ext cx="1552801" cy="3646067"/>
            <a:chOff x="2050871" y="2113285"/>
            <a:chExt cx="1552801" cy="3646067"/>
          </a:xfrm>
        </p:grpSpPr>
        <p:pic>
          <p:nvPicPr>
            <p:cNvPr id="57" name="Image 56" descr="Une image contenant texte, diagramme, capture d’écran, ligne&#10;&#10;Description générée automatiquement">
              <a:extLst>
                <a:ext uri="{FF2B5EF4-FFF2-40B4-BE49-F238E27FC236}">
                  <a16:creationId xmlns:a16="http://schemas.microsoft.com/office/drawing/2014/main" id="{3579B273-DC5B-47BA-888A-058EB0CC9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20" r="52129" b="8849"/>
            <a:stretch/>
          </p:blipFill>
          <p:spPr>
            <a:xfrm>
              <a:off x="2086272" y="2113285"/>
              <a:ext cx="1517400" cy="3646067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04D34F9-69C0-241A-35D9-688970DF9061}"/>
                </a:ext>
              </a:extLst>
            </p:cNvPr>
            <p:cNvSpPr/>
            <p:nvPr/>
          </p:nvSpPr>
          <p:spPr>
            <a:xfrm>
              <a:off x="2050871" y="2178207"/>
              <a:ext cx="266755" cy="1388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9" name="Image 58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1BC9F1CE-E1D6-F36B-7CDB-DB649785E0B6}"/>
              </a:ext>
            </a:extLst>
          </p:cNvPr>
          <p:cNvPicPr>
            <a:picLocks noChangeAspect="1"/>
          </p:cNvPicPr>
          <p:nvPr>
            <p:custDataLst>
              <p:tags r:id="rId71"/>
            </p:custDataLst>
          </p:nvPr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7" r="11942" b="8849"/>
          <a:stretch/>
        </p:blipFill>
        <p:spPr>
          <a:xfrm>
            <a:off x="6324563" y="2013548"/>
            <a:ext cx="1642703" cy="364606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73FA4517-C178-F8E6-4EFF-5B90F7352026}"/>
              </a:ext>
            </a:extLst>
          </p:cNvPr>
          <p:cNvSpPr/>
          <p:nvPr>
            <p:custDataLst>
              <p:tags r:id="rId72"/>
            </p:custDataLst>
          </p:nvPr>
        </p:nvSpPr>
        <p:spPr>
          <a:xfrm>
            <a:off x="7607616" y="2765540"/>
            <a:ext cx="362730" cy="270153"/>
          </a:xfrm>
          <a:prstGeom prst="rect">
            <a:avLst/>
          </a:prstGeom>
          <a:solidFill>
            <a:srgbClr val="7DA3D5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4CE421E-D6AE-07A8-6B85-DA54942174C9}"/>
              </a:ext>
            </a:extLst>
          </p:cNvPr>
          <p:cNvSpPr txBox="1"/>
          <p:nvPr>
            <p:custDataLst>
              <p:tags r:id="rId73"/>
            </p:custDataLst>
          </p:nvPr>
        </p:nvSpPr>
        <p:spPr>
          <a:xfrm>
            <a:off x="7995607" y="2726809"/>
            <a:ext cx="147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Old samples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DE26D2-1025-0EF3-C574-F82458CBD8D9}"/>
              </a:ext>
            </a:extLst>
          </p:cNvPr>
          <p:cNvSpPr/>
          <p:nvPr>
            <p:custDataLst>
              <p:tags r:id="rId74"/>
            </p:custDataLst>
          </p:nvPr>
        </p:nvSpPr>
        <p:spPr>
          <a:xfrm>
            <a:off x="7607616" y="2375759"/>
            <a:ext cx="362730" cy="270153"/>
          </a:xfrm>
          <a:prstGeom prst="rect">
            <a:avLst/>
          </a:prstGeom>
          <a:solidFill>
            <a:srgbClr val="FC9580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434F4C2F-4E27-C19D-3F8C-E974E94E5A31}"/>
              </a:ext>
            </a:extLst>
          </p:cNvPr>
          <p:cNvSpPr txBox="1"/>
          <p:nvPr>
            <p:custDataLst>
              <p:tags r:id="rId75"/>
            </p:custDataLst>
          </p:nvPr>
        </p:nvSpPr>
        <p:spPr>
          <a:xfrm>
            <a:off x="7995607" y="2337028"/>
            <a:ext cx="147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Adult samples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6E6B64D-BCDA-82D0-EED0-AC51793484EE}"/>
              </a:ext>
            </a:extLst>
          </p:cNvPr>
          <p:cNvSpPr/>
          <p:nvPr>
            <p:custDataLst>
              <p:tags r:id="rId76"/>
            </p:custDataLst>
          </p:nvPr>
        </p:nvSpPr>
        <p:spPr>
          <a:xfrm>
            <a:off x="5503210" y="1625884"/>
            <a:ext cx="1642704" cy="324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50 MPa</a:t>
            </a:r>
            <a:endParaRPr lang="en-US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EC2BDB4-90C7-2519-805C-0F5861813C03}"/>
              </a:ext>
            </a:extLst>
          </p:cNvPr>
          <p:cNvSpPr/>
          <p:nvPr>
            <p:custDataLst>
              <p:tags r:id="rId77"/>
            </p:custDataLst>
          </p:nvPr>
        </p:nvSpPr>
        <p:spPr>
          <a:xfrm>
            <a:off x="996025" y="1748202"/>
            <a:ext cx="2452823" cy="417671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With few  bone bridges</a:t>
            </a:r>
            <a:endParaRPr lang="en-GB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2924C141-C5BF-508F-AC3F-8F72EC4CCC1C}"/>
              </a:ext>
            </a:extLst>
          </p:cNvPr>
          <p:cNvSpPr txBox="1">
            <a:spLocks/>
          </p:cNvSpPr>
          <p:nvPr>
            <p:custDataLst>
              <p:tags r:id="rId78"/>
            </p:custDataLst>
          </p:nvPr>
        </p:nvSpPr>
        <p:spPr>
          <a:xfrm>
            <a:off x="516999" y="354405"/>
            <a:ext cx="10515600" cy="800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Influence of microstructure on mechanical properties</a:t>
            </a:r>
            <a:endParaRPr lang="fr-BE" sz="3600" kern="1400" dirty="0"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867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lh5.googleusercontent.com/vTbrx3h74wohvWzTWTv_QDMYgF2bQ52fjNbiTV8YTc3xOVTrjKa1Es-LpOIlfa3K02g8eUIDxjLhQqsnoWe11gknnBe128hl4c1YUAw0qD1oRCsXWc_MWdnfbA3EaYTAQmT-r_uRifI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274" y="0"/>
            <a:ext cx="1796726" cy="7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7320978-EB79-2157-4CEC-C13B5E020A2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06F5C06-9E53-4383-A941-C1285687AE3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995191" y="6311900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10/10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D34ECB3F-B513-A9FC-A079-8AE5C2AC2D4F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16999" y="354405"/>
            <a:ext cx="10515600" cy="800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Conclusion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8" name="Picture 2" descr="ICMMB 2024">
            <a:extLst>
              <a:ext uri="{FF2B5EF4-FFF2-40B4-BE49-F238E27FC236}">
                <a16:creationId xmlns:a16="http://schemas.microsoft.com/office/drawing/2014/main" id="{8F28C5E5-0F5D-CB6E-CE10-EA2BC73C39D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41" r="2270" b="49973"/>
          <a:stretch/>
        </p:blipFill>
        <p:spPr bwMode="auto">
          <a:xfrm>
            <a:off x="199687" y="6329885"/>
            <a:ext cx="1723837" cy="3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CCB89CE-B3C4-CD63-A54D-4D5109B618B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26F0A3-8DBF-118F-A7AF-4587E74B93E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44518" y="1809159"/>
            <a:ext cx="6937407" cy="1403258"/>
          </a:xfrm>
          <a:prstGeom prst="rect">
            <a:avLst/>
          </a:prstGeom>
          <a:solidFill>
            <a:srgbClr val="C1C1C1">
              <a:alpha val="50196"/>
            </a:srgbClr>
          </a:solidFill>
          <a:ln>
            <a:solidFill>
              <a:srgbClr val="C1C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62BEC8-247E-E247-901A-06EE0436414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03340" y="1440449"/>
            <a:ext cx="3371576" cy="681166"/>
          </a:xfrm>
          <a:prstGeom prst="rect">
            <a:avLst/>
          </a:prstGeom>
          <a:solidFill>
            <a:srgbClr val="7DA3D5">
              <a:alpha val="69804"/>
            </a:srgbClr>
          </a:solidFill>
          <a:ln>
            <a:solidFill>
              <a:srgbClr val="7DA3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5BEACBD-EDFA-3364-0CA8-8EAA1F59B280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268021" y="2176434"/>
            <a:ext cx="7301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Importance of the growth plate in the simulations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CD315C-331F-5013-419E-88D8A844A65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02626" y="1522234"/>
            <a:ext cx="4014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Findings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5C535A-A0FD-6F15-B345-EEEA325BD57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55313" y="3990533"/>
            <a:ext cx="6937407" cy="1833818"/>
          </a:xfrm>
          <a:prstGeom prst="rect">
            <a:avLst/>
          </a:prstGeom>
          <a:solidFill>
            <a:srgbClr val="C1C1C1">
              <a:alpha val="50196"/>
            </a:srgbClr>
          </a:solidFill>
          <a:ln>
            <a:solidFill>
              <a:srgbClr val="C1C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9CAD7F-BD0C-9E53-3921-FD642406E841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14135" y="3621823"/>
            <a:ext cx="3371576" cy="681166"/>
          </a:xfrm>
          <a:prstGeom prst="rect">
            <a:avLst/>
          </a:prstGeom>
          <a:solidFill>
            <a:srgbClr val="7DA3D5">
              <a:alpha val="69804"/>
            </a:srgbClr>
          </a:solidFill>
          <a:ln>
            <a:solidFill>
              <a:srgbClr val="7DA3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8A7E60C-7E94-2574-244D-96A4B7884999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278816" y="4357808"/>
            <a:ext cx="7718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Increasing the number of samples to study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096B237-0D44-805B-AF82-BBE7EE3E378E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99017" y="3705529"/>
            <a:ext cx="4014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Future works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1E2D177-03EF-8318-0E36-282F349EB2A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5866434" y="3423279"/>
            <a:ext cx="4014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RESULTS</a:t>
            </a:r>
          </a:p>
        </p:txBody>
      </p:sp>
      <p:pic>
        <p:nvPicPr>
          <p:cNvPr id="26" name="Graphique 25" descr="Loupe avec un remplissage uni">
            <a:extLst>
              <a:ext uri="{FF2B5EF4-FFF2-40B4-BE49-F238E27FC236}">
                <a16:creationId xmlns:a16="http://schemas.microsoft.com/office/drawing/2014/main" id="{61445C2D-AEFC-57A0-74E5-F6886229D4A2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753540" y="3410017"/>
            <a:ext cx="426779" cy="426779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D4E6A391-BA4E-28A0-E82F-1E0DBA620D3D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268020" y="2562460"/>
            <a:ext cx="7301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Young's modulus of at least 50 MPa for the growth plate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ACED62B-30CE-6A53-FD75-A988F8B8D5F9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268020" y="4744499"/>
            <a:ext cx="7718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Refining the Young's modulus value of the growth plate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38A6286-2ADF-1D8B-D34C-E5EA2B56E7F1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278816" y="5151640"/>
            <a:ext cx="7718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Changing the load direction </a:t>
            </a:r>
          </a:p>
        </p:txBody>
      </p:sp>
    </p:spTree>
    <p:extLst>
      <p:ext uri="{BB962C8B-B14F-4D97-AF65-F5344CB8AC3E}">
        <p14:creationId xmlns:p14="http://schemas.microsoft.com/office/powerpoint/2010/main" val="3288968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DA13AFEF-C575-9110-26DF-A6295CF6B5E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860337" y="2011963"/>
            <a:ext cx="1079929" cy="1728780"/>
            <a:chOff x="8889665" y="1410511"/>
            <a:chExt cx="1079929" cy="1728780"/>
          </a:xfrm>
        </p:grpSpPr>
        <p:pic>
          <p:nvPicPr>
            <p:cNvPr id="9" name="Image 8" descr="Une image contenant personne, habits, Visage humain, intérieur&#10;&#10;Description générée automatiquement">
              <a:extLst>
                <a:ext uri="{FF2B5EF4-FFF2-40B4-BE49-F238E27FC236}">
                  <a16:creationId xmlns:a16="http://schemas.microsoft.com/office/drawing/2014/main" id="{F8A0D80B-5723-EAA2-F264-81B2B0A6C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8" r="1" b="28798"/>
            <a:stretch/>
          </p:blipFill>
          <p:spPr>
            <a:xfrm>
              <a:off x="8889665" y="1410511"/>
              <a:ext cx="1079929" cy="1080000"/>
            </a:xfrm>
            <a:prstGeom prst="ellipse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B9EADB4-11C0-2F1C-98E7-BE6140C03F04}"/>
                </a:ext>
              </a:extLst>
            </p:cNvPr>
            <p:cNvSpPr txBox="1"/>
            <p:nvPr/>
          </p:nvSpPr>
          <p:spPr>
            <a:xfrm>
              <a:off x="9018334" y="2492960"/>
              <a:ext cx="8226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Pierre </a:t>
              </a:r>
            </a:p>
            <a:p>
              <a:pPr algn="ctr"/>
              <a:r>
                <a:rPr lang="fr-BE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DRION</a:t>
              </a:r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pic>
        <p:nvPicPr>
          <p:cNvPr id="2050" name="Picture 2" descr="KU Leuven who's who - Piyush UNIYAL">
            <a:extLst>
              <a:ext uri="{FF2B5EF4-FFF2-40B4-BE49-F238E27FC236}">
                <a16:creationId xmlns:a16="http://schemas.microsoft.com/office/drawing/2014/main" id="{18944A9A-73AB-7EE8-6A55-F7DECA011BA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" t="-4274" r="-846" b="4274"/>
          <a:stretch/>
        </p:blipFill>
        <p:spPr bwMode="auto">
          <a:xfrm>
            <a:off x="8867577" y="4383261"/>
            <a:ext cx="1070937" cy="111855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Une image contenant habits, personne, herbe, plein air&#10;&#10;Description générée automatiquement">
            <a:extLst>
              <a:ext uri="{FF2B5EF4-FFF2-40B4-BE49-F238E27FC236}">
                <a16:creationId xmlns:a16="http://schemas.microsoft.com/office/drawing/2014/main" id="{DE68DE48-B8B9-2AB6-7091-552C7237CE5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2714" r="3349" b="6707"/>
          <a:stretch/>
        </p:blipFill>
        <p:spPr>
          <a:xfrm>
            <a:off x="855149" y="2248150"/>
            <a:ext cx="4843832" cy="3331125"/>
          </a:xfrm>
          <a:prstGeom prst="rect">
            <a:avLst/>
          </a:prstGeom>
        </p:spPr>
      </p:pic>
      <p:pic>
        <p:nvPicPr>
          <p:cNvPr id="5" name="Picture 4" descr="https://lh5.googleusercontent.com/vTbrx3h74wohvWzTWTv_QDMYgF2bQ52fjNbiTV8YTc3xOVTrjKa1Es-LpOIlfa3K02g8eUIDxjLhQqsnoWe11gknnBe128hl4c1YUAw0qD1oRCsXWc_MWdnfbA3EaYTAQmT-r_uRifI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274" y="0"/>
            <a:ext cx="1796726" cy="7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" name="Picture 2" descr="Point Dépingle Icône De Vecteur De Carte De Localisation Pour La Conception  Graphique Logo Site Web Médias Sociaux Application Mobile Ui Vecteurs  libres de droits et plus d&amp;#39;images vectorielles de Affaires -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r="10961"/>
          <a:stretch/>
        </p:blipFill>
        <p:spPr bwMode="auto">
          <a:xfrm>
            <a:off x="770167" y="1482859"/>
            <a:ext cx="491148" cy="62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" name="ZoneTexte 231"/>
          <p:cNvSpPr txBox="1"/>
          <p:nvPr>
            <p:custDataLst>
              <p:tags r:id="rId6"/>
            </p:custDataLst>
          </p:nvPr>
        </p:nvSpPr>
        <p:spPr>
          <a:xfrm>
            <a:off x="1252547" y="1639771"/>
            <a:ext cx="3627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ource Sans Pro" panose="020B0503030403020204" pitchFamily="34" charset="0"/>
                <a:cs typeface="Segoe UI" panose="020B0502040204020203" pitchFamily="34" charset="0"/>
              </a:rPr>
              <a:t>University of Liège, Belgium</a:t>
            </a:r>
          </a:p>
        </p:txBody>
      </p:sp>
      <p:pic>
        <p:nvPicPr>
          <p:cNvPr id="256" name="Picture 4" descr="Drapeau de la Belgique — Wikipédia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676" y="2238331"/>
            <a:ext cx="766101" cy="51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" name="Picture 6" descr="FAQ Espace de téléchargement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5" t="8278" r="57907"/>
          <a:stretch/>
        </p:blipFill>
        <p:spPr bwMode="auto">
          <a:xfrm>
            <a:off x="11120224" y="2851305"/>
            <a:ext cx="563890" cy="7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le:Fonds de la Recherche Scientifique - FNRS.png - Wikimedia Commons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310" y="2922830"/>
            <a:ext cx="874764" cy="55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8225B21-D3FC-E079-151B-7A899958782D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7602475" y="2012124"/>
            <a:ext cx="1080000" cy="1726330"/>
            <a:chOff x="8136896" y="1423817"/>
            <a:chExt cx="1080000" cy="1726330"/>
          </a:xfrm>
        </p:grpSpPr>
        <p:pic>
          <p:nvPicPr>
            <p:cNvPr id="4" name="Image 3" descr="Une image contenant personne, habits, Visage humain, herbe&#10;&#10;Description générée automatiquement">
              <a:extLst>
                <a:ext uri="{FF2B5EF4-FFF2-40B4-BE49-F238E27FC236}">
                  <a16:creationId xmlns:a16="http://schemas.microsoft.com/office/drawing/2014/main" id="{A619EB35-9CE2-F421-D760-82161BE1CBE2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56" r="15652" b="29749"/>
            <a:stretch/>
          </p:blipFill>
          <p:spPr>
            <a:xfrm>
              <a:off x="8136896" y="1423817"/>
              <a:ext cx="1080000" cy="1080000"/>
            </a:xfrm>
            <a:prstGeom prst="ellipse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EFBD0F0-65F1-BE58-E787-1AEDB4D9E7B2}"/>
                </a:ext>
              </a:extLst>
            </p:cNvPr>
            <p:cNvSpPr txBox="1"/>
            <p:nvPr/>
          </p:nvSpPr>
          <p:spPr>
            <a:xfrm>
              <a:off x="8148546" y="2503816"/>
              <a:ext cx="10567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Davide </a:t>
              </a:r>
            </a:p>
            <a:p>
              <a:pPr algn="ctr"/>
              <a:r>
                <a:rPr lang="fr-BE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RUFFONI</a:t>
              </a:r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3CC49338-3802-BFC7-86A8-E6777E07F39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654561" y="5508739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Piyush</a:t>
            </a:r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B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Uniyal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37C32AB2-1556-3405-9632-EA8C686F5FC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367408" y="5510500"/>
            <a:ext cx="1252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Harry</a:t>
            </a:r>
          </a:p>
          <a:p>
            <a:pPr algn="ctr"/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van Lenthe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F067DFB-DE86-3217-7BA4-FBDE57C42529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5994696" y="3940772"/>
            <a:ext cx="594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Source Sans Pro" panose="020B0503030403020204" pitchFamily="34" charset="0"/>
                <a:cs typeface="Segoe UI" panose="020B0502040204020203" pitchFamily="34" charset="0"/>
              </a:rPr>
              <a:t>Katholieke</a:t>
            </a:r>
            <a:r>
              <a:rPr lang="en-US" dirty="0">
                <a:latin typeface="Source Sans Pro" panose="020B0503030403020204" pitchFamily="34" charset="0"/>
                <a:cs typeface="Segoe UI" panose="020B0502040204020203" pitchFamily="34" charset="0"/>
              </a:rPr>
              <a:t> Universiteit Leuven, Belgium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0519962-075E-F998-44D9-A9C61E9E1328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994696" y="1499732"/>
            <a:ext cx="594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Source Sans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University of Liège, Belgium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320978-EB79-2157-4CEC-C13B5E020A2B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06F5C06-9E53-4383-A941-C1285687AE39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0995191" y="6311900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10/10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D34ECB3F-B513-A9FC-A079-8AE5C2AC2D4F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>
          <a:xfrm>
            <a:off x="516999" y="354405"/>
            <a:ext cx="10515600" cy="800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Thanks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to all </a:t>
            </a:r>
            <a:r>
              <a:rPr lang="fr-BE" sz="36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co-authors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!</a:t>
            </a:r>
          </a:p>
        </p:txBody>
      </p:sp>
      <p:pic>
        <p:nvPicPr>
          <p:cNvPr id="8" name="Picture 2" descr="ICMMB 2024">
            <a:extLst>
              <a:ext uri="{FF2B5EF4-FFF2-40B4-BE49-F238E27FC236}">
                <a16:creationId xmlns:a16="http://schemas.microsoft.com/office/drawing/2014/main" id="{8F28C5E5-0F5D-CB6E-CE10-EA2BC73C39D5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41" r="2270" b="49973"/>
          <a:stretch/>
        </p:blipFill>
        <p:spPr bwMode="auto">
          <a:xfrm>
            <a:off x="199687" y="6329885"/>
            <a:ext cx="1723837" cy="3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CCB89CE-B3C4-CD63-A54D-4D5109B618B8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FEF82A6-D40E-F50A-FDEA-AD6213553B89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37">
            <a:alphaModFix/>
          </a:blip>
          <a:stretch>
            <a:fillRect/>
          </a:stretch>
        </p:blipFill>
        <p:spPr>
          <a:xfrm>
            <a:off x="7369869" y="4358253"/>
            <a:ext cx="1148227" cy="1152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F78FFFE-D90B-CC36-7AE6-7972EBF01C62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341601" y="3091962"/>
            <a:ext cx="1058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Margaux </a:t>
            </a:r>
          </a:p>
          <a:p>
            <a:pPr algn="ctr"/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SKA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18F2DFD-4563-FC98-4DF3-1E478642B19E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38"/>
          <a:srcRect l="33488" t="3519" r="27748" b="38253"/>
          <a:stretch/>
        </p:blipFill>
        <p:spPr>
          <a:xfrm>
            <a:off x="6315482" y="2011962"/>
            <a:ext cx="1077648" cy="1080000"/>
          </a:xfrm>
          <a:prstGeom prst="ellipse">
            <a:avLst/>
          </a:prstGeom>
        </p:spPr>
      </p:pic>
      <p:pic>
        <p:nvPicPr>
          <p:cNvPr id="2" name="Picture 4" descr="Drapeau de la Belgique — Wikipédia">
            <a:extLst>
              <a:ext uri="{FF2B5EF4-FFF2-40B4-BE49-F238E27FC236}">
                <a16:creationId xmlns:a16="http://schemas.microsoft.com/office/drawing/2014/main" id="{0CC861E5-5D5B-663D-0C23-567226F6EC34}"/>
              </a:ext>
            </a:extLst>
          </p:cNvPr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169" y="4626978"/>
            <a:ext cx="766101" cy="51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U Leuven | Universitas 21">
            <a:extLst>
              <a:ext uri="{FF2B5EF4-FFF2-40B4-BE49-F238E27FC236}">
                <a16:creationId xmlns:a16="http://schemas.microsoft.com/office/drawing/2014/main" id="{BA2BD73E-C198-8574-F2B9-2F48DAAD7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9" b="32438"/>
          <a:stretch/>
        </p:blipFill>
        <p:spPr bwMode="auto">
          <a:xfrm>
            <a:off x="10329133" y="5289333"/>
            <a:ext cx="1148227" cy="40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261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FF2157F-FCDD-4CF4-92E3-2BE58F1A2BE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87828" y="2277422"/>
            <a:ext cx="110163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kern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Thank you for your attention! </a:t>
            </a:r>
          </a:p>
          <a:p>
            <a:pPr algn="ctr"/>
            <a:r>
              <a:rPr lang="en-US" sz="4400" b="1" kern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Any questions?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1AE846B-BC93-8C11-56AB-B5C97C9DA4A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440318" y="3947566"/>
            <a:ext cx="7311361" cy="751223"/>
            <a:chOff x="1682974" y="4087415"/>
            <a:chExt cx="7311361" cy="751223"/>
          </a:xfrm>
        </p:grpSpPr>
        <p:pic>
          <p:nvPicPr>
            <p:cNvPr id="3" name="Picture 4" descr="LinkedIn – Apps no Google Play">
              <a:extLst>
                <a:ext uri="{FF2B5EF4-FFF2-40B4-BE49-F238E27FC236}">
                  <a16:creationId xmlns:a16="http://schemas.microsoft.com/office/drawing/2014/main" id="{4AE4F43D-B9EE-4090-FD83-5D1765DD0C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2409" y="4087415"/>
              <a:ext cx="751223" cy="75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6" descr="Twitter – Wikipédia, a enciclopédia livre">
              <a:extLst>
                <a:ext uri="{FF2B5EF4-FFF2-40B4-BE49-F238E27FC236}">
                  <a16:creationId xmlns:a16="http://schemas.microsoft.com/office/drawing/2014/main" id="{700C39FA-AB91-A9C2-495D-7EB79AAFC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974" y="4203057"/>
              <a:ext cx="779045" cy="629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074C621-11E7-2187-D1EF-54CAD0B5AD12}"/>
                </a:ext>
              </a:extLst>
            </p:cNvPr>
            <p:cNvSpPr txBox="1"/>
            <p:nvPr/>
          </p:nvSpPr>
          <p:spPr>
            <a:xfrm>
              <a:off x="7115294" y="4278360"/>
              <a:ext cx="18790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Laura Müller</a:t>
              </a:r>
              <a:endPara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371336A-BAAF-2D24-BBE1-B6C8979A2675}"/>
                </a:ext>
              </a:extLst>
            </p:cNvPr>
            <p:cNvSpPr txBox="1"/>
            <p:nvPr/>
          </p:nvSpPr>
          <p:spPr>
            <a:xfrm>
              <a:off x="2575859" y="4278360"/>
              <a:ext cx="188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@Mllr_Laura</a:t>
              </a:r>
              <a:endPara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3373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DFF79491-9BF3-33C2-EB75-A39DFC50C2E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85194" y="1238250"/>
            <a:ext cx="5904135" cy="4572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11B01CE-4950-A094-242F-099F85CDBE24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6942326" y="5427753"/>
            <a:ext cx="2880000" cy="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Image 68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EED9E902-7B48-F822-E755-877BAC0E95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7" t="9695" r="11475" b="9642"/>
          <a:stretch/>
        </p:blipFill>
        <p:spPr>
          <a:xfrm>
            <a:off x="8805688" y="2237931"/>
            <a:ext cx="1770740" cy="3252368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17675492-CEC3-A28C-473C-950F766C321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50023" y="1988545"/>
            <a:ext cx="65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2e-04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0C4AB9-FF15-0D27-3849-48719E195B8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DD24CEF-F5B7-85B6-F5C3-570919E2918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9/10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CD6294-80F4-CEB3-52A7-E19DD933B32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pic>
        <p:nvPicPr>
          <p:cNvPr id="5" name="Picture 2" descr="ICMMB 2024">
            <a:extLst>
              <a:ext uri="{FF2B5EF4-FFF2-40B4-BE49-F238E27FC236}">
                <a16:creationId xmlns:a16="http://schemas.microsoft.com/office/drawing/2014/main" id="{F0A08002-3EEA-B9BC-3560-12E668CCDA16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41" r="2270" b="49973"/>
          <a:stretch/>
        </p:blipFill>
        <p:spPr bwMode="auto">
          <a:xfrm>
            <a:off x="199687" y="6329885"/>
            <a:ext cx="1723837" cy="3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F8B224C3-83BE-0238-3840-96133F10E1C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596588" y="5441906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Cortical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EA2E50C-BAB4-9417-1EE4-E0689FF4C24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228499" y="5441906"/>
            <a:ext cx="130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Trabecular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A67DE23A-B704-AE2B-C467-4F3434EFF082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1169316" y="1865973"/>
            <a:ext cx="0" cy="356400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D0201E06-A8EF-C565-0FDB-5FC9DD1A7B4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06898" y="5243777"/>
            <a:ext cx="571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0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BD0B8E2A-08FD-0318-DA5D-FD74D26C2A41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33025" y="3616161"/>
            <a:ext cx="571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23188C9C-3C7F-F687-96E4-4350FE60CAB6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 rot="16200000">
            <a:off x="-1211771" y="3501135"/>
            <a:ext cx="3649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Mean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effective </a:t>
            </a:r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strain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[-]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5B3CC849-6BD7-5609-436C-AEC9A24D69A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633025" y="2802353"/>
            <a:ext cx="571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1.5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067F92D0-9B1E-4686-6A99-99B587A68676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633025" y="4429969"/>
            <a:ext cx="571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0.5 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03EEA9C-B69D-1AA1-1FA5-174436B47ACD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2442399" y="1632370"/>
            <a:ext cx="263912" cy="31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83AA20DD-6ECF-1CDB-CE69-2A6ADBF25D0B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>
            <a:off x="1170343" y="5427753"/>
            <a:ext cx="2880000" cy="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B8C09903-CBAC-35AD-4828-D106A4B8B134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>
          <a:xfrm>
            <a:off x="516999" y="354405"/>
            <a:ext cx="10515600" cy="800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Mechanical properties: The effect of aging </a:t>
            </a:r>
            <a:endParaRPr lang="fr-BE" sz="3600" kern="1400" dirty="0"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259CE013-FFE5-689F-DEFA-F63DDA9A3B66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1386953" y="1870673"/>
            <a:ext cx="1552801" cy="3646067"/>
            <a:chOff x="2050871" y="2113285"/>
            <a:chExt cx="1552801" cy="3646067"/>
          </a:xfrm>
        </p:grpSpPr>
        <p:pic>
          <p:nvPicPr>
            <p:cNvPr id="38" name="Image 37" descr="Une image contenant texte, diagramme, capture d’écran, ligne&#10;&#10;Description générée automatiquement">
              <a:extLst>
                <a:ext uri="{FF2B5EF4-FFF2-40B4-BE49-F238E27FC236}">
                  <a16:creationId xmlns:a16="http://schemas.microsoft.com/office/drawing/2014/main" id="{F45CF794-CF18-8532-CF1E-23B628883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20" r="52129" b="8849"/>
            <a:stretch/>
          </p:blipFill>
          <p:spPr>
            <a:xfrm>
              <a:off x="2086272" y="2113285"/>
              <a:ext cx="1517400" cy="3646067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F30638D-0729-11C2-9247-A2F31690E32C}"/>
                </a:ext>
              </a:extLst>
            </p:cNvPr>
            <p:cNvSpPr/>
            <p:nvPr/>
          </p:nvSpPr>
          <p:spPr>
            <a:xfrm>
              <a:off x="2050871" y="2178207"/>
              <a:ext cx="266755" cy="1388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Image 6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C1B8FAE8-8729-D21D-6AA8-418A9181F6D4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7" r="11942" b="8849"/>
          <a:stretch/>
        </p:blipFill>
        <p:spPr>
          <a:xfrm>
            <a:off x="3124163" y="1870673"/>
            <a:ext cx="1642703" cy="3646067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2B55A543-4263-F531-CCFA-E5CD2DA96857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4407216" y="2622665"/>
            <a:ext cx="362730" cy="270153"/>
          </a:xfrm>
          <a:prstGeom prst="rect">
            <a:avLst/>
          </a:prstGeom>
          <a:solidFill>
            <a:srgbClr val="7DA3D5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0AE5507-F694-85C2-5A5C-566E926EBEFB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4795207" y="2583934"/>
            <a:ext cx="147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Old samples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50BAF42-81B4-BAD1-4FEB-0966AEF46E04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4407216" y="2232884"/>
            <a:ext cx="362730" cy="270153"/>
          </a:xfrm>
          <a:prstGeom prst="rect">
            <a:avLst/>
          </a:prstGeom>
          <a:solidFill>
            <a:srgbClr val="FC9580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02D8DC1-CE57-B57E-7B27-5B0E3C436DC6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4795207" y="2194153"/>
            <a:ext cx="147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Adult samples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CC7BC9-56BE-C602-E30C-E02F6AA42028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2302810" y="1483009"/>
            <a:ext cx="1642704" cy="324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50 MPa</a:t>
            </a:r>
            <a:endParaRPr lang="en-US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2EF4BB-B17D-8CBF-771A-5DEC827A2134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6322006" y="1988545"/>
            <a:ext cx="65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2e-04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9F326CE-CDCA-72C0-D31A-A8C45AFB2844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7368571" y="5441906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Cortical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9613FCC-ECE0-14C0-8255-516D58D28DB4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9000482" y="5441906"/>
            <a:ext cx="130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Trabecular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B15A8D6-39C9-EC75-626B-668F9BD12414}"/>
              </a:ext>
            </a:extLst>
          </p:cNvPr>
          <p:cNvCxnSpPr/>
          <p:nvPr>
            <p:custDataLst>
              <p:tags r:id="rId30"/>
            </p:custDataLst>
          </p:nvPr>
        </p:nvCxnSpPr>
        <p:spPr>
          <a:xfrm>
            <a:off x="6941299" y="1865973"/>
            <a:ext cx="0" cy="356400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6FEF9AF-7035-C436-CDD2-DB68BF75F4DD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6378881" y="5243777"/>
            <a:ext cx="571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0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730E7EC-CBCC-5116-06B5-A2D2C6A413AF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6405008" y="3616161"/>
            <a:ext cx="571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ACB20AA-D183-95A1-8117-32EA8E09B742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 rot="16200000">
            <a:off x="4560212" y="3501135"/>
            <a:ext cx="3649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Mean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effective </a:t>
            </a:r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strain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[-]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6A104C2-A270-D695-5E7A-071F0687023C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6405008" y="2802353"/>
            <a:ext cx="571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1.5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96F1BC3-4D6B-3259-D190-D4134A15AA64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6405008" y="4429969"/>
            <a:ext cx="571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0.5 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452A7F-B45D-9ADF-BBF4-9A306C8C83AE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>
            <a:off x="8214382" y="1632370"/>
            <a:ext cx="263912" cy="31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C89AC0-E751-3A1A-75B3-F9E4374378E6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>
            <a:off x="10179199" y="2622665"/>
            <a:ext cx="362730" cy="270153"/>
          </a:xfrm>
          <a:prstGeom prst="rect">
            <a:avLst/>
          </a:prstGeom>
          <a:solidFill>
            <a:srgbClr val="7DA3D5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A517CF0-AE95-4CEC-39D0-6584BF9C9DF6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10567190" y="2583934"/>
            <a:ext cx="147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Old samples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3B4852-BB8A-6FD5-6FFF-6AA795260786}"/>
              </a:ext>
            </a:extLst>
          </p:cNvPr>
          <p:cNvSpPr/>
          <p:nvPr>
            <p:custDataLst>
              <p:tags r:id="rId39"/>
            </p:custDataLst>
          </p:nvPr>
        </p:nvSpPr>
        <p:spPr>
          <a:xfrm>
            <a:off x="10179199" y="2232884"/>
            <a:ext cx="362730" cy="270153"/>
          </a:xfrm>
          <a:prstGeom prst="rect">
            <a:avLst/>
          </a:prstGeom>
          <a:solidFill>
            <a:srgbClr val="FC9580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AA05626-3B64-FBE3-4DB3-1338B01ED8DB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10567190" y="2194153"/>
            <a:ext cx="147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Adult samples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398CE37-B35F-593B-9C32-3F03B27CC0A0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>
            <a:off x="8074793" y="1483009"/>
            <a:ext cx="1642704" cy="324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500 MPa</a:t>
            </a:r>
            <a:endParaRPr lang="en-US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6" name="Image 65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A729BBFE-DA20-CD4C-9EF2-DB8F8A3C7166}"/>
              </a:ext>
            </a:extLst>
          </p:cNvPr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4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5" t="9695" r="49405" b="9642"/>
          <a:stretch/>
        </p:blipFill>
        <p:spPr>
          <a:xfrm>
            <a:off x="7159350" y="2237931"/>
            <a:ext cx="1708455" cy="325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05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1">
            <a:extLst>
              <a:ext uri="{FF2B5EF4-FFF2-40B4-BE49-F238E27FC236}">
                <a16:creationId xmlns:a16="http://schemas.microsoft.com/office/drawing/2014/main" id="{D34ECB3F-B513-A9FC-A079-8AE5C2AC2D4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16999" y="354405"/>
            <a:ext cx="10515600" cy="800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Nanoindentation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22407CB-F6E0-34FD-E978-2670795539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9742" y="1278510"/>
            <a:ext cx="113973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Berkovitch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tip (50 nm tip radius)</a:t>
            </a:r>
          </a:p>
          <a:p>
            <a:pPr lvl="1"/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Displacement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controlled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trapezoidal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load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function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fr-BE" sz="20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	</a:t>
            </a:r>
            <a:r>
              <a:rPr lang="en-US" sz="20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10s loading, 15s holding, 10s unloading</a:t>
            </a:r>
            <a:endParaRPr lang="fr-BE" sz="2000" dirty="0">
              <a:latin typeface="Source Sans Pro" panose="020B0503030403020204" pitchFamily="34" charset="0"/>
              <a:ea typeface="Source Sans Pro" panose="020B0503030403020204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lvl="1"/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Penetration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depth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of ~150 nm</a:t>
            </a:r>
          </a:p>
          <a:p>
            <a:pPr lvl="1"/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Lateral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spacing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of 1.5 µm</a:t>
            </a:r>
          </a:p>
        </p:txBody>
      </p:sp>
    </p:spTree>
    <p:extLst>
      <p:ext uri="{BB962C8B-B14F-4D97-AF65-F5344CB8AC3E}">
        <p14:creationId xmlns:p14="http://schemas.microsoft.com/office/powerpoint/2010/main" val="2986767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FB2BC9-8EAE-466E-BF85-797572A8E22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Nanoindentation</a:t>
            </a:r>
            <a:endParaRPr lang="fr-BE" sz="3600" kern="1400" dirty="0"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23AEB155-CBB8-41A4-86DD-20803DDB214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36104" y="1254311"/>
            <a:ext cx="8700053" cy="4647030"/>
          </a:xfrm>
        </p:spPr>
        <p:txBody>
          <a:bodyPr>
            <a:normAutofit lnSpcReduction="10000"/>
          </a:bodyPr>
          <a:lstStyle/>
          <a:p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Based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on Oliver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Pharr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model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which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assumes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that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elastic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and plastic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deformations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during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loading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and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only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elastic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displacements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recovered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during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unloading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Berkovitch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tip  </a:t>
            </a:r>
            <a:r>
              <a:rPr lang="el-GR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β</a:t>
            </a:r>
            <a:endParaRPr lang="fr-BE" sz="1800" dirty="0"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From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P-h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curves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: max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load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, max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displacement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and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elastic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unloading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stiffness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endParaRPr lang="fr-BE" sz="1800" i="1" dirty="0"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calibration in FQ (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reference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material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): contact area 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</a:t>
            </a:r>
          </a:p>
          <a:p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Hardness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estimation:</a:t>
            </a:r>
          </a:p>
          <a:p>
            <a:endParaRPr lang="fr-BE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r-BE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Elastic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modulus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measurements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derived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eastic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contact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theory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): </a:t>
            </a:r>
          </a:p>
          <a:p>
            <a:endParaRPr lang="fr-BE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r-BE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r-BE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fr-BE" sz="18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accounts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elastic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displacement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both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sample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and tip</a:t>
            </a:r>
            <a:endParaRPr lang="fr-BE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fr-BE" sz="2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46A56B5D-1913-4C9E-9ECF-E71150C8D1FC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294027" y="4263160"/>
                <a:ext cx="1932877" cy="9093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fr-BE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f>
                        <m:fPr>
                          <m:ctrlP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fr-BE" sz="20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0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BE" sz="20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46A56B5D-1913-4C9E-9ECF-E71150C8D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027" y="4263160"/>
                <a:ext cx="1932877" cy="90935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C134B89-76B2-43EE-949C-57551881688F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294027" y="3224469"/>
                <a:ext cx="1210633" cy="574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BE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fr-BE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num>
                        <m:den>
                          <m: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C134B89-76B2-43EE-949C-575518816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027" y="3224469"/>
                <a:ext cx="1210633" cy="57419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F36EBE3-36EC-42F5-A3A5-32ADDC87DAF4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574329" y="4343406"/>
                <a:ext cx="4021941" cy="7488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fr-BE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</m:e>
                            <m:sub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𝑠𝑎𝑚𝑝𝑙𝑒</m:t>
                              </m:r>
                            </m:sub>
                            <m:sup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𝑠𝑎𝑚𝑝𝑙𝑒</m:t>
                              </m:r>
                            </m:sub>
                          </m:sSub>
                        </m:den>
                      </m:f>
                      <m:r>
                        <a:rPr lang="fr-BE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</m:e>
                            <m:sub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𝑖𝑛𝑑𝑒𝑛𝑡𝑒𝑟</m:t>
                              </m:r>
                            </m:sub>
                            <m:sup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𝑖𝑛𝑑𝑒𝑛𝑡𝑒𝑟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F36EBE3-36EC-42F5-A3A5-32ADDC87D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329" y="4343406"/>
                <a:ext cx="4021941" cy="74885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FFD1B6AB-1FD2-41A5-955E-F95D78EAE59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989" y="323850"/>
            <a:ext cx="2813655" cy="273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2A77908-F84C-4019-C21A-CDCA868811DA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6861469" y="2482483"/>
                <a:ext cx="11822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BE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fr-BE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BE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2A77908-F84C-4019-C21A-CDCA86881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1469" y="2482483"/>
                <a:ext cx="1182206" cy="307777"/>
              </a:xfrm>
              <a:prstGeom prst="rect">
                <a:avLst/>
              </a:prstGeom>
              <a:blipFill>
                <a:blip r:embed="rId24"/>
                <a:stretch>
                  <a:fillRect l="-7732" b="-9804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7C993FD0-C3DA-89BB-9941-CA377661915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8475914" y="3320341"/>
            <a:ext cx="3499069" cy="1622973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826C7E17-E003-6E40-0498-050950AA5CC0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766852" y="636105"/>
            <a:ext cx="390939" cy="390939"/>
          </a:xfrm>
          <a:prstGeom prst="ellipse">
            <a:avLst/>
          </a:prstGeom>
          <a:noFill/>
          <a:ln>
            <a:solidFill>
              <a:srgbClr val="4E9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4073BCF-6C1F-CC69-80A7-EB6DBF8AC54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1219922" y="2223469"/>
            <a:ext cx="390939" cy="390939"/>
          </a:xfrm>
          <a:prstGeom prst="ellipse">
            <a:avLst/>
          </a:prstGeom>
          <a:noFill/>
          <a:ln>
            <a:solidFill>
              <a:srgbClr val="4E9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07D211D-F6F4-31E7-C41A-7FC5658D6E9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1024452" y="1782523"/>
            <a:ext cx="586409" cy="390939"/>
          </a:xfrm>
          <a:prstGeom prst="ellipse">
            <a:avLst/>
          </a:prstGeom>
          <a:noFill/>
          <a:ln>
            <a:solidFill>
              <a:srgbClr val="4E9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FD7860C-2DA7-0D03-54A1-74B31EF84AD8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9196196" y="4446105"/>
            <a:ext cx="390939" cy="390939"/>
          </a:xfrm>
          <a:prstGeom prst="ellipse">
            <a:avLst/>
          </a:prstGeom>
          <a:noFill/>
          <a:ln>
            <a:solidFill>
              <a:srgbClr val="4E9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91016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D4CE5E-3F7D-5205-5109-370419E898C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57031" y="1100902"/>
            <a:ext cx="7884890" cy="9198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913B4DB-2508-FA3A-41B8-07F7BAE2251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en-US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The Impact of Aging on the Proximal Tibia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514805E6-B3A2-30F3-C444-9A22EDFCD64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107640" y="1197110"/>
            <a:ext cx="763427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How do age-related microstructural alterations impact the strain distribution in the epiphysis of the proximal rat tibia?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CD79616-7512-6B48-0BFB-E8997F247B2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98883" y="4539601"/>
            <a:ext cx="160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Epiphysis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C33CA1F-6BB8-C942-219C-EB1445B21ED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98883" y="5534260"/>
            <a:ext cx="160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Metaphysis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049FD0-621F-3921-7934-FC62929E323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898884" y="5036492"/>
            <a:ext cx="160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Growth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Plate 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68A3712-E846-A725-C554-9600AC966155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5280989" y="2232623"/>
            <a:ext cx="2888334" cy="3852000"/>
            <a:chOff x="4787784" y="1981088"/>
            <a:chExt cx="3024000" cy="4032928"/>
          </a:xfrm>
        </p:grpSpPr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1CD53ABF-90BB-DD81-C257-E22EBC8E4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91" b="18302"/>
            <a:stretch/>
          </p:blipFill>
          <p:spPr>
            <a:xfrm>
              <a:off x="4787784" y="1981088"/>
              <a:ext cx="3024000" cy="4032928"/>
            </a:xfrm>
            <a:prstGeom prst="rect">
              <a:avLst/>
            </a:prstGeom>
          </p:spPr>
        </p:pic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EC8D2E9A-1F49-BD37-84EC-84183A7E7090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822993" y="5606763"/>
              <a:ext cx="860859" cy="30591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Tibia</a:t>
              </a: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15CAE003-49B6-CA7E-1F56-59CE69AD0AB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801222" y="2088631"/>
              <a:ext cx="914060" cy="360985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Femur</a:t>
              </a:r>
            </a:p>
          </p:txBody>
        </p:sp>
        <p:sp>
          <p:nvSpPr>
            <p:cNvPr id="9" name="Parenthèse ouvrante 8">
              <a:extLst>
                <a:ext uri="{FF2B5EF4-FFF2-40B4-BE49-F238E27FC236}">
                  <a16:creationId xmlns:a16="http://schemas.microsoft.com/office/drawing/2014/main" id="{7E017A8A-5A61-3662-077F-1F2E8930CF88}"/>
                </a:ext>
              </a:extLst>
            </p:cNvPr>
            <p:cNvSpPr/>
            <p:nvPr/>
          </p:nvSpPr>
          <p:spPr>
            <a:xfrm>
              <a:off x="5058751" y="4215009"/>
              <a:ext cx="45719" cy="787400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arenthèse ouvrante 10">
              <a:extLst>
                <a:ext uri="{FF2B5EF4-FFF2-40B4-BE49-F238E27FC236}">
                  <a16:creationId xmlns:a16="http://schemas.microsoft.com/office/drawing/2014/main" id="{55F4096D-052B-289F-0F5F-2CA6412E9FE0}"/>
                </a:ext>
              </a:extLst>
            </p:cNvPr>
            <p:cNvSpPr/>
            <p:nvPr/>
          </p:nvSpPr>
          <p:spPr>
            <a:xfrm>
              <a:off x="5058751" y="5251976"/>
              <a:ext cx="45719" cy="737933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enthèse ouvrante 13">
              <a:extLst>
                <a:ext uri="{FF2B5EF4-FFF2-40B4-BE49-F238E27FC236}">
                  <a16:creationId xmlns:a16="http://schemas.microsoft.com/office/drawing/2014/main" id="{61126E13-227C-DB82-B1CA-FB75F1B4B1CC}"/>
                </a:ext>
              </a:extLst>
            </p:cNvPr>
            <p:cNvSpPr/>
            <p:nvPr/>
          </p:nvSpPr>
          <p:spPr>
            <a:xfrm>
              <a:off x="5058751" y="5001572"/>
              <a:ext cx="45719" cy="252000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EA34780-7366-2437-5699-C743C891763A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1350079" y="1027265"/>
            <a:ext cx="1515114" cy="5112000"/>
            <a:chOff x="1021430" y="1027265"/>
            <a:chExt cx="1515114" cy="511200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8B8102E3-9B72-B4AF-88DD-63642C91A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grayscl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55970" t="9051" r="36094" b="-602"/>
            <a:stretch/>
          </p:blipFill>
          <p:spPr>
            <a:xfrm>
              <a:off x="1021430" y="1027265"/>
              <a:ext cx="830202" cy="5112000"/>
            </a:xfrm>
            <a:prstGeom prst="rect">
              <a:avLst/>
            </a:prstGeom>
          </p:spPr>
        </p:pic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AF226A9B-CEA5-25D5-347A-1B8DB927F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grayscl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55970" t="9051" r="36972" b="-602"/>
            <a:stretch/>
          </p:blipFill>
          <p:spPr>
            <a:xfrm flipH="1">
              <a:off x="1798180" y="1027265"/>
              <a:ext cx="738364" cy="5112000"/>
            </a:xfrm>
            <a:prstGeom prst="rect">
              <a:avLst/>
            </a:prstGeom>
          </p:spPr>
        </p:pic>
      </p:grpSp>
      <p:sp>
        <p:nvSpPr>
          <p:cNvPr id="13" name="Ellipse 12">
            <a:extLst>
              <a:ext uri="{FF2B5EF4-FFF2-40B4-BE49-F238E27FC236}">
                <a16:creationId xmlns:a16="http://schemas.microsoft.com/office/drawing/2014/main" id="{45ECAEDF-16DA-DD5D-E280-5F588658263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177017" y="4697730"/>
            <a:ext cx="288000" cy="288000"/>
          </a:xfrm>
          <a:prstGeom prst="ellipse">
            <a:avLst/>
          </a:prstGeom>
          <a:solidFill>
            <a:srgbClr val="C9908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133D95FA-1764-A205-D602-31D442427657}"/>
              </a:ext>
            </a:extLst>
          </p:cNvPr>
          <p:cNvCxnSpPr>
            <a:cxnSpLocks/>
            <a:stCxn id="13" idx="1"/>
          </p:cNvCxnSpPr>
          <p:nvPr>
            <p:custDataLst>
              <p:tags r:id="rId10"/>
            </p:custDataLst>
          </p:nvPr>
        </p:nvCxnSpPr>
        <p:spPr>
          <a:xfrm flipV="1">
            <a:off x="2219194" y="2232623"/>
            <a:ext cx="2028105" cy="250728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FE239096-C7FC-EED4-8DBB-6E095D501880}"/>
              </a:ext>
            </a:extLst>
          </p:cNvPr>
          <p:cNvCxnSpPr>
            <a:cxnSpLocks/>
            <a:stCxn id="13" idx="3"/>
          </p:cNvCxnSpPr>
          <p:nvPr>
            <p:custDataLst>
              <p:tags r:id="rId11"/>
            </p:custDataLst>
          </p:nvPr>
        </p:nvCxnSpPr>
        <p:spPr>
          <a:xfrm>
            <a:off x="2219194" y="4943553"/>
            <a:ext cx="1897893" cy="114887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F34CDB12-8001-21D2-A4C1-FA5D9EAA7622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DEA26F98-5677-3A78-7265-74D1366EAF38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1/10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C5215D67-B857-B22C-7B81-A90FEB005403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pic>
        <p:nvPicPr>
          <p:cNvPr id="57" name="Picture 2" descr="ICMMB 2024">
            <a:extLst>
              <a:ext uri="{FF2B5EF4-FFF2-40B4-BE49-F238E27FC236}">
                <a16:creationId xmlns:a16="http://schemas.microsoft.com/office/drawing/2014/main" id="{C984114E-A62B-4F42-7A4B-B5F87AF08405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41" r="2270" b="49973"/>
          <a:stretch/>
        </p:blipFill>
        <p:spPr bwMode="auto">
          <a:xfrm>
            <a:off x="199687" y="6329885"/>
            <a:ext cx="1723837" cy="3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315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B913B4DB-2508-FA3A-41B8-07F7BAE2251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ParoSol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simulations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E5EDE785-D640-D319-F1E5-81AF86A97CC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16999" y="1154692"/>
            <a:ext cx="3032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MATERIAL ASSIGNMENT</a:t>
            </a:r>
          </a:p>
        </p:txBody>
      </p:sp>
      <p:sp>
        <p:nvSpPr>
          <p:cNvPr id="130" name="ZoneTexte 129">
            <a:extLst>
              <a:ext uri="{FF2B5EF4-FFF2-40B4-BE49-F238E27FC236}">
                <a16:creationId xmlns:a16="http://schemas.microsoft.com/office/drawing/2014/main" id="{4E48432F-F5E4-FB5F-1C23-C5C45972CA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3690" y="1853903"/>
            <a:ext cx="3371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Poisson’s ratio           0.3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Young’s modulus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ADULT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           25.53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GPa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OLD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                29.56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GPa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61984EAD-36DE-CD79-0DA1-58DF4ECBBF5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27358" y="1530575"/>
            <a:ext cx="3032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799CB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BONE</a:t>
            </a:r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9AC5398F-0854-9149-88B7-12736B501E1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27357" y="3050380"/>
            <a:ext cx="3032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799CB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GROWTH PLATE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F634E647-778C-A73A-0DEA-8F06FD6E686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93689" y="3486944"/>
            <a:ext cx="4635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Poisson’s ratio                        0.3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Young’s modulus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PHYSIOLOGICAL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   5 and 50 MPa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PATHOLOGICAL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   500 MPa</a:t>
            </a:r>
          </a:p>
        </p:txBody>
      </p:sp>
      <p:sp>
        <p:nvSpPr>
          <p:cNvPr id="140" name="ZoneTexte 139">
            <a:extLst>
              <a:ext uri="{FF2B5EF4-FFF2-40B4-BE49-F238E27FC236}">
                <a16:creationId xmlns:a16="http://schemas.microsoft.com/office/drawing/2014/main" id="{A427D604-299B-D954-16E0-40DCC53FD05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16999" y="4972762"/>
            <a:ext cx="3032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MESH ASSIGNMENT</a:t>
            </a:r>
          </a:p>
        </p:txBody>
      </p:sp>
      <p:pic>
        <p:nvPicPr>
          <p:cNvPr id="141" name="Image 140">
            <a:extLst>
              <a:ext uri="{FF2B5EF4-FFF2-40B4-BE49-F238E27FC236}">
                <a16:creationId xmlns:a16="http://schemas.microsoft.com/office/drawing/2014/main" id="{8F77A0D1-A4AC-9452-1400-2E62B65E417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194428" y="5159899"/>
            <a:ext cx="4805694" cy="1542353"/>
          </a:xfrm>
          <a:prstGeom prst="rect">
            <a:avLst/>
          </a:prstGeom>
        </p:spPr>
      </p:pic>
      <p:sp>
        <p:nvSpPr>
          <p:cNvPr id="142" name="ZoneTexte 141">
            <a:extLst>
              <a:ext uri="{FF2B5EF4-FFF2-40B4-BE49-F238E27FC236}">
                <a16:creationId xmlns:a16="http://schemas.microsoft.com/office/drawing/2014/main" id="{38F054F3-FBB5-E503-801E-9703BFE6BA39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60914" y="5374464"/>
            <a:ext cx="170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10 µm length</a:t>
            </a:r>
          </a:p>
        </p:txBody>
      </p: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7AC040F9-A30D-9CDB-5FE9-0F8689B4E5F3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>
          <a:xfrm>
            <a:off x="3165400" y="1853903"/>
            <a:ext cx="0" cy="1167449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145">
            <a:extLst>
              <a:ext uri="{FF2B5EF4-FFF2-40B4-BE49-F238E27FC236}">
                <a16:creationId xmlns:a16="http://schemas.microsoft.com/office/drawing/2014/main" id="{080E6621-38D7-05F4-6858-DC04404CA192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3759916" y="3458028"/>
            <a:ext cx="0" cy="1167449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28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ZoneTexte 54">
            <a:extLst>
              <a:ext uri="{FF2B5EF4-FFF2-40B4-BE49-F238E27FC236}">
                <a16:creationId xmlns:a16="http://schemas.microsoft.com/office/drawing/2014/main" id="{17675492-CEC3-A28C-473C-950F766C321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40117" y="2180093"/>
            <a:ext cx="65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6e-04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0C4AB9-FF15-0D27-3849-48719E195B8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DD24CEF-F5B7-85B6-F5C3-570919E2918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8/10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CD6294-80F4-CEB3-52A7-E19DD933B32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pic>
        <p:nvPicPr>
          <p:cNvPr id="5" name="Picture 2" descr="ICMMB 2024">
            <a:extLst>
              <a:ext uri="{FF2B5EF4-FFF2-40B4-BE49-F238E27FC236}">
                <a16:creationId xmlns:a16="http://schemas.microsoft.com/office/drawing/2014/main" id="{F0A08002-3EEA-B9BC-3560-12E668CCDA16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41" r="2270" b="49973"/>
          <a:stretch/>
        </p:blipFill>
        <p:spPr bwMode="auto">
          <a:xfrm>
            <a:off x="199687" y="6329885"/>
            <a:ext cx="1723837" cy="3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FF1DCF0-7E1F-B57D-7F7E-CA8DC7E9EEA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174541" y="1157231"/>
            <a:ext cx="2325964" cy="417671"/>
          </a:xfrm>
          <a:prstGeom prst="rect">
            <a:avLst/>
          </a:prstGeom>
          <a:solidFill>
            <a:srgbClr val="FC9F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Adult tibia </a:t>
            </a:r>
            <a:r>
              <a:rPr lang="en-GB" dirty="0"/>
              <a:t> </a:t>
            </a:r>
          </a:p>
        </p:txBody>
      </p:sp>
      <p:pic>
        <p:nvPicPr>
          <p:cNvPr id="19" name="Image 18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EF0688C3-6E01-E759-1820-42B4E2BB9D9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10319" r="12843" b="10085"/>
          <a:stretch/>
        </p:blipFill>
        <p:spPr>
          <a:xfrm>
            <a:off x="1596485" y="2202577"/>
            <a:ext cx="2629936" cy="3495857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B424B62-9369-94AC-33B3-B8620ACD0DBC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>
            <a:off x="6410325" y="1492688"/>
            <a:ext cx="0" cy="4464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95B6847F-50FF-A0DF-CF8A-5BED6FC7F88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681604" y="5658978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Cortical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57943F0-E117-4F83-7C0E-1D6674A86EE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007205" y="5652634"/>
            <a:ext cx="130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Trabecular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A67DE23A-B704-AE2B-C467-4F3434EFF082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1459410" y="2096710"/>
            <a:ext cx="0" cy="356400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04D90B0D-60B0-0613-90C0-3330D3E939E2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3119" y="4407263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 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D0201E06-A8EF-C565-0FDB-5FC9DD1A7B47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23119" y="5513703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0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BD0B8E2A-08FD-0318-DA5D-FD74D26C2A41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3119" y="3849035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23188C9C-3C7F-F687-96E4-4350FE60C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 rot="16200000">
            <a:off x="-696065" y="3663504"/>
            <a:ext cx="3649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Mean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effective </a:t>
            </a:r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strain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[-]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0B6E4059-BA91-06E2-5C66-AEE80861FCB5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23119" y="2751573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5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5B3CC849-6BD7-5609-436C-AEC9A24D69AA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23119" y="3308332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067F92D0-9B1E-4686-6A99-99B587A68676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23119" y="4959146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 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03EEA9C-B69D-1AA1-1FA5-174436B47ACD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4652736" y="1863107"/>
            <a:ext cx="263912" cy="31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F18F9F7-4DF5-8BB3-4111-E2B88DEEC7BE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1469850" y="1893844"/>
            <a:ext cx="231355" cy="241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83AA20DD-6ECF-1CDB-CE69-2A6ADBF25D0B}"/>
              </a:ext>
            </a:extLst>
          </p:cNvPr>
          <p:cNvCxnSpPr/>
          <p:nvPr>
            <p:custDataLst>
              <p:tags r:id="rId21"/>
            </p:custDataLst>
          </p:nvPr>
        </p:nvCxnSpPr>
        <p:spPr>
          <a:xfrm>
            <a:off x="1460437" y="5658490"/>
            <a:ext cx="2880000" cy="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3C0E43E2-3727-6995-62C2-9CA9FC0CB95D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8036584" y="1157286"/>
            <a:ext cx="2325964" cy="417671"/>
          </a:xfrm>
          <a:prstGeom prst="rect">
            <a:avLst/>
          </a:prstGeom>
          <a:solidFill>
            <a:srgbClr val="457B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Old tibia</a:t>
            </a:r>
          </a:p>
        </p:txBody>
      </p:sp>
      <p:pic>
        <p:nvPicPr>
          <p:cNvPr id="98" name="Image 97" descr="Une image contenant texte, capture d’écran, diagramme, Rectangle&#10;&#10;Description générée automatiquement">
            <a:extLst>
              <a:ext uri="{FF2B5EF4-FFF2-40B4-BE49-F238E27FC236}">
                <a16:creationId xmlns:a16="http://schemas.microsoft.com/office/drawing/2014/main" id="{44CE3680-5D63-8FB4-3E13-BD30086CDDEF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4" b="10085"/>
          <a:stretch/>
        </p:blipFill>
        <p:spPr>
          <a:xfrm>
            <a:off x="7621750" y="1749341"/>
            <a:ext cx="3155633" cy="3949093"/>
          </a:xfrm>
          <a:prstGeom prst="rect">
            <a:avLst/>
          </a:prstGeom>
        </p:spPr>
      </p:pic>
      <p:sp>
        <p:nvSpPr>
          <p:cNvPr id="99" name="ZoneTexte 98">
            <a:extLst>
              <a:ext uri="{FF2B5EF4-FFF2-40B4-BE49-F238E27FC236}">
                <a16:creationId xmlns:a16="http://schemas.microsoft.com/office/drawing/2014/main" id="{C9AD1460-FF70-8457-043E-AB37E288B090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6898749" y="2173835"/>
            <a:ext cx="65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6e-04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EA0F977D-1641-E624-78F0-850839224C2E}"/>
              </a:ext>
            </a:extLst>
          </p:cNvPr>
          <p:cNvCxnSpPr/>
          <p:nvPr>
            <p:custDataLst>
              <p:tags r:id="rId25"/>
            </p:custDataLst>
          </p:nvPr>
        </p:nvCxnSpPr>
        <p:spPr>
          <a:xfrm>
            <a:off x="7522437" y="2091389"/>
            <a:ext cx="0" cy="356400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E1CBDA68-6E70-8BC6-AECF-D6FDDDBE19C5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6981751" y="4401005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 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7F4687EF-3BD3-7C59-43BA-736A72D40E0C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6981751" y="5507445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0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4E748C6F-798D-710D-F6BA-28AC5961AAD3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6981751" y="3842777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BF1B4AAC-40BE-2744-A4E7-A2BF899AC2AC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 rot="16200000">
            <a:off x="5362567" y="3657246"/>
            <a:ext cx="3649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Mean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effective </a:t>
            </a:r>
            <a:r>
              <a:rPr lang="fr-B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strain</a:t>
            </a:r>
            <a:r>
              <a:rPr lang="fr-B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[-]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E694C8AB-4012-2CE8-DEA1-0663FACD2D1B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6981751" y="2745315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5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3EF7429A-6714-4774-89EE-512F0D87761F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6981751" y="3302074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927B5D9C-FF1F-7785-ABE7-1F07EC22FBEF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6981751" y="4952888"/>
            <a:ext cx="57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 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16A9976-D987-DF45-525B-7426BB300C12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>
            <a:off x="7535045" y="1924638"/>
            <a:ext cx="517576" cy="241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F657C8ED-2C9C-4CC1-1777-44D8D18435CD}"/>
              </a:ext>
            </a:extLst>
          </p:cNvPr>
          <p:cNvCxnSpPr/>
          <p:nvPr>
            <p:custDataLst>
              <p:tags r:id="rId34"/>
            </p:custDataLst>
          </p:nvPr>
        </p:nvCxnSpPr>
        <p:spPr>
          <a:xfrm>
            <a:off x="7519952" y="5658688"/>
            <a:ext cx="2916000" cy="0"/>
          </a:xfrm>
          <a:prstGeom prst="line">
            <a:avLst/>
          </a:prstGeom>
          <a:ln w="952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AEC7B8A-8617-B6D0-3C38-8B5154840D89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9304269" y="2430282"/>
            <a:ext cx="362730" cy="270141"/>
          </a:xfrm>
          <a:prstGeom prst="rect">
            <a:avLst/>
          </a:prstGeom>
          <a:solidFill>
            <a:srgbClr val="B9CEE9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24C49E-8D4D-84C9-4A16-264D8122AC5F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>
            <a:off x="9304268" y="2112029"/>
            <a:ext cx="362730" cy="251574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E48F90-4BBC-8658-B1B7-ACB0B624C0A2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>
            <a:off x="9305129" y="2757621"/>
            <a:ext cx="362730" cy="270153"/>
          </a:xfrm>
          <a:prstGeom prst="rect">
            <a:avLst/>
          </a:prstGeom>
          <a:solidFill>
            <a:srgbClr val="7DA3D5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AE2EEC-2CB8-73B0-FC18-17E1FEA83673}"/>
              </a:ext>
            </a:extLst>
          </p:cNvPr>
          <p:cNvSpPr/>
          <p:nvPr>
            <p:custDataLst>
              <p:tags r:id="rId38"/>
            </p:custDataLst>
          </p:nvPr>
        </p:nvSpPr>
        <p:spPr>
          <a:xfrm>
            <a:off x="9305129" y="3080523"/>
            <a:ext cx="361868" cy="270153"/>
          </a:xfrm>
          <a:prstGeom prst="rect">
            <a:avLst/>
          </a:prstGeom>
          <a:solidFill>
            <a:srgbClr val="457BC3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8AB396-1073-AF70-7073-54892C8F4D1E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9666996" y="2058820"/>
            <a:ext cx="2855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Without growth plate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820FC22-6FE0-F419-F73C-5A0283BF6C5C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9666995" y="2388855"/>
            <a:ext cx="2324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Growth plate of 5 MPa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F9E7D5C-E5A5-4106-28CE-8B0B901356A7}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9666995" y="2718890"/>
            <a:ext cx="2327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Growth plate of 50 MPa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EB92D06-50D3-BDD9-77CC-40295512837F}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9666995" y="3048925"/>
            <a:ext cx="2324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Growth plate of 500 MPa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23F1BD-1263-DCA5-8AFA-909413ACE412}"/>
              </a:ext>
            </a:extLst>
          </p:cNvPr>
          <p:cNvSpPr/>
          <p:nvPr>
            <p:custDataLst>
              <p:tags r:id="rId43"/>
            </p:custDataLst>
          </p:nvPr>
        </p:nvSpPr>
        <p:spPr>
          <a:xfrm>
            <a:off x="3670811" y="2420757"/>
            <a:ext cx="362730" cy="270141"/>
          </a:xfrm>
          <a:prstGeom prst="rect">
            <a:avLst/>
          </a:prstGeom>
          <a:solidFill>
            <a:srgbClr val="FDC9BF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A9B4C5F-B21D-23AC-FA01-6E70CF3C94B9}"/>
              </a:ext>
            </a:extLst>
          </p:cNvPr>
          <p:cNvSpPr/>
          <p:nvPr>
            <p:custDataLst>
              <p:tags r:id="rId44"/>
            </p:custDataLst>
          </p:nvPr>
        </p:nvSpPr>
        <p:spPr>
          <a:xfrm>
            <a:off x="3670810" y="2102504"/>
            <a:ext cx="362730" cy="251574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6BA621C-0252-B54E-03B4-37A119B90820}"/>
              </a:ext>
            </a:extLst>
          </p:cNvPr>
          <p:cNvSpPr/>
          <p:nvPr>
            <p:custDataLst>
              <p:tags r:id="rId45"/>
            </p:custDataLst>
          </p:nvPr>
        </p:nvSpPr>
        <p:spPr>
          <a:xfrm>
            <a:off x="3671671" y="2748096"/>
            <a:ext cx="362730" cy="270153"/>
          </a:xfrm>
          <a:prstGeom prst="rect">
            <a:avLst/>
          </a:prstGeom>
          <a:solidFill>
            <a:srgbClr val="FC9580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A829C08-F6E1-630E-BB6E-6C11D8FB6F94}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>
            <a:off x="3671671" y="3070998"/>
            <a:ext cx="361868" cy="270153"/>
          </a:xfrm>
          <a:prstGeom prst="rect">
            <a:avLst/>
          </a:prstGeom>
          <a:solidFill>
            <a:srgbClr val="FB6547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F537B6B-5C51-ED8C-3CFF-D74A58DB3F39}"/>
              </a:ext>
            </a:extLst>
          </p:cNvPr>
          <p:cNvSpPr txBox="1"/>
          <p:nvPr>
            <p:custDataLst>
              <p:tags r:id="rId47"/>
            </p:custDataLst>
          </p:nvPr>
        </p:nvSpPr>
        <p:spPr>
          <a:xfrm>
            <a:off x="4033538" y="2049295"/>
            <a:ext cx="2855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Without growth plate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7F67144-DC32-C12B-D7FD-050B29C9581D}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4033538" y="2379330"/>
            <a:ext cx="2280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Growth plate of 5 MPa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0963F5F-51F6-F3FD-6DC0-DEF7639456E0}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4033538" y="2709365"/>
            <a:ext cx="2280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Growth plate of 50 MPa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AD5C198-A70A-444E-0858-FBEA8E1C4EDB}"/>
              </a:ext>
            </a:extLst>
          </p:cNvPr>
          <p:cNvSpPr txBox="1"/>
          <p:nvPr>
            <p:custDataLst>
              <p:tags r:id="rId50"/>
            </p:custDataLst>
          </p:nvPr>
        </p:nvSpPr>
        <p:spPr>
          <a:xfrm>
            <a:off x="4033538" y="3039400"/>
            <a:ext cx="2268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Growth plate of 500 MPa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14CD8AC-6F9F-8CA4-053B-F4CDE43A2E9D}"/>
              </a:ext>
            </a:extLst>
          </p:cNvPr>
          <p:cNvSpPr txBox="1"/>
          <p:nvPr>
            <p:custDataLst>
              <p:tags r:id="rId51"/>
            </p:custDataLst>
          </p:nvPr>
        </p:nvSpPr>
        <p:spPr>
          <a:xfrm>
            <a:off x="7783259" y="5656962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Cortical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B6FAD74-CCE6-A4D0-0154-0A764D8F7C25}"/>
              </a:ext>
            </a:extLst>
          </p:cNvPr>
          <p:cNvSpPr txBox="1"/>
          <p:nvPr>
            <p:custDataLst>
              <p:tags r:id="rId52"/>
            </p:custDataLst>
          </p:nvPr>
        </p:nvSpPr>
        <p:spPr>
          <a:xfrm>
            <a:off x="9108860" y="5650618"/>
            <a:ext cx="130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Trabecular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B2D0E0C-4504-0F0A-B731-51A33A8045C8}"/>
              </a:ext>
            </a:extLst>
          </p:cNvPr>
          <p:cNvSpPr txBox="1">
            <a:spLocks/>
          </p:cNvSpPr>
          <p:nvPr>
            <p:custDataLst>
              <p:tags r:id="rId53"/>
            </p:custDataLst>
          </p:nvPr>
        </p:nvSpPr>
        <p:spPr>
          <a:xfrm>
            <a:off x="516999" y="354405"/>
            <a:ext cx="10515600" cy="800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Mechanical properties: Addition of a growth plate  </a:t>
            </a:r>
            <a:endParaRPr lang="fr-BE" sz="3600" kern="1400" dirty="0"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523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885647C-2157-5D1A-C579-B6F51EE06EB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327205" y="2662082"/>
            <a:ext cx="3420000" cy="324117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F27C9A-DE41-6627-B7EB-CD5EB787C33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58982" y="2514632"/>
            <a:ext cx="7660973" cy="3516341"/>
          </a:xfrm>
          <a:prstGeom prst="rect">
            <a:avLst/>
          </a:prstGeom>
          <a:solidFill>
            <a:srgbClr val="7DA2D5">
              <a:alpha val="30196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B32E41B-DB3A-9272-7053-4767811A5FF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45320" y="2662082"/>
            <a:ext cx="3420000" cy="324117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913B4DB-2508-FA3A-41B8-07F7BAE2251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en-US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Methods </a:t>
            </a:r>
            <a:endParaRPr lang="fr-BE" sz="3600" kern="1400" dirty="0"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2CBCC17-004B-813F-706E-D509634107F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45320" y="954742"/>
            <a:ext cx="11480955" cy="145737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Animal model: </a:t>
            </a:r>
            <a:r>
              <a:rPr lang="fr-FR" sz="20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Wistar</a:t>
            </a:r>
            <a:r>
              <a:rPr lang="fr-FR" sz="20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Rats </a:t>
            </a:r>
          </a:p>
          <a:p>
            <a:pPr marL="285750" indent="-285750">
              <a:buFontTx/>
              <a:buChar char="-"/>
            </a:pPr>
            <a:r>
              <a:rPr lang="fr-BE" sz="2000" b="1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Adult</a:t>
            </a:r>
            <a:r>
              <a:rPr lang="fr-BE" sz="20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3 </a:t>
            </a:r>
            <a:r>
              <a:rPr lang="fr-BE" sz="20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months</a:t>
            </a:r>
            <a:r>
              <a:rPr lang="fr-BE" sz="20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(n=6)</a:t>
            </a:r>
          </a:p>
          <a:p>
            <a:pPr marL="285750" indent="-285750">
              <a:buFontTx/>
              <a:buChar char="-"/>
            </a:pPr>
            <a:r>
              <a:rPr lang="fr-BE" sz="20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Old</a:t>
            </a:r>
            <a:r>
              <a:rPr lang="fr-BE" sz="20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13 </a:t>
            </a:r>
            <a:r>
              <a:rPr lang="fr-BE" sz="20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months</a:t>
            </a:r>
            <a:r>
              <a:rPr lang="fr-BE" sz="20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(n=6)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9E9ED82A-F703-DD40-2BD9-97DF4084FB95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861264" y="2813892"/>
            <a:ext cx="2788112" cy="361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2000" b="1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Microstructure</a:t>
            </a: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01B4E28E-BC4A-B1BF-7495-9C78E7CCC179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861264" y="3080129"/>
            <a:ext cx="2788112" cy="442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BE" sz="18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µCT - 10 µm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B1E16F-B9A6-08C7-6700-51FFD899690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436262" y="2662082"/>
            <a:ext cx="3420000" cy="324117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50" name="Flèche : droite 49">
            <a:extLst>
              <a:ext uri="{FF2B5EF4-FFF2-40B4-BE49-F238E27FC236}">
                <a16:creationId xmlns:a16="http://schemas.microsoft.com/office/drawing/2014/main" id="{05BF9AF7-22E3-0135-9155-AF5B003FC7B7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735798" y="4054125"/>
            <a:ext cx="916462" cy="577817"/>
          </a:xfrm>
          <a:prstGeom prst="rightArrow">
            <a:avLst/>
          </a:prstGeom>
          <a:solidFill>
            <a:srgbClr val="7DA3D5"/>
          </a:solidFill>
          <a:ln>
            <a:solidFill>
              <a:srgbClr val="7DA3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itre 1">
            <a:extLst>
              <a:ext uri="{FF2B5EF4-FFF2-40B4-BE49-F238E27FC236}">
                <a16:creationId xmlns:a16="http://schemas.microsoft.com/office/drawing/2014/main" id="{566AEA94-2EEA-FFBA-2902-D4ED33C5C713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602996" y="2813892"/>
            <a:ext cx="3086532" cy="361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2000" b="1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Material</a:t>
            </a:r>
            <a:r>
              <a:rPr lang="fr-BE" sz="2000" b="1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fr-BE" sz="2000" b="1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properties</a:t>
            </a:r>
            <a:endParaRPr lang="fr-BE" sz="2000" b="1" kern="1400" dirty="0">
              <a:latin typeface="Source Sans Pro" panose="020B0503030403020204" pitchFamily="34" charset="0"/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55" name="Titre 1">
            <a:extLst>
              <a:ext uri="{FF2B5EF4-FFF2-40B4-BE49-F238E27FC236}">
                <a16:creationId xmlns:a16="http://schemas.microsoft.com/office/drawing/2014/main" id="{EF81C029-4430-7EC8-6983-90C26EFF888F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4621161" y="3111982"/>
            <a:ext cx="3050202" cy="8089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BE" sz="18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Elastic</a:t>
            </a:r>
            <a:r>
              <a:rPr lang="fr-BE" sz="18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fr-BE" sz="18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modulus</a:t>
            </a:r>
            <a:r>
              <a:rPr lang="fr-BE" sz="18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fr-BE" sz="18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Nanoindentation</a:t>
            </a:r>
            <a:r>
              <a:rPr lang="fr-BE" sz="18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fr-BE" sz="18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1.5 µm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D3F392E-731E-6EA0-00D7-8A199B400D21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6209180" y="4269695"/>
            <a:ext cx="258797" cy="41297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482745E8-2B6A-3C32-AB19-1F03774C16EB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6174416" y="4253673"/>
            <a:ext cx="258797" cy="41297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393947AF-7540-5651-4F64-8F43706F81FE}"/>
              </a:ext>
            </a:extLst>
          </p:cNvPr>
          <p:cNvGrpSpPr>
            <a:grpSpLocks noChangeAspect="1"/>
          </p:cNvGrpSpPr>
          <p:nvPr>
            <p:custDataLst>
              <p:tags r:id="rId14"/>
            </p:custDataLst>
          </p:nvPr>
        </p:nvGrpSpPr>
        <p:grpSpPr>
          <a:xfrm>
            <a:off x="1233254" y="3734864"/>
            <a:ext cx="2648707" cy="2134841"/>
            <a:chOff x="1395198" y="4257609"/>
            <a:chExt cx="2098290" cy="1823305"/>
          </a:xfrm>
        </p:grpSpPr>
        <p:sp>
          <p:nvSpPr>
            <p:cNvPr id="1046" name="ZoneTexte 1045">
              <a:extLst>
                <a:ext uri="{FF2B5EF4-FFF2-40B4-BE49-F238E27FC236}">
                  <a16:creationId xmlns:a16="http://schemas.microsoft.com/office/drawing/2014/main" id="{017B223E-0782-6EBF-2B8B-94AF3D5E7958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2671163" y="5742360"/>
              <a:ext cx="82232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 mm  </a:t>
              </a:r>
            </a:p>
          </p:txBody>
        </p:sp>
        <p:cxnSp>
          <p:nvCxnSpPr>
            <p:cNvPr id="1045" name="Connecteur droit 1044">
              <a:extLst>
                <a:ext uri="{FF2B5EF4-FFF2-40B4-BE49-F238E27FC236}">
                  <a16:creationId xmlns:a16="http://schemas.microsoft.com/office/drawing/2014/main" id="{B7E53ABD-9038-9A68-6D48-D954A7067C8F}"/>
                </a:ext>
              </a:extLst>
            </p:cNvPr>
            <p:cNvCxnSpPr>
              <a:cxnSpLocks/>
            </p:cNvCxnSpPr>
            <p:nvPr>
              <p:custDataLst>
                <p:tags r:id="rId26"/>
              </p:custDataLst>
            </p:nvPr>
          </p:nvCxnSpPr>
          <p:spPr>
            <a:xfrm flipV="1">
              <a:off x="2868620" y="5978461"/>
              <a:ext cx="44588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1" name="Image 1040">
              <a:extLst>
                <a:ext uri="{FF2B5EF4-FFF2-40B4-BE49-F238E27FC236}">
                  <a16:creationId xmlns:a16="http://schemas.microsoft.com/office/drawing/2014/main" id="{7B962AD2-F0F3-1046-A155-B304A4952C41}"/>
                </a:ext>
              </a:extLst>
            </p:cNvPr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 rotWithShape="1">
            <a:blip r:embed="rId30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7175" b="96413" l="7850" r="94953">
                          <a14:foregroundMark x1="26355" y1="45740" x2="35327" y2="88939"/>
                          <a14:foregroundMark x1="35327" y1="88939" x2="35140" y2="91928"/>
                          <a14:foregroundMark x1="30841" y1="92825" x2="33832" y2="96562"/>
                          <a14:foregroundMark x1="68598" y1="97758" x2="76822" y2="85501"/>
                          <a14:foregroundMark x1="76822" y1="85501" x2="91028" y2="33333"/>
                          <a14:foregroundMark x1="9907" y1="23767" x2="18505" y2="9567"/>
                          <a14:foregroundMark x1="18505" y1="9567" x2="38318" y2="7175"/>
                          <a14:foregroundMark x1="38318" y1="7175" x2="53458" y2="7474"/>
                          <a14:foregroundMark x1="8224" y1="21525" x2="8224" y2="21525"/>
                          <a14:foregroundMark x1="9907" y1="17339" x2="15701" y2="12855"/>
                          <a14:foregroundMark x1="92523" y1="13752" x2="92523" y2="13752"/>
                          <a14:foregroundMark x1="92523" y1="16143" x2="94953" y2="26906"/>
                        </a14:backgroundRemoval>
                      </a14:imgEffect>
                    </a14:imgLayer>
                  </a14:imgProps>
                </a:ext>
              </a:extLst>
            </a:blip>
            <a:srcRect b="23966"/>
            <a:stretch/>
          </p:blipFill>
          <p:spPr>
            <a:xfrm>
              <a:off x="1395198" y="4257609"/>
              <a:ext cx="1529765" cy="145447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CAC78A4-5449-9397-18D7-7CE34F9B6F9B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46" y="1490106"/>
            <a:ext cx="1257642" cy="71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B258AFF5-904D-F7EC-3573-4CE5A5D397CE}"/>
              </a:ext>
            </a:extLst>
          </p:cNvPr>
          <p:cNvSpPr>
            <a:spLocks noChangeAspect="1" noChangeArrowheads="1"/>
          </p:cNvSpPr>
          <p:nvPr>
            <p:custDataLst>
              <p:tags r:id="rId16"/>
            </p:custDataLst>
          </p:nvPr>
        </p:nvSpPr>
        <p:spPr bwMode="auto">
          <a:xfrm>
            <a:off x="5943600" y="3298680"/>
            <a:ext cx="304800" cy="28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7ACAA112-A27F-30BF-A291-B5A71ADF1755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>
          <a:xfrm>
            <a:off x="8493939" y="2813892"/>
            <a:ext cx="3086532" cy="361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2000" b="1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Mechanical</a:t>
            </a:r>
            <a:r>
              <a:rPr lang="fr-BE" sz="2000" b="1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fr-BE" sz="2000" b="1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properties</a:t>
            </a:r>
            <a:endParaRPr lang="fr-BE" sz="2000" b="1" kern="1400" dirty="0">
              <a:latin typeface="Source Sans Pro" panose="020B0503030403020204" pitchFamily="34" charset="0"/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FF0A26A-E917-BEF6-1B1F-4FFA5EF2BD89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8979331" y="4042892"/>
            <a:ext cx="2207456" cy="1689329"/>
            <a:chOff x="8979331" y="3705674"/>
            <a:chExt cx="2207456" cy="182127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BC3A6BC-B371-AB45-7AB0-968657241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alphaModFix amt="66000"/>
              <a:grayscl/>
            </a:blip>
            <a:stretch>
              <a:fillRect/>
            </a:stretch>
          </p:blipFill>
          <p:spPr>
            <a:xfrm>
              <a:off x="8979331" y="3705674"/>
              <a:ext cx="2207456" cy="1821271"/>
            </a:xfrm>
            <a:prstGeom prst="rect">
              <a:avLst/>
            </a:prstGeom>
          </p:spPr>
        </p:pic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824D897F-5A50-878E-197B-506A44E0A76E}"/>
                </a:ext>
              </a:extLst>
            </p:cNvPr>
            <p:cNvCxnSpPr>
              <a:cxnSpLocks/>
            </p:cNvCxnSpPr>
            <p:nvPr/>
          </p:nvCxnSpPr>
          <p:spPr>
            <a:xfrm>
              <a:off x="9174926" y="3977538"/>
              <a:ext cx="0" cy="240262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EB2D61BF-1579-E362-75EC-C4E446FF8403}"/>
                </a:ext>
              </a:extLst>
            </p:cNvPr>
            <p:cNvCxnSpPr>
              <a:cxnSpLocks/>
            </p:cNvCxnSpPr>
            <p:nvPr/>
          </p:nvCxnSpPr>
          <p:spPr>
            <a:xfrm>
              <a:off x="9275920" y="4053035"/>
              <a:ext cx="0" cy="240262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14F6E12F-7FF4-50F6-0AEE-1B5B03CEF450}"/>
                </a:ext>
              </a:extLst>
            </p:cNvPr>
            <p:cNvCxnSpPr>
              <a:cxnSpLocks/>
            </p:cNvCxnSpPr>
            <p:nvPr/>
          </p:nvCxnSpPr>
          <p:spPr>
            <a:xfrm>
              <a:off x="9344306" y="3851275"/>
              <a:ext cx="0" cy="240262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F51287C7-3E0B-ABFE-7390-55CB9013651B}"/>
                </a:ext>
              </a:extLst>
            </p:cNvPr>
            <p:cNvCxnSpPr>
              <a:cxnSpLocks/>
            </p:cNvCxnSpPr>
            <p:nvPr/>
          </p:nvCxnSpPr>
          <p:spPr>
            <a:xfrm>
              <a:off x="9439865" y="3946112"/>
              <a:ext cx="0" cy="240262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6E7D5BB0-C5E1-9613-F314-5B5EF353D5AB}"/>
                </a:ext>
              </a:extLst>
            </p:cNvPr>
            <p:cNvCxnSpPr>
              <a:cxnSpLocks/>
            </p:cNvCxnSpPr>
            <p:nvPr/>
          </p:nvCxnSpPr>
          <p:spPr>
            <a:xfrm>
              <a:off x="9521838" y="3750120"/>
              <a:ext cx="0" cy="240262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40B7B567-06E0-59B5-A91E-299E2A7362B5}"/>
                </a:ext>
              </a:extLst>
            </p:cNvPr>
            <p:cNvCxnSpPr>
              <a:cxnSpLocks/>
            </p:cNvCxnSpPr>
            <p:nvPr/>
          </p:nvCxnSpPr>
          <p:spPr>
            <a:xfrm>
              <a:off x="9614680" y="3800463"/>
              <a:ext cx="0" cy="240262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3FE8CAC6-F623-8FC3-BC31-3A14D5D0E521}"/>
                </a:ext>
              </a:extLst>
            </p:cNvPr>
            <p:cNvCxnSpPr>
              <a:cxnSpLocks/>
            </p:cNvCxnSpPr>
            <p:nvPr/>
          </p:nvCxnSpPr>
          <p:spPr>
            <a:xfrm>
              <a:off x="9847012" y="4192353"/>
              <a:ext cx="0" cy="240262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CC0523BB-43F3-4033-BF4A-FF8AA4357403}"/>
                </a:ext>
              </a:extLst>
            </p:cNvPr>
            <p:cNvCxnSpPr>
              <a:cxnSpLocks/>
            </p:cNvCxnSpPr>
            <p:nvPr/>
          </p:nvCxnSpPr>
          <p:spPr>
            <a:xfrm>
              <a:off x="10008175" y="4258298"/>
              <a:ext cx="0" cy="240262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9F9C71D7-5560-2262-9687-4FE525D9566C}"/>
                </a:ext>
              </a:extLst>
            </p:cNvPr>
            <p:cNvCxnSpPr>
              <a:cxnSpLocks/>
            </p:cNvCxnSpPr>
            <p:nvPr/>
          </p:nvCxnSpPr>
          <p:spPr>
            <a:xfrm>
              <a:off x="10146193" y="4132350"/>
              <a:ext cx="0" cy="240262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0CBD7E3F-DC86-8DDF-60D0-DBE13E8F7A54}"/>
                </a:ext>
              </a:extLst>
            </p:cNvPr>
            <p:cNvCxnSpPr>
              <a:cxnSpLocks/>
            </p:cNvCxnSpPr>
            <p:nvPr/>
          </p:nvCxnSpPr>
          <p:spPr>
            <a:xfrm>
              <a:off x="9918164" y="3969181"/>
              <a:ext cx="0" cy="240262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3EE681B3-6D2E-641B-CC4B-32DB5211A0C4}"/>
                </a:ext>
              </a:extLst>
            </p:cNvPr>
            <p:cNvCxnSpPr>
              <a:cxnSpLocks/>
            </p:cNvCxnSpPr>
            <p:nvPr/>
          </p:nvCxnSpPr>
          <p:spPr>
            <a:xfrm>
              <a:off x="10085432" y="3932903"/>
              <a:ext cx="0" cy="240262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0FEE29FB-D828-7490-71D0-EDD909DFC2E6}"/>
                </a:ext>
              </a:extLst>
            </p:cNvPr>
            <p:cNvCxnSpPr>
              <a:cxnSpLocks/>
            </p:cNvCxnSpPr>
            <p:nvPr/>
          </p:nvCxnSpPr>
          <p:spPr>
            <a:xfrm>
              <a:off x="10205447" y="3757502"/>
              <a:ext cx="0" cy="240262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92059361-33B8-F2AA-4C46-E6B5CFEE4532}"/>
                </a:ext>
              </a:extLst>
            </p:cNvPr>
            <p:cNvCxnSpPr>
              <a:cxnSpLocks/>
            </p:cNvCxnSpPr>
            <p:nvPr/>
          </p:nvCxnSpPr>
          <p:spPr>
            <a:xfrm>
              <a:off x="10265455" y="4012004"/>
              <a:ext cx="0" cy="240262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6F91B99B-5845-185F-20D3-6152D413BCA8}"/>
                </a:ext>
              </a:extLst>
            </p:cNvPr>
            <p:cNvCxnSpPr>
              <a:cxnSpLocks/>
            </p:cNvCxnSpPr>
            <p:nvPr/>
          </p:nvCxnSpPr>
          <p:spPr>
            <a:xfrm>
              <a:off x="10391471" y="3829426"/>
              <a:ext cx="0" cy="240262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A1C48308-BC05-2402-CB76-DA1D72D4709A}"/>
              </a:ext>
            </a:extLst>
          </p:cNvPr>
          <p:cNvGrpSpPr>
            <a:grpSpLocks noChangeAspect="1"/>
          </p:cNvGrpSpPr>
          <p:nvPr>
            <p:custDataLst>
              <p:tags r:id="rId19"/>
            </p:custDataLst>
          </p:nvPr>
        </p:nvGrpSpPr>
        <p:grpSpPr>
          <a:xfrm>
            <a:off x="5334021" y="4303937"/>
            <a:ext cx="1624481" cy="919934"/>
            <a:chOff x="4262090" y="4728946"/>
            <a:chExt cx="2232000" cy="1384969"/>
          </a:xfrm>
        </p:grpSpPr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6D777B97-C0FB-8355-DF3A-B38BF6E35B66}"/>
                </a:ext>
              </a:extLst>
            </p:cNvPr>
            <p:cNvGrpSpPr/>
            <p:nvPr/>
          </p:nvGrpSpPr>
          <p:grpSpPr>
            <a:xfrm>
              <a:off x="4262090" y="5544032"/>
              <a:ext cx="2232000" cy="569883"/>
              <a:chOff x="1207707" y="2727983"/>
              <a:chExt cx="2232000" cy="569883"/>
            </a:xfrm>
          </p:grpSpPr>
          <p:sp>
            <p:nvSpPr>
              <p:cNvPr id="62" name="Rectangle 59">
                <a:extLst>
                  <a:ext uri="{FF2B5EF4-FFF2-40B4-BE49-F238E27FC236}">
                    <a16:creationId xmlns:a16="http://schemas.microsoft.com/office/drawing/2014/main" id="{87CA436D-7E5A-5722-7193-5FA173D47937}"/>
                  </a:ext>
                </a:extLst>
              </p:cNvPr>
              <p:cNvSpPr/>
              <p:nvPr/>
            </p:nvSpPr>
            <p:spPr>
              <a:xfrm>
                <a:off x="1207707" y="2727983"/>
                <a:ext cx="2232000" cy="569883"/>
              </a:xfrm>
              <a:custGeom>
                <a:avLst/>
                <a:gdLst>
                  <a:gd name="connsiteX0" fmla="*/ 0 w 1301281"/>
                  <a:gd name="connsiteY0" fmla="*/ 0 h 615990"/>
                  <a:gd name="connsiteX1" fmla="*/ 1301281 w 1301281"/>
                  <a:gd name="connsiteY1" fmla="*/ 0 h 615990"/>
                  <a:gd name="connsiteX2" fmla="*/ 1301281 w 1301281"/>
                  <a:gd name="connsiteY2" fmla="*/ 615990 h 615990"/>
                  <a:gd name="connsiteX3" fmla="*/ 0 w 1301281"/>
                  <a:gd name="connsiteY3" fmla="*/ 615990 h 615990"/>
                  <a:gd name="connsiteX4" fmla="*/ 0 w 1301281"/>
                  <a:gd name="connsiteY4" fmla="*/ 0 h 615990"/>
                  <a:gd name="connsiteX0" fmla="*/ 0 w 1301281"/>
                  <a:gd name="connsiteY0" fmla="*/ 2481 h 618471"/>
                  <a:gd name="connsiteX1" fmla="*/ 282448 w 1301281"/>
                  <a:gd name="connsiteY1" fmla="*/ 0 h 618471"/>
                  <a:gd name="connsiteX2" fmla="*/ 1301281 w 1301281"/>
                  <a:gd name="connsiteY2" fmla="*/ 2481 h 618471"/>
                  <a:gd name="connsiteX3" fmla="*/ 1301281 w 1301281"/>
                  <a:gd name="connsiteY3" fmla="*/ 618471 h 618471"/>
                  <a:gd name="connsiteX4" fmla="*/ 0 w 1301281"/>
                  <a:gd name="connsiteY4" fmla="*/ 618471 h 618471"/>
                  <a:gd name="connsiteX5" fmla="*/ 0 w 1301281"/>
                  <a:gd name="connsiteY5" fmla="*/ 2481 h 618471"/>
                  <a:gd name="connsiteX0" fmla="*/ 0 w 1301281"/>
                  <a:gd name="connsiteY0" fmla="*/ 2481 h 618471"/>
                  <a:gd name="connsiteX1" fmla="*/ 282448 w 1301281"/>
                  <a:gd name="connsiteY1" fmla="*/ 0 h 618471"/>
                  <a:gd name="connsiteX2" fmla="*/ 961104 w 1301281"/>
                  <a:gd name="connsiteY2" fmla="*/ 1 h 618471"/>
                  <a:gd name="connsiteX3" fmla="*/ 1301281 w 1301281"/>
                  <a:gd name="connsiteY3" fmla="*/ 2481 h 618471"/>
                  <a:gd name="connsiteX4" fmla="*/ 1301281 w 1301281"/>
                  <a:gd name="connsiteY4" fmla="*/ 618471 h 618471"/>
                  <a:gd name="connsiteX5" fmla="*/ 0 w 1301281"/>
                  <a:gd name="connsiteY5" fmla="*/ 618471 h 618471"/>
                  <a:gd name="connsiteX6" fmla="*/ 0 w 1301281"/>
                  <a:gd name="connsiteY6" fmla="*/ 2481 h 618471"/>
                  <a:gd name="connsiteX0" fmla="*/ 0 w 1301281"/>
                  <a:gd name="connsiteY0" fmla="*/ 4266 h 620256"/>
                  <a:gd name="connsiteX1" fmla="*/ 282448 w 1301281"/>
                  <a:gd name="connsiteY1" fmla="*/ 1785 h 620256"/>
                  <a:gd name="connsiteX2" fmla="*/ 639635 w 1301281"/>
                  <a:gd name="connsiteY2" fmla="*/ 0 h 620256"/>
                  <a:gd name="connsiteX3" fmla="*/ 961104 w 1301281"/>
                  <a:gd name="connsiteY3" fmla="*/ 1786 h 620256"/>
                  <a:gd name="connsiteX4" fmla="*/ 1301281 w 1301281"/>
                  <a:gd name="connsiteY4" fmla="*/ 4266 h 620256"/>
                  <a:gd name="connsiteX5" fmla="*/ 1301281 w 1301281"/>
                  <a:gd name="connsiteY5" fmla="*/ 620256 h 620256"/>
                  <a:gd name="connsiteX6" fmla="*/ 0 w 1301281"/>
                  <a:gd name="connsiteY6" fmla="*/ 620256 h 620256"/>
                  <a:gd name="connsiteX7" fmla="*/ 0 w 1301281"/>
                  <a:gd name="connsiteY7" fmla="*/ 4266 h 620256"/>
                  <a:gd name="connsiteX0" fmla="*/ 0 w 1301281"/>
                  <a:gd name="connsiteY0" fmla="*/ 2481 h 618471"/>
                  <a:gd name="connsiteX1" fmla="*/ 282448 w 1301281"/>
                  <a:gd name="connsiteY1" fmla="*/ 0 h 618471"/>
                  <a:gd name="connsiteX2" fmla="*/ 659280 w 1301281"/>
                  <a:gd name="connsiteY2" fmla="*/ 317898 h 618471"/>
                  <a:gd name="connsiteX3" fmla="*/ 961104 w 1301281"/>
                  <a:gd name="connsiteY3" fmla="*/ 1 h 618471"/>
                  <a:gd name="connsiteX4" fmla="*/ 1301281 w 1301281"/>
                  <a:gd name="connsiteY4" fmla="*/ 2481 h 618471"/>
                  <a:gd name="connsiteX5" fmla="*/ 1301281 w 1301281"/>
                  <a:gd name="connsiteY5" fmla="*/ 618471 h 618471"/>
                  <a:gd name="connsiteX6" fmla="*/ 0 w 1301281"/>
                  <a:gd name="connsiteY6" fmla="*/ 618471 h 618471"/>
                  <a:gd name="connsiteX7" fmla="*/ 0 w 1301281"/>
                  <a:gd name="connsiteY7" fmla="*/ 2481 h 618471"/>
                  <a:gd name="connsiteX0" fmla="*/ 0 w 1301281"/>
                  <a:gd name="connsiteY0" fmla="*/ 2481 h 618471"/>
                  <a:gd name="connsiteX1" fmla="*/ 282448 w 1301281"/>
                  <a:gd name="connsiteY1" fmla="*/ 0 h 618471"/>
                  <a:gd name="connsiteX2" fmla="*/ 650350 w 1301281"/>
                  <a:gd name="connsiteY2" fmla="*/ 294680 h 618471"/>
                  <a:gd name="connsiteX3" fmla="*/ 961104 w 1301281"/>
                  <a:gd name="connsiteY3" fmla="*/ 1 h 618471"/>
                  <a:gd name="connsiteX4" fmla="*/ 1301281 w 1301281"/>
                  <a:gd name="connsiteY4" fmla="*/ 2481 h 618471"/>
                  <a:gd name="connsiteX5" fmla="*/ 1301281 w 1301281"/>
                  <a:gd name="connsiteY5" fmla="*/ 618471 h 618471"/>
                  <a:gd name="connsiteX6" fmla="*/ 0 w 1301281"/>
                  <a:gd name="connsiteY6" fmla="*/ 618471 h 618471"/>
                  <a:gd name="connsiteX7" fmla="*/ 0 w 1301281"/>
                  <a:gd name="connsiteY7" fmla="*/ 2481 h 618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1281" h="618471">
                    <a:moveTo>
                      <a:pt x="0" y="2481"/>
                    </a:moveTo>
                    <a:lnTo>
                      <a:pt x="282448" y="0"/>
                    </a:lnTo>
                    <a:lnTo>
                      <a:pt x="650350" y="294680"/>
                    </a:lnTo>
                    <a:lnTo>
                      <a:pt x="961104" y="1"/>
                    </a:lnTo>
                    <a:lnTo>
                      <a:pt x="1301281" y="2481"/>
                    </a:lnTo>
                    <a:lnTo>
                      <a:pt x="1301281" y="618471"/>
                    </a:lnTo>
                    <a:lnTo>
                      <a:pt x="0" y="618471"/>
                    </a:lnTo>
                    <a:lnTo>
                      <a:pt x="0" y="2481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BE" dirty="0"/>
              </a:p>
            </p:txBody>
          </p:sp>
          <p:sp>
            <p:nvSpPr>
              <p:cNvPr id="63" name="Forme libre : forme 62">
                <a:extLst>
                  <a:ext uri="{FF2B5EF4-FFF2-40B4-BE49-F238E27FC236}">
                    <a16:creationId xmlns:a16="http://schemas.microsoft.com/office/drawing/2014/main" id="{D86BCA65-499D-59A3-00C7-8D3E25F3AC75}"/>
                  </a:ext>
                </a:extLst>
              </p:cNvPr>
              <p:cNvSpPr/>
              <p:nvPr/>
            </p:nvSpPr>
            <p:spPr>
              <a:xfrm>
                <a:off x="1209887" y="2730036"/>
                <a:ext cx="1118886" cy="417450"/>
              </a:xfrm>
              <a:custGeom>
                <a:avLst/>
                <a:gdLst>
                  <a:gd name="connsiteX0" fmla="*/ 0 w 648497"/>
                  <a:gd name="connsiteY0" fmla="*/ 0 h 304162"/>
                  <a:gd name="connsiteX1" fmla="*/ 407463 w 648497"/>
                  <a:gd name="connsiteY1" fmla="*/ 1913 h 304162"/>
                  <a:gd name="connsiteX2" fmla="*/ 648497 w 648497"/>
                  <a:gd name="connsiteY2" fmla="*/ 304162 h 304162"/>
                  <a:gd name="connsiteX0" fmla="*/ 0 w 648497"/>
                  <a:gd name="connsiteY0" fmla="*/ 0 h 304162"/>
                  <a:gd name="connsiteX1" fmla="*/ 330944 w 648497"/>
                  <a:gd name="connsiteY1" fmla="*/ 0 h 304162"/>
                  <a:gd name="connsiteX2" fmla="*/ 648497 w 648497"/>
                  <a:gd name="connsiteY2" fmla="*/ 304162 h 304162"/>
                  <a:gd name="connsiteX0" fmla="*/ 0 w 648497"/>
                  <a:gd name="connsiteY0" fmla="*/ 0 h 304162"/>
                  <a:gd name="connsiteX1" fmla="*/ 330944 w 648497"/>
                  <a:gd name="connsiteY1" fmla="*/ 0 h 304162"/>
                  <a:gd name="connsiteX2" fmla="*/ 648497 w 648497"/>
                  <a:gd name="connsiteY2" fmla="*/ 304162 h 304162"/>
                  <a:gd name="connsiteX0" fmla="*/ 0 w 648497"/>
                  <a:gd name="connsiteY0" fmla="*/ 236 h 304398"/>
                  <a:gd name="connsiteX1" fmla="*/ 330944 w 648497"/>
                  <a:gd name="connsiteY1" fmla="*/ 236 h 304398"/>
                  <a:gd name="connsiteX2" fmla="*/ 648497 w 648497"/>
                  <a:gd name="connsiteY2" fmla="*/ 304398 h 304398"/>
                  <a:gd name="connsiteX0" fmla="*/ 0 w 652323"/>
                  <a:gd name="connsiteY0" fmla="*/ 242 h 298665"/>
                  <a:gd name="connsiteX1" fmla="*/ 330944 w 652323"/>
                  <a:gd name="connsiteY1" fmla="*/ 242 h 298665"/>
                  <a:gd name="connsiteX2" fmla="*/ 652323 w 652323"/>
                  <a:gd name="connsiteY2" fmla="*/ 298665 h 29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2323" h="298665">
                    <a:moveTo>
                      <a:pt x="0" y="242"/>
                    </a:moveTo>
                    <a:lnTo>
                      <a:pt x="330944" y="242"/>
                    </a:lnTo>
                    <a:cubicBezTo>
                      <a:pt x="441896" y="-8047"/>
                      <a:pt x="571978" y="197915"/>
                      <a:pt x="652323" y="298665"/>
                    </a:cubicBezTo>
                  </a:path>
                </a:pathLst>
              </a:custGeom>
              <a:solidFill>
                <a:schemeClr val="bg2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BE"/>
              </a:p>
            </p:txBody>
          </p:sp>
          <p:sp>
            <p:nvSpPr>
              <p:cNvPr id="1024" name="Forme libre : forme 1023">
                <a:extLst>
                  <a:ext uri="{FF2B5EF4-FFF2-40B4-BE49-F238E27FC236}">
                    <a16:creationId xmlns:a16="http://schemas.microsoft.com/office/drawing/2014/main" id="{A9C2E105-7CFD-8630-99C5-6EC92731E880}"/>
                  </a:ext>
                </a:extLst>
              </p:cNvPr>
              <p:cNvSpPr/>
              <p:nvPr/>
            </p:nvSpPr>
            <p:spPr>
              <a:xfrm flipH="1">
                <a:off x="2320821" y="2731452"/>
                <a:ext cx="1118886" cy="417450"/>
              </a:xfrm>
              <a:custGeom>
                <a:avLst/>
                <a:gdLst>
                  <a:gd name="connsiteX0" fmla="*/ 0 w 648497"/>
                  <a:gd name="connsiteY0" fmla="*/ 0 h 304162"/>
                  <a:gd name="connsiteX1" fmla="*/ 407463 w 648497"/>
                  <a:gd name="connsiteY1" fmla="*/ 1913 h 304162"/>
                  <a:gd name="connsiteX2" fmla="*/ 648497 w 648497"/>
                  <a:gd name="connsiteY2" fmla="*/ 304162 h 304162"/>
                  <a:gd name="connsiteX0" fmla="*/ 0 w 648497"/>
                  <a:gd name="connsiteY0" fmla="*/ 0 h 304162"/>
                  <a:gd name="connsiteX1" fmla="*/ 330944 w 648497"/>
                  <a:gd name="connsiteY1" fmla="*/ 0 h 304162"/>
                  <a:gd name="connsiteX2" fmla="*/ 648497 w 648497"/>
                  <a:gd name="connsiteY2" fmla="*/ 304162 h 304162"/>
                  <a:gd name="connsiteX0" fmla="*/ 0 w 648497"/>
                  <a:gd name="connsiteY0" fmla="*/ 0 h 304162"/>
                  <a:gd name="connsiteX1" fmla="*/ 330944 w 648497"/>
                  <a:gd name="connsiteY1" fmla="*/ 0 h 304162"/>
                  <a:gd name="connsiteX2" fmla="*/ 648497 w 648497"/>
                  <a:gd name="connsiteY2" fmla="*/ 304162 h 304162"/>
                  <a:gd name="connsiteX0" fmla="*/ 0 w 648497"/>
                  <a:gd name="connsiteY0" fmla="*/ 236 h 304398"/>
                  <a:gd name="connsiteX1" fmla="*/ 330944 w 648497"/>
                  <a:gd name="connsiteY1" fmla="*/ 236 h 304398"/>
                  <a:gd name="connsiteX2" fmla="*/ 648497 w 648497"/>
                  <a:gd name="connsiteY2" fmla="*/ 304398 h 304398"/>
                  <a:gd name="connsiteX0" fmla="*/ 0 w 652323"/>
                  <a:gd name="connsiteY0" fmla="*/ 242 h 298665"/>
                  <a:gd name="connsiteX1" fmla="*/ 330944 w 652323"/>
                  <a:gd name="connsiteY1" fmla="*/ 242 h 298665"/>
                  <a:gd name="connsiteX2" fmla="*/ 652323 w 652323"/>
                  <a:gd name="connsiteY2" fmla="*/ 298665 h 29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2323" h="298665">
                    <a:moveTo>
                      <a:pt x="0" y="242"/>
                    </a:moveTo>
                    <a:lnTo>
                      <a:pt x="330944" y="242"/>
                    </a:lnTo>
                    <a:cubicBezTo>
                      <a:pt x="441896" y="-8047"/>
                      <a:pt x="571978" y="197915"/>
                      <a:pt x="652323" y="298665"/>
                    </a:cubicBezTo>
                  </a:path>
                </a:pathLst>
              </a:custGeom>
              <a:solidFill>
                <a:schemeClr val="bg2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BE"/>
              </a:p>
            </p:txBody>
          </p:sp>
        </p:grpSp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1ED2EE44-587F-9B25-B6FB-A9464C0998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38962" y="5174124"/>
              <a:ext cx="1077880" cy="782899"/>
              <a:chOff x="1000766" y="2171951"/>
              <a:chExt cx="1302783" cy="946249"/>
            </a:xfrm>
          </p:grpSpPr>
          <p:sp>
            <p:nvSpPr>
              <p:cNvPr id="60" name="Forme libre : forme 59">
                <a:extLst>
                  <a:ext uri="{FF2B5EF4-FFF2-40B4-BE49-F238E27FC236}">
                    <a16:creationId xmlns:a16="http://schemas.microsoft.com/office/drawing/2014/main" id="{F6001831-E24A-2EEB-C601-84D77FA24F56}"/>
                  </a:ext>
                </a:extLst>
              </p:cNvPr>
              <p:cNvSpPr/>
              <p:nvPr/>
            </p:nvSpPr>
            <p:spPr>
              <a:xfrm>
                <a:off x="1001222" y="2292466"/>
                <a:ext cx="1302327" cy="825734"/>
              </a:xfrm>
              <a:custGeom>
                <a:avLst/>
                <a:gdLst>
                  <a:gd name="connsiteX0" fmla="*/ 0 w 1302327"/>
                  <a:gd name="connsiteY0" fmla="*/ 3695 h 825731"/>
                  <a:gd name="connsiteX1" fmla="*/ 650240 w 1302327"/>
                  <a:gd name="connsiteY1" fmla="*/ 825731 h 825731"/>
                  <a:gd name="connsiteX2" fmla="*/ 1302327 w 1302327"/>
                  <a:gd name="connsiteY2" fmla="*/ 0 h 825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2327" h="825731">
                    <a:moveTo>
                      <a:pt x="0" y="3695"/>
                    </a:moveTo>
                    <a:lnTo>
                      <a:pt x="650240" y="825731"/>
                    </a:lnTo>
                    <a:lnTo>
                      <a:pt x="1302327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BE"/>
              </a:p>
            </p:txBody>
          </p:sp>
          <p:sp>
            <p:nvSpPr>
              <p:cNvPr id="61" name="Ellipse 60">
                <a:extLst>
                  <a:ext uri="{FF2B5EF4-FFF2-40B4-BE49-F238E27FC236}">
                    <a16:creationId xmlns:a16="http://schemas.microsoft.com/office/drawing/2014/main" id="{55EC1875-84B9-386F-CF56-DE693AB3C62D}"/>
                  </a:ext>
                </a:extLst>
              </p:cNvPr>
              <p:cNvSpPr/>
              <p:nvPr/>
            </p:nvSpPr>
            <p:spPr>
              <a:xfrm>
                <a:off x="1000766" y="2171951"/>
                <a:ext cx="1301641" cy="24314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BE"/>
              </a:p>
            </p:txBody>
          </p:sp>
        </p:grpSp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9551FD94-CD69-62B4-983D-1EBAA90A8E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7430" y="4728946"/>
              <a:ext cx="0" cy="432000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9E00724-A4C6-332F-3064-E5844F762EA8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0AFF5B-DD04-3925-1632-FADD23463A9D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2/10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EF89D5F-0639-2785-B2EA-5076E1A99849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pic>
        <p:nvPicPr>
          <p:cNvPr id="34" name="Picture 2" descr="ICMMB 2024">
            <a:extLst>
              <a:ext uri="{FF2B5EF4-FFF2-40B4-BE49-F238E27FC236}">
                <a16:creationId xmlns:a16="http://schemas.microsoft.com/office/drawing/2014/main" id="{686E70C0-D851-8F27-4C19-1350990E3255}"/>
              </a:ext>
            </a:extLst>
          </p:cNvPr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41" r="2270" b="49973"/>
          <a:stretch/>
        </p:blipFill>
        <p:spPr bwMode="auto">
          <a:xfrm>
            <a:off x="199687" y="6329885"/>
            <a:ext cx="1723837" cy="3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8F19FFA-A793-C86E-839A-B67CBE8F2861}"/>
              </a:ext>
            </a:extLst>
          </p:cNvPr>
          <p:cNvSpPr txBox="1">
            <a:spLocks/>
          </p:cNvSpPr>
          <p:nvPr>
            <p:custDataLst>
              <p:tags r:id="rId24"/>
            </p:custDataLst>
          </p:nvPr>
        </p:nvSpPr>
        <p:spPr>
          <a:xfrm>
            <a:off x="8512104" y="3114480"/>
            <a:ext cx="3050202" cy="8089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BE" sz="18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Strain</a:t>
            </a:r>
            <a:r>
              <a:rPr lang="fr-BE" sz="18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distribution</a:t>
            </a:r>
          </a:p>
          <a:p>
            <a:pPr algn="ctr">
              <a:lnSpc>
                <a:spcPct val="100000"/>
              </a:lnSpc>
            </a:pPr>
            <a:r>
              <a:rPr lang="fr-BE" sz="18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Simulation</a:t>
            </a:r>
          </a:p>
          <a:p>
            <a:pPr algn="ctr">
              <a:lnSpc>
                <a:spcPct val="100000"/>
              </a:lnSpc>
            </a:pPr>
            <a:r>
              <a:rPr lang="fr-BE" sz="18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10 µm</a:t>
            </a:r>
          </a:p>
        </p:txBody>
      </p:sp>
    </p:spTree>
    <p:extLst>
      <p:ext uri="{BB962C8B-B14F-4D97-AF65-F5344CB8AC3E}">
        <p14:creationId xmlns:p14="http://schemas.microsoft.com/office/powerpoint/2010/main" val="2796344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 83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3845064C-990E-E6F1-7E9D-BD15B2F341F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4" r="21072" b="9262"/>
          <a:stretch/>
        </p:blipFill>
        <p:spPr>
          <a:xfrm>
            <a:off x="10361933" y="3540531"/>
            <a:ext cx="1477457" cy="2118312"/>
          </a:xfrm>
          <a:prstGeom prst="rect">
            <a:avLst/>
          </a:prstGeom>
        </p:spPr>
      </p:pic>
      <p:pic>
        <p:nvPicPr>
          <p:cNvPr id="78" name="Image 77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43AC3B64-C8AC-21A6-5864-99CB59AAE0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5" r="16804" b="9076"/>
          <a:stretch/>
        </p:blipFill>
        <p:spPr>
          <a:xfrm>
            <a:off x="8080278" y="3842566"/>
            <a:ext cx="1547567" cy="1806849"/>
          </a:xfrm>
          <a:prstGeom prst="rect">
            <a:avLst/>
          </a:prstGeom>
        </p:spPr>
      </p:pic>
      <p:pic>
        <p:nvPicPr>
          <p:cNvPr id="76" name="Image 75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6D2AC491-DECD-762F-65C8-10EFB289E98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0" r="20121" b="9991"/>
          <a:stretch/>
        </p:blipFill>
        <p:spPr>
          <a:xfrm>
            <a:off x="5688927" y="3863567"/>
            <a:ext cx="1433488" cy="1760063"/>
          </a:xfrm>
          <a:prstGeom prst="rect">
            <a:avLst/>
          </a:prstGeom>
        </p:spPr>
      </p:pic>
      <p:pic>
        <p:nvPicPr>
          <p:cNvPr id="74" name="Image 73" descr="Une image contenant texte, capture d’écran, diagramme, Rectangle&#10;&#10;Description générée automatiquement">
            <a:extLst>
              <a:ext uri="{FF2B5EF4-FFF2-40B4-BE49-F238E27FC236}">
                <a16:creationId xmlns:a16="http://schemas.microsoft.com/office/drawing/2014/main" id="{9B3FC4FF-747F-45A4-95BA-27D519E23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5" r="17652" b="9170"/>
          <a:stretch/>
        </p:blipFill>
        <p:spPr>
          <a:xfrm>
            <a:off x="8092809" y="1282634"/>
            <a:ext cx="1476916" cy="1733038"/>
          </a:xfrm>
          <a:prstGeom prst="rect">
            <a:avLst/>
          </a:prstGeom>
        </p:spPr>
      </p:pic>
      <p:pic>
        <p:nvPicPr>
          <p:cNvPr id="72" name="Image 71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067F095D-2D20-125E-F557-595C7EDF132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2" r="19113" b="9542"/>
          <a:stretch/>
        </p:blipFill>
        <p:spPr>
          <a:xfrm>
            <a:off x="10364724" y="1218899"/>
            <a:ext cx="1474666" cy="1792617"/>
          </a:xfrm>
          <a:prstGeom prst="rect">
            <a:avLst/>
          </a:prstGeom>
        </p:spPr>
      </p:pic>
      <p:pic>
        <p:nvPicPr>
          <p:cNvPr id="70" name="Image 69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1DD96C3C-EA8E-BB1D-35C6-5AEE70DE2D2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8" r="21320" b="10072"/>
          <a:stretch/>
        </p:blipFill>
        <p:spPr>
          <a:xfrm>
            <a:off x="5696543" y="1230600"/>
            <a:ext cx="1432286" cy="1780577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B913B4DB-2508-FA3A-41B8-07F7BAE2251E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Microstructural changes 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with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age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endParaRPr lang="fr-BE" sz="3600" kern="1400" dirty="0">
              <a:latin typeface="Source Sans Pro" panose="020B0503030403020204" pitchFamily="34" charset="0"/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FEDDD8-3AC7-C64B-B41A-4E960C98C44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9">
            <a:alphaModFix/>
          </a:blip>
          <a:stretch>
            <a:fillRect/>
          </a:stretch>
        </p:blipFill>
        <p:spPr>
          <a:xfrm flipH="1">
            <a:off x="2624410" y="1436097"/>
            <a:ext cx="2401888" cy="3024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5AF4FB-8600-D05A-7434-A7310F8761A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291381" y="1429696"/>
            <a:ext cx="2383211" cy="3060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135D0B0-8B01-9682-EA79-D0A38DDB2CAC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3154914" y="4494133"/>
            <a:ext cx="1235863" cy="389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2000" b="1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Old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EBFA2A9-AE40-A823-4BCF-9F2BE2ED02F4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791839" y="4481758"/>
            <a:ext cx="1518945" cy="389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2000" b="1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Adult</a:t>
            </a:r>
            <a:r>
              <a:rPr lang="fr-BE" sz="2000" b="1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 </a:t>
            </a:r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66BF5765-67B7-3470-F56E-0724A6AE2E52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2866649" y="1633919"/>
            <a:ext cx="1966926" cy="788961"/>
          </a:xfrm>
          <a:custGeom>
            <a:avLst/>
            <a:gdLst>
              <a:gd name="connsiteX0" fmla="*/ 13320 w 1966926"/>
              <a:gd name="connsiteY0" fmla="*/ 783863 h 788961"/>
              <a:gd name="connsiteX1" fmla="*/ 9413 w 1966926"/>
              <a:gd name="connsiteY1" fmla="*/ 651001 h 788961"/>
              <a:gd name="connsiteX2" fmla="*/ 99289 w 1966926"/>
              <a:gd name="connsiteY2" fmla="*/ 416540 h 788961"/>
              <a:gd name="connsiteX3" fmla="*/ 185259 w 1966926"/>
              <a:gd name="connsiteY3" fmla="*/ 354017 h 788961"/>
              <a:gd name="connsiteX4" fmla="*/ 306397 w 1966926"/>
              <a:gd name="connsiteY4" fmla="*/ 314940 h 788961"/>
              <a:gd name="connsiteX5" fmla="*/ 400182 w 1966926"/>
              <a:gd name="connsiteY5" fmla="*/ 275863 h 788961"/>
              <a:gd name="connsiteX6" fmla="*/ 482243 w 1966926"/>
              <a:gd name="connsiteY6" fmla="*/ 232878 h 788961"/>
              <a:gd name="connsiteX7" fmla="*/ 509597 w 1966926"/>
              <a:gd name="connsiteY7" fmla="*/ 232878 h 788961"/>
              <a:gd name="connsiteX8" fmla="*/ 576028 w 1966926"/>
              <a:gd name="connsiteY8" fmla="*/ 318847 h 788961"/>
              <a:gd name="connsiteX9" fmla="*/ 654182 w 1966926"/>
              <a:gd name="connsiteY9" fmla="*/ 357924 h 788961"/>
              <a:gd name="connsiteX10" fmla="*/ 720613 w 1966926"/>
              <a:gd name="connsiteY10" fmla="*/ 369647 h 788961"/>
              <a:gd name="connsiteX11" fmla="*/ 787043 w 1966926"/>
              <a:gd name="connsiteY11" fmla="*/ 369647 h 788961"/>
              <a:gd name="connsiteX12" fmla="*/ 915997 w 1966926"/>
              <a:gd name="connsiteY12" fmla="*/ 357924 h 788961"/>
              <a:gd name="connsiteX13" fmla="*/ 990243 w 1966926"/>
              <a:gd name="connsiteY13" fmla="*/ 299309 h 788961"/>
              <a:gd name="connsiteX14" fmla="*/ 1041043 w 1966926"/>
              <a:gd name="connsiteY14" fmla="*/ 217247 h 788961"/>
              <a:gd name="connsiteX15" fmla="*/ 1087936 w 1966926"/>
              <a:gd name="connsiteY15" fmla="*/ 135186 h 788961"/>
              <a:gd name="connsiteX16" fmla="*/ 1123105 w 1966926"/>
              <a:gd name="connsiteY16" fmla="*/ 115647 h 788961"/>
              <a:gd name="connsiteX17" fmla="*/ 1205166 w 1966926"/>
              <a:gd name="connsiteY17" fmla="*/ 115647 h 788961"/>
              <a:gd name="connsiteX18" fmla="*/ 1275505 w 1966926"/>
              <a:gd name="connsiteY18" fmla="*/ 96109 h 788961"/>
              <a:gd name="connsiteX19" fmla="*/ 1377105 w 1966926"/>
              <a:gd name="connsiteY19" fmla="*/ 68755 h 788961"/>
              <a:gd name="connsiteX20" fmla="*/ 1439628 w 1966926"/>
              <a:gd name="connsiteY20" fmla="*/ 49217 h 788961"/>
              <a:gd name="connsiteX21" fmla="*/ 1478705 w 1966926"/>
              <a:gd name="connsiteY21" fmla="*/ 25770 h 788961"/>
              <a:gd name="connsiteX22" fmla="*/ 1506059 w 1966926"/>
              <a:gd name="connsiteY22" fmla="*/ 2324 h 788961"/>
              <a:gd name="connsiteX23" fmla="*/ 1537320 w 1966926"/>
              <a:gd name="connsiteY23" fmla="*/ 10140 h 788961"/>
              <a:gd name="connsiteX24" fmla="*/ 1615474 w 1966926"/>
              <a:gd name="connsiteY24" fmla="*/ 84386 h 788961"/>
              <a:gd name="connsiteX25" fmla="*/ 1658459 w 1966926"/>
              <a:gd name="connsiteY25" fmla="*/ 135186 h 788961"/>
              <a:gd name="connsiteX26" fmla="*/ 1670182 w 1966926"/>
              <a:gd name="connsiteY26" fmla="*/ 154724 h 788961"/>
              <a:gd name="connsiteX27" fmla="*/ 1728797 w 1966926"/>
              <a:gd name="connsiteY27" fmla="*/ 178170 h 788961"/>
              <a:gd name="connsiteX28" fmla="*/ 1767874 w 1966926"/>
              <a:gd name="connsiteY28" fmla="*/ 232878 h 788961"/>
              <a:gd name="connsiteX29" fmla="*/ 1795228 w 1966926"/>
              <a:gd name="connsiteY29" fmla="*/ 256324 h 788961"/>
              <a:gd name="connsiteX30" fmla="*/ 1830397 w 1966926"/>
              <a:gd name="connsiteY30" fmla="*/ 275863 h 788961"/>
              <a:gd name="connsiteX31" fmla="*/ 1885105 w 1966926"/>
              <a:gd name="connsiteY31" fmla="*/ 346201 h 788961"/>
              <a:gd name="connsiteX32" fmla="*/ 1931997 w 1966926"/>
              <a:gd name="connsiteY32" fmla="*/ 416540 h 788961"/>
              <a:gd name="connsiteX33" fmla="*/ 1963259 w 1966926"/>
              <a:gd name="connsiteY33" fmla="*/ 475155 h 788961"/>
              <a:gd name="connsiteX34" fmla="*/ 1963259 w 1966926"/>
              <a:gd name="connsiteY34" fmla="*/ 510324 h 788961"/>
              <a:gd name="connsiteX35" fmla="*/ 1935905 w 1966926"/>
              <a:gd name="connsiteY35" fmla="*/ 525955 h 788961"/>
              <a:gd name="connsiteX36" fmla="*/ 1889013 w 1966926"/>
              <a:gd name="connsiteY36" fmla="*/ 514232 h 788961"/>
              <a:gd name="connsiteX37" fmla="*/ 1838213 w 1966926"/>
              <a:gd name="connsiteY37" fmla="*/ 451709 h 788961"/>
              <a:gd name="connsiteX38" fmla="*/ 1810859 w 1966926"/>
              <a:gd name="connsiteY38" fmla="*/ 412632 h 788961"/>
              <a:gd name="connsiteX39" fmla="*/ 1720982 w 1966926"/>
              <a:gd name="connsiteY39" fmla="*/ 361832 h 788961"/>
              <a:gd name="connsiteX40" fmla="*/ 1650643 w 1966926"/>
              <a:gd name="connsiteY40" fmla="*/ 318847 h 788961"/>
              <a:gd name="connsiteX41" fmla="*/ 1490428 w 1966926"/>
              <a:gd name="connsiteY41" fmla="*/ 279770 h 788961"/>
              <a:gd name="connsiteX42" fmla="*/ 1388828 w 1966926"/>
              <a:gd name="connsiteY42" fmla="*/ 271955 h 788961"/>
              <a:gd name="connsiteX43" fmla="*/ 1279413 w 1966926"/>
              <a:gd name="connsiteY43" fmla="*/ 303217 h 788961"/>
              <a:gd name="connsiteX44" fmla="*/ 1209074 w 1966926"/>
              <a:gd name="connsiteY44" fmla="*/ 346201 h 788961"/>
              <a:gd name="connsiteX45" fmla="*/ 1095751 w 1966926"/>
              <a:gd name="connsiteY45" fmla="*/ 428263 h 788961"/>
              <a:gd name="connsiteX46" fmla="*/ 955074 w 1966926"/>
              <a:gd name="connsiteY46" fmla="*/ 533770 h 788961"/>
              <a:gd name="connsiteX47" fmla="*/ 908182 w 1966926"/>
              <a:gd name="connsiteY47" fmla="*/ 588478 h 788961"/>
              <a:gd name="connsiteX48" fmla="*/ 853474 w 1966926"/>
              <a:gd name="connsiteY48" fmla="*/ 588478 h 788961"/>
              <a:gd name="connsiteX49" fmla="*/ 744059 w 1966926"/>
              <a:gd name="connsiteY49" fmla="*/ 568940 h 788961"/>
              <a:gd name="connsiteX50" fmla="*/ 638551 w 1966926"/>
              <a:gd name="connsiteY50" fmla="*/ 537678 h 788961"/>
              <a:gd name="connsiteX51" fmla="*/ 529136 w 1966926"/>
              <a:gd name="connsiteY51" fmla="*/ 537678 h 788961"/>
              <a:gd name="connsiteX52" fmla="*/ 384551 w 1966926"/>
              <a:gd name="connsiteY52" fmla="*/ 561124 h 788961"/>
              <a:gd name="connsiteX53" fmla="*/ 286859 w 1966926"/>
              <a:gd name="connsiteY53" fmla="*/ 576755 h 788961"/>
              <a:gd name="connsiteX54" fmla="*/ 177443 w 1966926"/>
              <a:gd name="connsiteY54" fmla="*/ 662724 h 788961"/>
              <a:gd name="connsiteX55" fmla="*/ 146182 w 1966926"/>
              <a:gd name="connsiteY55" fmla="*/ 701801 h 788961"/>
              <a:gd name="connsiteX56" fmla="*/ 103197 w 1966926"/>
              <a:gd name="connsiteY56" fmla="*/ 756509 h 788961"/>
              <a:gd name="connsiteX57" fmla="*/ 13320 w 1966926"/>
              <a:gd name="connsiteY57" fmla="*/ 783863 h 788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66926" h="788961">
                <a:moveTo>
                  <a:pt x="13320" y="783863"/>
                </a:moveTo>
                <a:cubicBezTo>
                  <a:pt x="-2311" y="766278"/>
                  <a:pt x="-4915" y="712221"/>
                  <a:pt x="9413" y="651001"/>
                </a:cubicBezTo>
                <a:cubicBezTo>
                  <a:pt x="23741" y="589780"/>
                  <a:pt x="69981" y="466037"/>
                  <a:pt x="99289" y="416540"/>
                </a:cubicBezTo>
                <a:cubicBezTo>
                  <a:pt x="128597" y="367043"/>
                  <a:pt x="150741" y="370950"/>
                  <a:pt x="185259" y="354017"/>
                </a:cubicBezTo>
                <a:cubicBezTo>
                  <a:pt x="219777" y="337084"/>
                  <a:pt x="270577" y="327966"/>
                  <a:pt x="306397" y="314940"/>
                </a:cubicBezTo>
                <a:cubicBezTo>
                  <a:pt x="342217" y="301914"/>
                  <a:pt x="370874" y="289540"/>
                  <a:pt x="400182" y="275863"/>
                </a:cubicBezTo>
                <a:cubicBezTo>
                  <a:pt x="429490" y="262186"/>
                  <a:pt x="464007" y="240042"/>
                  <a:pt x="482243" y="232878"/>
                </a:cubicBezTo>
                <a:cubicBezTo>
                  <a:pt x="500479" y="225714"/>
                  <a:pt x="493966" y="218550"/>
                  <a:pt x="509597" y="232878"/>
                </a:cubicBezTo>
                <a:cubicBezTo>
                  <a:pt x="525228" y="247206"/>
                  <a:pt x="551931" y="298006"/>
                  <a:pt x="576028" y="318847"/>
                </a:cubicBezTo>
                <a:cubicBezTo>
                  <a:pt x="600125" y="339688"/>
                  <a:pt x="630085" y="349457"/>
                  <a:pt x="654182" y="357924"/>
                </a:cubicBezTo>
                <a:cubicBezTo>
                  <a:pt x="678279" y="366391"/>
                  <a:pt x="698470" y="367693"/>
                  <a:pt x="720613" y="369647"/>
                </a:cubicBezTo>
                <a:cubicBezTo>
                  <a:pt x="742756" y="371601"/>
                  <a:pt x="754479" y="371601"/>
                  <a:pt x="787043" y="369647"/>
                </a:cubicBezTo>
                <a:cubicBezTo>
                  <a:pt x="819607" y="367693"/>
                  <a:pt x="882130" y="369647"/>
                  <a:pt x="915997" y="357924"/>
                </a:cubicBezTo>
                <a:cubicBezTo>
                  <a:pt x="949864" y="346201"/>
                  <a:pt x="969402" y="322755"/>
                  <a:pt x="990243" y="299309"/>
                </a:cubicBezTo>
                <a:cubicBezTo>
                  <a:pt x="1011084" y="275863"/>
                  <a:pt x="1024761" y="244601"/>
                  <a:pt x="1041043" y="217247"/>
                </a:cubicBezTo>
                <a:cubicBezTo>
                  <a:pt x="1057325" y="189893"/>
                  <a:pt x="1074259" y="152119"/>
                  <a:pt x="1087936" y="135186"/>
                </a:cubicBezTo>
                <a:cubicBezTo>
                  <a:pt x="1101613" y="118253"/>
                  <a:pt x="1103567" y="118903"/>
                  <a:pt x="1123105" y="115647"/>
                </a:cubicBezTo>
                <a:cubicBezTo>
                  <a:pt x="1142643" y="112390"/>
                  <a:pt x="1179766" y="118903"/>
                  <a:pt x="1205166" y="115647"/>
                </a:cubicBezTo>
                <a:cubicBezTo>
                  <a:pt x="1230566" y="112391"/>
                  <a:pt x="1275505" y="96109"/>
                  <a:pt x="1275505" y="96109"/>
                </a:cubicBezTo>
                <a:lnTo>
                  <a:pt x="1377105" y="68755"/>
                </a:lnTo>
                <a:cubicBezTo>
                  <a:pt x="1404459" y="60940"/>
                  <a:pt x="1422695" y="56381"/>
                  <a:pt x="1439628" y="49217"/>
                </a:cubicBezTo>
                <a:cubicBezTo>
                  <a:pt x="1456561" y="42053"/>
                  <a:pt x="1467633" y="33586"/>
                  <a:pt x="1478705" y="25770"/>
                </a:cubicBezTo>
                <a:cubicBezTo>
                  <a:pt x="1489777" y="17954"/>
                  <a:pt x="1496290" y="4929"/>
                  <a:pt x="1506059" y="2324"/>
                </a:cubicBezTo>
                <a:cubicBezTo>
                  <a:pt x="1515828" y="-281"/>
                  <a:pt x="1519084" y="-3537"/>
                  <a:pt x="1537320" y="10140"/>
                </a:cubicBezTo>
                <a:cubicBezTo>
                  <a:pt x="1555556" y="23817"/>
                  <a:pt x="1595284" y="63545"/>
                  <a:pt x="1615474" y="84386"/>
                </a:cubicBezTo>
                <a:cubicBezTo>
                  <a:pt x="1635664" y="105227"/>
                  <a:pt x="1649341" y="123463"/>
                  <a:pt x="1658459" y="135186"/>
                </a:cubicBezTo>
                <a:cubicBezTo>
                  <a:pt x="1667577" y="146909"/>
                  <a:pt x="1658459" y="147560"/>
                  <a:pt x="1670182" y="154724"/>
                </a:cubicBezTo>
                <a:cubicBezTo>
                  <a:pt x="1681905" y="161888"/>
                  <a:pt x="1712515" y="165144"/>
                  <a:pt x="1728797" y="178170"/>
                </a:cubicBezTo>
                <a:cubicBezTo>
                  <a:pt x="1745079" y="191196"/>
                  <a:pt x="1756802" y="219853"/>
                  <a:pt x="1767874" y="232878"/>
                </a:cubicBezTo>
                <a:cubicBezTo>
                  <a:pt x="1778946" y="245903"/>
                  <a:pt x="1784807" y="249160"/>
                  <a:pt x="1795228" y="256324"/>
                </a:cubicBezTo>
                <a:cubicBezTo>
                  <a:pt x="1805649" y="263488"/>
                  <a:pt x="1815418" y="260884"/>
                  <a:pt x="1830397" y="275863"/>
                </a:cubicBezTo>
                <a:cubicBezTo>
                  <a:pt x="1845376" y="290842"/>
                  <a:pt x="1868172" y="322755"/>
                  <a:pt x="1885105" y="346201"/>
                </a:cubicBezTo>
                <a:cubicBezTo>
                  <a:pt x="1902038" y="369647"/>
                  <a:pt x="1918971" y="395048"/>
                  <a:pt x="1931997" y="416540"/>
                </a:cubicBezTo>
                <a:cubicBezTo>
                  <a:pt x="1945023" y="438032"/>
                  <a:pt x="1958049" y="459524"/>
                  <a:pt x="1963259" y="475155"/>
                </a:cubicBezTo>
                <a:cubicBezTo>
                  <a:pt x="1968469" y="490786"/>
                  <a:pt x="1967818" y="501857"/>
                  <a:pt x="1963259" y="510324"/>
                </a:cubicBezTo>
                <a:cubicBezTo>
                  <a:pt x="1958700" y="518791"/>
                  <a:pt x="1948279" y="525304"/>
                  <a:pt x="1935905" y="525955"/>
                </a:cubicBezTo>
                <a:cubicBezTo>
                  <a:pt x="1923531" y="526606"/>
                  <a:pt x="1905295" y="526606"/>
                  <a:pt x="1889013" y="514232"/>
                </a:cubicBezTo>
                <a:cubicBezTo>
                  <a:pt x="1872731" y="501858"/>
                  <a:pt x="1851239" y="468642"/>
                  <a:pt x="1838213" y="451709"/>
                </a:cubicBezTo>
                <a:cubicBezTo>
                  <a:pt x="1825187" y="434776"/>
                  <a:pt x="1830397" y="427611"/>
                  <a:pt x="1810859" y="412632"/>
                </a:cubicBezTo>
                <a:cubicBezTo>
                  <a:pt x="1791321" y="397653"/>
                  <a:pt x="1747685" y="377463"/>
                  <a:pt x="1720982" y="361832"/>
                </a:cubicBezTo>
                <a:cubicBezTo>
                  <a:pt x="1694279" y="346201"/>
                  <a:pt x="1689069" y="332524"/>
                  <a:pt x="1650643" y="318847"/>
                </a:cubicBezTo>
                <a:cubicBezTo>
                  <a:pt x="1612217" y="305170"/>
                  <a:pt x="1534064" y="287585"/>
                  <a:pt x="1490428" y="279770"/>
                </a:cubicBezTo>
                <a:cubicBezTo>
                  <a:pt x="1446792" y="271955"/>
                  <a:pt x="1423997" y="268047"/>
                  <a:pt x="1388828" y="271955"/>
                </a:cubicBezTo>
                <a:cubicBezTo>
                  <a:pt x="1353659" y="275863"/>
                  <a:pt x="1309372" y="290843"/>
                  <a:pt x="1279413" y="303217"/>
                </a:cubicBezTo>
                <a:cubicBezTo>
                  <a:pt x="1249454" y="315591"/>
                  <a:pt x="1239684" y="325360"/>
                  <a:pt x="1209074" y="346201"/>
                </a:cubicBezTo>
                <a:cubicBezTo>
                  <a:pt x="1178464" y="367042"/>
                  <a:pt x="1138084" y="397001"/>
                  <a:pt x="1095751" y="428263"/>
                </a:cubicBezTo>
                <a:cubicBezTo>
                  <a:pt x="1053418" y="459524"/>
                  <a:pt x="986336" y="507067"/>
                  <a:pt x="955074" y="533770"/>
                </a:cubicBezTo>
                <a:cubicBezTo>
                  <a:pt x="923813" y="560472"/>
                  <a:pt x="925115" y="579360"/>
                  <a:pt x="908182" y="588478"/>
                </a:cubicBezTo>
                <a:cubicBezTo>
                  <a:pt x="891249" y="597596"/>
                  <a:pt x="880828" y="591734"/>
                  <a:pt x="853474" y="588478"/>
                </a:cubicBezTo>
                <a:cubicBezTo>
                  <a:pt x="826120" y="585222"/>
                  <a:pt x="779879" y="577407"/>
                  <a:pt x="744059" y="568940"/>
                </a:cubicBezTo>
                <a:cubicBezTo>
                  <a:pt x="708239" y="560473"/>
                  <a:pt x="674372" y="542888"/>
                  <a:pt x="638551" y="537678"/>
                </a:cubicBezTo>
                <a:cubicBezTo>
                  <a:pt x="602731" y="532468"/>
                  <a:pt x="571469" y="533770"/>
                  <a:pt x="529136" y="537678"/>
                </a:cubicBezTo>
                <a:cubicBezTo>
                  <a:pt x="486803" y="541586"/>
                  <a:pt x="424930" y="554611"/>
                  <a:pt x="384551" y="561124"/>
                </a:cubicBezTo>
                <a:cubicBezTo>
                  <a:pt x="344172" y="567637"/>
                  <a:pt x="321377" y="559822"/>
                  <a:pt x="286859" y="576755"/>
                </a:cubicBezTo>
                <a:cubicBezTo>
                  <a:pt x="252341" y="593688"/>
                  <a:pt x="200889" y="641883"/>
                  <a:pt x="177443" y="662724"/>
                </a:cubicBezTo>
                <a:cubicBezTo>
                  <a:pt x="153997" y="683565"/>
                  <a:pt x="158556" y="686170"/>
                  <a:pt x="146182" y="701801"/>
                </a:cubicBezTo>
                <a:cubicBezTo>
                  <a:pt x="133808" y="717432"/>
                  <a:pt x="125992" y="744135"/>
                  <a:pt x="103197" y="756509"/>
                </a:cubicBezTo>
                <a:cubicBezTo>
                  <a:pt x="80402" y="768883"/>
                  <a:pt x="28951" y="801448"/>
                  <a:pt x="13320" y="783863"/>
                </a:cubicBezTo>
                <a:close/>
              </a:path>
            </a:pathLst>
          </a:custGeom>
          <a:solidFill>
            <a:srgbClr val="7DA2D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581B2C38-ED5A-35E8-D36C-5020DABEF45F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85000" y="1639833"/>
            <a:ext cx="1790645" cy="699601"/>
          </a:xfrm>
          <a:custGeom>
            <a:avLst/>
            <a:gdLst>
              <a:gd name="connsiteX0" fmla="*/ 82350 w 1790645"/>
              <a:gd name="connsiteY0" fmla="*/ 699601 h 699601"/>
              <a:gd name="connsiteX1" fmla="*/ 49154 w 1790645"/>
              <a:gd name="connsiteY1" fmla="*/ 627174 h 699601"/>
              <a:gd name="connsiteX2" fmla="*/ 21994 w 1790645"/>
              <a:gd name="connsiteY2" fmla="*/ 560782 h 699601"/>
              <a:gd name="connsiteX3" fmla="*/ 6905 w 1790645"/>
              <a:gd name="connsiteY3" fmla="*/ 449122 h 699601"/>
              <a:gd name="connsiteX4" fmla="*/ 869 w 1790645"/>
              <a:gd name="connsiteY4" fmla="*/ 406873 h 699601"/>
              <a:gd name="connsiteX5" fmla="*/ 25012 w 1790645"/>
              <a:gd name="connsiteY5" fmla="*/ 352552 h 699601"/>
              <a:gd name="connsiteX6" fmla="*/ 82350 w 1790645"/>
              <a:gd name="connsiteY6" fmla="*/ 325391 h 699601"/>
              <a:gd name="connsiteX7" fmla="*/ 148743 w 1790645"/>
              <a:gd name="connsiteY7" fmla="*/ 301249 h 699601"/>
              <a:gd name="connsiteX8" fmla="*/ 218152 w 1790645"/>
              <a:gd name="connsiteY8" fmla="*/ 274089 h 699601"/>
              <a:gd name="connsiteX9" fmla="*/ 302651 w 1790645"/>
              <a:gd name="connsiteY9" fmla="*/ 255982 h 699601"/>
              <a:gd name="connsiteX10" fmla="*/ 372061 w 1790645"/>
              <a:gd name="connsiteY10" fmla="*/ 234857 h 699601"/>
              <a:gd name="connsiteX11" fmla="*/ 417329 w 1790645"/>
              <a:gd name="connsiteY11" fmla="*/ 225803 h 699601"/>
              <a:gd name="connsiteX12" fmla="*/ 480703 w 1790645"/>
              <a:gd name="connsiteY12" fmla="*/ 225803 h 699601"/>
              <a:gd name="connsiteX13" fmla="*/ 562184 w 1790645"/>
              <a:gd name="connsiteY13" fmla="*/ 255982 h 699601"/>
              <a:gd name="connsiteX14" fmla="*/ 595380 w 1790645"/>
              <a:gd name="connsiteY14" fmla="*/ 301249 h 699601"/>
              <a:gd name="connsiteX15" fmla="*/ 619523 w 1790645"/>
              <a:gd name="connsiteY15" fmla="*/ 391784 h 699601"/>
              <a:gd name="connsiteX16" fmla="*/ 643665 w 1790645"/>
              <a:gd name="connsiteY16" fmla="*/ 427997 h 699601"/>
              <a:gd name="connsiteX17" fmla="*/ 655737 w 1790645"/>
              <a:gd name="connsiteY17" fmla="*/ 449122 h 699601"/>
              <a:gd name="connsiteX18" fmla="*/ 728164 w 1790645"/>
              <a:gd name="connsiteY18" fmla="*/ 421962 h 699601"/>
              <a:gd name="connsiteX19" fmla="*/ 927341 w 1790645"/>
              <a:gd name="connsiteY19" fmla="*/ 231839 h 699601"/>
              <a:gd name="connsiteX20" fmla="*/ 945448 w 1790645"/>
              <a:gd name="connsiteY20" fmla="*/ 138287 h 699601"/>
              <a:gd name="connsiteX21" fmla="*/ 969590 w 1790645"/>
              <a:gd name="connsiteY21" fmla="*/ 86984 h 699601"/>
              <a:gd name="connsiteX22" fmla="*/ 1045036 w 1790645"/>
              <a:gd name="connsiteY22" fmla="*/ 44734 h 699601"/>
              <a:gd name="connsiteX23" fmla="*/ 1156695 w 1790645"/>
              <a:gd name="connsiteY23" fmla="*/ 44734 h 699601"/>
              <a:gd name="connsiteX24" fmla="*/ 1277408 w 1790645"/>
              <a:gd name="connsiteY24" fmla="*/ 62841 h 699601"/>
              <a:gd name="connsiteX25" fmla="*/ 1380014 w 1790645"/>
              <a:gd name="connsiteY25" fmla="*/ 62841 h 699601"/>
              <a:gd name="connsiteX26" fmla="*/ 1488655 w 1790645"/>
              <a:gd name="connsiteY26" fmla="*/ 32663 h 699601"/>
              <a:gd name="connsiteX27" fmla="*/ 1533923 w 1790645"/>
              <a:gd name="connsiteY27" fmla="*/ 11538 h 699601"/>
              <a:gd name="connsiteX28" fmla="*/ 1651618 w 1790645"/>
              <a:gd name="connsiteY28" fmla="*/ 2485 h 699601"/>
              <a:gd name="connsiteX29" fmla="*/ 1699903 w 1790645"/>
              <a:gd name="connsiteY29" fmla="*/ 56805 h 699601"/>
              <a:gd name="connsiteX30" fmla="*/ 1733099 w 1790645"/>
              <a:gd name="connsiteY30" fmla="*/ 135269 h 699601"/>
              <a:gd name="connsiteX31" fmla="*/ 1748188 w 1790645"/>
              <a:gd name="connsiteY31" fmla="*/ 231839 h 699601"/>
              <a:gd name="connsiteX32" fmla="*/ 1772331 w 1790645"/>
              <a:gd name="connsiteY32" fmla="*/ 337463 h 699601"/>
              <a:gd name="connsiteX33" fmla="*/ 1790438 w 1790645"/>
              <a:gd name="connsiteY33" fmla="*/ 385748 h 699601"/>
              <a:gd name="connsiteX34" fmla="*/ 1760259 w 1790645"/>
              <a:gd name="connsiteY34" fmla="*/ 406873 h 699601"/>
              <a:gd name="connsiteX35" fmla="*/ 1588244 w 1790645"/>
              <a:gd name="connsiteY35" fmla="*/ 388766 h 699601"/>
              <a:gd name="connsiteX36" fmla="*/ 1533923 w 1790645"/>
              <a:gd name="connsiteY36" fmla="*/ 400837 h 699601"/>
              <a:gd name="connsiteX37" fmla="*/ 1425281 w 1790645"/>
              <a:gd name="connsiteY37" fmla="*/ 412908 h 699601"/>
              <a:gd name="connsiteX38" fmla="*/ 1313622 w 1790645"/>
              <a:gd name="connsiteY38" fmla="*/ 412908 h 699601"/>
              <a:gd name="connsiteX39" fmla="*/ 1159713 w 1790645"/>
              <a:gd name="connsiteY39" fmla="*/ 400837 h 699601"/>
              <a:gd name="connsiteX40" fmla="*/ 1102374 w 1790645"/>
              <a:gd name="connsiteY40" fmla="*/ 400837 h 699601"/>
              <a:gd name="connsiteX41" fmla="*/ 1002786 w 1790645"/>
              <a:gd name="connsiteY41" fmla="*/ 443087 h 699601"/>
              <a:gd name="connsiteX42" fmla="*/ 851895 w 1790645"/>
              <a:gd name="connsiteY42" fmla="*/ 506461 h 699601"/>
              <a:gd name="connsiteX43" fmla="*/ 770414 w 1790645"/>
              <a:gd name="connsiteY43" fmla="*/ 524568 h 699601"/>
              <a:gd name="connsiteX44" fmla="*/ 697986 w 1790645"/>
              <a:gd name="connsiteY44" fmla="*/ 509479 h 699601"/>
              <a:gd name="connsiteX45" fmla="*/ 568220 w 1790645"/>
              <a:gd name="connsiteY45" fmla="*/ 488354 h 699601"/>
              <a:gd name="connsiteX46" fmla="*/ 447507 w 1790645"/>
              <a:gd name="connsiteY46" fmla="*/ 494390 h 699601"/>
              <a:gd name="connsiteX47" fmla="*/ 338865 w 1790645"/>
              <a:gd name="connsiteY47" fmla="*/ 527586 h 699601"/>
              <a:gd name="connsiteX48" fmla="*/ 221170 w 1790645"/>
              <a:gd name="connsiteY48" fmla="*/ 587942 h 699601"/>
              <a:gd name="connsiteX49" fmla="*/ 166850 w 1790645"/>
              <a:gd name="connsiteY49" fmla="*/ 627174 h 699601"/>
              <a:gd name="connsiteX50" fmla="*/ 82350 w 1790645"/>
              <a:gd name="connsiteY50" fmla="*/ 699601 h 6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790645" h="699601">
                <a:moveTo>
                  <a:pt x="82350" y="699601"/>
                </a:moveTo>
                <a:cubicBezTo>
                  <a:pt x="62734" y="699601"/>
                  <a:pt x="59213" y="650311"/>
                  <a:pt x="49154" y="627174"/>
                </a:cubicBezTo>
                <a:cubicBezTo>
                  <a:pt x="39095" y="604037"/>
                  <a:pt x="29035" y="590457"/>
                  <a:pt x="21994" y="560782"/>
                </a:cubicBezTo>
                <a:cubicBezTo>
                  <a:pt x="14952" y="531107"/>
                  <a:pt x="10426" y="474774"/>
                  <a:pt x="6905" y="449122"/>
                </a:cubicBezTo>
                <a:cubicBezTo>
                  <a:pt x="3384" y="423470"/>
                  <a:pt x="-2149" y="422968"/>
                  <a:pt x="869" y="406873"/>
                </a:cubicBezTo>
                <a:cubicBezTo>
                  <a:pt x="3887" y="390778"/>
                  <a:pt x="11432" y="366132"/>
                  <a:pt x="25012" y="352552"/>
                </a:cubicBezTo>
                <a:cubicBezTo>
                  <a:pt x="38592" y="338972"/>
                  <a:pt x="61728" y="333941"/>
                  <a:pt x="82350" y="325391"/>
                </a:cubicBezTo>
                <a:cubicBezTo>
                  <a:pt x="102972" y="316840"/>
                  <a:pt x="126109" y="309799"/>
                  <a:pt x="148743" y="301249"/>
                </a:cubicBezTo>
                <a:cubicBezTo>
                  <a:pt x="171377" y="292699"/>
                  <a:pt x="192501" y="281633"/>
                  <a:pt x="218152" y="274089"/>
                </a:cubicBezTo>
                <a:cubicBezTo>
                  <a:pt x="243803" y="266545"/>
                  <a:pt x="277000" y="262521"/>
                  <a:pt x="302651" y="255982"/>
                </a:cubicBezTo>
                <a:cubicBezTo>
                  <a:pt x="328303" y="249443"/>
                  <a:pt x="352948" y="239887"/>
                  <a:pt x="372061" y="234857"/>
                </a:cubicBezTo>
                <a:cubicBezTo>
                  <a:pt x="391174" y="229827"/>
                  <a:pt x="399222" y="227312"/>
                  <a:pt x="417329" y="225803"/>
                </a:cubicBezTo>
                <a:cubicBezTo>
                  <a:pt x="435436" y="224294"/>
                  <a:pt x="456561" y="220773"/>
                  <a:pt x="480703" y="225803"/>
                </a:cubicBezTo>
                <a:cubicBezTo>
                  <a:pt x="504846" y="230833"/>
                  <a:pt x="543071" y="243408"/>
                  <a:pt x="562184" y="255982"/>
                </a:cubicBezTo>
                <a:cubicBezTo>
                  <a:pt x="581297" y="268556"/>
                  <a:pt x="585824" y="278615"/>
                  <a:pt x="595380" y="301249"/>
                </a:cubicBezTo>
                <a:cubicBezTo>
                  <a:pt x="604937" y="323883"/>
                  <a:pt x="611476" y="370659"/>
                  <a:pt x="619523" y="391784"/>
                </a:cubicBezTo>
                <a:cubicBezTo>
                  <a:pt x="627570" y="412909"/>
                  <a:pt x="637629" y="418441"/>
                  <a:pt x="643665" y="427997"/>
                </a:cubicBezTo>
                <a:cubicBezTo>
                  <a:pt x="649701" y="437553"/>
                  <a:pt x="641654" y="450128"/>
                  <a:pt x="655737" y="449122"/>
                </a:cubicBezTo>
                <a:cubicBezTo>
                  <a:pt x="669820" y="448116"/>
                  <a:pt x="682897" y="458176"/>
                  <a:pt x="728164" y="421962"/>
                </a:cubicBezTo>
                <a:cubicBezTo>
                  <a:pt x="773431" y="385748"/>
                  <a:pt x="891127" y="279118"/>
                  <a:pt x="927341" y="231839"/>
                </a:cubicBezTo>
                <a:cubicBezTo>
                  <a:pt x="963555" y="184560"/>
                  <a:pt x="938407" y="162429"/>
                  <a:pt x="945448" y="138287"/>
                </a:cubicBezTo>
                <a:cubicBezTo>
                  <a:pt x="952489" y="114145"/>
                  <a:pt x="952992" y="102576"/>
                  <a:pt x="969590" y="86984"/>
                </a:cubicBezTo>
                <a:cubicBezTo>
                  <a:pt x="986188" y="71392"/>
                  <a:pt x="1013852" y="51776"/>
                  <a:pt x="1045036" y="44734"/>
                </a:cubicBezTo>
                <a:cubicBezTo>
                  <a:pt x="1076220" y="37692"/>
                  <a:pt x="1117966" y="41716"/>
                  <a:pt x="1156695" y="44734"/>
                </a:cubicBezTo>
                <a:cubicBezTo>
                  <a:pt x="1195424" y="47752"/>
                  <a:pt x="1240188" y="59823"/>
                  <a:pt x="1277408" y="62841"/>
                </a:cubicBezTo>
                <a:cubicBezTo>
                  <a:pt x="1314628" y="65859"/>
                  <a:pt x="1344806" y="67871"/>
                  <a:pt x="1380014" y="62841"/>
                </a:cubicBezTo>
                <a:cubicBezTo>
                  <a:pt x="1415222" y="57811"/>
                  <a:pt x="1463004" y="41213"/>
                  <a:pt x="1488655" y="32663"/>
                </a:cubicBezTo>
                <a:cubicBezTo>
                  <a:pt x="1514307" y="24112"/>
                  <a:pt x="1506763" y="16568"/>
                  <a:pt x="1533923" y="11538"/>
                </a:cubicBezTo>
                <a:cubicBezTo>
                  <a:pt x="1561083" y="6508"/>
                  <a:pt x="1623955" y="-5059"/>
                  <a:pt x="1651618" y="2485"/>
                </a:cubicBezTo>
                <a:cubicBezTo>
                  <a:pt x="1679281" y="10029"/>
                  <a:pt x="1686323" y="34674"/>
                  <a:pt x="1699903" y="56805"/>
                </a:cubicBezTo>
                <a:cubicBezTo>
                  <a:pt x="1713483" y="78936"/>
                  <a:pt x="1725051" y="106097"/>
                  <a:pt x="1733099" y="135269"/>
                </a:cubicBezTo>
                <a:cubicBezTo>
                  <a:pt x="1741147" y="164441"/>
                  <a:pt x="1741649" y="198140"/>
                  <a:pt x="1748188" y="231839"/>
                </a:cubicBezTo>
                <a:cubicBezTo>
                  <a:pt x="1754727" y="265538"/>
                  <a:pt x="1765289" y="311812"/>
                  <a:pt x="1772331" y="337463"/>
                </a:cubicBezTo>
                <a:cubicBezTo>
                  <a:pt x="1779373" y="363114"/>
                  <a:pt x="1792450" y="374180"/>
                  <a:pt x="1790438" y="385748"/>
                </a:cubicBezTo>
                <a:cubicBezTo>
                  <a:pt x="1788426" y="397316"/>
                  <a:pt x="1793958" y="406370"/>
                  <a:pt x="1760259" y="406873"/>
                </a:cubicBezTo>
                <a:cubicBezTo>
                  <a:pt x="1726560" y="407376"/>
                  <a:pt x="1625967" y="389772"/>
                  <a:pt x="1588244" y="388766"/>
                </a:cubicBezTo>
                <a:cubicBezTo>
                  <a:pt x="1550521" y="387760"/>
                  <a:pt x="1561084" y="396813"/>
                  <a:pt x="1533923" y="400837"/>
                </a:cubicBezTo>
                <a:cubicBezTo>
                  <a:pt x="1506763" y="404861"/>
                  <a:pt x="1461998" y="410896"/>
                  <a:pt x="1425281" y="412908"/>
                </a:cubicBezTo>
                <a:cubicBezTo>
                  <a:pt x="1388564" y="414920"/>
                  <a:pt x="1357883" y="414920"/>
                  <a:pt x="1313622" y="412908"/>
                </a:cubicBezTo>
                <a:cubicBezTo>
                  <a:pt x="1269361" y="410896"/>
                  <a:pt x="1194921" y="402849"/>
                  <a:pt x="1159713" y="400837"/>
                </a:cubicBezTo>
                <a:cubicBezTo>
                  <a:pt x="1124505" y="398825"/>
                  <a:pt x="1128528" y="393795"/>
                  <a:pt x="1102374" y="400837"/>
                </a:cubicBezTo>
                <a:cubicBezTo>
                  <a:pt x="1076220" y="407879"/>
                  <a:pt x="1002786" y="443087"/>
                  <a:pt x="1002786" y="443087"/>
                </a:cubicBezTo>
                <a:cubicBezTo>
                  <a:pt x="961039" y="460691"/>
                  <a:pt x="890624" y="492881"/>
                  <a:pt x="851895" y="506461"/>
                </a:cubicBezTo>
                <a:cubicBezTo>
                  <a:pt x="813166" y="520041"/>
                  <a:pt x="796065" y="524065"/>
                  <a:pt x="770414" y="524568"/>
                </a:cubicBezTo>
                <a:cubicBezTo>
                  <a:pt x="744763" y="525071"/>
                  <a:pt x="731685" y="515515"/>
                  <a:pt x="697986" y="509479"/>
                </a:cubicBezTo>
                <a:cubicBezTo>
                  <a:pt x="664287" y="503443"/>
                  <a:pt x="609966" y="490869"/>
                  <a:pt x="568220" y="488354"/>
                </a:cubicBezTo>
                <a:cubicBezTo>
                  <a:pt x="526474" y="485839"/>
                  <a:pt x="485733" y="487851"/>
                  <a:pt x="447507" y="494390"/>
                </a:cubicBezTo>
                <a:cubicBezTo>
                  <a:pt x="409281" y="500929"/>
                  <a:pt x="376588" y="511994"/>
                  <a:pt x="338865" y="527586"/>
                </a:cubicBezTo>
                <a:cubicBezTo>
                  <a:pt x="301142" y="543178"/>
                  <a:pt x="249839" y="571344"/>
                  <a:pt x="221170" y="587942"/>
                </a:cubicBezTo>
                <a:cubicBezTo>
                  <a:pt x="192501" y="604540"/>
                  <a:pt x="186466" y="610073"/>
                  <a:pt x="166850" y="627174"/>
                </a:cubicBezTo>
                <a:cubicBezTo>
                  <a:pt x="147234" y="644275"/>
                  <a:pt x="101966" y="699601"/>
                  <a:pt x="82350" y="699601"/>
                </a:cubicBezTo>
                <a:close/>
              </a:path>
            </a:pathLst>
          </a:custGeom>
          <a:solidFill>
            <a:srgbClr val="FDC9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A224755-663A-9111-14F8-3A91E6610FD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423356" y="4988064"/>
            <a:ext cx="455858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Trabecular bone </a:t>
            </a: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BV/TV decreases &amp; Network becomes coarser</a:t>
            </a: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Same behaviour in the Metaphysis 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4814691-37F2-F584-A452-841D577DAE73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7514188" y="1343381"/>
            <a:ext cx="1887217" cy="1943201"/>
            <a:chOff x="4921677" y="3681464"/>
            <a:chExt cx="1887217" cy="1999879"/>
          </a:xfrm>
        </p:grpSpPr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3AB2D9F5-7ADE-4BD9-8B65-763DC94384CF}"/>
                </a:ext>
              </a:extLst>
            </p:cNvPr>
            <p:cNvCxnSpPr/>
            <p:nvPr/>
          </p:nvCxnSpPr>
          <p:spPr>
            <a:xfrm>
              <a:off x="5499281" y="3747415"/>
              <a:ext cx="0" cy="1620000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D608EF5-78C1-3556-9108-FDD811D93BFF}"/>
                </a:ext>
              </a:extLst>
            </p:cNvPr>
            <p:cNvSpPr txBox="1"/>
            <p:nvPr/>
          </p:nvSpPr>
          <p:spPr>
            <a:xfrm>
              <a:off x="5597599" y="5342789"/>
              <a:ext cx="7250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Young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75FF6DF-8C2F-0A24-C4F8-5F5EF5A64E52}"/>
                </a:ext>
              </a:extLst>
            </p:cNvPr>
            <p:cNvSpPr txBox="1"/>
            <p:nvPr/>
          </p:nvSpPr>
          <p:spPr>
            <a:xfrm>
              <a:off x="6237596" y="5342789"/>
              <a:ext cx="5712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3FAE0F9-F0C7-ED67-38BC-CAA250B3DA8A}"/>
                </a:ext>
              </a:extLst>
            </p:cNvPr>
            <p:cNvSpPr txBox="1"/>
            <p:nvPr/>
          </p:nvSpPr>
          <p:spPr>
            <a:xfrm>
              <a:off x="4998163" y="4717182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50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A487050-A0F8-6681-65E1-27B3C511E632}"/>
                </a:ext>
              </a:extLst>
            </p:cNvPr>
            <p:cNvSpPr txBox="1"/>
            <p:nvPr/>
          </p:nvSpPr>
          <p:spPr>
            <a:xfrm>
              <a:off x="4997206" y="5235041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4A5EC32-C3B7-6880-799B-4478F8238B81}"/>
                </a:ext>
              </a:extLst>
            </p:cNvPr>
            <p:cNvSpPr txBox="1"/>
            <p:nvPr/>
          </p:nvSpPr>
          <p:spPr>
            <a:xfrm>
              <a:off x="4998163" y="4199323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6591399D-4CCF-462F-0890-79FCD74546BC}"/>
                </a:ext>
              </a:extLst>
            </p:cNvPr>
            <p:cNvSpPr txBox="1"/>
            <p:nvPr/>
          </p:nvSpPr>
          <p:spPr>
            <a:xfrm>
              <a:off x="4998163" y="3681464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150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C8F3FD9-588A-CB09-D9E3-53A87BE9141B}"/>
                </a:ext>
              </a:extLst>
            </p:cNvPr>
            <p:cNvSpPr txBox="1"/>
            <p:nvPr/>
          </p:nvSpPr>
          <p:spPr>
            <a:xfrm rot="16200000">
              <a:off x="4280954" y="4431164"/>
              <a:ext cx="16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Tb.Th</a:t>
              </a:r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[µm]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41D5D17-3652-57C0-6964-A83B052DEF38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5113530" y="3872507"/>
            <a:ext cx="1877291" cy="2048677"/>
            <a:chOff x="7300790" y="1253113"/>
            <a:chExt cx="1877291" cy="2048677"/>
          </a:xfrm>
        </p:grpSpPr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C1455D0B-8201-8A9F-9D40-CD0783A999E1}"/>
                </a:ext>
              </a:extLst>
            </p:cNvPr>
            <p:cNvCxnSpPr/>
            <p:nvPr/>
          </p:nvCxnSpPr>
          <p:spPr>
            <a:xfrm>
              <a:off x="7873529" y="1362907"/>
              <a:ext cx="0" cy="1620000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1DEBBE3B-D8C4-27E3-0106-B280F7D50F1B}"/>
                </a:ext>
              </a:extLst>
            </p:cNvPr>
            <p:cNvSpPr txBox="1"/>
            <p:nvPr/>
          </p:nvSpPr>
          <p:spPr>
            <a:xfrm>
              <a:off x="7968411" y="2963236"/>
              <a:ext cx="7250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Young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870512F-33B7-ADF8-AC7B-65C028023170}"/>
                </a:ext>
              </a:extLst>
            </p:cNvPr>
            <p:cNvSpPr txBox="1"/>
            <p:nvPr/>
          </p:nvSpPr>
          <p:spPr>
            <a:xfrm>
              <a:off x="8606783" y="2963236"/>
              <a:ext cx="5712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3891ED3-323C-3FC6-F4F9-B5B82D1D653A}"/>
                </a:ext>
              </a:extLst>
            </p:cNvPr>
            <p:cNvSpPr txBox="1"/>
            <p:nvPr/>
          </p:nvSpPr>
          <p:spPr>
            <a:xfrm>
              <a:off x="7368093" y="2447860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F047819B-8113-5D02-A0EF-C766BA8AECD9}"/>
                </a:ext>
              </a:extLst>
            </p:cNvPr>
            <p:cNvSpPr txBox="1"/>
            <p:nvPr/>
          </p:nvSpPr>
          <p:spPr>
            <a:xfrm>
              <a:off x="7368093" y="2846108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F6C1DF66-7F06-A4BD-EBC6-5BAB253C75E7}"/>
                </a:ext>
              </a:extLst>
            </p:cNvPr>
            <p:cNvSpPr txBox="1"/>
            <p:nvPr/>
          </p:nvSpPr>
          <p:spPr>
            <a:xfrm>
              <a:off x="7368093" y="2049611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0BFFBE8-0E1C-F32C-A3DF-C379D7890AFE}"/>
                </a:ext>
              </a:extLst>
            </p:cNvPr>
            <p:cNvSpPr txBox="1"/>
            <p:nvPr/>
          </p:nvSpPr>
          <p:spPr>
            <a:xfrm>
              <a:off x="7368093" y="1651362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29A837BE-B740-7117-F986-3658740CDFB5}"/>
                </a:ext>
              </a:extLst>
            </p:cNvPr>
            <p:cNvSpPr txBox="1"/>
            <p:nvPr/>
          </p:nvSpPr>
          <p:spPr>
            <a:xfrm>
              <a:off x="7368093" y="1253113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6D088677-641C-A037-1D9B-4A16354580A0}"/>
                </a:ext>
              </a:extLst>
            </p:cNvPr>
            <p:cNvSpPr txBox="1"/>
            <p:nvPr/>
          </p:nvSpPr>
          <p:spPr>
            <a:xfrm rot="16200000">
              <a:off x="6660067" y="2003630"/>
              <a:ext cx="16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Cort.Th</a:t>
              </a:r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[µm]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F6759D3A-8820-A6F4-5D86-D8E638CCC742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9795944" y="1218633"/>
            <a:ext cx="1892191" cy="2083157"/>
            <a:chOff x="9682439" y="1218633"/>
            <a:chExt cx="1892191" cy="2083157"/>
          </a:xfrm>
        </p:grpSpPr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7B95BBE7-5A6F-387C-1AD6-47BC52AB69DB}"/>
                </a:ext>
              </a:extLst>
            </p:cNvPr>
            <p:cNvCxnSpPr/>
            <p:nvPr/>
          </p:nvCxnSpPr>
          <p:spPr>
            <a:xfrm>
              <a:off x="10248428" y="1362907"/>
              <a:ext cx="0" cy="1620000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FC32299E-2EE2-0440-CFEE-D02BD0C61ED6}"/>
                </a:ext>
              </a:extLst>
            </p:cNvPr>
            <p:cNvSpPr txBox="1"/>
            <p:nvPr/>
          </p:nvSpPr>
          <p:spPr>
            <a:xfrm>
              <a:off x="10360605" y="2963236"/>
              <a:ext cx="7250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Young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2A101B4E-BCC8-BCBD-654F-621234E778CC}"/>
                </a:ext>
              </a:extLst>
            </p:cNvPr>
            <p:cNvSpPr txBox="1"/>
            <p:nvPr/>
          </p:nvSpPr>
          <p:spPr>
            <a:xfrm>
              <a:off x="11003332" y="2963236"/>
              <a:ext cx="5712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D49B38D1-FD04-0DF4-95F1-49ACED345973}"/>
                </a:ext>
              </a:extLst>
            </p:cNvPr>
            <p:cNvSpPr txBox="1"/>
            <p:nvPr/>
          </p:nvSpPr>
          <p:spPr>
            <a:xfrm>
              <a:off x="9749742" y="2440908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B6015C52-4F03-D32E-AA4F-07332150F752}"/>
                </a:ext>
              </a:extLst>
            </p:cNvPr>
            <p:cNvSpPr txBox="1"/>
            <p:nvPr/>
          </p:nvSpPr>
          <p:spPr>
            <a:xfrm>
              <a:off x="9749742" y="2848335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EC92E398-FF32-68CE-5D64-CE681BE02CC5}"/>
                </a:ext>
              </a:extLst>
            </p:cNvPr>
            <p:cNvSpPr txBox="1"/>
            <p:nvPr/>
          </p:nvSpPr>
          <p:spPr>
            <a:xfrm>
              <a:off x="9749742" y="2033483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775C9A5E-5DAB-494F-6671-252F2E5C8790}"/>
                </a:ext>
              </a:extLst>
            </p:cNvPr>
            <p:cNvSpPr txBox="1"/>
            <p:nvPr/>
          </p:nvSpPr>
          <p:spPr>
            <a:xfrm>
              <a:off x="9749742" y="1626058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8CBF8141-672A-AC80-FBC0-2F32407B47AF}"/>
                </a:ext>
              </a:extLst>
            </p:cNvPr>
            <p:cNvSpPr txBox="1"/>
            <p:nvPr/>
          </p:nvSpPr>
          <p:spPr>
            <a:xfrm>
              <a:off x="9749742" y="1218633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8C1B5820-AE26-C1C8-4315-BF8E583E889D}"/>
                </a:ext>
              </a:extLst>
            </p:cNvPr>
            <p:cNvSpPr txBox="1"/>
            <p:nvPr/>
          </p:nvSpPr>
          <p:spPr>
            <a:xfrm rot="16200000">
              <a:off x="9041716" y="2005857"/>
              <a:ext cx="16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Th.Sp</a:t>
              </a:r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[µm]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6CE63AD4-8900-C535-08BF-C32C1BC983D0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5190138" y="1234370"/>
            <a:ext cx="1819492" cy="2067420"/>
            <a:chOff x="4990908" y="1234370"/>
            <a:chExt cx="1819492" cy="2067420"/>
          </a:xfrm>
        </p:grpSpPr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B78723EA-F9A0-2203-4E64-FE2EA23D97A8}"/>
                </a:ext>
              </a:extLst>
            </p:cNvPr>
            <p:cNvSpPr txBox="1"/>
            <p:nvPr/>
          </p:nvSpPr>
          <p:spPr>
            <a:xfrm>
              <a:off x="5582079" y="2963236"/>
              <a:ext cx="7250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Young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DB7C61AB-5E1C-D445-DF18-2E431BAB7013}"/>
                </a:ext>
              </a:extLst>
            </p:cNvPr>
            <p:cNvSpPr txBox="1"/>
            <p:nvPr/>
          </p:nvSpPr>
          <p:spPr>
            <a:xfrm>
              <a:off x="6239102" y="2963236"/>
              <a:ext cx="5712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4A227B06-3202-8529-377F-F0C073452507}"/>
                </a:ext>
              </a:extLst>
            </p:cNvPr>
            <p:cNvCxnSpPr/>
            <p:nvPr/>
          </p:nvCxnSpPr>
          <p:spPr>
            <a:xfrm>
              <a:off x="5496235" y="1362907"/>
              <a:ext cx="0" cy="1620000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D28C0636-C5D8-239A-D71E-F391A3EB72C5}"/>
                </a:ext>
              </a:extLst>
            </p:cNvPr>
            <p:cNvSpPr txBox="1"/>
            <p:nvPr/>
          </p:nvSpPr>
          <p:spPr>
            <a:xfrm>
              <a:off x="4997854" y="2552618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2494CE94-027A-4A57-731E-56D4B24A9476}"/>
                </a:ext>
              </a:extLst>
            </p:cNvPr>
            <p:cNvSpPr txBox="1"/>
            <p:nvPr/>
          </p:nvSpPr>
          <p:spPr>
            <a:xfrm>
              <a:off x="4997854" y="2882180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8739F0AC-968D-00DF-65A3-2549C54FEB97}"/>
                </a:ext>
              </a:extLst>
            </p:cNvPr>
            <p:cNvSpPr txBox="1"/>
            <p:nvPr/>
          </p:nvSpPr>
          <p:spPr>
            <a:xfrm>
              <a:off x="4997854" y="2223056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44FB6E13-DBC8-11D9-0B97-08E11319C17F}"/>
                </a:ext>
              </a:extLst>
            </p:cNvPr>
            <p:cNvSpPr txBox="1"/>
            <p:nvPr/>
          </p:nvSpPr>
          <p:spPr>
            <a:xfrm>
              <a:off x="4997854" y="1893494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434CF553-E869-1DF0-8DFE-72BEAD7AB307}"/>
                </a:ext>
              </a:extLst>
            </p:cNvPr>
            <p:cNvSpPr txBox="1"/>
            <p:nvPr/>
          </p:nvSpPr>
          <p:spPr>
            <a:xfrm>
              <a:off x="4997854" y="1234370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50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6DEBD87A-99EC-9AF1-57FB-F713E69A7A48}"/>
                </a:ext>
              </a:extLst>
            </p:cNvPr>
            <p:cNvSpPr txBox="1"/>
            <p:nvPr/>
          </p:nvSpPr>
          <p:spPr>
            <a:xfrm rot="16200000">
              <a:off x="4350185" y="2039702"/>
              <a:ext cx="16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BV/TV [%]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347B0683-F93D-9515-F186-382099C471A2}"/>
                </a:ext>
              </a:extLst>
            </p:cNvPr>
            <p:cNvSpPr txBox="1"/>
            <p:nvPr/>
          </p:nvSpPr>
          <p:spPr>
            <a:xfrm>
              <a:off x="4997206" y="1563932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62659D8A-11B5-FF2F-7FA5-6DD67410302A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>
            <a:off x="9860730" y="3870653"/>
            <a:ext cx="1971241" cy="2050531"/>
            <a:chOff x="9747225" y="3630812"/>
            <a:chExt cx="1971241" cy="2050531"/>
          </a:xfrm>
        </p:grpSpPr>
        <p:cxnSp>
          <p:nvCxnSpPr>
            <p:cNvPr id="140" name="Connecteur droit 139">
              <a:extLst>
                <a:ext uri="{FF2B5EF4-FFF2-40B4-BE49-F238E27FC236}">
                  <a16:creationId xmlns:a16="http://schemas.microsoft.com/office/drawing/2014/main" id="{AB2DF43B-1CCE-4E76-41C0-8EFD055D5F7E}"/>
                </a:ext>
              </a:extLst>
            </p:cNvPr>
            <p:cNvCxnSpPr/>
            <p:nvPr/>
          </p:nvCxnSpPr>
          <p:spPr>
            <a:xfrm>
              <a:off x="10251474" y="3747415"/>
              <a:ext cx="0" cy="1620000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ZoneTexte 140">
              <a:extLst>
                <a:ext uri="{FF2B5EF4-FFF2-40B4-BE49-F238E27FC236}">
                  <a16:creationId xmlns:a16="http://schemas.microsoft.com/office/drawing/2014/main" id="{373B82B4-A929-CCDF-D942-87ACC2663843}"/>
                </a:ext>
              </a:extLst>
            </p:cNvPr>
            <p:cNvSpPr txBox="1"/>
            <p:nvPr/>
          </p:nvSpPr>
          <p:spPr>
            <a:xfrm>
              <a:off x="10391427" y="5342789"/>
              <a:ext cx="7250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Young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2" name="ZoneTexte 141">
              <a:extLst>
                <a:ext uri="{FF2B5EF4-FFF2-40B4-BE49-F238E27FC236}">
                  <a16:creationId xmlns:a16="http://schemas.microsoft.com/office/drawing/2014/main" id="{D36F099A-3837-F947-CC0B-68C6F188D144}"/>
                </a:ext>
              </a:extLst>
            </p:cNvPr>
            <p:cNvSpPr txBox="1"/>
            <p:nvPr/>
          </p:nvSpPr>
          <p:spPr>
            <a:xfrm>
              <a:off x="11147168" y="5342789"/>
              <a:ext cx="5712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3" name="ZoneTexte 142">
              <a:extLst>
                <a:ext uri="{FF2B5EF4-FFF2-40B4-BE49-F238E27FC236}">
                  <a16:creationId xmlns:a16="http://schemas.microsoft.com/office/drawing/2014/main" id="{E157104A-C9E4-6DFB-BFA4-48039159C625}"/>
                </a:ext>
              </a:extLst>
            </p:cNvPr>
            <p:cNvSpPr txBox="1"/>
            <p:nvPr/>
          </p:nvSpPr>
          <p:spPr>
            <a:xfrm>
              <a:off x="9748406" y="4601327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4" name="ZoneTexte 143">
              <a:extLst>
                <a:ext uri="{FF2B5EF4-FFF2-40B4-BE49-F238E27FC236}">
                  <a16:creationId xmlns:a16="http://schemas.microsoft.com/office/drawing/2014/main" id="{B14755F7-3D1C-29A7-11C7-074E43324501}"/>
                </a:ext>
              </a:extLst>
            </p:cNvPr>
            <p:cNvSpPr txBox="1"/>
            <p:nvPr/>
          </p:nvSpPr>
          <p:spPr>
            <a:xfrm>
              <a:off x="9747449" y="5248337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5" name="ZoneTexte 144">
              <a:extLst>
                <a:ext uri="{FF2B5EF4-FFF2-40B4-BE49-F238E27FC236}">
                  <a16:creationId xmlns:a16="http://schemas.microsoft.com/office/drawing/2014/main" id="{63230EB2-8148-791A-2F53-C3B579E01F5F}"/>
                </a:ext>
              </a:extLst>
            </p:cNvPr>
            <p:cNvSpPr txBox="1"/>
            <p:nvPr/>
          </p:nvSpPr>
          <p:spPr>
            <a:xfrm>
              <a:off x="9748406" y="3954317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8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6" name="ZoneTexte 145">
              <a:extLst>
                <a:ext uri="{FF2B5EF4-FFF2-40B4-BE49-F238E27FC236}">
                  <a16:creationId xmlns:a16="http://schemas.microsoft.com/office/drawing/2014/main" id="{50C8EEE2-153A-6680-E7FA-384E71414D92}"/>
                </a:ext>
              </a:extLst>
            </p:cNvPr>
            <p:cNvSpPr txBox="1"/>
            <p:nvPr/>
          </p:nvSpPr>
          <p:spPr>
            <a:xfrm>
              <a:off x="9748406" y="3630812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7" name="ZoneTexte 146">
              <a:extLst>
                <a:ext uri="{FF2B5EF4-FFF2-40B4-BE49-F238E27FC236}">
                  <a16:creationId xmlns:a16="http://schemas.microsoft.com/office/drawing/2014/main" id="{37B73101-4DD7-19F5-5765-F436A8D7F744}"/>
                </a:ext>
              </a:extLst>
            </p:cNvPr>
            <p:cNvSpPr txBox="1"/>
            <p:nvPr/>
          </p:nvSpPr>
          <p:spPr>
            <a:xfrm rot="16200000">
              <a:off x="9106502" y="4436222"/>
              <a:ext cx="16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BB/TV [%]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8" name="ZoneTexte 147">
              <a:extLst>
                <a:ext uri="{FF2B5EF4-FFF2-40B4-BE49-F238E27FC236}">
                  <a16:creationId xmlns:a16="http://schemas.microsoft.com/office/drawing/2014/main" id="{3EE34EE3-40A9-23D1-BC0D-6301208458D9}"/>
                </a:ext>
              </a:extLst>
            </p:cNvPr>
            <p:cNvSpPr txBox="1"/>
            <p:nvPr/>
          </p:nvSpPr>
          <p:spPr>
            <a:xfrm>
              <a:off x="9748406" y="4277822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6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9" name="ZoneTexte 148">
              <a:extLst>
                <a:ext uri="{FF2B5EF4-FFF2-40B4-BE49-F238E27FC236}">
                  <a16:creationId xmlns:a16="http://schemas.microsoft.com/office/drawing/2014/main" id="{BA70061B-DDF8-BDBF-CFBE-67A1BC2D20F1}"/>
                </a:ext>
              </a:extLst>
            </p:cNvPr>
            <p:cNvSpPr txBox="1"/>
            <p:nvPr/>
          </p:nvSpPr>
          <p:spPr>
            <a:xfrm>
              <a:off x="9753150" y="4924832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150" name="Rectangle 149">
            <a:extLst>
              <a:ext uri="{FF2B5EF4-FFF2-40B4-BE49-F238E27FC236}">
                <a16:creationId xmlns:a16="http://schemas.microsoft.com/office/drawing/2014/main" id="{9A5C8187-15BC-7876-C801-F3846BCDC041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5197084" y="1024442"/>
            <a:ext cx="6771775" cy="229938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C31E513C-0AD4-8873-3865-4A4FC9D80659}"/>
              </a:ext>
            </a:extLst>
          </p:cNvPr>
          <p:cNvGrpSpPr/>
          <p:nvPr>
            <p:custDataLst>
              <p:tags r:id="rId21"/>
            </p:custDataLst>
          </p:nvPr>
        </p:nvGrpSpPr>
        <p:grpSpPr>
          <a:xfrm>
            <a:off x="6127320" y="1123418"/>
            <a:ext cx="774101" cy="359276"/>
            <a:chOff x="6081382" y="1123418"/>
            <a:chExt cx="774101" cy="359276"/>
          </a:xfrm>
        </p:grpSpPr>
        <p:sp>
          <p:nvSpPr>
            <p:cNvPr id="152" name="Parenthèse fermante 151">
              <a:extLst>
                <a:ext uri="{FF2B5EF4-FFF2-40B4-BE49-F238E27FC236}">
                  <a16:creationId xmlns:a16="http://schemas.microsoft.com/office/drawing/2014/main" id="{3734A3F6-31C3-25B7-E8A7-50862C0F501D}"/>
                </a:ext>
              </a:extLst>
            </p:cNvPr>
            <p:cNvSpPr/>
            <p:nvPr/>
          </p:nvSpPr>
          <p:spPr>
            <a:xfrm rot="16200000">
              <a:off x="6361142" y="1171835"/>
              <a:ext cx="45719" cy="576000"/>
            </a:xfrm>
            <a:prstGeom prst="rightBracket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53" name="ZoneTexte 152">
              <a:extLst>
                <a:ext uri="{FF2B5EF4-FFF2-40B4-BE49-F238E27FC236}">
                  <a16:creationId xmlns:a16="http://schemas.microsoft.com/office/drawing/2014/main" id="{035C557D-50B9-421A-43F7-0FC521D30E87}"/>
                </a:ext>
              </a:extLst>
            </p:cNvPr>
            <p:cNvSpPr txBox="1"/>
            <p:nvPr/>
          </p:nvSpPr>
          <p:spPr>
            <a:xfrm>
              <a:off x="6081382" y="1123418"/>
              <a:ext cx="7741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-12%*</a:t>
              </a:r>
            </a:p>
          </p:txBody>
        </p:sp>
      </p:grpSp>
      <p:grpSp>
        <p:nvGrpSpPr>
          <p:cNvPr id="154" name="Groupe 153">
            <a:extLst>
              <a:ext uri="{FF2B5EF4-FFF2-40B4-BE49-F238E27FC236}">
                <a16:creationId xmlns:a16="http://schemas.microsoft.com/office/drawing/2014/main" id="{6FC2A8DA-43A7-B133-6FEF-0AA84A47465F}"/>
              </a:ext>
            </a:extLst>
          </p:cNvPr>
          <p:cNvGrpSpPr/>
          <p:nvPr>
            <p:custDataLst>
              <p:tags r:id="rId22"/>
            </p:custDataLst>
          </p:nvPr>
        </p:nvGrpSpPr>
        <p:grpSpPr>
          <a:xfrm>
            <a:off x="8490303" y="1018693"/>
            <a:ext cx="774101" cy="359276"/>
            <a:chOff x="6061573" y="1123418"/>
            <a:chExt cx="774101" cy="359276"/>
          </a:xfrm>
        </p:grpSpPr>
        <p:sp>
          <p:nvSpPr>
            <p:cNvPr id="155" name="Parenthèse fermante 154">
              <a:extLst>
                <a:ext uri="{FF2B5EF4-FFF2-40B4-BE49-F238E27FC236}">
                  <a16:creationId xmlns:a16="http://schemas.microsoft.com/office/drawing/2014/main" id="{86E4BE0B-4E56-CE5C-BE9D-F621E3A2735C}"/>
                </a:ext>
              </a:extLst>
            </p:cNvPr>
            <p:cNvSpPr/>
            <p:nvPr/>
          </p:nvSpPr>
          <p:spPr>
            <a:xfrm rot="16200000">
              <a:off x="6361142" y="1171835"/>
              <a:ext cx="45719" cy="576000"/>
            </a:xfrm>
            <a:prstGeom prst="rightBracket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56" name="ZoneTexte 155">
              <a:extLst>
                <a:ext uri="{FF2B5EF4-FFF2-40B4-BE49-F238E27FC236}">
                  <a16:creationId xmlns:a16="http://schemas.microsoft.com/office/drawing/2014/main" id="{A29C824B-4D81-BEB3-F5D1-FAAC9A952EE3}"/>
                </a:ext>
              </a:extLst>
            </p:cNvPr>
            <p:cNvSpPr txBox="1"/>
            <p:nvPr/>
          </p:nvSpPr>
          <p:spPr>
            <a:xfrm>
              <a:off x="6061573" y="1123418"/>
              <a:ext cx="7741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+23%*</a:t>
              </a:r>
            </a:p>
          </p:txBody>
        </p:sp>
      </p:grpSp>
      <p:grpSp>
        <p:nvGrpSpPr>
          <p:cNvPr id="157" name="Groupe 156">
            <a:extLst>
              <a:ext uri="{FF2B5EF4-FFF2-40B4-BE49-F238E27FC236}">
                <a16:creationId xmlns:a16="http://schemas.microsoft.com/office/drawing/2014/main" id="{B3D67D75-CD91-3715-8ED0-1B2E7951FF8A}"/>
              </a:ext>
            </a:extLst>
          </p:cNvPr>
          <p:cNvGrpSpPr/>
          <p:nvPr>
            <p:custDataLst>
              <p:tags r:id="rId23"/>
            </p:custDataLst>
          </p:nvPr>
        </p:nvGrpSpPr>
        <p:grpSpPr>
          <a:xfrm>
            <a:off x="10759585" y="1094439"/>
            <a:ext cx="774101" cy="359276"/>
            <a:chOff x="6051051" y="1123418"/>
            <a:chExt cx="774101" cy="359276"/>
          </a:xfrm>
        </p:grpSpPr>
        <p:sp>
          <p:nvSpPr>
            <p:cNvPr id="158" name="Parenthèse fermante 157">
              <a:extLst>
                <a:ext uri="{FF2B5EF4-FFF2-40B4-BE49-F238E27FC236}">
                  <a16:creationId xmlns:a16="http://schemas.microsoft.com/office/drawing/2014/main" id="{2516B310-609F-0B89-2B5C-1BB14C6F0DFD}"/>
                </a:ext>
              </a:extLst>
            </p:cNvPr>
            <p:cNvSpPr/>
            <p:nvPr/>
          </p:nvSpPr>
          <p:spPr>
            <a:xfrm rot="16200000">
              <a:off x="6361141" y="1171835"/>
              <a:ext cx="45719" cy="576000"/>
            </a:xfrm>
            <a:prstGeom prst="rightBracket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59" name="ZoneTexte 158">
              <a:extLst>
                <a:ext uri="{FF2B5EF4-FFF2-40B4-BE49-F238E27FC236}">
                  <a16:creationId xmlns:a16="http://schemas.microsoft.com/office/drawing/2014/main" id="{AD634145-2A80-2E55-F87B-8F4919E97C48}"/>
                </a:ext>
              </a:extLst>
            </p:cNvPr>
            <p:cNvSpPr txBox="1"/>
            <p:nvPr/>
          </p:nvSpPr>
          <p:spPr>
            <a:xfrm>
              <a:off x="6051051" y="1123418"/>
              <a:ext cx="7741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+51%*</a:t>
              </a:r>
            </a:p>
          </p:txBody>
        </p:sp>
      </p:grpSp>
      <p:grpSp>
        <p:nvGrpSpPr>
          <p:cNvPr id="160" name="Groupe 159">
            <a:extLst>
              <a:ext uri="{FF2B5EF4-FFF2-40B4-BE49-F238E27FC236}">
                <a16:creationId xmlns:a16="http://schemas.microsoft.com/office/drawing/2014/main" id="{09C6CA36-F3C1-6054-14CA-F4A5A7CDD57A}"/>
              </a:ext>
            </a:extLst>
          </p:cNvPr>
          <p:cNvGrpSpPr/>
          <p:nvPr>
            <p:custDataLst>
              <p:tags r:id="rId24"/>
            </p:custDataLst>
          </p:nvPr>
        </p:nvGrpSpPr>
        <p:grpSpPr>
          <a:xfrm>
            <a:off x="10783167" y="3572655"/>
            <a:ext cx="774101" cy="359276"/>
            <a:chOff x="6052243" y="1123418"/>
            <a:chExt cx="774101" cy="359276"/>
          </a:xfrm>
        </p:grpSpPr>
        <p:sp>
          <p:nvSpPr>
            <p:cNvPr id="161" name="Parenthèse fermante 160">
              <a:extLst>
                <a:ext uri="{FF2B5EF4-FFF2-40B4-BE49-F238E27FC236}">
                  <a16:creationId xmlns:a16="http://schemas.microsoft.com/office/drawing/2014/main" id="{23084C49-9B8F-C747-F5C2-76C9E14897D3}"/>
                </a:ext>
              </a:extLst>
            </p:cNvPr>
            <p:cNvSpPr/>
            <p:nvPr/>
          </p:nvSpPr>
          <p:spPr>
            <a:xfrm rot="16200000">
              <a:off x="6361142" y="1171835"/>
              <a:ext cx="45719" cy="576000"/>
            </a:xfrm>
            <a:prstGeom prst="rightBracket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62" name="ZoneTexte 161">
              <a:extLst>
                <a:ext uri="{FF2B5EF4-FFF2-40B4-BE49-F238E27FC236}">
                  <a16:creationId xmlns:a16="http://schemas.microsoft.com/office/drawing/2014/main" id="{C2536347-219D-0A68-AA1F-30919A7E47CE}"/>
                </a:ext>
              </a:extLst>
            </p:cNvPr>
            <p:cNvSpPr txBox="1"/>
            <p:nvPr/>
          </p:nvSpPr>
          <p:spPr>
            <a:xfrm>
              <a:off x="6052243" y="1123418"/>
              <a:ext cx="7741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+86%*</a:t>
              </a:r>
            </a:p>
          </p:txBody>
        </p:sp>
      </p:grpSp>
      <p:grpSp>
        <p:nvGrpSpPr>
          <p:cNvPr id="174" name="Groupe 173">
            <a:extLst>
              <a:ext uri="{FF2B5EF4-FFF2-40B4-BE49-F238E27FC236}">
                <a16:creationId xmlns:a16="http://schemas.microsoft.com/office/drawing/2014/main" id="{4F38D278-C3E8-5CC4-7221-36E80DCFC53A}"/>
              </a:ext>
            </a:extLst>
          </p:cNvPr>
          <p:cNvGrpSpPr/>
          <p:nvPr>
            <p:custDataLst>
              <p:tags r:id="rId25"/>
            </p:custDataLst>
          </p:nvPr>
        </p:nvGrpSpPr>
        <p:grpSpPr>
          <a:xfrm>
            <a:off x="7507045" y="3580019"/>
            <a:ext cx="2040535" cy="2341165"/>
            <a:chOff x="7438805" y="3580019"/>
            <a:chExt cx="2040535" cy="2341165"/>
          </a:xfrm>
        </p:grpSpPr>
        <p:grpSp>
          <p:nvGrpSpPr>
            <p:cNvPr id="99" name="Groupe 98">
              <a:extLst>
                <a:ext uri="{FF2B5EF4-FFF2-40B4-BE49-F238E27FC236}">
                  <a16:creationId xmlns:a16="http://schemas.microsoft.com/office/drawing/2014/main" id="{EE02295F-D1CB-AEAF-31DF-7000E0925144}"/>
                </a:ext>
              </a:extLst>
            </p:cNvPr>
            <p:cNvGrpSpPr/>
            <p:nvPr/>
          </p:nvGrpSpPr>
          <p:grpSpPr>
            <a:xfrm>
              <a:off x="7438805" y="3840577"/>
              <a:ext cx="2040535" cy="2080607"/>
              <a:chOff x="7298290" y="3600736"/>
              <a:chExt cx="2040535" cy="2080607"/>
            </a:xfrm>
          </p:grpSpPr>
          <p:cxnSp>
            <p:nvCxnSpPr>
              <p:cNvPr id="101" name="Connecteur droit 100">
                <a:extLst>
                  <a:ext uri="{FF2B5EF4-FFF2-40B4-BE49-F238E27FC236}">
                    <a16:creationId xmlns:a16="http://schemas.microsoft.com/office/drawing/2014/main" id="{2460B106-37B4-50AD-2111-B7DE35D6193F}"/>
                  </a:ext>
                </a:extLst>
              </p:cNvPr>
              <p:cNvCxnSpPr/>
              <p:nvPr/>
            </p:nvCxnSpPr>
            <p:spPr>
              <a:xfrm>
                <a:off x="7876575" y="3747415"/>
                <a:ext cx="0" cy="1620000"/>
              </a:xfrm>
              <a:prstGeom prst="line">
                <a:avLst/>
              </a:prstGeom>
              <a:ln w="9525">
                <a:solidFill>
                  <a:srgbClr val="57575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ZoneTexte 119">
                <a:extLst>
                  <a:ext uri="{FF2B5EF4-FFF2-40B4-BE49-F238E27FC236}">
                    <a16:creationId xmlns:a16="http://schemas.microsoft.com/office/drawing/2014/main" id="{7A0B61DA-C69C-FC15-A6B5-9F9B77CD3BE5}"/>
                  </a:ext>
                </a:extLst>
              </p:cNvPr>
              <p:cNvSpPr txBox="1"/>
              <p:nvPr/>
            </p:nvSpPr>
            <p:spPr>
              <a:xfrm>
                <a:off x="8011786" y="5342789"/>
                <a:ext cx="7250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Young </a:t>
                </a:r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21" name="ZoneTexte 120">
                <a:extLst>
                  <a:ext uri="{FF2B5EF4-FFF2-40B4-BE49-F238E27FC236}">
                    <a16:creationId xmlns:a16="http://schemas.microsoft.com/office/drawing/2014/main" id="{3F701B68-1AF5-E9F8-84C1-55E5A326E0E2}"/>
                  </a:ext>
                </a:extLst>
              </p:cNvPr>
              <p:cNvSpPr txBox="1"/>
              <p:nvPr/>
            </p:nvSpPr>
            <p:spPr>
              <a:xfrm>
                <a:off x="8767527" y="5342789"/>
                <a:ext cx="5712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Old </a:t>
                </a:r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23" name="ZoneTexte 122">
                <a:extLst>
                  <a:ext uri="{FF2B5EF4-FFF2-40B4-BE49-F238E27FC236}">
                    <a16:creationId xmlns:a16="http://schemas.microsoft.com/office/drawing/2014/main" id="{37F25A4C-EDC6-2588-B1C1-F037B7FFD619}"/>
                  </a:ext>
                </a:extLst>
              </p:cNvPr>
              <p:cNvSpPr txBox="1"/>
              <p:nvPr/>
            </p:nvSpPr>
            <p:spPr>
              <a:xfrm>
                <a:off x="7374776" y="4833883"/>
                <a:ext cx="5712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100 </a:t>
                </a:r>
                <a:endPara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25" name="ZoneTexte 124">
                <a:extLst>
                  <a:ext uri="{FF2B5EF4-FFF2-40B4-BE49-F238E27FC236}">
                    <a16:creationId xmlns:a16="http://schemas.microsoft.com/office/drawing/2014/main" id="{ADAFA3D4-50D4-3BF1-E094-48FF7C087243}"/>
                  </a:ext>
                </a:extLst>
              </p:cNvPr>
              <p:cNvSpPr txBox="1"/>
              <p:nvPr/>
            </p:nvSpPr>
            <p:spPr>
              <a:xfrm>
                <a:off x="7373819" y="5244931"/>
                <a:ext cx="5712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 </a:t>
                </a:r>
                <a:endPara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27" name="ZoneTexte 126">
                <a:extLst>
                  <a:ext uri="{FF2B5EF4-FFF2-40B4-BE49-F238E27FC236}">
                    <a16:creationId xmlns:a16="http://schemas.microsoft.com/office/drawing/2014/main" id="{45D28B21-DA27-DCBC-3ADA-80AE07962EE4}"/>
                  </a:ext>
                </a:extLst>
              </p:cNvPr>
              <p:cNvSpPr txBox="1"/>
              <p:nvPr/>
            </p:nvSpPr>
            <p:spPr>
              <a:xfrm>
                <a:off x="7374776" y="4011785"/>
                <a:ext cx="5712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300 </a:t>
                </a:r>
                <a:endPara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29" name="ZoneTexte 128">
                <a:extLst>
                  <a:ext uri="{FF2B5EF4-FFF2-40B4-BE49-F238E27FC236}">
                    <a16:creationId xmlns:a16="http://schemas.microsoft.com/office/drawing/2014/main" id="{99FA6B9F-9F97-B64B-70DB-956A4046BA54}"/>
                  </a:ext>
                </a:extLst>
              </p:cNvPr>
              <p:cNvSpPr txBox="1"/>
              <p:nvPr/>
            </p:nvSpPr>
            <p:spPr>
              <a:xfrm>
                <a:off x="7374776" y="3600736"/>
                <a:ext cx="5712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400 </a:t>
                </a:r>
                <a:endPara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32" name="ZoneTexte 131">
                <a:extLst>
                  <a:ext uri="{FF2B5EF4-FFF2-40B4-BE49-F238E27FC236}">
                    <a16:creationId xmlns:a16="http://schemas.microsoft.com/office/drawing/2014/main" id="{DF00933D-4E96-3F7B-24B2-4D95A560B9BB}"/>
                  </a:ext>
                </a:extLst>
              </p:cNvPr>
              <p:cNvSpPr txBox="1"/>
              <p:nvPr/>
            </p:nvSpPr>
            <p:spPr>
              <a:xfrm rot="16200000">
                <a:off x="6657567" y="4432816"/>
                <a:ext cx="1620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600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GP.Th</a:t>
                </a:r>
                <a:r>
                  <a:rPr lang="fr-BE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[µm]</a:t>
                </a:r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35" name="ZoneTexte 134">
                <a:extLst>
                  <a:ext uri="{FF2B5EF4-FFF2-40B4-BE49-F238E27FC236}">
                    <a16:creationId xmlns:a16="http://schemas.microsoft.com/office/drawing/2014/main" id="{83BA84BC-9629-8920-6A36-2C37D3FDDF30}"/>
                  </a:ext>
                </a:extLst>
              </p:cNvPr>
              <p:cNvSpPr txBox="1"/>
              <p:nvPr/>
            </p:nvSpPr>
            <p:spPr>
              <a:xfrm>
                <a:off x="7374776" y="4422834"/>
                <a:ext cx="5712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200 </a:t>
                </a:r>
                <a:endPara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grpSp>
          <p:nvGrpSpPr>
            <p:cNvPr id="163" name="Groupe 162">
              <a:extLst>
                <a:ext uri="{FF2B5EF4-FFF2-40B4-BE49-F238E27FC236}">
                  <a16:creationId xmlns:a16="http://schemas.microsoft.com/office/drawing/2014/main" id="{30D9603E-64F1-911D-B362-0525FDF3B20C}"/>
                </a:ext>
              </a:extLst>
            </p:cNvPr>
            <p:cNvGrpSpPr/>
            <p:nvPr/>
          </p:nvGrpSpPr>
          <p:grpSpPr>
            <a:xfrm>
              <a:off x="8465132" y="3580019"/>
              <a:ext cx="774101" cy="359276"/>
              <a:chOff x="6072764" y="1123418"/>
              <a:chExt cx="774101" cy="359276"/>
            </a:xfrm>
          </p:grpSpPr>
          <p:sp>
            <p:nvSpPr>
              <p:cNvPr id="164" name="Parenthèse fermante 163">
                <a:extLst>
                  <a:ext uri="{FF2B5EF4-FFF2-40B4-BE49-F238E27FC236}">
                    <a16:creationId xmlns:a16="http://schemas.microsoft.com/office/drawing/2014/main" id="{CAA9D9DD-516E-EC36-4D87-8D60EEB12749}"/>
                  </a:ext>
                </a:extLst>
              </p:cNvPr>
              <p:cNvSpPr/>
              <p:nvPr/>
            </p:nvSpPr>
            <p:spPr>
              <a:xfrm rot="16200000">
                <a:off x="6361142" y="1171835"/>
                <a:ext cx="45719" cy="576000"/>
              </a:xfrm>
              <a:prstGeom prst="rightBracket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 dirty="0"/>
              </a:p>
            </p:txBody>
          </p:sp>
          <p:sp>
            <p:nvSpPr>
              <p:cNvPr id="165" name="ZoneTexte 164">
                <a:extLst>
                  <a:ext uri="{FF2B5EF4-FFF2-40B4-BE49-F238E27FC236}">
                    <a16:creationId xmlns:a16="http://schemas.microsoft.com/office/drawing/2014/main" id="{A9827E97-D816-BE77-A03A-A7ED57821DC7}"/>
                  </a:ext>
                </a:extLst>
              </p:cNvPr>
              <p:cNvSpPr txBox="1"/>
              <p:nvPr/>
            </p:nvSpPr>
            <p:spPr>
              <a:xfrm>
                <a:off x="6072764" y="1123418"/>
                <a:ext cx="7741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-53%*</a:t>
                </a:r>
              </a:p>
            </p:txBody>
          </p:sp>
        </p:grpSp>
      </p:grpSp>
      <p:grpSp>
        <p:nvGrpSpPr>
          <p:cNvPr id="166" name="Groupe 165">
            <a:extLst>
              <a:ext uri="{FF2B5EF4-FFF2-40B4-BE49-F238E27FC236}">
                <a16:creationId xmlns:a16="http://schemas.microsoft.com/office/drawing/2014/main" id="{0C6BF443-6A85-DF23-0A50-F93800383F5A}"/>
              </a:ext>
            </a:extLst>
          </p:cNvPr>
          <p:cNvGrpSpPr/>
          <p:nvPr>
            <p:custDataLst>
              <p:tags r:id="rId26"/>
            </p:custDataLst>
          </p:nvPr>
        </p:nvGrpSpPr>
        <p:grpSpPr>
          <a:xfrm>
            <a:off x="6096958" y="3653645"/>
            <a:ext cx="774101" cy="359276"/>
            <a:chOff x="6067712" y="1123418"/>
            <a:chExt cx="774101" cy="359276"/>
          </a:xfrm>
        </p:grpSpPr>
        <p:sp>
          <p:nvSpPr>
            <p:cNvPr id="167" name="Parenthèse fermante 166">
              <a:extLst>
                <a:ext uri="{FF2B5EF4-FFF2-40B4-BE49-F238E27FC236}">
                  <a16:creationId xmlns:a16="http://schemas.microsoft.com/office/drawing/2014/main" id="{C9EDE7A3-FA50-5EFD-C485-F6F1B196A4F5}"/>
                </a:ext>
              </a:extLst>
            </p:cNvPr>
            <p:cNvSpPr/>
            <p:nvPr/>
          </p:nvSpPr>
          <p:spPr>
            <a:xfrm rot="16200000">
              <a:off x="6361142" y="1171835"/>
              <a:ext cx="45719" cy="576000"/>
            </a:xfrm>
            <a:prstGeom prst="rightBracket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68" name="ZoneTexte 167">
              <a:extLst>
                <a:ext uri="{FF2B5EF4-FFF2-40B4-BE49-F238E27FC236}">
                  <a16:creationId xmlns:a16="http://schemas.microsoft.com/office/drawing/2014/main" id="{23C7BD8C-7F25-DDD4-C519-51186C656D65}"/>
                </a:ext>
              </a:extLst>
            </p:cNvPr>
            <p:cNvSpPr txBox="1"/>
            <p:nvPr/>
          </p:nvSpPr>
          <p:spPr>
            <a:xfrm>
              <a:off x="6067712" y="1123418"/>
              <a:ext cx="7741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+18%*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FE748DE-BE1C-CB05-2064-9188EC6732DC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C8058DD6-C3DB-AAB6-EDF9-7D2BE9A6370A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3/10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3C860271-AFBA-4592-42A9-3C56B880097E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pic>
        <p:nvPicPr>
          <p:cNvPr id="50" name="Picture 2" descr="ICMMB 2024">
            <a:extLst>
              <a:ext uri="{FF2B5EF4-FFF2-40B4-BE49-F238E27FC236}">
                <a16:creationId xmlns:a16="http://schemas.microsoft.com/office/drawing/2014/main" id="{BBB2FC92-A959-D7F8-0B25-25DD8BE126A3}"/>
              </a:ext>
            </a:extLst>
          </p:cNvPr>
          <p:cNvPicPr>
            <a:picLocks noChangeAspect="1" noChangeArrowheads="1"/>
          </p:cNvPicPr>
          <p:nvPr>
            <p:custDataLst>
              <p:tags r:id="rId30"/>
            </p:custDataLst>
          </p:nvPr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41" r="2270" b="49973"/>
          <a:stretch/>
        </p:blipFill>
        <p:spPr bwMode="auto">
          <a:xfrm>
            <a:off x="199687" y="6329885"/>
            <a:ext cx="1723837" cy="3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020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B913B4DB-2508-FA3A-41B8-07F7BAE2251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Microstructural changes 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with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age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endParaRPr lang="fr-BE" sz="3600" kern="1400" dirty="0">
              <a:latin typeface="Source Sans Pro" panose="020B0503030403020204" pitchFamily="34" charset="0"/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FEDDD8-3AC7-C64B-B41A-4E960C98C44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5">
            <a:alphaModFix/>
          </a:blip>
          <a:stretch>
            <a:fillRect/>
          </a:stretch>
        </p:blipFill>
        <p:spPr>
          <a:xfrm flipH="1">
            <a:off x="2624410" y="1436097"/>
            <a:ext cx="2401888" cy="3024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5AF4FB-8600-D05A-7434-A7310F8761A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291381" y="1429696"/>
            <a:ext cx="2383211" cy="3060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135D0B0-8B01-9682-EA79-D0A38DDB2CAC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154914" y="4494133"/>
            <a:ext cx="1235863" cy="389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2000" b="1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Old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EBFA2A9-AE40-A823-4BCF-9F2BE2ED02F4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91839" y="4481758"/>
            <a:ext cx="1518945" cy="389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2000" b="1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Adult</a:t>
            </a:r>
            <a:r>
              <a:rPr lang="fr-BE" sz="2000" b="1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A224755-663A-9111-14F8-3A91E6610FD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3356" y="5137964"/>
            <a:ext cx="449442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Cortical bone </a:t>
            </a: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Subchondral bone plate thickness increases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8C596911-AB64-689E-739A-B19B8835AFE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843171" y="1704419"/>
            <a:ext cx="590273" cy="437435"/>
          </a:xfrm>
          <a:custGeom>
            <a:avLst/>
            <a:gdLst>
              <a:gd name="connsiteX0" fmla="*/ 292 w 590273"/>
              <a:gd name="connsiteY0" fmla="*/ 328917 h 437435"/>
              <a:gd name="connsiteX1" fmla="*/ 60450 w 590273"/>
              <a:gd name="connsiteY1" fmla="*/ 389075 h 437435"/>
              <a:gd name="connsiteX2" fmla="*/ 80503 w 590273"/>
              <a:gd name="connsiteY2" fmla="*/ 437202 h 437435"/>
              <a:gd name="connsiteX3" fmla="*/ 124618 w 590273"/>
              <a:gd name="connsiteY3" fmla="*/ 369023 h 437435"/>
              <a:gd name="connsiteX4" fmla="*/ 172745 w 590273"/>
              <a:gd name="connsiteY4" fmla="*/ 316886 h 437435"/>
              <a:gd name="connsiteX5" fmla="*/ 285040 w 590273"/>
              <a:gd name="connsiteY5" fmla="*/ 256728 h 437435"/>
              <a:gd name="connsiteX6" fmla="*/ 361240 w 590273"/>
              <a:gd name="connsiteY6" fmla="*/ 224644 h 437435"/>
              <a:gd name="connsiteX7" fmla="*/ 493587 w 590273"/>
              <a:gd name="connsiteY7" fmla="*/ 176517 h 437435"/>
              <a:gd name="connsiteX8" fmla="*/ 549734 w 590273"/>
              <a:gd name="connsiteY8" fmla="*/ 132402 h 437435"/>
              <a:gd name="connsiteX9" fmla="*/ 569787 w 590273"/>
              <a:gd name="connsiteY9" fmla="*/ 104328 h 437435"/>
              <a:gd name="connsiteX10" fmla="*/ 589840 w 590273"/>
              <a:gd name="connsiteY10" fmla="*/ 84275 h 437435"/>
              <a:gd name="connsiteX11" fmla="*/ 581818 w 590273"/>
              <a:gd name="connsiteY11" fmla="*/ 36149 h 437435"/>
              <a:gd name="connsiteX12" fmla="*/ 561766 w 590273"/>
              <a:gd name="connsiteY12" fmla="*/ 54 h 437435"/>
              <a:gd name="connsiteX13" fmla="*/ 513640 w 590273"/>
              <a:gd name="connsiteY13" fmla="*/ 44170 h 437435"/>
              <a:gd name="connsiteX14" fmla="*/ 453482 w 590273"/>
              <a:gd name="connsiteY14" fmla="*/ 92296 h 437435"/>
              <a:gd name="connsiteX15" fmla="*/ 377282 w 590273"/>
              <a:gd name="connsiteY15" fmla="*/ 132402 h 437435"/>
              <a:gd name="connsiteX16" fmla="*/ 293061 w 590273"/>
              <a:gd name="connsiteY16" fmla="*/ 164486 h 437435"/>
              <a:gd name="connsiteX17" fmla="*/ 180766 w 590273"/>
              <a:gd name="connsiteY17" fmla="*/ 200581 h 437435"/>
              <a:gd name="connsiteX18" fmla="*/ 100555 w 590273"/>
              <a:gd name="connsiteY18" fmla="*/ 220633 h 437435"/>
              <a:gd name="connsiteX19" fmla="*/ 40397 w 590273"/>
              <a:gd name="connsiteY19" fmla="*/ 264749 h 437435"/>
              <a:gd name="connsiteX20" fmla="*/ 292 w 590273"/>
              <a:gd name="connsiteY20" fmla="*/ 328917 h 43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0273" h="437435">
                <a:moveTo>
                  <a:pt x="292" y="328917"/>
                </a:moveTo>
                <a:cubicBezTo>
                  <a:pt x="3634" y="349638"/>
                  <a:pt x="47082" y="371028"/>
                  <a:pt x="60450" y="389075"/>
                </a:cubicBezTo>
                <a:cubicBezTo>
                  <a:pt x="73818" y="407122"/>
                  <a:pt x="69808" y="440544"/>
                  <a:pt x="80503" y="437202"/>
                </a:cubicBezTo>
                <a:cubicBezTo>
                  <a:pt x="91198" y="433860"/>
                  <a:pt x="109244" y="389076"/>
                  <a:pt x="124618" y="369023"/>
                </a:cubicBezTo>
                <a:cubicBezTo>
                  <a:pt x="139992" y="348970"/>
                  <a:pt x="146008" y="335602"/>
                  <a:pt x="172745" y="316886"/>
                </a:cubicBezTo>
                <a:cubicBezTo>
                  <a:pt x="199482" y="298170"/>
                  <a:pt x="253624" y="272102"/>
                  <a:pt x="285040" y="256728"/>
                </a:cubicBezTo>
                <a:cubicBezTo>
                  <a:pt x="316456" y="241354"/>
                  <a:pt x="326482" y="238012"/>
                  <a:pt x="361240" y="224644"/>
                </a:cubicBezTo>
                <a:cubicBezTo>
                  <a:pt x="395998" y="211276"/>
                  <a:pt x="462171" y="191891"/>
                  <a:pt x="493587" y="176517"/>
                </a:cubicBezTo>
                <a:cubicBezTo>
                  <a:pt x="525003" y="161143"/>
                  <a:pt x="537034" y="144433"/>
                  <a:pt x="549734" y="132402"/>
                </a:cubicBezTo>
                <a:cubicBezTo>
                  <a:pt x="562434" y="120370"/>
                  <a:pt x="563103" y="112349"/>
                  <a:pt x="569787" y="104328"/>
                </a:cubicBezTo>
                <a:cubicBezTo>
                  <a:pt x="576471" y="96307"/>
                  <a:pt x="587835" y="95638"/>
                  <a:pt x="589840" y="84275"/>
                </a:cubicBezTo>
                <a:cubicBezTo>
                  <a:pt x="591845" y="72912"/>
                  <a:pt x="586497" y="50186"/>
                  <a:pt x="581818" y="36149"/>
                </a:cubicBezTo>
                <a:cubicBezTo>
                  <a:pt x="577139" y="22112"/>
                  <a:pt x="573129" y="-1283"/>
                  <a:pt x="561766" y="54"/>
                </a:cubicBezTo>
                <a:cubicBezTo>
                  <a:pt x="550403" y="1391"/>
                  <a:pt x="531687" y="28796"/>
                  <a:pt x="513640" y="44170"/>
                </a:cubicBezTo>
                <a:cubicBezTo>
                  <a:pt x="495593" y="59544"/>
                  <a:pt x="476208" y="77591"/>
                  <a:pt x="453482" y="92296"/>
                </a:cubicBezTo>
                <a:cubicBezTo>
                  <a:pt x="430756" y="107001"/>
                  <a:pt x="404019" y="120370"/>
                  <a:pt x="377282" y="132402"/>
                </a:cubicBezTo>
                <a:cubicBezTo>
                  <a:pt x="350545" y="144434"/>
                  <a:pt x="325814" y="153123"/>
                  <a:pt x="293061" y="164486"/>
                </a:cubicBezTo>
                <a:cubicBezTo>
                  <a:pt x="260308" y="175849"/>
                  <a:pt x="212850" y="191223"/>
                  <a:pt x="180766" y="200581"/>
                </a:cubicBezTo>
                <a:cubicBezTo>
                  <a:pt x="148682" y="209939"/>
                  <a:pt x="123950" y="209938"/>
                  <a:pt x="100555" y="220633"/>
                </a:cubicBezTo>
                <a:cubicBezTo>
                  <a:pt x="77160" y="231328"/>
                  <a:pt x="57776" y="249375"/>
                  <a:pt x="40397" y="264749"/>
                </a:cubicBezTo>
                <a:cubicBezTo>
                  <a:pt x="23018" y="280123"/>
                  <a:pt x="-3050" y="308196"/>
                  <a:pt x="292" y="328917"/>
                </a:cubicBezTo>
                <a:close/>
              </a:path>
            </a:pathLst>
          </a:custGeom>
          <a:solidFill>
            <a:srgbClr val="7DA2D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171F9D9B-85A0-5193-6DB8-5ED6F098A73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841351" y="1531300"/>
            <a:ext cx="558483" cy="257628"/>
          </a:xfrm>
          <a:custGeom>
            <a:avLst/>
            <a:gdLst>
              <a:gd name="connsiteX0" fmla="*/ 4744 w 558483"/>
              <a:gd name="connsiteY0" fmla="*/ 153121 h 257628"/>
              <a:gd name="connsiteX1" fmla="*/ 36828 w 558483"/>
              <a:gd name="connsiteY1" fmla="*/ 217289 h 257628"/>
              <a:gd name="connsiteX2" fmla="*/ 56881 w 558483"/>
              <a:gd name="connsiteY2" fmla="*/ 241353 h 257628"/>
              <a:gd name="connsiteX3" fmla="*/ 68912 w 558483"/>
              <a:gd name="connsiteY3" fmla="*/ 257395 h 257628"/>
              <a:gd name="connsiteX4" fmla="*/ 117038 w 558483"/>
              <a:gd name="connsiteY4" fmla="*/ 229321 h 257628"/>
              <a:gd name="connsiteX5" fmla="*/ 165165 w 558483"/>
              <a:gd name="connsiteY5" fmla="*/ 213279 h 257628"/>
              <a:gd name="connsiteX6" fmla="*/ 305533 w 558483"/>
              <a:gd name="connsiteY6" fmla="*/ 189216 h 257628"/>
              <a:gd name="connsiteX7" fmla="*/ 401786 w 558483"/>
              <a:gd name="connsiteY7" fmla="*/ 169163 h 257628"/>
              <a:gd name="connsiteX8" fmla="*/ 473975 w 558483"/>
              <a:gd name="connsiteY8" fmla="*/ 141089 h 257628"/>
              <a:gd name="connsiteX9" fmla="*/ 518091 w 558483"/>
              <a:gd name="connsiteY9" fmla="*/ 100984 h 257628"/>
              <a:gd name="connsiteX10" fmla="*/ 546165 w 558483"/>
              <a:gd name="connsiteY10" fmla="*/ 88953 h 257628"/>
              <a:gd name="connsiteX11" fmla="*/ 542154 w 558483"/>
              <a:gd name="connsiteY11" fmla="*/ 24784 h 257628"/>
              <a:gd name="connsiteX12" fmla="*/ 554186 w 558483"/>
              <a:gd name="connsiteY12" fmla="*/ 721 h 257628"/>
              <a:gd name="connsiteX13" fmla="*/ 457933 w 558483"/>
              <a:gd name="connsiteY13" fmla="*/ 48847 h 257628"/>
              <a:gd name="connsiteX14" fmla="*/ 297512 w 558483"/>
              <a:gd name="connsiteY14" fmla="*/ 109005 h 257628"/>
              <a:gd name="connsiteX15" fmla="*/ 149123 w 558483"/>
              <a:gd name="connsiteY15" fmla="*/ 141089 h 257628"/>
              <a:gd name="connsiteX16" fmla="*/ 4744 w 558483"/>
              <a:gd name="connsiteY16" fmla="*/ 153121 h 25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58483" h="257628">
                <a:moveTo>
                  <a:pt x="4744" y="153121"/>
                </a:moveTo>
                <a:cubicBezTo>
                  <a:pt x="-13972" y="165821"/>
                  <a:pt x="28139" y="202584"/>
                  <a:pt x="36828" y="217289"/>
                </a:cubicBezTo>
                <a:cubicBezTo>
                  <a:pt x="45518" y="231994"/>
                  <a:pt x="51534" y="234669"/>
                  <a:pt x="56881" y="241353"/>
                </a:cubicBezTo>
                <a:cubicBezTo>
                  <a:pt x="62228" y="248037"/>
                  <a:pt x="58886" y="259400"/>
                  <a:pt x="68912" y="257395"/>
                </a:cubicBezTo>
                <a:cubicBezTo>
                  <a:pt x="78938" y="255390"/>
                  <a:pt x="100996" y="236674"/>
                  <a:pt x="117038" y="229321"/>
                </a:cubicBezTo>
                <a:cubicBezTo>
                  <a:pt x="133080" y="221968"/>
                  <a:pt x="133749" y="219963"/>
                  <a:pt x="165165" y="213279"/>
                </a:cubicBezTo>
                <a:cubicBezTo>
                  <a:pt x="196581" y="206595"/>
                  <a:pt x="266096" y="196569"/>
                  <a:pt x="305533" y="189216"/>
                </a:cubicBezTo>
                <a:cubicBezTo>
                  <a:pt x="344970" y="181863"/>
                  <a:pt x="373712" y="177184"/>
                  <a:pt x="401786" y="169163"/>
                </a:cubicBezTo>
                <a:cubicBezTo>
                  <a:pt x="429860" y="161142"/>
                  <a:pt x="454591" y="152452"/>
                  <a:pt x="473975" y="141089"/>
                </a:cubicBezTo>
                <a:cubicBezTo>
                  <a:pt x="493359" y="129726"/>
                  <a:pt x="506059" y="109673"/>
                  <a:pt x="518091" y="100984"/>
                </a:cubicBezTo>
                <a:cubicBezTo>
                  <a:pt x="530123" y="92295"/>
                  <a:pt x="542155" y="101653"/>
                  <a:pt x="546165" y="88953"/>
                </a:cubicBezTo>
                <a:cubicBezTo>
                  <a:pt x="550175" y="76253"/>
                  <a:pt x="540817" y="39489"/>
                  <a:pt x="542154" y="24784"/>
                </a:cubicBezTo>
                <a:cubicBezTo>
                  <a:pt x="543491" y="10079"/>
                  <a:pt x="568223" y="-3290"/>
                  <a:pt x="554186" y="721"/>
                </a:cubicBezTo>
                <a:cubicBezTo>
                  <a:pt x="540149" y="4732"/>
                  <a:pt x="500712" y="30800"/>
                  <a:pt x="457933" y="48847"/>
                </a:cubicBezTo>
                <a:cubicBezTo>
                  <a:pt x="415154" y="66894"/>
                  <a:pt x="348980" y="93631"/>
                  <a:pt x="297512" y="109005"/>
                </a:cubicBezTo>
                <a:cubicBezTo>
                  <a:pt x="246044" y="124379"/>
                  <a:pt x="198586" y="135073"/>
                  <a:pt x="149123" y="141089"/>
                </a:cubicBezTo>
                <a:cubicBezTo>
                  <a:pt x="99660" y="147105"/>
                  <a:pt x="23460" y="140421"/>
                  <a:pt x="4744" y="153121"/>
                </a:cubicBezTo>
                <a:close/>
              </a:path>
            </a:pathLst>
          </a:custGeom>
          <a:solidFill>
            <a:srgbClr val="7DA2D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D1FC1121-CEC7-3644-8360-AAF8B00959E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34340" y="1767760"/>
            <a:ext cx="576106" cy="294181"/>
          </a:xfrm>
          <a:custGeom>
            <a:avLst/>
            <a:gdLst>
              <a:gd name="connsiteX0" fmla="*/ 0 w 576106"/>
              <a:gd name="connsiteY0" fmla="*/ 262970 h 294181"/>
              <a:gd name="connsiteX1" fmla="*/ 45720 w 576106"/>
              <a:gd name="connsiteY1" fmla="*/ 293450 h 294181"/>
              <a:gd name="connsiteX2" fmla="*/ 57150 w 576106"/>
              <a:gd name="connsiteY2" fmla="*/ 236300 h 294181"/>
              <a:gd name="connsiteX3" fmla="*/ 87630 w 576106"/>
              <a:gd name="connsiteY3" fmla="*/ 213440 h 294181"/>
              <a:gd name="connsiteX4" fmla="*/ 171450 w 576106"/>
              <a:gd name="connsiteY4" fmla="*/ 186770 h 294181"/>
              <a:gd name="connsiteX5" fmla="*/ 259080 w 576106"/>
              <a:gd name="connsiteY5" fmla="*/ 144860 h 294181"/>
              <a:gd name="connsiteX6" fmla="*/ 369570 w 576106"/>
              <a:gd name="connsiteY6" fmla="*/ 122000 h 294181"/>
              <a:gd name="connsiteX7" fmla="*/ 426720 w 576106"/>
              <a:gd name="connsiteY7" fmla="*/ 95330 h 294181"/>
              <a:gd name="connsiteX8" fmla="*/ 468630 w 576106"/>
              <a:gd name="connsiteY8" fmla="*/ 91520 h 294181"/>
              <a:gd name="connsiteX9" fmla="*/ 525780 w 576106"/>
              <a:gd name="connsiteY9" fmla="*/ 76280 h 294181"/>
              <a:gd name="connsiteX10" fmla="*/ 556260 w 576106"/>
              <a:gd name="connsiteY10" fmla="*/ 34370 h 294181"/>
              <a:gd name="connsiteX11" fmla="*/ 575310 w 576106"/>
              <a:gd name="connsiteY11" fmla="*/ 11510 h 294181"/>
              <a:gd name="connsiteX12" fmla="*/ 529590 w 576106"/>
              <a:gd name="connsiteY12" fmla="*/ 80 h 294181"/>
              <a:gd name="connsiteX13" fmla="*/ 491490 w 576106"/>
              <a:gd name="connsiteY13" fmla="*/ 7700 h 294181"/>
              <a:gd name="connsiteX14" fmla="*/ 453390 w 576106"/>
              <a:gd name="connsiteY14" fmla="*/ 30560 h 294181"/>
              <a:gd name="connsiteX15" fmla="*/ 407670 w 576106"/>
              <a:gd name="connsiteY15" fmla="*/ 53420 h 294181"/>
              <a:gd name="connsiteX16" fmla="*/ 350520 w 576106"/>
              <a:gd name="connsiteY16" fmla="*/ 64850 h 294181"/>
              <a:gd name="connsiteX17" fmla="*/ 259080 w 576106"/>
              <a:gd name="connsiteY17" fmla="*/ 91520 h 294181"/>
              <a:gd name="connsiteX18" fmla="*/ 175260 w 576106"/>
              <a:gd name="connsiteY18" fmla="*/ 118190 h 294181"/>
              <a:gd name="connsiteX19" fmla="*/ 106680 w 576106"/>
              <a:gd name="connsiteY19" fmla="*/ 141050 h 294181"/>
              <a:gd name="connsiteX20" fmla="*/ 45720 w 576106"/>
              <a:gd name="connsiteY20" fmla="*/ 182960 h 294181"/>
              <a:gd name="connsiteX21" fmla="*/ 0 w 576106"/>
              <a:gd name="connsiteY21" fmla="*/ 262970 h 29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6106" h="294181">
                <a:moveTo>
                  <a:pt x="0" y="262970"/>
                </a:moveTo>
                <a:cubicBezTo>
                  <a:pt x="0" y="281385"/>
                  <a:pt x="36195" y="297895"/>
                  <a:pt x="45720" y="293450"/>
                </a:cubicBezTo>
                <a:cubicBezTo>
                  <a:pt x="55245" y="289005"/>
                  <a:pt x="50165" y="249635"/>
                  <a:pt x="57150" y="236300"/>
                </a:cubicBezTo>
                <a:cubicBezTo>
                  <a:pt x="64135" y="222965"/>
                  <a:pt x="68580" y="221695"/>
                  <a:pt x="87630" y="213440"/>
                </a:cubicBezTo>
                <a:cubicBezTo>
                  <a:pt x="106680" y="205185"/>
                  <a:pt x="142875" y="198200"/>
                  <a:pt x="171450" y="186770"/>
                </a:cubicBezTo>
                <a:cubicBezTo>
                  <a:pt x="200025" y="175340"/>
                  <a:pt x="226060" y="155655"/>
                  <a:pt x="259080" y="144860"/>
                </a:cubicBezTo>
                <a:cubicBezTo>
                  <a:pt x="292100" y="134065"/>
                  <a:pt x="341630" y="130255"/>
                  <a:pt x="369570" y="122000"/>
                </a:cubicBezTo>
                <a:cubicBezTo>
                  <a:pt x="397510" y="113745"/>
                  <a:pt x="410210" y="100410"/>
                  <a:pt x="426720" y="95330"/>
                </a:cubicBezTo>
                <a:cubicBezTo>
                  <a:pt x="443230" y="90250"/>
                  <a:pt x="452120" y="94695"/>
                  <a:pt x="468630" y="91520"/>
                </a:cubicBezTo>
                <a:cubicBezTo>
                  <a:pt x="485140" y="88345"/>
                  <a:pt x="511175" y="85805"/>
                  <a:pt x="525780" y="76280"/>
                </a:cubicBezTo>
                <a:cubicBezTo>
                  <a:pt x="540385" y="66755"/>
                  <a:pt x="548005" y="45165"/>
                  <a:pt x="556260" y="34370"/>
                </a:cubicBezTo>
                <a:cubicBezTo>
                  <a:pt x="564515" y="23575"/>
                  <a:pt x="579755" y="17225"/>
                  <a:pt x="575310" y="11510"/>
                </a:cubicBezTo>
                <a:cubicBezTo>
                  <a:pt x="570865" y="5795"/>
                  <a:pt x="543560" y="715"/>
                  <a:pt x="529590" y="80"/>
                </a:cubicBezTo>
                <a:cubicBezTo>
                  <a:pt x="515620" y="-555"/>
                  <a:pt x="504190" y="2620"/>
                  <a:pt x="491490" y="7700"/>
                </a:cubicBezTo>
                <a:cubicBezTo>
                  <a:pt x="478790" y="12780"/>
                  <a:pt x="467360" y="22940"/>
                  <a:pt x="453390" y="30560"/>
                </a:cubicBezTo>
                <a:cubicBezTo>
                  <a:pt x="439420" y="38180"/>
                  <a:pt x="424815" y="47705"/>
                  <a:pt x="407670" y="53420"/>
                </a:cubicBezTo>
                <a:cubicBezTo>
                  <a:pt x="390525" y="59135"/>
                  <a:pt x="375285" y="58500"/>
                  <a:pt x="350520" y="64850"/>
                </a:cubicBezTo>
                <a:cubicBezTo>
                  <a:pt x="325755" y="71200"/>
                  <a:pt x="288290" y="82630"/>
                  <a:pt x="259080" y="91520"/>
                </a:cubicBezTo>
                <a:cubicBezTo>
                  <a:pt x="229870" y="100410"/>
                  <a:pt x="175260" y="118190"/>
                  <a:pt x="175260" y="118190"/>
                </a:cubicBezTo>
                <a:cubicBezTo>
                  <a:pt x="149860" y="126445"/>
                  <a:pt x="128270" y="130255"/>
                  <a:pt x="106680" y="141050"/>
                </a:cubicBezTo>
                <a:cubicBezTo>
                  <a:pt x="85090" y="151845"/>
                  <a:pt x="59055" y="167085"/>
                  <a:pt x="45720" y="182960"/>
                </a:cubicBezTo>
                <a:cubicBezTo>
                  <a:pt x="32385" y="198835"/>
                  <a:pt x="0" y="244555"/>
                  <a:pt x="0" y="262970"/>
                </a:cubicBezTo>
                <a:close/>
              </a:path>
            </a:pathLst>
          </a:custGeom>
          <a:solidFill>
            <a:srgbClr val="FCB3A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09112E0-D639-BD29-8153-255D345FCF90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409456" y="1565910"/>
            <a:ext cx="733474" cy="162774"/>
          </a:xfrm>
          <a:custGeom>
            <a:avLst/>
            <a:gdLst>
              <a:gd name="connsiteX0" fmla="*/ 244 w 733474"/>
              <a:gd name="connsiteY0" fmla="*/ 57150 h 162774"/>
              <a:gd name="connsiteX1" fmla="*/ 38344 w 733474"/>
              <a:gd name="connsiteY1" fmla="*/ 144780 h 162774"/>
              <a:gd name="connsiteX2" fmla="*/ 49774 w 733474"/>
              <a:gd name="connsiteY2" fmla="*/ 160020 h 162774"/>
              <a:gd name="connsiteX3" fmla="*/ 125974 w 733474"/>
              <a:gd name="connsiteY3" fmla="*/ 106680 h 162774"/>
              <a:gd name="connsiteX4" fmla="*/ 198364 w 733474"/>
              <a:gd name="connsiteY4" fmla="*/ 110490 h 162774"/>
              <a:gd name="connsiteX5" fmla="*/ 278374 w 733474"/>
              <a:gd name="connsiteY5" fmla="*/ 125730 h 162774"/>
              <a:gd name="connsiteX6" fmla="*/ 366004 w 733474"/>
              <a:gd name="connsiteY6" fmla="*/ 129540 h 162774"/>
              <a:gd name="connsiteX7" fmla="*/ 461254 w 733474"/>
              <a:gd name="connsiteY7" fmla="*/ 125730 h 162774"/>
              <a:gd name="connsiteX8" fmla="*/ 583174 w 733474"/>
              <a:gd name="connsiteY8" fmla="*/ 87630 h 162774"/>
              <a:gd name="connsiteX9" fmla="*/ 666994 w 733474"/>
              <a:gd name="connsiteY9" fmla="*/ 68580 h 162774"/>
              <a:gd name="connsiteX10" fmla="*/ 708904 w 733474"/>
              <a:gd name="connsiteY10" fmla="*/ 64770 h 162774"/>
              <a:gd name="connsiteX11" fmla="*/ 731764 w 733474"/>
              <a:gd name="connsiteY11" fmla="*/ 45720 h 162774"/>
              <a:gd name="connsiteX12" fmla="*/ 663184 w 733474"/>
              <a:gd name="connsiteY12" fmla="*/ 30480 h 162774"/>
              <a:gd name="connsiteX13" fmla="*/ 606034 w 733474"/>
              <a:gd name="connsiteY13" fmla="*/ 34290 h 162774"/>
              <a:gd name="connsiteX14" fmla="*/ 495544 w 733474"/>
              <a:gd name="connsiteY14" fmla="*/ 57150 h 162774"/>
              <a:gd name="connsiteX15" fmla="*/ 396484 w 733474"/>
              <a:gd name="connsiteY15" fmla="*/ 60960 h 162774"/>
              <a:gd name="connsiteX16" fmla="*/ 282184 w 733474"/>
              <a:gd name="connsiteY16" fmla="*/ 53340 h 162774"/>
              <a:gd name="connsiteX17" fmla="*/ 175504 w 733474"/>
              <a:gd name="connsiteY17" fmla="*/ 34290 h 162774"/>
              <a:gd name="connsiteX18" fmla="*/ 99304 w 733474"/>
              <a:gd name="connsiteY18" fmla="*/ 3810 h 162774"/>
              <a:gd name="connsiteX19" fmla="*/ 61204 w 733474"/>
              <a:gd name="connsiteY19" fmla="*/ 3810 h 162774"/>
              <a:gd name="connsiteX20" fmla="*/ 244 w 733474"/>
              <a:gd name="connsiteY20" fmla="*/ 57150 h 16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33474" h="162774">
                <a:moveTo>
                  <a:pt x="244" y="57150"/>
                </a:moveTo>
                <a:cubicBezTo>
                  <a:pt x="-3566" y="80645"/>
                  <a:pt x="38344" y="144780"/>
                  <a:pt x="38344" y="144780"/>
                </a:cubicBezTo>
                <a:cubicBezTo>
                  <a:pt x="46599" y="161925"/>
                  <a:pt x="35169" y="166370"/>
                  <a:pt x="49774" y="160020"/>
                </a:cubicBezTo>
                <a:cubicBezTo>
                  <a:pt x="64379" y="153670"/>
                  <a:pt x="101209" y="114935"/>
                  <a:pt x="125974" y="106680"/>
                </a:cubicBezTo>
                <a:cubicBezTo>
                  <a:pt x="150739" y="98425"/>
                  <a:pt x="172964" y="107315"/>
                  <a:pt x="198364" y="110490"/>
                </a:cubicBezTo>
                <a:cubicBezTo>
                  <a:pt x="223764" y="113665"/>
                  <a:pt x="250434" y="122555"/>
                  <a:pt x="278374" y="125730"/>
                </a:cubicBezTo>
                <a:cubicBezTo>
                  <a:pt x="306314" y="128905"/>
                  <a:pt x="335524" y="129540"/>
                  <a:pt x="366004" y="129540"/>
                </a:cubicBezTo>
                <a:cubicBezTo>
                  <a:pt x="396484" y="129540"/>
                  <a:pt x="425059" y="132715"/>
                  <a:pt x="461254" y="125730"/>
                </a:cubicBezTo>
                <a:cubicBezTo>
                  <a:pt x="497449" y="118745"/>
                  <a:pt x="548884" y="97155"/>
                  <a:pt x="583174" y="87630"/>
                </a:cubicBezTo>
                <a:cubicBezTo>
                  <a:pt x="617464" y="78105"/>
                  <a:pt x="646039" y="72390"/>
                  <a:pt x="666994" y="68580"/>
                </a:cubicBezTo>
                <a:cubicBezTo>
                  <a:pt x="687949" y="64770"/>
                  <a:pt x="698109" y="68580"/>
                  <a:pt x="708904" y="64770"/>
                </a:cubicBezTo>
                <a:cubicBezTo>
                  <a:pt x="719699" y="60960"/>
                  <a:pt x="739384" y="51435"/>
                  <a:pt x="731764" y="45720"/>
                </a:cubicBezTo>
                <a:cubicBezTo>
                  <a:pt x="724144" y="40005"/>
                  <a:pt x="684139" y="32385"/>
                  <a:pt x="663184" y="30480"/>
                </a:cubicBezTo>
                <a:cubicBezTo>
                  <a:pt x="642229" y="28575"/>
                  <a:pt x="633974" y="29845"/>
                  <a:pt x="606034" y="34290"/>
                </a:cubicBezTo>
                <a:cubicBezTo>
                  <a:pt x="578094" y="38735"/>
                  <a:pt x="530469" y="52705"/>
                  <a:pt x="495544" y="57150"/>
                </a:cubicBezTo>
                <a:cubicBezTo>
                  <a:pt x="460619" y="61595"/>
                  <a:pt x="432044" y="61595"/>
                  <a:pt x="396484" y="60960"/>
                </a:cubicBezTo>
                <a:cubicBezTo>
                  <a:pt x="360924" y="60325"/>
                  <a:pt x="319014" y="57785"/>
                  <a:pt x="282184" y="53340"/>
                </a:cubicBezTo>
                <a:cubicBezTo>
                  <a:pt x="245354" y="48895"/>
                  <a:pt x="205984" y="42545"/>
                  <a:pt x="175504" y="34290"/>
                </a:cubicBezTo>
                <a:cubicBezTo>
                  <a:pt x="145024" y="26035"/>
                  <a:pt x="118354" y="8890"/>
                  <a:pt x="99304" y="3810"/>
                </a:cubicBezTo>
                <a:cubicBezTo>
                  <a:pt x="80254" y="-1270"/>
                  <a:pt x="74539" y="-1270"/>
                  <a:pt x="61204" y="3810"/>
                </a:cubicBezTo>
                <a:cubicBezTo>
                  <a:pt x="47869" y="8890"/>
                  <a:pt x="4054" y="33655"/>
                  <a:pt x="244" y="57150"/>
                </a:cubicBezTo>
                <a:close/>
              </a:path>
            </a:pathLst>
          </a:custGeom>
          <a:solidFill>
            <a:srgbClr val="FCB3A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E1854D-6601-2876-8DE6-DA75B237E8CA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FCB1278-C4B8-BDF3-6B36-59BC2BE0650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3/10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AEAF2FB-EDE3-3B9B-9429-13B9EE40581B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pic>
        <p:nvPicPr>
          <p:cNvPr id="12" name="Picture 2" descr="ICMMB 2024">
            <a:extLst>
              <a:ext uri="{FF2B5EF4-FFF2-40B4-BE49-F238E27FC236}">
                <a16:creationId xmlns:a16="http://schemas.microsoft.com/office/drawing/2014/main" id="{FA3A0557-0F97-CFA1-AAEA-68DED5D5DFE5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41" r="2270" b="49973"/>
          <a:stretch/>
        </p:blipFill>
        <p:spPr bwMode="auto">
          <a:xfrm>
            <a:off x="199687" y="6329885"/>
            <a:ext cx="1723837" cy="3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EE665908-394E-7CD6-4D44-DFED55E71B86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4" r="21072" b="9262"/>
          <a:stretch/>
        </p:blipFill>
        <p:spPr>
          <a:xfrm>
            <a:off x="10361933" y="3540531"/>
            <a:ext cx="1477457" cy="2118312"/>
          </a:xfrm>
          <a:prstGeom prst="rect">
            <a:avLst/>
          </a:prstGeom>
        </p:spPr>
      </p:pic>
      <p:pic>
        <p:nvPicPr>
          <p:cNvPr id="25" name="Image 24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648BA1F7-EBA7-8FD6-DD92-F5167E0BA6E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5" r="16804" b="9076"/>
          <a:stretch/>
        </p:blipFill>
        <p:spPr>
          <a:xfrm>
            <a:off x="8080278" y="3842566"/>
            <a:ext cx="1547567" cy="1806849"/>
          </a:xfrm>
          <a:prstGeom prst="rect">
            <a:avLst/>
          </a:prstGeom>
        </p:spPr>
      </p:pic>
      <p:pic>
        <p:nvPicPr>
          <p:cNvPr id="26" name="Image 25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9F0B4BD7-8099-4F5A-8A6C-C042A5E02817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0" r="20121" b="9991"/>
          <a:stretch/>
        </p:blipFill>
        <p:spPr>
          <a:xfrm>
            <a:off x="5688927" y="3863567"/>
            <a:ext cx="1433488" cy="1760063"/>
          </a:xfrm>
          <a:prstGeom prst="rect">
            <a:avLst/>
          </a:prstGeom>
        </p:spPr>
      </p:pic>
      <p:pic>
        <p:nvPicPr>
          <p:cNvPr id="27" name="Image 26" descr="Une image contenant texte, capture d’écran, diagramme, Rectangle&#10;&#10;Description générée automatiquement">
            <a:extLst>
              <a:ext uri="{FF2B5EF4-FFF2-40B4-BE49-F238E27FC236}">
                <a16:creationId xmlns:a16="http://schemas.microsoft.com/office/drawing/2014/main" id="{7F147A34-6239-7C8C-3A4B-C5A3162161CC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5" r="17652" b="9170"/>
          <a:stretch/>
        </p:blipFill>
        <p:spPr>
          <a:xfrm>
            <a:off x="8092809" y="1282634"/>
            <a:ext cx="1476916" cy="1733038"/>
          </a:xfrm>
          <a:prstGeom prst="rect">
            <a:avLst/>
          </a:prstGeom>
        </p:spPr>
      </p:pic>
      <p:pic>
        <p:nvPicPr>
          <p:cNvPr id="28" name="Image 27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448BED1B-33F8-1275-8733-D2575D6D634B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2" r="19113" b="9542"/>
          <a:stretch/>
        </p:blipFill>
        <p:spPr>
          <a:xfrm>
            <a:off x="10364724" y="1218899"/>
            <a:ext cx="1474666" cy="1792617"/>
          </a:xfrm>
          <a:prstGeom prst="rect">
            <a:avLst/>
          </a:prstGeom>
        </p:spPr>
      </p:pic>
      <p:pic>
        <p:nvPicPr>
          <p:cNvPr id="29" name="Image 28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A8B032B4-DAA2-2501-CC79-50AA1E8DFE57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8" r="21320" b="10072"/>
          <a:stretch/>
        </p:blipFill>
        <p:spPr>
          <a:xfrm>
            <a:off x="5696543" y="1230600"/>
            <a:ext cx="1432286" cy="1780577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60317B86-9D35-6ECA-4E20-983B0541705E}"/>
              </a:ext>
            </a:extLst>
          </p:cNvPr>
          <p:cNvGrpSpPr/>
          <p:nvPr>
            <p:custDataLst>
              <p:tags r:id="rId21"/>
            </p:custDataLst>
          </p:nvPr>
        </p:nvGrpSpPr>
        <p:grpSpPr>
          <a:xfrm>
            <a:off x="7514188" y="1343381"/>
            <a:ext cx="1887217" cy="1943201"/>
            <a:chOff x="4921677" y="3681464"/>
            <a:chExt cx="1887217" cy="1999879"/>
          </a:xfrm>
        </p:grpSpPr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1A97BBFB-91CE-50E9-74AD-8B2BD0DFFD00}"/>
                </a:ext>
              </a:extLst>
            </p:cNvPr>
            <p:cNvCxnSpPr/>
            <p:nvPr/>
          </p:nvCxnSpPr>
          <p:spPr>
            <a:xfrm>
              <a:off x="5499281" y="3747415"/>
              <a:ext cx="0" cy="1620000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4BDA5FBF-25B2-D6B8-FEBD-92B33EDA14E8}"/>
                </a:ext>
              </a:extLst>
            </p:cNvPr>
            <p:cNvSpPr txBox="1"/>
            <p:nvPr/>
          </p:nvSpPr>
          <p:spPr>
            <a:xfrm>
              <a:off x="5597599" y="5342789"/>
              <a:ext cx="7250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Young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A10993C5-E382-565D-EE2C-1A967AB4C422}"/>
                </a:ext>
              </a:extLst>
            </p:cNvPr>
            <p:cNvSpPr txBox="1"/>
            <p:nvPr/>
          </p:nvSpPr>
          <p:spPr>
            <a:xfrm>
              <a:off x="6237596" y="5342789"/>
              <a:ext cx="5712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F837836B-49D3-775E-EFF2-9B8B76DEFFCB}"/>
                </a:ext>
              </a:extLst>
            </p:cNvPr>
            <p:cNvSpPr txBox="1"/>
            <p:nvPr/>
          </p:nvSpPr>
          <p:spPr>
            <a:xfrm>
              <a:off x="4998163" y="4717182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50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D8928EA4-0D14-BCBF-6880-8E7371DE11CD}"/>
                </a:ext>
              </a:extLst>
            </p:cNvPr>
            <p:cNvSpPr txBox="1"/>
            <p:nvPr/>
          </p:nvSpPr>
          <p:spPr>
            <a:xfrm>
              <a:off x="4997206" y="5235041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0408C960-2C34-391C-3534-9BD922C99B99}"/>
                </a:ext>
              </a:extLst>
            </p:cNvPr>
            <p:cNvSpPr txBox="1"/>
            <p:nvPr/>
          </p:nvSpPr>
          <p:spPr>
            <a:xfrm>
              <a:off x="4998163" y="4199323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69D6B36C-EF31-EBAC-BD92-D684AE7D1AF1}"/>
                </a:ext>
              </a:extLst>
            </p:cNvPr>
            <p:cNvSpPr txBox="1"/>
            <p:nvPr/>
          </p:nvSpPr>
          <p:spPr>
            <a:xfrm>
              <a:off x="4998163" y="3681464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150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0D485D3C-3E42-ACF0-B3EC-26DB130D8FB2}"/>
                </a:ext>
              </a:extLst>
            </p:cNvPr>
            <p:cNvSpPr txBox="1"/>
            <p:nvPr/>
          </p:nvSpPr>
          <p:spPr>
            <a:xfrm rot="16200000">
              <a:off x="4280954" y="4431164"/>
              <a:ext cx="16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Tb.Th</a:t>
              </a:r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[µm]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49CC90C5-4553-014A-D7C6-A64B6DACB3D2}"/>
              </a:ext>
            </a:extLst>
          </p:cNvPr>
          <p:cNvGrpSpPr/>
          <p:nvPr>
            <p:custDataLst>
              <p:tags r:id="rId22"/>
            </p:custDataLst>
          </p:nvPr>
        </p:nvGrpSpPr>
        <p:grpSpPr>
          <a:xfrm>
            <a:off x="5113530" y="3872507"/>
            <a:ext cx="1877291" cy="2048677"/>
            <a:chOff x="7300790" y="1253113"/>
            <a:chExt cx="1877291" cy="2048677"/>
          </a:xfrm>
        </p:grpSpPr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C5579367-9260-AA8F-CCA4-42D4C83A390A}"/>
                </a:ext>
              </a:extLst>
            </p:cNvPr>
            <p:cNvCxnSpPr/>
            <p:nvPr/>
          </p:nvCxnSpPr>
          <p:spPr>
            <a:xfrm>
              <a:off x="7873529" y="1362907"/>
              <a:ext cx="0" cy="1620000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CB84CF23-83F4-D178-F2C9-6BB28C95E884}"/>
                </a:ext>
              </a:extLst>
            </p:cNvPr>
            <p:cNvSpPr txBox="1"/>
            <p:nvPr/>
          </p:nvSpPr>
          <p:spPr>
            <a:xfrm>
              <a:off x="7968411" y="2963236"/>
              <a:ext cx="7250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Young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C07F548B-ED7B-3CE7-4AFA-ABB58EF0833C}"/>
                </a:ext>
              </a:extLst>
            </p:cNvPr>
            <p:cNvSpPr txBox="1"/>
            <p:nvPr/>
          </p:nvSpPr>
          <p:spPr>
            <a:xfrm>
              <a:off x="8606783" y="2963236"/>
              <a:ext cx="5712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365B1968-BD44-BAB1-24F1-4C53E3B1C191}"/>
                </a:ext>
              </a:extLst>
            </p:cNvPr>
            <p:cNvSpPr txBox="1"/>
            <p:nvPr/>
          </p:nvSpPr>
          <p:spPr>
            <a:xfrm>
              <a:off x="7368093" y="2447860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27F696D5-FC95-67BA-0094-C08A208D254A}"/>
                </a:ext>
              </a:extLst>
            </p:cNvPr>
            <p:cNvSpPr txBox="1"/>
            <p:nvPr/>
          </p:nvSpPr>
          <p:spPr>
            <a:xfrm>
              <a:off x="7368093" y="2846108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F2CB7D48-772B-662B-EDE5-B4C7853AE28D}"/>
                </a:ext>
              </a:extLst>
            </p:cNvPr>
            <p:cNvSpPr txBox="1"/>
            <p:nvPr/>
          </p:nvSpPr>
          <p:spPr>
            <a:xfrm>
              <a:off x="7368093" y="2049611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5DD0AC85-BEE5-194A-F006-8746CA6A9A73}"/>
                </a:ext>
              </a:extLst>
            </p:cNvPr>
            <p:cNvSpPr txBox="1"/>
            <p:nvPr/>
          </p:nvSpPr>
          <p:spPr>
            <a:xfrm>
              <a:off x="7368093" y="1651362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0B443C87-E57A-BB5F-E683-531438819349}"/>
                </a:ext>
              </a:extLst>
            </p:cNvPr>
            <p:cNvSpPr txBox="1"/>
            <p:nvPr/>
          </p:nvSpPr>
          <p:spPr>
            <a:xfrm>
              <a:off x="7368093" y="1253113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CA66EC5D-E536-5BEA-2F4C-A7FA09025F07}"/>
                </a:ext>
              </a:extLst>
            </p:cNvPr>
            <p:cNvSpPr txBox="1"/>
            <p:nvPr/>
          </p:nvSpPr>
          <p:spPr>
            <a:xfrm rot="16200000">
              <a:off x="6660067" y="2003630"/>
              <a:ext cx="16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Cort.Th</a:t>
              </a:r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[µm]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A3706925-553F-CC4C-965C-AF51A0027948}"/>
              </a:ext>
            </a:extLst>
          </p:cNvPr>
          <p:cNvGrpSpPr/>
          <p:nvPr>
            <p:custDataLst>
              <p:tags r:id="rId23"/>
            </p:custDataLst>
          </p:nvPr>
        </p:nvGrpSpPr>
        <p:grpSpPr>
          <a:xfrm>
            <a:off x="9795944" y="1218633"/>
            <a:ext cx="1892191" cy="2083157"/>
            <a:chOff x="9682439" y="1218633"/>
            <a:chExt cx="1892191" cy="2083157"/>
          </a:xfrm>
        </p:grpSpPr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11D3D961-F43E-2C8C-76FF-AC9D88641EB5}"/>
                </a:ext>
              </a:extLst>
            </p:cNvPr>
            <p:cNvCxnSpPr/>
            <p:nvPr/>
          </p:nvCxnSpPr>
          <p:spPr>
            <a:xfrm>
              <a:off x="10248428" y="1362907"/>
              <a:ext cx="0" cy="1620000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F21F8168-195A-6037-A664-AD2C36A41FEC}"/>
                </a:ext>
              </a:extLst>
            </p:cNvPr>
            <p:cNvSpPr txBox="1"/>
            <p:nvPr/>
          </p:nvSpPr>
          <p:spPr>
            <a:xfrm>
              <a:off x="10360605" y="2963236"/>
              <a:ext cx="7250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Young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7E46A003-922C-6422-2227-4EE247CA51CB}"/>
                </a:ext>
              </a:extLst>
            </p:cNvPr>
            <p:cNvSpPr txBox="1"/>
            <p:nvPr/>
          </p:nvSpPr>
          <p:spPr>
            <a:xfrm>
              <a:off x="11003332" y="2963236"/>
              <a:ext cx="5712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232E9936-3DBC-DE52-A3B7-40F7948ED155}"/>
                </a:ext>
              </a:extLst>
            </p:cNvPr>
            <p:cNvSpPr txBox="1"/>
            <p:nvPr/>
          </p:nvSpPr>
          <p:spPr>
            <a:xfrm>
              <a:off x="9749742" y="2440908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6DD90FE8-4527-0B59-0C09-B6AFF0686D6A}"/>
                </a:ext>
              </a:extLst>
            </p:cNvPr>
            <p:cNvSpPr txBox="1"/>
            <p:nvPr/>
          </p:nvSpPr>
          <p:spPr>
            <a:xfrm>
              <a:off x="9749742" y="2848335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E03B92FB-DBDB-497C-0AAF-E9993F44E417}"/>
                </a:ext>
              </a:extLst>
            </p:cNvPr>
            <p:cNvSpPr txBox="1"/>
            <p:nvPr/>
          </p:nvSpPr>
          <p:spPr>
            <a:xfrm>
              <a:off x="9749742" y="2033483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8D6057DB-CEDF-73CF-AF1C-AA58B4CB126B}"/>
                </a:ext>
              </a:extLst>
            </p:cNvPr>
            <p:cNvSpPr txBox="1"/>
            <p:nvPr/>
          </p:nvSpPr>
          <p:spPr>
            <a:xfrm>
              <a:off x="9749742" y="1626058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8C703B87-6850-4D35-368F-8639987BD9CF}"/>
                </a:ext>
              </a:extLst>
            </p:cNvPr>
            <p:cNvSpPr txBox="1"/>
            <p:nvPr/>
          </p:nvSpPr>
          <p:spPr>
            <a:xfrm>
              <a:off x="9749742" y="1218633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9EE036DB-D6BC-93C3-692E-69E1174348E8}"/>
                </a:ext>
              </a:extLst>
            </p:cNvPr>
            <p:cNvSpPr txBox="1"/>
            <p:nvPr/>
          </p:nvSpPr>
          <p:spPr>
            <a:xfrm rot="16200000">
              <a:off x="9041716" y="2005857"/>
              <a:ext cx="16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Th.Sp</a:t>
              </a:r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[µm]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4CBB0323-5D9C-B235-0B2D-D14F5E60D1C0}"/>
              </a:ext>
            </a:extLst>
          </p:cNvPr>
          <p:cNvGrpSpPr/>
          <p:nvPr>
            <p:custDataLst>
              <p:tags r:id="rId24"/>
            </p:custDataLst>
          </p:nvPr>
        </p:nvGrpSpPr>
        <p:grpSpPr>
          <a:xfrm>
            <a:off x="5190138" y="1234370"/>
            <a:ext cx="1819492" cy="2067420"/>
            <a:chOff x="4990908" y="1234370"/>
            <a:chExt cx="1819492" cy="2067420"/>
          </a:xfrm>
        </p:grpSpPr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DB44DFB3-9B91-1B7E-6EAF-D9CF69BAA10C}"/>
                </a:ext>
              </a:extLst>
            </p:cNvPr>
            <p:cNvSpPr txBox="1"/>
            <p:nvPr/>
          </p:nvSpPr>
          <p:spPr>
            <a:xfrm>
              <a:off x="5582079" y="2963236"/>
              <a:ext cx="7250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Young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C2E6F058-E6E4-2C71-ECB3-FBBD821E8371}"/>
                </a:ext>
              </a:extLst>
            </p:cNvPr>
            <p:cNvSpPr txBox="1"/>
            <p:nvPr/>
          </p:nvSpPr>
          <p:spPr>
            <a:xfrm>
              <a:off x="6239102" y="2963236"/>
              <a:ext cx="5712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51E557FE-1332-312D-7146-CD0F3436A719}"/>
                </a:ext>
              </a:extLst>
            </p:cNvPr>
            <p:cNvCxnSpPr/>
            <p:nvPr/>
          </p:nvCxnSpPr>
          <p:spPr>
            <a:xfrm>
              <a:off x="5496235" y="1362907"/>
              <a:ext cx="0" cy="1620000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6AEC0576-E80E-6057-7562-59B6EF2DD231}"/>
                </a:ext>
              </a:extLst>
            </p:cNvPr>
            <p:cNvSpPr txBox="1"/>
            <p:nvPr/>
          </p:nvSpPr>
          <p:spPr>
            <a:xfrm>
              <a:off x="4997854" y="2552618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FDDE2BEF-FACF-5D67-AC77-567B01B15819}"/>
                </a:ext>
              </a:extLst>
            </p:cNvPr>
            <p:cNvSpPr txBox="1"/>
            <p:nvPr/>
          </p:nvSpPr>
          <p:spPr>
            <a:xfrm>
              <a:off x="4997854" y="2882180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42A9A783-34A8-2C2B-2388-D0C7F4CB12A7}"/>
                </a:ext>
              </a:extLst>
            </p:cNvPr>
            <p:cNvSpPr txBox="1"/>
            <p:nvPr/>
          </p:nvSpPr>
          <p:spPr>
            <a:xfrm>
              <a:off x="4997854" y="2223056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D0A1B225-A466-1997-97F0-DB7EDC949676}"/>
                </a:ext>
              </a:extLst>
            </p:cNvPr>
            <p:cNvSpPr txBox="1"/>
            <p:nvPr/>
          </p:nvSpPr>
          <p:spPr>
            <a:xfrm>
              <a:off x="4997854" y="1893494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04A68504-EC29-7FBB-2972-EF2A37B391E4}"/>
                </a:ext>
              </a:extLst>
            </p:cNvPr>
            <p:cNvSpPr txBox="1"/>
            <p:nvPr/>
          </p:nvSpPr>
          <p:spPr>
            <a:xfrm>
              <a:off x="4997854" y="1234370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50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F4406DD3-4F95-01A7-3A85-56B33E250CC2}"/>
                </a:ext>
              </a:extLst>
            </p:cNvPr>
            <p:cNvSpPr txBox="1"/>
            <p:nvPr/>
          </p:nvSpPr>
          <p:spPr>
            <a:xfrm rot="16200000">
              <a:off x="4350185" y="2039702"/>
              <a:ext cx="16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BV/TV [%]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4" name="ZoneTexte 93">
              <a:extLst>
                <a:ext uri="{FF2B5EF4-FFF2-40B4-BE49-F238E27FC236}">
                  <a16:creationId xmlns:a16="http://schemas.microsoft.com/office/drawing/2014/main" id="{98815FA7-67A0-FDBD-22C6-197971A08DB9}"/>
                </a:ext>
              </a:extLst>
            </p:cNvPr>
            <p:cNvSpPr txBox="1"/>
            <p:nvPr/>
          </p:nvSpPr>
          <p:spPr>
            <a:xfrm>
              <a:off x="4997206" y="1563932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16CD0D86-02CB-56B1-B86A-41A37AF37832}"/>
              </a:ext>
            </a:extLst>
          </p:cNvPr>
          <p:cNvGrpSpPr/>
          <p:nvPr>
            <p:custDataLst>
              <p:tags r:id="rId25"/>
            </p:custDataLst>
          </p:nvPr>
        </p:nvGrpSpPr>
        <p:grpSpPr>
          <a:xfrm>
            <a:off x="9860730" y="3870653"/>
            <a:ext cx="1971241" cy="2050531"/>
            <a:chOff x="9747225" y="3630812"/>
            <a:chExt cx="1971241" cy="2050531"/>
          </a:xfrm>
        </p:grpSpPr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732FA21C-B0F9-73A2-7137-EFB95DC4B550}"/>
                </a:ext>
              </a:extLst>
            </p:cNvPr>
            <p:cNvCxnSpPr/>
            <p:nvPr/>
          </p:nvCxnSpPr>
          <p:spPr>
            <a:xfrm>
              <a:off x="10251474" y="3747415"/>
              <a:ext cx="0" cy="1620000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ECC35489-D4CA-71EB-A2B9-AE7BAC0BDD3F}"/>
                </a:ext>
              </a:extLst>
            </p:cNvPr>
            <p:cNvSpPr txBox="1"/>
            <p:nvPr/>
          </p:nvSpPr>
          <p:spPr>
            <a:xfrm>
              <a:off x="10391427" y="5342789"/>
              <a:ext cx="7250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Young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2CD2985A-5D28-7F17-2535-84C38DA87A4D}"/>
                </a:ext>
              </a:extLst>
            </p:cNvPr>
            <p:cNvSpPr txBox="1"/>
            <p:nvPr/>
          </p:nvSpPr>
          <p:spPr>
            <a:xfrm>
              <a:off x="11147168" y="5342789"/>
              <a:ext cx="5712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AD0ED2CC-6ABA-7948-6831-7EA08273E608}"/>
                </a:ext>
              </a:extLst>
            </p:cNvPr>
            <p:cNvSpPr txBox="1"/>
            <p:nvPr/>
          </p:nvSpPr>
          <p:spPr>
            <a:xfrm>
              <a:off x="9748406" y="4601327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B0AD57A0-8E9C-E942-E816-3C7325837F0E}"/>
                </a:ext>
              </a:extLst>
            </p:cNvPr>
            <p:cNvSpPr txBox="1"/>
            <p:nvPr/>
          </p:nvSpPr>
          <p:spPr>
            <a:xfrm>
              <a:off x="9747449" y="5248337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54876A60-CCE1-11D0-1649-6306128E8AC1}"/>
                </a:ext>
              </a:extLst>
            </p:cNvPr>
            <p:cNvSpPr txBox="1"/>
            <p:nvPr/>
          </p:nvSpPr>
          <p:spPr>
            <a:xfrm>
              <a:off x="9748406" y="3954317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8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9" name="ZoneTexte 108">
              <a:extLst>
                <a:ext uri="{FF2B5EF4-FFF2-40B4-BE49-F238E27FC236}">
                  <a16:creationId xmlns:a16="http://schemas.microsoft.com/office/drawing/2014/main" id="{11E7630D-4F27-1D17-B08A-8830EF874E24}"/>
                </a:ext>
              </a:extLst>
            </p:cNvPr>
            <p:cNvSpPr txBox="1"/>
            <p:nvPr/>
          </p:nvSpPr>
          <p:spPr>
            <a:xfrm>
              <a:off x="9748406" y="3630812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7556F0E2-BEB7-FE2F-6595-CAB3AEE973E1}"/>
                </a:ext>
              </a:extLst>
            </p:cNvPr>
            <p:cNvSpPr txBox="1"/>
            <p:nvPr/>
          </p:nvSpPr>
          <p:spPr>
            <a:xfrm rot="16200000">
              <a:off x="9106502" y="4436222"/>
              <a:ext cx="16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BB/TV [%]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D1D3A2A2-21FF-4673-3F4E-48428284B82A}"/>
                </a:ext>
              </a:extLst>
            </p:cNvPr>
            <p:cNvSpPr txBox="1"/>
            <p:nvPr/>
          </p:nvSpPr>
          <p:spPr>
            <a:xfrm>
              <a:off x="9748406" y="4277822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6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13AF29C0-05C5-945B-E222-8CF69A06D120}"/>
                </a:ext>
              </a:extLst>
            </p:cNvPr>
            <p:cNvSpPr txBox="1"/>
            <p:nvPr/>
          </p:nvSpPr>
          <p:spPr>
            <a:xfrm>
              <a:off x="9753150" y="4924832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A63B662-1203-D010-1016-42D5CAB63BC9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5060605" y="3617520"/>
            <a:ext cx="2239848" cy="229938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F8132C3B-4B45-7031-073A-576EC4BCAB64}"/>
              </a:ext>
            </a:extLst>
          </p:cNvPr>
          <p:cNvGrpSpPr/>
          <p:nvPr>
            <p:custDataLst>
              <p:tags r:id="rId27"/>
            </p:custDataLst>
          </p:nvPr>
        </p:nvGrpSpPr>
        <p:grpSpPr>
          <a:xfrm>
            <a:off x="6127320" y="1123418"/>
            <a:ext cx="774101" cy="359276"/>
            <a:chOff x="6081382" y="1123418"/>
            <a:chExt cx="774101" cy="359276"/>
          </a:xfrm>
        </p:grpSpPr>
        <p:sp>
          <p:nvSpPr>
            <p:cNvPr id="115" name="Parenthèse fermante 114">
              <a:extLst>
                <a:ext uri="{FF2B5EF4-FFF2-40B4-BE49-F238E27FC236}">
                  <a16:creationId xmlns:a16="http://schemas.microsoft.com/office/drawing/2014/main" id="{AC503CC0-AB10-ACAA-1575-C52ECC0FAF91}"/>
                </a:ext>
              </a:extLst>
            </p:cNvPr>
            <p:cNvSpPr/>
            <p:nvPr/>
          </p:nvSpPr>
          <p:spPr>
            <a:xfrm rot="16200000">
              <a:off x="6361142" y="1171835"/>
              <a:ext cx="45719" cy="576000"/>
            </a:xfrm>
            <a:prstGeom prst="rightBracket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E8A71FC0-5414-FC0A-5B55-9D84BB0FAC53}"/>
                </a:ext>
              </a:extLst>
            </p:cNvPr>
            <p:cNvSpPr txBox="1"/>
            <p:nvPr/>
          </p:nvSpPr>
          <p:spPr>
            <a:xfrm>
              <a:off x="6081382" y="1123418"/>
              <a:ext cx="7741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-12%*</a:t>
              </a:r>
            </a:p>
          </p:txBody>
        </p:sp>
      </p:grpSp>
      <p:grpSp>
        <p:nvGrpSpPr>
          <p:cNvPr id="117" name="Groupe 116">
            <a:extLst>
              <a:ext uri="{FF2B5EF4-FFF2-40B4-BE49-F238E27FC236}">
                <a16:creationId xmlns:a16="http://schemas.microsoft.com/office/drawing/2014/main" id="{CF29FACD-3B44-2EAB-3C50-48E48754AE9B}"/>
              </a:ext>
            </a:extLst>
          </p:cNvPr>
          <p:cNvGrpSpPr/>
          <p:nvPr>
            <p:custDataLst>
              <p:tags r:id="rId28"/>
            </p:custDataLst>
          </p:nvPr>
        </p:nvGrpSpPr>
        <p:grpSpPr>
          <a:xfrm>
            <a:off x="8490303" y="1018693"/>
            <a:ext cx="774101" cy="359276"/>
            <a:chOff x="6061573" y="1123418"/>
            <a:chExt cx="774101" cy="359276"/>
          </a:xfrm>
        </p:grpSpPr>
        <p:sp>
          <p:nvSpPr>
            <p:cNvPr id="118" name="Parenthèse fermante 117">
              <a:extLst>
                <a:ext uri="{FF2B5EF4-FFF2-40B4-BE49-F238E27FC236}">
                  <a16:creationId xmlns:a16="http://schemas.microsoft.com/office/drawing/2014/main" id="{1FCB5EFE-D4FD-401F-CAE4-5EBB4549D573}"/>
                </a:ext>
              </a:extLst>
            </p:cNvPr>
            <p:cNvSpPr/>
            <p:nvPr/>
          </p:nvSpPr>
          <p:spPr>
            <a:xfrm rot="16200000">
              <a:off x="6361142" y="1171835"/>
              <a:ext cx="45719" cy="576000"/>
            </a:xfrm>
            <a:prstGeom prst="rightBracket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19" name="ZoneTexte 118">
              <a:extLst>
                <a:ext uri="{FF2B5EF4-FFF2-40B4-BE49-F238E27FC236}">
                  <a16:creationId xmlns:a16="http://schemas.microsoft.com/office/drawing/2014/main" id="{1DF6CD20-E118-B225-3D74-17C6C9FDAD25}"/>
                </a:ext>
              </a:extLst>
            </p:cNvPr>
            <p:cNvSpPr txBox="1"/>
            <p:nvPr/>
          </p:nvSpPr>
          <p:spPr>
            <a:xfrm>
              <a:off x="6061573" y="1123418"/>
              <a:ext cx="7741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+23%*</a:t>
              </a:r>
            </a:p>
          </p:txBody>
        </p:sp>
      </p:grpSp>
      <p:grpSp>
        <p:nvGrpSpPr>
          <p:cNvPr id="122" name="Groupe 121">
            <a:extLst>
              <a:ext uri="{FF2B5EF4-FFF2-40B4-BE49-F238E27FC236}">
                <a16:creationId xmlns:a16="http://schemas.microsoft.com/office/drawing/2014/main" id="{9E6F4AF6-7603-7557-0A54-2FA4592D03AC}"/>
              </a:ext>
            </a:extLst>
          </p:cNvPr>
          <p:cNvGrpSpPr/>
          <p:nvPr>
            <p:custDataLst>
              <p:tags r:id="rId29"/>
            </p:custDataLst>
          </p:nvPr>
        </p:nvGrpSpPr>
        <p:grpSpPr>
          <a:xfrm>
            <a:off x="10759585" y="1094439"/>
            <a:ext cx="774101" cy="359276"/>
            <a:chOff x="6051051" y="1123418"/>
            <a:chExt cx="774101" cy="359276"/>
          </a:xfrm>
        </p:grpSpPr>
        <p:sp>
          <p:nvSpPr>
            <p:cNvPr id="123" name="Parenthèse fermante 122">
              <a:extLst>
                <a:ext uri="{FF2B5EF4-FFF2-40B4-BE49-F238E27FC236}">
                  <a16:creationId xmlns:a16="http://schemas.microsoft.com/office/drawing/2014/main" id="{C393DB82-5364-E1F9-876D-2819CAC6A0EE}"/>
                </a:ext>
              </a:extLst>
            </p:cNvPr>
            <p:cNvSpPr/>
            <p:nvPr/>
          </p:nvSpPr>
          <p:spPr>
            <a:xfrm rot="16200000">
              <a:off x="6361141" y="1171835"/>
              <a:ext cx="45719" cy="576000"/>
            </a:xfrm>
            <a:prstGeom prst="rightBracket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24" name="ZoneTexte 123">
              <a:extLst>
                <a:ext uri="{FF2B5EF4-FFF2-40B4-BE49-F238E27FC236}">
                  <a16:creationId xmlns:a16="http://schemas.microsoft.com/office/drawing/2014/main" id="{40F91602-99C4-46D5-CBF3-0E4D19BE378D}"/>
                </a:ext>
              </a:extLst>
            </p:cNvPr>
            <p:cNvSpPr txBox="1"/>
            <p:nvPr/>
          </p:nvSpPr>
          <p:spPr>
            <a:xfrm>
              <a:off x="6051051" y="1123418"/>
              <a:ext cx="7741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+51%*</a:t>
              </a:r>
            </a:p>
          </p:txBody>
        </p:sp>
      </p:grpSp>
      <p:grpSp>
        <p:nvGrpSpPr>
          <p:cNvPr id="125" name="Groupe 124">
            <a:extLst>
              <a:ext uri="{FF2B5EF4-FFF2-40B4-BE49-F238E27FC236}">
                <a16:creationId xmlns:a16="http://schemas.microsoft.com/office/drawing/2014/main" id="{DCAD3692-64A0-ACCD-8577-1C181D93AE2A}"/>
              </a:ext>
            </a:extLst>
          </p:cNvPr>
          <p:cNvGrpSpPr/>
          <p:nvPr>
            <p:custDataLst>
              <p:tags r:id="rId30"/>
            </p:custDataLst>
          </p:nvPr>
        </p:nvGrpSpPr>
        <p:grpSpPr>
          <a:xfrm>
            <a:off x="10783167" y="3572655"/>
            <a:ext cx="774101" cy="359276"/>
            <a:chOff x="6052243" y="1123418"/>
            <a:chExt cx="774101" cy="359276"/>
          </a:xfrm>
        </p:grpSpPr>
        <p:sp>
          <p:nvSpPr>
            <p:cNvPr id="126" name="Parenthèse fermante 125">
              <a:extLst>
                <a:ext uri="{FF2B5EF4-FFF2-40B4-BE49-F238E27FC236}">
                  <a16:creationId xmlns:a16="http://schemas.microsoft.com/office/drawing/2014/main" id="{5D99C29B-D3D8-E448-4ECA-A185DF032572}"/>
                </a:ext>
              </a:extLst>
            </p:cNvPr>
            <p:cNvSpPr/>
            <p:nvPr/>
          </p:nvSpPr>
          <p:spPr>
            <a:xfrm rot="16200000">
              <a:off x="6361142" y="1171835"/>
              <a:ext cx="45719" cy="576000"/>
            </a:xfrm>
            <a:prstGeom prst="rightBracket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27" name="ZoneTexte 126">
              <a:extLst>
                <a:ext uri="{FF2B5EF4-FFF2-40B4-BE49-F238E27FC236}">
                  <a16:creationId xmlns:a16="http://schemas.microsoft.com/office/drawing/2014/main" id="{9DACAF23-1F48-CA4E-19D3-B465D4A7A2A8}"/>
                </a:ext>
              </a:extLst>
            </p:cNvPr>
            <p:cNvSpPr txBox="1"/>
            <p:nvPr/>
          </p:nvSpPr>
          <p:spPr>
            <a:xfrm>
              <a:off x="6052243" y="1123418"/>
              <a:ext cx="7741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+86%*</a:t>
              </a:r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AD77FCB9-9F83-84B3-A2AA-A928D710B578}"/>
              </a:ext>
            </a:extLst>
          </p:cNvPr>
          <p:cNvGrpSpPr/>
          <p:nvPr>
            <p:custDataLst>
              <p:tags r:id="rId31"/>
            </p:custDataLst>
          </p:nvPr>
        </p:nvGrpSpPr>
        <p:grpSpPr>
          <a:xfrm>
            <a:off x="7507045" y="3580019"/>
            <a:ext cx="2040535" cy="2341165"/>
            <a:chOff x="7438805" y="3580019"/>
            <a:chExt cx="2040535" cy="2341165"/>
          </a:xfrm>
        </p:grpSpPr>
        <p:grpSp>
          <p:nvGrpSpPr>
            <p:cNvPr id="129" name="Groupe 128">
              <a:extLst>
                <a:ext uri="{FF2B5EF4-FFF2-40B4-BE49-F238E27FC236}">
                  <a16:creationId xmlns:a16="http://schemas.microsoft.com/office/drawing/2014/main" id="{59B46A43-3A9E-68BD-39D8-362BE1DE7FC4}"/>
                </a:ext>
              </a:extLst>
            </p:cNvPr>
            <p:cNvGrpSpPr/>
            <p:nvPr/>
          </p:nvGrpSpPr>
          <p:grpSpPr>
            <a:xfrm>
              <a:off x="7438805" y="3840577"/>
              <a:ext cx="2040535" cy="2080607"/>
              <a:chOff x="7298290" y="3600736"/>
              <a:chExt cx="2040535" cy="2080607"/>
            </a:xfrm>
          </p:grpSpPr>
          <p:cxnSp>
            <p:nvCxnSpPr>
              <p:cNvPr id="133" name="Connecteur droit 132">
                <a:extLst>
                  <a:ext uri="{FF2B5EF4-FFF2-40B4-BE49-F238E27FC236}">
                    <a16:creationId xmlns:a16="http://schemas.microsoft.com/office/drawing/2014/main" id="{55706BFB-D369-407C-42F9-7720A82F03BE}"/>
                  </a:ext>
                </a:extLst>
              </p:cNvPr>
              <p:cNvCxnSpPr/>
              <p:nvPr/>
            </p:nvCxnSpPr>
            <p:spPr>
              <a:xfrm>
                <a:off x="7876575" y="3747415"/>
                <a:ext cx="0" cy="1620000"/>
              </a:xfrm>
              <a:prstGeom prst="line">
                <a:avLst/>
              </a:prstGeom>
              <a:ln w="9525">
                <a:solidFill>
                  <a:srgbClr val="57575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ZoneTexte 133">
                <a:extLst>
                  <a:ext uri="{FF2B5EF4-FFF2-40B4-BE49-F238E27FC236}">
                    <a16:creationId xmlns:a16="http://schemas.microsoft.com/office/drawing/2014/main" id="{364E7C62-00A1-DE20-F396-84D873AEA835}"/>
                  </a:ext>
                </a:extLst>
              </p:cNvPr>
              <p:cNvSpPr txBox="1"/>
              <p:nvPr/>
            </p:nvSpPr>
            <p:spPr>
              <a:xfrm>
                <a:off x="8011786" y="5342789"/>
                <a:ext cx="7250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Young </a:t>
                </a:r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35" name="ZoneTexte 134">
                <a:extLst>
                  <a:ext uri="{FF2B5EF4-FFF2-40B4-BE49-F238E27FC236}">
                    <a16:creationId xmlns:a16="http://schemas.microsoft.com/office/drawing/2014/main" id="{9B1AD4F0-F35E-D3AB-2C79-132F5B77FD36}"/>
                  </a:ext>
                </a:extLst>
              </p:cNvPr>
              <p:cNvSpPr txBox="1"/>
              <p:nvPr/>
            </p:nvSpPr>
            <p:spPr>
              <a:xfrm>
                <a:off x="8767527" y="5342789"/>
                <a:ext cx="5712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Old </a:t>
                </a:r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36" name="ZoneTexte 135">
                <a:extLst>
                  <a:ext uri="{FF2B5EF4-FFF2-40B4-BE49-F238E27FC236}">
                    <a16:creationId xmlns:a16="http://schemas.microsoft.com/office/drawing/2014/main" id="{0F7F9D04-EF9C-C207-B1EA-FBF181A3E69A}"/>
                  </a:ext>
                </a:extLst>
              </p:cNvPr>
              <p:cNvSpPr txBox="1"/>
              <p:nvPr/>
            </p:nvSpPr>
            <p:spPr>
              <a:xfrm>
                <a:off x="7374776" y="4833883"/>
                <a:ext cx="5712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100 </a:t>
                </a:r>
                <a:endPara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37" name="ZoneTexte 136">
                <a:extLst>
                  <a:ext uri="{FF2B5EF4-FFF2-40B4-BE49-F238E27FC236}">
                    <a16:creationId xmlns:a16="http://schemas.microsoft.com/office/drawing/2014/main" id="{614C83DF-B113-7290-FC35-5A161DEF666F}"/>
                  </a:ext>
                </a:extLst>
              </p:cNvPr>
              <p:cNvSpPr txBox="1"/>
              <p:nvPr/>
            </p:nvSpPr>
            <p:spPr>
              <a:xfrm>
                <a:off x="7373819" y="5244931"/>
                <a:ext cx="5712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 </a:t>
                </a:r>
                <a:endPara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38" name="ZoneTexte 137">
                <a:extLst>
                  <a:ext uri="{FF2B5EF4-FFF2-40B4-BE49-F238E27FC236}">
                    <a16:creationId xmlns:a16="http://schemas.microsoft.com/office/drawing/2014/main" id="{E0DDDA41-0EE6-2669-8C5E-1D26E1600DCB}"/>
                  </a:ext>
                </a:extLst>
              </p:cNvPr>
              <p:cNvSpPr txBox="1"/>
              <p:nvPr/>
            </p:nvSpPr>
            <p:spPr>
              <a:xfrm>
                <a:off x="7374776" y="4011785"/>
                <a:ext cx="5712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300 </a:t>
                </a:r>
                <a:endPara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39" name="ZoneTexte 138">
                <a:extLst>
                  <a:ext uri="{FF2B5EF4-FFF2-40B4-BE49-F238E27FC236}">
                    <a16:creationId xmlns:a16="http://schemas.microsoft.com/office/drawing/2014/main" id="{22903753-87B7-BBA5-2F18-78155CE00D6B}"/>
                  </a:ext>
                </a:extLst>
              </p:cNvPr>
              <p:cNvSpPr txBox="1"/>
              <p:nvPr/>
            </p:nvSpPr>
            <p:spPr>
              <a:xfrm>
                <a:off x="7374776" y="3600736"/>
                <a:ext cx="5712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400 </a:t>
                </a:r>
                <a:endPara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40" name="ZoneTexte 139">
                <a:extLst>
                  <a:ext uri="{FF2B5EF4-FFF2-40B4-BE49-F238E27FC236}">
                    <a16:creationId xmlns:a16="http://schemas.microsoft.com/office/drawing/2014/main" id="{0F0FAEB5-005B-7B2B-538A-8EB886F8349A}"/>
                  </a:ext>
                </a:extLst>
              </p:cNvPr>
              <p:cNvSpPr txBox="1"/>
              <p:nvPr/>
            </p:nvSpPr>
            <p:spPr>
              <a:xfrm rot="16200000">
                <a:off x="6657567" y="4432816"/>
                <a:ext cx="1620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600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GP.Th</a:t>
                </a:r>
                <a:r>
                  <a:rPr lang="fr-BE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[µm]</a:t>
                </a:r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41" name="ZoneTexte 140">
                <a:extLst>
                  <a:ext uri="{FF2B5EF4-FFF2-40B4-BE49-F238E27FC236}">
                    <a16:creationId xmlns:a16="http://schemas.microsoft.com/office/drawing/2014/main" id="{674FD7B1-ED98-4D66-4FB0-99F53978BAD3}"/>
                  </a:ext>
                </a:extLst>
              </p:cNvPr>
              <p:cNvSpPr txBox="1"/>
              <p:nvPr/>
            </p:nvSpPr>
            <p:spPr>
              <a:xfrm>
                <a:off x="7374776" y="4422834"/>
                <a:ext cx="5712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200 </a:t>
                </a:r>
                <a:endPara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grpSp>
          <p:nvGrpSpPr>
            <p:cNvPr id="130" name="Groupe 129">
              <a:extLst>
                <a:ext uri="{FF2B5EF4-FFF2-40B4-BE49-F238E27FC236}">
                  <a16:creationId xmlns:a16="http://schemas.microsoft.com/office/drawing/2014/main" id="{F27358DC-073E-712E-8BF3-293537FA559E}"/>
                </a:ext>
              </a:extLst>
            </p:cNvPr>
            <p:cNvGrpSpPr/>
            <p:nvPr/>
          </p:nvGrpSpPr>
          <p:grpSpPr>
            <a:xfrm>
              <a:off x="8465132" y="3580019"/>
              <a:ext cx="774101" cy="359276"/>
              <a:chOff x="6072764" y="1123418"/>
              <a:chExt cx="774101" cy="359276"/>
            </a:xfrm>
          </p:grpSpPr>
          <p:sp>
            <p:nvSpPr>
              <p:cNvPr id="131" name="Parenthèse fermante 130">
                <a:extLst>
                  <a:ext uri="{FF2B5EF4-FFF2-40B4-BE49-F238E27FC236}">
                    <a16:creationId xmlns:a16="http://schemas.microsoft.com/office/drawing/2014/main" id="{88172C42-F49F-3D0C-BD16-C5B49E98FBDF}"/>
                  </a:ext>
                </a:extLst>
              </p:cNvPr>
              <p:cNvSpPr/>
              <p:nvPr/>
            </p:nvSpPr>
            <p:spPr>
              <a:xfrm rot="16200000">
                <a:off x="6361142" y="1171835"/>
                <a:ext cx="45719" cy="576000"/>
              </a:xfrm>
              <a:prstGeom prst="rightBracket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 dirty="0"/>
              </a:p>
            </p:txBody>
          </p:sp>
          <p:sp>
            <p:nvSpPr>
              <p:cNvPr id="132" name="ZoneTexte 131">
                <a:extLst>
                  <a:ext uri="{FF2B5EF4-FFF2-40B4-BE49-F238E27FC236}">
                    <a16:creationId xmlns:a16="http://schemas.microsoft.com/office/drawing/2014/main" id="{B7FA35D7-C2E8-B781-0723-C6C0B0AD1405}"/>
                  </a:ext>
                </a:extLst>
              </p:cNvPr>
              <p:cNvSpPr txBox="1"/>
              <p:nvPr/>
            </p:nvSpPr>
            <p:spPr>
              <a:xfrm>
                <a:off x="6072764" y="1123418"/>
                <a:ext cx="7741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-53%*</a:t>
                </a:r>
              </a:p>
            </p:txBody>
          </p:sp>
        </p:grpSp>
      </p:grpSp>
      <p:grpSp>
        <p:nvGrpSpPr>
          <p:cNvPr id="142" name="Groupe 141">
            <a:extLst>
              <a:ext uri="{FF2B5EF4-FFF2-40B4-BE49-F238E27FC236}">
                <a16:creationId xmlns:a16="http://schemas.microsoft.com/office/drawing/2014/main" id="{5C31D0DD-8248-8C71-8F49-48371B076FC8}"/>
              </a:ext>
            </a:extLst>
          </p:cNvPr>
          <p:cNvGrpSpPr/>
          <p:nvPr>
            <p:custDataLst>
              <p:tags r:id="rId32"/>
            </p:custDataLst>
          </p:nvPr>
        </p:nvGrpSpPr>
        <p:grpSpPr>
          <a:xfrm>
            <a:off x="6096958" y="3653645"/>
            <a:ext cx="774101" cy="359276"/>
            <a:chOff x="6067712" y="1123418"/>
            <a:chExt cx="774101" cy="359276"/>
          </a:xfrm>
        </p:grpSpPr>
        <p:sp>
          <p:nvSpPr>
            <p:cNvPr id="159" name="Parenthèse fermante 158">
              <a:extLst>
                <a:ext uri="{FF2B5EF4-FFF2-40B4-BE49-F238E27FC236}">
                  <a16:creationId xmlns:a16="http://schemas.microsoft.com/office/drawing/2014/main" id="{E450FEAE-287F-CAF2-08C1-3FAAC2F1F9D6}"/>
                </a:ext>
              </a:extLst>
            </p:cNvPr>
            <p:cNvSpPr/>
            <p:nvPr/>
          </p:nvSpPr>
          <p:spPr>
            <a:xfrm rot="16200000">
              <a:off x="6361142" y="1171835"/>
              <a:ext cx="45719" cy="576000"/>
            </a:xfrm>
            <a:prstGeom prst="rightBracket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60" name="ZoneTexte 159">
              <a:extLst>
                <a:ext uri="{FF2B5EF4-FFF2-40B4-BE49-F238E27FC236}">
                  <a16:creationId xmlns:a16="http://schemas.microsoft.com/office/drawing/2014/main" id="{BB3B43AB-FA98-BC97-BEAE-0F4D11624722}"/>
                </a:ext>
              </a:extLst>
            </p:cNvPr>
            <p:cNvSpPr txBox="1"/>
            <p:nvPr/>
          </p:nvSpPr>
          <p:spPr>
            <a:xfrm>
              <a:off x="6067712" y="1123418"/>
              <a:ext cx="7741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+18%*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0854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B913B4DB-2508-FA3A-41B8-07F7BAE2251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Microstructural changes 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with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age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endParaRPr lang="fr-BE" sz="3600" kern="1400" dirty="0">
              <a:latin typeface="Source Sans Pro" panose="020B0503030403020204" pitchFamily="34" charset="0"/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FEDDD8-3AC7-C64B-B41A-4E960C98C44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3">
            <a:alphaModFix/>
          </a:blip>
          <a:stretch>
            <a:fillRect/>
          </a:stretch>
        </p:blipFill>
        <p:spPr>
          <a:xfrm flipH="1">
            <a:off x="2624410" y="1436097"/>
            <a:ext cx="2401888" cy="3024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5AF4FB-8600-D05A-7434-A7310F8761A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291381" y="1429696"/>
            <a:ext cx="2383211" cy="3060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135D0B0-8B01-9682-EA79-D0A38DDB2CAC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154914" y="4494133"/>
            <a:ext cx="1235863" cy="389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2000" b="1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Old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EBFA2A9-AE40-A823-4BCF-9F2BE2ED02F4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91839" y="4481758"/>
            <a:ext cx="1518945" cy="389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2000" b="1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Adult</a:t>
            </a:r>
            <a:r>
              <a:rPr lang="fr-BE" sz="2000" b="1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A224755-663A-9111-14F8-3A91E6610FD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3356" y="4988064"/>
            <a:ext cx="4494429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Growth Plate</a:t>
            </a: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Thickness increases </a:t>
            </a: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Number of bone bridges increases 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CF82154D-0A49-E0C6-C8B6-52716E5FB22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30344" y="2079705"/>
            <a:ext cx="1800549" cy="464700"/>
          </a:xfrm>
          <a:custGeom>
            <a:avLst/>
            <a:gdLst>
              <a:gd name="connsiteX0" fmla="*/ 1102 w 1800549"/>
              <a:gd name="connsiteY0" fmla="*/ 421218 h 464700"/>
              <a:gd name="connsiteX1" fmla="*/ 44087 w 1800549"/>
              <a:gd name="connsiteY1" fmla="*/ 464203 h 464700"/>
              <a:gd name="connsiteX2" fmla="*/ 126148 w 1800549"/>
              <a:gd name="connsiteY2" fmla="*/ 397772 h 464700"/>
              <a:gd name="connsiteX3" fmla="*/ 208210 w 1800549"/>
              <a:gd name="connsiteY3" fmla="*/ 311803 h 464700"/>
              <a:gd name="connsiteX4" fmla="*/ 294179 w 1800549"/>
              <a:gd name="connsiteY4" fmla="*/ 264910 h 464700"/>
              <a:gd name="connsiteX5" fmla="*/ 376241 w 1800549"/>
              <a:gd name="connsiteY5" fmla="*/ 229741 h 464700"/>
              <a:gd name="connsiteX6" fmla="*/ 497379 w 1800549"/>
              <a:gd name="connsiteY6" fmla="*/ 221926 h 464700"/>
              <a:gd name="connsiteX7" fmla="*/ 602887 w 1800549"/>
              <a:gd name="connsiteY7" fmla="*/ 218018 h 464700"/>
              <a:gd name="connsiteX8" fmla="*/ 696671 w 1800549"/>
              <a:gd name="connsiteY8" fmla="*/ 237557 h 464700"/>
              <a:gd name="connsiteX9" fmla="*/ 763102 w 1800549"/>
              <a:gd name="connsiteY9" fmla="*/ 229741 h 464700"/>
              <a:gd name="connsiteX10" fmla="*/ 852979 w 1800549"/>
              <a:gd name="connsiteY10" fmla="*/ 190664 h 464700"/>
              <a:gd name="connsiteX11" fmla="*/ 935041 w 1800549"/>
              <a:gd name="connsiteY11" fmla="*/ 159403 h 464700"/>
              <a:gd name="connsiteX12" fmla="*/ 997564 w 1800549"/>
              <a:gd name="connsiteY12" fmla="*/ 135957 h 464700"/>
              <a:gd name="connsiteX13" fmla="*/ 1106979 w 1800549"/>
              <a:gd name="connsiteY13" fmla="*/ 128141 h 464700"/>
              <a:gd name="connsiteX14" fmla="*/ 1204671 w 1800549"/>
              <a:gd name="connsiteY14" fmla="*/ 112510 h 464700"/>
              <a:gd name="connsiteX15" fmla="*/ 1321902 w 1800549"/>
              <a:gd name="connsiteY15" fmla="*/ 96880 h 464700"/>
              <a:gd name="connsiteX16" fmla="*/ 1462579 w 1800549"/>
              <a:gd name="connsiteY16" fmla="*/ 89064 h 464700"/>
              <a:gd name="connsiteX17" fmla="*/ 1556364 w 1800549"/>
              <a:gd name="connsiteY17" fmla="*/ 89064 h 464700"/>
              <a:gd name="connsiteX18" fmla="*/ 1611071 w 1800549"/>
              <a:gd name="connsiteY18" fmla="*/ 92972 h 464700"/>
              <a:gd name="connsiteX19" fmla="*/ 1677502 w 1800549"/>
              <a:gd name="connsiteY19" fmla="*/ 128141 h 464700"/>
              <a:gd name="connsiteX20" fmla="*/ 1720487 w 1800549"/>
              <a:gd name="connsiteY20" fmla="*/ 190664 h 464700"/>
              <a:gd name="connsiteX21" fmla="*/ 1759564 w 1800549"/>
              <a:gd name="connsiteY21" fmla="*/ 233649 h 464700"/>
              <a:gd name="connsiteX22" fmla="*/ 1786918 w 1800549"/>
              <a:gd name="connsiteY22" fmla="*/ 225833 h 464700"/>
              <a:gd name="connsiteX23" fmla="*/ 1798641 w 1800549"/>
              <a:gd name="connsiteY23" fmla="*/ 139864 h 464700"/>
              <a:gd name="connsiteX24" fmla="*/ 1747841 w 1800549"/>
              <a:gd name="connsiteY24" fmla="*/ 96880 h 464700"/>
              <a:gd name="connsiteX25" fmla="*/ 1677502 w 1800549"/>
              <a:gd name="connsiteY25" fmla="*/ 38264 h 464700"/>
              <a:gd name="connsiteX26" fmla="*/ 1603256 w 1800549"/>
              <a:gd name="connsiteY26" fmla="*/ 3095 h 464700"/>
              <a:gd name="connsiteX27" fmla="*/ 1505564 w 1800549"/>
              <a:gd name="connsiteY27" fmla="*/ 3095 h 464700"/>
              <a:gd name="connsiteX28" fmla="*/ 1376610 w 1800549"/>
              <a:gd name="connsiteY28" fmla="*/ 14818 h 464700"/>
              <a:gd name="connsiteX29" fmla="*/ 1212487 w 1800549"/>
              <a:gd name="connsiteY29" fmla="*/ 26541 h 464700"/>
              <a:gd name="connsiteX30" fmla="*/ 1126518 w 1800549"/>
              <a:gd name="connsiteY30" fmla="*/ 26541 h 464700"/>
              <a:gd name="connsiteX31" fmla="*/ 1071810 w 1800549"/>
              <a:gd name="connsiteY31" fmla="*/ 34357 h 464700"/>
              <a:gd name="connsiteX32" fmla="*/ 1009287 w 1800549"/>
              <a:gd name="connsiteY32" fmla="*/ 69526 h 464700"/>
              <a:gd name="connsiteX33" fmla="*/ 927225 w 1800549"/>
              <a:gd name="connsiteY33" fmla="*/ 104695 h 464700"/>
              <a:gd name="connsiteX34" fmla="*/ 817810 w 1800549"/>
              <a:gd name="connsiteY34" fmla="*/ 143772 h 464700"/>
              <a:gd name="connsiteX35" fmla="*/ 696671 w 1800549"/>
              <a:gd name="connsiteY35" fmla="*/ 151587 h 464700"/>
              <a:gd name="connsiteX36" fmla="*/ 602887 w 1800549"/>
              <a:gd name="connsiteY36" fmla="*/ 155495 h 464700"/>
              <a:gd name="connsiteX37" fmla="*/ 458302 w 1800549"/>
              <a:gd name="connsiteY37" fmla="*/ 128141 h 464700"/>
              <a:gd name="connsiteX38" fmla="*/ 356702 w 1800549"/>
              <a:gd name="connsiteY38" fmla="*/ 143772 h 464700"/>
              <a:gd name="connsiteX39" fmla="*/ 251194 w 1800549"/>
              <a:gd name="connsiteY39" fmla="*/ 190664 h 464700"/>
              <a:gd name="connsiteX40" fmla="*/ 180856 w 1800549"/>
              <a:gd name="connsiteY40" fmla="*/ 233649 h 464700"/>
              <a:gd name="connsiteX41" fmla="*/ 87071 w 1800549"/>
              <a:gd name="connsiteY41" fmla="*/ 300080 h 464700"/>
              <a:gd name="connsiteX42" fmla="*/ 1102 w 1800549"/>
              <a:gd name="connsiteY42" fmla="*/ 421218 h 46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800549" h="464700">
                <a:moveTo>
                  <a:pt x="1102" y="421218"/>
                </a:moveTo>
                <a:cubicBezTo>
                  <a:pt x="-6062" y="448572"/>
                  <a:pt x="23246" y="468111"/>
                  <a:pt x="44087" y="464203"/>
                </a:cubicBezTo>
                <a:cubicBezTo>
                  <a:pt x="64928" y="460295"/>
                  <a:pt x="98794" y="423172"/>
                  <a:pt x="126148" y="397772"/>
                </a:cubicBezTo>
                <a:cubicBezTo>
                  <a:pt x="153502" y="372372"/>
                  <a:pt x="180205" y="333947"/>
                  <a:pt x="208210" y="311803"/>
                </a:cubicBezTo>
                <a:cubicBezTo>
                  <a:pt x="236215" y="289659"/>
                  <a:pt x="266174" y="278587"/>
                  <a:pt x="294179" y="264910"/>
                </a:cubicBezTo>
                <a:cubicBezTo>
                  <a:pt x="322184" y="251233"/>
                  <a:pt x="342374" y="236905"/>
                  <a:pt x="376241" y="229741"/>
                </a:cubicBezTo>
                <a:cubicBezTo>
                  <a:pt x="410108" y="222577"/>
                  <a:pt x="459605" y="223880"/>
                  <a:pt x="497379" y="221926"/>
                </a:cubicBezTo>
                <a:cubicBezTo>
                  <a:pt x="535153" y="219972"/>
                  <a:pt x="569672" y="215413"/>
                  <a:pt x="602887" y="218018"/>
                </a:cubicBezTo>
                <a:cubicBezTo>
                  <a:pt x="636102" y="220623"/>
                  <a:pt x="669969" y="235603"/>
                  <a:pt x="696671" y="237557"/>
                </a:cubicBezTo>
                <a:cubicBezTo>
                  <a:pt x="723373" y="239511"/>
                  <a:pt x="737051" y="237556"/>
                  <a:pt x="763102" y="229741"/>
                </a:cubicBezTo>
                <a:cubicBezTo>
                  <a:pt x="789153" y="221926"/>
                  <a:pt x="824323" y="202387"/>
                  <a:pt x="852979" y="190664"/>
                </a:cubicBezTo>
                <a:cubicBezTo>
                  <a:pt x="881635" y="178941"/>
                  <a:pt x="910944" y="168521"/>
                  <a:pt x="935041" y="159403"/>
                </a:cubicBezTo>
                <a:cubicBezTo>
                  <a:pt x="959138" y="150285"/>
                  <a:pt x="968908" y="141167"/>
                  <a:pt x="997564" y="135957"/>
                </a:cubicBezTo>
                <a:cubicBezTo>
                  <a:pt x="1026220" y="130747"/>
                  <a:pt x="1072461" y="132049"/>
                  <a:pt x="1106979" y="128141"/>
                </a:cubicBezTo>
                <a:cubicBezTo>
                  <a:pt x="1141497" y="124233"/>
                  <a:pt x="1204671" y="112510"/>
                  <a:pt x="1204671" y="112510"/>
                </a:cubicBezTo>
                <a:cubicBezTo>
                  <a:pt x="1240491" y="107300"/>
                  <a:pt x="1278917" y="100788"/>
                  <a:pt x="1321902" y="96880"/>
                </a:cubicBezTo>
                <a:cubicBezTo>
                  <a:pt x="1364887" y="92972"/>
                  <a:pt x="1423502" y="90367"/>
                  <a:pt x="1462579" y="89064"/>
                </a:cubicBezTo>
                <a:cubicBezTo>
                  <a:pt x="1501656" y="87761"/>
                  <a:pt x="1531615" y="88413"/>
                  <a:pt x="1556364" y="89064"/>
                </a:cubicBezTo>
                <a:cubicBezTo>
                  <a:pt x="1581113" y="89715"/>
                  <a:pt x="1590881" y="86459"/>
                  <a:pt x="1611071" y="92972"/>
                </a:cubicBezTo>
                <a:cubicBezTo>
                  <a:pt x="1631261" y="99485"/>
                  <a:pt x="1659266" y="111859"/>
                  <a:pt x="1677502" y="128141"/>
                </a:cubicBezTo>
                <a:cubicBezTo>
                  <a:pt x="1695738" y="144423"/>
                  <a:pt x="1706810" y="173079"/>
                  <a:pt x="1720487" y="190664"/>
                </a:cubicBezTo>
                <a:cubicBezTo>
                  <a:pt x="1734164" y="208249"/>
                  <a:pt x="1748492" y="227788"/>
                  <a:pt x="1759564" y="233649"/>
                </a:cubicBezTo>
                <a:cubicBezTo>
                  <a:pt x="1770636" y="239510"/>
                  <a:pt x="1780405" y="241464"/>
                  <a:pt x="1786918" y="225833"/>
                </a:cubicBezTo>
                <a:cubicBezTo>
                  <a:pt x="1793431" y="210202"/>
                  <a:pt x="1805154" y="161356"/>
                  <a:pt x="1798641" y="139864"/>
                </a:cubicBezTo>
                <a:cubicBezTo>
                  <a:pt x="1792128" y="118372"/>
                  <a:pt x="1747841" y="96880"/>
                  <a:pt x="1747841" y="96880"/>
                </a:cubicBezTo>
                <a:cubicBezTo>
                  <a:pt x="1727651" y="79947"/>
                  <a:pt x="1701599" y="53895"/>
                  <a:pt x="1677502" y="38264"/>
                </a:cubicBezTo>
                <a:cubicBezTo>
                  <a:pt x="1653405" y="22633"/>
                  <a:pt x="1631912" y="8956"/>
                  <a:pt x="1603256" y="3095"/>
                </a:cubicBezTo>
                <a:cubicBezTo>
                  <a:pt x="1574600" y="-2766"/>
                  <a:pt x="1543338" y="1141"/>
                  <a:pt x="1505564" y="3095"/>
                </a:cubicBezTo>
                <a:cubicBezTo>
                  <a:pt x="1467790" y="5049"/>
                  <a:pt x="1376610" y="14818"/>
                  <a:pt x="1376610" y="14818"/>
                </a:cubicBezTo>
                <a:lnTo>
                  <a:pt x="1212487" y="26541"/>
                </a:lnTo>
                <a:cubicBezTo>
                  <a:pt x="1170805" y="28495"/>
                  <a:pt x="1149964" y="25238"/>
                  <a:pt x="1126518" y="26541"/>
                </a:cubicBezTo>
                <a:cubicBezTo>
                  <a:pt x="1103072" y="27844"/>
                  <a:pt x="1091349" y="27193"/>
                  <a:pt x="1071810" y="34357"/>
                </a:cubicBezTo>
                <a:cubicBezTo>
                  <a:pt x="1052272" y="41521"/>
                  <a:pt x="1033384" y="57803"/>
                  <a:pt x="1009287" y="69526"/>
                </a:cubicBezTo>
                <a:cubicBezTo>
                  <a:pt x="985190" y="81249"/>
                  <a:pt x="959138" y="92321"/>
                  <a:pt x="927225" y="104695"/>
                </a:cubicBezTo>
                <a:cubicBezTo>
                  <a:pt x="895312" y="117069"/>
                  <a:pt x="856236" y="135957"/>
                  <a:pt x="817810" y="143772"/>
                </a:cubicBezTo>
                <a:cubicBezTo>
                  <a:pt x="779384" y="151587"/>
                  <a:pt x="732491" y="149633"/>
                  <a:pt x="696671" y="151587"/>
                </a:cubicBezTo>
                <a:cubicBezTo>
                  <a:pt x="660851" y="153541"/>
                  <a:pt x="642615" y="159403"/>
                  <a:pt x="602887" y="155495"/>
                </a:cubicBezTo>
                <a:cubicBezTo>
                  <a:pt x="563159" y="151587"/>
                  <a:pt x="499333" y="130095"/>
                  <a:pt x="458302" y="128141"/>
                </a:cubicBezTo>
                <a:cubicBezTo>
                  <a:pt x="417271" y="126187"/>
                  <a:pt x="391220" y="133352"/>
                  <a:pt x="356702" y="143772"/>
                </a:cubicBezTo>
                <a:cubicBezTo>
                  <a:pt x="322184" y="154192"/>
                  <a:pt x="280502" y="175685"/>
                  <a:pt x="251194" y="190664"/>
                </a:cubicBezTo>
                <a:cubicBezTo>
                  <a:pt x="221886" y="205643"/>
                  <a:pt x="208210" y="215413"/>
                  <a:pt x="180856" y="233649"/>
                </a:cubicBezTo>
                <a:cubicBezTo>
                  <a:pt x="153502" y="251885"/>
                  <a:pt x="114425" y="276634"/>
                  <a:pt x="87071" y="300080"/>
                </a:cubicBezTo>
                <a:cubicBezTo>
                  <a:pt x="59717" y="323526"/>
                  <a:pt x="8266" y="393864"/>
                  <a:pt x="1102" y="421218"/>
                </a:cubicBezTo>
                <a:close/>
              </a:path>
            </a:pathLst>
          </a:custGeom>
          <a:solidFill>
            <a:srgbClr val="FCB3A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E6B9C320-2506-E5E9-545F-26552A3F18A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848701" y="1984620"/>
            <a:ext cx="1880767" cy="622173"/>
          </a:xfrm>
          <a:custGeom>
            <a:avLst/>
            <a:gdLst>
              <a:gd name="connsiteX0" fmla="*/ 7 w 1880767"/>
              <a:gd name="connsiteY0" fmla="*/ 582734 h 622173"/>
              <a:gd name="connsiteX1" fmla="*/ 58622 w 1880767"/>
              <a:gd name="connsiteY1" fmla="*/ 621811 h 622173"/>
              <a:gd name="connsiteX2" fmla="*/ 62530 w 1880767"/>
              <a:gd name="connsiteY2" fmla="*/ 559288 h 622173"/>
              <a:gd name="connsiteX3" fmla="*/ 128961 w 1880767"/>
              <a:gd name="connsiteY3" fmla="*/ 496765 h 622173"/>
              <a:gd name="connsiteX4" fmla="*/ 207114 w 1880767"/>
              <a:gd name="connsiteY4" fmla="*/ 430334 h 622173"/>
              <a:gd name="connsiteX5" fmla="*/ 285268 w 1880767"/>
              <a:gd name="connsiteY5" fmla="*/ 387349 h 622173"/>
              <a:gd name="connsiteX6" fmla="*/ 347791 w 1880767"/>
              <a:gd name="connsiteY6" fmla="*/ 356088 h 622173"/>
              <a:gd name="connsiteX7" fmla="*/ 453299 w 1880767"/>
              <a:gd name="connsiteY7" fmla="*/ 336549 h 622173"/>
              <a:gd name="connsiteX8" fmla="*/ 558807 w 1880767"/>
              <a:gd name="connsiteY8" fmla="*/ 324826 h 622173"/>
              <a:gd name="connsiteX9" fmla="*/ 621330 w 1880767"/>
              <a:gd name="connsiteY9" fmla="*/ 332642 h 622173"/>
              <a:gd name="connsiteX10" fmla="*/ 687761 w 1880767"/>
              <a:gd name="connsiteY10" fmla="*/ 340457 h 622173"/>
              <a:gd name="connsiteX11" fmla="*/ 773730 w 1880767"/>
              <a:gd name="connsiteY11" fmla="*/ 348272 h 622173"/>
              <a:gd name="connsiteX12" fmla="*/ 844068 w 1880767"/>
              <a:gd name="connsiteY12" fmla="*/ 348272 h 622173"/>
              <a:gd name="connsiteX13" fmla="*/ 937853 w 1880767"/>
              <a:gd name="connsiteY13" fmla="*/ 348272 h 622173"/>
              <a:gd name="connsiteX14" fmla="*/ 1000376 w 1880767"/>
              <a:gd name="connsiteY14" fmla="*/ 320918 h 622173"/>
              <a:gd name="connsiteX15" fmla="*/ 1066807 w 1880767"/>
              <a:gd name="connsiteY15" fmla="*/ 250580 h 622173"/>
              <a:gd name="connsiteX16" fmla="*/ 1148868 w 1880767"/>
              <a:gd name="connsiteY16" fmla="*/ 176334 h 622173"/>
              <a:gd name="connsiteX17" fmla="*/ 1234837 w 1880767"/>
              <a:gd name="connsiteY17" fmla="*/ 113811 h 622173"/>
              <a:gd name="connsiteX18" fmla="*/ 1336437 w 1880767"/>
              <a:gd name="connsiteY18" fmla="*/ 63011 h 622173"/>
              <a:gd name="connsiteX19" fmla="*/ 1488837 w 1880767"/>
              <a:gd name="connsiteY19" fmla="*/ 31749 h 622173"/>
              <a:gd name="connsiteX20" fmla="*/ 1578714 w 1880767"/>
              <a:gd name="connsiteY20" fmla="*/ 43472 h 622173"/>
              <a:gd name="connsiteX21" fmla="*/ 1652961 w 1880767"/>
              <a:gd name="connsiteY21" fmla="*/ 70826 h 622173"/>
              <a:gd name="connsiteX22" fmla="*/ 1727207 w 1880767"/>
              <a:gd name="connsiteY22" fmla="*/ 102088 h 622173"/>
              <a:gd name="connsiteX23" fmla="*/ 1817084 w 1880767"/>
              <a:gd name="connsiteY23" fmla="*/ 141165 h 622173"/>
              <a:gd name="connsiteX24" fmla="*/ 1852253 w 1880767"/>
              <a:gd name="connsiteY24" fmla="*/ 227134 h 622173"/>
              <a:gd name="connsiteX25" fmla="*/ 1879607 w 1880767"/>
              <a:gd name="connsiteY25" fmla="*/ 277934 h 622173"/>
              <a:gd name="connsiteX26" fmla="*/ 1871791 w 1880767"/>
              <a:gd name="connsiteY26" fmla="*/ 203688 h 622173"/>
              <a:gd name="connsiteX27" fmla="*/ 1836622 w 1880767"/>
              <a:gd name="connsiteY27" fmla="*/ 133349 h 622173"/>
              <a:gd name="connsiteX28" fmla="*/ 1781914 w 1880767"/>
              <a:gd name="connsiteY28" fmla="*/ 82549 h 622173"/>
              <a:gd name="connsiteX29" fmla="*/ 1723299 w 1880767"/>
              <a:gd name="connsiteY29" fmla="*/ 63011 h 622173"/>
              <a:gd name="connsiteX30" fmla="*/ 1652961 w 1880767"/>
              <a:gd name="connsiteY30" fmla="*/ 23934 h 622173"/>
              <a:gd name="connsiteX31" fmla="*/ 1598253 w 1880767"/>
              <a:gd name="connsiteY31" fmla="*/ 4395 h 622173"/>
              <a:gd name="connsiteX32" fmla="*/ 1496653 w 1880767"/>
              <a:gd name="connsiteY32" fmla="*/ 488 h 622173"/>
              <a:gd name="connsiteX33" fmla="*/ 1406776 w 1880767"/>
              <a:gd name="connsiteY33" fmla="*/ 12211 h 622173"/>
              <a:gd name="connsiteX34" fmla="*/ 1320807 w 1880767"/>
              <a:gd name="connsiteY34" fmla="*/ 27842 h 622173"/>
              <a:gd name="connsiteX35" fmla="*/ 1242653 w 1880767"/>
              <a:gd name="connsiteY35" fmla="*/ 55195 h 622173"/>
              <a:gd name="connsiteX36" fmla="*/ 1199668 w 1880767"/>
              <a:gd name="connsiteY36" fmla="*/ 90365 h 622173"/>
              <a:gd name="connsiteX37" fmla="*/ 1144961 w 1880767"/>
              <a:gd name="connsiteY37" fmla="*/ 141165 h 622173"/>
              <a:gd name="connsiteX38" fmla="*/ 1086345 w 1880767"/>
              <a:gd name="connsiteY38" fmla="*/ 195872 h 622173"/>
              <a:gd name="connsiteX39" fmla="*/ 1008191 w 1880767"/>
              <a:gd name="connsiteY39" fmla="*/ 242765 h 622173"/>
              <a:gd name="connsiteX40" fmla="*/ 937853 w 1880767"/>
              <a:gd name="connsiteY40" fmla="*/ 297472 h 622173"/>
              <a:gd name="connsiteX41" fmla="*/ 890961 w 1880767"/>
              <a:gd name="connsiteY41" fmla="*/ 317011 h 622173"/>
              <a:gd name="connsiteX42" fmla="*/ 812807 w 1880767"/>
              <a:gd name="connsiteY42" fmla="*/ 324826 h 622173"/>
              <a:gd name="connsiteX43" fmla="*/ 719022 w 1880767"/>
              <a:gd name="connsiteY43" fmla="*/ 297472 h 622173"/>
              <a:gd name="connsiteX44" fmla="*/ 597884 w 1880767"/>
              <a:gd name="connsiteY44" fmla="*/ 266211 h 622173"/>
              <a:gd name="connsiteX45" fmla="*/ 515822 w 1880767"/>
              <a:gd name="connsiteY45" fmla="*/ 266211 h 622173"/>
              <a:gd name="connsiteX46" fmla="*/ 414222 w 1880767"/>
              <a:gd name="connsiteY46" fmla="*/ 297472 h 622173"/>
              <a:gd name="connsiteX47" fmla="*/ 296991 w 1880767"/>
              <a:gd name="connsiteY47" fmla="*/ 344365 h 622173"/>
              <a:gd name="connsiteX48" fmla="*/ 160222 w 1880767"/>
              <a:gd name="connsiteY48" fmla="*/ 422518 h 622173"/>
              <a:gd name="connsiteX49" fmla="*/ 109422 w 1880767"/>
              <a:gd name="connsiteY49" fmla="*/ 481134 h 622173"/>
              <a:gd name="connsiteX50" fmla="*/ 54714 w 1880767"/>
              <a:gd name="connsiteY50" fmla="*/ 535842 h 622173"/>
              <a:gd name="connsiteX51" fmla="*/ 7 w 1880767"/>
              <a:gd name="connsiteY51" fmla="*/ 582734 h 62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880767" h="622173">
                <a:moveTo>
                  <a:pt x="7" y="582734"/>
                </a:moveTo>
                <a:cubicBezTo>
                  <a:pt x="658" y="597062"/>
                  <a:pt x="48202" y="625719"/>
                  <a:pt x="58622" y="621811"/>
                </a:cubicBezTo>
                <a:cubicBezTo>
                  <a:pt x="69042" y="617903"/>
                  <a:pt x="50807" y="580129"/>
                  <a:pt x="62530" y="559288"/>
                </a:cubicBezTo>
                <a:cubicBezTo>
                  <a:pt x="74253" y="538447"/>
                  <a:pt x="104864" y="518257"/>
                  <a:pt x="128961" y="496765"/>
                </a:cubicBezTo>
                <a:cubicBezTo>
                  <a:pt x="153058" y="475273"/>
                  <a:pt x="181063" y="448570"/>
                  <a:pt x="207114" y="430334"/>
                </a:cubicBezTo>
                <a:cubicBezTo>
                  <a:pt x="233165" y="412098"/>
                  <a:pt x="261822" y="399723"/>
                  <a:pt x="285268" y="387349"/>
                </a:cubicBezTo>
                <a:cubicBezTo>
                  <a:pt x="308714" y="374975"/>
                  <a:pt x="319786" y="364555"/>
                  <a:pt x="347791" y="356088"/>
                </a:cubicBezTo>
                <a:cubicBezTo>
                  <a:pt x="375796" y="347621"/>
                  <a:pt x="418130" y="341759"/>
                  <a:pt x="453299" y="336549"/>
                </a:cubicBezTo>
                <a:cubicBezTo>
                  <a:pt x="488468" y="331339"/>
                  <a:pt x="530802" y="325477"/>
                  <a:pt x="558807" y="324826"/>
                </a:cubicBezTo>
                <a:cubicBezTo>
                  <a:pt x="586812" y="324175"/>
                  <a:pt x="621330" y="332642"/>
                  <a:pt x="621330" y="332642"/>
                </a:cubicBezTo>
                <a:lnTo>
                  <a:pt x="687761" y="340457"/>
                </a:lnTo>
                <a:cubicBezTo>
                  <a:pt x="713161" y="343062"/>
                  <a:pt x="747679" y="346970"/>
                  <a:pt x="773730" y="348272"/>
                </a:cubicBezTo>
                <a:cubicBezTo>
                  <a:pt x="799781" y="349574"/>
                  <a:pt x="844068" y="348272"/>
                  <a:pt x="844068" y="348272"/>
                </a:cubicBezTo>
                <a:cubicBezTo>
                  <a:pt x="871422" y="348272"/>
                  <a:pt x="911802" y="352831"/>
                  <a:pt x="937853" y="348272"/>
                </a:cubicBezTo>
                <a:cubicBezTo>
                  <a:pt x="963904" y="343713"/>
                  <a:pt x="978884" y="337200"/>
                  <a:pt x="1000376" y="320918"/>
                </a:cubicBezTo>
                <a:cubicBezTo>
                  <a:pt x="1021868" y="304636"/>
                  <a:pt x="1042058" y="274677"/>
                  <a:pt x="1066807" y="250580"/>
                </a:cubicBezTo>
                <a:cubicBezTo>
                  <a:pt x="1091556" y="226483"/>
                  <a:pt x="1120863" y="199129"/>
                  <a:pt x="1148868" y="176334"/>
                </a:cubicBezTo>
                <a:cubicBezTo>
                  <a:pt x="1176873" y="153539"/>
                  <a:pt x="1203576" y="132698"/>
                  <a:pt x="1234837" y="113811"/>
                </a:cubicBezTo>
                <a:cubicBezTo>
                  <a:pt x="1266098" y="94924"/>
                  <a:pt x="1294104" y="76688"/>
                  <a:pt x="1336437" y="63011"/>
                </a:cubicBezTo>
                <a:cubicBezTo>
                  <a:pt x="1378770" y="49334"/>
                  <a:pt x="1448458" y="35005"/>
                  <a:pt x="1488837" y="31749"/>
                </a:cubicBezTo>
                <a:cubicBezTo>
                  <a:pt x="1529217" y="28492"/>
                  <a:pt x="1551360" y="36959"/>
                  <a:pt x="1578714" y="43472"/>
                </a:cubicBezTo>
                <a:cubicBezTo>
                  <a:pt x="1606068" y="49985"/>
                  <a:pt x="1628212" y="61057"/>
                  <a:pt x="1652961" y="70826"/>
                </a:cubicBezTo>
                <a:cubicBezTo>
                  <a:pt x="1677710" y="80595"/>
                  <a:pt x="1727207" y="102088"/>
                  <a:pt x="1727207" y="102088"/>
                </a:cubicBezTo>
                <a:cubicBezTo>
                  <a:pt x="1754561" y="113811"/>
                  <a:pt x="1796243" y="120324"/>
                  <a:pt x="1817084" y="141165"/>
                </a:cubicBezTo>
                <a:cubicBezTo>
                  <a:pt x="1837925" y="162006"/>
                  <a:pt x="1841833" y="204339"/>
                  <a:pt x="1852253" y="227134"/>
                </a:cubicBezTo>
                <a:cubicBezTo>
                  <a:pt x="1862673" y="249929"/>
                  <a:pt x="1876351" y="281842"/>
                  <a:pt x="1879607" y="277934"/>
                </a:cubicBezTo>
                <a:cubicBezTo>
                  <a:pt x="1882863" y="274026"/>
                  <a:pt x="1878955" y="227785"/>
                  <a:pt x="1871791" y="203688"/>
                </a:cubicBezTo>
                <a:cubicBezTo>
                  <a:pt x="1864627" y="179591"/>
                  <a:pt x="1851601" y="153539"/>
                  <a:pt x="1836622" y="133349"/>
                </a:cubicBezTo>
                <a:cubicBezTo>
                  <a:pt x="1821643" y="113159"/>
                  <a:pt x="1800801" y="94272"/>
                  <a:pt x="1781914" y="82549"/>
                </a:cubicBezTo>
                <a:cubicBezTo>
                  <a:pt x="1763027" y="70826"/>
                  <a:pt x="1744791" y="72780"/>
                  <a:pt x="1723299" y="63011"/>
                </a:cubicBezTo>
                <a:cubicBezTo>
                  <a:pt x="1701807" y="53242"/>
                  <a:pt x="1673802" y="33703"/>
                  <a:pt x="1652961" y="23934"/>
                </a:cubicBezTo>
                <a:cubicBezTo>
                  <a:pt x="1632120" y="14165"/>
                  <a:pt x="1624304" y="8303"/>
                  <a:pt x="1598253" y="4395"/>
                </a:cubicBezTo>
                <a:cubicBezTo>
                  <a:pt x="1572202" y="487"/>
                  <a:pt x="1528566" y="-815"/>
                  <a:pt x="1496653" y="488"/>
                </a:cubicBezTo>
                <a:cubicBezTo>
                  <a:pt x="1464740" y="1791"/>
                  <a:pt x="1406776" y="12211"/>
                  <a:pt x="1406776" y="12211"/>
                </a:cubicBezTo>
                <a:cubicBezTo>
                  <a:pt x="1377468" y="16770"/>
                  <a:pt x="1348161" y="20678"/>
                  <a:pt x="1320807" y="27842"/>
                </a:cubicBezTo>
                <a:cubicBezTo>
                  <a:pt x="1293453" y="35006"/>
                  <a:pt x="1262843" y="44775"/>
                  <a:pt x="1242653" y="55195"/>
                </a:cubicBezTo>
                <a:cubicBezTo>
                  <a:pt x="1222463" y="65615"/>
                  <a:pt x="1215950" y="76037"/>
                  <a:pt x="1199668" y="90365"/>
                </a:cubicBezTo>
                <a:cubicBezTo>
                  <a:pt x="1183386" y="104693"/>
                  <a:pt x="1144961" y="141165"/>
                  <a:pt x="1144961" y="141165"/>
                </a:cubicBezTo>
                <a:cubicBezTo>
                  <a:pt x="1126074" y="158749"/>
                  <a:pt x="1109140" y="178939"/>
                  <a:pt x="1086345" y="195872"/>
                </a:cubicBezTo>
                <a:cubicBezTo>
                  <a:pt x="1063550" y="212805"/>
                  <a:pt x="1032940" y="225832"/>
                  <a:pt x="1008191" y="242765"/>
                </a:cubicBezTo>
                <a:cubicBezTo>
                  <a:pt x="983442" y="259698"/>
                  <a:pt x="957391" y="285098"/>
                  <a:pt x="937853" y="297472"/>
                </a:cubicBezTo>
                <a:cubicBezTo>
                  <a:pt x="918315" y="309846"/>
                  <a:pt x="911802" y="312452"/>
                  <a:pt x="890961" y="317011"/>
                </a:cubicBezTo>
                <a:cubicBezTo>
                  <a:pt x="870120" y="321570"/>
                  <a:pt x="841463" y="328082"/>
                  <a:pt x="812807" y="324826"/>
                </a:cubicBezTo>
                <a:cubicBezTo>
                  <a:pt x="784151" y="321570"/>
                  <a:pt x="754843" y="307241"/>
                  <a:pt x="719022" y="297472"/>
                </a:cubicBezTo>
                <a:cubicBezTo>
                  <a:pt x="683202" y="287703"/>
                  <a:pt x="631751" y="271421"/>
                  <a:pt x="597884" y="266211"/>
                </a:cubicBezTo>
                <a:cubicBezTo>
                  <a:pt x="564017" y="261001"/>
                  <a:pt x="546432" y="261001"/>
                  <a:pt x="515822" y="266211"/>
                </a:cubicBezTo>
                <a:cubicBezTo>
                  <a:pt x="485212" y="271421"/>
                  <a:pt x="450694" y="284446"/>
                  <a:pt x="414222" y="297472"/>
                </a:cubicBezTo>
                <a:cubicBezTo>
                  <a:pt x="377750" y="310498"/>
                  <a:pt x="339324" y="323524"/>
                  <a:pt x="296991" y="344365"/>
                </a:cubicBezTo>
                <a:cubicBezTo>
                  <a:pt x="254658" y="365206"/>
                  <a:pt x="191484" y="399723"/>
                  <a:pt x="160222" y="422518"/>
                </a:cubicBezTo>
                <a:cubicBezTo>
                  <a:pt x="128961" y="445313"/>
                  <a:pt x="127007" y="462247"/>
                  <a:pt x="109422" y="481134"/>
                </a:cubicBezTo>
                <a:cubicBezTo>
                  <a:pt x="91837" y="500021"/>
                  <a:pt x="68391" y="521514"/>
                  <a:pt x="54714" y="535842"/>
                </a:cubicBezTo>
                <a:cubicBezTo>
                  <a:pt x="41037" y="550170"/>
                  <a:pt x="-644" y="568406"/>
                  <a:pt x="7" y="582734"/>
                </a:cubicBezTo>
                <a:close/>
              </a:path>
            </a:pathLst>
          </a:custGeom>
          <a:solidFill>
            <a:srgbClr val="7DA2D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9C9A76-7FD0-8C69-22EF-7361860CB2E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6031109-DF41-1F08-052E-8599E7147B9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3/10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251D890-7A29-A8E3-CFEC-C8CFC58F9A49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pic>
        <p:nvPicPr>
          <p:cNvPr id="20" name="Picture 2" descr="ICMMB 2024">
            <a:extLst>
              <a:ext uri="{FF2B5EF4-FFF2-40B4-BE49-F238E27FC236}">
                <a16:creationId xmlns:a16="http://schemas.microsoft.com/office/drawing/2014/main" id="{D1380AA2-E4AB-056B-A8D3-E181F37246D3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41" r="2270" b="49973"/>
          <a:stretch/>
        </p:blipFill>
        <p:spPr bwMode="auto">
          <a:xfrm>
            <a:off x="199687" y="6329885"/>
            <a:ext cx="1723837" cy="3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CE4B843C-8740-FA20-4DED-F5D7D9E71F3B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4" r="21072" b="9262"/>
          <a:stretch/>
        </p:blipFill>
        <p:spPr>
          <a:xfrm>
            <a:off x="10361933" y="3540531"/>
            <a:ext cx="1477457" cy="2118312"/>
          </a:xfrm>
          <a:prstGeom prst="rect">
            <a:avLst/>
          </a:prstGeom>
        </p:spPr>
      </p:pic>
      <p:pic>
        <p:nvPicPr>
          <p:cNvPr id="23" name="Image 22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F01D6AD6-BC95-AACC-B405-808CCE5BDE3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5" r="16804" b="9076"/>
          <a:stretch/>
        </p:blipFill>
        <p:spPr>
          <a:xfrm>
            <a:off x="8080278" y="3842566"/>
            <a:ext cx="1547567" cy="1806849"/>
          </a:xfrm>
          <a:prstGeom prst="rect">
            <a:avLst/>
          </a:prstGeom>
        </p:spPr>
      </p:pic>
      <p:pic>
        <p:nvPicPr>
          <p:cNvPr id="24" name="Image 23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DEEA0FD2-BAAB-CAAA-A31E-C16C4A702DEA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0" r="20121" b="9991"/>
          <a:stretch/>
        </p:blipFill>
        <p:spPr>
          <a:xfrm>
            <a:off x="5688927" y="3863567"/>
            <a:ext cx="1433488" cy="1760063"/>
          </a:xfrm>
          <a:prstGeom prst="rect">
            <a:avLst/>
          </a:prstGeom>
        </p:spPr>
      </p:pic>
      <p:pic>
        <p:nvPicPr>
          <p:cNvPr id="25" name="Image 24" descr="Une image contenant texte, capture d’écran, diagramme, Rectangle&#10;&#10;Description générée automatiquement">
            <a:extLst>
              <a:ext uri="{FF2B5EF4-FFF2-40B4-BE49-F238E27FC236}">
                <a16:creationId xmlns:a16="http://schemas.microsoft.com/office/drawing/2014/main" id="{6AD24B6F-3610-22D4-D7C3-72940E154B0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5" r="17652" b="9170"/>
          <a:stretch/>
        </p:blipFill>
        <p:spPr>
          <a:xfrm>
            <a:off x="8092809" y="1282634"/>
            <a:ext cx="1476916" cy="1733038"/>
          </a:xfrm>
          <a:prstGeom prst="rect">
            <a:avLst/>
          </a:prstGeom>
        </p:spPr>
      </p:pic>
      <p:pic>
        <p:nvPicPr>
          <p:cNvPr id="26" name="Image 25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1330505B-4C58-0523-AB81-DD3698D4F67E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2" r="19113" b="9542"/>
          <a:stretch/>
        </p:blipFill>
        <p:spPr>
          <a:xfrm>
            <a:off x="10364724" y="1218899"/>
            <a:ext cx="1474666" cy="1792617"/>
          </a:xfrm>
          <a:prstGeom prst="rect">
            <a:avLst/>
          </a:prstGeom>
        </p:spPr>
      </p:pic>
      <p:pic>
        <p:nvPicPr>
          <p:cNvPr id="27" name="Image 26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0AD8DAA7-E428-6462-2860-DB11E11DC749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8" r="21320" b="10072"/>
          <a:stretch/>
        </p:blipFill>
        <p:spPr>
          <a:xfrm>
            <a:off x="5696543" y="1230600"/>
            <a:ext cx="1432286" cy="1780577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D56C9906-B373-1D1A-53AA-DED04D411171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>
            <a:off x="7514188" y="1343381"/>
            <a:ext cx="1887217" cy="1943201"/>
            <a:chOff x="4921677" y="3681464"/>
            <a:chExt cx="1887217" cy="1999879"/>
          </a:xfrm>
        </p:grpSpPr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ACAAEA1A-D6BC-26B4-4E29-4A0817D01B58}"/>
                </a:ext>
              </a:extLst>
            </p:cNvPr>
            <p:cNvCxnSpPr/>
            <p:nvPr/>
          </p:nvCxnSpPr>
          <p:spPr>
            <a:xfrm>
              <a:off x="5499281" y="3747415"/>
              <a:ext cx="0" cy="1620000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44E27AA-5EDF-8450-B8AD-CA259CAD9ECC}"/>
                </a:ext>
              </a:extLst>
            </p:cNvPr>
            <p:cNvSpPr txBox="1"/>
            <p:nvPr/>
          </p:nvSpPr>
          <p:spPr>
            <a:xfrm>
              <a:off x="5597599" y="5342789"/>
              <a:ext cx="7250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Young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C170CFC2-26D3-C380-2BEE-7A0D2B782985}"/>
                </a:ext>
              </a:extLst>
            </p:cNvPr>
            <p:cNvSpPr txBox="1"/>
            <p:nvPr/>
          </p:nvSpPr>
          <p:spPr>
            <a:xfrm>
              <a:off x="6237596" y="5342789"/>
              <a:ext cx="5712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D83652A6-53E2-AFE3-690D-266F3C4F3D6C}"/>
                </a:ext>
              </a:extLst>
            </p:cNvPr>
            <p:cNvSpPr txBox="1"/>
            <p:nvPr/>
          </p:nvSpPr>
          <p:spPr>
            <a:xfrm>
              <a:off x="4998163" y="4717182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50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4B8A16D8-DA9F-4B97-5E96-5668677171A9}"/>
                </a:ext>
              </a:extLst>
            </p:cNvPr>
            <p:cNvSpPr txBox="1"/>
            <p:nvPr/>
          </p:nvSpPr>
          <p:spPr>
            <a:xfrm>
              <a:off x="4997206" y="5235041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DBAFF280-F9A7-A374-A8BF-89BE5D06052D}"/>
                </a:ext>
              </a:extLst>
            </p:cNvPr>
            <p:cNvSpPr txBox="1"/>
            <p:nvPr/>
          </p:nvSpPr>
          <p:spPr>
            <a:xfrm>
              <a:off x="4998163" y="4199323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E4F0DCCB-DC06-D4AC-BD8F-45883081DBA7}"/>
                </a:ext>
              </a:extLst>
            </p:cNvPr>
            <p:cNvSpPr txBox="1"/>
            <p:nvPr/>
          </p:nvSpPr>
          <p:spPr>
            <a:xfrm>
              <a:off x="4998163" y="3681464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150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84367C82-9D37-F9C9-957D-19DE97C71AF0}"/>
                </a:ext>
              </a:extLst>
            </p:cNvPr>
            <p:cNvSpPr txBox="1"/>
            <p:nvPr/>
          </p:nvSpPr>
          <p:spPr>
            <a:xfrm rot="16200000">
              <a:off x="4280954" y="4431164"/>
              <a:ext cx="16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Tb.Th</a:t>
              </a:r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[µm]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5EA4D1AD-C53A-AF12-05DD-D261B66B85CF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5113530" y="3872507"/>
            <a:ext cx="1877291" cy="2048677"/>
            <a:chOff x="7300790" y="1253113"/>
            <a:chExt cx="1877291" cy="2048677"/>
          </a:xfrm>
        </p:grpSpPr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2935CBF4-453F-2330-46F6-C0E979D0C8B2}"/>
                </a:ext>
              </a:extLst>
            </p:cNvPr>
            <p:cNvCxnSpPr/>
            <p:nvPr/>
          </p:nvCxnSpPr>
          <p:spPr>
            <a:xfrm>
              <a:off x="7873529" y="1362907"/>
              <a:ext cx="0" cy="1620000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B5C87E61-A101-F7B2-C360-256A03BAEDA0}"/>
                </a:ext>
              </a:extLst>
            </p:cNvPr>
            <p:cNvSpPr txBox="1"/>
            <p:nvPr/>
          </p:nvSpPr>
          <p:spPr>
            <a:xfrm>
              <a:off x="7968411" y="2963236"/>
              <a:ext cx="7250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Young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C1095697-62DE-3D38-2945-A1ACDF88F761}"/>
                </a:ext>
              </a:extLst>
            </p:cNvPr>
            <p:cNvSpPr txBox="1"/>
            <p:nvPr/>
          </p:nvSpPr>
          <p:spPr>
            <a:xfrm>
              <a:off x="8606783" y="2963236"/>
              <a:ext cx="5712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9" name="ZoneTexte 118">
              <a:extLst>
                <a:ext uri="{FF2B5EF4-FFF2-40B4-BE49-F238E27FC236}">
                  <a16:creationId xmlns:a16="http://schemas.microsoft.com/office/drawing/2014/main" id="{5B4996F3-CEE6-DD66-D7C6-65DD9625FB1F}"/>
                </a:ext>
              </a:extLst>
            </p:cNvPr>
            <p:cNvSpPr txBox="1"/>
            <p:nvPr/>
          </p:nvSpPr>
          <p:spPr>
            <a:xfrm>
              <a:off x="7368093" y="2447860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2" name="ZoneTexte 121">
              <a:extLst>
                <a:ext uri="{FF2B5EF4-FFF2-40B4-BE49-F238E27FC236}">
                  <a16:creationId xmlns:a16="http://schemas.microsoft.com/office/drawing/2014/main" id="{42E0AEB0-5750-4EE3-9EBC-3622D8858985}"/>
                </a:ext>
              </a:extLst>
            </p:cNvPr>
            <p:cNvSpPr txBox="1"/>
            <p:nvPr/>
          </p:nvSpPr>
          <p:spPr>
            <a:xfrm>
              <a:off x="7368093" y="2846108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4" name="ZoneTexte 123">
              <a:extLst>
                <a:ext uri="{FF2B5EF4-FFF2-40B4-BE49-F238E27FC236}">
                  <a16:creationId xmlns:a16="http://schemas.microsoft.com/office/drawing/2014/main" id="{2FE46216-63F1-01A1-1A1E-FB61F67C9190}"/>
                </a:ext>
              </a:extLst>
            </p:cNvPr>
            <p:cNvSpPr txBox="1"/>
            <p:nvPr/>
          </p:nvSpPr>
          <p:spPr>
            <a:xfrm>
              <a:off x="7368093" y="2049611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6" name="ZoneTexte 125">
              <a:extLst>
                <a:ext uri="{FF2B5EF4-FFF2-40B4-BE49-F238E27FC236}">
                  <a16:creationId xmlns:a16="http://schemas.microsoft.com/office/drawing/2014/main" id="{26020D65-E1BD-B982-2CCD-CE083B71C350}"/>
                </a:ext>
              </a:extLst>
            </p:cNvPr>
            <p:cNvSpPr txBox="1"/>
            <p:nvPr/>
          </p:nvSpPr>
          <p:spPr>
            <a:xfrm>
              <a:off x="7368093" y="1651362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48CB8F73-5809-B68D-FF40-94518E2891EB}"/>
                </a:ext>
              </a:extLst>
            </p:cNvPr>
            <p:cNvSpPr txBox="1"/>
            <p:nvPr/>
          </p:nvSpPr>
          <p:spPr>
            <a:xfrm>
              <a:off x="7368093" y="1253113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0" name="ZoneTexte 129">
              <a:extLst>
                <a:ext uri="{FF2B5EF4-FFF2-40B4-BE49-F238E27FC236}">
                  <a16:creationId xmlns:a16="http://schemas.microsoft.com/office/drawing/2014/main" id="{74B6D44B-4430-B803-BCE9-BA396B87748A}"/>
                </a:ext>
              </a:extLst>
            </p:cNvPr>
            <p:cNvSpPr txBox="1"/>
            <p:nvPr/>
          </p:nvSpPr>
          <p:spPr>
            <a:xfrm rot="16200000">
              <a:off x="6660067" y="2003630"/>
              <a:ext cx="16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Cort.Th</a:t>
              </a:r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[µm]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131" name="Groupe 130">
            <a:extLst>
              <a:ext uri="{FF2B5EF4-FFF2-40B4-BE49-F238E27FC236}">
                <a16:creationId xmlns:a16="http://schemas.microsoft.com/office/drawing/2014/main" id="{0844D09E-2F9C-19D3-477D-FA2B06054695}"/>
              </a:ext>
            </a:extLst>
          </p:cNvPr>
          <p:cNvGrpSpPr/>
          <p:nvPr>
            <p:custDataLst>
              <p:tags r:id="rId21"/>
            </p:custDataLst>
          </p:nvPr>
        </p:nvGrpSpPr>
        <p:grpSpPr>
          <a:xfrm>
            <a:off x="9795944" y="1218633"/>
            <a:ext cx="1892191" cy="2083157"/>
            <a:chOff x="9682439" y="1218633"/>
            <a:chExt cx="1892191" cy="2083157"/>
          </a:xfrm>
        </p:grpSpPr>
        <p:cxnSp>
          <p:nvCxnSpPr>
            <p:cNvPr id="132" name="Connecteur droit 131">
              <a:extLst>
                <a:ext uri="{FF2B5EF4-FFF2-40B4-BE49-F238E27FC236}">
                  <a16:creationId xmlns:a16="http://schemas.microsoft.com/office/drawing/2014/main" id="{7857E2E6-9412-2515-6ED6-093CE1849AFF}"/>
                </a:ext>
              </a:extLst>
            </p:cNvPr>
            <p:cNvCxnSpPr/>
            <p:nvPr/>
          </p:nvCxnSpPr>
          <p:spPr>
            <a:xfrm>
              <a:off x="10248428" y="1362907"/>
              <a:ext cx="0" cy="1620000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ZoneTexte 132">
              <a:extLst>
                <a:ext uri="{FF2B5EF4-FFF2-40B4-BE49-F238E27FC236}">
                  <a16:creationId xmlns:a16="http://schemas.microsoft.com/office/drawing/2014/main" id="{E5BA079F-BC3D-275B-E601-9314C5B44BF9}"/>
                </a:ext>
              </a:extLst>
            </p:cNvPr>
            <p:cNvSpPr txBox="1"/>
            <p:nvPr/>
          </p:nvSpPr>
          <p:spPr>
            <a:xfrm>
              <a:off x="10360605" y="2963236"/>
              <a:ext cx="7250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Young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4" name="ZoneTexte 133">
              <a:extLst>
                <a:ext uri="{FF2B5EF4-FFF2-40B4-BE49-F238E27FC236}">
                  <a16:creationId xmlns:a16="http://schemas.microsoft.com/office/drawing/2014/main" id="{179AB6F9-25E7-78DC-E51F-716EFCC3C43E}"/>
                </a:ext>
              </a:extLst>
            </p:cNvPr>
            <p:cNvSpPr txBox="1"/>
            <p:nvPr/>
          </p:nvSpPr>
          <p:spPr>
            <a:xfrm>
              <a:off x="11003332" y="2963236"/>
              <a:ext cx="5712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5" name="ZoneTexte 134">
              <a:extLst>
                <a:ext uri="{FF2B5EF4-FFF2-40B4-BE49-F238E27FC236}">
                  <a16:creationId xmlns:a16="http://schemas.microsoft.com/office/drawing/2014/main" id="{195598A2-8025-7314-0F86-4F8FA3C48E4A}"/>
                </a:ext>
              </a:extLst>
            </p:cNvPr>
            <p:cNvSpPr txBox="1"/>
            <p:nvPr/>
          </p:nvSpPr>
          <p:spPr>
            <a:xfrm>
              <a:off x="9749742" y="2440908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6" name="ZoneTexte 135">
              <a:extLst>
                <a:ext uri="{FF2B5EF4-FFF2-40B4-BE49-F238E27FC236}">
                  <a16:creationId xmlns:a16="http://schemas.microsoft.com/office/drawing/2014/main" id="{93E75E50-6D7C-053F-407D-21C86A3A7469}"/>
                </a:ext>
              </a:extLst>
            </p:cNvPr>
            <p:cNvSpPr txBox="1"/>
            <p:nvPr/>
          </p:nvSpPr>
          <p:spPr>
            <a:xfrm>
              <a:off x="9749742" y="2848335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7" name="ZoneTexte 136">
              <a:extLst>
                <a:ext uri="{FF2B5EF4-FFF2-40B4-BE49-F238E27FC236}">
                  <a16:creationId xmlns:a16="http://schemas.microsoft.com/office/drawing/2014/main" id="{78E8B0E9-7854-5E31-24CB-AA1BF212FA33}"/>
                </a:ext>
              </a:extLst>
            </p:cNvPr>
            <p:cNvSpPr txBox="1"/>
            <p:nvPr/>
          </p:nvSpPr>
          <p:spPr>
            <a:xfrm>
              <a:off x="9749742" y="2033483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8" name="ZoneTexte 137">
              <a:extLst>
                <a:ext uri="{FF2B5EF4-FFF2-40B4-BE49-F238E27FC236}">
                  <a16:creationId xmlns:a16="http://schemas.microsoft.com/office/drawing/2014/main" id="{2C94E582-A1A9-7773-5D27-2EAF1282C7A0}"/>
                </a:ext>
              </a:extLst>
            </p:cNvPr>
            <p:cNvSpPr txBox="1"/>
            <p:nvPr/>
          </p:nvSpPr>
          <p:spPr>
            <a:xfrm>
              <a:off x="9749742" y="1626058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9" name="ZoneTexte 138">
              <a:extLst>
                <a:ext uri="{FF2B5EF4-FFF2-40B4-BE49-F238E27FC236}">
                  <a16:creationId xmlns:a16="http://schemas.microsoft.com/office/drawing/2014/main" id="{F7DBE3FC-249D-3418-5D40-63E6F8A7693A}"/>
                </a:ext>
              </a:extLst>
            </p:cNvPr>
            <p:cNvSpPr txBox="1"/>
            <p:nvPr/>
          </p:nvSpPr>
          <p:spPr>
            <a:xfrm>
              <a:off x="9749742" y="1218633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400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0" name="ZoneTexte 139">
              <a:extLst>
                <a:ext uri="{FF2B5EF4-FFF2-40B4-BE49-F238E27FC236}">
                  <a16:creationId xmlns:a16="http://schemas.microsoft.com/office/drawing/2014/main" id="{AE09DE61-5933-CCDC-3388-25ABE5D87C73}"/>
                </a:ext>
              </a:extLst>
            </p:cNvPr>
            <p:cNvSpPr txBox="1"/>
            <p:nvPr/>
          </p:nvSpPr>
          <p:spPr>
            <a:xfrm rot="16200000">
              <a:off x="9041716" y="2005857"/>
              <a:ext cx="16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Th.Sp</a:t>
              </a:r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[µm]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141" name="Groupe 140">
            <a:extLst>
              <a:ext uri="{FF2B5EF4-FFF2-40B4-BE49-F238E27FC236}">
                <a16:creationId xmlns:a16="http://schemas.microsoft.com/office/drawing/2014/main" id="{2E9E3D60-8AC0-C6E0-787E-771F0E6F92DF}"/>
              </a:ext>
            </a:extLst>
          </p:cNvPr>
          <p:cNvGrpSpPr/>
          <p:nvPr>
            <p:custDataLst>
              <p:tags r:id="rId22"/>
            </p:custDataLst>
          </p:nvPr>
        </p:nvGrpSpPr>
        <p:grpSpPr>
          <a:xfrm>
            <a:off x="5190138" y="1234370"/>
            <a:ext cx="1819492" cy="2067420"/>
            <a:chOff x="4990908" y="1234370"/>
            <a:chExt cx="1819492" cy="2067420"/>
          </a:xfrm>
        </p:grpSpPr>
        <p:sp>
          <p:nvSpPr>
            <p:cNvPr id="142" name="ZoneTexte 141">
              <a:extLst>
                <a:ext uri="{FF2B5EF4-FFF2-40B4-BE49-F238E27FC236}">
                  <a16:creationId xmlns:a16="http://schemas.microsoft.com/office/drawing/2014/main" id="{400E8FAD-3060-2FC0-91CF-BFFDEF87049E}"/>
                </a:ext>
              </a:extLst>
            </p:cNvPr>
            <p:cNvSpPr txBox="1"/>
            <p:nvPr/>
          </p:nvSpPr>
          <p:spPr>
            <a:xfrm>
              <a:off x="5582079" y="2963236"/>
              <a:ext cx="7250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Young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3" name="ZoneTexte 142">
              <a:extLst>
                <a:ext uri="{FF2B5EF4-FFF2-40B4-BE49-F238E27FC236}">
                  <a16:creationId xmlns:a16="http://schemas.microsoft.com/office/drawing/2014/main" id="{AC309D07-8EB4-466C-4EDC-9CAB0C8BBDC1}"/>
                </a:ext>
              </a:extLst>
            </p:cNvPr>
            <p:cNvSpPr txBox="1"/>
            <p:nvPr/>
          </p:nvSpPr>
          <p:spPr>
            <a:xfrm>
              <a:off x="6239102" y="2963236"/>
              <a:ext cx="5712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144" name="Connecteur droit 143">
              <a:extLst>
                <a:ext uri="{FF2B5EF4-FFF2-40B4-BE49-F238E27FC236}">
                  <a16:creationId xmlns:a16="http://schemas.microsoft.com/office/drawing/2014/main" id="{D8280D39-FF9F-2C96-1A86-ABE5CC26CA35}"/>
                </a:ext>
              </a:extLst>
            </p:cNvPr>
            <p:cNvCxnSpPr/>
            <p:nvPr/>
          </p:nvCxnSpPr>
          <p:spPr>
            <a:xfrm>
              <a:off x="5496235" y="1362907"/>
              <a:ext cx="0" cy="1620000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ZoneTexte 144">
              <a:extLst>
                <a:ext uri="{FF2B5EF4-FFF2-40B4-BE49-F238E27FC236}">
                  <a16:creationId xmlns:a16="http://schemas.microsoft.com/office/drawing/2014/main" id="{F82B20C0-3DEE-71FD-1760-B6F3DB25FEFF}"/>
                </a:ext>
              </a:extLst>
            </p:cNvPr>
            <p:cNvSpPr txBox="1"/>
            <p:nvPr/>
          </p:nvSpPr>
          <p:spPr>
            <a:xfrm>
              <a:off x="4997854" y="2552618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6" name="ZoneTexte 145">
              <a:extLst>
                <a:ext uri="{FF2B5EF4-FFF2-40B4-BE49-F238E27FC236}">
                  <a16:creationId xmlns:a16="http://schemas.microsoft.com/office/drawing/2014/main" id="{226D7ECE-226E-8C27-5C88-F1D911BD5F8C}"/>
                </a:ext>
              </a:extLst>
            </p:cNvPr>
            <p:cNvSpPr txBox="1"/>
            <p:nvPr/>
          </p:nvSpPr>
          <p:spPr>
            <a:xfrm>
              <a:off x="4997854" y="2882180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7" name="ZoneTexte 146">
              <a:extLst>
                <a:ext uri="{FF2B5EF4-FFF2-40B4-BE49-F238E27FC236}">
                  <a16:creationId xmlns:a16="http://schemas.microsoft.com/office/drawing/2014/main" id="{2E3E402A-25EE-3884-62FB-4E452FEDE1BF}"/>
                </a:ext>
              </a:extLst>
            </p:cNvPr>
            <p:cNvSpPr txBox="1"/>
            <p:nvPr/>
          </p:nvSpPr>
          <p:spPr>
            <a:xfrm>
              <a:off x="4997854" y="2223056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8" name="ZoneTexte 147">
              <a:extLst>
                <a:ext uri="{FF2B5EF4-FFF2-40B4-BE49-F238E27FC236}">
                  <a16:creationId xmlns:a16="http://schemas.microsoft.com/office/drawing/2014/main" id="{9334D272-E0D9-0443-60DE-71C5EA03748D}"/>
                </a:ext>
              </a:extLst>
            </p:cNvPr>
            <p:cNvSpPr txBox="1"/>
            <p:nvPr/>
          </p:nvSpPr>
          <p:spPr>
            <a:xfrm>
              <a:off x="4997854" y="1893494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9" name="ZoneTexte 148">
              <a:extLst>
                <a:ext uri="{FF2B5EF4-FFF2-40B4-BE49-F238E27FC236}">
                  <a16:creationId xmlns:a16="http://schemas.microsoft.com/office/drawing/2014/main" id="{7B0E64C6-0FF2-7FEE-8DB1-85D5BEBC7D40}"/>
                </a:ext>
              </a:extLst>
            </p:cNvPr>
            <p:cNvSpPr txBox="1"/>
            <p:nvPr/>
          </p:nvSpPr>
          <p:spPr>
            <a:xfrm>
              <a:off x="4997854" y="1234370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50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0" name="ZoneTexte 149">
              <a:extLst>
                <a:ext uri="{FF2B5EF4-FFF2-40B4-BE49-F238E27FC236}">
                  <a16:creationId xmlns:a16="http://schemas.microsoft.com/office/drawing/2014/main" id="{377F441C-C05D-DD18-249E-C5FC1F58D3D2}"/>
                </a:ext>
              </a:extLst>
            </p:cNvPr>
            <p:cNvSpPr txBox="1"/>
            <p:nvPr/>
          </p:nvSpPr>
          <p:spPr>
            <a:xfrm rot="16200000">
              <a:off x="4350185" y="2039702"/>
              <a:ext cx="16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BV/TV [%]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1" name="ZoneTexte 150">
              <a:extLst>
                <a:ext uri="{FF2B5EF4-FFF2-40B4-BE49-F238E27FC236}">
                  <a16:creationId xmlns:a16="http://schemas.microsoft.com/office/drawing/2014/main" id="{9A350C88-FD07-EBC3-7671-C0EC403D4E02}"/>
                </a:ext>
              </a:extLst>
            </p:cNvPr>
            <p:cNvSpPr txBox="1"/>
            <p:nvPr/>
          </p:nvSpPr>
          <p:spPr>
            <a:xfrm>
              <a:off x="4997206" y="1563932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152" name="Groupe 151">
            <a:extLst>
              <a:ext uri="{FF2B5EF4-FFF2-40B4-BE49-F238E27FC236}">
                <a16:creationId xmlns:a16="http://schemas.microsoft.com/office/drawing/2014/main" id="{08BA9DF4-26FD-A229-8099-91628A9FE9F4}"/>
              </a:ext>
            </a:extLst>
          </p:cNvPr>
          <p:cNvGrpSpPr/>
          <p:nvPr>
            <p:custDataLst>
              <p:tags r:id="rId23"/>
            </p:custDataLst>
          </p:nvPr>
        </p:nvGrpSpPr>
        <p:grpSpPr>
          <a:xfrm>
            <a:off x="9860730" y="3870653"/>
            <a:ext cx="1971241" cy="2050531"/>
            <a:chOff x="9747225" y="3630812"/>
            <a:chExt cx="1971241" cy="2050531"/>
          </a:xfrm>
        </p:grpSpPr>
        <p:cxnSp>
          <p:nvCxnSpPr>
            <p:cNvPr id="153" name="Connecteur droit 152">
              <a:extLst>
                <a:ext uri="{FF2B5EF4-FFF2-40B4-BE49-F238E27FC236}">
                  <a16:creationId xmlns:a16="http://schemas.microsoft.com/office/drawing/2014/main" id="{05D18D3C-72C4-7F9D-9292-54D596DFA089}"/>
                </a:ext>
              </a:extLst>
            </p:cNvPr>
            <p:cNvCxnSpPr/>
            <p:nvPr/>
          </p:nvCxnSpPr>
          <p:spPr>
            <a:xfrm>
              <a:off x="10251474" y="3747415"/>
              <a:ext cx="0" cy="1620000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ZoneTexte 153">
              <a:extLst>
                <a:ext uri="{FF2B5EF4-FFF2-40B4-BE49-F238E27FC236}">
                  <a16:creationId xmlns:a16="http://schemas.microsoft.com/office/drawing/2014/main" id="{A1D1AE68-1F87-087E-D9AA-7E4ADEE1972E}"/>
                </a:ext>
              </a:extLst>
            </p:cNvPr>
            <p:cNvSpPr txBox="1"/>
            <p:nvPr/>
          </p:nvSpPr>
          <p:spPr>
            <a:xfrm>
              <a:off x="10391427" y="5342789"/>
              <a:ext cx="7250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Young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5" name="ZoneTexte 154">
              <a:extLst>
                <a:ext uri="{FF2B5EF4-FFF2-40B4-BE49-F238E27FC236}">
                  <a16:creationId xmlns:a16="http://schemas.microsoft.com/office/drawing/2014/main" id="{FF140C13-9307-EDD2-082A-F97B330BE9DD}"/>
                </a:ext>
              </a:extLst>
            </p:cNvPr>
            <p:cNvSpPr txBox="1"/>
            <p:nvPr/>
          </p:nvSpPr>
          <p:spPr>
            <a:xfrm>
              <a:off x="11147168" y="5342789"/>
              <a:ext cx="5712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 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6" name="ZoneTexte 155">
              <a:extLst>
                <a:ext uri="{FF2B5EF4-FFF2-40B4-BE49-F238E27FC236}">
                  <a16:creationId xmlns:a16="http://schemas.microsoft.com/office/drawing/2014/main" id="{61037950-ADC6-A9D9-A24E-A92672231A29}"/>
                </a:ext>
              </a:extLst>
            </p:cNvPr>
            <p:cNvSpPr txBox="1"/>
            <p:nvPr/>
          </p:nvSpPr>
          <p:spPr>
            <a:xfrm>
              <a:off x="9748406" y="4601327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7" name="ZoneTexte 156">
              <a:extLst>
                <a:ext uri="{FF2B5EF4-FFF2-40B4-BE49-F238E27FC236}">
                  <a16:creationId xmlns:a16="http://schemas.microsoft.com/office/drawing/2014/main" id="{704AB39A-165E-EC8C-A319-E51406CD47E3}"/>
                </a:ext>
              </a:extLst>
            </p:cNvPr>
            <p:cNvSpPr txBox="1"/>
            <p:nvPr/>
          </p:nvSpPr>
          <p:spPr>
            <a:xfrm>
              <a:off x="9747449" y="5248337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8" name="ZoneTexte 157">
              <a:extLst>
                <a:ext uri="{FF2B5EF4-FFF2-40B4-BE49-F238E27FC236}">
                  <a16:creationId xmlns:a16="http://schemas.microsoft.com/office/drawing/2014/main" id="{AD6A59FF-D483-F4A9-013D-E0D5DC144F18}"/>
                </a:ext>
              </a:extLst>
            </p:cNvPr>
            <p:cNvSpPr txBox="1"/>
            <p:nvPr/>
          </p:nvSpPr>
          <p:spPr>
            <a:xfrm>
              <a:off x="9748406" y="3954317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8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9" name="ZoneTexte 158">
              <a:extLst>
                <a:ext uri="{FF2B5EF4-FFF2-40B4-BE49-F238E27FC236}">
                  <a16:creationId xmlns:a16="http://schemas.microsoft.com/office/drawing/2014/main" id="{E9A7AA2B-C818-3E29-E6A9-8970894AF421}"/>
                </a:ext>
              </a:extLst>
            </p:cNvPr>
            <p:cNvSpPr txBox="1"/>
            <p:nvPr/>
          </p:nvSpPr>
          <p:spPr>
            <a:xfrm>
              <a:off x="9748406" y="3630812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0" name="ZoneTexte 159">
              <a:extLst>
                <a:ext uri="{FF2B5EF4-FFF2-40B4-BE49-F238E27FC236}">
                  <a16:creationId xmlns:a16="http://schemas.microsoft.com/office/drawing/2014/main" id="{4B5F4A7B-CC8E-8412-E062-287E6BAB67A9}"/>
                </a:ext>
              </a:extLst>
            </p:cNvPr>
            <p:cNvSpPr txBox="1"/>
            <p:nvPr/>
          </p:nvSpPr>
          <p:spPr>
            <a:xfrm rot="16200000">
              <a:off x="9106502" y="4436222"/>
              <a:ext cx="16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BB/TV [%]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1" name="ZoneTexte 160">
              <a:extLst>
                <a:ext uri="{FF2B5EF4-FFF2-40B4-BE49-F238E27FC236}">
                  <a16:creationId xmlns:a16="http://schemas.microsoft.com/office/drawing/2014/main" id="{B94FEA04-A6E1-87B2-3F36-92D2C911E763}"/>
                </a:ext>
              </a:extLst>
            </p:cNvPr>
            <p:cNvSpPr txBox="1"/>
            <p:nvPr/>
          </p:nvSpPr>
          <p:spPr>
            <a:xfrm>
              <a:off x="9748406" y="4277822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6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2" name="ZoneTexte 161">
              <a:extLst>
                <a:ext uri="{FF2B5EF4-FFF2-40B4-BE49-F238E27FC236}">
                  <a16:creationId xmlns:a16="http://schemas.microsoft.com/office/drawing/2014/main" id="{339056CA-AB7B-0406-3ABD-BD5DBDF4A746}"/>
                </a:ext>
              </a:extLst>
            </p:cNvPr>
            <p:cNvSpPr txBox="1"/>
            <p:nvPr/>
          </p:nvSpPr>
          <p:spPr>
            <a:xfrm>
              <a:off x="9753150" y="4924832"/>
              <a:ext cx="571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 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163" name="Rectangle 162">
            <a:extLst>
              <a:ext uri="{FF2B5EF4-FFF2-40B4-BE49-F238E27FC236}">
                <a16:creationId xmlns:a16="http://schemas.microsoft.com/office/drawing/2014/main" id="{41D95537-59CE-2E4F-8C2A-288A4AE6782C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478884" y="3576577"/>
            <a:ext cx="4503623" cy="229938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4" name="Groupe 163">
            <a:extLst>
              <a:ext uri="{FF2B5EF4-FFF2-40B4-BE49-F238E27FC236}">
                <a16:creationId xmlns:a16="http://schemas.microsoft.com/office/drawing/2014/main" id="{298B26CD-D950-4AEF-D084-17083B091AFB}"/>
              </a:ext>
            </a:extLst>
          </p:cNvPr>
          <p:cNvGrpSpPr/>
          <p:nvPr>
            <p:custDataLst>
              <p:tags r:id="rId25"/>
            </p:custDataLst>
          </p:nvPr>
        </p:nvGrpSpPr>
        <p:grpSpPr>
          <a:xfrm>
            <a:off x="6127320" y="1123418"/>
            <a:ext cx="774101" cy="359276"/>
            <a:chOff x="6081382" y="1123418"/>
            <a:chExt cx="774101" cy="359276"/>
          </a:xfrm>
        </p:grpSpPr>
        <p:sp>
          <p:nvSpPr>
            <p:cNvPr id="165" name="Parenthèse fermante 164">
              <a:extLst>
                <a:ext uri="{FF2B5EF4-FFF2-40B4-BE49-F238E27FC236}">
                  <a16:creationId xmlns:a16="http://schemas.microsoft.com/office/drawing/2014/main" id="{8FA90E75-1ED5-2C77-CB28-A9C010C0AF79}"/>
                </a:ext>
              </a:extLst>
            </p:cNvPr>
            <p:cNvSpPr/>
            <p:nvPr/>
          </p:nvSpPr>
          <p:spPr>
            <a:xfrm rot="16200000">
              <a:off x="6361142" y="1171835"/>
              <a:ext cx="45719" cy="576000"/>
            </a:xfrm>
            <a:prstGeom prst="rightBracket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66" name="ZoneTexte 165">
              <a:extLst>
                <a:ext uri="{FF2B5EF4-FFF2-40B4-BE49-F238E27FC236}">
                  <a16:creationId xmlns:a16="http://schemas.microsoft.com/office/drawing/2014/main" id="{D9920783-75C4-6E68-EA4B-A17AF5177552}"/>
                </a:ext>
              </a:extLst>
            </p:cNvPr>
            <p:cNvSpPr txBox="1"/>
            <p:nvPr/>
          </p:nvSpPr>
          <p:spPr>
            <a:xfrm>
              <a:off x="6081382" y="1123418"/>
              <a:ext cx="7741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-12%*</a:t>
              </a:r>
            </a:p>
          </p:txBody>
        </p:sp>
      </p:grpSp>
      <p:grpSp>
        <p:nvGrpSpPr>
          <p:cNvPr id="167" name="Groupe 166">
            <a:extLst>
              <a:ext uri="{FF2B5EF4-FFF2-40B4-BE49-F238E27FC236}">
                <a16:creationId xmlns:a16="http://schemas.microsoft.com/office/drawing/2014/main" id="{C254CB70-C7CC-76AE-9CFC-5B400C01D6AE}"/>
              </a:ext>
            </a:extLst>
          </p:cNvPr>
          <p:cNvGrpSpPr/>
          <p:nvPr>
            <p:custDataLst>
              <p:tags r:id="rId26"/>
            </p:custDataLst>
          </p:nvPr>
        </p:nvGrpSpPr>
        <p:grpSpPr>
          <a:xfrm>
            <a:off x="8490303" y="1018693"/>
            <a:ext cx="774101" cy="359276"/>
            <a:chOff x="6061573" y="1123418"/>
            <a:chExt cx="774101" cy="359276"/>
          </a:xfrm>
        </p:grpSpPr>
        <p:sp>
          <p:nvSpPr>
            <p:cNvPr id="168" name="Parenthèse fermante 167">
              <a:extLst>
                <a:ext uri="{FF2B5EF4-FFF2-40B4-BE49-F238E27FC236}">
                  <a16:creationId xmlns:a16="http://schemas.microsoft.com/office/drawing/2014/main" id="{514B85B4-2A1C-D293-2258-AB443E0C2421}"/>
                </a:ext>
              </a:extLst>
            </p:cNvPr>
            <p:cNvSpPr/>
            <p:nvPr/>
          </p:nvSpPr>
          <p:spPr>
            <a:xfrm rot="16200000">
              <a:off x="6361142" y="1171835"/>
              <a:ext cx="45719" cy="576000"/>
            </a:xfrm>
            <a:prstGeom prst="rightBracket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69" name="ZoneTexte 168">
              <a:extLst>
                <a:ext uri="{FF2B5EF4-FFF2-40B4-BE49-F238E27FC236}">
                  <a16:creationId xmlns:a16="http://schemas.microsoft.com/office/drawing/2014/main" id="{86A8AFB9-2F9F-A6FB-7C7C-099F64435BE7}"/>
                </a:ext>
              </a:extLst>
            </p:cNvPr>
            <p:cNvSpPr txBox="1"/>
            <p:nvPr/>
          </p:nvSpPr>
          <p:spPr>
            <a:xfrm>
              <a:off x="6061573" y="1123418"/>
              <a:ext cx="7741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+23%*</a:t>
              </a:r>
            </a:p>
          </p:txBody>
        </p:sp>
      </p:grpSp>
      <p:grpSp>
        <p:nvGrpSpPr>
          <p:cNvPr id="170" name="Groupe 169">
            <a:extLst>
              <a:ext uri="{FF2B5EF4-FFF2-40B4-BE49-F238E27FC236}">
                <a16:creationId xmlns:a16="http://schemas.microsoft.com/office/drawing/2014/main" id="{D7D3E973-E5F2-DC8F-2242-6E750192F66B}"/>
              </a:ext>
            </a:extLst>
          </p:cNvPr>
          <p:cNvGrpSpPr/>
          <p:nvPr>
            <p:custDataLst>
              <p:tags r:id="rId27"/>
            </p:custDataLst>
          </p:nvPr>
        </p:nvGrpSpPr>
        <p:grpSpPr>
          <a:xfrm>
            <a:off x="10759585" y="1094439"/>
            <a:ext cx="774101" cy="359276"/>
            <a:chOff x="6051051" y="1123418"/>
            <a:chExt cx="774101" cy="359276"/>
          </a:xfrm>
        </p:grpSpPr>
        <p:sp>
          <p:nvSpPr>
            <p:cNvPr id="171" name="Parenthèse fermante 170">
              <a:extLst>
                <a:ext uri="{FF2B5EF4-FFF2-40B4-BE49-F238E27FC236}">
                  <a16:creationId xmlns:a16="http://schemas.microsoft.com/office/drawing/2014/main" id="{E94D9554-B068-7FE8-AF7C-67BD00C5D749}"/>
                </a:ext>
              </a:extLst>
            </p:cNvPr>
            <p:cNvSpPr/>
            <p:nvPr/>
          </p:nvSpPr>
          <p:spPr>
            <a:xfrm rot="16200000">
              <a:off x="6361141" y="1171835"/>
              <a:ext cx="45719" cy="576000"/>
            </a:xfrm>
            <a:prstGeom prst="rightBracket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72" name="ZoneTexte 171">
              <a:extLst>
                <a:ext uri="{FF2B5EF4-FFF2-40B4-BE49-F238E27FC236}">
                  <a16:creationId xmlns:a16="http://schemas.microsoft.com/office/drawing/2014/main" id="{0EDC2C9B-D211-11E4-BA58-0FA41CB8846D}"/>
                </a:ext>
              </a:extLst>
            </p:cNvPr>
            <p:cNvSpPr txBox="1"/>
            <p:nvPr/>
          </p:nvSpPr>
          <p:spPr>
            <a:xfrm>
              <a:off x="6051051" y="1123418"/>
              <a:ext cx="7741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+51%*</a:t>
              </a:r>
            </a:p>
          </p:txBody>
        </p:sp>
      </p:grpSp>
      <p:grpSp>
        <p:nvGrpSpPr>
          <p:cNvPr id="173" name="Groupe 172">
            <a:extLst>
              <a:ext uri="{FF2B5EF4-FFF2-40B4-BE49-F238E27FC236}">
                <a16:creationId xmlns:a16="http://schemas.microsoft.com/office/drawing/2014/main" id="{B1B46674-56E5-D35A-3C73-F116CB0B1E4D}"/>
              </a:ext>
            </a:extLst>
          </p:cNvPr>
          <p:cNvGrpSpPr/>
          <p:nvPr>
            <p:custDataLst>
              <p:tags r:id="rId28"/>
            </p:custDataLst>
          </p:nvPr>
        </p:nvGrpSpPr>
        <p:grpSpPr>
          <a:xfrm>
            <a:off x="10783167" y="3572655"/>
            <a:ext cx="774101" cy="359276"/>
            <a:chOff x="6052243" y="1123418"/>
            <a:chExt cx="774101" cy="359276"/>
          </a:xfrm>
        </p:grpSpPr>
        <p:sp>
          <p:nvSpPr>
            <p:cNvPr id="174" name="Parenthèse fermante 173">
              <a:extLst>
                <a:ext uri="{FF2B5EF4-FFF2-40B4-BE49-F238E27FC236}">
                  <a16:creationId xmlns:a16="http://schemas.microsoft.com/office/drawing/2014/main" id="{7D49377A-81E4-EE58-4539-8CC33572F845}"/>
                </a:ext>
              </a:extLst>
            </p:cNvPr>
            <p:cNvSpPr/>
            <p:nvPr/>
          </p:nvSpPr>
          <p:spPr>
            <a:xfrm rot="16200000">
              <a:off x="6361142" y="1171835"/>
              <a:ext cx="45719" cy="576000"/>
            </a:xfrm>
            <a:prstGeom prst="rightBracket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75" name="ZoneTexte 174">
              <a:extLst>
                <a:ext uri="{FF2B5EF4-FFF2-40B4-BE49-F238E27FC236}">
                  <a16:creationId xmlns:a16="http://schemas.microsoft.com/office/drawing/2014/main" id="{F776CB70-D9BB-3E0B-4C05-73BBADBCE764}"/>
                </a:ext>
              </a:extLst>
            </p:cNvPr>
            <p:cNvSpPr txBox="1"/>
            <p:nvPr/>
          </p:nvSpPr>
          <p:spPr>
            <a:xfrm>
              <a:off x="6052243" y="1123418"/>
              <a:ext cx="7741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+86%*</a:t>
              </a:r>
            </a:p>
          </p:txBody>
        </p:sp>
      </p:grpSp>
      <p:grpSp>
        <p:nvGrpSpPr>
          <p:cNvPr id="176" name="Groupe 175">
            <a:extLst>
              <a:ext uri="{FF2B5EF4-FFF2-40B4-BE49-F238E27FC236}">
                <a16:creationId xmlns:a16="http://schemas.microsoft.com/office/drawing/2014/main" id="{0F565FFC-4410-5D29-7712-FFAB930A875C}"/>
              </a:ext>
            </a:extLst>
          </p:cNvPr>
          <p:cNvGrpSpPr/>
          <p:nvPr>
            <p:custDataLst>
              <p:tags r:id="rId29"/>
            </p:custDataLst>
          </p:nvPr>
        </p:nvGrpSpPr>
        <p:grpSpPr>
          <a:xfrm>
            <a:off x="7507045" y="3580019"/>
            <a:ext cx="2040535" cy="2341165"/>
            <a:chOff x="7438805" y="3580019"/>
            <a:chExt cx="2040535" cy="2341165"/>
          </a:xfrm>
        </p:grpSpPr>
        <p:grpSp>
          <p:nvGrpSpPr>
            <p:cNvPr id="177" name="Groupe 176">
              <a:extLst>
                <a:ext uri="{FF2B5EF4-FFF2-40B4-BE49-F238E27FC236}">
                  <a16:creationId xmlns:a16="http://schemas.microsoft.com/office/drawing/2014/main" id="{579F22CF-F4CC-0E1B-2870-4A7E6E11A7EA}"/>
                </a:ext>
              </a:extLst>
            </p:cNvPr>
            <p:cNvGrpSpPr/>
            <p:nvPr/>
          </p:nvGrpSpPr>
          <p:grpSpPr>
            <a:xfrm>
              <a:off x="7438805" y="3840577"/>
              <a:ext cx="2040535" cy="2080607"/>
              <a:chOff x="7298290" y="3600736"/>
              <a:chExt cx="2040535" cy="2080607"/>
            </a:xfrm>
          </p:grpSpPr>
          <p:cxnSp>
            <p:nvCxnSpPr>
              <p:cNvPr id="181" name="Connecteur droit 180">
                <a:extLst>
                  <a:ext uri="{FF2B5EF4-FFF2-40B4-BE49-F238E27FC236}">
                    <a16:creationId xmlns:a16="http://schemas.microsoft.com/office/drawing/2014/main" id="{1685FFE7-C802-2F68-3503-AF3A6B1501DF}"/>
                  </a:ext>
                </a:extLst>
              </p:cNvPr>
              <p:cNvCxnSpPr/>
              <p:nvPr/>
            </p:nvCxnSpPr>
            <p:spPr>
              <a:xfrm>
                <a:off x="7876575" y="3747415"/>
                <a:ext cx="0" cy="1620000"/>
              </a:xfrm>
              <a:prstGeom prst="line">
                <a:avLst/>
              </a:prstGeom>
              <a:ln w="9525">
                <a:solidFill>
                  <a:srgbClr val="57575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ZoneTexte 181">
                <a:extLst>
                  <a:ext uri="{FF2B5EF4-FFF2-40B4-BE49-F238E27FC236}">
                    <a16:creationId xmlns:a16="http://schemas.microsoft.com/office/drawing/2014/main" id="{ED1B7799-6F75-3131-D57F-9C4539EAE969}"/>
                  </a:ext>
                </a:extLst>
              </p:cNvPr>
              <p:cNvSpPr txBox="1"/>
              <p:nvPr/>
            </p:nvSpPr>
            <p:spPr>
              <a:xfrm>
                <a:off x="8011786" y="5342789"/>
                <a:ext cx="7250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Young </a:t>
                </a:r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83" name="ZoneTexte 182">
                <a:extLst>
                  <a:ext uri="{FF2B5EF4-FFF2-40B4-BE49-F238E27FC236}">
                    <a16:creationId xmlns:a16="http://schemas.microsoft.com/office/drawing/2014/main" id="{BF3A91C9-BA9F-A457-7226-F1D17ECB1ABF}"/>
                  </a:ext>
                </a:extLst>
              </p:cNvPr>
              <p:cNvSpPr txBox="1"/>
              <p:nvPr/>
            </p:nvSpPr>
            <p:spPr>
              <a:xfrm>
                <a:off x="8767527" y="5342789"/>
                <a:ext cx="5712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Old </a:t>
                </a:r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84" name="ZoneTexte 183">
                <a:extLst>
                  <a:ext uri="{FF2B5EF4-FFF2-40B4-BE49-F238E27FC236}">
                    <a16:creationId xmlns:a16="http://schemas.microsoft.com/office/drawing/2014/main" id="{71BD276D-990E-AEFE-5BCD-B1E894727DAA}"/>
                  </a:ext>
                </a:extLst>
              </p:cNvPr>
              <p:cNvSpPr txBox="1"/>
              <p:nvPr/>
            </p:nvSpPr>
            <p:spPr>
              <a:xfrm>
                <a:off x="7374776" y="4833883"/>
                <a:ext cx="5712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100 </a:t>
                </a:r>
                <a:endPara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85" name="ZoneTexte 184">
                <a:extLst>
                  <a:ext uri="{FF2B5EF4-FFF2-40B4-BE49-F238E27FC236}">
                    <a16:creationId xmlns:a16="http://schemas.microsoft.com/office/drawing/2014/main" id="{3862E9EE-A18F-6FAC-1681-AF7D72525A32}"/>
                  </a:ext>
                </a:extLst>
              </p:cNvPr>
              <p:cNvSpPr txBox="1"/>
              <p:nvPr/>
            </p:nvSpPr>
            <p:spPr>
              <a:xfrm>
                <a:off x="7373819" y="5244931"/>
                <a:ext cx="5712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 </a:t>
                </a:r>
                <a:endPara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86" name="ZoneTexte 185">
                <a:extLst>
                  <a:ext uri="{FF2B5EF4-FFF2-40B4-BE49-F238E27FC236}">
                    <a16:creationId xmlns:a16="http://schemas.microsoft.com/office/drawing/2014/main" id="{C38A65F1-73AC-AF52-688F-44A9A7E65B3C}"/>
                  </a:ext>
                </a:extLst>
              </p:cNvPr>
              <p:cNvSpPr txBox="1"/>
              <p:nvPr/>
            </p:nvSpPr>
            <p:spPr>
              <a:xfrm>
                <a:off x="7374776" y="4011785"/>
                <a:ext cx="5712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300 </a:t>
                </a:r>
                <a:endPara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87" name="ZoneTexte 186">
                <a:extLst>
                  <a:ext uri="{FF2B5EF4-FFF2-40B4-BE49-F238E27FC236}">
                    <a16:creationId xmlns:a16="http://schemas.microsoft.com/office/drawing/2014/main" id="{6517928B-2131-6C1A-F590-CCB025254A26}"/>
                  </a:ext>
                </a:extLst>
              </p:cNvPr>
              <p:cNvSpPr txBox="1"/>
              <p:nvPr/>
            </p:nvSpPr>
            <p:spPr>
              <a:xfrm>
                <a:off x="7374776" y="3600736"/>
                <a:ext cx="5712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400 </a:t>
                </a:r>
                <a:endPara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88" name="ZoneTexte 187">
                <a:extLst>
                  <a:ext uri="{FF2B5EF4-FFF2-40B4-BE49-F238E27FC236}">
                    <a16:creationId xmlns:a16="http://schemas.microsoft.com/office/drawing/2014/main" id="{397CC220-BBD5-1AA2-147A-2E5EC708FCAB}"/>
                  </a:ext>
                </a:extLst>
              </p:cNvPr>
              <p:cNvSpPr txBox="1"/>
              <p:nvPr/>
            </p:nvSpPr>
            <p:spPr>
              <a:xfrm rot="16200000">
                <a:off x="6657567" y="4432816"/>
                <a:ext cx="1620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600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GP.Th</a:t>
                </a:r>
                <a:r>
                  <a:rPr lang="fr-BE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[µm]</a:t>
                </a:r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89" name="ZoneTexte 188">
                <a:extLst>
                  <a:ext uri="{FF2B5EF4-FFF2-40B4-BE49-F238E27FC236}">
                    <a16:creationId xmlns:a16="http://schemas.microsoft.com/office/drawing/2014/main" id="{391CB2D0-659A-0D57-378B-95AEDFF0EF4D}"/>
                  </a:ext>
                </a:extLst>
              </p:cNvPr>
              <p:cNvSpPr txBox="1"/>
              <p:nvPr/>
            </p:nvSpPr>
            <p:spPr>
              <a:xfrm>
                <a:off x="7374776" y="4422834"/>
                <a:ext cx="5712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200 </a:t>
                </a:r>
                <a:endPara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grpSp>
          <p:nvGrpSpPr>
            <p:cNvPr id="178" name="Groupe 177">
              <a:extLst>
                <a:ext uri="{FF2B5EF4-FFF2-40B4-BE49-F238E27FC236}">
                  <a16:creationId xmlns:a16="http://schemas.microsoft.com/office/drawing/2014/main" id="{EFA06C23-CB6C-65CC-F622-850A99DC537D}"/>
                </a:ext>
              </a:extLst>
            </p:cNvPr>
            <p:cNvGrpSpPr/>
            <p:nvPr/>
          </p:nvGrpSpPr>
          <p:grpSpPr>
            <a:xfrm>
              <a:off x="8465132" y="3580019"/>
              <a:ext cx="774101" cy="359276"/>
              <a:chOff x="6072764" y="1123418"/>
              <a:chExt cx="774101" cy="359276"/>
            </a:xfrm>
          </p:grpSpPr>
          <p:sp>
            <p:nvSpPr>
              <p:cNvPr id="179" name="Parenthèse fermante 178">
                <a:extLst>
                  <a:ext uri="{FF2B5EF4-FFF2-40B4-BE49-F238E27FC236}">
                    <a16:creationId xmlns:a16="http://schemas.microsoft.com/office/drawing/2014/main" id="{5EC11C2C-639D-8FF5-337C-4DADFC1F7958}"/>
                  </a:ext>
                </a:extLst>
              </p:cNvPr>
              <p:cNvSpPr/>
              <p:nvPr/>
            </p:nvSpPr>
            <p:spPr>
              <a:xfrm rot="16200000">
                <a:off x="6361142" y="1171835"/>
                <a:ext cx="45719" cy="576000"/>
              </a:xfrm>
              <a:prstGeom prst="rightBracket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 dirty="0"/>
              </a:p>
            </p:txBody>
          </p:sp>
          <p:sp>
            <p:nvSpPr>
              <p:cNvPr id="180" name="ZoneTexte 179">
                <a:extLst>
                  <a:ext uri="{FF2B5EF4-FFF2-40B4-BE49-F238E27FC236}">
                    <a16:creationId xmlns:a16="http://schemas.microsoft.com/office/drawing/2014/main" id="{9B34FC64-BB78-41B8-6607-C871DE7B0CDE}"/>
                  </a:ext>
                </a:extLst>
              </p:cNvPr>
              <p:cNvSpPr txBox="1"/>
              <p:nvPr/>
            </p:nvSpPr>
            <p:spPr>
              <a:xfrm>
                <a:off x="6072764" y="1123418"/>
                <a:ext cx="7741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-53%*</a:t>
                </a:r>
              </a:p>
            </p:txBody>
          </p:sp>
        </p:grpSp>
      </p:grpSp>
      <p:grpSp>
        <p:nvGrpSpPr>
          <p:cNvPr id="190" name="Groupe 189">
            <a:extLst>
              <a:ext uri="{FF2B5EF4-FFF2-40B4-BE49-F238E27FC236}">
                <a16:creationId xmlns:a16="http://schemas.microsoft.com/office/drawing/2014/main" id="{98CB954B-482B-1ACC-FF1B-7DE12674D18B}"/>
              </a:ext>
            </a:extLst>
          </p:cNvPr>
          <p:cNvGrpSpPr/>
          <p:nvPr>
            <p:custDataLst>
              <p:tags r:id="rId30"/>
            </p:custDataLst>
          </p:nvPr>
        </p:nvGrpSpPr>
        <p:grpSpPr>
          <a:xfrm>
            <a:off x="6096958" y="3653645"/>
            <a:ext cx="774101" cy="359276"/>
            <a:chOff x="6067712" y="1123418"/>
            <a:chExt cx="774101" cy="359276"/>
          </a:xfrm>
        </p:grpSpPr>
        <p:sp>
          <p:nvSpPr>
            <p:cNvPr id="191" name="Parenthèse fermante 190">
              <a:extLst>
                <a:ext uri="{FF2B5EF4-FFF2-40B4-BE49-F238E27FC236}">
                  <a16:creationId xmlns:a16="http://schemas.microsoft.com/office/drawing/2014/main" id="{DCF3465D-410E-36B9-7F31-30AD5D8F7ED5}"/>
                </a:ext>
              </a:extLst>
            </p:cNvPr>
            <p:cNvSpPr/>
            <p:nvPr/>
          </p:nvSpPr>
          <p:spPr>
            <a:xfrm rot="16200000">
              <a:off x="6361142" y="1171835"/>
              <a:ext cx="45719" cy="576000"/>
            </a:xfrm>
            <a:prstGeom prst="rightBracket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92" name="ZoneTexte 191">
              <a:extLst>
                <a:ext uri="{FF2B5EF4-FFF2-40B4-BE49-F238E27FC236}">
                  <a16:creationId xmlns:a16="http://schemas.microsoft.com/office/drawing/2014/main" id="{843BE1B4-2240-6649-8A1F-38F04AE8A1A8}"/>
                </a:ext>
              </a:extLst>
            </p:cNvPr>
            <p:cNvSpPr txBox="1"/>
            <p:nvPr/>
          </p:nvSpPr>
          <p:spPr>
            <a:xfrm>
              <a:off x="6067712" y="1123418"/>
              <a:ext cx="7741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+18%*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0587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3E48B41-D06B-3564-36AF-A7B776098AC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309770" y="4549242"/>
            <a:ext cx="3032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Simulation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Parosol</a:t>
            </a: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Linear elastic solution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NIC5 cluster (</a:t>
            </a:r>
            <a:r>
              <a:rPr lang="en-GB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ULiege</a:t>
            </a: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  <a:endParaRPr lang="en-GB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A469018-E279-9113-BBF3-06DEFB4FE57A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714222" y="2376596"/>
            <a:ext cx="3252913" cy="1044000"/>
            <a:chOff x="6608351" y="4377800"/>
            <a:chExt cx="4297815" cy="137935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9F19DBA-7C2A-D489-DD02-BC2E88B75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608351" y="4377800"/>
              <a:ext cx="4297815" cy="137935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F6864B-25C9-5CEC-AA5A-91F4DE04AF55}"/>
                </a:ext>
              </a:extLst>
            </p:cNvPr>
            <p:cNvSpPr/>
            <p:nvPr/>
          </p:nvSpPr>
          <p:spPr>
            <a:xfrm>
              <a:off x="6792287" y="5022331"/>
              <a:ext cx="180000" cy="108000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58BEC28B-FEA0-B2A6-ABE5-BB235F56E454}"/>
                </a:ext>
              </a:extLst>
            </p:cNvPr>
            <p:cNvCxnSpPr>
              <a:cxnSpLocks/>
            </p:cNvCxnSpPr>
            <p:nvPr/>
          </p:nvCxnSpPr>
          <p:spPr>
            <a:xfrm>
              <a:off x="6972287" y="5131694"/>
              <a:ext cx="2160602" cy="408957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415BED23-2932-B34F-8726-DD31936FA9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72287" y="4452938"/>
              <a:ext cx="2160602" cy="572992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1C17632A-BEFC-36E8-819F-28998DC4FE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138832" y="1206127"/>
            <a:ext cx="5505772" cy="4489321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5AE8695-6DDC-4501-D981-F340E3E1434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591701" y="1299929"/>
            <a:ext cx="2836170" cy="2340000"/>
            <a:chOff x="1591701" y="1299929"/>
            <a:chExt cx="2836170" cy="234000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340C97F-5865-4473-0560-92DB1D7DB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grayscl/>
              <a:alphaModFix/>
            </a:blip>
            <a:stretch>
              <a:fillRect/>
            </a:stretch>
          </p:blipFill>
          <p:spPr>
            <a:xfrm>
              <a:off x="1591701" y="1299929"/>
              <a:ext cx="2836170" cy="2340000"/>
            </a:xfrm>
            <a:prstGeom prst="rect">
              <a:avLst/>
            </a:prstGeom>
          </p:spPr>
        </p:pic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7D881A30-3880-EEF0-D68E-AB27956FC6D5}"/>
                </a:ext>
              </a:extLst>
            </p:cNvPr>
            <p:cNvSpPr/>
            <p:nvPr/>
          </p:nvSpPr>
          <p:spPr>
            <a:xfrm>
              <a:off x="2657045" y="1526682"/>
              <a:ext cx="931181" cy="836214"/>
            </a:xfrm>
            <a:custGeom>
              <a:avLst/>
              <a:gdLst>
                <a:gd name="connsiteX0" fmla="*/ 73595 w 931181"/>
                <a:gd name="connsiteY0" fmla="*/ 822120 h 836214"/>
                <a:gd name="connsiteX1" fmla="*/ 15817 w 931181"/>
                <a:gd name="connsiteY1" fmla="*/ 724149 h 836214"/>
                <a:gd name="connsiteX2" fmla="*/ 744 w 931181"/>
                <a:gd name="connsiteY2" fmla="*/ 520670 h 836214"/>
                <a:gd name="connsiteX3" fmla="*/ 33401 w 931181"/>
                <a:gd name="connsiteY3" fmla="*/ 322215 h 836214"/>
                <a:gd name="connsiteX4" fmla="*/ 123836 w 931181"/>
                <a:gd name="connsiteY4" fmla="*/ 156417 h 836214"/>
                <a:gd name="connsiteX5" fmla="*/ 231856 w 931181"/>
                <a:gd name="connsiteY5" fmla="*/ 71006 h 836214"/>
                <a:gd name="connsiteX6" fmla="*/ 337364 w 931181"/>
                <a:gd name="connsiteY6" fmla="*/ 8204 h 836214"/>
                <a:gd name="connsiteX7" fmla="*/ 387606 w 931181"/>
                <a:gd name="connsiteY7" fmla="*/ 3180 h 836214"/>
                <a:gd name="connsiteX8" fmla="*/ 530795 w 931181"/>
                <a:gd name="connsiteY8" fmla="*/ 30813 h 836214"/>
                <a:gd name="connsiteX9" fmla="*/ 721713 w 931181"/>
                <a:gd name="connsiteY9" fmla="*/ 81054 h 836214"/>
                <a:gd name="connsiteX10" fmla="*/ 857366 w 931181"/>
                <a:gd name="connsiteY10" fmla="*/ 103663 h 836214"/>
                <a:gd name="connsiteX11" fmla="*/ 925192 w 931181"/>
                <a:gd name="connsiteY11" fmla="*/ 141344 h 836214"/>
                <a:gd name="connsiteX12" fmla="*/ 922680 w 931181"/>
                <a:gd name="connsiteY12" fmla="*/ 211683 h 836214"/>
                <a:gd name="connsiteX13" fmla="*/ 879975 w 931181"/>
                <a:gd name="connsiteY13" fmla="*/ 287045 h 836214"/>
                <a:gd name="connsiteX14" fmla="*/ 721713 w 931181"/>
                <a:gd name="connsiteY14" fmla="*/ 467916 h 836214"/>
                <a:gd name="connsiteX15" fmla="*/ 591085 w 931181"/>
                <a:gd name="connsiteY15" fmla="*/ 601056 h 836214"/>
                <a:gd name="connsiteX16" fmla="*/ 397654 w 931181"/>
                <a:gd name="connsiteY16" fmla="*/ 756806 h 836214"/>
                <a:gd name="connsiteX17" fmla="*/ 256977 w 931181"/>
                <a:gd name="connsiteY17" fmla="*/ 827144 h 836214"/>
                <a:gd name="connsiteX18" fmla="*/ 73595 w 931181"/>
                <a:gd name="connsiteY18" fmla="*/ 822120 h 83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31181" h="836214">
                  <a:moveTo>
                    <a:pt x="73595" y="822120"/>
                  </a:moveTo>
                  <a:cubicBezTo>
                    <a:pt x="33402" y="804954"/>
                    <a:pt x="27959" y="774391"/>
                    <a:pt x="15817" y="724149"/>
                  </a:cubicBezTo>
                  <a:cubicBezTo>
                    <a:pt x="3675" y="673907"/>
                    <a:pt x="-2187" y="587659"/>
                    <a:pt x="744" y="520670"/>
                  </a:cubicBezTo>
                  <a:cubicBezTo>
                    <a:pt x="3675" y="453681"/>
                    <a:pt x="12886" y="382924"/>
                    <a:pt x="33401" y="322215"/>
                  </a:cubicBezTo>
                  <a:cubicBezTo>
                    <a:pt x="53916" y="261506"/>
                    <a:pt x="90760" y="198285"/>
                    <a:pt x="123836" y="156417"/>
                  </a:cubicBezTo>
                  <a:cubicBezTo>
                    <a:pt x="156912" y="114549"/>
                    <a:pt x="196268" y="95708"/>
                    <a:pt x="231856" y="71006"/>
                  </a:cubicBezTo>
                  <a:cubicBezTo>
                    <a:pt x="267444" y="46304"/>
                    <a:pt x="311406" y="19508"/>
                    <a:pt x="337364" y="8204"/>
                  </a:cubicBezTo>
                  <a:cubicBezTo>
                    <a:pt x="363322" y="-3100"/>
                    <a:pt x="355368" y="-588"/>
                    <a:pt x="387606" y="3180"/>
                  </a:cubicBezTo>
                  <a:cubicBezTo>
                    <a:pt x="419844" y="6948"/>
                    <a:pt x="475111" y="17834"/>
                    <a:pt x="530795" y="30813"/>
                  </a:cubicBezTo>
                  <a:cubicBezTo>
                    <a:pt x="586479" y="43792"/>
                    <a:pt x="667285" y="68912"/>
                    <a:pt x="721713" y="81054"/>
                  </a:cubicBezTo>
                  <a:cubicBezTo>
                    <a:pt x="776141" y="93196"/>
                    <a:pt x="823453" y="93615"/>
                    <a:pt x="857366" y="103663"/>
                  </a:cubicBezTo>
                  <a:cubicBezTo>
                    <a:pt x="891279" y="113711"/>
                    <a:pt x="914306" y="123341"/>
                    <a:pt x="925192" y="141344"/>
                  </a:cubicBezTo>
                  <a:cubicBezTo>
                    <a:pt x="936078" y="159347"/>
                    <a:pt x="930216" y="187399"/>
                    <a:pt x="922680" y="211683"/>
                  </a:cubicBezTo>
                  <a:cubicBezTo>
                    <a:pt x="915144" y="235966"/>
                    <a:pt x="913470" y="244339"/>
                    <a:pt x="879975" y="287045"/>
                  </a:cubicBezTo>
                  <a:cubicBezTo>
                    <a:pt x="846481" y="329750"/>
                    <a:pt x="769861" y="415581"/>
                    <a:pt x="721713" y="467916"/>
                  </a:cubicBezTo>
                  <a:cubicBezTo>
                    <a:pt x="673565" y="520251"/>
                    <a:pt x="645095" y="552908"/>
                    <a:pt x="591085" y="601056"/>
                  </a:cubicBezTo>
                  <a:cubicBezTo>
                    <a:pt x="537075" y="649204"/>
                    <a:pt x="453339" y="719125"/>
                    <a:pt x="397654" y="756806"/>
                  </a:cubicBezTo>
                  <a:cubicBezTo>
                    <a:pt x="341969" y="794487"/>
                    <a:pt x="304707" y="813746"/>
                    <a:pt x="256977" y="827144"/>
                  </a:cubicBezTo>
                  <a:cubicBezTo>
                    <a:pt x="209247" y="840542"/>
                    <a:pt x="113788" y="839286"/>
                    <a:pt x="73595" y="822120"/>
                  </a:cubicBezTo>
                  <a:close/>
                </a:path>
              </a:pathLst>
            </a:custGeom>
            <a:solidFill>
              <a:srgbClr val="9AB7DE"/>
            </a:solidFill>
            <a:ln>
              <a:solidFill>
                <a:srgbClr val="9AB7D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844EF387-8405-AF9A-9AEF-5C12453FDC1E}"/>
                </a:ext>
              </a:extLst>
            </p:cNvPr>
            <p:cNvSpPr/>
            <p:nvPr/>
          </p:nvSpPr>
          <p:spPr>
            <a:xfrm>
              <a:off x="1749614" y="1463610"/>
              <a:ext cx="806785" cy="671665"/>
            </a:xfrm>
            <a:custGeom>
              <a:avLst/>
              <a:gdLst>
                <a:gd name="connsiteX0" fmla="*/ 187206 w 806785"/>
                <a:gd name="connsiteY0" fmla="*/ 671665 h 671665"/>
                <a:gd name="connsiteX1" fmla="*/ 64113 w 806785"/>
                <a:gd name="connsiteY1" fmla="*/ 659104 h 671665"/>
                <a:gd name="connsiteX2" fmla="*/ 13872 w 806785"/>
                <a:gd name="connsiteY2" fmla="*/ 606350 h 671665"/>
                <a:gd name="connsiteX3" fmla="*/ 1311 w 806785"/>
                <a:gd name="connsiteY3" fmla="*/ 536012 h 671665"/>
                <a:gd name="connsiteX4" fmla="*/ 38993 w 806785"/>
                <a:gd name="connsiteY4" fmla="*/ 425480 h 671665"/>
                <a:gd name="connsiteX5" fmla="*/ 134452 w 806785"/>
                <a:gd name="connsiteY5" fmla="*/ 262194 h 671665"/>
                <a:gd name="connsiteX6" fmla="*/ 285177 w 806785"/>
                <a:gd name="connsiteY6" fmla="*/ 121517 h 671665"/>
                <a:gd name="connsiteX7" fmla="*/ 473584 w 806785"/>
                <a:gd name="connsiteY7" fmla="*/ 36106 h 671665"/>
                <a:gd name="connsiteX8" fmla="*/ 674551 w 806785"/>
                <a:gd name="connsiteY8" fmla="*/ 937 h 671665"/>
                <a:gd name="connsiteX9" fmla="*/ 802667 w 806785"/>
                <a:gd name="connsiteY9" fmla="*/ 21034 h 671665"/>
                <a:gd name="connsiteX10" fmla="*/ 770010 w 806785"/>
                <a:gd name="connsiteY10" fmla="*/ 129054 h 671665"/>
                <a:gd name="connsiteX11" fmla="*/ 717256 w 806785"/>
                <a:gd name="connsiteY11" fmla="*/ 222001 h 671665"/>
                <a:gd name="connsiteX12" fmla="*/ 649430 w 806785"/>
                <a:gd name="connsiteY12" fmla="*/ 337557 h 671665"/>
                <a:gd name="connsiteX13" fmla="*/ 581604 w 806785"/>
                <a:gd name="connsiteY13" fmla="*/ 400359 h 671665"/>
                <a:gd name="connsiteX14" fmla="*/ 523826 w 806785"/>
                <a:gd name="connsiteY14" fmla="*/ 473210 h 671665"/>
                <a:gd name="connsiteX15" fmla="*/ 398221 w 806785"/>
                <a:gd name="connsiteY15" fmla="*/ 568669 h 671665"/>
                <a:gd name="connsiteX16" fmla="*/ 290201 w 806785"/>
                <a:gd name="connsiteY16" fmla="*/ 626447 h 671665"/>
                <a:gd name="connsiteX17" fmla="*/ 187206 w 806785"/>
                <a:gd name="connsiteY17" fmla="*/ 671665 h 67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06785" h="671665">
                  <a:moveTo>
                    <a:pt x="187206" y="671665"/>
                  </a:moveTo>
                  <a:cubicBezTo>
                    <a:pt x="140104" y="670827"/>
                    <a:pt x="93002" y="669990"/>
                    <a:pt x="64113" y="659104"/>
                  </a:cubicBezTo>
                  <a:cubicBezTo>
                    <a:pt x="35224" y="648218"/>
                    <a:pt x="24339" y="626865"/>
                    <a:pt x="13872" y="606350"/>
                  </a:cubicBezTo>
                  <a:cubicBezTo>
                    <a:pt x="3405" y="585835"/>
                    <a:pt x="-2876" y="566157"/>
                    <a:pt x="1311" y="536012"/>
                  </a:cubicBezTo>
                  <a:cubicBezTo>
                    <a:pt x="5498" y="505867"/>
                    <a:pt x="16803" y="471116"/>
                    <a:pt x="38993" y="425480"/>
                  </a:cubicBezTo>
                  <a:cubicBezTo>
                    <a:pt x="61183" y="379844"/>
                    <a:pt x="93421" y="312855"/>
                    <a:pt x="134452" y="262194"/>
                  </a:cubicBezTo>
                  <a:cubicBezTo>
                    <a:pt x="175483" y="211533"/>
                    <a:pt x="228655" y="159198"/>
                    <a:pt x="285177" y="121517"/>
                  </a:cubicBezTo>
                  <a:cubicBezTo>
                    <a:pt x="341699" y="83836"/>
                    <a:pt x="408688" y="56203"/>
                    <a:pt x="473584" y="36106"/>
                  </a:cubicBezTo>
                  <a:cubicBezTo>
                    <a:pt x="538480" y="16009"/>
                    <a:pt x="619704" y="3449"/>
                    <a:pt x="674551" y="937"/>
                  </a:cubicBezTo>
                  <a:cubicBezTo>
                    <a:pt x="729398" y="-1575"/>
                    <a:pt x="786757" y="-319"/>
                    <a:pt x="802667" y="21034"/>
                  </a:cubicBezTo>
                  <a:cubicBezTo>
                    <a:pt x="818577" y="42387"/>
                    <a:pt x="784245" y="95560"/>
                    <a:pt x="770010" y="129054"/>
                  </a:cubicBezTo>
                  <a:cubicBezTo>
                    <a:pt x="755775" y="162548"/>
                    <a:pt x="737353" y="187250"/>
                    <a:pt x="717256" y="222001"/>
                  </a:cubicBezTo>
                  <a:cubicBezTo>
                    <a:pt x="697159" y="256751"/>
                    <a:pt x="672039" y="307831"/>
                    <a:pt x="649430" y="337557"/>
                  </a:cubicBezTo>
                  <a:cubicBezTo>
                    <a:pt x="626821" y="367283"/>
                    <a:pt x="602538" y="377750"/>
                    <a:pt x="581604" y="400359"/>
                  </a:cubicBezTo>
                  <a:cubicBezTo>
                    <a:pt x="560670" y="422968"/>
                    <a:pt x="554390" y="445158"/>
                    <a:pt x="523826" y="473210"/>
                  </a:cubicBezTo>
                  <a:cubicBezTo>
                    <a:pt x="493262" y="501262"/>
                    <a:pt x="437158" y="543130"/>
                    <a:pt x="398221" y="568669"/>
                  </a:cubicBezTo>
                  <a:cubicBezTo>
                    <a:pt x="359284" y="594208"/>
                    <a:pt x="323277" y="608862"/>
                    <a:pt x="290201" y="626447"/>
                  </a:cubicBezTo>
                  <a:lnTo>
                    <a:pt x="187206" y="671665"/>
                  </a:lnTo>
                  <a:close/>
                </a:path>
              </a:pathLst>
            </a:custGeom>
            <a:solidFill>
              <a:srgbClr val="9AB7DE"/>
            </a:solidFill>
            <a:ln>
              <a:solidFill>
                <a:srgbClr val="9AB7D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B515C60C-F1BF-EC71-A527-45C2F3EA201C}"/>
                </a:ext>
              </a:extLst>
            </p:cNvPr>
            <p:cNvCxnSpPr>
              <a:cxnSpLocks/>
            </p:cNvCxnSpPr>
            <p:nvPr/>
          </p:nvCxnSpPr>
          <p:spPr>
            <a:xfrm>
              <a:off x="1843004" y="1649224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395F305B-498D-4184-02D2-6371C6EBEEAC}"/>
                </a:ext>
              </a:extLst>
            </p:cNvPr>
            <p:cNvCxnSpPr>
              <a:cxnSpLocks/>
            </p:cNvCxnSpPr>
            <p:nvPr/>
          </p:nvCxnSpPr>
          <p:spPr>
            <a:xfrm>
              <a:off x="1972763" y="1746224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E08376AC-1A1D-C5FA-65CE-68421B47E3DD}"/>
                </a:ext>
              </a:extLst>
            </p:cNvPr>
            <p:cNvCxnSpPr>
              <a:cxnSpLocks/>
            </p:cNvCxnSpPr>
            <p:nvPr/>
          </p:nvCxnSpPr>
          <p:spPr>
            <a:xfrm>
              <a:off x="2060626" y="1487000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4B4DA0A2-001F-890B-65AA-79F487AB81F4}"/>
                </a:ext>
              </a:extLst>
            </p:cNvPr>
            <p:cNvCxnSpPr>
              <a:cxnSpLocks/>
            </p:cNvCxnSpPr>
            <p:nvPr/>
          </p:nvCxnSpPr>
          <p:spPr>
            <a:xfrm>
              <a:off x="2183401" y="1608848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FD23A29B-A188-198C-1038-B77D57BA0EC6}"/>
                </a:ext>
              </a:extLst>
            </p:cNvPr>
            <p:cNvCxnSpPr>
              <a:cxnSpLocks/>
            </p:cNvCxnSpPr>
            <p:nvPr/>
          </p:nvCxnSpPr>
          <p:spPr>
            <a:xfrm>
              <a:off x="2288721" y="1357034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5638BFB8-24CC-FACB-2D7A-E818F1ADC40D}"/>
                </a:ext>
              </a:extLst>
            </p:cNvPr>
            <p:cNvCxnSpPr>
              <a:cxnSpLocks/>
            </p:cNvCxnSpPr>
            <p:nvPr/>
          </p:nvCxnSpPr>
          <p:spPr>
            <a:xfrm>
              <a:off x="2408006" y="1421716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0C05412C-B89A-DD14-9260-3B87D63AF333}"/>
                </a:ext>
              </a:extLst>
            </p:cNvPr>
            <p:cNvCxnSpPr>
              <a:cxnSpLocks/>
            </p:cNvCxnSpPr>
            <p:nvPr/>
          </p:nvCxnSpPr>
          <p:spPr>
            <a:xfrm>
              <a:off x="2706510" y="1925222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9583CE6A-10A8-AF65-30E4-E8A033AA5873}"/>
                </a:ext>
              </a:extLst>
            </p:cNvPr>
            <p:cNvCxnSpPr>
              <a:cxnSpLocks/>
            </p:cNvCxnSpPr>
            <p:nvPr/>
          </p:nvCxnSpPr>
          <p:spPr>
            <a:xfrm>
              <a:off x="2913574" y="2009950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CB184B0C-61D7-E84D-B488-23D1527FC953}"/>
                </a:ext>
              </a:extLst>
            </p:cNvPr>
            <p:cNvCxnSpPr>
              <a:cxnSpLocks/>
            </p:cNvCxnSpPr>
            <p:nvPr/>
          </p:nvCxnSpPr>
          <p:spPr>
            <a:xfrm>
              <a:off x="3090901" y="1848130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FA2BFA75-8FA4-7B3C-CEFF-1B5B8EC5939A}"/>
                </a:ext>
              </a:extLst>
            </p:cNvPr>
            <p:cNvCxnSpPr>
              <a:cxnSpLocks/>
            </p:cNvCxnSpPr>
            <p:nvPr/>
          </p:nvCxnSpPr>
          <p:spPr>
            <a:xfrm>
              <a:off x="2797927" y="1638487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7B7CAB71-FA23-0BC0-A986-495B0CE2BE52}"/>
                </a:ext>
              </a:extLst>
            </p:cNvPr>
            <p:cNvCxnSpPr>
              <a:cxnSpLocks/>
            </p:cNvCxnSpPr>
            <p:nvPr/>
          </p:nvCxnSpPr>
          <p:spPr>
            <a:xfrm>
              <a:off x="3012835" y="1591877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35B3B27C-DA6A-F70E-6D32-1F19A71BF86C}"/>
                </a:ext>
              </a:extLst>
            </p:cNvPr>
            <p:cNvCxnSpPr>
              <a:cxnSpLocks/>
            </p:cNvCxnSpPr>
            <p:nvPr/>
          </p:nvCxnSpPr>
          <p:spPr>
            <a:xfrm>
              <a:off x="3167032" y="1366518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918A7141-0C4A-7688-B6C4-C5EA5CCC36F6}"/>
                </a:ext>
              </a:extLst>
            </p:cNvPr>
            <p:cNvCxnSpPr>
              <a:cxnSpLocks/>
            </p:cNvCxnSpPr>
            <p:nvPr/>
          </p:nvCxnSpPr>
          <p:spPr>
            <a:xfrm>
              <a:off x="3244131" y="1693507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1821FD62-9C77-ED1B-DA70-0D4B4549C74D}"/>
                </a:ext>
              </a:extLst>
            </p:cNvPr>
            <p:cNvCxnSpPr>
              <a:cxnSpLocks/>
            </p:cNvCxnSpPr>
            <p:nvPr/>
          </p:nvCxnSpPr>
          <p:spPr>
            <a:xfrm>
              <a:off x="3406038" y="1458928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re 1">
            <a:extLst>
              <a:ext uri="{FF2B5EF4-FFF2-40B4-BE49-F238E27FC236}">
                <a16:creationId xmlns:a16="http://schemas.microsoft.com/office/drawing/2014/main" id="{B913B4DB-2508-FA3A-41B8-07F7BAE2251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M</a:t>
            </a:r>
            <a:r>
              <a:rPr lang="en-US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ethods</a:t>
            </a:r>
            <a:r>
              <a:rPr lang="en-US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: Mechanical properties </a:t>
            </a:r>
            <a:endParaRPr lang="fr-BE" sz="3600" kern="1400" dirty="0"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CA03BED-8EA4-A6EE-0C9E-C1A4718FFB0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94375" y="1371464"/>
            <a:ext cx="2146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rgbClr val="7DA2D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Loaded surface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4D07515A-947D-BFE4-5156-26FE5A307F6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281920" y="1674261"/>
            <a:ext cx="1163217" cy="31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F = 40N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8836752-23B8-5ADB-99EC-7A3030F41E6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grayscl/>
            <a:alphaModFix amt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1604" y="3834693"/>
            <a:ext cx="2374569" cy="2160000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17D75D44-9002-2EE7-668B-8EDF83C1CC8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309771" y="3385915"/>
            <a:ext cx="40272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Bone Materials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Homogeneous, elastic, isotropic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Poisson ratio                0.3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Young’s modulus       25 </a:t>
            </a:r>
            <a:r>
              <a:rPr lang="en-GB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GPa</a:t>
            </a:r>
            <a:endParaRPr lang="en-GB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27" name="ZoneTexte 1026">
            <a:extLst>
              <a:ext uri="{FF2B5EF4-FFF2-40B4-BE49-F238E27FC236}">
                <a16:creationId xmlns:a16="http://schemas.microsoft.com/office/drawing/2014/main" id="{842967C6-F47F-DCB6-5D5A-62AB789AC322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309770" y="1321587"/>
            <a:ext cx="39918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Mesh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µCT-based FE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Hexahedral elements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10 µm length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F24E8FF-FA94-F95C-4390-EBFBF3469C1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252454" y="3729866"/>
            <a:ext cx="119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Top view </a:t>
            </a:r>
          </a:p>
        </p:txBody>
      </p:sp>
      <p:cxnSp>
        <p:nvCxnSpPr>
          <p:cNvPr id="1030" name="Connecteur droit 1029">
            <a:extLst>
              <a:ext uri="{FF2B5EF4-FFF2-40B4-BE49-F238E27FC236}">
                <a16:creationId xmlns:a16="http://schemas.microsoft.com/office/drawing/2014/main" id="{1861EEFD-B791-91F7-A74B-1B78DD215EC0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 flipV="1">
            <a:off x="8357096" y="3940541"/>
            <a:ext cx="0" cy="504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5" name="ZoneTexte 1054">
            <a:extLst>
              <a:ext uri="{FF2B5EF4-FFF2-40B4-BE49-F238E27FC236}">
                <a16:creationId xmlns:a16="http://schemas.microsoft.com/office/drawing/2014/main" id="{D5A06C2B-719F-4BC1-8BBE-3F98AD8BF317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246157" y="3217520"/>
            <a:ext cx="254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Constrained plane</a:t>
            </a:r>
          </a:p>
        </p:txBody>
      </p:sp>
      <p:sp>
        <p:nvSpPr>
          <p:cNvPr id="1056" name="Forme libre : forme 1055">
            <a:extLst>
              <a:ext uri="{FF2B5EF4-FFF2-40B4-BE49-F238E27FC236}">
                <a16:creationId xmlns:a16="http://schemas.microsoft.com/office/drawing/2014/main" id="{D35A75DF-B923-3AAA-914E-29D966F38FFC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2119449" y="3103862"/>
            <a:ext cx="1551985" cy="472130"/>
          </a:xfrm>
          <a:custGeom>
            <a:avLst/>
            <a:gdLst>
              <a:gd name="connsiteX0" fmla="*/ 0 w 1551985"/>
              <a:gd name="connsiteY0" fmla="*/ 0 h 472130"/>
              <a:gd name="connsiteX1" fmla="*/ 26125 w 1551985"/>
              <a:gd name="connsiteY1" fmla="*/ 68580 h 472130"/>
              <a:gd name="connsiteX2" fmla="*/ 81642 w 1551985"/>
              <a:gd name="connsiteY2" fmla="*/ 186145 h 472130"/>
              <a:gd name="connsiteX3" fmla="*/ 137160 w 1551985"/>
              <a:gd name="connsiteY3" fmla="*/ 274320 h 472130"/>
              <a:gd name="connsiteX4" fmla="*/ 163285 w 1551985"/>
              <a:gd name="connsiteY4" fmla="*/ 310242 h 472130"/>
              <a:gd name="connsiteX5" fmla="*/ 313508 w 1551985"/>
              <a:gd name="connsiteY5" fmla="*/ 382088 h 472130"/>
              <a:gd name="connsiteX6" fmla="*/ 329837 w 1551985"/>
              <a:gd name="connsiteY6" fmla="*/ 369025 h 472130"/>
              <a:gd name="connsiteX7" fmla="*/ 401682 w 1551985"/>
              <a:gd name="connsiteY7" fmla="*/ 342900 h 472130"/>
              <a:gd name="connsiteX8" fmla="*/ 515982 w 1551985"/>
              <a:gd name="connsiteY8" fmla="*/ 313508 h 472130"/>
              <a:gd name="connsiteX9" fmla="*/ 636814 w 1551985"/>
              <a:gd name="connsiteY9" fmla="*/ 310242 h 472130"/>
              <a:gd name="connsiteX10" fmla="*/ 757645 w 1551985"/>
              <a:gd name="connsiteY10" fmla="*/ 346165 h 472130"/>
              <a:gd name="connsiteX11" fmla="*/ 858882 w 1551985"/>
              <a:gd name="connsiteY11" fmla="*/ 398417 h 472130"/>
              <a:gd name="connsiteX12" fmla="*/ 898071 w 1551985"/>
              <a:gd name="connsiteY12" fmla="*/ 431074 h 472130"/>
              <a:gd name="connsiteX13" fmla="*/ 950322 w 1551985"/>
              <a:gd name="connsiteY13" fmla="*/ 395151 h 472130"/>
              <a:gd name="connsiteX14" fmla="*/ 956854 w 1551985"/>
              <a:gd name="connsiteY14" fmla="*/ 434340 h 472130"/>
              <a:gd name="connsiteX15" fmla="*/ 1028700 w 1551985"/>
              <a:gd name="connsiteY15" fmla="*/ 460465 h 472130"/>
              <a:gd name="connsiteX16" fmla="*/ 1191985 w 1551985"/>
              <a:gd name="connsiteY16" fmla="*/ 470262 h 472130"/>
              <a:gd name="connsiteX17" fmla="*/ 1433648 w 1551985"/>
              <a:gd name="connsiteY17" fmla="*/ 424542 h 472130"/>
              <a:gd name="connsiteX18" fmla="*/ 1541417 w 1551985"/>
              <a:gd name="connsiteY18" fmla="*/ 326571 h 472130"/>
              <a:gd name="connsiteX19" fmla="*/ 1547948 w 1551985"/>
              <a:gd name="connsiteY19" fmla="*/ 297180 h 472130"/>
              <a:gd name="connsiteX20" fmla="*/ 1547948 w 1551985"/>
              <a:gd name="connsiteY20" fmla="*/ 297180 h 47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51985" h="472130">
                <a:moveTo>
                  <a:pt x="0" y="0"/>
                </a:moveTo>
                <a:cubicBezTo>
                  <a:pt x="6259" y="18778"/>
                  <a:pt x="12518" y="37556"/>
                  <a:pt x="26125" y="68580"/>
                </a:cubicBezTo>
                <a:cubicBezTo>
                  <a:pt x="39732" y="99604"/>
                  <a:pt x="63136" y="151855"/>
                  <a:pt x="81642" y="186145"/>
                </a:cubicBezTo>
                <a:cubicBezTo>
                  <a:pt x="100148" y="220435"/>
                  <a:pt x="123553" y="253637"/>
                  <a:pt x="137160" y="274320"/>
                </a:cubicBezTo>
                <a:cubicBezTo>
                  <a:pt x="150767" y="295003"/>
                  <a:pt x="133894" y="292281"/>
                  <a:pt x="163285" y="310242"/>
                </a:cubicBezTo>
                <a:cubicBezTo>
                  <a:pt x="192676" y="328203"/>
                  <a:pt x="285749" y="372291"/>
                  <a:pt x="313508" y="382088"/>
                </a:cubicBezTo>
                <a:cubicBezTo>
                  <a:pt x="341267" y="391885"/>
                  <a:pt x="315141" y="375556"/>
                  <a:pt x="329837" y="369025"/>
                </a:cubicBezTo>
                <a:cubicBezTo>
                  <a:pt x="344533" y="362494"/>
                  <a:pt x="370658" y="352153"/>
                  <a:pt x="401682" y="342900"/>
                </a:cubicBezTo>
                <a:cubicBezTo>
                  <a:pt x="432706" y="333647"/>
                  <a:pt x="476793" y="318951"/>
                  <a:pt x="515982" y="313508"/>
                </a:cubicBezTo>
                <a:cubicBezTo>
                  <a:pt x="555171" y="308065"/>
                  <a:pt x="596537" y="304799"/>
                  <a:pt x="636814" y="310242"/>
                </a:cubicBezTo>
                <a:cubicBezTo>
                  <a:pt x="677091" y="315685"/>
                  <a:pt x="720634" y="331469"/>
                  <a:pt x="757645" y="346165"/>
                </a:cubicBezTo>
                <a:cubicBezTo>
                  <a:pt x="794656" y="360861"/>
                  <a:pt x="835478" y="384266"/>
                  <a:pt x="858882" y="398417"/>
                </a:cubicBezTo>
                <a:cubicBezTo>
                  <a:pt x="882286" y="412568"/>
                  <a:pt x="882831" y="431618"/>
                  <a:pt x="898071" y="431074"/>
                </a:cubicBezTo>
                <a:cubicBezTo>
                  <a:pt x="913311" y="430530"/>
                  <a:pt x="940525" y="394607"/>
                  <a:pt x="950322" y="395151"/>
                </a:cubicBezTo>
                <a:cubicBezTo>
                  <a:pt x="960119" y="395695"/>
                  <a:pt x="943791" y="423454"/>
                  <a:pt x="956854" y="434340"/>
                </a:cubicBezTo>
                <a:cubicBezTo>
                  <a:pt x="969917" y="445226"/>
                  <a:pt x="989511" y="454478"/>
                  <a:pt x="1028700" y="460465"/>
                </a:cubicBezTo>
                <a:cubicBezTo>
                  <a:pt x="1067889" y="466452"/>
                  <a:pt x="1124494" y="476249"/>
                  <a:pt x="1191985" y="470262"/>
                </a:cubicBezTo>
                <a:cubicBezTo>
                  <a:pt x="1259476" y="464275"/>
                  <a:pt x="1375409" y="448490"/>
                  <a:pt x="1433648" y="424542"/>
                </a:cubicBezTo>
                <a:cubicBezTo>
                  <a:pt x="1491887" y="400594"/>
                  <a:pt x="1522367" y="347798"/>
                  <a:pt x="1541417" y="326571"/>
                </a:cubicBezTo>
                <a:cubicBezTo>
                  <a:pt x="1560467" y="305344"/>
                  <a:pt x="1547948" y="297180"/>
                  <a:pt x="1547948" y="297180"/>
                </a:cubicBezTo>
                <a:lnTo>
                  <a:pt x="1547948" y="297180"/>
                </a:ln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AF4066-714B-29C8-0295-AF862A2CAD87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F02BDC-3A8D-6D2A-9BC8-621590844DA5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4/10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1FDED26-9139-5566-8408-3921F2ED79F5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pic>
        <p:nvPicPr>
          <p:cNvPr id="13" name="Picture 2" descr="ICMMB 2024">
            <a:extLst>
              <a:ext uri="{FF2B5EF4-FFF2-40B4-BE49-F238E27FC236}">
                <a16:creationId xmlns:a16="http://schemas.microsoft.com/office/drawing/2014/main" id="{C128649C-9CC3-8875-314C-6F35F8EE390D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41" r="2270" b="49973"/>
          <a:stretch/>
        </p:blipFill>
        <p:spPr bwMode="auto">
          <a:xfrm>
            <a:off x="199687" y="6329885"/>
            <a:ext cx="1723837" cy="3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F9338349-73F3-070F-2F29-F256D8DAA58F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2921963" y="4651448"/>
            <a:ext cx="648000" cy="1044000"/>
          </a:xfrm>
          <a:prstGeom prst="ellipse">
            <a:avLst/>
          </a:prstGeom>
          <a:solidFill>
            <a:srgbClr val="9AB7DE"/>
          </a:solidFill>
          <a:ln>
            <a:solidFill>
              <a:srgbClr val="9AB7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1939D2B-CAC8-FCF7-6F34-C7A8AAB6262D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1925175" y="4757711"/>
            <a:ext cx="576000" cy="879690"/>
          </a:xfrm>
          <a:prstGeom prst="ellipse">
            <a:avLst/>
          </a:prstGeom>
          <a:solidFill>
            <a:srgbClr val="9AB7DE"/>
          </a:solidFill>
          <a:ln>
            <a:solidFill>
              <a:srgbClr val="9AB7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6C71E-16A7-83F7-65BE-3C428BEA9C58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9946565" y="1492860"/>
            <a:ext cx="1400176" cy="3728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 = 6/group</a:t>
            </a:r>
            <a:endParaRPr lang="en-US" sz="16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42D4B5B-3D0C-103E-272B-F03770FF39F5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8959603" y="4545346"/>
            <a:ext cx="2305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Outcomes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Effective strain </a:t>
            </a:r>
            <a:endParaRPr lang="en-GB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49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54F82317-8D12-900C-8AFA-B7E11DF1929B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6023572" y="1267281"/>
            <a:ext cx="0" cy="4464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50519788-B19C-1A27-61AC-FAB97DAF97B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4">
            <a:alphaModFix amt="83000"/>
          </a:blip>
          <a:stretch>
            <a:fillRect/>
          </a:stretch>
        </p:blipFill>
        <p:spPr>
          <a:xfrm rot="10800000" flipH="1">
            <a:off x="2138432" y="2259101"/>
            <a:ext cx="1723805" cy="18054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C697845-4D32-EF85-4691-B9A6D18D7A9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5">
            <a:alphaModFix amt="83000"/>
          </a:blip>
          <a:stretch>
            <a:fillRect/>
          </a:stretch>
        </p:blipFill>
        <p:spPr>
          <a:xfrm rot="10800000" flipH="1">
            <a:off x="7934791" y="2282753"/>
            <a:ext cx="1836000" cy="1736398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C5E018A-5EB7-797F-7CB8-58E5125CA28E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9394611" y="2226250"/>
            <a:ext cx="0" cy="191007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2551D51-10ED-DDFD-1A10-362B4D9C7A5E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9024497" y="2226250"/>
            <a:ext cx="0" cy="191007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122422B-6DAB-B0EA-8EE8-FC621263A644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855351" y="2226250"/>
            <a:ext cx="0" cy="191007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51EE0E-F427-8893-471E-225050C695A7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8696254" y="2226250"/>
            <a:ext cx="0" cy="191007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19E654E4-AB41-A647-D475-7DE16629837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687852" y="2996623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Anterior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E44C4B4-A896-8D73-EF8C-58D3F85C42F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118664" y="2996623"/>
            <a:ext cx="110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Posterior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B3F700CD-185E-535A-B34C-A7070F1BBF43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>
          <a:xfrm>
            <a:off x="3595401" y="2226250"/>
            <a:ext cx="0" cy="191007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89172455-F0AE-47C5-C88E-7E64296B5B9E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3333929" y="2226250"/>
            <a:ext cx="0" cy="191007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36B671C9-6FF2-9E06-3941-AA41B510DED9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>
            <a:off x="3083300" y="2226250"/>
            <a:ext cx="0" cy="191007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28EFEFF0-A7DE-20A5-3A25-078CB10F25AA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>
            <a:off x="2869885" y="2226250"/>
            <a:ext cx="0" cy="191007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ZoneTexte 102">
            <a:extLst>
              <a:ext uri="{FF2B5EF4-FFF2-40B4-BE49-F238E27FC236}">
                <a16:creationId xmlns:a16="http://schemas.microsoft.com/office/drawing/2014/main" id="{91229049-111B-8F08-EFAD-B7BA4DEB4CB3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3852430" y="2996623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Anterior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E0A709C7-DC8A-CFD0-37E9-BA5D7AB800A8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283242" y="2996623"/>
            <a:ext cx="110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Posterior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0ADF21CC-2B34-0F98-9AC6-3E9554942C42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2038234" y="1563451"/>
            <a:ext cx="2325964" cy="417671"/>
          </a:xfrm>
          <a:prstGeom prst="rect">
            <a:avLst/>
          </a:prstGeom>
          <a:solidFill>
            <a:srgbClr val="FC9F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Adult tibia </a:t>
            </a:r>
            <a:r>
              <a:rPr lang="en-GB" dirty="0"/>
              <a:t> 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F9EAE6F-0687-639C-0E4F-556A20AC4796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876304" y="1516817"/>
            <a:ext cx="2325964" cy="417671"/>
          </a:xfrm>
          <a:prstGeom prst="rect">
            <a:avLst/>
          </a:prstGeom>
          <a:solidFill>
            <a:srgbClr val="457B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Old tibia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918BF2F-92B5-A866-7DE6-AAF11CC883E5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72499" y="4458382"/>
            <a:ext cx="1462233" cy="1080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2259120-7368-41B8-9830-DFF83AA7B4E9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7"/>
          <a:stretch>
            <a:fillRect/>
          </a:stretch>
        </p:blipFill>
        <p:spPr>
          <a:xfrm>
            <a:off x="1671334" y="4450797"/>
            <a:ext cx="1279538" cy="108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AAF8156-32DD-AB94-6420-1636C18F1DE3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8"/>
          <a:stretch>
            <a:fillRect/>
          </a:stretch>
        </p:blipFill>
        <p:spPr>
          <a:xfrm>
            <a:off x="3115184" y="4441788"/>
            <a:ext cx="1338993" cy="108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39EE385-F3E6-9DB5-0E24-8FE13292AC87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4563070" y="4458382"/>
            <a:ext cx="1203429" cy="1080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DE6FA155-CA41-C7FD-B5B1-A9687081CDBD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50"/>
          <a:stretch>
            <a:fillRect/>
          </a:stretch>
        </p:blipFill>
        <p:spPr>
          <a:xfrm>
            <a:off x="6250528" y="4503967"/>
            <a:ext cx="1549787" cy="1080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46A887F2-03A0-F0F5-7015-7C2B5FB4371A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51"/>
          <a:stretch>
            <a:fillRect/>
          </a:stretch>
        </p:blipFill>
        <p:spPr>
          <a:xfrm>
            <a:off x="7851409" y="4441788"/>
            <a:ext cx="1353615" cy="109801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A60EA682-DD79-C5B7-F408-58B0130C03CB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2"/>
          <a:stretch>
            <a:fillRect/>
          </a:stretch>
        </p:blipFill>
        <p:spPr>
          <a:xfrm>
            <a:off x="9256118" y="4458382"/>
            <a:ext cx="1474161" cy="10800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E383518E-7A1D-36B8-5D4B-57124EAF1A48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53"/>
          <a:stretch>
            <a:fillRect/>
          </a:stretch>
        </p:blipFill>
        <p:spPr>
          <a:xfrm>
            <a:off x="10781373" y="4458382"/>
            <a:ext cx="1255694" cy="1080000"/>
          </a:xfrm>
          <a:prstGeom prst="rect">
            <a:avLst/>
          </a:prstGeom>
        </p:spPr>
      </p:pic>
      <p:grpSp>
        <p:nvGrpSpPr>
          <p:cNvPr id="48" name="Groupe 47">
            <a:extLst>
              <a:ext uri="{FF2B5EF4-FFF2-40B4-BE49-F238E27FC236}">
                <a16:creationId xmlns:a16="http://schemas.microsoft.com/office/drawing/2014/main" id="{E585CE10-9F46-B194-FA36-5CEFF3D319BE}"/>
              </a:ext>
            </a:extLst>
          </p:cNvPr>
          <p:cNvGrpSpPr>
            <a:grpSpLocks noChangeAspect="1"/>
          </p:cNvGrpSpPr>
          <p:nvPr>
            <p:custDataLst>
              <p:tags r:id="rId26"/>
            </p:custDataLst>
          </p:nvPr>
        </p:nvGrpSpPr>
        <p:grpSpPr>
          <a:xfrm>
            <a:off x="10895067" y="2195615"/>
            <a:ext cx="943775" cy="1968320"/>
            <a:chOff x="10718766" y="1580665"/>
            <a:chExt cx="1358501" cy="2833259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BEE50872-AECB-F6D2-FAFE-B11F22F08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4"/>
            <a:srcRect l="9353" r="67520"/>
            <a:stretch/>
          </p:blipFill>
          <p:spPr>
            <a:xfrm>
              <a:off x="10718766" y="1580665"/>
              <a:ext cx="340544" cy="2792274"/>
            </a:xfrm>
            <a:prstGeom prst="rect">
              <a:avLst/>
            </a:prstGeom>
          </p:spPr>
        </p:pic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23CF927E-8C29-46F5-7A81-7D032182B650}"/>
                </a:ext>
              </a:extLst>
            </p:cNvPr>
            <p:cNvSpPr txBox="1"/>
            <p:nvPr/>
          </p:nvSpPr>
          <p:spPr>
            <a:xfrm>
              <a:off x="10977036" y="1674863"/>
              <a:ext cx="1100231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5e-04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F0B9F2AC-EA82-1ED7-A9A7-1240A98B5698}"/>
                </a:ext>
              </a:extLst>
            </p:cNvPr>
            <p:cNvSpPr txBox="1"/>
            <p:nvPr/>
          </p:nvSpPr>
          <p:spPr>
            <a:xfrm>
              <a:off x="10982368" y="2123123"/>
              <a:ext cx="410391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07A48F6B-20C9-A36A-EF01-2619FCA05EFB}"/>
                </a:ext>
              </a:extLst>
            </p:cNvPr>
            <p:cNvSpPr txBox="1"/>
            <p:nvPr/>
          </p:nvSpPr>
          <p:spPr>
            <a:xfrm>
              <a:off x="10977036" y="2571383"/>
              <a:ext cx="410391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EDD94AC3-FC83-A6E8-F0CC-C9BD16FE4385}"/>
                </a:ext>
              </a:extLst>
            </p:cNvPr>
            <p:cNvSpPr txBox="1"/>
            <p:nvPr/>
          </p:nvSpPr>
          <p:spPr>
            <a:xfrm>
              <a:off x="10978109" y="3019643"/>
              <a:ext cx="369331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55EC2724-1A24-8813-F1D4-0CC7ADBBA0D2}"/>
                </a:ext>
              </a:extLst>
            </p:cNvPr>
            <p:cNvSpPr txBox="1"/>
            <p:nvPr/>
          </p:nvSpPr>
          <p:spPr>
            <a:xfrm>
              <a:off x="10984745" y="3467903"/>
              <a:ext cx="362698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615160ED-098F-D7C8-0910-2FA5894868C2}"/>
                </a:ext>
              </a:extLst>
            </p:cNvPr>
            <p:cNvSpPr txBox="1"/>
            <p:nvPr/>
          </p:nvSpPr>
          <p:spPr>
            <a:xfrm>
              <a:off x="10984745" y="3916162"/>
              <a:ext cx="369330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AE1BDD14-493A-5FDE-A428-9017C869774C}"/>
                </a:ext>
              </a:extLst>
            </p:cNvPr>
            <p:cNvSpPr txBox="1"/>
            <p:nvPr/>
          </p:nvSpPr>
          <p:spPr>
            <a:xfrm rot="16200000">
              <a:off x="10217965" y="2812767"/>
              <a:ext cx="2724651" cy="477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Effective strain [-]</a:t>
              </a: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0DAA2DCD-964E-4503-9255-86C5A6DA8A76}"/>
              </a:ext>
            </a:extLst>
          </p:cNvPr>
          <p:cNvGrpSpPr>
            <a:grpSpLocks noChangeAspect="1"/>
          </p:cNvGrpSpPr>
          <p:nvPr>
            <p:custDataLst>
              <p:tags r:id="rId27"/>
            </p:custDataLst>
          </p:nvPr>
        </p:nvGrpSpPr>
        <p:grpSpPr>
          <a:xfrm>
            <a:off x="331297" y="2211141"/>
            <a:ext cx="943775" cy="1968320"/>
            <a:chOff x="10718766" y="1580665"/>
            <a:chExt cx="1358501" cy="2833259"/>
          </a:xfrm>
        </p:grpSpPr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B9C39622-1267-587E-B221-A62F4CA1A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4"/>
            <a:srcRect l="9353" r="67520"/>
            <a:stretch/>
          </p:blipFill>
          <p:spPr>
            <a:xfrm>
              <a:off x="10718766" y="1580665"/>
              <a:ext cx="340544" cy="2792274"/>
            </a:xfrm>
            <a:prstGeom prst="rect">
              <a:avLst/>
            </a:prstGeom>
          </p:spPr>
        </p:pic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A194FDBB-A494-97A1-0B04-BCD670ECADCF}"/>
                </a:ext>
              </a:extLst>
            </p:cNvPr>
            <p:cNvSpPr txBox="1"/>
            <p:nvPr/>
          </p:nvSpPr>
          <p:spPr>
            <a:xfrm>
              <a:off x="10977036" y="1674863"/>
              <a:ext cx="1100231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5e-04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AC2751FA-CBB2-54DE-073E-9BFCF7CB8AC5}"/>
                </a:ext>
              </a:extLst>
            </p:cNvPr>
            <p:cNvSpPr txBox="1"/>
            <p:nvPr/>
          </p:nvSpPr>
          <p:spPr>
            <a:xfrm>
              <a:off x="10982368" y="2123123"/>
              <a:ext cx="410391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C35EC2E8-A910-208E-B23C-AA7D0F56E4C9}"/>
                </a:ext>
              </a:extLst>
            </p:cNvPr>
            <p:cNvSpPr txBox="1"/>
            <p:nvPr/>
          </p:nvSpPr>
          <p:spPr>
            <a:xfrm>
              <a:off x="10977036" y="2571383"/>
              <a:ext cx="410391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</a:t>
              </a: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00A266A8-1503-1B4C-B041-55D9C791E912}"/>
                </a:ext>
              </a:extLst>
            </p:cNvPr>
            <p:cNvSpPr txBox="1"/>
            <p:nvPr/>
          </p:nvSpPr>
          <p:spPr>
            <a:xfrm>
              <a:off x="10978109" y="3019643"/>
              <a:ext cx="369331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</a:t>
              </a:r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FEC57E6A-3C4A-EE02-2F3A-BECB8C829EC5}"/>
                </a:ext>
              </a:extLst>
            </p:cNvPr>
            <p:cNvSpPr txBox="1"/>
            <p:nvPr/>
          </p:nvSpPr>
          <p:spPr>
            <a:xfrm>
              <a:off x="10984745" y="3467903"/>
              <a:ext cx="362698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</a:t>
              </a: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C1330BF6-5937-EC65-6EF0-4C484C7D2D86}"/>
                </a:ext>
              </a:extLst>
            </p:cNvPr>
            <p:cNvSpPr txBox="1"/>
            <p:nvPr/>
          </p:nvSpPr>
          <p:spPr>
            <a:xfrm>
              <a:off x="10984745" y="3916162"/>
              <a:ext cx="369330" cy="4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5775AB47-C172-15AA-95C3-D24CDA8BF9C1}"/>
                </a:ext>
              </a:extLst>
            </p:cNvPr>
            <p:cNvSpPr txBox="1"/>
            <p:nvPr/>
          </p:nvSpPr>
          <p:spPr>
            <a:xfrm rot="16200000">
              <a:off x="10217965" y="2812767"/>
              <a:ext cx="2724651" cy="477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Effective strain [-]</a:t>
              </a: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214FE290-1CE9-608E-2F1B-5CEDBD3111EE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1408853" y="5337387"/>
            <a:ext cx="262480" cy="246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7946238-CF54-F049-820A-F0C3C75335B9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4251903" y="5254591"/>
            <a:ext cx="262480" cy="246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2C064D7-266D-53D2-A3F1-07F4A9C91FA4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5559849" y="5275208"/>
            <a:ext cx="262480" cy="246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72367D2-4A33-CD95-5A86-F94A9F408E36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7518925" y="5356662"/>
            <a:ext cx="262480" cy="246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FB226BC-AC95-2F66-ABB0-2CB60A056C15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>
            <a:off x="9099331" y="5337496"/>
            <a:ext cx="262480" cy="246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679082F-B7CD-0772-C490-179D273C9862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>
            <a:off x="10497267" y="5292852"/>
            <a:ext cx="262480" cy="246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DDC0919-9275-C474-0628-E3AFF3E2CDE6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11763963" y="5335280"/>
            <a:ext cx="262480" cy="246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C3D4690-CF11-5EBE-86D0-D0D2EE3BFECF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8088833" y="4228241"/>
            <a:ext cx="766515" cy="256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A12544D-3966-4018-F572-0C3D81E30F30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>
            <a:off x="1966991" y="4255686"/>
            <a:ext cx="736753" cy="246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EA9DC7D-6E47-89F7-2F46-A02449CE89C4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>
            <a:off x="24874" y="6176963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18A122FA-4322-9224-9C8B-54988014B160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5/10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113" name="Image 112">
            <a:extLst>
              <a:ext uri="{FF2B5EF4-FFF2-40B4-BE49-F238E27FC236}">
                <a16:creationId xmlns:a16="http://schemas.microsoft.com/office/drawing/2014/main" id="{09420F40-CA33-F4A9-F57E-3CB3241F19F4}"/>
              </a:ext>
            </a:extLst>
          </p:cNvPr>
          <p:cNvPicPr>
            <a:picLocks noChangeAspect="1"/>
          </p:cNvPicPr>
          <p:nvPr>
            <p:custDataLst>
              <p:tags r:id="rId39"/>
            </p:custDataLst>
          </p:nvPr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pic>
        <p:nvPicPr>
          <p:cNvPr id="114" name="Picture 2" descr="ICMMB 2024">
            <a:extLst>
              <a:ext uri="{FF2B5EF4-FFF2-40B4-BE49-F238E27FC236}">
                <a16:creationId xmlns:a16="http://schemas.microsoft.com/office/drawing/2014/main" id="{0B359A75-4CAD-FA20-1620-8775A032D8F0}"/>
              </a:ext>
            </a:extLst>
          </p:cNvPr>
          <p:cNvPicPr>
            <a:picLocks noChangeAspect="1" noChangeArrowheads="1"/>
          </p:cNvPicPr>
          <p:nvPr>
            <p:custDataLst>
              <p:tags r:id="rId40"/>
            </p:custDataLst>
          </p:nvPr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41" r="2270" b="49973"/>
          <a:stretch/>
        </p:blipFill>
        <p:spPr bwMode="auto">
          <a:xfrm>
            <a:off x="199687" y="6329885"/>
            <a:ext cx="1723837" cy="3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itre 1">
            <a:extLst>
              <a:ext uri="{FF2B5EF4-FFF2-40B4-BE49-F238E27FC236}">
                <a16:creationId xmlns:a16="http://schemas.microsoft.com/office/drawing/2014/main" id="{7532065A-227A-AE9F-B36B-89C37E0D91E6}"/>
              </a:ext>
            </a:extLst>
          </p:cNvPr>
          <p:cNvSpPr txBox="1">
            <a:spLocks/>
          </p:cNvSpPr>
          <p:nvPr>
            <p:custDataLst>
              <p:tags r:id="rId41"/>
            </p:custDataLst>
          </p:nvPr>
        </p:nvSpPr>
        <p:spPr>
          <a:xfrm>
            <a:off x="516999" y="354405"/>
            <a:ext cx="10515600" cy="800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Influence of microstructure on mechanical properties</a:t>
            </a:r>
            <a:endParaRPr lang="fr-BE" sz="3600" kern="1400" dirty="0"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199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3E48B41-D06B-3564-36AF-A7B776098AC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309770" y="4806797"/>
            <a:ext cx="3032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Simulation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Parosol</a:t>
            </a: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Linear elastic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NIC5 cluster (</a:t>
            </a:r>
            <a:r>
              <a:rPr lang="en-GB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ULiege</a:t>
            </a: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  <a:endParaRPr lang="en-GB" sz="1800" b="1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17632A-BEFC-36E8-819F-28998DC4FEF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138832" y="1206126"/>
            <a:ext cx="5505772" cy="4727745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5AE8695-6DDC-4501-D981-F340E3E1434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591701" y="1299929"/>
            <a:ext cx="2836170" cy="2340000"/>
            <a:chOff x="1591701" y="1299929"/>
            <a:chExt cx="2836170" cy="234000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340C97F-5865-4473-0560-92DB1D7DB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grayscl/>
              <a:alphaModFix/>
            </a:blip>
            <a:stretch>
              <a:fillRect/>
            </a:stretch>
          </p:blipFill>
          <p:spPr>
            <a:xfrm>
              <a:off x="1591701" y="1299929"/>
              <a:ext cx="2836170" cy="2340000"/>
            </a:xfrm>
            <a:prstGeom prst="rect">
              <a:avLst/>
            </a:prstGeom>
          </p:spPr>
        </p:pic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7D881A30-3880-EEF0-D68E-AB27956FC6D5}"/>
                </a:ext>
              </a:extLst>
            </p:cNvPr>
            <p:cNvSpPr/>
            <p:nvPr/>
          </p:nvSpPr>
          <p:spPr>
            <a:xfrm>
              <a:off x="2657045" y="1526682"/>
              <a:ext cx="931181" cy="836214"/>
            </a:xfrm>
            <a:custGeom>
              <a:avLst/>
              <a:gdLst>
                <a:gd name="connsiteX0" fmla="*/ 73595 w 931181"/>
                <a:gd name="connsiteY0" fmla="*/ 822120 h 836214"/>
                <a:gd name="connsiteX1" fmla="*/ 15817 w 931181"/>
                <a:gd name="connsiteY1" fmla="*/ 724149 h 836214"/>
                <a:gd name="connsiteX2" fmla="*/ 744 w 931181"/>
                <a:gd name="connsiteY2" fmla="*/ 520670 h 836214"/>
                <a:gd name="connsiteX3" fmla="*/ 33401 w 931181"/>
                <a:gd name="connsiteY3" fmla="*/ 322215 h 836214"/>
                <a:gd name="connsiteX4" fmla="*/ 123836 w 931181"/>
                <a:gd name="connsiteY4" fmla="*/ 156417 h 836214"/>
                <a:gd name="connsiteX5" fmla="*/ 231856 w 931181"/>
                <a:gd name="connsiteY5" fmla="*/ 71006 h 836214"/>
                <a:gd name="connsiteX6" fmla="*/ 337364 w 931181"/>
                <a:gd name="connsiteY6" fmla="*/ 8204 h 836214"/>
                <a:gd name="connsiteX7" fmla="*/ 387606 w 931181"/>
                <a:gd name="connsiteY7" fmla="*/ 3180 h 836214"/>
                <a:gd name="connsiteX8" fmla="*/ 530795 w 931181"/>
                <a:gd name="connsiteY8" fmla="*/ 30813 h 836214"/>
                <a:gd name="connsiteX9" fmla="*/ 721713 w 931181"/>
                <a:gd name="connsiteY9" fmla="*/ 81054 h 836214"/>
                <a:gd name="connsiteX10" fmla="*/ 857366 w 931181"/>
                <a:gd name="connsiteY10" fmla="*/ 103663 h 836214"/>
                <a:gd name="connsiteX11" fmla="*/ 925192 w 931181"/>
                <a:gd name="connsiteY11" fmla="*/ 141344 h 836214"/>
                <a:gd name="connsiteX12" fmla="*/ 922680 w 931181"/>
                <a:gd name="connsiteY12" fmla="*/ 211683 h 836214"/>
                <a:gd name="connsiteX13" fmla="*/ 879975 w 931181"/>
                <a:gd name="connsiteY13" fmla="*/ 287045 h 836214"/>
                <a:gd name="connsiteX14" fmla="*/ 721713 w 931181"/>
                <a:gd name="connsiteY14" fmla="*/ 467916 h 836214"/>
                <a:gd name="connsiteX15" fmla="*/ 591085 w 931181"/>
                <a:gd name="connsiteY15" fmla="*/ 601056 h 836214"/>
                <a:gd name="connsiteX16" fmla="*/ 397654 w 931181"/>
                <a:gd name="connsiteY16" fmla="*/ 756806 h 836214"/>
                <a:gd name="connsiteX17" fmla="*/ 256977 w 931181"/>
                <a:gd name="connsiteY17" fmla="*/ 827144 h 836214"/>
                <a:gd name="connsiteX18" fmla="*/ 73595 w 931181"/>
                <a:gd name="connsiteY18" fmla="*/ 822120 h 83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31181" h="836214">
                  <a:moveTo>
                    <a:pt x="73595" y="822120"/>
                  </a:moveTo>
                  <a:cubicBezTo>
                    <a:pt x="33402" y="804954"/>
                    <a:pt x="27959" y="774391"/>
                    <a:pt x="15817" y="724149"/>
                  </a:cubicBezTo>
                  <a:cubicBezTo>
                    <a:pt x="3675" y="673907"/>
                    <a:pt x="-2187" y="587659"/>
                    <a:pt x="744" y="520670"/>
                  </a:cubicBezTo>
                  <a:cubicBezTo>
                    <a:pt x="3675" y="453681"/>
                    <a:pt x="12886" y="382924"/>
                    <a:pt x="33401" y="322215"/>
                  </a:cubicBezTo>
                  <a:cubicBezTo>
                    <a:pt x="53916" y="261506"/>
                    <a:pt x="90760" y="198285"/>
                    <a:pt x="123836" y="156417"/>
                  </a:cubicBezTo>
                  <a:cubicBezTo>
                    <a:pt x="156912" y="114549"/>
                    <a:pt x="196268" y="95708"/>
                    <a:pt x="231856" y="71006"/>
                  </a:cubicBezTo>
                  <a:cubicBezTo>
                    <a:pt x="267444" y="46304"/>
                    <a:pt x="311406" y="19508"/>
                    <a:pt x="337364" y="8204"/>
                  </a:cubicBezTo>
                  <a:cubicBezTo>
                    <a:pt x="363322" y="-3100"/>
                    <a:pt x="355368" y="-588"/>
                    <a:pt x="387606" y="3180"/>
                  </a:cubicBezTo>
                  <a:cubicBezTo>
                    <a:pt x="419844" y="6948"/>
                    <a:pt x="475111" y="17834"/>
                    <a:pt x="530795" y="30813"/>
                  </a:cubicBezTo>
                  <a:cubicBezTo>
                    <a:pt x="586479" y="43792"/>
                    <a:pt x="667285" y="68912"/>
                    <a:pt x="721713" y="81054"/>
                  </a:cubicBezTo>
                  <a:cubicBezTo>
                    <a:pt x="776141" y="93196"/>
                    <a:pt x="823453" y="93615"/>
                    <a:pt x="857366" y="103663"/>
                  </a:cubicBezTo>
                  <a:cubicBezTo>
                    <a:pt x="891279" y="113711"/>
                    <a:pt x="914306" y="123341"/>
                    <a:pt x="925192" y="141344"/>
                  </a:cubicBezTo>
                  <a:cubicBezTo>
                    <a:pt x="936078" y="159347"/>
                    <a:pt x="930216" y="187399"/>
                    <a:pt x="922680" y="211683"/>
                  </a:cubicBezTo>
                  <a:cubicBezTo>
                    <a:pt x="915144" y="235966"/>
                    <a:pt x="913470" y="244339"/>
                    <a:pt x="879975" y="287045"/>
                  </a:cubicBezTo>
                  <a:cubicBezTo>
                    <a:pt x="846481" y="329750"/>
                    <a:pt x="769861" y="415581"/>
                    <a:pt x="721713" y="467916"/>
                  </a:cubicBezTo>
                  <a:cubicBezTo>
                    <a:pt x="673565" y="520251"/>
                    <a:pt x="645095" y="552908"/>
                    <a:pt x="591085" y="601056"/>
                  </a:cubicBezTo>
                  <a:cubicBezTo>
                    <a:pt x="537075" y="649204"/>
                    <a:pt x="453339" y="719125"/>
                    <a:pt x="397654" y="756806"/>
                  </a:cubicBezTo>
                  <a:cubicBezTo>
                    <a:pt x="341969" y="794487"/>
                    <a:pt x="304707" y="813746"/>
                    <a:pt x="256977" y="827144"/>
                  </a:cubicBezTo>
                  <a:cubicBezTo>
                    <a:pt x="209247" y="840542"/>
                    <a:pt x="113788" y="839286"/>
                    <a:pt x="73595" y="822120"/>
                  </a:cubicBezTo>
                  <a:close/>
                </a:path>
              </a:pathLst>
            </a:custGeom>
            <a:solidFill>
              <a:srgbClr val="9AB7DE"/>
            </a:solidFill>
            <a:ln>
              <a:solidFill>
                <a:srgbClr val="9AB7D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844EF387-8405-AF9A-9AEF-5C12453FDC1E}"/>
                </a:ext>
              </a:extLst>
            </p:cNvPr>
            <p:cNvSpPr/>
            <p:nvPr/>
          </p:nvSpPr>
          <p:spPr>
            <a:xfrm>
              <a:off x="1749614" y="1463610"/>
              <a:ext cx="806785" cy="671665"/>
            </a:xfrm>
            <a:custGeom>
              <a:avLst/>
              <a:gdLst>
                <a:gd name="connsiteX0" fmla="*/ 187206 w 806785"/>
                <a:gd name="connsiteY0" fmla="*/ 671665 h 671665"/>
                <a:gd name="connsiteX1" fmla="*/ 64113 w 806785"/>
                <a:gd name="connsiteY1" fmla="*/ 659104 h 671665"/>
                <a:gd name="connsiteX2" fmla="*/ 13872 w 806785"/>
                <a:gd name="connsiteY2" fmla="*/ 606350 h 671665"/>
                <a:gd name="connsiteX3" fmla="*/ 1311 w 806785"/>
                <a:gd name="connsiteY3" fmla="*/ 536012 h 671665"/>
                <a:gd name="connsiteX4" fmla="*/ 38993 w 806785"/>
                <a:gd name="connsiteY4" fmla="*/ 425480 h 671665"/>
                <a:gd name="connsiteX5" fmla="*/ 134452 w 806785"/>
                <a:gd name="connsiteY5" fmla="*/ 262194 h 671665"/>
                <a:gd name="connsiteX6" fmla="*/ 285177 w 806785"/>
                <a:gd name="connsiteY6" fmla="*/ 121517 h 671665"/>
                <a:gd name="connsiteX7" fmla="*/ 473584 w 806785"/>
                <a:gd name="connsiteY7" fmla="*/ 36106 h 671665"/>
                <a:gd name="connsiteX8" fmla="*/ 674551 w 806785"/>
                <a:gd name="connsiteY8" fmla="*/ 937 h 671665"/>
                <a:gd name="connsiteX9" fmla="*/ 802667 w 806785"/>
                <a:gd name="connsiteY9" fmla="*/ 21034 h 671665"/>
                <a:gd name="connsiteX10" fmla="*/ 770010 w 806785"/>
                <a:gd name="connsiteY10" fmla="*/ 129054 h 671665"/>
                <a:gd name="connsiteX11" fmla="*/ 717256 w 806785"/>
                <a:gd name="connsiteY11" fmla="*/ 222001 h 671665"/>
                <a:gd name="connsiteX12" fmla="*/ 649430 w 806785"/>
                <a:gd name="connsiteY12" fmla="*/ 337557 h 671665"/>
                <a:gd name="connsiteX13" fmla="*/ 581604 w 806785"/>
                <a:gd name="connsiteY13" fmla="*/ 400359 h 671665"/>
                <a:gd name="connsiteX14" fmla="*/ 523826 w 806785"/>
                <a:gd name="connsiteY14" fmla="*/ 473210 h 671665"/>
                <a:gd name="connsiteX15" fmla="*/ 398221 w 806785"/>
                <a:gd name="connsiteY15" fmla="*/ 568669 h 671665"/>
                <a:gd name="connsiteX16" fmla="*/ 290201 w 806785"/>
                <a:gd name="connsiteY16" fmla="*/ 626447 h 671665"/>
                <a:gd name="connsiteX17" fmla="*/ 187206 w 806785"/>
                <a:gd name="connsiteY17" fmla="*/ 671665 h 67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06785" h="671665">
                  <a:moveTo>
                    <a:pt x="187206" y="671665"/>
                  </a:moveTo>
                  <a:cubicBezTo>
                    <a:pt x="140104" y="670827"/>
                    <a:pt x="93002" y="669990"/>
                    <a:pt x="64113" y="659104"/>
                  </a:cubicBezTo>
                  <a:cubicBezTo>
                    <a:pt x="35224" y="648218"/>
                    <a:pt x="24339" y="626865"/>
                    <a:pt x="13872" y="606350"/>
                  </a:cubicBezTo>
                  <a:cubicBezTo>
                    <a:pt x="3405" y="585835"/>
                    <a:pt x="-2876" y="566157"/>
                    <a:pt x="1311" y="536012"/>
                  </a:cubicBezTo>
                  <a:cubicBezTo>
                    <a:pt x="5498" y="505867"/>
                    <a:pt x="16803" y="471116"/>
                    <a:pt x="38993" y="425480"/>
                  </a:cubicBezTo>
                  <a:cubicBezTo>
                    <a:pt x="61183" y="379844"/>
                    <a:pt x="93421" y="312855"/>
                    <a:pt x="134452" y="262194"/>
                  </a:cubicBezTo>
                  <a:cubicBezTo>
                    <a:pt x="175483" y="211533"/>
                    <a:pt x="228655" y="159198"/>
                    <a:pt x="285177" y="121517"/>
                  </a:cubicBezTo>
                  <a:cubicBezTo>
                    <a:pt x="341699" y="83836"/>
                    <a:pt x="408688" y="56203"/>
                    <a:pt x="473584" y="36106"/>
                  </a:cubicBezTo>
                  <a:cubicBezTo>
                    <a:pt x="538480" y="16009"/>
                    <a:pt x="619704" y="3449"/>
                    <a:pt x="674551" y="937"/>
                  </a:cubicBezTo>
                  <a:cubicBezTo>
                    <a:pt x="729398" y="-1575"/>
                    <a:pt x="786757" y="-319"/>
                    <a:pt x="802667" y="21034"/>
                  </a:cubicBezTo>
                  <a:cubicBezTo>
                    <a:pt x="818577" y="42387"/>
                    <a:pt x="784245" y="95560"/>
                    <a:pt x="770010" y="129054"/>
                  </a:cubicBezTo>
                  <a:cubicBezTo>
                    <a:pt x="755775" y="162548"/>
                    <a:pt x="737353" y="187250"/>
                    <a:pt x="717256" y="222001"/>
                  </a:cubicBezTo>
                  <a:cubicBezTo>
                    <a:pt x="697159" y="256751"/>
                    <a:pt x="672039" y="307831"/>
                    <a:pt x="649430" y="337557"/>
                  </a:cubicBezTo>
                  <a:cubicBezTo>
                    <a:pt x="626821" y="367283"/>
                    <a:pt x="602538" y="377750"/>
                    <a:pt x="581604" y="400359"/>
                  </a:cubicBezTo>
                  <a:cubicBezTo>
                    <a:pt x="560670" y="422968"/>
                    <a:pt x="554390" y="445158"/>
                    <a:pt x="523826" y="473210"/>
                  </a:cubicBezTo>
                  <a:cubicBezTo>
                    <a:pt x="493262" y="501262"/>
                    <a:pt x="437158" y="543130"/>
                    <a:pt x="398221" y="568669"/>
                  </a:cubicBezTo>
                  <a:cubicBezTo>
                    <a:pt x="359284" y="594208"/>
                    <a:pt x="323277" y="608862"/>
                    <a:pt x="290201" y="626447"/>
                  </a:cubicBezTo>
                  <a:lnTo>
                    <a:pt x="187206" y="671665"/>
                  </a:lnTo>
                  <a:close/>
                </a:path>
              </a:pathLst>
            </a:custGeom>
            <a:solidFill>
              <a:srgbClr val="9AB7DE"/>
            </a:solidFill>
            <a:ln>
              <a:solidFill>
                <a:srgbClr val="9AB7D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B515C60C-F1BF-EC71-A527-45C2F3EA201C}"/>
                </a:ext>
              </a:extLst>
            </p:cNvPr>
            <p:cNvCxnSpPr>
              <a:cxnSpLocks/>
            </p:cNvCxnSpPr>
            <p:nvPr/>
          </p:nvCxnSpPr>
          <p:spPr>
            <a:xfrm>
              <a:off x="1843004" y="1649224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395F305B-498D-4184-02D2-6371C6EBEEAC}"/>
                </a:ext>
              </a:extLst>
            </p:cNvPr>
            <p:cNvCxnSpPr>
              <a:cxnSpLocks/>
            </p:cNvCxnSpPr>
            <p:nvPr/>
          </p:nvCxnSpPr>
          <p:spPr>
            <a:xfrm>
              <a:off x="1972763" y="1746224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E08376AC-1A1D-C5FA-65CE-68421B47E3DD}"/>
                </a:ext>
              </a:extLst>
            </p:cNvPr>
            <p:cNvCxnSpPr>
              <a:cxnSpLocks/>
            </p:cNvCxnSpPr>
            <p:nvPr/>
          </p:nvCxnSpPr>
          <p:spPr>
            <a:xfrm>
              <a:off x="2060626" y="1487000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4B4DA0A2-001F-890B-65AA-79F487AB81F4}"/>
                </a:ext>
              </a:extLst>
            </p:cNvPr>
            <p:cNvCxnSpPr>
              <a:cxnSpLocks/>
            </p:cNvCxnSpPr>
            <p:nvPr/>
          </p:nvCxnSpPr>
          <p:spPr>
            <a:xfrm>
              <a:off x="2183401" y="1608848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FD23A29B-A188-198C-1038-B77D57BA0EC6}"/>
                </a:ext>
              </a:extLst>
            </p:cNvPr>
            <p:cNvCxnSpPr>
              <a:cxnSpLocks/>
            </p:cNvCxnSpPr>
            <p:nvPr/>
          </p:nvCxnSpPr>
          <p:spPr>
            <a:xfrm>
              <a:off x="2288721" y="1357034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5638BFB8-24CC-FACB-2D7A-E818F1ADC40D}"/>
                </a:ext>
              </a:extLst>
            </p:cNvPr>
            <p:cNvCxnSpPr>
              <a:cxnSpLocks/>
            </p:cNvCxnSpPr>
            <p:nvPr/>
          </p:nvCxnSpPr>
          <p:spPr>
            <a:xfrm>
              <a:off x="2408006" y="1421716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0C05412C-B89A-DD14-9260-3B87D63AF333}"/>
                </a:ext>
              </a:extLst>
            </p:cNvPr>
            <p:cNvCxnSpPr>
              <a:cxnSpLocks/>
            </p:cNvCxnSpPr>
            <p:nvPr/>
          </p:nvCxnSpPr>
          <p:spPr>
            <a:xfrm>
              <a:off x="2706510" y="1925222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9583CE6A-10A8-AF65-30E4-E8A033AA5873}"/>
                </a:ext>
              </a:extLst>
            </p:cNvPr>
            <p:cNvCxnSpPr>
              <a:cxnSpLocks/>
            </p:cNvCxnSpPr>
            <p:nvPr/>
          </p:nvCxnSpPr>
          <p:spPr>
            <a:xfrm>
              <a:off x="2913574" y="2009950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CB184B0C-61D7-E84D-B488-23D1527FC953}"/>
                </a:ext>
              </a:extLst>
            </p:cNvPr>
            <p:cNvCxnSpPr>
              <a:cxnSpLocks/>
            </p:cNvCxnSpPr>
            <p:nvPr/>
          </p:nvCxnSpPr>
          <p:spPr>
            <a:xfrm>
              <a:off x="3090901" y="1848130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FA2BFA75-8FA4-7B3C-CEFF-1B5B8EC5939A}"/>
                </a:ext>
              </a:extLst>
            </p:cNvPr>
            <p:cNvCxnSpPr>
              <a:cxnSpLocks/>
            </p:cNvCxnSpPr>
            <p:nvPr/>
          </p:nvCxnSpPr>
          <p:spPr>
            <a:xfrm>
              <a:off x="2797927" y="1638487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7B7CAB71-FA23-0BC0-A986-495B0CE2BE52}"/>
                </a:ext>
              </a:extLst>
            </p:cNvPr>
            <p:cNvCxnSpPr>
              <a:cxnSpLocks/>
            </p:cNvCxnSpPr>
            <p:nvPr/>
          </p:nvCxnSpPr>
          <p:spPr>
            <a:xfrm>
              <a:off x="3012835" y="1591877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35B3B27C-DA6A-F70E-6D32-1F19A71BF86C}"/>
                </a:ext>
              </a:extLst>
            </p:cNvPr>
            <p:cNvCxnSpPr>
              <a:cxnSpLocks/>
            </p:cNvCxnSpPr>
            <p:nvPr/>
          </p:nvCxnSpPr>
          <p:spPr>
            <a:xfrm>
              <a:off x="3167032" y="1366518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918A7141-0C4A-7688-B6C4-C5EA5CCC36F6}"/>
                </a:ext>
              </a:extLst>
            </p:cNvPr>
            <p:cNvCxnSpPr>
              <a:cxnSpLocks/>
            </p:cNvCxnSpPr>
            <p:nvPr/>
          </p:nvCxnSpPr>
          <p:spPr>
            <a:xfrm>
              <a:off x="3244131" y="1693507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1821FD62-9C77-ED1B-DA70-0D4B4549C74D}"/>
                </a:ext>
              </a:extLst>
            </p:cNvPr>
            <p:cNvCxnSpPr>
              <a:cxnSpLocks/>
            </p:cNvCxnSpPr>
            <p:nvPr/>
          </p:nvCxnSpPr>
          <p:spPr>
            <a:xfrm>
              <a:off x="3406038" y="1458928"/>
              <a:ext cx="0" cy="308693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re 1">
            <a:extLst>
              <a:ext uri="{FF2B5EF4-FFF2-40B4-BE49-F238E27FC236}">
                <a16:creationId xmlns:a16="http://schemas.microsoft.com/office/drawing/2014/main" id="{B913B4DB-2508-FA3A-41B8-07F7BAE2251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M</a:t>
            </a:r>
            <a:r>
              <a:rPr lang="en-US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ethods</a:t>
            </a:r>
            <a:r>
              <a:rPr lang="en-US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: Mechanical properties </a:t>
            </a:r>
            <a:endParaRPr lang="fr-BE" sz="3600" kern="1400" dirty="0"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CA03BED-8EA4-A6EE-0C9E-C1A4718FFB0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694375" y="1371464"/>
            <a:ext cx="2146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rgbClr val="7DA2D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Loaded surface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4D07515A-947D-BFE4-5156-26FE5A307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81920" y="1674261"/>
            <a:ext cx="1163217" cy="31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F = 40N 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17D75D44-9002-2EE7-668B-8EDF83C1CC8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309770" y="2483324"/>
            <a:ext cx="40272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Bone Materials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Homogeneous, elastic, isotropic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Poisson ratio               0.3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Young’s modulus       25 </a:t>
            </a:r>
            <a:r>
              <a:rPr lang="en-GB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GPa</a:t>
            </a:r>
            <a:endParaRPr lang="en-GB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27" name="ZoneTexte 1026">
            <a:extLst>
              <a:ext uri="{FF2B5EF4-FFF2-40B4-BE49-F238E27FC236}">
                <a16:creationId xmlns:a16="http://schemas.microsoft.com/office/drawing/2014/main" id="{842967C6-F47F-DCB6-5D5A-62AB789AC32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309770" y="1321587"/>
            <a:ext cx="39918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Mesh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µCT-based FE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Hexahedral elements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10 µm length</a:t>
            </a:r>
          </a:p>
        </p:txBody>
      </p:sp>
      <p:cxnSp>
        <p:nvCxnSpPr>
          <p:cNvPr id="1030" name="Connecteur droit 1029">
            <a:extLst>
              <a:ext uri="{FF2B5EF4-FFF2-40B4-BE49-F238E27FC236}">
                <a16:creationId xmlns:a16="http://schemas.microsoft.com/office/drawing/2014/main" id="{1861EEFD-B791-91F7-A74B-1B78DD215EC0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 flipV="1">
            <a:off x="8347368" y="3022809"/>
            <a:ext cx="0" cy="504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5" name="ZoneTexte 1054">
            <a:extLst>
              <a:ext uri="{FF2B5EF4-FFF2-40B4-BE49-F238E27FC236}">
                <a16:creationId xmlns:a16="http://schemas.microsoft.com/office/drawing/2014/main" id="{D5A06C2B-719F-4BC1-8BBE-3F98AD8BF31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246157" y="3217520"/>
            <a:ext cx="254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Constrained plane</a:t>
            </a:r>
          </a:p>
        </p:txBody>
      </p:sp>
      <p:sp>
        <p:nvSpPr>
          <p:cNvPr id="1056" name="Forme libre : forme 1055">
            <a:extLst>
              <a:ext uri="{FF2B5EF4-FFF2-40B4-BE49-F238E27FC236}">
                <a16:creationId xmlns:a16="http://schemas.microsoft.com/office/drawing/2014/main" id="{D35A75DF-B923-3AAA-914E-29D966F38FFC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2119449" y="3103862"/>
            <a:ext cx="1551985" cy="472130"/>
          </a:xfrm>
          <a:custGeom>
            <a:avLst/>
            <a:gdLst>
              <a:gd name="connsiteX0" fmla="*/ 0 w 1551985"/>
              <a:gd name="connsiteY0" fmla="*/ 0 h 472130"/>
              <a:gd name="connsiteX1" fmla="*/ 26125 w 1551985"/>
              <a:gd name="connsiteY1" fmla="*/ 68580 h 472130"/>
              <a:gd name="connsiteX2" fmla="*/ 81642 w 1551985"/>
              <a:gd name="connsiteY2" fmla="*/ 186145 h 472130"/>
              <a:gd name="connsiteX3" fmla="*/ 137160 w 1551985"/>
              <a:gd name="connsiteY3" fmla="*/ 274320 h 472130"/>
              <a:gd name="connsiteX4" fmla="*/ 163285 w 1551985"/>
              <a:gd name="connsiteY4" fmla="*/ 310242 h 472130"/>
              <a:gd name="connsiteX5" fmla="*/ 313508 w 1551985"/>
              <a:gd name="connsiteY5" fmla="*/ 382088 h 472130"/>
              <a:gd name="connsiteX6" fmla="*/ 329837 w 1551985"/>
              <a:gd name="connsiteY6" fmla="*/ 369025 h 472130"/>
              <a:gd name="connsiteX7" fmla="*/ 401682 w 1551985"/>
              <a:gd name="connsiteY7" fmla="*/ 342900 h 472130"/>
              <a:gd name="connsiteX8" fmla="*/ 515982 w 1551985"/>
              <a:gd name="connsiteY8" fmla="*/ 313508 h 472130"/>
              <a:gd name="connsiteX9" fmla="*/ 636814 w 1551985"/>
              <a:gd name="connsiteY9" fmla="*/ 310242 h 472130"/>
              <a:gd name="connsiteX10" fmla="*/ 757645 w 1551985"/>
              <a:gd name="connsiteY10" fmla="*/ 346165 h 472130"/>
              <a:gd name="connsiteX11" fmla="*/ 858882 w 1551985"/>
              <a:gd name="connsiteY11" fmla="*/ 398417 h 472130"/>
              <a:gd name="connsiteX12" fmla="*/ 898071 w 1551985"/>
              <a:gd name="connsiteY12" fmla="*/ 431074 h 472130"/>
              <a:gd name="connsiteX13" fmla="*/ 950322 w 1551985"/>
              <a:gd name="connsiteY13" fmla="*/ 395151 h 472130"/>
              <a:gd name="connsiteX14" fmla="*/ 956854 w 1551985"/>
              <a:gd name="connsiteY14" fmla="*/ 434340 h 472130"/>
              <a:gd name="connsiteX15" fmla="*/ 1028700 w 1551985"/>
              <a:gd name="connsiteY15" fmla="*/ 460465 h 472130"/>
              <a:gd name="connsiteX16" fmla="*/ 1191985 w 1551985"/>
              <a:gd name="connsiteY16" fmla="*/ 470262 h 472130"/>
              <a:gd name="connsiteX17" fmla="*/ 1433648 w 1551985"/>
              <a:gd name="connsiteY17" fmla="*/ 424542 h 472130"/>
              <a:gd name="connsiteX18" fmla="*/ 1541417 w 1551985"/>
              <a:gd name="connsiteY18" fmla="*/ 326571 h 472130"/>
              <a:gd name="connsiteX19" fmla="*/ 1547948 w 1551985"/>
              <a:gd name="connsiteY19" fmla="*/ 297180 h 472130"/>
              <a:gd name="connsiteX20" fmla="*/ 1547948 w 1551985"/>
              <a:gd name="connsiteY20" fmla="*/ 297180 h 47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51985" h="472130">
                <a:moveTo>
                  <a:pt x="0" y="0"/>
                </a:moveTo>
                <a:cubicBezTo>
                  <a:pt x="6259" y="18778"/>
                  <a:pt x="12518" y="37556"/>
                  <a:pt x="26125" y="68580"/>
                </a:cubicBezTo>
                <a:cubicBezTo>
                  <a:pt x="39732" y="99604"/>
                  <a:pt x="63136" y="151855"/>
                  <a:pt x="81642" y="186145"/>
                </a:cubicBezTo>
                <a:cubicBezTo>
                  <a:pt x="100148" y="220435"/>
                  <a:pt x="123553" y="253637"/>
                  <a:pt x="137160" y="274320"/>
                </a:cubicBezTo>
                <a:cubicBezTo>
                  <a:pt x="150767" y="295003"/>
                  <a:pt x="133894" y="292281"/>
                  <a:pt x="163285" y="310242"/>
                </a:cubicBezTo>
                <a:cubicBezTo>
                  <a:pt x="192676" y="328203"/>
                  <a:pt x="285749" y="372291"/>
                  <a:pt x="313508" y="382088"/>
                </a:cubicBezTo>
                <a:cubicBezTo>
                  <a:pt x="341267" y="391885"/>
                  <a:pt x="315141" y="375556"/>
                  <a:pt x="329837" y="369025"/>
                </a:cubicBezTo>
                <a:cubicBezTo>
                  <a:pt x="344533" y="362494"/>
                  <a:pt x="370658" y="352153"/>
                  <a:pt x="401682" y="342900"/>
                </a:cubicBezTo>
                <a:cubicBezTo>
                  <a:pt x="432706" y="333647"/>
                  <a:pt x="476793" y="318951"/>
                  <a:pt x="515982" y="313508"/>
                </a:cubicBezTo>
                <a:cubicBezTo>
                  <a:pt x="555171" y="308065"/>
                  <a:pt x="596537" y="304799"/>
                  <a:pt x="636814" y="310242"/>
                </a:cubicBezTo>
                <a:cubicBezTo>
                  <a:pt x="677091" y="315685"/>
                  <a:pt x="720634" y="331469"/>
                  <a:pt x="757645" y="346165"/>
                </a:cubicBezTo>
                <a:cubicBezTo>
                  <a:pt x="794656" y="360861"/>
                  <a:pt x="835478" y="384266"/>
                  <a:pt x="858882" y="398417"/>
                </a:cubicBezTo>
                <a:cubicBezTo>
                  <a:pt x="882286" y="412568"/>
                  <a:pt x="882831" y="431618"/>
                  <a:pt x="898071" y="431074"/>
                </a:cubicBezTo>
                <a:cubicBezTo>
                  <a:pt x="913311" y="430530"/>
                  <a:pt x="940525" y="394607"/>
                  <a:pt x="950322" y="395151"/>
                </a:cubicBezTo>
                <a:cubicBezTo>
                  <a:pt x="960119" y="395695"/>
                  <a:pt x="943791" y="423454"/>
                  <a:pt x="956854" y="434340"/>
                </a:cubicBezTo>
                <a:cubicBezTo>
                  <a:pt x="969917" y="445226"/>
                  <a:pt x="989511" y="454478"/>
                  <a:pt x="1028700" y="460465"/>
                </a:cubicBezTo>
                <a:cubicBezTo>
                  <a:pt x="1067889" y="466452"/>
                  <a:pt x="1124494" y="476249"/>
                  <a:pt x="1191985" y="470262"/>
                </a:cubicBezTo>
                <a:cubicBezTo>
                  <a:pt x="1259476" y="464275"/>
                  <a:pt x="1375409" y="448490"/>
                  <a:pt x="1433648" y="424542"/>
                </a:cubicBezTo>
                <a:cubicBezTo>
                  <a:pt x="1491887" y="400594"/>
                  <a:pt x="1522367" y="347798"/>
                  <a:pt x="1541417" y="326571"/>
                </a:cubicBezTo>
                <a:cubicBezTo>
                  <a:pt x="1560467" y="305344"/>
                  <a:pt x="1547948" y="297180"/>
                  <a:pt x="1547948" y="297180"/>
                </a:cubicBezTo>
                <a:lnTo>
                  <a:pt x="1547948" y="297180"/>
                </a:ln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AF4066-714B-29C8-0295-AF862A2CAD87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F02BDC-3A8D-6D2A-9BC8-621590844DA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6/10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1FDED26-9139-5566-8408-3921F2ED79F5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pic>
        <p:nvPicPr>
          <p:cNvPr id="13" name="Picture 2" descr="ICMMB 2024">
            <a:extLst>
              <a:ext uri="{FF2B5EF4-FFF2-40B4-BE49-F238E27FC236}">
                <a16:creationId xmlns:a16="http://schemas.microsoft.com/office/drawing/2014/main" id="{C128649C-9CC3-8875-314C-6F35F8EE390D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41" r="2270" b="49973"/>
          <a:stretch/>
        </p:blipFill>
        <p:spPr bwMode="auto">
          <a:xfrm>
            <a:off x="199687" y="6329885"/>
            <a:ext cx="1723837" cy="3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E26C71E-16A7-83F7-65BE-3C428BEA9C58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8728396" y="1393378"/>
            <a:ext cx="2805956" cy="3730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 = 2 </a:t>
            </a:r>
            <a:r>
              <a:rPr lang="fr-BE" sz="16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young</a:t>
            </a:r>
            <a:r>
              <a:rPr lang="fr-BE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and 1 </a:t>
            </a:r>
            <a:r>
              <a:rPr lang="fr-BE" sz="16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old</a:t>
            </a:r>
            <a:r>
              <a:rPr lang="fr-BE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BE" sz="16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samples</a:t>
            </a:r>
            <a:r>
              <a:rPr lang="fr-BE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en-US" sz="16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42D4B5B-3D0C-103E-272B-F03770FF39F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8978681" y="4770004"/>
            <a:ext cx="23053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Outcomes</a:t>
            </a: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Effective strain </a:t>
            </a:r>
            <a:endParaRPr lang="en-GB" sz="1800" b="1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2EA8A99-AC2B-212B-D01C-D291A2C5B4FE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3880492" y="4776499"/>
            <a:ext cx="158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rgbClr val="FEC2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Growth Plate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760F64D-61DB-B457-EBA0-6002A4B0C9D7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83771" y="3771215"/>
            <a:ext cx="1925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Sagittal section 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EB0B3C2-BED6-908A-40DB-D8820D278B18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3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9814" b="75997" l="296" r="29148">
                        <a14:foregroundMark x1="15630" y1="22074" x2="15630" y2="22074"/>
                        <a14:foregroundMark x1="16815" y1="23537" x2="16815" y2="23537"/>
                        <a14:foregroundMark x1="16889" y1="19814" x2="16889" y2="19814"/>
                        <a14:foregroundMark x1="28148" y1="40160" x2="28148" y2="40160"/>
                        <a14:foregroundMark x1="29259" y1="42021" x2="29259" y2="42021"/>
                        <a14:foregroundMark x1="1815" y1="34574" x2="1815" y2="34574"/>
                        <a14:foregroundMark x1="333" y1="37234" x2="333" y2="37234"/>
                        <a14:foregroundMark x1="7593" y1="75997" x2="7593" y2="75997"/>
                        <a14:foregroundMark x1="25704" y1="74801" x2="17185" y2="74801"/>
                        <a14:foregroundMark x1="17185" y1="74801" x2="8074" y2="63896"/>
                        <a14:foregroundMark x1="8074" y1="63896" x2="8074" y2="49801"/>
                        <a14:foregroundMark x1="8074" y1="49801" x2="19074" y2="47074"/>
                        <a14:foregroundMark x1="19074" y1="47074" x2="22037" y2="66755"/>
                        <a14:foregroundMark x1="22037" y1="66755" x2="20963" y2="69747"/>
                        <a14:foregroundMark x1="19111" y1="75731" x2="4407" y2="56981"/>
                        <a14:foregroundMark x1="4407" y1="56981" x2="7481" y2="42221"/>
                        <a14:foregroundMark x1="7481" y1="42221" x2="17185" y2="64694"/>
                        <a14:foregroundMark x1="17185" y1="64694" x2="10407" y2="70146"/>
                        <a14:foregroundMark x1="10407" y1="70146" x2="10185" y2="69747"/>
                        <a14:foregroundMark x1="4481" y1="45213" x2="4481" y2="45213"/>
                        <a14:foregroundMark x1="5222" y1="45080" x2="5222" y2="45080"/>
                        <a14:foregroundMark x1="8593" y1="35439" x2="8593" y2="35439"/>
                        <a14:foregroundMark x1="19778" y1="36303" x2="19778" y2="36303"/>
                        <a14:foregroundMark x1="18481" y1="35439" x2="18481" y2="35439"/>
                        <a14:foregroundMark x1="18037" y1="35372" x2="18037" y2="35372"/>
                        <a14:foregroundMark x1="7556" y1="36702" x2="7556" y2="36702"/>
                        <a14:backgroundMark x1="10630" y1="35904" x2="10630" y2="35904"/>
                        <a14:backgroundMark x1="10630" y1="35904" x2="10630" y2="35904"/>
                        <a14:backgroundMark x1="10630" y1="35904" x2="12630" y2="36569"/>
                        <a14:backgroundMark x1="18593" y1="37101" x2="21852" y2="39628"/>
                        <a14:backgroundMark x1="26148" y1="44681" x2="26148" y2="44681"/>
                        <a14:backgroundMark x1="24296" y1="42819" x2="24296" y2="42819"/>
                        <a14:backgroundMark x1="24296" y1="42819" x2="24296" y2="42819"/>
                        <a14:backgroundMark x1="25926" y1="43484" x2="25926" y2="43484"/>
                        <a14:backgroundMark x1="25926" y1="43484" x2="22667" y2="40691"/>
                        <a14:backgroundMark x1="407" y1="41888" x2="7148" y2="38165"/>
                        <a14:backgroundMark x1="14926" y1="34774" x2="14926" y2="34774"/>
                        <a14:backgroundMark x1="18148" y1="35040" x2="18148" y2="35040"/>
                        <a14:backgroundMark x1="18370" y1="34375" x2="18370" y2="34375"/>
                        <a14:backgroundMark x1="7556" y1="36370" x2="7556" y2="36370"/>
                        <a14:backgroundMark x1="14963" y1="34309" x2="14963" y2="3430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29" t="17462" r="69375" b="22253"/>
          <a:stretch/>
        </p:blipFill>
        <p:spPr>
          <a:xfrm>
            <a:off x="2066227" y="4068106"/>
            <a:ext cx="1907206" cy="2016912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160B7FB3-109F-544C-7A46-07BC10B774A5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3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3471" b="71676" l="1148" r="27556">
                        <a14:foregroundMark x1="1148" y1="40359" x2="1148" y2="40359"/>
                        <a14:backgroundMark x1="1407" y1="33710" x2="8815" y2="33777"/>
                        <a14:backgroundMark x1="8815" y1="33777" x2="16778" y2="33178"/>
                        <a14:backgroundMark x1="16778" y1="33178" x2="24481" y2="36104"/>
                        <a14:backgroundMark x1="24481" y1="36104" x2="17815" y2="25066"/>
                        <a14:backgroundMark x1="17815" y1="25066" x2="8148" y2="26330"/>
                        <a14:backgroundMark x1="8148" y1="26330" x2="3852" y2="30120"/>
                        <a14:backgroundMark x1="20741" y1="26529" x2="26148" y2="38564"/>
                        <a14:backgroundMark x1="26148" y1="38564" x2="21815" y2="24867"/>
                        <a14:backgroundMark x1="21815" y1="24867" x2="21667" y2="24734"/>
                        <a14:backgroundMark x1="22667" y1="37832" x2="22667" y2="37832"/>
                        <a14:backgroundMark x1="22370" y1="37832" x2="22370" y2="37832"/>
                        <a14:backgroundMark x1="24444" y1="40492" x2="24444" y2="40492"/>
                        <a14:backgroundMark x1="333" y1="38298" x2="333" y2="38298"/>
                        <a14:backgroundMark x1="2074" y1="38298" x2="2074" y2="38298"/>
                        <a14:backgroundMark x1="1037" y1="38896" x2="1037" y2="38896"/>
                        <a14:backgroundMark x1="3704" y1="38165" x2="3704" y2="38165"/>
                        <a14:backgroundMark x1="2963" y1="39029" x2="2963" y2="39029"/>
                        <a14:backgroundMark x1="4185" y1="48537" x2="4185" y2="48537"/>
                        <a14:backgroundMark x1="4519" y1="37832" x2="4519" y2="37832"/>
                        <a14:backgroundMark x1="2593" y1="45878" x2="16296" y2="41888"/>
                        <a14:backgroundMark x1="4926" y1="41755" x2="8296" y2="42221"/>
                        <a14:backgroundMark x1="6185" y1="41024" x2="7815" y2="39761"/>
                        <a14:backgroundMark x1="7556" y1="38697" x2="7556" y2="38697"/>
                        <a14:backgroundMark x1="6407" y1="39628" x2="7963" y2="39162"/>
                        <a14:backgroundMark x1="10000" y1="37766" x2="17370" y2="38231"/>
                        <a14:backgroundMark x1="17370" y1="38231" x2="11593" y2="40691"/>
                        <a14:backgroundMark x1="7556" y1="34707" x2="7556" y2="34707"/>
                        <a14:backgroundMark x1="7407" y1="35705" x2="4778" y2="36503"/>
                        <a14:backgroundMark x1="1370" y1="44149" x2="4185" y2="43883"/>
                        <a14:backgroundMark x1="9259" y1="41024" x2="10074" y2="43617"/>
                        <a14:backgroundMark x1="17296" y1="39029" x2="24667" y2="46742"/>
                        <a14:backgroundMark x1="24667" y1="46742" x2="16148" y2="46809"/>
                        <a14:backgroundMark x1="16148" y1="46809" x2="15148" y2="41556"/>
                        <a14:backgroundMark x1="26259" y1="35572" x2="26741" y2="33378"/>
                        <a14:backgroundMark x1="3074" y1="43085" x2="3074" y2="43085"/>
                        <a14:backgroundMark x1="3926" y1="42620" x2="3926" y2="42620"/>
                        <a14:backgroundMark x1="23000" y1="42686" x2="23000" y2="42686"/>
                        <a14:backgroundMark x1="25148" y1="46676" x2="25148" y2="46676"/>
                        <a14:backgroundMark x1="25296" y1="46742" x2="25296" y2="46742"/>
                        <a14:backgroundMark x1="25296" y1="46742" x2="25296" y2="46742"/>
                        <a14:backgroundMark x1="25630" y1="47340" x2="25630" y2="47340"/>
                        <a14:backgroundMark x1="25444" y1="47008" x2="25444" y2="47008"/>
                        <a14:backgroundMark x1="21926" y1="41290" x2="21926" y2="41290"/>
                        <a14:backgroundMark x1="22926" y1="42952" x2="22926" y2="42952"/>
                        <a14:backgroundMark x1="1370" y1="43351" x2="1370" y2="43351"/>
                        <a14:backgroundMark x1="8148" y1="38896" x2="8148" y2="38896"/>
                        <a14:backgroundMark x1="26037" y1="41356" x2="26037" y2="41356"/>
                        <a14:backgroundMark x1="26259" y1="41755" x2="26259" y2="41755"/>
                      </a14:backgroundRemoval>
                    </a14:imgEffect>
                  </a14:imgLayer>
                </a14:imgProps>
              </a:ext>
            </a:extLst>
          </a:blip>
          <a:srcRect l="-1129" t="32136" r="69375" b="52616"/>
          <a:stretch/>
        </p:blipFill>
        <p:spPr>
          <a:xfrm>
            <a:off x="2068069" y="4559049"/>
            <a:ext cx="1908000" cy="510335"/>
          </a:xfrm>
          <a:prstGeom prst="rect">
            <a:avLst/>
          </a:prstGeom>
        </p:spPr>
      </p:pic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F59E383A-6D65-529E-9E74-9D979AEF24BD}"/>
              </a:ext>
            </a:extLst>
          </p:cNvPr>
          <p:cNvCxnSpPr>
            <a:cxnSpLocks/>
          </p:cNvCxnSpPr>
          <p:nvPr>
            <p:custDataLst>
              <p:tags r:id="rId22"/>
            </p:custDataLst>
          </p:nvPr>
        </p:nvCxnSpPr>
        <p:spPr>
          <a:xfrm flipV="1">
            <a:off x="5539561" y="3939702"/>
            <a:ext cx="770209" cy="921859"/>
          </a:xfrm>
          <a:prstGeom prst="straightConnector1">
            <a:avLst/>
          </a:prstGeom>
          <a:ln w="38100">
            <a:solidFill>
              <a:srgbClr val="FEC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3C32F9AA-311F-A82B-E142-9686E18B2DE6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309770" y="3645061"/>
            <a:ext cx="51725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Growth Plate Materials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Homogeneous, elastic, isotropic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Poisson ratio               0.3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Young’s modulus       </a:t>
            </a:r>
            <a:r>
              <a:rPr lang="en-GB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5 MPa</a:t>
            </a: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GB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50 MPa </a:t>
            </a:r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and </a:t>
            </a:r>
            <a:r>
              <a:rPr lang="en-GB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500 MPa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E343C5D8-CC29-D07C-9D97-333C924BE9F7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 flipV="1">
            <a:off x="8357096" y="4197601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958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8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9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0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3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8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9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0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3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5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8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9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0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2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3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4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7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9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0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2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3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4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5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6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7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9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0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1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2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3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4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5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6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7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8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0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1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2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1319</Words>
  <Application>Microsoft Office PowerPoint</Application>
  <PresentationFormat>Grand écran</PresentationFormat>
  <Paragraphs>565</Paragraphs>
  <Slides>21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Segoe UI</vt:lpstr>
      <vt:lpstr>Source Sans Pro</vt:lpstr>
      <vt:lpstr>Aptos</vt:lpstr>
      <vt:lpstr>Cambria Math</vt:lpstr>
      <vt:lpstr>Arial</vt:lpstr>
      <vt:lpstr>Courier New</vt:lpstr>
      <vt:lpstr>Thème Office</vt:lpstr>
      <vt:lpstr>Présentation PowerPoint</vt:lpstr>
      <vt:lpstr>The Impact of Aging on the Proximal Tibia </vt:lpstr>
      <vt:lpstr>Methods </vt:lpstr>
      <vt:lpstr>Microstructural changes with age </vt:lpstr>
      <vt:lpstr>Microstructural changes with age </vt:lpstr>
      <vt:lpstr>Microstructural changes with age </vt:lpstr>
      <vt:lpstr>Methods: Mechanical properties </vt:lpstr>
      <vt:lpstr>Présentation PowerPoint</vt:lpstr>
      <vt:lpstr>Methods: Mechanical properties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Nanoindentation</vt:lpstr>
      <vt:lpstr>ParoSol simulations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Cantamessa Astrid</dc:creator>
  <cp:lastModifiedBy>Müller Laura</cp:lastModifiedBy>
  <cp:revision>149</cp:revision>
  <dcterms:created xsi:type="dcterms:W3CDTF">2022-06-19T08:37:42Z</dcterms:created>
  <dcterms:modified xsi:type="dcterms:W3CDTF">2024-10-16T07:54:31Z</dcterms:modified>
</cp:coreProperties>
</file>