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D4CE9-EEBF-475E-BB36-35E9A0E98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34A02E-9162-4325-BEB2-2B59599DA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54B6E-BBA1-43CA-9EA1-3246B21D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E6219-AA0D-4F71-8D4C-7A55EDE9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A9BFB8-2E77-48AF-9349-EC68E95D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774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875BA-44D6-47CA-89C2-49A7F052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520E9B-75BD-412A-8096-105EAFC85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1F6259-0353-4383-835C-FF5ADE6D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5D36C3-8B81-477B-ACC1-142879A6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9A355-77ED-4106-AB7B-C0F78D3F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69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D01519-F82E-4681-B6B9-C3ABF8E96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135DA5-9324-40B2-961C-235DD865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D94C9-825C-4326-8BEA-9395C7FB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3ADEB-AE5A-4E3E-98CC-9781BA78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6880C-8759-40C7-9264-1EDCA2F7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772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BC833-CAC9-49F8-8D75-48CC270C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C2608-A053-4C6D-946C-F5DBFC94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EA251-4525-419C-9804-45BA171C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BEA66-D7FF-485D-8361-AD9B0B0B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E0AF2-BECE-4A02-9ABD-F316F28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72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59E56-2A44-44E6-A758-7F46B527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72D586-7F25-4F1F-9D84-CDDC411C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F49995-621A-4403-8B56-DFA31F82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8A797F-A4AD-4516-9395-D5E676BE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FF3C9-7D19-4DA6-9D0A-38EBB0A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901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029F0-64DE-41CB-84CA-F4ED01BF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437A1-0447-4653-80CB-4DC9C30E4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C77FF0-3709-47C4-9F48-267C6717D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3B48BB-08C2-4B14-BB56-67492BF2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A5344-B65F-4738-A6E7-89BC9B7C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7D0901-72C5-4287-A965-BB9CFCFC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042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2E07-071B-4EE8-8854-7CD05DCC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08A97A-AD27-4781-8D39-E1DD6391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9E5BB-F295-4052-A639-CE5797A79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CF82F7-C4EA-444A-9F46-1CD3584A7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34370E-AE29-4885-A271-9ABFACB89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B1C248-5BAD-4235-8EDA-627D2E73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34AF21-1E57-4D50-9796-FFA7BBB8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384543-9EFF-4D30-9BC7-C80E81E6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278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A214F-190E-4C77-8019-33CDE679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2F8782-8EB3-479A-B2A4-A52D67B7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32A61B-627A-4ADB-B781-B7E648FB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8A428E-9D9F-4B35-9369-6AE7198A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470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FCE28C-F8C0-4D97-934D-DCE3C8CE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8D9835-8897-4D14-8C70-90BF9CC2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8974D6-9E63-42BD-A924-1879B81B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26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E8153-385B-4110-AC74-418225EC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26192-5C53-4EF2-87E1-59DCD52B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4511C5-4888-44AC-8C65-9BA5D01D4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67149-15B7-4482-9A4E-A046F3D9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83A0D1-9586-46B9-9DDB-A6840BA8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1990A5-E012-48B4-AF03-1B04FF70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114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8EA61-6F78-4A52-A461-41E090CE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6BE05A-2C77-412D-A0AE-8258F955F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37CBF6-E1D2-4B4A-9E63-408AF0F7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4553FE-2A13-49EB-AE78-62E1C433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5B9579-BC28-4B0B-BF48-8E4EDA77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C06F4A-E078-4253-BAE7-36653C41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79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DA4547-17D6-4967-9AE2-FB03397F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9A332A-9D39-4BE6-9CA9-4D064FDD0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A2083-F84C-45B3-97B4-240A307CD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EFAA-229B-4830-B152-3E751CB923A2}" type="datetimeFigureOut">
              <a:rPr lang="fr-BE" smtClean="0"/>
              <a:t>19-05-25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147792-97AF-4E95-9BBF-568C8137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5146F-C806-449D-9F14-217F712F3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76C6-9798-44AC-A948-F6B079C2E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366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09675-B798-4F25-A3B5-280217510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Anatomie du nerf facial (VII)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4C5A00-3ABF-4DFC-B801-7522BF5F9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6950"/>
            <a:ext cx="9144000" cy="1655762"/>
          </a:xfrm>
        </p:spPr>
        <p:txBody>
          <a:bodyPr/>
          <a:lstStyle/>
          <a:p>
            <a:r>
              <a:rPr lang="fr-BE" dirty="0"/>
              <a:t>Aude Lagier </a:t>
            </a:r>
          </a:p>
          <a:p>
            <a:r>
              <a:rPr lang="fr-BE" dirty="0"/>
              <a:t>Workshop ORL-Otologie 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F70B-A754-449A-9DE7-68159748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7" y="4612890"/>
            <a:ext cx="3048006" cy="1743460"/>
          </a:xfrm>
          <a:prstGeom prst="rect">
            <a:avLst/>
          </a:prstGeom>
        </p:spPr>
      </p:pic>
      <p:pic>
        <p:nvPicPr>
          <p:cNvPr id="5" name="Picture 4" descr="Résultat de recherche d'images pour &quot;sigle CHU de Liège&quot;">
            <a:extLst>
              <a:ext uri="{FF2B5EF4-FFF2-40B4-BE49-F238E27FC236}">
                <a16:creationId xmlns:a16="http://schemas.microsoft.com/office/drawing/2014/main" id="{501C0E7D-D0F4-417D-A507-D07460E3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03" y="4773174"/>
            <a:ext cx="3963077" cy="192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61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66F6F-D3F1-494F-BC1E-AB82B4B7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3EE824-BCDE-466C-915A-A3F5A6C42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4" y="-254904"/>
            <a:ext cx="9488502" cy="7112904"/>
          </a:xfrm>
        </p:spPr>
      </p:pic>
    </p:spTree>
    <p:extLst>
      <p:ext uri="{BB962C8B-B14F-4D97-AF65-F5344CB8AC3E}">
        <p14:creationId xmlns:p14="http://schemas.microsoft.com/office/powerpoint/2010/main" val="198686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D026F-B756-47F7-8CDD-AD31C049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DAA43F-2310-4F05-9C1A-14747CD26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94268"/>
            <a:ext cx="11918623" cy="6704225"/>
          </a:xfrm>
        </p:spPr>
      </p:pic>
    </p:spTree>
    <p:extLst>
      <p:ext uri="{BB962C8B-B14F-4D97-AF65-F5344CB8AC3E}">
        <p14:creationId xmlns:p14="http://schemas.microsoft.com/office/powerpoint/2010/main" val="159728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E949C-11C2-49B6-B714-EFFA8C0D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1CF7B8-76E5-4BB2-9A1F-976082F01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99" y="-18854"/>
            <a:ext cx="13126663" cy="7383748"/>
          </a:xfrm>
        </p:spPr>
      </p:pic>
    </p:spTree>
    <p:extLst>
      <p:ext uri="{BB962C8B-B14F-4D97-AF65-F5344CB8AC3E}">
        <p14:creationId xmlns:p14="http://schemas.microsoft.com/office/powerpoint/2010/main" val="231033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128FB-F468-400D-8702-0E7C5CF7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92921F-F90F-48E9-AA9D-1E64ABDCA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37" y="0"/>
            <a:ext cx="13046014" cy="7338383"/>
          </a:xfrm>
        </p:spPr>
      </p:pic>
    </p:spTree>
    <p:extLst>
      <p:ext uri="{BB962C8B-B14F-4D97-AF65-F5344CB8AC3E}">
        <p14:creationId xmlns:p14="http://schemas.microsoft.com/office/powerpoint/2010/main" val="30835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06D18-731A-45AC-B734-4B59523D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377CCF-3FA3-4709-96E4-2B29F9F01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" y="122546"/>
            <a:ext cx="11984975" cy="6741548"/>
          </a:xfrm>
        </p:spPr>
      </p:pic>
    </p:spTree>
    <p:extLst>
      <p:ext uri="{BB962C8B-B14F-4D97-AF65-F5344CB8AC3E}">
        <p14:creationId xmlns:p14="http://schemas.microsoft.com/office/powerpoint/2010/main" val="3653986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24933&quot;&gt;&lt;/object&gt;&lt;object type=&quot;2&quot; unique_id=&quot;24934&quot;&gt;&lt;object type=&quot;3&quot; unique_id=&quot;24935&quot;&gt;&lt;property id=&quot;20148&quot; value=&quot;5&quot;/&gt;&lt;property id=&quot;20300&quot; value=&quot;Diapositive 1 - &amp;quot;Anatomie du nerf facial (VII)&amp;quot;&quot;/&gt;&lt;property id=&quot;20307&quot; value=&quot;256&quot;/&gt;&lt;/object&gt;&lt;object type=&quot;3&quot; unique_id=&quot;24936&quot;&gt;&lt;property id=&quot;20148&quot; value=&quot;5&quot;/&gt;&lt;property id=&quot;20300&quot; value=&quot;Diapositive 2&quot;/&gt;&lt;property id=&quot;20307&quot; value=&quot;257&quot;/&gt;&lt;/object&gt;&lt;object type=&quot;3&quot; unique_id=&quot;24937&quot;&gt;&lt;property id=&quot;20148&quot; value=&quot;5&quot;/&gt;&lt;property id=&quot;20300&quot; value=&quot;Diapositive 3&quot;/&gt;&lt;property id=&quot;20307&quot; value=&quot;260&quot;/&gt;&lt;/object&gt;&lt;object type=&quot;3&quot; unique_id=&quot;24938&quot;&gt;&lt;property id=&quot;20148&quot; value=&quot;5&quot;/&gt;&lt;property id=&quot;20300&quot; value=&quot;Diapositive 4&quot;/&gt;&lt;property id=&quot;20307&quot; value=&quot;258&quot;/&gt;&lt;/object&gt;&lt;object type=&quot;3&quot; unique_id=&quot;24939&quot;&gt;&lt;property id=&quot;20148&quot; value=&quot;5&quot;/&gt;&lt;property id=&quot;20300&quot; value=&quot;Diapositive 5&quot;/&gt;&lt;property id=&quot;20307&quot; value=&quot;259&quot;/&gt;&lt;/object&gt;&lt;object type=&quot;3&quot; unique_id=&quot;24940&quot;&gt;&lt;property id=&quot;20148&quot; value=&quot;5&quot;/&gt;&lt;property id=&quot;20300&quot; value=&quot;Diapositiv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Anatomie du nerf facial (VII)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du nerf facial (VII)</dc:title>
  <dc:creator>Lagier Aude</dc:creator>
  <cp:lastModifiedBy>Lagier Aude</cp:lastModifiedBy>
  <cp:revision>2</cp:revision>
  <dcterms:created xsi:type="dcterms:W3CDTF">2025-05-19T21:50:53Z</dcterms:created>
  <dcterms:modified xsi:type="dcterms:W3CDTF">2025-05-19T21:53:19Z</dcterms:modified>
</cp:coreProperties>
</file>