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4" r:id="rId2"/>
    <p:sldId id="269" r:id="rId3"/>
    <p:sldId id="404" r:id="rId4"/>
    <p:sldId id="256" r:id="rId5"/>
    <p:sldId id="257" r:id="rId6"/>
    <p:sldId id="405" r:id="rId7"/>
    <p:sldId id="270" r:id="rId8"/>
    <p:sldId id="258" r:id="rId9"/>
    <p:sldId id="259" r:id="rId10"/>
    <p:sldId id="260" r:id="rId11"/>
    <p:sldId id="261" r:id="rId12"/>
    <p:sldId id="271" r:id="rId13"/>
    <p:sldId id="274" r:id="rId14"/>
    <p:sldId id="262" r:id="rId15"/>
    <p:sldId id="266" r:id="rId16"/>
    <p:sldId id="407" r:id="rId17"/>
    <p:sldId id="408" r:id="rId18"/>
    <p:sldId id="409" r:id="rId19"/>
  </p:sldIdLst>
  <p:sldSz cx="12192000" cy="6858000"/>
  <p:notesSz cx="6797675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D87017-0758-48F3-A462-CEB407C2EBB3}" v="196" dt="2025-05-05T13:32:38.9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29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3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idou Abdul Herrim" userId="4f5f10c3-f211-4ff1-acfa-76b5fdda7693" providerId="ADAL" clId="{73D87017-0758-48F3-A462-CEB407C2EBB3}"/>
    <pc:docChg chg="undo redo custSel addSld delSld modSld modNotesMaster">
      <pc:chgData name="Seidou Abdul Herrim" userId="4f5f10c3-f211-4ff1-acfa-76b5fdda7693" providerId="ADAL" clId="{73D87017-0758-48F3-A462-CEB407C2EBB3}" dt="2025-05-07T08:59:48.852" v="4704" actId="1038"/>
      <pc:docMkLst>
        <pc:docMk/>
      </pc:docMkLst>
      <pc:sldChg chg="addSp delSp modSp mod">
        <pc:chgData name="Seidou Abdul Herrim" userId="4f5f10c3-f211-4ff1-acfa-76b5fdda7693" providerId="ADAL" clId="{73D87017-0758-48F3-A462-CEB407C2EBB3}" dt="2025-05-05T10:05:58.128" v="4321" actId="20577"/>
        <pc:sldMkLst>
          <pc:docMk/>
          <pc:sldMk cId="384618696" sldId="256"/>
        </pc:sldMkLst>
        <pc:spChg chg="mod">
          <ac:chgData name="Seidou Abdul Herrim" userId="4f5f10c3-f211-4ff1-acfa-76b5fdda7693" providerId="ADAL" clId="{73D87017-0758-48F3-A462-CEB407C2EBB3}" dt="2025-04-08T12:55:07.181" v="1697"/>
          <ac:spMkLst>
            <pc:docMk/>
            <pc:sldMk cId="384618696" sldId="256"/>
            <ac:spMk id="3" creationId="{91753B66-014A-6751-2F1F-F861F29F1FBF}"/>
          </ac:spMkLst>
        </pc:spChg>
        <pc:spChg chg="add mod">
          <ac:chgData name="Seidou Abdul Herrim" userId="4f5f10c3-f211-4ff1-acfa-76b5fdda7693" providerId="ADAL" clId="{73D87017-0758-48F3-A462-CEB407C2EBB3}" dt="2025-04-17T10:03:15.418" v="3786" actId="2711"/>
          <ac:spMkLst>
            <pc:docMk/>
            <pc:sldMk cId="384618696" sldId="256"/>
            <ac:spMk id="5" creationId="{886A7E0F-BE28-0AD5-94F7-3F3954909969}"/>
          </ac:spMkLst>
        </pc:spChg>
        <pc:spChg chg="add mod">
          <ac:chgData name="Seidou Abdul Herrim" userId="4f5f10c3-f211-4ff1-acfa-76b5fdda7693" providerId="ADAL" clId="{73D87017-0758-48F3-A462-CEB407C2EBB3}" dt="2025-04-17T10:03:15.418" v="3786" actId="2711"/>
          <ac:spMkLst>
            <pc:docMk/>
            <pc:sldMk cId="384618696" sldId="256"/>
            <ac:spMk id="7" creationId="{3C703AB8-031F-1620-DAE8-58E7A2B79E5A}"/>
          </ac:spMkLst>
        </pc:spChg>
        <pc:spChg chg="add mod">
          <ac:chgData name="Seidou Abdul Herrim" userId="4f5f10c3-f211-4ff1-acfa-76b5fdda7693" providerId="ADAL" clId="{73D87017-0758-48F3-A462-CEB407C2EBB3}" dt="2025-05-05T10:05:49.024" v="4319" actId="20577"/>
          <ac:spMkLst>
            <pc:docMk/>
            <pc:sldMk cId="384618696" sldId="256"/>
            <ac:spMk id="9" creationId="{5C413503-C751-F494-97EA-542E06514DC7}"/>
          </ac:spMkLst>
        </pc:spChg>
        <pc:spChg chg="add mod">
          <ac:chgData name="Seidou Abdul Herrim" userId="4f5f10c3-f211-4ff1-acfa-76b5fdda7693" providerId="ADAL" clId="{73D87017-0758-48F3-A462-CEB407C2EBB3}" dt="2025-04-17T10:03:15.418" v="3786" actId="2711"/>
          <ac:spMkLst>
            <pc:docMk/>
            <pc:sldMk cId="384618696" sldId="256"/>
            <ac:spMk id="10" creationId="{AF7614F5-701E-DEC2-BD51-41EA0642708B}"/>
          </ac:spMkLst>
        </pc:spChg>
        <pc:spChg chg="add mod">
          <ac:chgData name="Seidou Abdul Herrim" userId="4f5f10c3-f211-4ff1-acfa-76b5fdda7693" providerId="ADAL" clId="{73D87017-0758-48F3-A462-CEB407C2EBB3}" dt="2025-05-05T10:05:58.128" v="4321" actId="20577"/>
          <ac:spMkLst>
            <pc:docMk/>
            <pc:sldMk cId="384618696" sldId="256"/>
            <ac:spMk id="13" creationId="{221BCF9F-A9E7-A39F-DBDA-5FC8BBDA366F}"/>
          </ac:spMkLst>
        </pc:spChg>
        <pc:spChg chg="add mod">
          <ac:chgData name="Seidou Abdul Herrim" userId="4f5f10c3-f211-4ff1-acfa-76b5fdda7693" providerId="ADAL" clId="{73D87017-0758-48F3-A462-CEB407C2EBB3}" dt="2025-04-17T10:03:15.418" v="3786" actId="2711"/>
          <ac:spMkLst>
            <pc:docMk/>
            <pc:sldMk cId="384618696" sldId="256"/>
            <ac:spMk id="14" creationId="{6274F1D0-46A8-45DA-8F1F-0E4D02F0EBF2}"/>
          </ac:spMkLst>
        </pc:spChg>
        <pc:spChg chg="add mod">
          <ac:chgData name="Seidou Abdul Herrim" userId="4f5f10c3-f211-4ff1-acfa-76b5fdda7693" providerId="ADAL" clId="{73D87017-0758-48F3-A462-CEB407C2EBB3}" dt="2025-04-17T10:03:15.418" v="3786" actId="2711"/>
          <ac:spMkLst>
            <pc:docMk/>
            <pc:sldMk cId="384618696" sldId="256"/>
            <ac:spMk id="16" creationId="{EFF51834-C916-BD73-E000-CC7F744A4DEC}"/>
          </ac:spMkLst>
        </pc:spChg>
        <pc:spChg chg="add mod">
          <ac:chgData name="Seidou Abdul Herrim" userId="4f5f10c3-f211-4ff1-acfa-76b5fdda7693" providerId="ADAL" clId="{73D87017-0758-48F3-A462-CEB407C2EBB3}" dt="2025-04-15T07:25:58.182" v="2763" actId="114"/>
          <ac:spMkLst>
            <pc:docMk/>
            <pc:sldMk cId="384618696" sldId="256"/>
            <ac:spMk id="17" creationId="{56C3101E-00C6-074D-24D6-B0AC40049686}"/>
          </ac:spMkLst>
        </pc:spChg>
        <pc:spChg chg="add mod">
          <ac:chgData name="Seidou Abdul Herrim" userId="4f5f10c3-f211-4ff1-acfa-76b5fdda7693" providerId="ADAL" clId="{73D87017-0758-48F3-A462-CEB407C2EBB3}" dt="2025-04-17T10:03:15.418" v="3786" actId="2711"/>
          <ac:spMkLst>
            <pc:docMk/>
            <pc:sldMk cId="384618696" sldId="256"/>
            <ac:spMk id="19" creationId="{E8F0A106-1357-065E-33EF-34A8AAB0B83C}"/>
          </ac:spMkLst>
        </pc:spChg>
        <pc:spChg chg="add mod">
          <ac:chgData name="Seidou Abdul Herrim" userId="4f5f10c3-f211-4ff1-acfa-76b5fdda7693" providerId="ADAL" clId="{73D87017-0758-48F3-A462-CEB407C2EBB3}" dt="2025-03-27T13:02:21.620" v="409"/>
          <ac:spMkLst>
            <pc:docMk/>
            <pc:sldMk cId="384618696" sldId="256"/>
            <ac:spMk id="20" creationId="{DD46B185-B62B-C382-5698-7AD781CE9A56}"/>
          </ac:spMkLst>
        </pc:spChg>
        <pc:spChg chg="add mod">
          <ac:chgData name="Seidou Abdul Herrim" userId="4f5f10c3-f211-4ff1-acfa-76b5fdda7693" providerId="ADAL" clId="{73D87017-0758-48F3-A462-CEB407C2EBB3}" dt="2025-04-15T07:05:48.039" v="2631" actId="1038"/>
          <ac:spMkLst>
            <pc:docMk/>
            <pc:sldMk cId="384618696" sldId="256"/>
            <ac:spMk id="23" creationId="{8AC0DB10-FAA1-C9B3-7C1C-794B9BB76E95}"/>
          </ac:spMkLst>
        </pc:spChg>
        <pc:grpChg chg="add mod">
          <ac:chgData name="Seidou Abdul Herrim" userId="4f5f10c3-f211-4ff1-acfa-76b5fdda7693" providerId="ADAL" clId="{73D87017-0758-48F3-A462-CEB407C2EBB3}" dt="2025-04-08T12:55:07.181" v="1697"/>
          <ac:grpSpMkLst>
            <pc:docMk/>
            <pc:sldMk cId="384618696" sldId="256"/>
            <ac:grpSpMk id="2" creationId="{3D2A60B2-54E9-797A-84AD-F0CDAD45EFEF}"/>
          </ac:grpSpMkLst>
        </pc:grpChg>
        <pc:graphicFrameChg chg="add mod modGraphic">
          <ac:chgData name="Seidou Abdul Herrim" userId="4f5f10c3-f211-4ff1-acfa-76b5fdda7693" providerId="ADAL" clId="{73D87017-0758-48F3-A462-CEB407C2EBB3}" dt="2025-03-27T09:22:18.681" v="329" actId="2062"/>
          <ac:graphicFrameMkLst>
            <pc:docMk/>
            <pc:sldMk cId="384618696" sldId="256"/>
            <ac:graphicFrameMk id="4" creationId="{B7CD5743-0A97-8D20-0125-1620AC0C303B}"/>
          </ac:graphicFrameMkLst>
        </pc:graphicFrameChg>
        <pc:picChg chg="mod">
          <ac:chgData name="Seidou Abdul Herrim" userId="4f5f10c3-f211-4ff1-acfa-76b5fdda7693" providerId="ADAL" clId="{73D87017-0758-48F3-A462-CEB407C2EBB3}" dt="2025-04-08T12:55:07.181" v="1697"/>
          <ac:picMkLst>
            <pc:docMk/>
            <pc:sldMk cId="384618696" sldId="256"/>
            <ac:picMk id="6" creationId="{D3048445-F301-CA17-836D-AF76C3841E1C}"/>
          </ac:picMkLst>
        </pc:picChg>
        <pc:picChg chg="add mod">
          <ac:chgData name="Seidou Abdul Herrim" userId="4f5f10c3-f211-4ff1-acfa-76b5fdda7693" providerId="ADAL" clId="{73D87017-0758-48F3-A462-CEB407C2EBB3}" dt="2025-03-27T09:22:32.071" v="332" actId="14100"/>
          <ac:picMkLst>
            <pc:docMk/>
            <pc:sldMk cId="384618696" sldId="256"/>
            <ac:picMk id="8" creationId="{2EF49BCF-E7DA-4B04-6E4E-C0B585192987}"/>
          </ac:picMkLst>
        </pc:picChg>
        <pc:picChg chg="mod">
          <ac:chgData name="Seidou Abdul Herrim" userId="4f5f10c3-f211-4ff1-acfa-76b5fdda7693" providerId="ADAL" clId="{73D87017-0758-48F3-A462-CEB407C2EBB3}" dt="2025-04-08T12:55:07.181" v="1697"/>
          <ac:picMkLst>
            <pc:docMk/>
            <pc:sldMk cId="384618696" sldId="256"/>
            <ac:picMk id="11" creationId="{E5E44864-AFD1-777E-9376-DECBA7118AD0}"/>
          </ac:picMkLst>
        </pc:picChg>
        <pc:picChg chg="add mod">
          <ac:chgData name="Seidou Abdul Herrim" userId="4f5f10c3-f211-4ff1-acfa-76b5fdda7693" providerId="ADAL" clId="{73D87017-0758-48F3-A462-CEB407C2EBB3}" dt="2025-04-11T12:38:00.859" v="2520" actId="1036"/>
          <ac:picMkLst>
            <pc:docMk/>
            <pc:sldMk cId="384618696" sldId="256"/>
            <ac:picMk id="18" creationId="{FB816C67-B2E1-9488-AD56-8F9CF6B5A159}"/>
          </ac:picMkLst>
        </pc:picChg>
        <pc:picChg chg="mod">
          <ac:chgData name="Seidou Abdul Herrim" userId="4f5f10c3-f211-4ff1-acfa-76b5fdda7693" providerId="ADAL" clId="{73D87017-0758-48F3-A462-CEB407C2EBB3}" dt="2025-04-08T12:55:07.181" v="1697"/>
          <ac:picMkLst>
            <pc:docMk/>
            <pc:sldMk cId="384618696" sldId="256"/>
            <ac:picMk id="21" creationId="{5F7D04B8-E232-C730-AFAD-C74C44CC84BF}"/>
          </ac:picMkLst>
        </pc:picChg>
        <pc:cxnChg chg="add mod">
          <ac:chgData name="Seidou Abdul Herrim" userId="4f5f10c3-f211-4ff1-acfa-76b5fdda7693" providerId="ADAL" clId="{73D87017-0758-48F3-A462-CEB407C2EBB3}" dt="2025-04-11T12:38:40.593" v="2532" actId="1036"/>
          <ac:cxnSpMkLst>
            <pc:docMk/>
            <pc:sldMk cId="384618696" sldId="256"/>
            <ac:cxnSpMk id="15" creationId="{DB85C7B4-75FB-7CCC-9172-3ABE45EC2B8D}"/>
          </ac:cxnSpMkLst>
        </pc:cxnChg>
      </pc:sldChg>
      <pc:sldChg chg="addSp delSp modSp mod">
        <pc:chgData name="Seidou Abdul Herrim" userId="4f5f10c3-f211-4ff1-acfa-76b5fdda7693" providerId="ADAL" clId="{73D87017-0758-48F3-A462-CEB407C2EBB3}" dt="2025-05-05T13:34:52.349" v="4697" actId="1076"/>
        <pc:sldMkLst>
          <pc:docMk/>
          <pc:sldMk cId="2488899466" sldId="257"/>
        </pc:sldMkLst>
        <pc:spChg chg="add mod">
          <ac:chgData name="Seidou Abdul Herrim" userId="4f5f10c3-f211-4ff1-acfa-76b5fdda7693" providerId="ADAL" clId="{73D87017-0758-48F3-A462-CEB407C2EBB3}" dt="2025-05-05T13:32:51.585" v="4663" actId="1076"/>
          <ac:spMkLst>
            <pc:docMk/>
            <pc:sldMk cId="2488899466" sldId="257"/>
            <ac:spMk id="2" creationId="{9DC6DCC9-883C-80A1-2552-A80251A850C3}"/>
          </ac:spMkLst>
        </pc:spChg>
        <pc:spChg chg="add mod">
          <ac:chgData name="Seidou Abdul Herrim" userId="4f5f10c3-f211-4ff1-acfa-76b5fdda7693" providerId="ADAL" clId="{73D87017-0758-48F3-A462-CEB407C2EBB3}" dt="2025-05-05T10:06:24.705" v="4322" actId="20577"/>
          <ac:spMkLst>
            <pc:docMk/>
            <pc:sldMk cId="2488899466" sldId="257"/>
            <ac:spMk id="3" creationId="{E3B50EDB-716E-1F9E-5194-189062D204E7}"/>
          </ac:spMkLst>
        </pc:spChg>
        <pc:spChg chg="add mod">
          <ac:chgData name="Seidou Abdul Herrim" userId="4f5f10c3-f211-4ff1-acfa-76b5fdda7693" providerId="ADAL" clId="{73D87017-0758-48F3-A462-CEB407C2EBB3}" dt="2025-04-17T10:03:25.062" v="3787" actId="2711"/>
          <ac:spMkLst>
            <pc:docMk/>
            <pc:sldMk cId="2488899466" sldId="257"/>
            <ac:spMk id="5" creationId="{F0BE0BA4-D1CD-908F-EA0C-87F6DFBEEC33}"/>
          </ac:spMkLst>
        </pc:spChg>
        <pc:spChg chg="add mod">
          <ac:chgData name="Seidou Abdul Herrim" userId="4f5f10c3-f211-4ff1-acfa-76b5fdda7693" providerId="ADAL" clId="{73D87017-0758-48F3-A462-CEB407C2EBB3}" dt="2025-05-05T13:34:52.349" v="4697" actId="1076"/>
          <ac:spMkLst>
            <pc:docMk/>
            <pc:sldMk cId="2488899466" sldId="257"/>
            <ac:spMk id="6" creationId="{952C91B1-097A-784D-8142-8E5D333AFA0F}"/>
          </ac:spMkLst>
        </pc:spChg>
        <pc:spChg chg="add mod">
          <ac:chgData name="Seidou Abdul Herrim" userId="4f5f10c3-f211-4ff1-acfa-76b5fdda7693" providerId="ADAL" clId="{73D87017-0758-48F3-A462-CEB407C2EBB3}" dt="2025-04-18T10:26:03.783" v="4113" actId="20577"/>
          <ac:spMkLst>
            <pc:docMk/>
            <pc:sldMk cId="2488899466" sldId="257"/>
            <ac:spMk id="7" creationId="{0DAFA9EB-3A21-1127-1C8D-E2844BAE276B}"/>
          </ac:spMkLst>
        </pc:spChg>
        <pc:spChg chg="mod">
          <ac:chgData name="Seidou Abdul Herrim" userId="4f5f10c3-f211-4ff1-acfa-76b5fdda7693" providerId="ADAL" clId="{73D87017-0758-48F3-A462-CEB407C2EBB3}" dt="2025-04-08T12:55:10.674" v="1699"/>
          <ac:spMkLst>
            <pc:docMk/>
            <pc:sldMk cId="2488899466" sldId="257"/>
            <ac:spMk id="13" creationId="{F117FF24-6093-5278-9217-9FC2B2686249}"/>
          </ac:spMkLst>
        </pc:spChg>
        <pc:spChg chg="add mod">
          <ac:chgData name="Seidou Abdul Herrim" userId="4f5f10c3-f211-4ff1-acfa-76b5fdda7693" providerId="ADAL" clId="{73D87017-0758-48F3-A462-CEB407C2EBB3}" dt="2025-04-17T10:03:25.062" v="3787" actId="2711"/>
          <ac:spMkLst>
            <pc:docMk/>
            <pc:sldMk cId="2488899466" sldId="257"/>
            <ac:spMk id="17" creationId="{649C6ED6-5DF1-01ED-08D2-7CF2DD35A3AF}"/>
          </ac:spMkLst>
        </pc:spChg>
        <pc:spChg chg="add mod">
          <ac:chgData name="Seidou Abdul Herrim" userId="4f5f10c3-f211-4ff1-acfa-76b5fdda7693" providerId="ADAL" clId="{73D87017-0758-48F3-A462-CEB407C2EBB3}" dt="2025-04-15T07:05:51.687" v="2632"/>
          <ac:spMkLst>
            <pc:docMk/>
            <pc:sldMk cId="2488899466" sldId="257"/>
            <ac:spMk id="18" creationId="{CFD79341-9E92-A4A9-F873-AD4641B8B4F0}"/>
          </ac:spMkLst>
        </pc:spChg>
        <pc:spChg chg="add mod">
          <ac:chgData name="Seidou Abdul Herrim" userId="4f5f10c3-f211-4ff1-acfa-76b5fdda7693" providerId="ADAL" clId="{73D87017-0758-48F3-A462-CEB407C2EBB3}" dt="2025-03-27T13:02:25.922" v="410"/>
          <ac:spMkLst>
            <pc:docMk/>
            <pc:sldMk cId="2488899466" sldId="257"/>
            <ac:spMk id="23" creationId="{11B6B30D-665E-3950-3393-2673C3E42DBD}"/>
          </ac:spMkLst>
        </pc:spChg>
        <pc:grpChg chg="add mod">
          <ac:chgData name="Seidou Abdul Herrim" userId="4f5f10c3-f211-4ff1-acfa-76b5fdda7693" providerId="ADAL" clId="{73D87017-0758-48F3-A462-CEB407C2EBB3}" dt="2025-04-08T12:55:10.674" v="1699"/>
          <ac:grpSpMkLst>
            <pc:docMk/>
            <pc:sldMk cId="2488899466" sldId="257"/>
            <ac:grpSpMk id="4" creationId="{AC4D392E-8646-4065-A101-22053B089B2D}"/>
          </ac:grpSpMkLst>
        </pc:grpChg>
        <pc:picChg chg="mod">
          <ac:chgData name="Seidou Abdul Herrim" userId="4f5f10c3-f211-4ff1-acfa-76b5fdda7693" providerId="ADAL" clId="{73D87017-0758-48F3-A462-CEB407C2EBB3}" dt="2025-04-08T12:55:10.674" v="1699"/>
          <ac:picMkLst>
            <pc:docMk/>
            <pc:sldMk cId="2488899466" sldId="257"/>
            <ac:picMk id="24" creationId="{EF7E6C54-B0FC-A78E-1316-2A3619AF1127}"/>
          </ac:picMkLst>
        </pc:picChg>
        <pc:picChg chg="mod">
          <ac:chgData name="Seidou Abdul Herrim" userId="4f5f10c3-f211-4ff1-acfa-76b5fdda7693" providerId="ADAL" clId="{73D87017-0758-48F3-A462-CEB407C2EBB3}" dt="2025-04-08T12:55:10.674" v="1699"/>
          <ac:picMkLst>
            <pc:docMk/>
            <pc:sldMk cId="2488899466" sldId="257"/>
            <ac:picMk id="25" creationId="{49F9CA8B-8059-EEFB-ECDF-9E511CDE5B40}"/>
          </ac:picMkLst>
        </pc:picChg>
        <pc:picChg chg="mod">
          <ac:chgData name="Seidou Abdul Herrim" userId="4f5f10c3-f211-4ff1-acfa-76b5fdda7693" providerId="ADAL" clId="{73D87017-0758-48F3-A462-CEB407C2EBB3}" dt="2025-04-08T12:55:10.674" v="1699"/>
          <ac:picMkLst>
            <pc:docMk/>
            <pc:sldMk cId="2488899466" sldId="257"/>
            <ac:picMk id="26" creationId="{D97A817D-CE02-323C-EBCF-1E61002AB665}"/>
          </ac:picMkLst>
        </pc:picChg>
        <pc:picChg chg="add mod">
          <ac:chgData name="Seidou Abdul Herrim" userId="4f5f10c3-f211-4ff1-acfa-76b5fdda7693" providerId="ADAL" clId="{73D87017-0758-48F3-A462-CEB407C2EBB3}" dt="2025-05-05T13:32:48.808" v="4662" actId="1076"/>
          <ac:picMkLst>
            <pc:docMk/>
            <pc:sldMk cId="2488899466" sldId="257"/>
            <ac:picMk id="27" creationId="{57ABA2EF-5E05-6FB1-E652-95485A9927A0}"/>
          </ac:picMkLst>
        </pc:picChg>
      </pc:sldChg>
      <pc:sldChg chg="addSp delSp modSp mod">
        <pc:chgData name="Seidou Abdul Herrim" userId="4f5f10c3-f211-4ff1-acfa-76b5fdda7693" providerId="ADAL" clId="{73D87017-0758-48F3-A462-CEB407C2EBB3}" dt="2025-04-17T10:04:27.776" v="3793" actId="2711"/>
        <pc:sldMkLst>
          <pc:docMk/>
          <pc:sldMk cId="993905568" sldId="258"/>
        </pc:sldMkLst>
        <pc:spChg chg="add mod ord">
          <ac:chgData name="Seidou Abdul Herrim" userId="4f5f10c3-f211-4ff1-acfa-76b5fdda7693" providerId="ADAL" clId="{73D87017-0758-48F3-A462-CEB407C2EBB3}" dt="2025-04-17T10:04:27.776" v="3793" actId="2711"/>
          <ac:spMkLst>
            <pc:docMk/>
            <pc:sldMk cId="993905568" sldId="258"/>
            <ac:spMk id="2" creationId="{9E5BAD66-D9C9-3A9A-A271-39021CC5376B}"/>
          </ac:spMkLst>
        </pc:spChg>
        <pc:spChg chg="add mod">
          <ac:chgData name="Seidou Abdul Herrim" userId="4f5f10c3-f211-4ff1-acfa-76b5fdda7693" providerId="ADAL" clId="{73D87017-0758-48F3-A462-CEB407C2EBB3}" dt="2025-04-17T10:04:27.776" v="3793" actId="2711"/>
          <ac:spMkLst>
            <pc:docMk/>
            <pc:sldMk cId="993905568" sldId="258"/>
            <ac:spMk id="4" creationId="{0910C07A-3639-3C07-CE81-6185AF41FE80}"/>
          </ac:spMkLst>
        </pc:spChg>
        <pc:spChg chg="add mod">
          <ac:chgData name="Seidou Abdul Herrim" userId="4f5f10c3-f211-4ff1-acfa-76b5fdda7693" providerId="ADAL" clId="{73D87017-0758-48F3-A462-CEB407C2EBB3}" dt="2025-04-17T10:04:27.776" v="3793" actId="2711"/>
          <ac:spMkLst>
            <pc:docMk/>
            <pc:sldMk cId="993905568" sldId="258"/>
            <ac:spMk id="7" creationId="{6D613C5D-E33C-F136-F360-3F7E1CABB2F5}"/>
          </ac:spMkLst>
        </pc:spChg>
        <pc:spChg chg="mod">
          <ac:chgData name="Seidou Abdul Herrim" userId="4f5f10c3-f211-4ff1-acfa-76b5fdda7693" providerId="ADAL" clId="{73D87017-0758-48F3-A462-CEB407C2EBB3}" dt="2025-04-08T12:55:19.325" v="1703"/>
          <ac:spMkLst>
            <pc:docMk/>
            <pc:sldMk cId="993905568" sldId="258"/>
            <ac:spMk id="8" creationId="{553242A6-F434-C76F-1751-59C105A48483}"/>
          </ac:spMkLst>
        </pc:spChg>
        <pc:spChg chg="add mod">
          <ac:chgData name="Seidou Abdul Herrim" userId="4f5f10c3-f211-4ff1-acfa-76b5fdda7693" providerId="ADAL" clId="{73D87017-0758-48F3-A462-CEB407C2EBB3}" dt="2025-04-17T10:04:27.776" v="3793" actId="2711"/>
          <ac:spMkLst>
            <pc:docMk/>
            <pc:sldMk cId="993905568" sldId="258"/>
            <ac:spMk id="9" creationId="{30C91001-D949-04FA-8D78-04CF500A2A0D}"/>
          </ac:spMkLst>
        </pc:spChg>
        <pc:spChg chg="add mod">
          <ac:chgData name="Seidou Abdul Herrim" userId="4f5f10c3-f211-4ff1-acfa-76b5fdda7693" providerId="ADAL" clId="{73D87017-0758-48F3-A462-CEB407C2EBB3}" dt="2025-04-17T10:04:27.776" v="3793" actId="2711"/>
          <ac:spMkLst>
            <pc:docMk/>
            <pc:sldMk cId="993905568" sldId="258"/>
            <ac:spMk id="10" creationId="{7CA5E3B5-0E34-FC54-FC94-1F73FD43AE23}"/>
          </ac:spMkLst>
        </pc:spChg>
        <pc:spChg chg="add mod">
          <ac:chgData name="Seidou Abdul Herrim" userId="4f5f10c3-f211-4ff1-acfa-76b5fdda7693" providerId="ADAL" clId="{73D87017-0758-48F3-A462-CEB407C2EBB3}" dt="2025-04-17T10:04:27.776" v="3793" actId="2711"/>
          <ac:spMkLst>
            <pc:docMk/>
            <pc:sldMk cId="993905568" sldId="258"/>
            <ac:spMk id="11" creationId="{AE18680B-0825-5A8F-7A47-D1DCD5420B15}"/>
          </ac:spMkLst>
        </pc:spChg>
        <pc:spChg chg="add mod">
          <ac:chgData name="Seidou Abdul Herrim" userId="4f5f10c3-f211-4ff1-acfa-76b5fdda7693" providerId="ADAL" clId="{73D87017-0758-48F3-A462-CEB407C2EBB3}" dt="2025-04-15T07:05:55.360" v="2634"/>
          <ac:spMkLst>
            <pc:docMk/>
            <pc:sldMk cId="993905568" sldId="258"/>
            <ac:spMk id="12" creationId="{340502A4-0EDE-214C-C05E-0E0A669576B3}"/>
          </ac:spMkLst>
        </pc:spChg>
        <pc:spChg chg="add mod">
          <ac:chgData name="Seidou Abdul Herrim" userId="4f5f10c3-f211-4ff1-acfa-76b5fdda7693" providerId="ADAL" clId="{73D87017-0758-48F3-A462-CEB407C2EBB3}" dt="2025-04-17T09:59:23.498" v="3766" actId="1076"/>
          <ac:spMkLst>
            <pc:docMk/>
            <pc:sldMk cId="993905568" sldId="258"/>
            <ac:spMk id="13" creationId="{E1923A23-AFB3-83BB-A5D2-5A2554D4AA94}"/>
          </ac:spMkLst>
        </pc:spChg>
        <pc:spChg chg="add mod">
          <ac:chgData name="Seidou Abdul Herrim" userId="4f5f10c3-f211-4ff1-acfa-76b5fdda7693" providerId="ADAL" clId="{73D87017-0758-48F3-A462-CEB407C2EBB3}" dt="2025-03-27T13:02:38.668" v="413"/>
          <ac:spMkLst>
            <pc:docMk/>
            <pc:sldMk cId="993905568" sldId="258"/>
            <ac:spMk id="15" creationId="{92815E50-F9AD-F3A0-A797-05F404B3A65C}"/>
          </ac:spMkLst>
        </pc:spChg>
        <pc:grpChg chg="add mod">
          <ac:chgData name="Seidou Abdul Herrim" userId="4f5f10c3-f211-4ff1-acfa-76b5fdda7693" providerId="ADAL" clId="{73D87017-0758-48F3-A462-CEB407C2EBB3}" dt="2025-04-08T12:55:19.325" v="1703"/>
          <ac:grpSpMkLst>
            <pc:docMk/>
            <pc:sldMk cId="993905568" sldId="258"/>
            <ac:grpSpMk id="5" creationId="{65E1B168-1CE3-59CD-9CB3-224D6A46F4B6}"/>
          </ac:grpSpMkLst>
        </pc:grpChg>
        <pc:picChg chg="add mod">
          <ac:chgData name="Seidou Abdul Herrim" userId="4f5f10c3-f211-4ff1-acfa-76b5fdda7693" providerId="ADAL" clId="{73D87017-0758-48F3-A462-CEB407C2EBB3}" dt="2025-04-17T09:13:46.726" v="3676" actId="1076"/>
          <ac:picMkLst>
            <pc:docMk/>
            <pc:sldMk cId="993905568" sldId="258"/>
            <ac:picMk id="3" creationId="{77B132A5-C702-C441-67B7-5184E11923EF}"/>
          </ac:picMkLst>
        </pc:picChg>
        <pc:picChg chg="add mod">
          <ac:chgData name="Seidou Abdul Herrim" userId="4f5f10c3-f211-4ff1-acfa-76b5fdda7693" providerId="ADAL" clId="{73D87017-0758-48F3-A462-CEB407C2EBB3}" dt="2025-04-17T09:13:38.821" v="3675" actId="1076"/>
          <ac:picMkLst>
            <pc:docMk/>
            <pc:sldMk cId="993905568" sldId="258"/>
            <ac:picMk id="6" creationId="{76147ABF-8E4E-86DD-8DA5-AE698F1339B9}"/>
          </ac:picMkLst>
        </pc:picChg>
        <pc:picChg chg="mod">
          <ac:chgData name="Seidou Abdul Herrim" userId="4f5f10c3-f211-4ff1-acfa-76b5fdda7693" providerId="ADAL" clId="{73D87017-0758-48F3-A462-CEB407C2EBB3}" dt="2025-04-08T12:55:19.325" v="1703"/>
          <ac:picMkLst>
            <pc:docMk/>
            <pc:sldMk cId="993905568" sldId="258"/>
            <ac:picMk id="16" creationId="{125D5658-50DB-8DF3-50A0-0CF0DACAF6AC}"/>
          </ac:picMkLst>
        </pc:picChg>
        <pc:picChg chg="mod">
          <ac:chgData name="Seidou Abdul Herrim" userId="4f5f10c3-f211-4ff1-acfa-76b5fdda7693" providerId="ADAL" clId="{73D87017-0758-48F3-A462-CEB407C2EBB3}" dt="2025-04-08T12:55:19.325" v="1703"/>
          <ac:picMkLst>
            <pc:docMk/>
            <pc:sldMk cId="993905568" sldId="258"/>
            <ac:picMk id="17" creationId="{8D39490A-D1DF-5E84-BE42-48016CB689E3}"/>
          </ac:picMkLst>
        </pc:picChg>
        <pc:picChg chg="mod">
          <ac:chgData name="Seidou Abdul Herrim" userId="4f5f10c3-f211-4ff1-acfa-76b5fdda7693" providerId="ADAL" clId="{73D87017-0758-48F3-A462-CEB407C2EBB3}" dt="2025-04-08T12:55:19.325" v="1703"/>
          <ac:picMkLst>
            <pc:docMk/>
            <pc:sldMk cId="993905568" sldId="258"/>
            <ac:picMk id="18" creationId="{F00B75F5-A476-5BED-C383-C1797668C7B4}"/>
          </ac:picMkLst>
        </pc:picChg>
      </pc:sldChg>
      <pc:sldChg chg="addSp delSp modSp mod">
        <pc:chgData name="Seidou Abdul Herrim" userId="4f5f10c3-f211-4ff1-acfa-76b5fdda7693" providerId="ADAL" clId="{73D87017-0758-48F3-A462-CEB407C2EBB3}" dt="2025-05-05T12:55:26.471" v="4631" actId="1037"/>
        <pc:sldMkLst>
          <pc:docMk/>
          <pc:sldMk cId="2408706088" sldId="259"/>
        </pc:sldMkLst>
        <pc:spChg chg="mod">
          <ac:chgData name="Seidou Abdul Herrim" userId="4f5f10c3-f211-4ff1-acfa-76b5fdda7693" providerId="ADAL" clId="{73D87017-0758-48F3-A462-CEB407C2EBB3}" dt="2025-04-08T12:55:23.428" v="1705"/>
          <ac:spMkLst>
            <pc:docMk/>
            <pc:sldMk cId="2408706088" sldId="259"/>
            <ac:spMk id="3" creationId="{EB9DBC72-C5F8-0B2A-557E-7BE44319D2ED}"/>
          </ac:spMkLst>
        </pc:spChg>
        <pc:spChg chg="add mod">
          <ac:chgData name="Seidou Abdul Herrim" userId="4f5f10c3-f211-4ff1-acfa-76b5fdda7693" providerId="ADAL" clId="{73D87017-0758-48F3-A462-CEB407C2EBB3}" dt="2025-04-15T07:05:57.183" v="2635"/>
          <ac:spMkLst>
            <pc:docMk/>
            <pc:sldMk cId="2408706088" sldId="259"/>
            <ac:spMk id="7" creationId="{24C0AB26-F9C2-A88D-DACC-E5813E27AECD}"/>
          </ac:spMkLst>
        </pc:spChg>
        <pc:spChg chg="add mod">
          <ac:chgData name="Seidou Abdul Herrim" userId="4f5f10c3-f211-4ff1-acfa-76b5fdda7693" providerId="ADAL" clId="{73D87017-0758-48F3-A462-CEB407C2EBB3}" dt="2025-04-17T10:04:39.199" v="3794" actId="2711"/>
          <ac:spMkLst>
            <pc:docMk/>
            <pc:sldMk cId="2408706088" sldId="259"/>
            <ac:spMk id="8" creationId="{9B3A812E-C63C-E5A0-89C3-8142766ADA0B}"/>
          </ac:spMkLst>
        </pc:spChg>
        <pc:spChg chg="add mod">
          <ac:chgData name="Seidou Abdul Herrim" userId="4f5f10c3-f211-4ff1-acfa-76b5fdda7693" providerId="ADAL" clId="{73D87017-0758-48F3-A462-CEB407C2EBB3}" dt="2025-03-27T13:02:43.266" v="415"/>
          <ac:spMkLst>
            <pc:docMk/>
            <pc:sldMk cId="2408706088" sldId="259"/>
            <ac:spMk id="13" creationId="{55379CD0-9C20-1332-34EB-83EE091869B6}"/>
          </ac:spMkLst>
        </pc:spChg>
        <pc:spChg chg="add mod">
          <ac:chgData name="Seidou Abdul Herrim" userId="4f5f10c3-f211-4ff1-acfa-76b5fdda7693" providerId="ADAL" clId="{73D87017-0758-48F3-A462-CEB407C2EBB3}" dt="2025-04-17T10:04:39.199" v="3794" actId="2711"/>
          <ac:spMkLst>
            <pc:docMk/>
            <pc:sldMk cId="2408706088" sldId="259"/>
            <ac:spMk id="14" creationId="{BB9D16C6-CEBF-3B5C-3AB8-51AD8D06F7B9}"/>
          </ac:spMkLst>
        </pc:spChg>
        <pc:spChg chg="add mod">
          <ac:chgData name="Seidou Abdul Herrim" userId="4f5f10c3-f211-4ff1-acfa-76b5fdda7693" providerId="ADAL" clId="{73D87017-0758-48F3-A462-CEB407C2EBB3}" dt="2025-04-17T10:04:39.199" v="3794" actId="2711"/>
          <ac:spMkLst>
            <pc:docMk/>
            <pc:sldMk cId="2408706088" sldId="259"/>
            <ac:spMk id="15" creationId="{A03F8B85-E85A-164E-EA5D-6C5ACE52E470}"/>
          </ac:spMkLst>
        </pc:spChg>
        <pc:spChg chg="add mod">
          <ac:chgData name="Seidou Abdul Herrim" userId="4f5f10c3-f211-4ff1-acfa-76b5fdda7693" providerId="ADAL" clId="{73D87017-0758-48F3-A462-CEB407C2EBB3}" dt="2025-05-05T12:55:26.471" v="4631" actId="1037"/>
          <ac:spMkLst>
            <pc:docMk/>
            <pc:sldMk cId="2408706088" sldId="259"/>
            <ac:spMk id="17" creationId="{50BC0863-4082-BBC3-D933-62DDBEB13679}"/>
          </ac:spMkLst>
        </pc:spChg>
        <pc:grpChg chg="add mod">
          <ac:chgData name="Seidou Abdul Herrim" userId="4f5f10c3-f211-4ff1-acfa-76b5fdda7693" providerId="ADAL" clId="{73D87017-0758-48F3-A462-CEB407C2EBB3}" dt="2025-04-08T12:55:23.428" v="1705"/>
          <ac:grpSpMkLst>
            <pc:docMk/>
            <pc:sldMk cId="2408706088" sldId="259"/>
            <ac:grpSpMk id="2" creationId="{0DB3FECF-03A9-1B93-C1AD-1494C37FFF9D}"/>
          </ac:grpSpMkLst>
        </pc:grpChg>
        <pc:picChg chg="add mod">
          <ac:chgData name="Seidou Abdul Herrim" userId="4f5f10c3-f211-4ff1-acfa-76b5fdda7693" providerId="ADAL" clId="{73D87017-0758-48F3-A462-CEB407C2EBB3}" dt="2025-04-17T09:59:42.779" v="3770" actId="1076"/>
          <ac:picMkLst>
            <pc:docMk/>
            <pc:sldMk cId="2408706088" sldId="259"/>
            <ac:picMk id="4" creationId="{5B35034A-186B-8596-E72E-9C882AC1BE7F}"/>
          </ac:picMkLst>
        </pc:picChg>
        <pc:picChg chg="mod">
          <ac:chgData name="Seidou Abdul Herrim" userId="4f5f10c3-f211-4ff1-acfa-76b5fdda7693" providerId="ADAL" clId="{73D87017-0758-48F3-A462-CEB407C2EBB3}" dt="2025-04-08T12:55:23.428" v="1705"/>
          <ac:picMkLst>
            <pc:docMk/>
            <pc:sldMk cId="2408706088" sldId="259"/>
            <ac:picMk id="5" creationId="{1479F6AC-F511-5B4E-AADE-3A15C58B51E3}"/>
          </ac:picMkLst>
        </pc:picChg>
        <pc:picChg chg="mod">
          <ac:chgData name="Seidou Abdul Herrim" userId="4f5f10c3-f211-4ff1-acfa-76b5fdda7693" providerId="ADAL" clId="{73D87017-0758-48F3-A462-CEB407C2EBB3}" dt="2025-04-08T12:55:23.428" v="1705"/>
          <ac:picMkLst>
            <pc:docMk/>
            <pc:sldMk cId="2408706088" sldId="259"/>
            <ac:picMk id="6" creationId="{3CFBD6A5-BE4C-9947-F049-03E002A329A4}"/>
          </ac:picMkLst>
        </pc:picChg>
        <pc:picChg chg="add mod">
          <ac:chgData name="Seidou Abdul Herrim" userId="4f5f10c3-f211-4ff1-acfa-76b5fdda7693" providerId="ADAL" clId="{73D87017-0758-48F3-A462-CEB407C2EBB3}" dt="2025-04-17T09:59:39.747" v="3769" actId="1076"/>
          <ac:picMkLst>
            <pc:docMk/>
            <pc:sldMk cId="2408706088" sldId="259"/>
            <ac:picMk id="9" creationId="{3C994956-15F0-645F-A816-8B7C40CF693B}"/>
          </ac:picMkLst>
        </pc:picChg>
        <pc:picChg chg="mod">
          <ac:chgData name="Seidou Abdul Herrim" userId="4f5f10c3-f211-4ff1-acfa-76b5fdda7693" providerId="ADAL" clId="{73D87017-0758-48F3-A462-CEB407C2EBB3}" dt="2025-04-08T12:55:23.428" v="1705"/>
          <ac:picMkLst>
            <pc:docMk/>
            <pc:sldMk cId="2408706088" sldId="259"/>
            <ac:picMk id="16" creationId="{1E34D421-E5AE-00B8-B341-C7F55BA4433C}"/>
          </ac:picMkLst>
        </pc:picChg>
      </pc:sldChg>
      <pc:sldChg chg="addSp delSp modSp mod">
        <pc:chgData name="Seidou Abdul Herrim" userId="4f5f10c3-f211-4ff1-acfa-76b5fdda7693" providerId="ADAL" clId="{73D87017-0758-48F3-A462-CEB407C2EBB3}" dt="2025-04-17T10:04:46.447" v="3795" actId="2711"/>
        <pc:sldMkLst>
          <pc:docMk/>
          <pc:sldMk cId="3440255149" sldId="260"/>
        </pc:sldMkLst>
        <pc:spChg chg="add mod">
          <ac:chgData name="Seidou Abdul Herrim" userId="4f5f10c3-f211-4ff1-acfa-76b5fdda7693" providerId="ADAL" clId="{73D87017-0758-48F3-A462-CEB407C2EBB3}" dt="2025-04-17T10:04:46.447" v="3795" actId="2711"/>
          <ac:spMkLst>
            <pc:docMk/>
            <pc:sldMk cId="3440255149" sldId="260"/>
            <ac:spMk id="3" creationId="{F49FBEC5-A552-3C59-50EC-3EB75794E343}"/>
          </ac:spMkLst>
        </pc:spChg>
        <pc:spChg chg="mod">
          <ac:chgData name="Seidou Abdul Herrim" userId="4f5f10c3-f211-4ff1-acfa-76b5fdda7693" providerId="ADAL" clId="{73D87017-0758-48F3-A462-CEB407C2EBB3}" dt="2025-04-10T12:06:06.845" v="1932" actId="1076"/>
          <ac:spMkLst>
            <pc:docMk/>
            <pc:sldMk cId="3440255149" sldId="260"/>
            <ac:spMk id="4" creationId="{587A3612-E037-E97C-5355-0EE9A59C8059}"/>
          </ac:spMkLst>
        </pc:spChg>
        <pc:spChg chg="add mod">
          <ac:chgData name="Seidou Abdul Herrim" userId="4f5f10c3-f211-4ff1-acfa-76b5fdda7693" providerId="ADAL" clId="{73D87017-0758-48F3-A462-CEB407C2EBB3}" dt="2025-04-15T07:05:59.239" v="2636"/>
          <ac:spMkLst>
            <pc:docMk/>
            <pc:sldMk cId="3440255149" sldId="260"/>
            <ac:spMk id="12" creationId="{AF98B428-589F-AC12-8BA7-BC000E767E9E}"/>
          </ac:spMkLst>
        </pc:spChg>
        <pc:spChg chg="add mod">
          <ac:chgData name="Seidou Abdul Herrim" userId="4f5f10c3-f211-4ff1-acfa-76b5fdda7693" providerId="ADAL" clId="{73D87017-0758-48F3-A462-CEB407C2EBB3}" dt="2025-03-27T13:02:49.193" v="417"/>
          <ac:spMkLst>
            <pc:docMk/>
            <pc:sldMk cId="3440255149" sldId="260"/>
            <ac:spMk id="17" creationId="{72EF3546-D16F-2DCE-FD11-76DB5283FD91}"/>
          </ac:spMkLst>
        </pc:spChg>
        <pc:spChg chg="add mod">
          <ac:chgData name="Seidou Abdul Herrim" userId="4f5f10c3-f211-4ff1-acfa-76b5fdda7693" providerId="ADAL" clId="{73D87017-0758-48F3-A462-CEB407C2EBB3}" dt="2025-04-17T10:04:46.447" v="3795" actId="2711"/>
          <ac:spMkLst>
            <pc:docMk/>
            <pc:sldMk cId="3440255149" sldId="260"/>
            <ac:spMk id="18" creationId="{9722B19D-BE8F-789C-5E99-F5B07AA3DB9B}"/>
          </ac:spMkLst>
        </pc:spChg>
        <pc:grpChg chg="add mod">
          <ac:chgData name="Seidou Abdul Herrim" userId="4f5f10c3-f211-4ff1-acfa-76b5fdda7693" providerId="ADAL" clId="{73D87017-0758-48F3-A462-CEB407C2EBB3}" dt="2025-04-10T12:06:06.845" v="1932" actId="1076"/>
          <ac:grpSpMkLst>
            <pc:docMk/>
            <pc:sldMk cId="3440255149" sldId="260"/>
            <ac:grpSpMk id="2" creationId="{9CF12192-7890-72D8-43AA-1CC3F5AC1D16}"/>
          </ac:grpSpMkLst>
        </pc:grpChg>
        <pc:picChg chg="add mod">
          <ac:chgData name="Seidou Abdul Herrim" userId="4f5f10c3-f211-4ff1-acfa-76b5fdda7693" providerId="ADAL" clId="{73D87017-0758-48F3-A462-CEB407C2EBB3}" dt="2025-03-27T13:41:39.692" v="871" actId="1076"/>
          <ac:picMkLst>
            <pc:docMk/>
            <pc:sldMk cId="3440255149" sldId="260"/>
            <ac:picMk id="6" creationId="{BA0BDCD9-131E-FE48-9593-4DBEA81B2EC1}"/>
          </ac:picMkLst>
        </pc:picChg>
        <pc:picChg chg="mod">
          <ac:chgData name="Seidou Abdul Herrim" userId="4f5f10c3-f211-4ff1-acfa-76b5fdda7693" providerId="ADAL" clId="{73D87017-0758-48F3-A462-CEB407C2EBB3}" dt="2025-04-10T12:06:06.845" v="1932" actId="1076"/>
          <ac:picMkLst>
            <pc:docMk/>
            <pc:sldMk cId="3440255149" sldId="260"/>
            <ac:picMk id="11" creationId="{8A36898B-4BAB-1331-4CBA-5DE0E8970751}"/>
          </ac:picMkLst>
        </pc:picChg>
        <pc:picChg chg="add mod ord">
          <ac:chgData name="Seidou Abdul Herrim" userId="4f5f10c3-f211-4ff1-acfa-76b5fdda7693" providerId="ADAL" clId="{73D87017-0758-48F3-A462-CEB407C2EBB3}" dt="2025-04-15T07:46:16.376" v="2896" actId="171"/>
          <ac:picMkLst>
            <pc:docMk/>
            <pc:sldMk cId="3440255149" sldId="260"/>
            <ac:picMk id="14" creationId="{897B3231-EE34-6EC4-9E1B-58A6BB48C149}"/>
          </ac:picMkLst>
        </pc:picChg>
        <pc:picChg chg="add mod ord">
          <ac:chgData name="Seidou Abdul Herrim" userId="4f5f10c3-f211-4ff1-acfa-76b5fdda7693" providerId="ADAL" clId="{73D87017-0758-48F3-A462-CEB407C2EBB3}" dt="2025-04-15T07:49:06.734" v="2920" actId="171"/>
          <ac:picMkLst>
            <pc:docMk/>
            <pc:sldMk cId="3440255149" sldId="260"/>
            <ac:picMk id="16" creationId="{3B26BCBF-2A1C-2165-6384-76334639B997}"/>
          </ac:picMkLst>
        </pc:picChg>
        <pc:picChg chg="mod">
          <ac:chgData name="Seidou Abdul Herrim" userId="4f5f10c3-f211-4ff1-acfa-76b5fdda7693" providerId="ADAL" clId="{73D87017-0758-48F3-A462-CEB407C2EBB3}" dt="2025-04-10T12:06:06.845" v="1932" actId="1076"/>
          <ac:picMkLst>
            <pc:docMk/>
            <pc:sldMk cId="3440255149" sldId="260"/>
            <ac:picMk id="19" creationId="{F7AD3040-111E-2034-CB08-A2DA5D48E5E3}"/>
          </ac:picMkLst>
        </pc:picChg>
        <pc:picChg chg="mod">
          <ac:chgData name="Seidou Abdul Herrim" userId="4f5f10c3-f211-4ff1-acfa-76b5fdda7693" providerId="ADAL" clId="{73D87017-0758-48F3-A462-CEB407C2EBB3}" dt="2025-04-10T12:06:06.845" v="1932" actId="1076"/>
          <ac:picMkLst>
            <pc:docMk/>
            <pc:sldMk cId="3440255149" sldId="260"/>
            <ac:picMk id="20" creationId="{47252DBF-3868-DA7F-382B-A39C89BF96CF}"/>
          </ac:picMkLst>
        </pc:picChg>
        <pc:picChg chg="add mod ord">
          <ac:chgData name="Seidou Abdul Herrim" userId="4f5f10c3-f211-4ff1-acfa-76b5fdda7693" providerId="ADAL" clId="{73D87017-0758-48F3-A462-CEB407C2EBB3}" dt="2025-04-15T07:49:10.254" v="2931" actId="171"/>
          <ac:picMkLst>
            <pc:docMk/>
            <pc:sldMk cId="3440255149" sldId="260"/>
            <ac:picMk id="22" creationId="{2DCD59E4-870F-FEE2-2087-A7213F0BB7EB}"/>
          </ac:picMkLst>
        </pc:picChg>
        <pc:picChg chg="add mod ord">
          <ac:chgData name="Seidou Abdul Herrim" userId="4f5f10c3-f211-4ff1-acfa-76b5fdda7693" providerId="ADAL" clId="{73D87017-0758-48F3-A462-CEB407C2EBB3}" dt="2025-04-15T07:49:13.021" v="2939" actId="171"/>
          <ac:picMkLst>
            <pc:docMk/>
            <pc:sldMk cId="3440255149" sldId="260"/>
            <ac:picMk id="24" creationId="{01718E13-56C8-4C50-F55E-566B0EDF645D}"/>
          </ac:picMkLst>
        </pc:picChg>
        <pc:picChg chg="add mod ord">
          <ac:chgData name="Seidou Abdul Herrim" userId="4f5f10c3-f211-4ff1-acfa-76b5fdda7693" providerId="ADAL" clId="{73D87017-0758-48F3-A462-CEB407C2EBB3}" dt="2025-04-15T07:49:15.327" v="2945" actId="171"/>
          <ac:picMkLst>
            <pc:docMk/>
            <pc:sldMk cId="3440255149" sldId="260"/>
            <ac:picMk id="26" creationId="{8C721C9A-183C-2C07-FB0D-C52CA5433439}"/>
          </ac:picMkLst>
        </pc:picChg>
      </pc:sldChg>
      <pc:sldChg chg="addSp delSp modSp mod">
        <pc:chgData name="Seidou Abdul Herrim" userId="4f5f10c3-f211-4ff1-acfa-76b5fdda7693" providerId="ADAL" clId="{73D87017-0758-48F3-A462-CEB407C2EBB3}" dt="2025-04-17T10:04:59.471" v="3796" actId="2711"/>
        <pc:sldMkLst>
          <pc:docMk/>
          <pc:sldMk cId="2370252122" sldId="261"/>
        </pc:sldMkLst>
        <pc:spChg chg="add mod">
          <ac:chgData name="Seidou Abdul Herrim" userId="4f5f10c3-f211-4ff1-acfa-76b5fdda7693" providerId="ADAL" clId="{73D87017-0758-48F3-A462-CEB407C2EBB3}" dt="2025-04-17T10:04:59.471" v="3796" actId="2711"/>
          <ac:spMkLst>
            <pc:docMk/>
            <pc:sldMk cId="2370252122" sldId="261"/>
            <ac:spMk id="8" creationId="{9F28E191-32CB-E2BD-59D8-EDFA0F1D0F02}"/>
          </ac:spMkLst>
        </pc:spChg>
        <pc:spChg chg="add mod">
          <ac:chgData name="Seidou Abdul Herrim" userId="4f5f10c3-f211-4ff1-acfa-76b5fdda7693" providerId="ADAL" clId="{73D87017-0758-48F3-A462-CEB407C2EBB3}" dt="2025-04-15T07:06:02.560" v="2637"/>
          <ac:spMkLst>
            <pc:docMk/>
            <pc:sldMk cId="2370252122" sldId="261"/>
            <ac:spMk id="10" creationId="{BE76C3A4-08D2-452F-A9BF-E4702AC16FF0}"/>
          </ac:spMkLst>
        </pc:spChg>
        <pc:spChg chg="add mod">
          <ac:chgData name="Seidou Abdul Herrim" userId="4f5f10c3-f211-4ff1-acfa-76b5fdda7693" providerId="ADAL" clId="{73D87017-0758-48F3-A462-CEB407C2EBB3}" dt="2025-04-17T10:04:59.471" v="3796" actId="2711"/>
          <ac:spMkLst>
            <pc:docMk/>
            <pc:sldMk cId="2370252122" sldId="261"/>
            <ac:spMk id="11" creationId="{DC4A6009-3F0C-2298-57E7-9A437FB703EC}"/>
          </ac:spMkLst>
        </pc:spChg>
        <pc:spChg chg="add mod">
          <ac:chgData name="Seidou Abdul Herrim" userId="4f5f10c3-f211-4ff1-acfa-76b5fdda7693" providerId="ADAL" clId="{73D87017-0758-48F3-A462-CEB407C2EBB3}" dt="2025-03-27T13:02:52.889" v="418"/>
          <ac:spMkLst>
            <pc:docMk/>
            <pc:sldMk cId="2370252122" sldId="261"/>
            <ac:spMk id="14" creationId="{FCDF1CEC-854A-2689-274D-81AAB84B36B2}"/>
          </ac:spMkLst>
        </pc:spChg>
        <pc:spChg chg="mod">
          <ac:chgData name="Seidou Abdul Herrim" userId="4f5f10c3-f211-4ff1-acfa-76b5fdda7693" providerId="ADAL" clId="{73D87017-0758-48F3-A462-CEB407C2EBB3}" dt="2025-04-08T12:55:29.378" v="1709"/>
          <ac:spMkLst>
            <pc:docMk/>
            <pc:sldMk cId="2370252122" sldId="261"/>
            <ac:spMk id="15" creationId="{B975B9C4-5CA3-866C-C8B5-650EEAB0CBE2}"/>
          </ac:spMkLst>
        </pc:spChg>
        <pc:grpChg chg="add mod">
          <ac:chgData name="Seidou Abdul Herrim" userId="4f5f10c3-f211-4ff1-acfa-76b5fdda7693" providerId="ADAL" clId="{73D87017-0758-48F3-A462-CEB407C2EBB3}" dt="2025-04-08T12:55:29.378" v="1709"/>
          <ac:grpSpMkLst>
            <pc:docMk/>
            <pc:sldMk cId="2370252122" sldId="261"/>
            <ac:grpSpMk id="2" creationId="{2B3FE00C-0860-22BC-D6B0-D3401574130D}"/>
          </ac:grpSpMkLst>
        </pc:grpChg>
        <pc:picChg chg="add mod">
          <ac:chgData name="Seidou Abdul Herrim" userId="4f5f10c3-f211-4ff1-acfa-76b5fdda7693" providerId="ADAL" clId="{73D87017-0758-48F3-A462-CEB407C2EBB3}" dt="2025-03-27T13:42:33.653" v="901" actId="1037"/>
          <ac:picMkLst>
            <pc:docMk/>
            <pc:sldMk cId="2370252122" sldId="261"/>
            <ac:picMk id="3" creationId="{0408FDD5-302E-9217-3A1B-F73ED6615750}"/>
          </ac:picMkLst>
        </pc:picChg>
        <pc:picChg chg="add mod ord">
          <ac:chgData name="Seidou Abdul Herrim" userId="4f5f10c3-f211-4ff1-acfa-76b5fdda7693" providerId="ADAL" clId="{73D87017-0758-48F3-A462-CEB407C2EBB3}" dt="2025-04-15T07:53:16.400" v="2978" actId="167"/>
          <ac:picMkLst>
            <pc:docMk/>
            <pc:sldMk cId="2370252122" sldId="261"/>
            <ac:picMk id="13" creationId="{ED0C69B1-603F-84FD-FA1A-FAF4BED5B36A}"/>
          </ac:picMkLst>
        </pc:picChg>
        <pc:picChg chg="mod">
          <ac:chgData name="Seidou Abdul Herrim" userId="4f5f10c3-f211-4ff1-acfa-76b5fdda7693" providerId="ADAL" clId="{73D87017-0758-48F3-A462-CEB407C2EBB3}" dt="2025-04-08T12:55:29.378" v="1709"/>
          <ac:picMkLst>
            <pc:docMk/>
            <pc:sldMk cId="2370252122" sldId="261"/>
            <ac:picMk id="16" creationId="{01217EBA-9152-FDBC-C8E0-75A67BC0371B}"/>
          </ac:picMkLst>
        </pc:picChg>
        <pc:picChg chg="mod">
          <ac:chgData name="Seidou Abdul Herrim" userId="4f5f10c3-f211-4ff1-acfa-76b5fdda7693" providerId="ADAL" clId="{73D87017-0758-48F3-A462-CEB407C2EBB3}" dt="2025-04-08T12:55:29.378" v="1709"/>
          <ac:picMkLst>
            <pc:docMk/>
            <pc:sldMk cId="2370252122" sldId="261"/>
            <ac:picMk id="17" creationId="{A8181713-A5F8-6D14-8D9C-153D84F2257F}"/>
          </ac:picMkLst>
        </pc:picChg>
        <pc:picChg chg="mod">
          <ac:chgData name="Seidou Abdul Herrim" userId="4f5f10c3-f211-4ff1-acfa-76b5fdda7693" providerId="ADAL" clId="{73D87017-0758-48F3-A462-CEB407C2EBB3}" dt="2025-04-08T12:55:29.378" v="1709"/>
          <ac:picMkLst>
            <pc:docMk/>
            <pc:sldMk cId="2370252122" sldId="261"/>
            <ac:picMk id="18" creationId="{83033F4E-C288-B52C-E2CC-3BBC449DA250}"/>
          </ac:picMkLst>
        </pc:picChg>
        <pc:picChg chg="add mod ord">
          <ac:chgData name="Seidou Abdul Herrim" userId="4f5f10c3-f211-4ff1-acfa-76b5fdda7693" providerId="ADAL" clId="{73D87017-0758-48F3-A462-CEB407C2EBB3}" dt="2025-04-15T07:53:16.400" v="2978" actId="167"/>
          <ac:picMkLst>
            <pc:docMk/>
            <pc:sldMk cId="2370252122" sldId="261"/>
            <ac:picMk id="21" creationId="{B9AF12E5-ABA5-E3B2-11DB-01BA64AD8B8B}"/>
          </ac:picMkLst>
        </pc:picChg>
        <pc:picChg chg="add mod ord">
          <ac:chgData name="Seidou Abdul Herrim" userId="4f5f10c3-f211-4ff1-acfa-76b5fdda7693" providerId="ADAL" clId="{73D87017-0758-48F3-A462-CEB407C2EBB3}" dt="2025-04-15T07:53:16.400" v="2978" actId="167"/>
          <ac:picMkLst>
            <pc:docMk/>
            <pc:sldMk cId="2370252122" sldId="261"/>
            <ac:picMk id="23" creationId="{0DBBC3CF-31F0-F221-512A-2E37C514BCA3}"/>
          </ac:picMkLst>
        </pc:picChg>
        <pc:picChg chg="add mod ord">
          <ac:chgData name="Seidou Abdul Herrim" userId="4f5f10c3-f211-4ff1-acfa-76b5fdda7693" providerId="ADAL" clId="{73D87017-0758-48F3-A462-CEB407C2EBB3}" dt="2025-04-15T07:53:16.400" v="2978" actId="167"/>
          <ac:picMkLst>
            <pc:docMk/>
            <pc:sldMk cId="2370252122" sldId="261"/>
            <ac:picMk id="25" creationId="{36AB2E88-7F89-3E1A-FE9F-596CC703033E}"/>
          </ac:picMkLst>
        </pc:picChg>
        <pc:picChg chg="add mod ord">
          <ac:chgData name="Seidou Abdul Herrim" userId="4f5f10c3-f211-4ff1-acfa-76b5fdda7693" providerId="ADAL" clId="{73D87017-0758-48F3-A462-CEB407C2EBB3}" dt="2025-04-15T07:53:16.400" v="2978" actId="167"/>
          <ac:picMkLst>
            <pc:docMk/>
            <pc:sldMk cId="2370252122" sldId="261"/>
            <ac:picMk id="27" creationId="{1F470113-D155-B88F-9ABA-007920680F24}"/>
          </ac:picMkLst>
        </pc:picChg>
      </pc:sldChg>
      <pc:sldChg chg="addSp delSp modSp mod">
        <pc:chgData name="Seidou Abdul Herrim" userId="4f5f10c3-f211-4ff1-acfa-76b5fdda7693" providerId="ADAL" clId="{73D87017-0758-48F3-A462-CEB407C2EBB3}" dt="2025-05-05T10:13:55.239" v="4533" actId="20577"/>
        <pc:sldMkLst>
          <pc:docMk/>
          <pc:sldMk cId="2419950563" sldId="262"/>
        </pc:sldMkLst>
        <pc:spChg chg="add mod">
          <ac:chgData name="Seidou Abdul Herrim" userId="4f5f10c3-f211-4ff1-acfa-76b5fdda7693" providerId="ADAL" clId="{73D87017-0758-48F3-A462-CEB407C2EBB3}" dt="2025-04-17T10:05:47.410" v="3803" actId="14100"/>
          <ac:spMkLst>
            <pc:docMk/>
            <pc:sldMk cId="2419950563" sldId="262"/>
            <ac:spMk id="2" creationId="{4B4B3D00-5F1A-E538-80B7-977D265D2AB5}"/>
          </ac:spMkLst>
        </pc:spChg>
        <pc:spChg chg="add mod">
          <ac:chgData name="Seidou Abdul Herrim" userId="4f5f10c3-f211-4ff1-acfa-76b5fdda7693" providerId="ADAL" clId="{73D87017-0758-48F3-A462-CEB407C2EBB3}" dt="2025-05-05T10:13:55.239" v="4533" actId="20577"/>
          <ac:spMkLst>
            <pc:docMk/>
            <pc:sldMk cId="2419950563" sldId="262"/>
            <ac:spMk id="3" creationId="{5DABAD8E-5086-38F1-81FA-03587E133E09}"/>
          </ac:spMkLst>
        </pc:spChg>
        <pc:spChg chg="add mod">
          <ac:chgData name="Seidou Abdul Herrim" userId="4f5f10c3-f211-4ff1-acfa-76b5fdda7693" providerId="ADAL" clId="{73D87017-0758-48F3-A462-CEB407C2EBB3}" dt="2025-04-15T07:06:19.048" v="2642"/>
          <ac:spMkLst>
            <pc:docMk/>
            <pc:sldMk cId="2419950563" sldId="262"/>
            <ac:spMk id="5" creationId="{14EC757C-B965-4F85-2ADD-0E3431059843}"/>
          </ac:spMkLst>
        </pc:spChg>
        <pc:spChg chg="mod">
          <ac:chgData name="Seidou Abdul Herrim" userId="4f5f10c3-f211-4ff1-acfa-76b5fdda7693" providerId="ADAL" clId="{73D87017-0758-48F3-A462-CEB407C2EBB3}" dt="2025-04-15T07:06:19.048" v="2642"/>
          <ac:spMkLst>
            <pc:docMk/>
            <pc:sldMk cId="2419950563" sldId="262"/>
            <ac:spMk id="7" creationId="{6332E8CA-5D6A-6026-344A-A736854C77EE}"/>
          </ac:spMkLst>
        </pc:spChg>
        <pc:spChg chg="add mod">
          <ac:chgData name="Seidou Abdul Herrim" userId="4f5f10c3-f211-4ff1-acfa-76b5fdda7693" providerId="ADAL" clId="{73D87017-0758-48F3-A462-CEB407C2EBB3}" dt="2025-04-15T07:06:19.048" v="2642"/>
          <ac:spMkLst>
            <pc:docMk/>
            <pc:sldMk cId="2419950563" sldId="262"/>
            <ac:spMk id="11" creationId="{76D48C24-FE89-B270-1D99-9786114A30DB}"/>
          </ac:spMkLst>
        </pc:spChg>
        <pc:grpChg chg="add mod">
          <ac:chgData name="Seidou Abdul Herrim" userId="4f5f10c3-f211-4ff1-acfa-76b5fdda7693" providerId="ADAL" clId="{73D87017-0758-48F3-A462-CEB407C2EBB3}" dt="2025-04-15T07:06:19.048" v="2642"/>
          <ac:grpSpMkLst>
            <pc:docMk/>
            <pc:sldMk cId="2419950563" sldId="262"/>
            <ac:grpSpMk id="6" creationId="{175DFC43-F57F-1BD8-5E18-9440D55E8280}"/>
          </ac:grpSpMkLst>
        </pc:grpChg>
        <pc:picChg chg="mod">
          <ac:chgData name="Seidou Abdul Herrim" userId="4f5f10c3-f211-4ff1-acfa-76b5fdda7693" providerId="ADAL" clId="{73D87017-0758-48F3-A462-CEB407C2EBB3}" dt="2025-04-15T07:06:19.048" v="2642"/>
          <ac:picMkLst>
            <pc:docMk/>
            <pc:sldMk cId="2419950563" sldId="262"/>
            <ac:picMk id="8" creationId="{3624F705-A01D-8702-7516-9D608E1FFB05}"/>
          </ac:picMkLst>
        </pc:picChg>
        <pc:picChg chg="mod">
          <ac:chgData name="Seidou Abdul Herrim" userId="4f5f10c3-f211-4ff1-acfa-76b5fdda7693" providerId="ADAL" clId="{73D87017-0758-48F3-A462-CEB407C2EBB3}" dt="2025-04-15T07:06:19.048" v="2642"/>
          <ac:picMkLst>
            <pc:docMk/>
            <pc:sldMk cId="2419950563" sldId="262"/>
            <ac:picMk id="9" creationId="{59865078-94FA-433A-DD70-61FBC419DEA5}"/>
          </ac:picMkLst>
        </pc:picChg>
        <pc:picChg chg="mod">
          <ac:chgData name="Seidou Abdul Herrim" userId="4f5f10c3-f211-4ff1-acfa-76b5fdda7693" providerId="ADAL" clId="{73D87017-0758-48F3-A462-CEB407C2EBB3}" dt="2025-04-15T07:06:19.048" v="2642"/>
          <ac:picMkLst>
            <pc:docMk/>
            <pc:sldMk cId="2419950563" sldId="262"/>
            <ac:picMk id="10" creationId="{3729D03E-49AA-D774-0D53-ACE8A15BA86B}"/>
          </ac:picMkLst>
        </pc:picChg>
      </pc:sldChg>
      <pc:sldChg chg="del">
        <pc:chgData name="Seidou Abdul Herrim" userId="4f5f10c3-f211-4ff1-acfa-76b5fdda7693" providerId="ADAL" clId="{73D87017-0758-48F3-A462-CEB407C2EBB3}" dt="2025-03-27T14:10:42.357" v="946" actId="47"/>
        <pc:sldMkLst>
          <pc:docMk/>
          <pc:sldMk cId="1307056210" sldId="263"/>
        </pc:sldMkLst>
      </pc:sldChg>
      <pc:sldChg chg="addSp delSp modSp mod">
        <pc:chgData name="Seidou Abdul Herrim" userId="4f5f10c3-f211-4ff1-acfa-76b5fdda7693" providerId="ADAL" clId="{73D87017-0758-48F3-A462-CEB407C2EBB3}" dt="2025-04-17T10:06:50.545" v="3809" actId="20577"/>
        <pc:sldMkLst>
          <pc:docMk/>
          <pc:sldMk cId="1389095997" sldId="264"/>
        </pc:sldMkLst>
        <pc:spChg chg="mod">
          <ac:chgData name="Seidou Abdul Herrim" userId="4f5f10c3-f211-4ff1-acfa-76b5fdda7693" providerId="ADAL" clId="{73D87017-0758-48F3-A462-CEB407C2EBB3}" dt="2025-04-17T10:06:50.545" v="3809" actId="20577"/>
          <ac:spMkLst>
            <pc:docMk/>
            <pc:sldMk cId="1389095997" sldId="264"/>
            <ac:spMk id="3" creationId="{49E1BD9E-0D52-8EBC-081E-CED6AA10EA0E}"/>
          </ac:spMkLst>
        </pc:spChg>
        <pc:spChg chg="mod">
          <ac:chgData name="Seidou Abdul Herrim" userId="4f5f10c3-f211-4ff1-acfa-76b5fdda7693" providerId="ADAL" clId="{73D87017-0758-48F3-A462-CEB407C2EBB3}" dt="2025-04-10T19:10:18.162" v="2044" actId="20577"/>
          <ac:spMkLst>
            <pc:docMk/>
            <pc:sldMk cId="1389095997" sldId="264"/>
            <ac:spMk id="4" creationId="{D822960D-B25A-8D12-6830-544ABE8E9FB2}"/>
          </ac:spMkLst>
        </pc:spChg>
      </pc:sldChg>
      <pc:sldChg chg="addSp delSp modSp add mod">
        <pc:chgData name="Seidou Abdul Herrim" userId="4f5f10c3-f211-4ff1-acfa-76b5fdda7693" providerId="ADAL" clId="{73D87017-0758-48F3-A462-CEB407C2EBB3}" dt="2025-03-27T08:37:42.618" v="145" actId="1076"/>
        <pc:sldMkLst>
          <pc:docMk/>
          <pc:sldMk cId="813526375" sldId="266"/>
        </pc:sldMkLst>
        <pc:picChg chg="add mod">
          <ac:chgData name="Seidou Abdul Herrim" userId="4f5f10c3-f211-4ff1-acfa-76b5fdda7693" providerId="ADAL" clId="{73D87017-0758-48F3-A462-CEB407C2EBB3}" dt="2025-03-27T08:37:42.618" v="145" actId="1076"/>
          <ac:picMkLst>
            <pc:docMk/>
            <pc:sldMk cId="813526375" sldId="266"/>
            <ac:picMk id="7" creationId="{687399D0-A387-3AC9-9429-3A30F7839A22}"/>
          </ac:picMkLst>
        </pc:picChg>
      </pc:sldChg>
      <pc:sldChg chg="addSp delSp modSp mod">
        <pc:chgData name="Seidou Abdul Herrim" userId="4f5f10c3-f211-4ff1-acfa-76b5fdda7693" providerId="ADAL" clId="{73D87017-0758-48F3-A462-CEB407C2EBB3}" dt="2025-04-17T10:02:41.155" v="3784" actId="113"/>
        <pc:sldMkLst>
          <pc:docMk/>
          <pc:sldMk cId="2117082906" sldId="269"/>
        </pc:sldMkLst>
        <pc:spChg chg="mod">
          <ac:chgData name="Seidou Abdul Herrim" userId="4f5f10c3-f211-4ff1-acfa-76b5fdda7693" providerId="ADAL" clId="{73D87017-0758-48F3-A462-CEB407C2EBB3}" dt="2025-04-17T10:02:20.999" v="3781" actId="2711"/>
          <ac:spMkLst>
            <pc:docMk/>
            <pc:sldMk cId="2117082906" sldId="269"/>
            <ac:spMk id="3" creationId="{14969A9D-14DB-CFB4-D6B7-344418CDDFB6}"/>
          </ac:spMkLst>
        </pc:spChg>
        <pc:spChg chg="mod">
          <ac:chgData name="Seidou Abdul Herrim" userId="4f5f10c3-f211-4ff1-acfa-76b5fdda7693" providerId="ADAL" clId="{73D87017-0758-48F3-A462-CEB407C2EBB3}" dt="2025-04-17T10:02:37.819" v="3783" actId="113"/>
          <ac:spMkLst>
            <pc:docMk/>
            <pc:sldMk cId="2117082906" sldId="269"/>
            <ac:spMk id="4" creationId="{B970DEC0-DD78-8B8A-39CD-FB772E1B8E77}"/>
          </ac:spMkLst>
        </pc:spChg>
        <pc:spChg chg="mod">
          <ac:chgData name="Seidou Abdul Herrim" userId="4f5f10c3-f211-4ff1-acfa-76b5fdda7693" providerId="ADAL" clId="{73D87017-0758-48F3-A462-CEB407C2EBB3}" dt="2025-04-17T10:02:41.155" v="3784" actId="113"/>
          <ac:spMkLst>
            <pc:docMk/>
            <pc:sldMk cId="2117082906" sldId="269"/>
            <ac:spMk id="5" creationId="{6EAE8FF2-20EC-F98D-7F15-5C6FA9CE239C}"/>
          </ac:spMkLst>
        </pc:spChg>
        <pc:spChg chg="mod">
          <ac:chgData name="Seidou Abdul Herrim" userId="4f5f10c3-f211-4ff1-acfa-76b5fdda7693" providerId="ADAL" clId="{73D87017-0758-48F3-A462-CEB407C2EBB3}" dt="2025-04-07T11:11:26.233" v="1472" actId="20577"/>
          <ac:spMkLst>
            <pc:docMk/>
            <pc:sldMk cId="2117082906" sldId="269"/>
            <ac:spMk id="7" creationId="{782FAC3C-ADCC-B368-A3A2-AE8A1C6B8D2E}"/>
          </ac:spMkLst>
        </pc:spChg>
        <pc:spChg chg="add mod">
          <ac:chgData name="Seidou Abdul Herrim" userId="4f5f10c3-f211-4ff1-acfa-76b5fdda7693" providerId="ADAL" clId="{73D87017-0758-48F3-A462-CEB407C2EBB3}" dt="2025-04-17T10:02:20.999" v="3781" actId="2711"/>
          <ac:spMkLst>
            <pc:docMk/>
            <pc:sldMk cId="2117082906" sldId="269"/>
            <ac:spMk id="10" creationId="{2397A4D5-0C59-AFC0-43BC-9CD0E33D7B10}"/>
          </ac:spMkLst>
        </pc:spChg>
        <pc:spChg chg="mod">
          <ac:chgData name="Seidou Abdul Herrim" userId="4f5f10c3-f211-4ff1-acfa-76b5fdda7693" providerId="ADAL" clId="{73D87017-0758-48F3-A462-CEB407C2EBB3}" dt="2025-04-17T10:02:20.999" v="3781" actId="2711"/>
          <ac:spMkLst>
            <pc:docMk/>
            <pc:sldMk cId="2117082906" sldId="269"/>
            <ac:spMk id="11" creationId="{BC3529BD-C018-E46D-E28E-688C40372B54}"/>
          </ac:spMkLst>
        </pc:spChg>
        <pc:spChg chg="mod">
          <ac:chgData name="Seidou Abdul Herrim" userId="4f5f10c3-f211-4ff1-acfa-76b5fdda7693" providerId="ADAL" clId="{73D87017-0758-48F3-A462-CEB407C2EBB3}" dt="2025-04-11T12:53:21.187" v="2582" actId="1076"/>
          <ac:spMkLst>
            <pc:docMk/>
            <pc:sldMk cId="2117082906" sldId="269"/>
            <ac:spMk id="13" creationId="{D8FF6D0B-A4A4-A8AB-E570-D70B9A68F018}"/>
          </ac:spMkLst>
        </pc:spChg>
        <pc:spChg chg="mod">
          <ac:chgData name="Seidou Abdul Herrim" userId="4f5f10c3-f211-4ff1-acfa-76b5fdda7693" providerId="ADAL" clId="{73D87017-0758-48F3-A462-CEB407C2EBB3}" dt="2025-03-27T13:02:14.285" v="408" actId="255"/>
          <ac:spMkLst>
            <pc:docMk/>
            <pc:sldMk cId="2117082906" sldId="269"/>
            <ac:spMk id="14" creationId="{25251818-217E-0907-F7E9-76D6572BF0EC}"/>
          </ac:spMkLst>
        </pc:spChg>
        <pc:spChg chg="mod">
          <ac:chgData name="Seidou Abdul Herrim" userId="4f5f10c3-f211-4ff1-acfa-76b5fdda7693" providerId="ADAL" clId="{73D87017-0758-48F3-A462-CEB407C2EBB3}" dt="2025-04-08T12:54:56.046" v="1693" actId="14100"/>
          <ac:spMkLst>
            <pc:docMk/>
            <pc:sldMk cId="2117082906" sldId="269"/>
            <ac:spMk id="22" creationId="{3E8FB0AD-F132-F5E1-696F-D494E08E68A4}"/>
          </ac:spMkLst>
        </pc:spChg>
        <pc:spChg chg="mod">
          <ac:chgData name="Seidou Abdul Herrim" userId="4f5f10c3-f211-4ff1-acfa-76b5fdda7693" providerId="ADAL" clId="{73D87017-0758-48F3-A462-CEB407C2EBB3}" dt="2025-04-17T10:02:20.999" v="3781" actId="2711"/>
          <ac:spMkLst>
            <pc:docMk/>
            <pc:sldMk cId="2117082906" sldId="269"/>
            <ac:spMk id="27" creationId="{F6B1F28C-AFFE-4BC0-3A1B-245D49873555}"/>
          </ac:spMkLst>
        </pc:spChg>
        <pc:spChg chg="mod">
          <ac:chgData name="Seidou Abdul Herrim" userId="4f5f10c3-f211-4ff1-acfa-76b5fdda7693" providerId="ADAL" clId="{73D87017-0758-48F3-A462-CEB407C2EBB3}" dt="2025-04-17T10:02:20.999" v="3781" actId="2711"/>
          <ac:spMkLst>
            <pc:docMk/>
            <pc:sldMk cId="2117082906" sldId="269"/>
            <ac:spMk id="28" creationId="{2252A1BC-2D77-3007-88F6-C3257D070D27}"/>
          </ac:spMkLst>
        </pc:spChg>
        <pc:spChg chg="mod">
          <ac:chgData name="Seidou Abdul Herrim" userId="4f5f10c3-f211-4ff1-acfa-76b5fdda7693" providerId="ADAL" clId="{73D87017-0758-48F3-A462-CEB407C2EBB3}" dt="2025-04-17T10:02:28.466" v="3782" actId="14100"/>
          <ac:spMkLst>
            <pc:docMk/>
            <pc:sldMk cId="2117082906" sldId="269"/>
            <ac:spMk id="29" creationId="{BA2D4FAB-5F06-0CE2-CF11-BF70CE3CD56E}"/>
          </ac:spMkLst>
        </pc:spChg>
        <pc:spChg chg="mod">
          <ac:chgData name="Seidou Abdul Herrim" userId="4f5f10c3-f211-4ff1-acfa-76b5fdda7693" providerId="ADAL" clId="{73D87017-0758-48F3-A462-CEB407C2EBB3}" dt="2025-04-11T12:53:13.287" v="2581" actId="20577"/>
          <ac:spMkLst>
            <pc:docMk/>
            <pc:sldMk cId="2117082906" sldId="269"/>
            <ac:spMk id="30" creationId="{D6331E14-7DA1-7C1A-BA73-B88A3497D740}"/>
          </ac:spMkLst>
        </pc:spChg>
        <pc:spChg chg="mod">
          <ac:chgData name="Seidou Abdul Herrim" userId="4f5f10c3-f211-4ff1-acfa-76b5fdda7693" providerId="ADAL" clId="{73D87017-0758-48F3-A462-CEB407C2EBB3}" dt="2025-04-17T10:02:20.999" v="3781" actId="2711"/>
          <ac:spMkLst>
            <pc:docMk/>
            <pc:sldMk cId="2117082906" sldId="269"/>
            <ac:spMk id="33" creationId="{F3ACFF2D-68B7-3CBA-99EE-F986C70B679A}"/>
          </ac:spMkLst>
        </pc:spChg>
        <pc:spChg chg="mod">
          <ac:chgData name="Seidou Abdul Herrim" userId="4f5f10c3-f211-4ff1-acfa-76b5fdda7693" providerId="ADAL" clId="{73D87017-0758-48F3-A462-CEB407C2EBB3}" dt="2025-04-17T10:02:20.999" v="3781" actId="2711"/>
          <ac:spMkLst>
            <pc:docMk/>
            <pc:sldMk cId="2117082906" sldId="269"/>
            <ac:spMk id="44" creationId="{7581CC67-9B69-0CC8-5F04-7FAB85EFC3F7}"/>
          </ac:spMkLst>
        </pc:spChg>
        <pc:grpChg chg="mod">
          <ac:chgData name="Seidou Abdul Herrim" userId="4f5f10c3-f211-4ff1-acfa-76b5fdda7693" providerId="ADAL" clId="{73D87017-0758-48F3-A462-CEB407C2EBB3}" dt="2025-04-08T12:54:56.046" v="1693" actId="14100"/>
          <ac:grpSpMkLst>
            <pc:docMk/>
            <pc:sldMk cId="2117082906" sldId="269"/>
            <ac:grpSpMk id="21" creationId="{E34128A2-80E8-78B8-45FB-CB7E589E2690}"/>
          </ac:grpSpMkLst>
        </pc:grpChg>
        <pc:picChg chg="mod">
          <ac:chgData name="Seidou Abdul Herrim" userId="4f5f10c3-f211-4ff1-acfa-76b5fdda7693" providerId="ADAL" clId="{73D87017-0758-48F3-A462-CEB407C2EBB3}" dt="2025-04-08T12:54:56.046" v="1693" actId="14100"/>
          <ac:picMkLst>
            <pc:docMk/>
            <pc:sldMk cId="2117082906" sldId="269"/>
            <ac:picMk id="23" creationId="{7C6777B9-A7E7-CB58-25DF-ECB349E842B1}"/>
          </ac:picMkLst>
        </pc:picChg>
        <pc:picChg chg="mod">
          <ac:chgData name="Seidou Abdul Herrim" userId="4f5f10c3-f211-4ff1-acfa-76b5fdda7693" providerId="ADAL" clId="{73D87017-0758-48F3-A462-CEB407C2EBB3}" dt="2025-04-08T12:54:56.046" v="1693" actId="14100"/>
          <ac:picMkLst>
            <pc:docMk/>
            <pc:sldMk cId="2117082906" sldId="269"/>
            <ac:picMk id="24" creationId="{7C225B85-65B8-129F-7654-93C1C63D028C}"/>
          </ac:picMkLst>
        </pc:picChg>
        <pc:picChg chg="mod">
          <ac:chgData name="Seidou Abdul Herrim" userId="4f5f10c3-f211-4ff1-acfa-76b5fdda7693" providerId="ADAL" clId="{73D87017-0758-48F3-A462-CEB407C2EBB3}" dt="2025-04-08T12:54:56.046" v="1693" actId="14100"/>
          <ac:picMkLst>
            <pc:docMk/>
            <pc:sldMk cId="2117082906" sldId="269"/>
            <ac:picMk id="25" creationId="{55655C1F-678D-4A0B-181C-F16C7877EF53}"/>
          </ac:picMkLst>
        </pc:picChg>
      </pc:sldChg>
      <pc:sldChg chg="addSp delSp modSp add mod">
        <pc:chgData name="Seidou Abdul Herrim" userId="4f5f10c3-f211-4ff1-acfa-76b5fdda7693" providerId="ADAL" clId="{73D87017-0758-48F3-A462-CEB407C2EBB3}" dt="2025-05-05T13:19:05.143" v="4655" actId="207"/>
        <pc:sldMkLst>
          <pc:docMk/>
          <pc:sldMk cId="3775749035" sldId="270"/>
        </pc:sldMkLst>
        <pc:spChg chg="add mod">
          <ac:chgData name="Seidou Abdul Herrim" userId="4f5f10c3-f211-4ff1-acfa-76b5fdda7693" providerId="ADAL" clId="{73D87017-0758-48F3-A462-CEB407C2EBB3}" dt="2025-04-15T07:05:53.664" v="2633"/>
          <ac:spMkLst>
            <pc:docMk/>
            <pc:sldMk cId="3775749035" sldId="270"/>
            <ac:spMk id="2" creationId="{4BB8683B-0E64-6ABF-2E1F-A7DB4D5CEE2F}"/>
          </ac:spMkLst>
        </pc:spChg>
        <pc:spChg chg="add mod">
          <ac:chgData name="Seidou Abdul Herrim" userId="4f5f10c3-f211-4ff1-acfa-76b5fdda7693" providerId="ADAL" clId="{73D87017-0758-48F3-A462-CEB407C2EBB3}" dt="2025-04-17T10:04:06.580" v="3790" actId="2711"/>
          <ac:spMkLst>
            <pc:docMk/>
            <pc:sldMk cId="3775749035" sldId="270"/>
            <ac:spMk id="5" creationId="{035DEC80-5A64-2BDE-EEE6-BD25481A84BA}"/>
          </ac:spMkLst>
        </pc:spChg>
        <pc:spChg chg="mod">
          <ac:chgData name="Seidou Abdul Herrim" userId="4f5f10c3-f211-4ff1-acfa-76b5fdda7693" providerId="ADAL" clId="{73D87017-0758-48F3-A462-CEB407C2EBB3}" dt="2025-04-17T10:04:06.580" v="3790" actId="2711"/>
          <ac:spMkLst>
            <pc:docMk/>
            <pc:sldMk cId="3775749035" sldId="270"/>
            <ac:spMk id="7" creationId="{1B5CC495-C0A8-A0CE-C064-DB6A5CC3974C}"/>
          </ac:spMkLst>
        </pc:spChg>
        <pc:spChg chg="mod">
          <ac:chgData name="Seidou Abdul Herrim" userId="4f5f10c3-f211-4ff1-acfa-76b5fdda7693" providerId="ADAL" clId="{73D87017-0758-48F3-A462-CEB407C2EBB3}" dt="2025-04-17T10:04:06.580" v="3790" actId="2711"/>
          <ac:spMkLst>
            <pc:docMk/>
            <pc:sldMk cId="3775749035" sldId="270"/>
            <ac:spMk id="9" creationId="{98A33F63-E0F5-1CE5-8E87-C85E3B9B5CBF}"/>
          </ac:spMkLst>
        </pc:spChg>
        <pc:spChg chg="mod">
          <ac:chgData name="Seidou Abdul Herrim" userId="4f5f10c3-f211-4ff1-acfa-76b5fdda7693" providerId="ADAL" clId="{73D87017-0758-48F3-A462-CEB407C2EBB3}" dt="2025-04-17T10:04:06.580" v="3790" actId="2711"/>
          <ac:spMkLst>
            <pc:docMk/>
            <pc:sldMk cId="3775749035" sldId="270"/>
            <ac:spMk id="16" creationId="{ADE90698-B4E2-16BC-C352-7C968B8489B4}"/>
          </ac:spMkLst>
        </pc:spChg>
        <pc:spChg chg="mod">
          <ac:chgData name="Seidou Abdul Herrim" userId="4f5f10c3-f211-4ff1-acfa-76b5fdda7693" providerId="ADAL" clId="{73D87017-0758-48F3-A462-CEB407C2EBB3}" dt="2025-04-17T10:04:06.580" v="3790" actId="2711"/>
          <ac:spMkLst>
            <pc:docMk/>
            <pc:sldMk cId="3775749035" sldId="270"/>
            <ac:spMk id="17" creationId="{8F1B534D-6E92-D414-7E37-9C1DAD0AB655}"/>
          </ac:spMkLst>
        </pc:spChg>
        <pc:spChg chg="mod">
          <ac:chgData name="Seidou Abdul Herrim" userId="4f5f10c3-f211-4ff1-acfa-76b5fdda7693" providerId="ADAL" clId="{73D87017-0758-48F3-A462-CEB407C2EBB3}" dt="2025-04-22T09:00:52.176" v="4311" actId="1076"/>
          <ac:spMkLst>
            <pc:docMk/>
            <pc:sldMk cId="3775749035" sldId="270"/>
            <ac:spMk id="22" creationId="{4E445E79-8A28-E9FA-53AD-666A3A79DF02}"/>
          </ac:spMkLst>
        </pc:spChg>
        <pc:spChg chg="mod">
          <ac:chgData name="Seidou Abdul Herrim" userId="4f5f10c3-f211-4ff1-acfa-76b5fdda7693" providerId="ADAL" clId="{73D87017-0758-48F3-A462-CEB407C2EBB3}" dt="2025-04-18T10:13:55.119" v="4060" actId="14100"/>
          <ac:spMkLst>
            <pc:docMk/>
            <pc:sldMk cId="3775749035" sldId="270"/>
            <ac:spMk id="23" creationId="{45A7DFEC-7EE8-4A33-B0AA-9794DF13962B}"/>
          </ac:spMkLst>
        </pc:spChg>
        <pc:spChg chg="mod">
          <ac:chgData name="Seidou Abdul Herrim" userId="4f5f10c3-f211-4ff1-acfa-76b5fdda7693" providerId="ADAL" clId="{73D87017-0758-48F3-A462-CEB407C2EBB3}" dt="2025-04-18T10:13:48.847" v="4057" actId="14100"/>
          <ac:spMkLst>
            <pc:docMk/>
            <pc:sldMk cId="3775749035" sldId="270"/>
            <ac:spMk id="24" creationId="{33CC7E83-92A9-8484-1905-CA7B507126CA}"/>
          </ac:spMkLst>
        </pc:spChg>
        <pc:spChg chg="mod">
          <ac:chgData name="Seidou Abdul Herrim" userId="4f5f10c3-f211-4ff1-acfa-76b5fdda7693" providerId="ADAL" clId="{73D87017-0758-48F3-A462-CEB407C2EBB3}" dt="2025-04-18T10:13:42.224" v="4055" actId="14100"/>
          <ac:spMkLst>
            <pc:docMk/>
            <pc:sldMk cId="3775749035" sldId="270"/>
            <ac:spMk id="25" creationId="{999B927F-7BB3-CF96-B4CD-4B24A0F7EF41}"/>
          </ac:spMkLst>
        </pc:spChg>
        <pc:spChg chg="mod">
          <ac:chgData name="Seidou Abdul Herrim" userId="4f5f10c3-f211-4ff1-acfa-76b5fdda7693" providerId="ADAL" clId="{73D87017-0758-48F3-A462-CEB407C2EBB3}" dt="2025-04-18T10:13:39.744" v="4054" actId="14100"/>
          <ac:spMkLst>
            <pc:docMk/>
            <pc:sldMk cId="3775749035" sldId="270"/>
            <ac:spMk id="26" creationId="{10C99C4A-D08F-9E79-C463-EBF31975A50A}"/>
          </ac:spMkLst>
        </pc:spChg>
        <pc:spChg chg="mod">
          <ac:chgData name="Seidou Abdul Herrim" userId="4f5f10c3-f211-4ff1-acfa-76b5fdda7693" providerId="ADAL" clId="{73D87017-0758-48F3-A462-CEB407C2EBB3}" dt="2025-04-18T10:13:33.479" v="4051" actId="14100"/>
          <ac:spMkLst>
            <pc:docMk/>
            <pc:sldMk cId="3775749035" sldId="270"/>
            <ac:spMk id="27" creationId="{8356B576-6C7F-4DE3-AAB7-9B9515FD508B}"/>
          </ac:spMkLst>
        </pc:spChg>
        <pc:spChg chg="mod">
          <ac:chgData name="Seidou Abdul Herrim" userId="4f5f10c3-f211-4ff1-acfa-76b5fdda7693" providerId="ADAL" clId="{73D87017-0758-48F3-A462-CEB407C2EBB3}" dt="2025-04-18T10:13:35.559" v="4052" actId="14100"/>
          <ac:spMkLst>
            <pc:docMk/>
            <pc:sldMk cId="3775749035" sldId="270"/>
            <ac:spMk id="28" creationId="{8BA9A130-354F-D814-6019-626C2EE98896}"/>
          </ac:spMkLst>
        </pc:spChg>
        <pc:spChg chg="mod">
          <ac:chgData name="Seidou Abdul Herrim" userId="4f5f10c3-f211-4ff1-acfa-76b5fdda7693" providerId="ADAL" clId="{73D87017-0758-48F3-A462-CEB407C2EBB3}" dt="2025-04-18T10:13:37.671" v="4053" actId="14100"/>
          <ac:spMkLst>
            <pc:docMk/>
            <pc:sldMk cId="3775749035" sldId="270"/>
            <ac:spMk id="29" creationId="{FCC20917-8F49-D084-2F4C-8F5D96DF5A79}"/>
          </ac:spMkLst>
        </pc:spChg>
        <pc:spChg chg="mod">
          <ac:chgData name="Seidou Abdul Herrim" userId="4f5f10c3-f211-4ff1-acfa-76b5fdda7693" providerId="ADAL" clId="{73D87017-0758-48F3-A462-CEB407C2EBB3}" dt="2025-04-18T10:13:44.671" v="4056" actId="14100"/>
          <ac:spMkLst>
            <pc:docMk/>
            <pc:sldMk cId="3775749035" sldId="270"/>
            <ac:spMk id="30" creationId="{5866E178-F249-4F5D-C2A7-D2031080BF50}"/>
          </ac:spMkLst>
        </pc:spChg>
        <pc:spChg chg="mod">
          <ac:chgData name="Seidou Abdul Herrim" userId="4f5f10c3-f211-4ff1-acfa-76b5fdda7693" providerId="ADAL" clId="{73D87017-0758-48F3-A462-CEB407C2EBB3}" dt="2025-04-18T10:13:50.831" v="4058" actId="14100"/>
          <ac:spMkLst>
            <pc:docMk/>
            <pc:sldMk cId="3775749035" sldId="270"/>
            <ac:spMk id="31" creationId="{2E6416D4-37DF-BBC7-54B8-9C763662BA16}"/>
          </ac:spMkLst>
        </pc:spChg>
        <pc:spChg chg="mod">
          <ac:chgData name="Seidou Abdul Herrim" userId="4f5f10c3-f211-4ff1-acfa-76b5fdda7693" providerId="ADAL" clId="{73D87017-0758-48F3-A462-CEB407C2EBB3}" dt="2025-04-18T10:13:52.528" v="4059" actId="14100"/>
          <ac:spMkLst>
            <pc:docMk/>
            <pc:sldMk cId="3775749035" sldId="270"/>
            <ac:spMk id="32" creationId="{B9A737C8-2B5C-C6D3-4FEC-DD32CB302A2A}"/>
          </ac:spMkLst>
        </pc:spChg>
        <pc:spChg chg="mod">
          <ac:chgData name="Seidou Abdul Herrim" userId="4f5f10c3-f211-4ff1-acfa-76b5fdda7693" providerId="ADAL" clId="{73D87017-0758-48F3-A462-CEB407C2EBB3}" dt="2025-04-17T10:04:06.580" v="3790" actId="2711"/>
          <ac:spMkLst>
            <pc:docMk/>
            <pc:sldMk cId="3775749035" sldId="270"/>
            <ac:spMk id="47" creationId="{3EEFF7E6-A30E-72EC-A125-718AB56195DF}"/>
          </ac:spMkLst>
        </pc:spChg>
        <pc:spChg chg="mod">
          <ac:chgData name="Seidou Abdul Herrim" userId="4f5f10c3-f211-4ff1-acfa-76b5fdda7693" providerId="ADAL" clId="{73D87017-0758-48F3-A462-CEB407C2EBB3}" dt="2025-04-17T10:04:06.580" v="3790" actId="2711"/>
          <ac:spMkLst>
            <pc:docMk/>
            <pc:sldMk cId="3775749035" sldId="270"/>
            <ac:spMk id="48" creationId="{C23265C5-9532-D372-6376-248E8DF1207D}"/>
          </ac:spMkLst>
        </pc:spChg>
        <pc:spChg chg="mod">
          <ac:chgData name="Seidou Abdul Herrim" userId="4f5f10c3-f211-4ff1-acfa-76b5fdda7693" providerId="ADAL" clId="{73D87017-0758-48F3-A462-CEB407C2EBB3}" dt="2025-04-08T12:55:15.921" v="1701"/>
          <ac:spMkLst>
            <pc:docMk/>
            <pc:sldMk cId="3775749035" sldId="270"/>
            <ac:spMk id="55" creationId="{220A4CC9-8893-0CD9-0AC2-0F13BB7C68C1}"/>
          </ac:spMkLst>
        </pc:spChg>
        <pc:spChg chg="add mod">
          <ac:chgData name="Seidou Abdul Herrim" userId="4f5f10c3-f211-4ff1-acfa-76b5fdda7693" providerId="ADAL" clId="{73D87017-0758-48F3-A462-CEB407C2EBB3}" dt="2025-05-05T10:07:45.197" v="4412" actId="1035"/>
          <ac:spMkLst>
            <pc:docMk/>
            <pc:sldMk cId="3775749035" sldId="270"/>
            <ac:spMk id="56" creationId="{C5579C80-B470-149E-75F4-8DA94AFB658F}"/>
          </ac:spMkLst>
        </pc:spChg>
        <pc:spChg chg="mod">
          <ac:chgData name="Seidou Abdul Herrim" userId="4f5f10c3-f211-4ff1-acfa-76b5fdda7693" providerId="ADAL" clId="{73D87017-0758-48F3-A462-CEB407C2EBB3}" dt="2025-05-05T10:07:37.251" v="4395" actId="1035"/>
          <ac:spMkLst>
            <pc:docMk/>
            <pc:sldMk cId="3775749035" sldId="270"/>
            <ac:spMk id="57" creationId="{F997E6A5-5AD6-B075-B3D2-012F64A4F168}"/>
          </ac:spMkLst>
        </pc:spChg>
        <pc:spChg chg="mod">
          <ac:chgData name="Seidou Abdul Herrim" userId="4f5f10c3-f211-4ff1-acfa-76b5fdda7693" providerId="ADAL" clId="{73D87017-0758-48F3-A462-CEB407C2EBB3}" dt="2025-05-05T10:07:37.251" v="4395" actId="1035"/>
          <ac:spMkLst>
            <pc:docMk/>
            <pc:sldMk cId="3775749035" sldId="270"/>
            <ac:spMk id="58" creationId="{3ABCB708-37B5-3947-34A5-12479C1B97CC}"/>
          </ac:spMkLst>
        </pc:spChg>
        <pc:spChg chg="mod">
          <ac:chgData name="Seidou Abdul Herrim" userId="4f5f10c3-f211-4ff1-acfa-76b5fdda7693" providerId="ADAL" clId="{73D87017-0758-48F3-A462-CEB407C2EBB3}" dt="2025-05-05T10:07:37.251" v="4395" actId="1035"/>
          <ac:spMkLst>
            <pc:docMk/>
            <pc:sldMk cId="3775749035" sldId="270"/>
            <ac:spMk id="59" creationId="{09DE4631-19E1-4F57-CDD0-F2CA60B4330F}"/>
          </ac:spMkLst>
        </pc:spChg>
        <pc:spChg chg="add mod">
          <ac:chgData name="Seidou Abdul Herrim" userId="4f5f10c3-f211-4ff1-acfa-76b5fdda7693" providerId="ADAL" clId="{73D87017-0758-48F3-A462-CEB407C2EBB3}" dt="2025-05-05T10:07:45.197" v="4412" actId="1035"/>
          <ac:spMkLst>
            <pc:docMk/>
            <pc:sldMk cId="3775749035" sldId="270"/>
            <ac:spMk id="61" creationId="{2AFA5286-F3E3-E35D-2959-18818974537B}"/>
          </ac:spMkLst>
        </pc:spChg>
        <pc:spChg chg="add mod">
          <ac:chgData name="Seidou Abdul Herrim" userId="4f5f10c3-f211-4ff1-acfa-76b5fdda7693" providerId="ADAL" clId="{73D87017-0758-48F3-A462-CEB407C2EBB3}" dt="2025-05-05T10:07:45.197" v="4412" actId="1035"/>
          <ac:spMkLst>
            <pc:docMk/>
            <pc:sldMk cId="3775749035" sldId="270"/>
            <ac:spMk id="62" creationId="{24FD7D68-067F-027F-E7A4-7245579BC291}"/>
          </ac:spMkLst>
        </pc:spChg>
        <pc:spChg chg="add mod">
          <ac:chgData name="Seidou Abdul Herrim" userId="4f5f10c3-f211-4ff1-acfa-76b5fdda7693" providerId="ADAL" clId="{73D87017-0758-48F3-A462-CEB407C2EBB3}" dt="2025-05-05T10:07:17.426" v="4336" actId="1076"/>
          <ac:spMkLst>
            <pc:docMk/>
            <pc:sldMk cId="3775749035" sldId="270"/>
            <ac:spMk id="63" creationId="{D3ACC987-2EF0-0DF0-1E50-68D2F83E7E0C}"/>
          </ac:spMkLst>
        </pc:spChg>
        <pc:spChg chg="add mod">
          <ac:chgData name="Seidou Abdul Herrim" userId="4f5f10c3-f211-4ff1-acfa-76b5fdda7693" providerId="ADAL" clId="{73D87017-0758-48F3-A462-CEB407C2EBB3}" dt="2025-03-27T13:02:35.635" v="412"/>
          <ac:spMkLst>
            <pc:docMk/>
            <pc:sldMk cId="3775749035" sldId="270"/>
            <ac:spMk id="65" creationId="{B263A3E3-4D64-817B-87E0-3CEEC2DC4364}"/>
          </ac:spMkLst>
        </pc:spChg>
        <pc:spChg chg="add mod">
          <ac:chgData name="Seidou Abdul Herrim" userId="4f5f10c3-f211-4ff1-acfa-76b5fdda7693" providerId="ADAL" clId="{73D87017-0758-48F3-A462-CEB407C2EBB3}" dt="2025-04-17T10:04:16.021" v="3792" actId="1035"/>
          <ac:spMkLst>
            <pc:docMk/>
            <pc:sldMk cId="3775749035" sldId="270"/>
            <ac:spMk id="67" creationId="{9714DA08-4DDE-CB88-B15A-4DC0C7C9A694}"/>
          </ac:spMkLst>
        </pc:spChg>
        <pc:spChg chg="add mod">
          <ac:chgData name="Seidou Abdul Herrim" userId="4f5f10c3-f211-4ff1-acfa-76b5fdda7693" providerId="ADAL" clId="{73D87017-0758-48F3-A462-CEB407C2EBB3}" dt="2025-05-05T10:07:37.251" v="4395" actId="1035"/>
          <ac:spMkLst>
            <pc:docMk/>
            <pc:sldMk cId="3775749035" sldId="270"/>
            <ac:spMk id="71" creationId="{196EE1A3-6DC4-09CE-6063-0A13371D004A}"/>
          </ac:spMkLst>
        </pc:spChg>
        <pc:spChg chg="add mod">
          <ac:chgData name="Seidou Abdul Herrim" userId="4f5f10c3-f211-4ff1-acfa-76b5fdda7693" providerId="ADAL" clId="{73D87017-0758-48F3-A462-CEB407C2EBB3}" dt="2025-05-05T13:14:55.723" v="4634" actId="692"/>
          <ac:spMkLst>
            <pc:docMk/>
            <pc:sldMk cId="3775749035" sldId="270"/>
            <ac:spMk id="72" creationId="{A1447637-140E-A067-248F-2DE9DCEC07A3}"/>
          </ac:spMkLst>
        </pc:spChg>
        <pc:spChg chg="add mod">
          <ac:chgData name="Seidou Abdul Herrim" userId="4f5f10c3-f211-4ff1-acfa-76b5fdda7693" providerId="ADAL" clId="{73D87017-0758-48F3-A462-CEB407C2EBB3}" dt="2025-05-05T13:15:48.204" v="4645" actId="207"/>
          <ac:spMkLst>
            <pc:docMk/>
            <pc:sldMk cId="3775749035" sldId="270"/>
            <ac:spMk id="73" creationId="{B5C2594E-B7D7-C57C-0C4D-D74E084981A8}"/>
          </ac:spMkLst>
        </pc:spChg>
        <pc:spChg chg="add mod">
          <ac:chgData name="Seidou Abdul Herrim" userId="4f5f10c3-f211-4ff1-acfa-76b5fdda7693" providerId="ADAL" clId="{73D87017-0758-48F3-A462-CEB407C2EBB3}" dt="2025-05-05T13:19:05.143" v="4655" actId="207"/>
          <ac:spMkLst>
            <pc:docMk/>
            <pc:sldMk cId="3775749035" sldId="270"/>
            <ac:spMk id="74" creationId="{3AC47E08-1AF6-D42B-388F-4E0518347B12}"/>
          </ac:spMkLst>
        </pc:spChg>
        <pc:grpChg chg="add mod">
          <ac:chgData name="Seidou Abdul Herrim" userId="4f5f10c3-f211-4ff1-acfa-76b5fdda7693" providerId="ADAL" clId="{73D87017-0758-48F3-A462-CEB407C2EBB3}" dt="2025-04-08T12:55:15.921" v="1701"/>
          <ac:grpSpMkLst>
            <pc:docMk/>
            <pc:sldMk cId="3775749035" sldId="270"/>
            <ac:grpSpMk id="6" creationId="{0BF93845-B40C-3F81-C6D6-5146ADA9B0F0}"/>
          </ac:grpSpMkLst>
        </pc:grpChg>
        <pc:grpChg chg="mod">
          <ac:chgData name="Seidou Abdul Herrim" userId="4f5f10c3-f211-4ff1-acfa-76b5fdda7693" providerId="ADAL" clId="{73D87017-0758-48F3-A462-CEB407C2EBB3}" dt="2025-04-17T09:58:58.557" v="3762" actId="1036"/>
          <ac:grpSpMkLst>
            <pc:docMk/>
            <pc:sldMk cId="3775749035" sldId="270"/>
            <ac:grpSpMk id="53" creationId="{F6B791E9-ABD8-F4D8-F099-9406262A0420}"/>
          </ac:grpSpMkLst>
        </pc:grpChg>
        <pc:grpChg chg="mod">
          <ac:chgData name="Seidou Abdul Herrim" userId="4f5f10c3-f211-4ff1-acfa-76b5fdda7693" providerId="ADAL" clId="{73D87017-0758-48F3-A462-CEB407C2EBB3}" dt="2025-05-05T10:07:50.211" v="4413" actId="14100"/>
          <ac:grpSpMkLst>
            <pc:docMk/>
            <pc:sldMk cId="3775749035" sldId="270"/>
            <ac:grpSpMk id="54" creationId="{FE89191D-B8E9-C778-9A00-1B21B11B2EB4}"/>
          </ac:grpSpMkLst>
        </pc:grpChg>
        <pc:picChg chg="mod">
          <ac:chgData name="Seidou Abdul Herrim" userId="4f5f10c3-f211-4ff1-acfa-76b5fdda7693" providerId="ADAL" clId="{73D87017-0758-48F3-A462-CEB407C2EBB3}" dt="2025-04-22T09:00:49.284" v="4310" actId="1076"/>
          <ac:picMkLst>
            <pc:docMk/>
            <pc:sldMk cId="3775749035" sldId="270"/>
            <ac:picMk id="4" creationId="{34C37EA3-CB67-0841-2C37-6B2EE324AA59}"/>
          </ac:picMkLst>
        </pc:picChg>
        <pc:picChg chg="mod">
          <ac:chgData name="Seidou Abdul Herrim" userId="4f5f10c3-f211-4ff1-acfa-76b5fdda7693" providerId="ADAL" clId="{73D87017-0758-48F3-A462-CEB407C2EBB3}" dt="2025-04-08T12:55:15.921" v="1701"/>
          <ac:picMkLst>
            <pc:docMk/>
            <pc:sldMk cId="3775749035" sldId="270"/>
            <ac:picMk id="68" creationId="{7EFD69E9-185E-E365-2D48-142BBAE3BDD0}"/>
          </ac:picMkLst>
        </pc:picChg>
        <pc:picChg chg="mod">
          <ac:chgData name="Seidou Abdul Herrim" userId="4f5f10c3-f211-4ff1-acfa-76b5fdda7693" providerId="ADAL" clId="{73D87017-0758-48F3-A462-CEB407C2EBB3}" dt="2025-04-08T12:55:15.921" v="1701"/>
          <ac:picMkLst>
            <pc:docMk/>
            <pc:sldMk cId="3775749035" sldId="270"/>
            <ac:picMk id="69" creationId="{5E4359B5-1BC4-E366-FA2C-304E855762B2}"/>
          </ac:picMkLst>
        </pc:picChg>
        <pc:picChg chg="mod">
          <ac:chgData name="Seidou Abdul Herrim" userId="4f5f10c3-f211-4ff1-acfa-76b5fdda7693" providerId="ADAL" clId="{73D87017-0758-48F3-A462-CEB407C2EBB3}" dt="2025-04-08T12:55:15.921" v="1701"/>
          <ac:picMkLst>
            <pc:docMk/>
            <pc:sldMk cId="3775749035" sldId="270"/>
            <ac:picMk id="70" creationId="{B9E158DB-BC8D-E785-3AF6-D977870D156D}"/>
          </ac:picMkLst>
        </pc:picChg>
        <pc:cxnChg chg="mod">
          <ac:chgData name="Seidou Abdul Herrim" userId="4f5f10c3-f211-4ff1-acfa-76b5fdda7693" providerId="ADAL" clId="{73D87017-0758-48F3-A462-CEB407C2EBB3}" dt="2025-05-05T10:07:37.251" v="4395" actId="1035"/>
          <ac:cxnSpMkLst>
            <pc:docMk/>
            <pc:sldMk cId="3775749035" sldId="270"/>
            <ac:cxnSpMk id="60" creationId="{CA49699E-BF31-9884-F801-0447567CE4AA}"/>
          </ac:cxnSpMkLst>
        </pc:cxnChg>
        <pc:cxnChg chg="add mod">
          <ac:chgData name="Seidou Abdul Herrim" userId="4f5f10c3-f211-4ff1-acfa-76b5fdda7693" providerId="ADAL" clId="{73D87017-0758-48F3-A462-CEB407C2EBB3}" dt="2025-05-05T10:07:37.251" v="4395" actId="1035"/>
          <ac:cxnSpMkLst>
            <pc:docMk/>
            <pc:sldMk cId="3775749035" sldId="270"/>
            <ac:cxnSpMk id="64" creationId="{AFBE0E5D-11CA-8648-68B0-47B1D192905F}"/>
          </ac:cxnSpMkLst>
        </pc:cxnChg>
        <pc:cxnChg chg="mod">
          <ac:chgData name="Seidou Abdul Herrim" userId="4f5f10c3-f211-4ff1-acfa-76b5fdda7693" providerId="ADAL" clId="{73D87017-0758-48F3-A462-CEB407C2EBB3}" dt="2025-05-05T10:07:37.251" v="4395" actId="1035"/>
          <ac:cxnSpMkLst>
            <pc:docMk/>
            <pc:sldMk cId="3775749035" sldId="270"/>
            <ac:cxnSpMk id="66" creationId="{6D891DDF-461E-9685-2641-603AA932FDDC}"/>
          </ac:cxnSpMkLst>
        </pc:cxnChg>
      </pc:sldChg>
      <pc:sldChg chg="addSp delSp modSp add mod">
        <pc:chgData name="Seidou Abdul Herrim" userId="4f5f10c3-f211-4ff1-acfa-76b5fdda7693" providerId="ADAL" clId="{73D87017-0758-48F3-A462-CEB407C2EBB3}" dt="2025-05-05T10:12:12.700" v="4447" actId="20577"/>
        <pc:sldMkLst>
          <pc:docMk/>
          <pc:sldMk cId="3650599866" sldId="271"/>
        </pc:sldMkLst>
        <pc:spChg chg="add mod">
          <ac:chgData name="Seidou Abdul Herrim" userId="4f5f10c3-f211-4ff1-acfa-76b5fdda7693" providerId="ADAL" clId="{73D87017-0758-48F3-A462-CEB407C2EBB3}" dt="2025-04-18T10:28:12.690" v="4128" actId="1038"/>
          <ac:spMkLst>
            <pc:docMk/>
            <pc:sldMk cId="3650599866" sldId="271"/>
            <ac:spMk id="2" creationId="{0EEC73D5-6E1C-C878-8402-8CA17ABD220E}"/>
          </ac:spMkLst>
        </pc:spChg>
        <pc:spChg chg="add mod">
          <ac:chgData name="Seidou Abdul Herrim" userId="4f5f10c3-f211-4ff1-acfa-76b5fdda7693" providerId="ADAL" clId="{73D87017-0758-48F3-A462-CEB407C2EBB3}" dt="2025-04-18T10:28:04.642" v="4124" actId="1038"/>
          <ac:spMkLst>
            <pc:docMk/>
            <pc:sldMk cId="3650599866" sldId="271"/>
            <ac:spMk id="4" creationId="{93FFBCB3-5B6A-1747-B7A7-94C3427A9844}"/>
          </ac:spMkLst>
        </pc:spChg>
        <pc:spChg chg="add del mod">
          <ac:chgData name="Seidou Abdul Herrim" userId="4f5f10c3-f211-4ff1-acfa-76b5fdda7693" providerId="ADAL" clId="{73D87017-0758-48F3-A462-CEB407C2EBB3}" dt="2025-05-05T10:12:03.954" v="4443" actId="20577"/>
          <ac:spMkLst>
            <pc:docMk/>
            <pc:sldMk cId="3650599866" sldId="271"/>
            <ac:spMk id="5" creationId="{67186CD4-415C-9F25-C940-8EEC984884E9}"/>
          </ac:spMkLst>
        </pc:spChg>
        <pc:spChg chg="mod">
          <ac:chgData name="Seidou Abdul Herrim" userId="4f5f10c3-f211-4ff1-acfa-76b5fdda7693" providerId="ADAL" clId="{73D87017-0758-48F3-A462-CEB407C2EBB3}" dt="2025-04-08T12:55:32.140" v="1711"/>
          <ac:spMkLst>
            <pc:docMk/>
            <pc:sldMk cId="3650599866" sldId="271"/>
            <ac:spMk id="7" creationId="{E3083C7C-56F2-67DC-911C-3E2AD4DA281C}"/>
          </ac:spMkLst>
        </pc:spChg>
        <pc:spChg chg="add mod">
          <ac:chgData name="Seidou Abdul Herrim" userId="4f5f10c3-f211-4ff1-acfa-76b5fdda7693" providerId="ADAL" clId="{73D87017-0758-48F3-A462-CEB407C2EBB3}" dt="2025-04-15T07:06:04.289" v="2638"/>
          <ac:spMkLst>
            <pc:docMk/>
            <pc:sldMk cId="3650599866" sldId="271"/>
            <ac:spMk id="11" creationId="{9039AF34-0695-B73F-A59F-A48ECCAD9C29}"/>
          </ac:spMkLst>
        </pc:spChg>
        <pc:spChg chg="add mod">
          <ac:chgData name="Seidou Abdul Herrim" userId="4f5f10c3-f211-4ff1-acfa-76b5fdda7693" providerId="ADAL" clId="{73D87017-0758-48F3-A462-CEB407C2EBB3}" dt="2025-04-15T07:56:43.963" v="3025" actId="1076"/>
          <ac:spMkLst>
            <pc:docMk/>
            <pc:sldMk cId="3650599866" sldId="271"/>
            <ac:spMk id="13" creationId="{F7E76FD1-B899-6D3E-9AC6-64B372C8516A}"/>
          </ac:spMkLst>
        </pc:spChg>
        <pc:spChg chg="add mod">
          <ac:chgData name="Seidou Abdul Herrim" userId="4f5f10c3-f211-4ff1-acfa-76b5fdda7693" providerId="ADAL" clId="{73D87017-0758-48F3-A462-CEB407C2EBB3}" dt="2025-03-27T13:02:56.980" v="420"/>
          <ac:spMkLst>
            <pc:docMk/>
            <pc:sldMk cId="3650599866" sldId="271"/>
            <ac:spMk id="16" creationId="{0DFE12E7-5B46-706F-68AD-03212B88D953}"/>
          </ac:spMkLst>
        </pc:spChg>
        <pc:spChg chg="add mod">
          <ac:chgData name="Seidou Abdul Herrim" userId="4f5f10c3-f211-4ff1-acfa-76b5fdda7693" providerId="ADAL" clId="{73D87017-0758-48F3-A462-CEB407C2EBB3}" dt="2025-05-05T10:12:12.700" v="4447" actId="20577"/>
          <ac:spMkLst>
            <pc:docMk/>
            <pc:sldMk cId="3650599866" sldId="271"/>
            <ac:spMk id="24" creationId="{E6E22EBC-31C6-3407-6329-A804D4FE222D}"/>
          </ac:spMkLst>
        </pc:spChg>
        <pc:grpChg chg="add mod">
          <ac:chgData name="Seidou Abdul Herrim" userId="4f5f10c3-f211-4ff1-acfa-76b5fdda7693" providerId="ADAL" clId="{73D87017-0758-48F3-A462-CEB407C2EBB3}" dt="2025-04-08T12:55:32.140" v="1711"/>
          <ac:grpSpMkLst>
            <pc:docMk/>
            <pc:sldMk cId="3650599866" sldId="271"/>
            <ac:grpSpMk id="3" creationId="{3B0EC951-76B4-0835-3E5D-AF790E54B2C6}"/>
          </ac:grpSpMkLst>
        </pc:grpChg>
        <pc:picChg chg="add mod">
          <ac:chgData name="Seidou Abdul Herrim" userId="4f5f10c3-f211-4ff1-acfa-76b5fdda7693" providerId="ADAL" clId="{73D87017-0758-48F3-A462-CEB407C2EBB3}" dt="2025-04-07T12:36:25.812" v="1669" actId="1076"/>
          <ac:picMkLst>
            <pc:docMk/>
            <pc:sldMk cId="3650599866" sldId="271"/>
            <ac:picMk id="10" creationId="{397D76FC-4478-F3FB-C619-C369383CDC67}"/>
          </ac:picMkLst>
        </pc:picChg>
        <pc:picChg chg="add mod ord">
          <ac:chgData name="Seidou Abdul Herrim" userId="4f5f10c3-f211-4ff1-acfa-76b5fdda7693" providerId="ADAL" clId="{73D87017-0758-48F3-A462-CEB407C2EBB3}" dt="2025-04-18T10:28:12.690" v="4128" actId="1038"/>
          <ac:picMkLst>
            <pc:docMk/>
            <pc:sldMk cId="3650599866" sldId="271"/>
            <ac:picMk id="15" creationId="{3460F054-632E-C93E-6898-4E551772328B}"/>
          </ac:picMkLst>
        </pc:picChg>
        <pc:picChg chg="mod">
          <ac:chgData name="Seidou Abdul Herrim" userId="4f5f10c3-f211-4ff1-acfa-76b5fdda7693" providerId="ADAL" clId="{73D87017-0758-48F3-A462-CEB407C2EBB3}" dt="2025-04-08T12:55:32.140" v="1711"/>
          <ac:picMkLst>
            <pc:docMk/>
            <pc:sldMk cId="3650599866" sldId="271"/>
            <ac:picMk id="17" creationId="{D2974E8B-08F9-202C-6BDC-F11A828AE0BE}"/>
          </ac:picMkLst>
        </pc:picChg>
        <pc:picChg chg="mod">
          <ac:chgData name="Seidou Abdul Herrim" userId="4f5f10c3-f211-4ff1-acfa-76b5fdda7693" providerId="ADAL" clId="{73D87017-0758-48F3-A462-CEB407C2EBB3}" dt="2025-04-08T12:55:32.140" v="1711"/>
          <ac:picMkLst>
            <pc:docMk/>
            <pc:sldMk cId="3650599866" sldId="271"/>
            <ac:picMk id="18" creationId="{B9DD366F-780B-F447-FBE7-4C465CE07166}"/>
          </ac:picMkLst>
        </pc:picChg>
        <pc:picChg chg="mod">
          <ac:chgData name="Seidou Abdul Herrim" userId="4f5f10c3-f211-4ff1-acfa-76b5fdda7693" providerId="ADAL" clId="{73D87017-0758-48F3-A462-CEB407C2EBB3}" dt="2025-04-08T12:55:32.140" v="1711"/>
          <ac:picMkLst>
            <pc:docMk/>
            <pc:sldMk cId="3650599866" sldId="271"/>
            <ac:picMk id="19" creationId="{57564885-8FC8-E722-F70B-3E1E412E8F10}"/>
          </ac:picMkLst>
        </pc:picChg>
        <pc:picChg chg="add mod">
          <ac:chgData name="Seidou Abdul Herrim" userId="4f5f10c3-f211-4ff1-acfa-76b5fdda7693" providerId="ADAL" clId="{73D87017-0758-48F3-A462-CEB407C2EBB3}" dt="2025-04-18T10:28:04.642" v="4124" actId="1038"/>
          <ac:picMkLst>
            <pc:docMk/>
            <pc:sldMk cId="3650599866" sldId="271"/>
            <ac:picMk id="20" creationId="{D3D1DE8D-B2C3-C2B1-4536-536F485928EB}"/>
          </ac:picMkLst>
        </pc:picChg>
        <pc:picChg chg="add mod ord">
          <ac:chgData name="Seidou Abdul Herrim" userId="4f5f10c3-f211-4ff1-acfa-76b5fdda7693" providerId="ADAL" clId="{73D87017-0758-48F3-A462-CEB407C2EBB3}" dt="2025-04-18T10:28:12.690" v="4128" actId="1038"/>
          <ac:picMkLst>
            <pc:docMk/>
            <pc:sldMk cId="3650599866" sldId="271"/>
            <ac:picMk id="21" creationId="{9AD5BE65-71C6-1CDB-D895-9FA9871EB051}"/>
          </ac:picMkLst>
        </pc:picChg>
        <pc:picChg chg="add mod ord">
          <ac:chgData name="Seidou Abdul Herrim" userId="4f5f10c3-f211-4ff1-acfa-76b5fdda7693" providerId="ADAL" clId="{73D87017-0758-48F3-A462-CEB407C2EBB3}" dt="2025-04-18T10:28:04.642" v="4124" actId="1038"/>
          <ac:picMkLst>
            <pc:docMk/>
            <pc:sldMk cId="3650599866" sldId="271"/>
            <ac:picMk id="23" creationId="{A0F78607-FA68-67E8-DF70-33CC774C16DE}"/>
          </ac:picMkLst>
        </pc:picChg>
      </pc:sldChg>
      <pc:sldChg chg="addSp modSp add del mod">
        <pc:chgData name="Seidou Abdul Herrim" userId="4f5f10c3-f211-4ff1-acfa-76b5fdda7693" providerId="ADAL" clId="{73D87017-0758-48F3-A462-CEB407C2EBB3}" dt="2025-03-27T14:09:51.146" v="945" actId="47"/>
        <pc:sldMkLst>
          <pc:docMk/>
          <pc:sldMk cId="3426592604" sldId="272"/>
        </pc:sldMkLst>
      </pc:sldChg>
      <pc:sldChg chg="add del">
        <pc:chgData name="Seidou Abdul Herrim" userId="4f5f10c3-f211-4ff1-acfa-76b5fdda7693" providerId="ADAL" clId="{73D87017-0758-48F3-A462-CEB407C2EBB3}" dt="2025-04-07T12:40:57.009" v="1682" actId="47"/>
        <pc:sldMkLst>
          <pc:docMk/>
          <pc:sldMk cId="3088020770" sldId="273"/>
        </pc:sldMkLst>
      </pc:sldChg>
      <pc:sldChg chg="addSp delSp modSp new mod">
        <pc:chgData name="Seidou Abdul Herrim" userId="4f5f10c3-f211-4ff1-acfa-76b5fdda7693" providerId="ADAL" clId="{73D87017-0758-48F3-A462-CEB407C2EBB3}" dt="2025-04-17T10:05:34.349" v="3800" actId="14100"/>
        <pc:sldMkLst>
          <pc:docMk/>
          <pc:sldMk cId="3703887822" sldId="274"/>
        </pc:sldMkLst>
        <pc:spChg chg="add mod">
          <ac:chgData name="Seidou Abdul Herrim" userId="4f5f10c3-f211-4ff1-acfa-76b5fdda7693" providerId="ADAL" clId="{73D87017-0758-48F3-A462-CEB407C2EBB3}" dt="2025-04-17T10:05:34.349" v="3800" actId="14100"/>
          <ac:spMkLst>
            <pc:docMk/>
            <pc:sldMk cId="3703887822" sldId="274"/>
            <ac:spMk id="2" creationId="{0994E8EA-819E-B667-34FB-09F5CDF752E0}"/>
          </ac:spMkLst>
        </pc:spChg>
        <pc:spChg chg="mod">
          <ac:chgData name="Seidou Abdul Herrim" userId="4f5f10c3-f211-4ff1-acfa-76b5fdda7693" providerId="ADAL" clId="{73D87017-0758-48F3-A462-CEB407C2EBB3}" dt="2025-04-08T12:55:35.092" v="1713"/>
          <ac:spMkLst>
            <pc:docMk/>
            <pc:sldMk cId="3703887822" sldId="274"/>
            <ac:spMk id="4" creationId="{302D2136-A3B4-5A48-41A3-E87A362F7F22}"/>
          </ac:spMkLst>
        </pc:spChg>
        <pc:spChg chg="add mod">
          <ac:chgData name="Seidou Abdul Herrim" userId="4f5f10c3-f211-4ff1-acfa-76b5fdda7693" providerId="ADAL" clId="{73D87017-0758-48F3-A462-CEB407C2EBB3}" dt="2025-04-17T10:05:26.113" v="3798" actId="2711"/>
          <ac:spMkLst>
            <pc:docMk/>
            <pc:sldMk cId="3703887822" sldId="274"/>
            <ac:spMk id="5" creationId="{D3D77433-96FF-7E91-7AC1-1EF4A6DBA278}"/>
          </ac:spMkLst>
        </pc:spChg>
        <pc:spChg chg="add mod">
          <ac:chgData name="Seidou Abdul Herrim" userId="4f5f10c3-f211-4ff1-acfa-76b5fdda7693" providerId="ADAL" clId="{73D87017-0758-48F3-A462-CEB407C2EBB3}" dt="2025-04-15T07:06:06.257" v="2639"/>
          <ac:spMkLst>
            <pc:docMk/>
            <pc:sldMk cId="3703887822" sldId="274"/>
            <ac:spMk id="6" creationId="{A74B6041-EEC0-5049-080F-444C32614D8B}"/>
          </ac:spMkLst>
        </pc:spChg>
        <pc:spChg chg="add mod">
          <ac:chgData name="Seidou Abdul Herrim" userId="4f5f10c3-f211-4ff1-acfa-76b5fdda7693" providerId="ADAL" clId="{73D87017-0758-48F3-A462-CEB407C2EBB3}" dt="2025-03-27T13:03:02.032" v="422"/>
          <ac:spMkLst>
            <pc:docMk/>
            <pc:sldMk cId="3703887822" sldId="274"/>
            <ac:spMk id="11" creationId="{ED89CDB1-071F-B54B-0179-57DE3F39A249}"/>
          </ac:spMkLst>
        </pc:spChg>
        <pc:grpChg chg="add mod">
          <ac:chgData name="Seidou Abdul Herrim" userId="4f5f10c3-f211-4ff1-acfa-76b5fdda7693" providerId="ADAL" clId="{73D87017-0758-48F3-A462-CEB407C2EBB3}" dt="2025-04-08T12:55:35.092" v="1713"/>
          <ac:grpSpMkLst>
            <pc:docMk/>
            <pc:sldMk cId="3703887822" sldId="274"/>
            <ac:grpSpMk id="3" creationId="{3E73FE68-3B70-D81A-D5FA-7598679DED10}"/>
          </ac:grpSpMkLst>
        </pc:grpChg>
        <pc:picChg chg="mod">
          <ac:chgData name="Seidou Abdul Herrim" userId="4f5f10c3-f211-4ff1-acfa-76b5fdda7693" providerId="ADAL" clId="{73D87017-0758-48F3-A462-CEB407C2EBB3}" dt="2025-04-08T12:55:35.092" v="1713"/>
          <ac:picMkLst>
            <pc:docMk/>
            <pc:sldMk cId="3703887822" sldId="274"/>
            <ac:picMk id="12" creationId="{9CDA1C32-140B-18D9-B8E8-01D0C7373EB8}"/>
          </ac:picMkLst>
        </pc:picChg>
        <pc:picChg chg="mod">
          <ac:chgData name="Seidou Abdul Herrim" userId="4f5f10c3-f211-4ff1-acfa-76b5fdda7693" providerId="ADAL" clId="{73D87017-0758-48F3-A462-CEB407C2EBB3}" dt="2025-04-08T12:55:35.092" v="1713"/>
          <ac:picMkLst>
            <pc:docMk/>
            <pc:sldMk cId="3703887822" sldId="274"/>
            <ac:picMk id="13" creationId="{A12C1509-E20F-F2FA-9C68-625063073EF1}"/>
          </ac:picMkLst>
        </pc:picChg>
        <pc:picChg chg="mod">
          <ac:chgData name="Seidou Abdul Herrim" userId="4f5f10c3-f211-4ff1-acfa-76b5fdda7693" providerId="ADAL" clId="{73D87017-0758-48F3-A462-CEB407C2EBB3}" dt="2025-04-08T12:55:35.092" v="1713"/>
          <ac:picMkLst>
            <pc:docMk/>
            <pc:sldMk cId="3703887822" sldId="274"/>
            <ac:picMk id="14" creationId="{677284D7-FFC7-ECCC-612F-C402D901E216}"/>
          </ac:picMkLst>
        </pc:picChg>
      </pc:sldChg>
      <pc:sldChg chg="addSp delSp modSp add mod">
        <pc:chgData name="Seidou Abdul Herrim" userId="4f5f10c3-f211-4ff1-acfa-76b5fdda7693" providerId="ADAL" clId="{73D87017-0758-48F3-A462-CEB407C2EBB3}" dt="2025-05-05T13:32:11.335" v="4659" actId="1076"/>
        <pc:sldMkLst>
          <pc:docMk/>
          <pc:sldMk cId="3959917198" sldId="404"/>
        </pc:sldMkLst>
        <pc:spChg chg="mod">
          <ac:chgData name="Seidou Abdul Herrim" userId="4f5f10c3-f211-4ff1-acfa-76b5fdda7693" providerId="ADAL" clId="{73D87017-0758-48F3-A462-CEB407C2EBB3}" dt="2025-04-17T10:03:01.260" v="3785" actId="2711"/>
          <ac:spMkLst>
            <pc:docMk/>
            <pc:sldMk cId="3959917198" sldId="404"/>
            <ac:spMk id="3" creationId="{3FB59CEA-A42D-CD59-398C-40A962966737}"/>
          </ac:spMkLst>
        </pc:spChg>
        <pc:spChg chg="mod">
          <ac:chgData name="Seidou Abdul Herrim" userId="4f5f10c3-f211-4ff1-acfa-76b5fdda7693" providerId="ADAL" clId="{73D87017-0758-48F3-A462-CEB407C2EBB3}" dt="2025-04-17T10:03:01.260" v="3785" actId="2711"/>
          <ac:spMkLst>
            <pc:docMk/>
            <pc:sldMk cId="3959917198" sldId="404"/>
            <ac:spMk id="6" creationId="{41782906-3A0F-BE10-AF89-6B7FBA2E61FC}"/>
          </ac:spMkLst>
        </pc:spChg>
        <pc:spChg chg="mod">
          <ac:chgData name="Seidou Abdul Herrim" userId="4f5f10c3-f211-4ff1-acfa-76b5fdda7693" providerId="ADAL" clId="{73D87017-0758-48F3-A462-CEB407C2EBB3}" dt="2025-05-05T13:32:11.335" v="4659" actId="1076"/>
          <ac:spMkLst>
            <pc:docMk/>
            <pc:sldMk cId="3959917198" sldId="404"/>
            <ac:spMk id="8" creationId="{CA0CBF98-9A54-F9C2-AC54-D1B4AE364C76}"/>
          </ac:spMkLst>
        </pc:spChg>
        <pc:spChg chg="add mod">
          <ac:chgData name="Seidou Abdul Herrim" userId="4f5f10c3-f211-4ff1-acfa-76b5fdda7693" providerId="ADAL" clId="{73D87017-0758-48F3-A462-CEB407C2EBB3}" dt="2025-05-05T13:32:09.056" v="4658" actId="1076"/>
          <ac:spMkLst>
            <pc:docMk/>
            <pc:sldMk cId="3959917198" sldId="404"/>
            <ac:spMk id="10" creationId="{E219B4A0-7373-EE93-3D3D-E2310FCB6D6C}"/>
          </ac:spMkLst>
        </pc:spChg>
        <pc:spChg chg="mod">
          <ac:chgData name="Seidou Abdul Herrim" userId="4f5f10c3-f211-4ff1-acfa-76b5fdda7693" providerId="ADAL" clId="{73D87017-0758-48F3-A462-CEB407C2EBB3}" dt="2025-04-10T19:32:17.690" v="2092"/>
          <ac:spMkLst>
            <pc:docMk/>
            <pc:sldMk cId="3959917198" sldId="404"/>
            <ac:spMk id="16" creationId="{85A26226-26EA-8844-5F02-3DF8B33D6F40}"/>
          </ac:spMkLst>
        </pc:spChg>
        <pc:spChg chg="add mod">
          <ac:chgData name="Seidou Abdul Herrim" userId="4f5f10c3-f211-4ff1-acfa-76b5fdda7693" providerId="ADAL" clId="{73D87017-0758-48F3-A462-CEB407C2EBB3}" dt="2025-04-10T19:32:17.690" v="2092"/>
          <ac:spMkLst>
            <pc:docMk/>
            <pc:sldMk cId="3959917198" sldId="404"/>
            <ac:spMk id="20" creationId="{1D423859-6EC4-FB7D-7686-67F41E40C9F8}"/>
          </ac:spMkLst>
        </pc:spChg>
        <pc:grpChg chg="add mod">
          <ac:chgData name="Seidou Abdul Herrim" userId="4f5f10c3-f211-4ff1-acfa-76b5fdda7693" providerId="ADAL" clId="{73D87017-0758-48F3-A462-CEB407C2EBB3}" dt="2025-04-10T19:32:17.690" v="2092"/>
          <ac:grpSpMkLst>
            <pc:docMk/>
            <pc:sldMk cId="3959917198" sldId="404"/>
            <ac:grpSpMk id="7" creationId="{C00113A9-1E3D-743D-55CE-BEC03C748410}"/>
          </ac:grpSpMkLst>
        </pc:grpChg>
        <pc:picChg chg="mod ord modCrop">
          <ac:chgData name="Seidou Abdul Herrim" userId="4f5f10c3-f211-4ff1-acfa-76b5fdda7693" providerId="ADAL" clId="{73D87017-0758-48F3-A462-CEB407C2EBB3}" dt="2025-04-17T08:55:13.623" v="3361" actId="167"/>
          <ac:picMkLst>
            <pc:docMk/>
            <pc:sldMk cId="3959917198" sldId="404"/>
            <ac:picMk id="2" creationId="{771A119C-F589-7E09-C6BA-197320803E2E}"/>
          </ac:picMkLst>
        </pc:picChg>
        <pc:picChg chg="mod modCrop">
          <ac:chgData name="Seidou Abdul Herrim" userId="4f5f10c3-f211-4ff1-acfa-76b5fdda7693" providerId="ADAL" clId="{73D87017-0758-48F3-A462-CEB407C2EBB3}" dt="2025-04-17T08:55:07.232" v="3359" actId="14100"/>
          <ac:picMkLst>
            <pc:docMk/>
            <pc:sldMk cId="3959917198" sldId="404"/>
            <ac:picMk id="5" creationId="{0F9830B7-6BB0-911E-4658-5C84B73143BE}"/>
          </ac:picMkLst>
        </pc:picChg>
        <pc:picChg chg="mod">
          <ac:chgData name="Seidou Abdul Herrim" userId="4f5f10c3-f211-4ff1-acfa-76b5fdda7693" providerId="ADAL" clId="{73D87017-0758-48F3-A462-CEB407C2EBB3}" dt="2025-04-10T19:32:17.690" v="2092"/>
          <ac:picMkLst>
            <pc:docMk/>
            <pc:sldMk cId="3959917198" sldId="404"/>
            <ac:picMk id="17" creationId="{8D6FDD6C-05FD-BB29-7DCF-9F55C4C27DEA}"/>
          </ac:picMkLst>
        </pc:picChg>
        <pc:picChg chg="mod">
          <ac:chgData name="Seidou Abdul Herrim" userId="4f5f10c3-f211-4ff1-acfa-76b5fdda7693" providerId="ADAL" clId="{73D87017-0758-48F3-A462-CEB407C2EBB3}" dt="2025-04-10T19:32:17.690" v="2092"/>
          <ac:picMkLst>
            <pc:docMk/>
            <pc:sldMk cId="3959917198" sldId="404"/>
            <ac:picMk id="18" creationId="{C8308431-DE37-D168-8760-88E6C810044E}"/>
          </ac:picMkLst>
        </pc:picChg>
        <pc:picChg chg="mod">
          <ac:chgData name="Seidou Abdul Herrim" userId="4f5f10c3-f211-4ff1-acfa-76b5fdda7693" providerId="ADAL" clId="{73D87017-0758-48F3-A462-CEB407C2EBB3}" dt="2025-04-10T19:32:17.690" v="2092"/>
          <ac:picMkLst>
            <pc:docMk/>
            <pc:sldMk cId="3959917198" sldId="404"/>
            <ac:picMk id="19" creationId="{85D2565B-5BE8-66B9-01E6-AA8066AE2FF9}"/>
          </ac:picMkLst>
        </pc:picChg>
      </pc:sldChg>
      <pc:sldChg chg="addSp delSp modSp add mod">
        <pc:chgData name="Seidou Abdul Herrim" userId="4f5f10c3-f211-4ff1-acfa-76b5fdda7693" providerId="ADAL" clId="{73D87017-0758-48F3-A462-CEB407C2EBB3}" dt="2025-05-07T08:59:48.852" v="4704" actId="1038"/>
        <pc:sldMkLst>
          <pc:docMk/>
          <pc:sldMk cId="2188027500" sldId="405"/>
        </pc:sldMkLst>
        <pc:spChg chg="mod">
          <ac:chgData name="Seidou Abdul Herrim" userId="4f5f10c3-f211-4ff1-acfa-76b5fdda7693" providerId="ADAL" clId="{73D87017-0758-48F3-A462-CEB407C2EBB3}" dt="2025-05-07T08:59:48.852" v="4704" actId="1038"/>
          <ac:spMkLst>
            <pc:docMk/>
            <pc:sldMk cId="2188027500" sldId="405"/>
            <ac:spMk id="3" creationId="{70457BBD-8AE3-96B3-FF89-383FCF7F9CA1}"/>
          </ac:spMkLst>
        </pc:spChg>
        <pc:spChg chg="mod">
          <ac:chgData name="Seidou Abdul Herrim" userId="4f5f10c3-f211-4ff1-acfa-76b5fdda7693" providerId="ADAL" clId="{73D87017-0758-48F3-A462-CEB407C2EBB3}" dt="2025-04-17T10:03:48.799" v="3788" actId="2711"/>
          <ac:spMkLst>
            <pc:docMk/>
            <pc:sldMk cId="2188027500" sldId="405"/>
            <ac:spMk id="5" creationId="{9569DB20-D62A-2731-F743-7C046471966B}"/>
          </ac:spMkLst>
        </pc:spChg>
        <pc:spChg chg="mod">
          <ac:chgData name="Seidou Abdul Herrim" userId="4f5f10c3-f211-4ff1-acfa-76b5fdda7693" providerId="ADAL" clId="{73D87017-0758-48F3-A462-CEB407C2EBB3}" dt="2025-04-17T10:03:48.799" v="3788" actId="2711"/>
          <ac:spMkLst>
            <pc:docMk/>
            <pc:sldMk cId="2188027500" sldId="405"/>
            <ac:spMk id="8" creationId="{95D5C0E5-3B7C-5D89-4088-D95C10944A04}"/>
          </ac:spMkLst>
        </pc:spChg>
        <pc:spChg chg="mod">
          <ac:chgData name="Seidou Abdul Herrim" userId="4f5f10c3-f211-4ff1-acfa-76b5fdda7693" providerId="ADAL" clId="{73D87017-0758-48F3-A462-CEB407C2EBB3}" dt="2025-04-17T10:03:48.799" v="3788" actId="2711"/>
          <ac:spMkLst>
            <pc:docMk/>
            <pc:sldMk cId="2188027500" sldId="405"/>
            <ac:spMk id="9" creationId="{DCA0FF42-64C1-7236-10BC-FF0D26437003}"/>
          </ac:spMkLst>
        </pc:spChg>
        <pc:spChg chg="mod">
          <ac:chgData name="Seidou Abdul Herrim" userId="4f5f10c3-f211-4ff1-acfa-76b5fdda7693" providerId="ADAL" clId="{73D87017-0758-48F3-A462-CEB407C2EBB3}" dt="2025-04-17T10:03:48.799" v="3788" actId="2711"/>
          <ac:spMkLst>
            <pc:docMk/>
            <pc:sldMk cId="2188027500" sldId="405"/>
            <ac:spMk id="11" creationId="{3F869672-B6B2-722E-0A12-7A8462357C93}"/>
          </ac:spMkLst>
        </pc:spChg>
        <pc:spChg chg="mod">
          <ac:chgData name="Seidou Abdul Herrim" userId="4f5f10c3-f211-4ff1-acfa-76b5fdda7693" providerId="ADAL" clId="{73D87017-0758-48F3-A462-CEB407C2EBB3}" dt="2025-04-17T10:03:48.799" v="3788" actId="2711"/>
          <ac:spMkLst>
            <pc:docMk/>
            <pc:sldMk cId="2188027500" sldId="405"/>
            <ac:spMk id="12" creationId="{709837B0-4022-5AD5-6051-3FFEC3B69F78}"/>
          </ac:spMkLst>
        </pc:spChg>
        <pc:spChg chg="mod">
          <ac:chgData name="Seidou Abdul Herrim" userId="4f5f10c3-f211-4ff1-acfa-76b5fdda7693" providerId="ADAL" clId="{73D87017-0758-48F3-A462-CEB407C2EBB3}" dt="2025-05-05T11:58:03.410" v="4563" actId="1035"/>
          <ac:spMkLst>
            <pc:docMk/>
            <pc:sldMk cId="2188027500" sldId="405"/>
            <ac:spMk id="14" creationId="{6C16BDD4-CE40-385C-0EA8-C5A46F9B9DB9}"/>
          </ac:spMkLst>
        </pc:spChg>
        <pc:spChg chg="mod">
          <ac:chgData name="Seidou Abdul Herrim" userId="4f5f10c3-f211-4ff1-acfa-76b5fdda7693" providerId="ADAL" clId="{73D87017-0758-48F3-A462-CEB407C2EBB3}" dt="2025-05-05T11:58:03.410" v="4563" actId="1035"/>
          <ac:spMkLst>
            <pc:docMk/>
            <pc:sldMk cId="2188027500" sldId="405"/>
            <ac:spMk id="15" creationId="{5D7C7710-2845-070C-A26A-7F97822198DE}"/>
          </ac:spMkLst>
        </pc:spChg>
        <pc:spChg chg="mod">
          <ac:chgData name="Seidou Abdul Herrim" userId="4f5f10c3-f211-4ff1-acfa-76b5fdda7693" providerId="ADAL" clId="{73D87017-0758-48F3-A462-CEB407C2EBB3}" dt="2025-05-05T11:58:03.410" v="4563" actId="1035"/>
          <ac:spMkLst>
            <pc:docMk/>
            <pc:sldMk cId="2188027500" sldId="405"/>
            <ac:spMk id="16" creationId="{514119CC-78F7-0A2C-2DF1-BF3CC09DB49F}"/>
          </ac:spMkLst>
        </pc:spChg>
        <pc:spChg chg="mod">
          <ac:chgData name="Seidou Abdul Herrim" userId="4f5f10c3-f211-4ff1-acfa-76b5fdda7693" providerId="ADAL" clId="{73D87017-0758-48F3-A462-CEB407C2EBB3}" dt="2025-04-17T09:58:10.985" v="3714" actId="1076"/>
          <ac:spMkLst>
            <pc:docMk/>
            <pc:sldMk cId="2188027500" sldId="405"/>
            <ac:spMk id="17" creationId="{DB00A45F-37DB-F3AC-8C10-130D2843AB40}"/>
          </ac:spMkLst>
        </pc:spChg>
        <pc:spChg chg="add mod">
          <ac:chgData name="Seidou Abdul Herrim" userId="4f5f10c3-f211-4ff1-acfa-76b5fdda7693" providerId="ADAL" clId="{73D87017-0758-48F3-A462-CEB407C2EBB3}" dt="2025-05-05T11:58:07.529" v="4569" actId="1035"/>
          <ac:spMkLst>
            <pc:docMk/>
            <pc:sldMk cId="2188027500" sldId="405"/>
            <ac:spMk id="19" creationId="{AB8BAB84-39FD-15AA-C9EF-9FE1497807C2}"/>
          </ac:spMkLst>
        </pc:spChg>
        <pc:spChg chg="mod">
          <ac:chgData name="Seidou Abdul Herrim" userId="4f5f10c3-f211-4ff1-acfa-76b5fdda7693" providerId="ADAL" clId="{73D87017-0758-48F3-A462-CEB407C2EBB3}" dt="2025-04-17T10:03:48.799" v="3788" actId="2711"/>
          <ac:spMkLst>
            <pc:docMk/>
            <pc:sldMk cId="2188027500" sldId="405"/>
            <ac:spMk id="22" creationId="{C2FD4BA4-6BBD-11C5-E8FA-89C11658EDFB}"/>
          </ac:spMkLst>
        </pc:spChg>
        <pc:grpChg chg="mod">
          <ac:chgData name="Seidou Abdul Herrim" userId="4f5f10c3-f211-4ff1-acfa-76b5fdda7693" providerId="ADAL" clId="{73D87017-0758-48F3-A462-CEB407C2EBB3}" dt="2025-05-05T11:58:10.594" v="4577" actId="1035"/>
          <ac:grpSpMkLst>
            <pc:docMk/>
            <pc:sldMk cId="2188027500" sldId="405"/>
            <ac:grpSpMk id="6" creationId="{CF3A7612-3B79-6456-5EDE-594D1CFBC297}"/>
          </ac:grpSpMkLst>
        </pc:grpChg>
      </pc:sldChg>
      <pc:sldChg chg="new del">
        <pc:chgData name="Seidou Abdul Herrim" userId="4f5f10c3-f211-4ff1-acfa-76b5fdda7693" providerId="ADAL" clId="{73D87017-0758-48F3-A462-CEB407C2EBB3}" dt="2025-04-10T19:31:10.897" v="2064" actId="680"/>
        <pc:sldMkLst>
          <pc:docMk/>
          <pc:sldMk cId="3065835978" sldId="405"/>
        </pc:sldMkLst>
      </pc:sldChg>
      <pc:sldChg chg="addSp delSp modSp new del mod">
        <pc:chgData name="Seidou Abdul Herrim" userId="4f5f10c3-f211-4ff1-acfa-76b5fdda7693" providerId="ADAL" clId="{73D87017-0758-48F3-A462-CEB407C2EBB3}" dt="2025-04-18T10:12:22.938" v="4044" actId="47"/>
        <pc:sldMkLst>
          <pc:docMk/>
          <pc:sldMk cId="191004428" sldId="406"/>
        </pc:sldMkLst>
      </pc:sldChg>
      <pc:sldChg chg="addSp delSp modSp new mod">
        <pc:chgData name="Seidou Abdul Herrim" userId="4f5f10c3-f211-4ff1-acfa-76b5fdda7693" providerId="ADAL" clId="{73D87017-0758-48F3-A462-CEB407C2EBB3}" dt="2025-04-18T10:13:13.084" v="4050" actId="1038"/>
        <pc:sldMkLst>
          <pc:docMk/>
          <pc:sldMk cId="1552181453" sldId="407"/>
        </pc:sldMkLst>
        <pc:spChg chg="add mod">
          <ac:chgData name="Seidou Abdul Herrim" userId="4f5f10c3-f211-4ff1-acfa-76b5fdda7693" providerId="ADAL" clId="{73D87017-0758-48F3-A462-CEB407C2EBB3}" dt="2025-04-18T10:00:23.733" v="3940" actId="14100"/>
          <ac:spMkLst>
            <pc:docMk/>
            <pc:sldMk cId="1552181453" sldId="407"/>
            <ac:spMk id="5" creationId="{0AE97F07-D11A-4A28-C2AC-811F23FBEE14}"/>
          </ac:spMkLst>
        </pc:spChg>
        <pc:spChg chg="add mod">
          <ac:chgData name="Seidou Abdul Herrim" userId="4f5f10c3-f211-4ff1-acfa-76b5fdda7693" providerId="ADAL" clId="{73D87017-0758-48F3-A462-CEB407C2EBB3}" dt="2025-04-18T10:00:11.740" v="3937" actId="1076"/>
          <ac:spMkLst>
            <pc:docMk/>
            <pc:sldMk cId="1552181453" sldId="407"/>
            <ac:spMk id="6" creationId="{E753FB55-2DF7-982E-776F-D8DB020E63A0}"/>
          </ac:spMkLst>
        </pc:spChg>
        <pc:spChg chg="add mod">
          <ac:chgData name="Seidou Abdul Herrim" userId="4f5f10c3-f211-4ff1-acfa-76b5fdda7693" providerId="ADAL" clId="{73D87017-0758-48F3-A462-CEB407C2EBB3}" dt="2025-04-18T10:01:03.607" v="3960" actId="692"/>
          <ac:spMkLst>
            <pc:docMk/>
            <pc:sldMk cId="1552181453" sldId="407"/>
            <ac:spMk id="7" creationId="{C7CE04CB-269A-B138-E9FB-9C5558EBC838}"/>
          </ac:spMkLst>
        </pc:spChg>
        <pc:spChg chg="add mod">
          <ac:chgData name="Seidou Abdul Herrim" userId="4f5f10c3-f211-4ff1-acfa-76b5fdda7693" providerId="ADAL" clId="{73D87017-0758-48F3-A462-CEB407C2EBB3}" dt="2025-04-18T10:00:54.753" v="3953" actId="692"/>
          <ac:spMkLst>
            <pc:docMk/>
            <pc:sldMk cId="1552181453" sldId="407"/>
            <ac:spMk id="8" creationId="{7A4877C5-91A4-8E42-D9E5-5D302F4D4CDE}"/>
          </ac:spMkLst>
        </pc:spChg>
        <pc:spChg chg="add mod">
          <ac:chgData name="Seidou Abdul Herrim" userId="4f5f10c3-f211-4ff1-acfa-76b5fdda7693" providerId="ADAL" clId="{73D87017-0758-48F3-A462-CEB407C2EBB3}" dt="2025-04-18T10:09:54.159" v="4014" actId="1076"/>
          <ac:spMkLst>
            <pc:docMk/>
            <pc:sldMk cId="1552181453" sldId="407"/>
            <ac:spMk id="13" creationId="{0BE248A4-0E14-3DA7-87E0-DFC7B3B6DFAD}"/>
          </ac:spMkLst>
        </pc:spChg>
        <pc:spChg chg="add mod">
          <ac:chgData name="Seidou Abdul Herrim" userId="4f5f10c3-f211-4ff1-acfa-76b5fdda7693" providerId="ADAL" clId="{73D87017-0758-48F3-A462-CEB407C2EBB3}" dt="2025-04-18T10:09:57.807" v="4015" actId="1076"/>
          <ac:spMkLst>
            <pc:docMk/>
            <pc:sldMk cId="1552181453" sldId="407"/>
            <ac:spMk id="14" creationId="{F8262107-3A2F-D7F4-E5A7-524B3FA3196C}"/>
          </ac:spMkLst>
        </pc:spChg>
        <pc:spChg chg="add mod">
          <ac:chgData name="Seidou Abdul Herrim" userId="4f5f10c3-f211-4ff1-acfa-76b5fdda7693" providerId="ADAL" clId="{73D87017-0758-48F3-A462-CEB407C2EBB3}" dt="2025-04-18T10:11:11.017" v="4029" actId="1076"/>
          <ac:spMkLst>
            <pc:docMk/>
            <pc:sldMk cId="1552181453" sldId="407"/>
            <ac:spMk id="26" creationId="{2978553F-F8A4-08F5-0187-32539D5137E1}"/>
          </ac:spMkLst>
        </pc:spChg>
        <pc:spChg chg="add mod">
          <ac:chgData name="Seidou Abdul Herrim" userId="4f5f10c3-f211-4ff1-acfa-76b5fdda7693" providerId="ADAL" clId="{73D87017-0758-48F3-A462-CEB407C2EBB3}" dt="2025-04-18T10:11:47.395" v="4042" actId="1076"/>
          <ac:spMkLst>
            <pc:docMk/>
            <pc:sldMk cId="1552181453" sldId="407"/>
            <ac:spMk id="29" creationId="{D0C6F6CB-06F6-AF70-DF51-D67BBE0B8F12}"/>
          </ac:spMkLst>
        </pc:spChg>
        <pc:picChg chg="add mod">
          <ac:chgData name="Seidou Abdul Herrim" userId="4f5f10c3-f211-4ff1-acfa-76b5fdda7693" providerId="ADAL" clId="{73D87017-0758-48F3-A462-CEB407C2EBB3}" dt="2025-04-18T10:13:13.084" v="4050" actId="1038"/>
          <ac:picMkLst>
            <pc:docMk/>
            <pc:sldMk cId="1552181453" sldId="407"/>
            <ac:picMk id="10" creationId="{1CE4F24B-93DB-9C6C-5DCB-40BAF5185A51}"/>
          </ac:picMkLst>
        </pc:picChg>
        <pc:picChg chg="add mod">
          <ac:chgData name="Seidou Abdul Herrim" userId="4f5f10c3-f211-4ff1-acfa-76b5fdda7693" providerId="ADAL" clId="{73D87017-0758-48F3-A462-CEB407C2EBB3}" dt="2025-04-18T10:09:37.640" v="3994" actId="1076"/>
          <ac:picMkLst>
            <pc:docMk/>
            <pc:sldMk cId="1552181453" sldId="407"/>
            <ac:picMk id="12" creationId="{AE983F7C-072B-B803-CEB8-04AA10634495}"/>
          </ac:picMkLst>
        </pc:picChg>
        <pc:picChg chg="add mod">
          <ac:chgData name="Seidou Abdul Herrim" userId="4f5f10c3-f211-4ff1-acfa-76b5fdda7693" providerId="ADAL" clId="{73D87017-0758-48F3-A462-CEB407C2EBB3}" dt="2025-04-18T10:09:43.606" v="4012" actId="1037"/>
          <ac:picMkLst>
            <pc:docMk/>
            <pc:sldMk cId="1552181453" sldId="407"/>
            <ac:picMk id="16" creationId="{CA505E93-DDEB-07BE-736E-2A0ED7A981C6}"/>
          </ac:picMkLst>
        </pc:picChg>
        <pc:picChg chg="add mod">
          <ac:chgData name="Seidou Abdul Herrim" userId="4f5f10c3-f211-4ff1-acfa-76b5fdda7693" providerId="ADAL" clId="{73D87017-0758-48F3-A462-CEB407C2EBB3}" dt="2025-04-18T10:09:21.975" v="3987" actId="14100"/>
          <ac:picMkLst>
            <pc:docMk/>
            <pc:sldMk cId="1552181453" sldId="407"/>
            <ac:picMk id="18" creationId="{22D95DDD-9734-D8C1-5FB7-E564573B15C5}"/>
          </ac:picMkLst>
        </pc:picChg>
        <pc:picChg chg="add mod">
          <ac:chgData name="Seidou Abdul Herrim" userId="4f5f10c3-f211-4ff1-acfa-76b5fdda7693" providerId="ADAL" clId="{73D87017-0758-48F3-A462-CEB407C2EBB3}" dt="2025-04-18T10:09:49.103" v="4013" actId="1076"/>
          <ac:picMkLst>
            <pc:docMk/>
            <pc:sldMk cId="1552181453" sldId="407"/>
            <ac:picMk id="20" creationId="{288EF239-DCE9-C69E-B83C-CF46BBB014B1}"/>
          </ac:picMkLst>
        </pc:picChg>
        <pc:picChg chg="add mod">
          <ac:chgData name="Seidou Abdul Herrim" userId="4f5f10c3-f211-4ff1-acfa-76b5fdda7693" providerId="ADAL" clId="{73D87017-0758-48F3-A462-CEB407C2EBB3}" dt="2025-04-18T10:09:43.606" v="4012" actId="1037"/>
          <ac:picMkLst>
            <pc:docMk/>
            <pc:sldMk cId="1552181453" sldId="407"/>
            <ac:picMk id="22" creationId="{BA674B70-E81B-F54F-7A6D-EE714A9A193A}"/>
          </ac:picMkLst>
        </pc:picChg>
        <pc:cxnChg chg="add mod">
          <ac:chgData name="Seidou Abdul Herrim" userId="4f5f10c3-f211-4ff1-acfa-76b5fdda7693" providerId="ADAL" clId="{73D87017-0758-48F3-A462-CEB407C2EBB3}" dt="2025-04-18T10:11:34.062" v="4038" actId="692"/>
          <ac:cxnSpMkLst>
            <pc:docMk/>
            <pc:sldMk cId="1552181453" sldId="407"/>
            <ac:cxnSpMk id="24" creationId="{7D044276-8039-E230-60E8-5AED1C030E5C}"/>
          </ac:cxnSpMkLst>
        </pc:cxnChg>
        <pc:cxnChg chg="add mod">
          <ac:chgData name="Seidou Abdul Herrim" userId="4f5f10c3-f211-4ff1-acfa-76b5fdda7693" providerId="ADAL" clId="{73D87017-0758-48F3-A462-CEB407C2EBB3}" dt="2025-04-18T10:11:50.699" v="4043" actId="14100"/>
          <ac:cxnSpMkLst>
            <pc:docMk/>
            <pc:sldMk cId="1552181453" sldId="407"/>
            <ac:cxnSpMk id="28" creationId="{1DC5CDAC-2CBA-327F-544B-C1DAF95BA24F}"/>
          </ac:cxnSpMkLst>
        </pc:cxnChg>
      </pc:sldChg>
      <pc:sldChg chg="addSp delSp modSp new mod">
        <pc:chgData name="Seidou Abdul Herrim" userId="4f5f10c3-f211-4ff1-acfa-76b5fdda7693" providerId="ADAL" clId="{73D87017-0758-48F3-A462-CEB407C2EBB3}" dt="2025-04-22T09:01:16.513" v="4312" actId="1076"/>
        <pc:sldMkLst>
          <pc:docMk/>
          <pc:sldMk cId="2419469447" sldId="408"/>
        </pc:sldMkLst>
        <pc:spChg chg="add mod">
          <ac:chgData name="Seidou Abdul Herrim" userId="4f5f10c3-f211-4ff1-acfa-76b5fdda7693" providerId="ADAL" clId="{73D87017-0758-48F3-A462-CEB407C2EBB3}" dt="2025-04-22T09:01:16.513" v="4312" actId="1076"/>
          <ac:spMkLst>
            <pc:docMk/>
            <pc:sldMk cId="2419469447" sldId="408"/>
            <ac:spMk id="8" creationId="{49F78379-4FE0-C1B1-BBB3-FC590FCE5222}"/>
          </ac:spMkLst>
        </pc:spChg>
        <pc:spChg chg="add mod">
          <ac:chgData name="Seidou Abdul Herrim" userId="4f5f10c3-f211-4ff1-acfa-76b5fdda7693" providerId="ADAL" clId="{73D87017-0758-48F3-A462-CEB407C2EBB3}" dt="2025-04-22T08:13:32.709" v="4258"/>
          <ac:spMkLst>
            <pc:docMk/>
            <pc:sldMk cId="2419469447" sldId="408"/>
            <ac:spMk id="11" creationId="{A81B3528-627A-DAE0-625F-8B683C35901E}"/>
          </ac:spMkLst>
        </pc:spChg>
        <pc:picChg chg="add mod modCrop">
          <ac:chgData name="Seidou Abdul Herrim" userId="4f5f10c3-f211-4ff1-acfa-76b5fdda7693" providerId="ADAL" clId="{73D87017-0758-48F3-A462-CEB407C2EBB3}" dt="2025-04-22T08:14:05.151" v="4266" actId="14100"/>
          <ac:picMkLst>
            <pc:docMk/>
            <pc:sldMk cId="2419469447" sldId="408"/>
            <ac:picMk id="7" creationId="{D51FA5EF-59B2-FB85-ECE8-27ECA79C6E5E}"/>
          </ac:picMkLst>
        </pc:picChg>
        <pc:picChg chg="add mod modCrop">
          <ac:chgData name="Seidou Abdul Herrim" userId="4f5f10c3-f211-4ff1-acfa-76b5fdda7693" providerId="ADAL" clId="{73D87017-0758-48F3-A462-CEB407C2EBB3}" dt="2025-04-22T08:14:08.487" v="4267" actId="14100"/>
          <ac:picMkLst>
            <pc:docMk/>
            <pc:sldMk cId="2419469447" sldId="408"/>
            <ac:picMk id="10" creationId="{6FA75AEF-F504-DDBB-45DA-6D6273184542}"/>
          </ac:picMkLst>
        </pc:picChg>
        <pc:cxnChg chg="add mod">
          <ac:chgData name="Seidou Abdul Herrim" userId="4f5f10c3-f211-4ff1-acfa-76b5fdda7693" providerId="ADAL" clId="{73D87017-0758-48F3-A462-CEB407C2EBB3}" dt="2025-04-22T08:14:36.912" v="4279" actId="692"/>
          <ac:cxnSpMkLst>
            <pc:docMk/>
            <pc:sldMk cId="2419469447" sldId="408"/>
            <ac:cxnSpMk id="13" creationId="{2766F412-313E-22AF-9FBB-E4700A0B3EA9}"/>
          </ac:cxnSpMkLst>
        </pc:cxnChg>
        <pc:cxnChg chg="add mod">
          <ac:chgData name="Seidou Abdul Herrim" userId="4f5f10c3-f211-4ff1-acfa-76b5fdda7693" providerId="ADAL" clId="{73D87017-0758-48F3-A462-CEB407C2EBB3}" dt="2025-04-22T08:15:38.581" v="4284" actId="692"/>
          <ac:cxnSpMkLst>
            <pc:docMk/>
            <pc:sldMk cId="2419469447" sldId="408"/>
            <ac:cxnSpMk id="14" creationId="{8CA8B669-7C13-D075-5C68-F15CE6CA3A70}"/>
          </ac:cxnSpMkLst>
        </pc:cxnChg>
      </pc:sldChg>
      <pc:sldChg chg="add del">
        <pc:chgData name="Seidou Abdul Herrim" userId="4f5f10c3-f211-4ff1-acfa-76b5fdda7693" providerId="ADAL" clId="{73D87017-0758-48F3-A462-CEB407C2EBB3}" dt="2025-04-18T10:12:26.669" v="4045" actId="47"/>
        <pc:sldMkLst>
          <pc:docMk/>
          <pc:sldMk cId="2552417452" sldId="408"/>
        </pc:sldMkLst>
      </pc:sldChg>
      <pc:sldChg chg="add del">
        <pc:chgData name="Seidou Abdul Herrim" userId="4f5f10c3-f211-4ff1-acfa-76b5fdda7693" providerId="ADAL" clId="{73D87017-0758-48F3-A462-CEB407C2EBB3}" dt="2025-04-18T10:12:28.029" v="4046" actId="47"/>
        <pc:sldMkLst>
          <pc:docMk/>
          <pc:sldMk cId="580266538" sldId="409"/>
        </pc:sldMkLst>
      </pc:sldChg>
      <pc:sldChg chg="addSp delSp modSp new mod">
        <pc:chgData name="Seidou Abdul Herrim" userId="4f5f10c3-f211-4ff1-acfa-76b5fdda7693" providerId="ADAL" clId="{73D87017-0758-48F3-A462-CEB407C2EBB3}" dt="2025-04-22T08:20:25.468" v="4306" actId="692"/>
        <pc:sldMkLst>
          <pc:docMk/>
          <pc:sldMk cId="2585210680" sldId="409"/>
        </pc:sldMkLst>
        <pc:spChg chg="add mod">
          <ac:chgData name="Seidou Abdul Herrim" userId="4f5f10c3-f211-4ff1-acfa-76b5fdda7693" providerId="ADAL" clId="{73D87017-0758-48F3-A462-CEB407C2EBB3}" dt="2025-04-22T08:11:12.609" v="4162" actId="1076"/>
          <ac:spMkLst>
            <pc:docMk/>
            <pc:sldMk cId="2585210680" sldId="409"/>
            <ac:spMk id="4" creationId="{5D6CA96B-D87D-2C3D-2E20-E21D9E5A8897}"/>
          </ac:spMkLst>
        </pc:spChg>
        <pc:spChg chg="add mod">
          <ac:chgData name="Seidou Abdul Herrim" userId="4f5f10c3-f211-4ff1-acfa-76b5fdda7693" providerId="ADAL" clId="{73D87017-0758-48F3-A462-CEB407C2EBB3}" dt="2025-04-22T08:13:12.846" v="4216" actId="1076"/>
          <ac:spMkLst>
            <pc:docMk/>
            <pc:sldMk cId="2585210680" sldId="409"/>
            <ac:spMk id="9" creationId="{799E8A9B-DE5A-2C8B-1DA3-DF90AF2AA920}"/>
          </ac:spMkLst>
        </pc:spChg>
        <pc:picChg chg="add mod modCrop">
          <ac:chgData name="Seidou Abdul Herrim" userId="4f5f10c3-f211-4ff1-acfa-76b5fdda7693" providerId="ADAL" clId="{73D87017-0758-48F3-A462-CEB407C2EBB3}" dt="2025-04-22T08:13:25.005" v="4257" actId="14100"/>
          <ac:picMkLst>
            <pc:docMk/>
            <pc:sldMk cId="2585210680" sldId="409"/>
            <ac:picMk id="6" creationId="{A6094804-EC8C-75AE-75A5-2E8F79B302C8}"/>
          </ac:picMkLst>
        </pc:picChg>
        <pc:picChg chg="add mod modCrop">
          <ac:chgData name="Seidou Abdul Herrim" userId="4f5f10c3-f211-4ff1-acfa-76b5fdda7693" providerId="ADAL" clId="{73D87017-0758-48F3-A462-CEB407C2EBB3}" dt="2025-04-22T08:13:22.358" v="4256" actId="14100"/>
          <ac:picMkLst>
            <pc:docMk/>
            <pc:sldMk cId="2585210680" sldId="409"/>
            <ac:picMk id="8" creationId="{F8155C9D-2A5F-E904-5A0B-4764BAF18FE9}"/>
          </ac:picMkLst>
        </pc:picChg>
        <pc:cxnChg chg="add mod">
          <ac:chgData name="Seidou Abdul Herrim" userId="4f5f10c3-f211-4ff1-acfa-76b5fdda7693" providerId="ADAL" clId="{73D87017-0758-48F3-A462-CEB407C2EBB3}" dt="2025-04-22T08:16:26.747" v="4301" actId="14100"/>
          <ac:cxnSpMkLst>
            <pc:docMk/>
            <pc:sldMk cId="2585210680" sldId="409"/>
            <ac:cxnSpMk id="10" creationId="{8C411DDD-B80B-CBE7-9533-5B5D0F67E91C}"/>
          </ac:cxnSpMkLst>
        </pc:cxnChg>
        <pc:cxnChg chg="add mod">
          <ac:chgData name="Seidou Abdul Herrim" userId="4f5f10c3-f211-4ff1-acfa-76b5fdda7693" providerId="ADAL" clId="{73D87017-0758-48F3-A462-CEB407C2EBB3}" dt="2025-04-22T08:20:25.468" v="4306" actId="692"/>
          <ac:cxnSpMkLst>
            <pc:docMk/>
            <pc:sldMk cId="2585210680" sldId="409"/>
            <ac:cxnSpMk id="13" creationId="{C222B92A-298C-0986-CE62-182191322AFD}"/>
          </ac:cxnSpMkLst>
        </pc:cxnChg>
      </pc:sldChg>
      <pc:sldChg chg="add del">
        <pc:chgData name="Seidou Abdul Herrim" userId="4f5f10c3-f211-4ff1-acfa-76b5fdda7693" providerId="ADAL" clId="{73D87017-0758-48F3-A462-CEB407C2EBB3}" dt="2025-04-18T10:12:28.945" v="4047" actId="47"/>
        <pc:sldMkLst>
          <pc:docMk/>
          <pc:sldMk cId="2615371678" sldId="41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8172F-6C6F-4E0F-A408-9157FAC23A5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6E0A6-A0BE-4E3E-92A9-C69612FFD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68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work aim to investigate the effects of the selected elements into the microstructure, and to understand the near-equilibrium mechanisms and phenomena.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D2CD6-35A6-415E-AB0B-68FBFF8EC5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35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F1787-0BAA-4B70-3B5F-C361C519D3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6196FE-6519-6C6B-C358-4327E7E423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1D489-9F0E-707C-8C56-7669CE54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2AFA0-72CA-4854-89F4-3AF2EE5CA2E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82E43-5A15-7E42-F896-AE060F585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14AAB-C635-1E6B-F17F-421BF1EE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640C-B9D2-441A-A609-94D4E7A79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78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82D91-6851-428B-AAE5-A6849F11D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E2EC5C-95BC-6F95-FF03-3C0496E83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835F2-A7A1-9D03-2BDC-A3A52623D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2AFA0-72CA-4854-89F4-3AF2EE5CA2E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AE9FC-5ADA-0A57-1ABC-EFA3BFF6C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39719-4B0B-ACC2-39AD-D87D99B63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640C-B9D2-441A-A609-94D4E7A79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91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770319-9CF9-8CDB-6B2D-3CDFACB35C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EA67ED-867E-A92B-CDF1-846E613E5F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745A8-C8C2-8C4A-F9DB-7F7443751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2AFA0-72CA-4854-89F4-3AF2EE5CA2E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386EA-64B0-5FFB-EE25-29171FF00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0B510-6BCE-454C-11A5-C72552F7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640C-B9D2-441A-A609-94D4E7A79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08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1E728-1936-BA85-5BE5-D160E4304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EFB1E-F8CF-E095-0FA9-8D19D2842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53952-29B3-B9C4-837B-C4F067E60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2AFA0-72CA-4854-89F4-3AF2EE5CA2E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1FB6C-96A9-7858-864E-C8846A48E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7689C-5F1D-3A35-9575-42BF9A33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640C-B9D2-441A-A609-94D4E7A79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50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59C48-1B0E-803F-D6D3-6747AE149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C4985-9D80-6788-CDD6-B46B99C85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353F7-6310-83C6-3A32-D92E01956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2AFA0-72CA-4854-89F4-3AF2EE5CA2E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7F592-2390-3BDF-797A-A108FB015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A8C4D-8082-81E9-A757-97B57FA5B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640C-B9D2-441A-A609-94D4E7A79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00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D37B3-5D46-5AF8-6419-01FE56536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7021B-C317-2D6B-5161-6A404C0B9F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94847-AD32-9225-2957-8A52661579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6745E-EEDD-D123-D489-5938634FB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2AFA0-72CA-4854-89F4-3AF2EE5CA2E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FE4F6F-1EB2-BF78-AB23-0BBAF6F72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F1762-E929-46C2-71C3-91DF5B688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640C-B9D2-441A-A609-94D4E7A79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38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F41E3-34F9-3D0B-4C7B-D5D8514D4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30B33-3D33-4102-6C43-F7FCFAD82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46788A-818B-498F-886E-1DAC8F464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1DBA04-C4AC-A9FE-2C25-D64E9FADF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9AFDBD-A34F-475D-5474-68C3E0DB0D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23EDB8-1DF4-17AA-BCC1-640569B1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2AFA0-72CA-4854-89F4-3AF2EE5CA2E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1D757B-4FA0-0036-BD07-45756588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32EDD9-01E9-3A4D-FE7D-5A676DA21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640C-B9D2-441A-A609-94D4E7A79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55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72E4E-279E-A186-1BCF-3A91C7D4B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067F19-CF36-AC36-091C-65ABFC8CB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2AFA0-72CA-4854-89F4-3AF2EE5CA2E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6277D1-D69A-4870-43CB-8B5B69FF3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339DC0-A007-76D8-A8DC-8CE91B9E1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640C-B9D2-441A-A609-94D4E7A79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4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A1E73D-DD54-5409-B789-848E60884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2AFA0-72CA-4854-89F4-3AF2EE5CA2E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A817B4-1740-7DDD-5591-1DB4654B8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F25C1-8253-2C6C-1752-6F20C6D0D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640C-B9D2-441A-A609-94D4E7A79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83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5FE01-3DCE-827B-103A-CF9706055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6E28C-9FDF-7738-F5B0-64253720D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D8863C-2B6D-9630-6AA1-976208BC4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F3CE41-1E2F-FFF8-34A1-FE28ABBBB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2AFA0-72CA-4854-89F4-3AF2EE5CA2E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2C412-44E3-AE3C-8320-CA687950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C3AC0-4824-D559-69CF-9DBA291E6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640C-B9D2-441A-A609-94D4E7A79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75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82D7D-5F44-1847-2446-EEF1BC4D4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3B7EC2-E51C-2712-E381-D892D1F163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A211C-FB74-FE82-4C35-8E14F76E0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54FF31-C06C-58B1-1817-D7B26A5A5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2AFA0-72CA-4854-89F4-3AF2EE5CA2E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435296-F076-B546-A629-6E7C70E6F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F344A-A40C-78A8-0D0B-4E240E75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640C-B9D2-441A-A609-94D4E7A79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47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5A440A-A245-615D-1292-16F855B27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49DA8E-CEA8-F9A9-9AC0-F93B0C28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9D5CE-E558-4D02-3404-EEDE21B4ED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A2AFA0-72CA-4854-89F4-3AF2EE5CA2E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54ECB-8D56-B164-A557-CD1B9834D4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C7483-1589-FCAC-417B-D88F21747E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6640C-B9D2-441A-A609-94D4E7A79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5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openxmlformats.org/officeDocument/2006/relationships/image" Target="../media/image2.png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2.png"/><Relationship Id="rId4" Type="http://schemas.openxmlformats.org/officeDocument/2006/relationships/image" Target="../media/image25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0.tif"/><Relationship Id="rId7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.gif"/><Relationship Id="rId5" Type="http://schemas.openxmlformats.org/officeDocument/2006/relationships/image" Target="../media/image32.png"/><Relationship Id="rId10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7" Type="http://schemas.openxmlformats.org/officeDocument/2006/relationships/image" Target="../media/image39.tif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if"/><Relationship Id="rId5" Type="http://schemas.openxmlformats.org/officeDocument/2006/relationships/image" Target="../media/image37.tif"/><Relationship Id="rId4" Type="http://schemas.openxmlformats.org/officeDocument/2006/relationships/image" Target="../media/image36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1.png"/><Relationship Id="rId7" Type="http://schemas.openxmlformats.org/officeDocument/2006/relationships/image" Target="../media/image3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0.emf"/><Relationship Id="rId7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3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22960D-B25A-8D12-6830-544ABE8E9FB2}"/>
              </a:ext>
            </a:extLst>
          </p:cNvPr>
          <p:cNvSpPr txBox="1"/>
          <p:nvPr/>
        </p:nvSpPr>
        <p:spPr>
          <a:xfrm>
            <a:off x="0" y="2036756"/>
            <a:ext cx="12192000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Microstructural and Defects investigation of AlCrFeMnNi-based High Entropy Alloy fabricated via Laser Powder Bed Fusion</a:t>
            </a:r>
            <a:endParaRPr lang="en-AU" sz="3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600"/>
              </a:spcAft>
            </a:pPr>
            <a:endParaRPr lang="en-GB" sz="1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sz="1800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SEIDOU </a:t>
            </a: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A. </a:t>
            </a:r>
            <a:r>
              <a:rPr lang="en-US" sz="1800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Herrim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BLONDIAU Catherine, DEDRY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Olivier, 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TCHUINDJANG Jérôme Tchoufang and MERTENS Anne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Metallic Materials Science (MMS), Aerospace and Mechanical Engineering Dpt., University of Liège, Belgium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Immagine correlata">
            <a:extLst>
              <a:ext uri="{FF2B5EF4-FFF2-40B4-BE49-F238E27FC236}">
                <a16:creationId xmlns:a16="http://schemas.microsoft.com/office/drawing/2014/main" id="{53ED1E62-E90D-9E95-67B0-0B3FEE942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936"/>
          <a:stretch/>
        </p:blipFill>
        <p:spPr bwMode="auto">
          <a:xfrm>
            <a:off x="1309909" y="277093"/>
            <a:ext cx="2898855" cy="111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Risultati immagini per universitÃ  di liege metallic material science">
            <a:extLst>
              <a:ext uri="{FF2B5EF4-FFF2-40B4-BE49-F238E27FC236}">
                <a16:creationId xmlns:a16="http://schemas.microsoft.com/office/drawing/2014/main" id="{F2BE6A62-671C-10F7-3A44-1164151AB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238" y="428499"/>
            <a:ext cx="2111612" cy="1113894"/>
          </a:xfrm>
          <a:prstGeom prst="rect">
            <a:avLst/>
          </a:prstGeom>
        </p:spPr>
      </p:pic>
      <p:pic>
        <p:nvPicPr>
          <p:cNvPr id="2" name="Picture 1" descr="Computational &amp; Multiscale Mechanics of Materials - research examples">
            <a:extLst>
              <a:ext uri="{FF2B5EF4-FFF2-40B4-BE49-F238E27FC236}">
                <a16:creationId xmlns:a16="http://schemas.microsoft.com/office/drawing/2014/main" id="{565EEB6B-6395-8E9B-A08C-DA721B4DD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127" y="277093"/>
            <a:ext cx="1280182" cy="65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E1BD9E-0D52-8EBC-081E-CED6AA10EA0E}"/>
              </a:ext>
            </a:extLst>
          </p:cNvPr>
          <p:cNvSpPr txBox="1"/>
          <p:nvPr/>
        </p:nvSpPr>
        <p:spPr>
          <a:xfrm>
            <a:off x="8649904" y="5761545"/>
            <a:ext cx="1944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07/05/2025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logo with columns and blue text&#10;&#10;AI-generated content may be incorrect.">
            <a:extLst>
              <a:ext uri="{FF2B5EF4-FFF2-40B4-BE49-F238E27FC236}">
                <a16:creationId xmlns:a16="http://schemas.microsoft.com/office/drawing/2014/main" id="{75881B49-357B-2756-0E03-425752DC7C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81" y="5166565"/>
            <a:ext cx="2078037" cy="146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95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0DDCF-7A2B-BB77-B45F-DE632C971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97B3231-EE34-6EC4-9E1B-58A6BB48C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58" y="466046"/>
            <a:ext cx="3599064" cy="26934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DCD59E4-870F-FEE2-2087-A7213F0BB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58" y="3213117"/>
            <a:ext cx="3599064" cy="27060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9FBEC5-A552-3C59-50EC-3EB75794E343}"/>
              </a:ext>
            </a:extLst>
          </p:cNvPr>
          <p:cNvSpPr txBox="1"/>
          <p:nvPr/>
        </p:nvSpPr>
        <p:spPr>
          <a:xfrm>
            <a:off x="16663" y="-2432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EDS elemental map showing compositional heterogeneity in the meltpool</a:t>
            </a:r>
            <a:endParaRPr lang="en-AU" sz="2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grey and white image of a planet&#10;&#10;Description automatically generated">
            <a:extLst>
              <a:ext uri="{FF2B5EF4-FFF2-40B4-BE49-F238E27FC236}">
                <a16:creationId xmlns:a16="http://schemas.microsoft.com/office/drawing/2014/main" id="{BA0BDCD9-131E-FE48-9593-4DBEA81B2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131" y="466046"/>
            <a:ext cx="3599064" cy="27061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26BCBF-2A1C-2165-6384-76334639B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0108" y="466520"/>
            <a:ext cx="3599064" cy="26983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1718E13-56C8-4C50-F55E-566B0EDF6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9826" y="3198431"/>
            <a:ext cx="3605034" cy="27018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721C9A-183C-2C07-FB0D-C52CA54334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6484" y="3213117"/>
            <a:ext cx="3549958" cy="2672052"/>
          </a:xfrm>
          <a:prstGeom prst="rect">
            <a:avLst/>
          </a:prstGeom>
        </p:spPr>
      </p:pic>
      <p:sp>
        <p:nvSpPr>
          <p:cNvPr id="17" name="Slide Number Placeholder 13">
            <a:extLst>
              <a:ext uri="{FF2B5EF4-FFF2-40B4-BE49-F238E27FC236}">
                <a16:creationId xmlns:a16="http://schemas.microsoft.com/office/drawing/2014/main" id="{72EF3546-D16F-2DCE-FD11-76DB5283F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2932" y="6511630"/>
            <a:ext cx="2743200" cy="365125"/>
          </a:xfrm>
        </p:spPr>
        <p:txBody>
          <a:bodyPr/>
          <a:lstStyle/>
          <a:p>
            <a:fld id="{774BF7FF-C16E-4D30-85CE-C1CF6DE08E4E}" type="slidenum">
              <a:rPr lang="en-US" sz="1600" smtClean="0">
                <a:solidFill>
                  <a:schemeClr val="tx1"/>
                </a:solidFill>
              </a:rPr>
              <a:t>10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22B19D-BE8F-789C-5E99-F5B07AA3DB9B}"/>
              </a:ext>
            </a:extLst>
          </p:cNvPr>
          <p:cNvSpPr txBox="1"/>
          <p:nvPr/>
        </p:nvSpPr>
        <p:spPr>
          <a:xfrm>
            <a:off x="3409997" y="5903695"/>
            <a:ext cx="532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Sample 3: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</a:rPr>
              <a:t> P=150W, vs=800mm/s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F12192-7890-72D8-43AA-1CC3F5AC1D16}"/>
              </a:ext>
            </a:extLst>
          </p:cNvPr>
          <p:cNvGrpSpPr/>
          <p:nvPr/>
        </p:nvGrpSpPr>
        <p:grpSpPr>
          <a:xfrm>
            <a:off x="0" y="6398500"/>
            <a:ext cx="12192000" cy="461665"/>
            <a:chOff x="0" y="6499712"/>
            <a:chExt cx="12192000" cy="4616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7A3612-E037-E97C-5355-0EE9A59C8059}"/>
                </a:ext>
              </a:extLst>
            </p:cNvPr>
            <p:cNvSpPr txBox="1"/>
            <p:nvPr/>
          </p:nvSpPr>
          <p:spPr>
            <a:xfrm>
              <a:off x="0" y="6499712"/>
              <a:ext cx="12192000" cy="461665"/>
            </a:xfrm>
            <a:prstGeom prst="rect">
              <a:avLst/>
            </a:prstGeom>
            <a:gradFill flip="none" rotWithShape="1">
              <a:gsLst>
                <a:gs pos="18000">
                  <a:schemeClr val="accent1"/>
                </a:gs>
                <a:gs pos="81000">
                  <a:srgbClr val="FFCC66"/>
                </a:gs>
              </a:gsLst>
              <a:lin ang="0" scaled="0"/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International Esaform Conference 2025</a:t>
              </a:r>
            </a:p>
            <a:p>
              <a:pPr algn="ctr"/>
              <a:r>
                <a:rPr lang="en-US" sz="1200" dirty="0"/>
                <a:t>07-09 May 2025 / Paestum, Italy</a:t>
              </a:r>
            </a:p>
          </p:txBody>
        </p:sp>
        <p:pic>
          <p:nvPicPr>
            <p:cNvPr id="11" name="Picture 10" descr="Immagine correlata">
              <a:extLst>
                <a:ext uri="{FF2B5EF4-FFF2-40B4-BE49-F238E27FC236}">
                  <a16:creationId xmlns:a16="http://schemas.microsoft.com/office/drawing/2014/main" id="{8A36898B-4BAB-1331-4CBA-5DE0E89707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36"/>
            <a:stretch/>
          </p:blipFill>
          <p:spPr bwMode="auto">
            <a:xfrm>
              <a:off x="404192" y="6499712"/>
              <a:ext cx="946464" cy="365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Risultati immagini per universitÃ  di liege metallic material science">
              <a:extLst>
                <a:ext uri="{FF2B5EF4-FFF2-40B4-BE49-F238E27FC236}">
                  <a16:creationId xmlns:a16="http://schemas.microsoft.com/office/drawing/2014/main" id="{F7AD3040-111E-2034-CB08-A2DA5D48E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2616" y="6508433"/>
              <a:ext cx="750696" cy="395999"/>
            </a:xfrm>
            <a:prstGeom prst="rect">
              <a:avLst/>
            </a:prstGeom>
          </p:spPr>
        </p:pic>
        <p:pic>
          <p:nvPicPr>
            <p:cNvPr id="20" name="Picture 19" descr="Computational &amp; Multiscale Mechanics of Materials - research examples">
              <a:extLst>
                <a:ext uri="{FF2B5EF4-FFF2-40B4-BE49-F238E27FC236}">
                  <a16:creationId xmlns:a16="http://schemas.microsoft.com/office/drawing/2014/main" id="{47252DBF-3868-DA7F-382B-A39C89BF96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3312" y="6508433"/>
              <a:ext cx="416981" cy="21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Slide Number Placeholder 13">
            <a:extLst>
              <a:ext uri="{FF2B5EF4-FFF2-40B4-BE49-F238E27FC236}">
                <a16:creationId xmlns:a16="http://schemas.microsoft.com/office/drawing/2014/main" id="{AF98B428-589F-AC12-8BA7-BC000E767E9E}"/>
              </a:ext>
            </a:extLst>
          </p:cNvPr>
          <p:cNvSpPr txBox="1">
            <a:spLocks/>
          </p:cNvSpPr>
          <p:nvPr/>
        </p:nvSpPr>
        <p:spPr>
          <a:xfrm>
            <a:off x="9286966" y="65037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4BF7FF-C16E-4D30-85CE-C1CF6DE08E4E}" type="slidenum">
              <a:rPr lang="en-US" sz="1600" smtClean="0">
                <a:solidFill>
                  <a:schemeClr val="tx1"/>
                </a:solidFill>
              </a:rPr>
              <a:pPr/>
              <a:t>10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55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4BE65-F47E-4F6D-A38C-F4C84024C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F470113-D155-B88F-9ABA-007920680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932" y="3222378"/>
            <a:ext cx="3606772" cy="2723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0C69B1-603F-84FD-FA1A-FAF4BED5B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80" y="487072"/>
            <a:ext cx="3594288" cy="26995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AF12E5-ABA5-E3B2-11DB-01BA64AD8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734" y="477572"/>
            <a:ext cx="3616970" cy="27185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BBC3CF-31F0-F221-512A-2E37C514B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96" y="3236212"/>
            <a:ext cx="3594288" cy="26831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6AB2E88-7F89-3E1A-FE9F-596CC70303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1143" y="3222377"/>
            <a:ext cx="3616971" cy="2710784"/>
          </a:xfrm>
          <a:prstGeom prst="rect">
            <a:avLst/>
          </a:prstGeom>
        </p:spPr>
      </p:pic>
      <p:pic>
        <p:nvPicPr>
          <p:cNvPr id="3" name="Picture 2" descr="A black and white image of a crack in the ground&#10;&#10;Description automatically generated">
            <a:extLst>
              <a:ext uri="{FF2B5EF4-FFF2-40B4-BE49-F238E27FC236}">
                <a16:creationId xmlns:a16="http://schemas.microsoft.com/office/drawing/2014/main" id="{0408FDD5-302E-9217-3A1B-F73ED66157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9564" y="487072"/>
            <a:ext cx="3616970" cy="2706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28E191-32CB-E2BD-59D8-EDFA0F1D0F02}"/>
              </a:ext>
            </a:extLst>
          </p:cNvPr>
          <p:cNvSpPr txBox="1"/>
          <p:nvPr/>
        </p:nvSpPr>
        <p:spPr>
          <a:xfrm>
            <a:off x="2794000" y="5923976"/>
            <a:ext cx="7097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Sample 17: 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P=175W, vs=800mm/s, remelting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CDF1CEC-854A-2689-274D-81AAB84B3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2932" y="6511630"/>
            <a:ext cx="2743200" cy="365125"/>
          </a:xfrm>
        </p:spPr>
        <p:txBody>
          <a:bodyPr/>
          <a:lstStyle/>
          <a:p>
            <a:fld id="{774BF7FF-C16E-4D30-85CE-C1CF6DE08E4E}" type="slidenum">
              <a:rPr lang="en-US" sz="1600" smtClean="0">
                <a:solidFill>
                  <a:schemeClr val="tx1"/>
                </a:solidFill>
              </a:rPr>
              <a:t>11</a:t>
            </a:fld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B3FE00C-0860-22BC-D6B0-D3401574130D}"/>
              </a:ext>
            </a:extLst>
          </p:cNvPr>
          <p:cNvGrpSpPr/>
          <p:nvPr/>
        </p:nvGrpSpPr>
        <p:grpSpPr>
          <a:xfrm>
            <a:off x="0" y="6398500"/>
            <a:ext cx="12192000" cy="461665"/>
            <a:chOff x="0" y="6499712"/>
            <a:chExt cx="12192000" cy="4616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975B9C4-5CA3-866C-C8B5-650EEAB0CBE2}"/>
                </a:ext>
              </a:extLst>
            </p:cNvPr>
            <p:cNvSpPr txBox="1"/>
            <p:nvPr/>
          </p:nvSpPr>
          <p:spPr>
            <a:xfrm>
              <a:off x="0" y="6499712"/>
              <a:ext cx="12192000" cy="461665"/>
            </a:xfrm>
            <a:prstGeom prst="rect">
              <a:avLst/>
            </a:prstGeom>
            <a:gradFill flip="none" rotWithShape="1">
              <a:gsLst>
                <a:gs pos="18000">
                  <a:schemeClr val="accent1"/>
                </a:gs>
                <a:gs pos="81000">
                  <a:srgbClr val="FFCC66"/>
                </a:gs>
              </a:gsLst>
              <a:lin ang="0" scaled="0"/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International Esaform Conference 2025</a:t>
              </a:r>
            </a:p>
            <a:p>
              <a:pPr algn="ctr"/>
              <a:r>
                <a:rPr lang="en-US" sz="1200" dirty="0"/>
                <a:t>07-09 May 2025 / Paestum, Italy</a:t>
              </a:r>
            </a:p>
          </p:txBody>
        </p:sp>
        <p:pic>
          <p:nvPicPr>
            <p:cNvPr id="16" name="Picture 15" descr="Immagine correlata">
              <a:extLst>
                <a:ext uri="{FF2B5EF4-FFF2-40B4-BE49-F238E27FC236}">
                  <a16:creationId xmlns:a16="http://schemas.microsoft.com/office/drawing/2014/main" id="{01217EBA-9152-FDBC-C8E0-75A67BC037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36"/>
            <a:stretch/>
          </p:blipFill>
          <p:spPr bwMode="auto">
            <a:xfrm>
              <a:off x="404192" y="6499712"/>
              <a:ext cx="946464" cy="365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Risultati immagini per universitÃ  di liege metallic material science">
              <a:extLst>
                <a:ext uri="{FF2B5EF4-FFF2-40B4-BE49-F238E27FC236}">
                  <a16:creationId xmlns:a16="http://schemas.microsoft.com/office/drawing/2014/main" id="{A8181713-A5F8-6D14-8D9C-153D84F22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2616" y="6508433"/>
              <a:ext cx="750696" cy="395999"/>
            </a:xfrm>
            <a:prstGeom prst="rect">
              <a:avLst/>
            </a:prstGeom>
          </p:spPr>
        </p:pic>
        <p:pic>
          <p:nvPicPr>
            <p:cNvPr id="18" name="Picture 17" descr="Computational &amp; Multiscale Mechanics of Materials - research examples">
              <a:extLst>
                <a:ext uri="{FF2B5EF4-FFF2-40B4-BE49-F238E27FC236}">
                  <a16:creationId xmlns:a16="http://schemas.microsoft.com/office/drawing/2014/main" id="{83033F4E-C288-B52C-E2CC-3BBC449DA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3312" y="6508433"/>
              <a:ext cx="416981" cy="21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Slide Number Placeholder 13">
            <a:extLst>
              <a:ext uri="{FF2B5EF4-FFF2-40B4-BE49-F238E27FC236}">
                <a16:creationId xmlns:a16="http://schemas.microsoft.com/office/drawing/2014/main" id="{BE76C3A4-08D2-452F-A9BF-E4702AC16FF0}"/>
              </a:ext>
            </a:extLst>
          </p:cNvPr>
          <p:cNvSpPr txBox="1">
            <a:spLocks/>
          </p:cNvSpPr>
          <p:nvPr/>
        </p:nvSpPr>
        <p:spPr>
          <a:xfrm>
            <a:off x="9286966" y="65037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4BF7FF-C16E-4D30-85CE-C1CF6DE08E4E}" type="slidenum">
              <a:rPr lang="en-US" sz="1600" smtClean="0">
                <a:solidFill>
                  <a:schemeClr val="tx1"/>
                </a:solidFill>
              </a:rPr>
              <a:pPr/>
              <a:t>11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4A6009-3F0C-2298-57E7-9A437FB703EC}"/>
              </a:ext>
            </a:extLst>
          </p:cNvPr>
          <p:cNvSpPr txBox="1"/>
          <p:nvPr/>
        </p:nvSpPr>
        <p:spPr>
          <a:xfrm>
            <a:off x="16663" y="-24323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EDS elemental map showing compositional heterogeneity in the meltpool</a:t>
            </a:r>
            <a:endParaRPr lang="en-A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252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2CAAD-D333-F3AA-BE8B-F4F83EFE1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460F054-632E-C93E-6898-4E5517723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486" y="3236858"/>
            <a:ext cx="3582854" cy="2702584"/>
          </a:xfrm>
          <a:prstGeom prst="rect">
            <a:avLst/>
          </a:prstGeom>
        </p:spPr>
      </p:pic>
      <p:pic>
        <p:nvPicPr>
          <p:cNvPr id="21" name="Picture 20" descr="A close-up of a crack in the ground&#10;&#10;Description automatically generated">
            <a:extLst>
              <a:ext uri="{FF2B5EF4-FFF2-40B4-BE49-F238E27FC236}">
                <a16:creationId xmlns:a16="http://schemas.microsoft.com/office/drawing/2014/main" id="{9AD5BE65-71C6-1CDB-D895-9FA9871EB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220" y="3242350"/>
            <a:ext cx="3609803" cy="2707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0F78607-FA68-67E8-DF70-33CC774C1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295" y="13848"/>
            <a:ext cx="3604594" cy="2713177"/>
          </a:xfrm>
          <a:prstGeom prst="rect">
            <a:avLst/>
          </a:prstGeom>
        </p:spPr>
      </p:pic>
      <p:pic>
        <p:nvPicPr>
          <p:cNvPr id="10" name="Picture 9" descr="Diagram of a structure of a body&#10;&#10;Description automatically generated with medium confidence">
            <a:extLst>
              <a:ext uri="{FF2B5EF4-FFF2-40B4-BE49-F238E27FC236}">
                <a16:creationId xmlns:a16="http://schemas.microsoft.com/office/drawing/2014/main" id="{397D76FC-4478-F3FB-C619-C369383CD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" y="1630652"/>
            <a:ext cx="4860934" cy="3047865"/>
          </a:xfrm>
          <a:prstGeom prst="rect">
            <a:avLst/>
          </a:prstGeom>
        </p:spPr>
      </p:pic>
      <p:sp>
        <p:nvSpPr>
          <p:cNvPr id="16" name="Slide Number Placeholder 13">
            <a:extLst>
              <a:ext uri="{FF2B5EF4-FFF2-40B4-BE49-F238E27FC236}">
                <a16:creationId xmlns:a16="http://schemas.microsoft.com/office/drawing/2014/main" id="{0DFE12E7-5B46-706F-68AD-03212B88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2932" y="6511630"/>
            <a:ext cx="2743200" cy="365125"/>
          </a:xfrm>
        </p:spPr>
        <p:txBody>
          <a:bodyPr/>
          <a:lstStyle/>
          <a:p>
            <a:fld id="{774BF7FF-C16E-4D30-85CE-C1CF6DE08E4E}" type="slidenum">
              <a:rPr lang="en-US" sz="1600" smtClean="0">
                <a:solidFill>
                  <a:schemeClr val="tx1"/>
                </a:solidFill>
              </a:rPr>
              <a:t>12</a:t>
            </a:fld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0" name="Picture 19" descr="A close-up of a grey surface&#10;&#10;Description automatically generated">
            <a:extLst>
              <a:ext uri="{FF2B5EF4-FFF2-40B4-BE49-F238E27FC236}">
                <a16:creationId xmlns:a16="http://schemas.microsoft.com/office/drawing/2014/main" id="{D3D1DE8D-B2C3-C2B1-4536-536F485928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9821" y="9855"/>
            <a:ext cx="3609803" cy="27052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EC73D5-6E1C-C878-8402-8CA17ABD220E}"/>
              </a:ext>
            </a:extLst>
          </p:cNvPr>
          <p:cNvSpPr txBox="1"/>
          <p:nvPr/>
        </p:nvSpPr>
        <p:spPr>
          <a:xfrm>
            <a:off x="5176687" y="5893745"/>
            <a:ext cx="7097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Sample 17: 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P=175W, vs=800mm/s, remelting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FFBCB3-5B6A-1747-B7A7-94C3427A9844}"/>
              </a:ext>
            </a:extLst>
          </p:cNvPr>
          <p:cNvSpPr txBox="1"/>
          <p:nvPr/>
        </p:nvSpPr>
        <p:spPr>
          <a:xfrm>
            <a:off x="6038231" y="2640768"/>
            <a:ext cx="532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Sample 3: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</a:rPr>
              <a:t> P=150W, vs=800mm/s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186CD4-415C-9F25-C940-8EEC984884E9}"/>
              </a:ext>
            </a:extLst>
          </p:cNvPr>
          <p:cNvSpPr txBox="1"/>
          <p:nvPr/>
        </p:nvSpPr>
        <p:spPr>
          <a:xfrm>
            <a:off x="58715" y="257378"/>
            <a:ext cx="4778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r>
              <a:rPr lang="en-GB" b="1" dirty="0">
                <a:latin typeface="Cambria" panose="02040503050406030204" pitchFamily="18" charset="0"/>
                <a:ea typeface="Cambria" panose="02040503050406030204" pitchFamily="18" charset="0"/>
              </a:rPr>
              <a:t>Initiation of hot cracks during solidification in LPBF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0EC951-76B4-0835-3E5D-AF790E54B2C6}"/>
              </a:ext>
            </a:extLst>
          </p:cNvPr>
          <p:cNvGrpSpPr/>
          <p:nvPr/>
        </p:nvGrpSpPr>
        <p:grpSpPr>
          <a:xfrm>
            <a:off x="0" y="6398500"/>
            <a:ext cx="12192000" cy="461665"/>
            <a:chOff x="0" y="6499712"/>
            <a:chExt cx="12192000" cy="4616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083C7C-56F2-67DC-911C-3E2AD4DA281C}"/>
                </a:ext>
              </a:extLst>
            </p:cNvPr>
            <p:cNvSpPr txBox="1"/>
            <p:nvPr/>
          </p:nvSpPr>
          <p:spPr>
            <a:xfrm>
              <a:off x="0" y="6499712"/>
              <a:ext cx="12192000" cy="461665"/>
            </a:xfrm>
            <a:prstGeom prst="rect">
              <a:avLst/>
            </a:prstGeom>
            <a:gradFill flip="none" rotWithShape="1">
              <a:gsLst>
                <a:gs pos="18000">
                  <a:schemeClr val="accent1"/>
                </a:gs>
                <a:gs pos="81000">
                  <a:srgbClr val="FFCC66"/>
                </a:gs>
              </a:gsLst>
              <a:lin ang="0" scaled="0"/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International Esaform Conference 2025</a:t>
              </a:r>
            </a:p>
            <a:p>
              <a:pPr algn="ctr"/>
              <a:r>
                <a:rPr lang="en-US" sz="1200" dirty="0"/>
                <a:t>07-09 May 2025 / Paestum, Italy</a:t>
              </a:r>
            </a:p>
          </p:txBody>
        </p:sp>
        <p:pic>
          <p:nvPicPr>
            <p:cNvPr id="17" name="Picture 16" descr="Immagine correlata">
              <a:extLst>
                <a:ext uri="{FF2B5EF4-FFF2-40B4-BE49-F238E27FC236}">
                  <a16:creationId xmlns:a16="http://schemas.microsoft.com/office/drawing/2014/main" id="{D2974E8B-08F9-202C-6BDC-F11A828AE0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36"/>
            <a:stretch/>
          </p:blipFill>
          <p:spPr bwMode="auto">
            <a:xfrm>
              <a:off x="404192" y="6499712"/>
              <a:ext cx="946464" cy="365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Risultati immagini per universitÃ  di liege metallic material science">
              <a:extLst>
                <a:ext uri="{FF2B5EF4-FFF2-40B4-BE49-F238E27FC236}">
                  <a16:creationId xmlns:a16="http://schemas.microsoft.com/office/drawing/2014/main" id="{B9DD366F-780B-F447-FBE7-4C465CE071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2616" y="6508433"/>
              <a:ext cx="750696" cy="395999"/>
            </a:xfrm>
            <a:prstGeom prst="rect">
              <a:avLst/>
            </a:prstGeom>
          </p:spPr>
        </p:pic>
        <p:pic>
          <p:nvPicPr>
            <p:cNvPr id="19" name="Picture 18" descr="Computational &amp; Multiscale Mechanics of Materials - research examples">
              <a:extLst>
                <a:ext uri="{FF2B5EF4-FFF2-40B4-BE49-F238E27FC236}">
                  <a16:creationId xmlns:a16="http://schemas.microsoft.com/office/drawing/2014/main" id="{57564885-8FC8-E722-F70B-3E1E412E8F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3312" y="6508433"/>
              <a:ext cx="416981" cy="21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9039AF34-0695-B73F-A59F-A48ECCAD9C29}"/>
              </a:ext>
            </a:extLst>
          </p:cNvPr>
          <p:cNvSpPr txBox="1">
            <a:spLocks/>
          </p:cNvSpPr>
          <p:nvPr/>
        </p:nvSpPr>
        <p:spPr>
          <a:xfrm>
            <a:off x="9286966" y="65037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4BF7FF-C16E-4D30-85CE-C1CF6DE08E4E}" type="slidenum">
              <a:rPr lang="en-US" sz="1600" smtClean="0">
                <a:solidFill>
                  <a:schemeClr val="tx1"/>
                </a:solidFill>
              </a:rPr>
              <a:pPr/>
              <a:t>12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E76FD1-B899-6D3E-9AC6-64B372C8516A}"/>
              </a:ext>
            </a:extLst>
          </p:cNvPr>
          <p:cNvSpPr txBox="1"/>
          <p:nvPr/>
        </p:nvSpPr>
        <p:spPr>
          <a:xfrm>
            <a:off x="0" y="4678517"/>
            <a:ext cx="48609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[G</a:t>
            </a:r>
            <a:r>
              <a:rPr lang="en-US" sz="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uo et al., Effects of elemental segregation and scanning strategy on the mechanical properties and hot cracking of a selective laser melted </a:t>
            </a:r>
            <a:r>
              <a:rPr lang="en-US" sz="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FeCoCrNiMn</a:t>
            </a:r>
            <a:r>
              <a:rPr lang="en-US" sz="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-(N, Si) high entropy alloy, J. Alloys Compd., 865 (2021) 158892]</a:t>
            </a:r>
            <a:endParaRPr lang="en-AU" sz="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E22EBC-31C6-3407-6329-A804D4FE222D}"/>
              </a:ext>
            </a:extLst>
          </p:cNvPr>
          <p:cNvSpPr txBox="1"/>
          <p:nvPr/>
        </p:nvSpPr>
        <p:spPr>
          <a:xfrm>
            <a:off x="58715" y="5362961"/>
            <a:ext cx="480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Hot cracks can develop in the last liquid rich in Si that solidifies at high angle grain boundaries. </a:t>
            </a:r>
          </a:p>
        </p:txBody>
      </p:sp>
    </p:spTree>
    <p:extLst>
      <p:ext uri="{BB962C8B-B14F-4D97-AF65-F5344CB8AC3E}">
        <p14:creationId xmlns:p14="http://schemas.microsoft.com/office/powerpoint/2010/main" val="3650599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D77433-96FF-7E91-7AC1-1EF4A6DBA278}"/>
              </a:ext>
            </a:extLst>
          </p:cNvPr>
          <p:cNvSpPr txBox="1"/>
          <p:nvPr/>
        </p:nvSpPr>
        <p:spPr>
          <a:xfrm>
            <a:off x="209550" y="918472"/>
            <a:ext cx="11569700" cy="502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AU" dirty="0">
                <a:latin typeface="Cambria" panose="02040503050406030204" pitchFamily="18" charset="0"/>
                <a:ea typeface="Cambria" panose="02040503050406030204" pitchFamily="18" charset="0"/>
              </a:rPr>
              <a:t>Using elemental and alloy powder mixtures in LPBF allows testing multiple compositions without costly atomization.</a:t>
            </a:r>
          </a:p>
          <a:p>
            <a:r>
              <a:rPr lang="en-AU" dirty="0">
                <a:latin typeface="Cambria" panose="02040503050406030204" pitchFamily="18" charset="0"/>
                <a:ea typeface="Cambria" panose="02040503050406030204" pitchFamily="18" charset="0"/>
              </a:rPr>
              <a:t>Key challenges include partial or non-dissolution of refractory elements (Mo) and powder size effects, leading to agglomerates or comet tails in the melt pool.</a:t>
            </a:r>
          </a:p>
          <a:p>
            <a:r>
              <a:rPr lang="en-AU" dirty="0">
                <a:latin typeface="Cambria" panose="02040503050406030204" pitchFamily="18" charset="0"/>
                <a:ea typeface="Cambria" panose="02040503050406030204" pitchFamily="18" charset="0"/>
              </a:rPr>
              <a:t>Rapid cooling in LPBF causes compositional heterogeneity and elemental segregation (Si), increasing the risk of hot cracks.</a:t>
            </a:r>
          </a:p>
          <a:p>
            <a:r>
              <a:rPr lang="en-AU" dirty="0">
                <a:latin typeface="Cambria" panose="02040503050406030204" pitchFamily="18" charset="0"/>
                <a:ea typeface="Cambria" panose="02040503050406030204" pitchFamily="18" charset="0"/>
              </a:rPr>
              <a:t>Addressing these issues is crucial for HEA development: refining refractory powder size improves dissolution, while commercial pre-alloyed powders reduce reliance on elemental powders.</a:t>
            </a:r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ED89CDB1-071F-B54B-0179-57DE3F39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2932" y="6511630"/>
            <a:ext cx="2743200" cy="365125"/>
          </a:xfrm>
        </p:spPr>
        <p:txBody>
          <a:bodyPr/>
          <a:lstStyle/>
          <a:p>
            <a:fld id="{774BF7FF-C16E-4D30-85CE-C1CF6DE08E4E}" type="slidenum">
              <a:rPr lang="en-US" sz="1600" smtClean="0">
                <a:solidFill>
                  <a:schemeClr val="tx1"/>
                </a:solidFill>
              </a:rPr>
              <a:t>13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4E8EA-819E-B667-34FB-09F5CDF752E0}"/>
              </a:ext>
            </a:extLst>
          </p:cNvPr>
          <p:cNvSpPr txBox="1"/>
          <p:nvPr/>
        </p:nvSpPr>
        <p:spPr>
          <a:xfrm>
            <a:off x="315883" y="116378"/>
            <a:ext cx="2192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Conclusions</a:t>
            </a:r>
            <a:endParaRPr lang="en-GB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73FE68-3B70-D81A-D5FA-7598679DED10}"/>
              </a:ext>
            </a:extLst>
          </p:cNvPr>
          <p:cNvGrpSpPr/>
          <p:nvPr/>
        </p:nvGrpSpPr>
        <p:grpSpPr>
          <a:xfrm>
            <a:off x="0" y="6398500"/>
            <a:ext cx="12192000" cy="461665"/>
            <a:chOff x="0" y="6499712"/>
            <a:chExt cx="12192000" cy="4616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2D2136-A3B4-5A48-41A3-E87A362F7F22}"/>
                </a:ext>
              </a:extLst>
            </p:cNvPr>
            <p:cNvSpPr txBox="1"/>
            <p:nvPr/>
          </p:nvSpPr>
          <p:spPr>
            <a:xfrm>
              <a:off x="0" y="6499712"/>
              <a:ext cx="12192000" cy="461665"/>
            </a:xfrm>
            <a:prstGeom prst="rect">
              <a:avLst/>
            </a:prstGeom>
            <a:gradFill flip="none" rotWithShape="1">
              <a:gsLst>
                <a:gs pos="18000">
                  <a:schemeClr val="accent1"/>
                </a:gs>
                <a:gs pos="81000">
                  <a:srgbClr val="FFCC66"/>
                </a:gs>
              </a:gsLst>
              <a:lin ang="0" scaled="0"/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International Esaform Conference 2025</a:t>
              </a:r>
            </a:p>
            <a:p>
              <a:pPr algn="ctr"/>
              <a:r>
                <a:rPr lang="en-US" sz="1200" dirty="0"/>
                <a:t>07-09 May 2025 / Paestum, Italy</a:t>
              </a:r>
            </a:p>
          </p:txBody>
        </p:sp>
        <p:pic>
          <p:nvPicPr>
            <p:cNvPr id="12" name="Picture 11" descr="Immagine correlata">
              <a:extLst>
                <a:ext uri="{FF2B5EF4-FFF2-40B4-BE49-F238E27FC236}">
                  <a16:creationId xmlns:a16="http://schemas.microsoft.com/office/drawing/2014/main" id="{9CDA1C32-140B-18D9-B8E8-01D0C7373E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36"/>
            <a:stretch/>
          </p:blipFill>
          <p:spPr bwMode="auto">
            <a:xfrm>
              <a:off x="404192" y="6499712"/>
              <a:ext cx="946464" cy="365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Risultati immagini per universitÃ  di liege metallic material science">
              <a:extLst>
                <a:ext uri="{FF2B5EF4-FFF2-40B4-BE49-F238E27FC236}">
                  <a16:creationId xmlns:a16="http://schemas.microsoft.com/office/drawing/2014/main" id="{A12C1509-E20F-F2FA-9C68-625063073E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2616" y="6508433"/>
              <a:ext cx="750696" cy="395999"/>
            </a:xfrm>
            <a:prstGeom prst="rect">
              <a:avLst/>
            </a:prstGeom>
          </p:spPr>
        </p:pic>
        <p:pic>
          <p:nvPicPr>
            <p:cNvPr id="14" name="Picture 13" descr="Computational &amp; Multiscale Mechanics of Materials - research examples">
              <a:extLst>
                <a:ext uri="{FF2B5EF4-FFF2-40B4-BE49-F238E27FC236}">
                  <a16:creationId xmlns:a16="http://schemas.microsoft.com/office/drawing/2014/main" id="{677284D7-FFC7-ECCC-612F-C402D901E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3312" y="6508433"/>
              <a:ext cx="416981" cy="21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A74B6041-EEC0-5049-080F-444C32614D8B}"/>
              </a:ext>
            </a:extLst>
          </p:cNvPr>
          <p:cNvSpPr txBox="1">
            <a:spLocks/>
          </p:cNvSpPr>
          <p:nvPr/>
        </p:nvSpPr>
        <p:spPr>
          <a:xfrm>
            <a:off x="9286966" y="65037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4BF7FF-C16E-4D30-85CE-C1CF6DE08E4E}" type="slidenum">
              <a:rPr lang="en-US" sz="1600" smtClean="0">
                <a:solidFill>
                  <a:schemeClr val="tx1"/>
                </a:solidFill>
              </a:rPr>
              <a:pPr/>
              <a:t>13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887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C83EB-987C-55EB-100F-EF2EA2F81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4B3D00-5F1A-E538-80B7-977D265D2AB5}"/>
              </a:ext>
            </a:extLst>
          </p:cNvPr>
          <p:cNvSpPr txBox="1"/>
          <p:nvPr/>
        </p:nvSpPr>
        <p:spPr>
          <a:xfrm>
            <a:off x="315883" y="116378"/>
            <a:ext cx="230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>
                <a:latin typeface="Cambria" panose="02040503050406030204" pitchFamily="18" charset="0"/>
                <a:ea typeface="Cambria" panose="02040503050406030204" pitchFamily="18" charset="0"/>
              </a:rPr>
              <a:t>Perspectives</a:t>
            </a:r>
            <a:endParaRPr lang="en-GB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ABAD8E-5086-38F1-81FA-03587E133E09}"/>
              </a:ext>
            </a:extLst>
          </p:cNvPr>
          <p:cNvSpPr txBox="1"/>
          <p:nvPr/>
        </p:nvSpPr>
        <p:spPr>
          <a:xfrm>
            <a:off x="315883" y="939185"/>
            <a:ext cx="11743097" cy="4409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 sz="2400"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lnSpc>
                <a:spcPct val="20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Use spherical commodity powders such as 316L SS,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NiCr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80:20 to reach a specific composition.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Investigate the as-built microstructure.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Use custom made pre-alloyed powders if defects such as hot cracks cannot be avoided.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Perform corrosion tests such as Electrochemical Impedance Spectrometry (EIS), Potentiodynamic polarization (PDP), Cyclic potentiodynamic polarization (CPDP).</a:t>
            </a:r>
          </a:p>
        </p:txBody>
      </p:sp>
      <p:sp>
        <p:nvSpPr>
          <p:cNvPr id="5" name="Slide Number Placeholder 13">
            <a:extLst>
              <a:ext uri="{FF2B5EF4-FFF2-40B4-BE49-F238E27FC236}">
                <a16:creationId xmlns:a16="http://schemas.microsoft.com/office/drawing/2014/main" id="{14EC757C-B965-4F85-2ADD-0E3431059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2932" y="6511630"/>
            <a:ext cx="2743200" cy="365125"/>
          </a:xfrm>
        </p:spPr>
        <p:txBody>
          <a:bodyPr/>
          <a:lstStyle/>
          <a:p>
            <a:fld id="{774BF7FF-C16E-4D30-85CE-C1CF6DE08E4E}" type="slidenum">
              <a:rPr lang="en-US" sz="1600" smtClean="0">
                <a:solidFill>
                  <a:schemeClr val="tx1"/>
                </a:solidFill>
              </a:rPr>
              <a:t>14</a:t>
            </a:fld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5DFC43-F57F-1BD8-5E18-9440D55E8280}"/>
              </a:ext>
            </a:extLst>
          </p:cNvPr>
          <p:cNvGrpSpPr/>
          <p:nvPr/>
        </p:nvGrpSpPr>
        <p:grpSpPr>
          <a:xfrm>
            <a:off x="0" y="6398500"/>
            <a:ext cx="12192000" cy="461665"/>
            <a:chOff x="0" y="6499712"/>
            <a:chExt cx="12192000" cy="4616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32E8CA-5D6A-6026-344A-A736854C77EE}"/>
                </a:ext>
              </a:extLst>
            </p:cNvPr>
            <p:cNvSpPr txBox="1"/>
            <p:nvPr/>
          </p:nvSpPr>
          <p:spPr>
            <a:xfrm>
              <a:off x="0" y="6499712"/>
              <a:ext cx="12192000" cy="461665"/>
            </a:xfrm>
            <a:prstGeom prst="rect">
              <a:avLst/>
            </a:prstGeom>
            <a:gradFill flip="none" rotWithShape="1">
              <a:gsLst>
                <a:gs pos="18000">
                  <a:schemeClr val="accent1"/>
                </a:gs>
                <a:gs pos="81000">
                  <a:srgbClr val="FFCC66"/>
                </a:gs>
              </a:gsLst>
              <a:lin ang="0" scaled="0"/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International Esaform Conference 2025</a:t>
              </a:r>
            </a:p>
            <a:p>
              <a:pPr algn="ctr"/>
              <a:r>
                <a:rPr lang="en-US" sz="1200" dirty="0"/>
                <a:t>07-09 May 2025 / Paestum, Italy</a:t>
              </a:r>
            </a:p>
          </p:txBody>
        </p:sp>
        <p:pic>
          <p:nvPicPr>
            <p:cNvPr id="8" name="Picture 7" descr="Immagine correlata">
              <a:extLst>
                <a:ext uri="{FF2B5EF4-FFF2-40B4-BE49-F238E27FC236}">
                  <a16:creationId xmlns:a16="http://schemas.microsoft.com/office/drawing/2014/main" id="{3624F705-A01D-8702-7516-9D608E1FFB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36"/>
            <a:stretch/>
          </p:blipFill>
          <p:spPr bwMode="auto">
            <a:xfrm>
              <a:off x="404192" y="6499712"/>
              <a:ext cx="946464" cy="365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Risultati immagini per universitÃ  di liege metallic material science">
              <a:extLst>
                <a:ext uri="{FF2B5EF4-FFF2-40B4-BE49-F238E27FC236}">
                  <a16:creationId xmlns:a16="http://schemas.microsoft.com/office/drawing/2014/main" id="{59865078-94FA-433A-DD70-61FBC419D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2616" y="6508433"/>
              <a:ext cx="750696" cy="395999"/>
            </a:xfrm>
            <a:prstGeom prst="rect">
              <a:avLst/>
            </a:prstGeom>
          </p:spPr>
        </p:pic>
        <p:pic>
          <p:nvPicPr>
            <p:cNvPr id="10" name="Picture 9" descr="Computational &amp; Multiscale Mechanics of Materials - research examples">
              <a:extLst>
                <a:ext uri="{FF2B5EF4-FFF2-40B4-BE49-F238E27FC236}">
                  <a16:creationId xmlns:a16="http://schemas.microsoft.com/office/drawing/2014/main" id="{3729D03E-49AA-D774-0D53-ACE8A15BA8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3312" y="6508433"/>
              <a:ext cx="416981" cy="21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76D48C24-FE89-B270-1D99-9786114A30DB}"/>
              </a:ext>
            </a:extLst>
          </p:cNvPr>
          <p:cNvSpPr txBox="1">
            <a:spLocks/>
          </p:cNvSpPr>
          <p:nvPr/>
        </p:nvSpPr>
        <p:spPr>
          <a:xfrm>
            <a:off x="9286966" y="65037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4BF7FF-C16E-4D30-85CE-C1CF6DE08E4E}" type="slidenum">
              <a:rPr lang="en-US" sz="1600" smtClean="0">
                <a:solidFill>
                  <a:schemeClr val="tx1"/>
                </a:solidFill>
              </a:rPr>
              <a:pPr/>
              <a:t>14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50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6515C1-FE5C-952D-D2EF-5C60F6C67B84}"/>
              </a:ext>
            </a:extLst>
          </p:cNvPr>
          <p:cNvSpPr txBox="1"/>
          <p:nvPr/>
        </p:nvSpPr>
        <p:spPr>
          <a:xfrm>
            <a:off x="2679970" y="2287197"/>
            <a:ext cx="6832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Thanks</a:t>
            </a:r>
            <a:r>
              <a:rPr lang="fr-BE" sz="4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for your attention </a:t>
            </a:r>
            <a:endParaRPr lang="en-GB" sz="4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EE4B92-8747-EFB8-D7D9-0C6C0A97DF03}"/>
              </a:ext>
            </a:extLst>
          </p:cNvPr>
          <p:cNvSpPr txBox="1"/>
          <p:nvPr/>
        </p:nvSpPr>
        <p:spPr>
          <a:xfrm>
            <a:off x="6714115" y="4156766"/>
            <a:ext cx="50109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800" b="1" dirty="0">
                <a:latin typeface="Cambria" panose="02040503050406030204" pitchFamily="18" charset="0"/>
                <a:ea typeface="Cambria" panose="02040503050406030204" pitchFamily="18" charset="0"/>
              </a:rPr>
              <a:t>Herrim Seidou</a:t>
            </a:r>
            <a:r>
              <a:rPr lang="fr-BE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PhD candidate </a:t>
            </a:r>
          </a:p>
          <a:p>
            <a:pPr algn="ctr"/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Ahb.seidou</a:t>
            </a:r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@uliege.be</a:t>
            </a:r>
          </a:p>
          <a:p>
            <a:pPr algn="ctr"/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Metallic Materials Science (MMS) team</a:t>
            </a:r>
          </a:p>
          <a:p>
            <a:pPr algn="ctr"/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 Aerospace and Mechanical Engineering Dpt. </a:t>
            </a:r>
          </a:p>
          <a:p>
            <a:pPr algn="ctr"/>
            <a:r>
              <a:rPr lang="en-GB" sz="1800" dirty="0">
                <a:latin typeface="Cambria" panose="02040503050406030204" pitchFamily="18" charset="0"/>
                <a:ea typeface="Cambria" panose="02040503050406030204" pitchFamily="18" charset="0"/>
              </a:rPr>
              <a:t>University of Liège, Belgium</a:t>
            </a:r>
            <a:endParaRPr lang="fr-BE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B27DD6-BB76-BC54-C3F0-4046DE538E13}"/>
              </a:ext>
            </a:extLst>
          </p:cNvPr>
          <p:cNvSpPr/>
          <p:nvPr/>
        </p:nvSpPr>
        <p:spPr>
          <a:xfrm>
            <a:off x="6714114" y="5777551"/>
            <a:ext cx="5010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latin typeface="Cambria" panose="02040503050406030204" pitchFamily="18" charset="0"/>
                <a:ea typeface="Cambria" panose="02040503050406030204" pitchFamily="18" charset="0"/>
              </a:rPr>
              <a:t>All publications of the Metallic Materials Science team are available at : </a:t>
            </a:r>
            <a:r>
              <a:rPr lang="en-US" sz="1200" b="1" i="1" u="sng" dirty="0">
                <a:solidFill>
                  <a:srgbClr val="0563C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https://orbi.uliege.be/</a:t>
            </a:r>
          </a:p>
        </p:txBody>
      </p:sp>
      <p:pic>
        <p:nvPicPr>
          <p:cNvPr id="6" name="Picture 5" descr="Immagine correlata">
            <a:extLst>
              <a:ext uri="{FF2B5EF4-FFF2-40B4-BE49-F238E27FC236}">
                <a16:creationId xmlns:a16="http://schemas.microsoft.com/office/drawing/2014/main" id="{AF3163C3-9EAC-5DCF-99BE-CEC9209A2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936"/>
          <a:stretch/>
        </p:blipFill>
        <p:spPr bwMode="auto">
          <a:xfrm>
            <a:off x="1309909" y="277093"/>
            <a:ext cx="2898855" cy="111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Risultati immagini per universitÃ  di liege metallic material science">
            <a:extLst>
              <a:ext uri="{FF2B5EF4-FFF2-40B4-BE49-F238E27FC236}">
                <a16:creationId xmlns:a16="http://schemas.microsoft.com/office/drawing/2014/main" id="{59EAC80C-C89C-8EF4-8F0E-977003A0E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238" y="428499"/>
            <a:ext cx="2111612" cy="1113894"/>
          </a:xfrm>
          <a:prstGeom prst="rect">
            <a:avLst/>
          </a:prstGeom>
        </p:spPr>
      </p:pic>
      <p:pic>
        <p:nvPicPr>
          <p:cNvPr id="10" name="Picture 9" descr="Computational &amp; Multiscale Mechanics of Materials - research examples">
            <a:extLst>
              <a:ext uri="{FF2B5EF4-FFF2-40B4-BE49-F238E27FC236}">
                <a16:creationId xmlns:a16="http://schemas.microsoft.com/office/drawing/2014/main" id="{639E477D-8463-22F3-DA5A-6FD49C1A3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127" y="277093"/>
            <a:ext cx="1280182" cy="65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columns and blue text&#10;&#10;AI-generated content may be incorrect.">
            <a:extLst>
              <a:ext uri="{FF2B5EF4-FFF2-40B4-BE49-F238E27FC236}">
                <a16:creationId xmlns:a16="http://schemas.microsoft.com/office/drawing/2014/main" id="{687399D0-A387-3AC9-9429-3A30F7839A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81" y="4048964"/>
            <a:ext cx="2863517" cy="201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26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E97F07-D11A-4A28-C2AC-811F23FBEE14}"/>
              </a:ext>
            </a:extLst>
          </p:cNvPr>
          <p:cNvSpPr txBox="1"/>
          <p:nvPr/>
        </p:nvSpPr>
        <p:spPr>
          <a:xfrm>
            <a:off x="6915150" y="-40777"/>
            <a:ext cx="5144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Sample 17: 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P=175W, vs=800mm/s, remelting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53FB55-2DF7-982E-776F-D8DB020E63A0}"/>
              </a:ext>
            </a:extLst>
          </p:cNvPr>
          <p:cNvSpPr txBox="1"/>
          <p:nvPr/>
        </p:nvSpPr>
        <p:spPr>
          <a:xfrm>
            <a:off x="0" y="-40777"/>
            <a:ext cx="532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Sample 3: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</a:rPr>
              <a:t> P=150W, vs=800mm/s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CE04CB-269A-B138-E9FB-9C5558EBC838}"/>
              </a:ext>
            </a:extLst>
          </p:cNvPr>
          <p:cNvSpPr txBox="1"/>
          <p:nvPr/>
        </p:nvSpPr>
        <p:spPr>
          <a:xfrm>
            <a:off x="525212" y="1014950"/>
            <a:ext cx="4273550" cy="523220"/>
          </a:xfrm>
          <a:prstGeom prst="rect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sz="2800" dirty="0"/>
              <a:t>Average grain size = 32µm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4877C5-91A4-8E42-D9E5-5D302F4D4CDE}"/>
              </a:ext>
            </a:extLst>
          </p:cNvPr>
          <p:cNvSpPr txBox="1"/>
          <p:nvPr/>
        </p:nvSpPr>
        <p:spPr>
          <a:xfrm>
            <a:off x="7074209" y="1014950"/>
            <a:ext cx="4826000" cy="523220"/>
          </a:xfrm>
          <a:prstGeom prst="rect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Average grain size = 40.2 µm </a:t>
            </a:r>
          </a:p>
        </p:txBody>
      </p:sp>
      <p:pic>
        <p:nvPicPr>
          <p:cNvPr id="10" name="Picture 9" descr="A graph with lines and a line&#10;&#10;AI-generated content may be incorrect.">
            <a:extLst>
              <a:ext uri="{FF2B5EF4-FFF2-40B4-BE49-F238E27FC236}">
                <a16:creationId xmlns:a16="http://schemas.microsoft.com/office/drawing/2014/main" id="{1CE4F24B-93DB-9C6C-5DCB-40BAF5185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4259370"/>
            <a:ext cx="6064047" cy="2573230"/>
          </a:xfrm>
          <a:prstGeom prst="rect">
            <a:avLst/>
          </a:prstGeom>
        </p:spPr>
      </p:pic>
      <p:pic>
        <p:nvPicPr>
          <p:cNvPr id="12" name="Picture 11" descr="A graph of a graph&#10;&#10;AI-generated content may be incorrect.">
            <a:extLst>
              <a:ext uri="{FF2B5EF4-FFF2-40B4-BE49-F238E27FC236}">
                <a16:creationId xmlns:a16="http://schemas.microsoft.com/office/drawing/2014/main" id="{AE983F7C-072B-B803-CEB8-04AA10634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970"/>
            <a:ext cx="6183761" cy="26240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E248A4-0E14-3DA7-87E0-DFC7B3B6DFAD}"/>
              </a:ext>
            </a:extLst>
          </p:cNvPr>
          <p:cNvSpPr txBox="1"/>
          <p:nvPr/>
        </p:nvSpPr>
        <p:spPr>
          <a:xfrm>
            <a:off x="7981950" y="4049304"/>
            <a:ext cx="259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Misorientation angle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262107-3A2F-D7F4-E5A7-524B3FA3196C}"/>
              </a:ext>
            </a:extLst>
          </p:cNvPr>
          <p:cNvSpPr txBox="1"/>
          <p:nvPr/>
        </p:nvSpPr>
        <p:spPr>
          <a:xfrm>
            <a:off x="1702886" y="3994153"/>
            <a:ext cx="259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Misorientation angle</a:t>
            </a:r>
          </a:p>
        </p:txBody>
      </p:sp>
      <p:pic>
        <p:nvPicPr>
          <p:cNvPr id="16" name="Picture 15" descr="A red map with black lines&#10;&#10;AI-generated content may be incorrect.">
            <a:extLst>
              <a:ext uri="{FF2B5EF4-FFF2-40B4-BE49-F238E27FC236}">
                <a16:creationId xmlns:a16="http://schemas.microsoft.com/office/drawing/2014/main" id="{CA505E93-DDEB-07BE-736E-2A0ED7A98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61" y="1765206"/>
            <a:ext cx="2971930" cy="2228948"/>
          </a:xfrm>
          <a:prstGeom prst="rect">
            <a:avLst/>
          </a:prstGeom>
        </p:spPr>
      </p:pic>
      <p:pic>
        <p:nvPicPr>
          <p:cNvPr id="18" name="Picture 17" descr="A red and black map&#10;&#10;AI-generated content may be incorrect.">
            <a:extLst>
              <a:ext uri="{FF2B5EF4-FFF2-40B4-BE49-F238E27FC236}">
                <a16:creationId xmlns:a16="http://schemas.microsoft.com/office/drawing/2014/main" id="{22D95DDD-9734-D8C1-5FB7-E564573B15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058" y="1764447"/>
            <a:ext cx="2972941" cy="2229706"/>
          </a:xfrm>
          <a:prstGeom prst="rect">
            <a:avLst/>
          </a:prstGeom>
        </p:spPr>
      </p:pic>
      <p:pic>
        <p:nvPicPr>
          <p:cNvPr id="20" name="Picture 19" descr="A close-up of a sample of a rock&#10;&#10;AI-generated content may be incorrect.">
            <a:extLst>
              <a:ext uri="{FF2B5EF4-FFF2-40B4-BE49-F238E27FC236}">
                <a16:creationId xmlns:a16="http://schemas.microsoft.com/office/drawing/2014/main" id="{288EF239-DCE9-C69E-B83C-CF46BBB014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00" y="1764449"/>
            <a:ext cx="2972939" cy="2229704"/>
          </a:xfrm>
          <a:prstGeom prst="rect">
            <a:avLst/>
          </a:prstGeom>
        </p:spPr>
      </p:pic>
      <p:pic>
        <p:nvPicPr>
          <p:cNvPr id="22" name="Picture 21" descr="A close-up of a grey surface&#10;&#10;AI-generated content may be incorrect.">
            <a:extLst>
              <a:ext uri="{FF2B5EF4-FFF2-40B4-BE49-F238E27FC236}">
                <a16:creationId xmlns:a16="http://schemas.microsoft.com/office/drawing/2014/main" id="{BA674B70-E81B-F54F-7A6D-EE714A9A19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" y="1764447"/>
            <a:ext cx="2972941" cy="2229706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D044276-8039-E230-60E8-5AED1C030E5C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4210051" y="1883589"/>
            <a:ext cx="205080" cy="740441"/>
          </a:xfrm>
          <a:prstGeom prst="straightConnector1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978553F-F8A4-08F5-0187-32539D5137E1}"/>
              </a:ext>
            </a:extLst>
          </p:cNvPr>
          <p:cNvSpPr txBox="1"/>
          <p:nvPr/>
        </p:nvSpPr>
        <p:spPr>
          <a:xfrm>
            <a:off x="4069599" y="1575812"/>
            <a:ext cx="691064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HAGB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DC5CDAC-2CBA-327F-544B-C1DAF95BA24F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4605523" y="1679278"/>
            <a:ext cx="691064" cy="733722"/>
          </a:xfrm>
          <a:prstGeom prst="straightConnector1">
            <a:avLst/>
          </a:prstGeom>
          <a:ln w="317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0C6F6CB-06F6-AF70-DF51-D67BBE0B8F12}"/>
              </a:ext>
            </a:extLst>
          </p:cNvPr>
          <p:cNvSpPr txBox="1"/>
          <p:nvPr/>
        </p:nvSpPr>
        <p:spPr>
          <a:xfrm>
            <a:off x="4951055" y="1371501"/>
            <a:ext cx="691064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LAGB</a:t>
            </a:r>
          </a:p>
        </p:txBody>
      </p:sp>
    </p:spTree>
    <p:extLst>
      <p:ext uri="{BB962C8B-B14F-4D97-AF65-F5344CB8AC3E}">
        <p14:creationId xmlns:p14="http://schemas.microsoft.com/office/powerpoint/2010/main" val="1552181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mputer screen shot of a colorful background&#10;&#10;AI-generated content may be incorrect.">
            <a:extLst>
              <a:ext uri="{FF2B5EF4-FFF2-40B4-BE49-F238E27FC236}">
                <a16:creationId xmlns:a16="http://schemas.microsoft.com/office/drawing/2014/main" id="{D51FA5EF-59B2-FB85-ECE8-27ECA79C6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" t="1763" r="4265" b="5104"/>
          <a:stretch/>
        </p:blipFill>
        <p:spPr>
          <a:xfrm>
            <a:off x="-3" y="936748"/>
            <a:ext cx="5916139" cy="48735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F78379-4FE0-C1B1-BBB3-FC590FCE5222}"/>
              </a:ext>
            </a:extLst>
          </p:cNvPr>
          <p:cNvSpPr txBox="1"/>
          <p:nvPr/>
        </p:nvSpPr>
        <p:spPr>
          <a:xfrm>
            <a:off x="3254149" y="-67330"/>
            <a:ext cx="532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Sample 3:</a:t>
            </a:r>
            <a:r>
              <a:rPr lang="en-GB" sz="2800" dirty="0">
                <a:latin typeface="Cambria" panose="02040503050406030204" pitchFamily="18" charset="0"/>
                <a:ea typeface="Cambria" panose="02040503050406030204" pitchFamily="18" charset="0"/>
              </a:rPr>
              <a:t> P=150W, vs=800mm/s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 descr="A computer screen shot of a colorful pattern&#10;&#10;AI-generated content may be incorrect.">
            <a:extLst>
              <a:ext uri="{FF2B5EF4-FFF2-40B4-BE49-F238E27FC236}">
                <a16:creationId xmlns:a16="http://schemas.microsoft.com/office/drawing/2014/main" id="{6FA75AEF-F504-DDBB-45DA-6D6273184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t="8179" r="5217" b="1984"/>
          <a:stretch/>
        </p:blipFill>
        <p:spPr>
          <a:xfrm>
            <a:off x="6038849" y="936748"/>
            <a:ext cx="6153151" cy="48686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1B3528-627A-DAE0-625F-8B683C35901E}"/>
              </a:ext>
            </a:extLst>
          </p:cNvPr>
          <p:cNvSpPr txBox="1"/>
          <p:nvPr/>
        </p:nvSpPr>
        <p:spPr>
          <a:xfrm>
            <a:off x="4179650" y="434320"/>
            <a:ext cx="3832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Misorientation Profiles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66F412-313E-22AF-9FBB-E4700A0B3EA9}"/>
              </a:ext>
            </a:extLst>
          </p:cNvPr>
          <p:cNvCxnSpPr/>
          <p:nvPr/>
        </p:nvCxnSpPr>
        <p:spPr>
          <a:xfrm flipV="1">
            <a:off x="1612900" y="2476500"/>
            <a:ext cx="596900" cy="69850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CA8B669-7C13-D075-5C68-F15CE6CA3A70}"/>
              </a:ext>
            </a:extLst>
          </p:cNvPr>
          <p:cNvCxnSpPr>
            <a:cxnSpLocks/>
          </p:cNvCxnSpPr>
          <p:nvPr/>
        </p:nvCxnSpPr>
        <p:spPr>
          <a:xfrm flipV="1">
            <a:off x="11099800" y="4597400"/>
            <a:ext cx="476250" cy="171450"/>
          </a:xfrm>
          <a:prstGeom prst="straightConnector1">
            <a:avLst/>
          </a:prstGeom>
          <a:ln w="5080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469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6CA96B-D87D-2C3D-2E20-E21D9E5A8897}"/>
              </a:ext>
            </a:extLst>
          </p:cNvPr>
          <p:cNvSpPr txBox="1"/>
          <p:nvPr/>
        </p:nvSpPr>
        <p:spPr>
          <a:xfrm>
            <a:off x="2329667" y="0"/>
            <a:ext cx="7532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Sample 17: 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P=175W, vs=800mm/s, remelting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6094804-EC8C-75AE-75A5-2E8F79B30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t="11726" r="5319" b="2317"/>
          <a:stretch/>
        </p:blipFill>
        <p:spPr>
          <a:xfrm>
            <a:off x="0" y="908990"/>
            <a:ext cx="6012815" cy="5301309"/>
          </a:xfrm>
          <a:prstGeom prst="rect">
            <a:avLst/>
          </a:prstGeom>
        </p:spPr>
      </p:pic>
      <p:pic>
        <p:nvPicPr>
          <p:cNvPr id="8" name="Picture 7" descr="A computer screen with a colorful background&#10;&#10;AI-generated content may be incorrect.">
            <a:extLst>
              <a:ext uri="{FF2B5EF4-FFF2-40B4-BE49-F238E27FC236}">
                <a16:creationId xmlns:a16="http://schemas.microsoft.com/office/drawing/2014/main" id="{F8155C9D-2A5F-E904-5A0B-4764BAF18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" t="7629" r="5651" b="3735"/>
          <a:stretch/>
        </p:blipFill>
        <p:spPr>
          <a:xfrm>
            <a:off x="6178169" y="942184"/>
            <a:ext cx="6013831" cy="52681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9E8A9B-DE5A-2C8B-1DA3-DF90AF2AA920}"/>
              </a:ext>
            </a:extLst>
          </p:cNvPr>
          <p:cNvSpPr txBox="1"/>
          <p:nvPr/>
        </p:nvSpPr>
        <p:spPr>
          <a:xfrm>
            <a:off x="4179650" y="434320"/>
            <a:ext cx="3832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Misorientation Profiles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C411DDD-B80B-CBE7-9533-5B5D0F67E91C}"/>
              </a:ext>
            </a:extLst>
          </p:cNvPr>
          <p:cNvCxnSpPr>
            <a:cxnSpLocks/>
          </p:cNvCxnSpPr>
          <p:nvPr/>
        </p:nvCxnSpPr>
        <p:spPr>
          <a:xfrm flipV="1">
            <a:off x="9677400" y="3670300"/>
            <a:ext cx="184932" cy="184150"/>
          </a:xfrm>
          <a:prstGeom prst="straightConnector1">
            <a:avLst/>
          </a:prstGeom>
          <a:ln w="317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222B92A-298C-0986-CE62-182191322AFD}"/>
              </a:ext>
            </a:extLst>
          </p:cNvPr>
          <p:cNvCxnSpPr>
            <a:cxnSpLocks/>
          </p:cNvCxnSpPr>
          <p:nvPr/>
        </p:nvCxnSpPr>
        <p:spPr>
          <a:xfrm>
            <a:off x="3695700" y="1638300"/>
            <a:ext cx="406400" cy="0"/>
          </a:xfrm>
          <a:prstGeom prst="straightConnector1">
            <a:avLst/>
          </a:prstGeom>
          <a:ln w="5080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210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3">
            <a:extLst>
              <a:ext uri="{FF2B5EF4-FFF2-40B4-BE49-F238E27FC236}">
                <a16:creationId xmlns:a16="http://schemas.microsoft.com/office/drawing/2014/main" id="{65807077-27A3-6306-6788-58356158800E}"/>
              </a:ext>
            </a:extLst>
          </p:cNvPr>
          <p:cNvSpPr/>
          <p:nvPr/>
        </p:nvSpPr>
        <p:spPr>
          <a:xfrm>
            <a:off x="285749" y="545659"/>
            <a:ext cx="5004703" cy="23499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Ellipse 4">
            <a:extLst>
              <a:ext uri="{FF2B5EF4-FFF2-40B4-BE49-F238E27FC236}">
                <a16:creationId xmlns:a16="http://schemas.microsoft.com/office/drawing/2014/main" id="{14969A9D-14DB-CFB4-D6B7-344418CDDFB6}"/>
              </a:ext>
            </a:extLst>
          </p:cNvPr>
          <p:cNvSpPr/>
          <p:nvPr/>
        </p:nvSpPr>
        <p:spPr>
          <a:xfrm>
            <a:off x="619658" y="1526516"/>
            <a:ext cx="1461996" cy="77840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ZoneTexte 5">
            <a:extLst>
              <a:ext uri="{FF2B5EF4-FFF2-40B4-BE49-F238E27FC236}">
                <a16:creationId xmlns:a16="http://schemas.microsoft.com/office/drawing/2014/main" id="{B970DEC0-DD78-8B8A-39CD-FB772E1B8E77}"/>
              </a:ext>
            </a:extLst>
          </p:cNvPr>
          <p:cNvSpPr txBox="1"/>
          <p:nvPr/>
        </p:nvSpPr>
        <p:spPr>
          <a:xfrm>
            <a:off x="1004836" y="1747553"/>
            <a:ext cx="769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>
                <a:latin typeface="Cambria" panose="02040503050406030204" pitchFamily="18" charset="0"/>
                <a:ea typeface="Cambria" panose="02040503050406030204" pitchFamily="18" charset="0"/>
              </a:rPr>
              <a:t>HEAs</a:t>
            </a:r>
            <a:endParaRPr lang="fr-BE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ZoneTexte 6">
            <a:extLst>
              <a:ext uri="{FF2B5EF4-FFF2-40B4-BE49-F238E27FC236}">
                <a16:creationId xmlns:a16="http://schemas.microsoft.com/office/drawing/2014/main" id="{6EAE8FF2-20EC-F98D-7F15-5C6FA9CE239C}"/>
              </a:ext>
            </a:extLst>
          </p:cNvPr>
          <p:cNvSpPr txBox="1"/>
          <p:nvPr/>
        </p:nvSpPr>
        <p:spPr>
          <a:xfrm>
            <a:off x="3126653" y="1644287"/>
            <a:ext cx="125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CCAs</a:t>
            </a:r>
            <a:endParaRPr lang="fr-BE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ZoneTexte 8">
            <a:extLst>
              <a:ext uri="{FF2B5EF4-FFF2-40B4-BE49-F238E27FC236}">
                <a16:creationId xmlns:a16="http://schemas.microsoft.com/office/drawing/2014/main" id="{885EF852-BAA6-CC27-CDA2-E1D956DF52FA}"/>
              </a:ext>
            </a:extLst>
          </p:cNvPr>
          <p:cNvSpPr txBox="1"/>
          <p:nvPr/>
        </p:nvSpPr>
        <p:spPr>
          <a:xfrm>
            <a:off x="0" y="3819345"/>
            <a:ext cx="3181350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1800" b="0" i="1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5+ </a:t>
            </a:r>
            <a:r>
              <a:rPr lang="fr-BE" sz="1800" b="0" i="1" u="none" strike="noStrike" baseline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elements</a:t>
            </a:r>
            <a:endParaRPr lang="fr-BE" sz="1800" b="0" i="1" u="none" strike="noStrike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fr-BE" sz="1800" b="0" i="1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ingle-phase </a:t>
            </a:r>
            <a:r>
              <a:rPr lang="fr-BE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fr-BE" sz="1800" b="0" i="1" u="none" strike="noStrike" baseline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olid</a:t>
            </a:r>
            <a:r>
              <a:rPr lang="fr-BE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solution</a:t>
            </a:r>
            <a:endParaRPr lang="fr-BE" sz="1800" b="0" i="1" u="none" strike="noStrike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1800" b="0" i="1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fr-BE" sz="1800" b="0" i="1" u="none" strike="noStrike" baseline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configurational</a:t>
            </a:r>
            <a:r>
              <a:rPr lang="fr-BE" sz="1800" b="0" i="1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1800" b="0" i="1" u="none" strike="noStrike" baseline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entropy</a:t>
            </a:r>
            <a:endParaRPr lang="fr-BE" sz="1800" b="0" i="1" u="none" strike="noStrike" baseline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782FAC3C-ADCC-B368-A3A2-AE8A1C6B8D2E}"/>
              </a:ext>
            </a:extLst>
          </p:cNvPr>
          <p:cNvSpPr txBox="1"/>
          <p:nvPr/>
        </p:nvSpPr>
        <p:spPr>
          <a:xfrm>
            <a:off x="3204849" y="3599262"/>
            <a:ext cx="3221370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1800" b="0" i="1" u="none" strike="noStrike" baseline="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May have &lt;5 </a:t>
            </a:r>
            <a:r>
              <a:rPr lang="fr-BE" sz="1800" b="0" i="1" u="none" strike="noStrike" baseline="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elements</a:t>
            </a:r>
            <a:endParaRPr lang="fr-BE" sz="1800" b="0" i="1" u="none" strike="noStrike" baseline="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1" u="none" strike="noStrike" baseline="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&gt;35% of elements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</a:t>
            </a:r>
            <a:r>
              <a:rPr lang="fr-BE" sz="1800" b="0" i="1" u="none" strike="noStrike" baseline="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ultiple phases, </a:t>
            </a:r>
            <a:r>
              <a:rPr lang="fr-BE" sz="1800" b="0" i="1" u="none" strike="noStrike" baseline="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Intermetallics</a:t>
            </a:r>
            <a:r>
              <a:rPr lang="fr-BE" sz="1800" b="0" i="1" u="none" strike="noStrike" baseline="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(IM) </a:t>
            </a:r>
            <a:r>
              <a:rPr lang="fr-BE" sz="1800" b="0" i="1" u="none" strike="noStrike" baseline="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included</a:t>
            </a:r>
            <a:endParaRPr lang="fr-BE" sz="1800" b="0" i="1" u="none" strike="noStrike" baseline="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8" name="Connecteur droit avec flèche 12">
            <a:extLst>
              <a:ext uri="{FF2B5EF4-FFF2-40B4-BE49-F238E27FC236}">
                <a16:creationId xmlns:a16="http://schemas.microsoft.com/office/drawing/2014/main" id="{F1654B99-F30F-B763-E22E-D9F6249B3007}"/>
              </a:ext>
            </a:extLst>
          </p:cNvPr>
          <p:cNvCxnSpPr>
            <a:cxnSpLocks/>
            <a:stCxn id="3" idx="4"/>
          </p:cNvCxnSpPr>
          <p:nvPr/>
        </p:nvCxnSpPr>
        <p:spPr>
          <a:xfrm>
            <a:off x="1350656" y="2304923"/>
            <a:ext cx="0" cy="151442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Connecteur droit avec flèche 13">
            <a:extLst>
              <a:ext uri="{FF2B5EF4-FFF2-40B4-BE49-F238E27FC236}">
                <a16:creationId xmlns:a16="http://schemas.microsoft.com/office/drawing/2014/main" id="{3A71AB6A-B837-CB40-B99A-50132E50E011}"/>
              </a:ext>
            </a:extLst>
          </p:cNvPr>
          <p:cNvCxnSpPr>
            <a:cxnSpLocks/>
          </p:cNvCxnSpPr>
          <p:nvPr/>
        </p:nvCxnSpPr>
        <p:spPr>
          <a:xfrm>
            <a:off x="4578531" y="1391194"/>
            <a:ext cx="0" cy="1029406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252A1BC-2D77-3007-88F6-C3257D070D27}"/>
              </a:ext>
            </a:extLst>
          </p:cNvPr>
          <p:cNvSpPr txBox="1"/>
          <p:nvPr/>
        </p:nvSpPr>
        <p:spPr>
          <a:xfrm>
            <a:off x="374650" y="88900"/>
            <a:ext cx="222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Introduction</a:t>
            </a:r>
          </a:p>
        </p:txBody>
      </p:sp>
      <p:sp>
        <p:nvSpPr>
          <p:cNvPr id="29" name="ZoneTexte 4">
            <a:extLst>
              <a:ext uri="{FF2B5EF4-FFF2-40B4-BE49-F238E27FC236}">
                <a16:creationId xmlns:a16="http://schemas.microsoft.com/office/drawing/2014/main" id="{BA2D4FAB-5F06-0CE2-CF11-BF70CE3CD56E}"/>
              </a:ext>
            </a:extLst>
          </p:cNvPr>
          <p:cNvSpPr txBox="1"/>
          <p:nvPr/>
        </p:nvSpPr>
        <p:spPr>
          <a:xfrm>
            <a:off x="9750366" y="982097"/>
            <a:ext cx="190157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FCC-</a:t>
            </a:r>
            <a:r>
              <a:rPr kumimoji="0" lang="fr-BE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based</a:t>
            </a: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BE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HEAs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ZoneTexte 7">
            <a:extLst>
              <a:ext uri="{FF2B5EF4-FFF2-40B4-BE49-F238E27FC236}">
                <a16:creationId xmlns:a16="http://schemas.microsoft.com/office/drawing/2014/main" id="{D6331E14-7DA1-7C1A-BA73-B88A3497D740}"/>
              </a:ext>
            </a:extLst>
          </p:cNvPr>
          <p:cNvSpPr txBox="1"/>
          <p:nvPr/>
        </p:nvSpPr>
        <p:spPr>
          <a:xfrm>
            <a:off x="8871314" y="1351429"/>
            <a:ext cx="3482964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</a:t>
            </a: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corrosion </a:t>
            </a:r>
            <a:r>
              <a:rPr kumimoji="0" lang="fr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resistance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</a:t>
            </a: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ductility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ZoneTexte 3">
            <a:extLst>
              <a:ext uri="{FF2B5EF4-FFF2-40B4-BE49-F238E27FC236}">
                <a16:creationId xmlns:a16="http://schemas.microsoft.com/office/drawing/2014/main" id="{F3ACFF2D-68B7-3CBA-99EE-F986C70B679A}"/>
              </a:ext>
            </a:extLst>
          </p:cNvPr>
          <p:cNvSpPr txBox="1"/>
          <p:nvPr/>
        </p:nvSpPr>
        <p:spPr>
          <a:xfrm>
            <a:off x="6284348" y="982097"/>
            <a:ext cx="185102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BCC-</a:t>
            </a:r>
            <a:r>
              <a:rPr kumimoji="0" lang="fr-BE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based</a:t>
            </a: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BE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HEAs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ZoneTexte 6">
            <a:extLst>
              <a:ext uri="{FF2B5EF4-FFF2-40B4-BE49-F238E27FC236}">
                <a16:creationId xmlns:a16="http://schemas.microsoft.com/office/drawing/2014/main" id="{7581CC67-9B69-0CC8-5F04-7FAB85EFC3F7}"/>
              </a:ext>
            </a:extLst>
          </p:cNvPr>
          <p:cNvSpPr txBox="1"/>
          <p:nvPr/>
        </p:nvSpPr>
        <p:spPr>
          <a:xfrm>
            <a:off x="6158593" y="1314506"/>
            <a:ext cx="2780630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High </a:t>
            </a:r>
            <a:r>
              <a:rPr kumimoji="0" lang="fr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strength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Good </a:t>
            </a:r>
            <a:r>
              <a:rPr kumimoji="0" lang="fr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electrical</a:t>
            </a: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and thermal </a:t>
            </a:r>
            <a:r>
              <a:rPr kumimoji="0" lang="fr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conductivity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Low thermal expansion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3529BD-C018-E46D-E28E-688C40372B54}"/>
              </a:ext>
            </a:extLst>
          </p:cNvPr>
          <p:cNvSpPr txBox="1"/>
          <p:nvPr/>
        </p:nvSpPr>
        <p:spPr>
          <a:xfrm>
            <a:off x="6158593" y="237993"/>
            <a:ext cx="4683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common phases are FCC and BCC, while the IM are B2, Sigma and Laves.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FF6D0B-A4A4-A8AB-E570-D70B9A68F018}"/>
              </a:ext>
            </a:extLst>
          </p:cNvPr>
          <p:cNvSpPr/>
          <p:nvPr/>
        </p:nvSpPr>
        <p:spPr>
          <a:xfrm>
            <a:off x="9189471" y="1458308"/>
            <a:ext cx="2691856" cy="3335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4128A2-80E8-78B8-45FB-CB7E589E2690}"/>
              </a:ext>
            </a:extLst>
          </p:cNvPr>
          <p:cNvGrpSpPr/>
          <p:nvPr/>
        </p:nvGrpSpPr>
        <p:grpSpPr>
          <a:xfrm>
            <a:off x="0" y="6398500"/>
            <a:ext cx="12192000" cy="461665"/>
            <a:chOff x="0" y="6499712"/>
            <a:chExt cx="12192000" cy="46166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E8FB0AD-F132-F5E1-696F-D494E08E68A4}"/>
                </a:ext>
              </a:extLst>
            </p:cNvPr>
            <p:cNvSpPr txBox="1"/>
            <p:nvPr/>
          </p:nvSpPr>
          <p:spPr>
            <a:xfrm>
              <a:off x="0" y="6499712"/>
              <a:ext cx="12192000" cy="461665"/>
            </a:xfrm>
            <a:prstGeom prst="rect">
              <a:avLst/>
            </a:prstGeom>
            <a:gradFill flip="none" rotWithShape="1">
              <a:gsLst>
                <a:gs pos="18000">
                  <a:schemeClr val="accent1"/>
                </a:gs>
                <a:gs pos="81000">
                  <a:srgbClr val="FFCC66"/>
                </a:gs>
              </a:gsLst>
              <a:lin ang="0" scaled="0"/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International Esaform Conference 2025</a:t>
              </a:r>
            </a:p>
            <a:p>
              <a:pPr algn="ctr"/>
              <a:r>
                <a:rPr lang="en-US" sz="1200" dirty="0"/>
                <a:t>07-09 May 2025 / Paestum, Italy</a:t>
              </a:r>
            </a:p>
          </p:txBody>
        </p:sp>
        <p:pic>
          <p:nvPicPr>
            <p:cNvPr id="23" name="Picture 22" descr="Immagine correlata">
              <a:extLst>
                <a:ext uri="{FF2B5EF4-FFF2-40B4-BE49-F238E27FC236}">
                  <a16:creationId xmlns:a16="http://schemas.microsoft.com/office/drawing/2014/main" id="{7C6777B9-A7E7-CB58-25DF-ECB349E842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36"/>
            <a:stretch/>
          </p:blipFill>
          <p:spPr bwMode="auto">
            <a:xfrm>
              <a:off x="404192" y="6499712"/>
              <a:ext cx="946464" cy="365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Risultati immagini per universitÃ  di liege metallic material science">
              <a:extLst>
                <a:ext uri="{FF2B5EF4-FFF2-40B4-BE49-F238E27FC236}">
                  <a16:creationId xmlns:a16="http://schemas.microsoft.com/office/drawing/2014/main" id="{7C225B85-65B8-129F-7654-93C1C63D02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2616" y="6508433"/>
              <a:ext cx="750696" cy="395999"/>
            </a:xfrm>
            <a:prstGeom prst="rect">
              <a:avLst/>
            </a:prstGeom>
          </p:spPr>
        </p:pic>
        <p:pic>
          <p:nvPicPr>
            <p:cNvPr id="25" name="Picture 24" descr="Computational &amp; Multiscale Mechanics of Materials - research examples">
              <a:extLst>
                <a:ext uri="{FF2B5EF4-FFF2-40B4-BE49-F238E27FC236}">
                  <a16:creationId xmlns:a16="http://schemas.microsoft.com/office/drawing/2014/main" id="{55655C1F-678D-4A0B-181C-F16C7877EF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3312" y="6508433"/>
              <a:ext cx="416981" cy="21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5251818-217E-0907-F7E9-76D6572BF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2932" y="6511630"/>
            <a:ext cx="2743200" cy="365125"/>
          </a:xfrm>
        </p:spPr>
        <p:txBody>
          <a:bodyPr/>
          <a:lstStyle/>
          <a:p>
            <a:fld id="{774BF7FF-C16E-4D30-85CE-C1CF6DE08E4E}" type="slidenum">
              <a:rPr lang="en-US" sz="1600" smtClean="0">
                <a:solidFill>
                  <a:schemeClr val="tx1"/>
                </a:solidFill>
              </a:rPr>
              <a:t>2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B1F28C-AFFE-4BC0-3A1B-245D49873555}"/>
              </a:ext>
            </a:extLst>
          </p:cNvPr>
          <p:cNvSpPr txBox="1"/>
          <p:nvPr/>
        </p:nvSpPr>
        <p:spPr>
          <a:xfrm>
            <a:off x="6821070" y="4542136"/>
            <a:ext cx="4741816" cy="646331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goal of this study is to design a corrosion-resistant HEA through LPBF</a:t>
            </a:r>
          </a:p>
        </p:txBody>
      </p:sp>
      <p:cxnSp>
        <p:nvCxnSpPr>
          <p:cNvPr id="12" name="Connecteur droit avec flèche 12">
            <a:extLst>
              <a:ext uri="{FF2B5EF4-FFF2-40B4-BE49-F238E27FC236}">
                <a16:creationId xmlns:a16="http://schemas.microsoft.com/office/drawing/2014/main" id="{F30111B5-23FD-5FCD-0966-0857EAA2E985}"/>
              </a:ext>
            </a:extLst>
          </p:cNvPr>
          <p:cNvCxnSpPr>
            <a:cxnSpLocks/>
          </p:cNvCxnSpPr>
          <p:nvPr/>
        </p:nvCxnSpPr>
        <p:spPr>
          <a:xfrm>
            <a:off x="4452776" y="2474114"/>
            <a:ext cx="0" cy="1234286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397A4D5-0C59-AFC0-43BC-9CD0E33D7B10}"/>
              </a:ext>
            </a:extLst>
          </p:cNvPr>
          <p:cNvSpPr txBox="1"/>
          <p:nvPr/>
        </p:nvSpPr>
        <p:spPr>
          <a:xfrm>
            <a:off x="6281841" y="3004789"/>
            <a:ext cx="2149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Cambria" panose="02040503050406030204" pitchFamily="18" charset="0"/>
                <a:ea typeface="Cambria" panose="02040503050406030204" pitchFamily="18" charset="0"/>
              </a:rPr>
              <a:t>[</a:t>
            </a:r>
            <a:r>
              <a:rPr lang="en-US" sz="1400" i="1" dirty="0" err="1">
                <a:latin typeface="Cambria" panose="02040503050406030204" pitchFamily="18" charset="0"/>
                <a:ea typeface="Cambria" panose="02040503050406030204" pitchFamily="18" charset="0"/>
              </a:rPr>
              <a:t>Odetola</a:t>
            </a:r>
            <a:r>
              <a:rPr lang="en-US" sz="1400" i="1" dirty="0">
                <a:latin typeface="Cambria" panose="02040503050406030204" pitchFamily="18" charset="0"/>
                <a:ea typeface="Cambria" panose="02040503050406030204" pitchFamily="18" charset="0"/>
              </a:rPr>
              <a:t> et al. (2024)]</a:t>
            </a:r>
          </a:p>
        </p:txBody>
      </p:sp>
    </p:spTree>
    <p:extLst>
      <p:ext uri="{BB962C8B-B14F-4D97-AF65-F5344CB8AC3E}">
        <p14:creationId xmlns:p14="http://schemas.microsoft.com/office/powerpoint/2010/main" val="2117082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A119C-F589-7E09-C6BA-197320803E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47"/>
          <a:stretch/>
        </p:blipFill>
        <p:spPr>
          <a:xfrm>
            <a:off x="-9369" y="802066"/>
            <a:ext cx="5232633" cy="41339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B59CEA-A42D-CD59-398C-40A962966737}"/>
              </a:ext>
            </a:extLst>
          </p:cNvPr>
          <p:cNvSpPr txBox="1"/>
          <p:nvPr/>
        </p:nvSpPr>
        <p:spPr>
          <a:xfrm>
            <a:off x="362894" y="29926"/>
            <a:ext cx="11566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dirty="0" err="1"/>
              <a:t>CrFeMnNi</a:t>
            </a:r>
            <a:r>
              <a:rPr lang="en-US" dirty="0"/>
              <a:t>-based MEA and AlCrFeMnNi-based HEA: </a:t>
            </a:r>
            <a:r>
              <a:rPr lang="en-US" b="0" dirty="0"/>
              <a:t>Solidification sequence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9830B7-6BB0-911E-4658-5C84B73143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1" r="2761"/>
          <a:stretch/>
        </p:blipFill>
        <p:spPr>
          <a:xfrm>
            <a:off x="5141027" y="823483"/>
            <a:ext cx="7044092" cy="40185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782906-3A0F-BE10-AF89-6B7FBA2E61FC}"/>
              </a:ext>
            </a:extLst>
          </p:cNvPr>
          <p:cNvSpPr txBox="1"/>
          <p:nvPr/>
        </p:nvSpPr>
        <p:spPr>
          <a:xfrm>
            <a:off x="3607789" y="423645"/>
            <a:ext cx="4704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algn="ctr"/>
            <a:r>
              <a:rPr lang="en-US" dirty="0"/>
              <a:t>Differential Thermal 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0CBF98-9A54-F9C2-AC54-D1B4AE364C76}"/>
              </a:ext>
            </a:extLst>
          </p:cNvPr>
          <p:cNvSpPr txBox="1"/>
          <p:nvPr/>
        </p:nvSpPr>
        <p:spPr>
          <a:xfrm>
            <a:off x="694439" y="5515822"/>
            <a:ext cx="10803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buFont typeface="Arial" panose="020B0604020202020204" pitchFamily="34" charset="0"/>
              <a:buChar char="•"/>
              <a:defRPr sz="2000"/>
            </a:lvl1pPr>
          </a:lstStyle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 AlCrFeMnNi system, FCC phase is Cr-Fe rich while BCC phase is rich in Al and Ni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Al promotes the BCC formation, followed by spinodal decomposition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00113A9-1E3D-743D-55CE-BEC03C748410}"/>
              </a:ext>
            </a:extLst>
          </p:cNvPr>
          <p:cNvGrpSpPr/>
          <p:nvPr/>
        </p:nvGrpSpPr>
        <p:grpSpPr>
          <a:xfrm>
            <a:off x="0" y="6398500"/>
            <a:ext cx="12192000" cy="461665"/>
            <a:chOff x="0" y="6499712"/>
            <a:chExt cx="12192000" cy="46166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5A26226-26EA-8844-5F02-3DF8B33D6F40}"/>
                </a:ext>
              </a:extLst>
            </p:cNvPr>
            <p:cNvSpPr txBox="1"/>
            <p:nvPr/>
          </p:nvSpPr>
          <p:spPr>
            <a:xfrm>
              <a:off x="0" y="6499712"/>
              <a:ext cx="12192000" cy="461665"/>
            </a:xfrm>
            <a:prstGeom prst="rect">
              <a:avLst/>
            </a:prstGeom>
            <a:gradFill flip="none" rotWithShape="1">
              <a:gsLst>
                <a:gs pos="18000">
                  <a:schemeClr val="accent1"/>
                </a:gs>
                <a:gs pos="81000">
                  <a:srgbClr val="FFCC66"/>
                </a:gs>
              </a:gsLst>
              <a:lin ang="0" scaled="0"/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International Esaform Conference 2025</a:t>
              </a:r>
            </a:p>
            <a:p>
              <a:pPr algn="ctr"/>
              <a:r>
                <a:rPr lang="en-US" sz="1200" dirty="0"/>
                <a:t>07-09 May 2025 / Paestum, Italy</a:t>
              </a:r>
            </a:p>
          </p:txBody>
        </p:sp>
        <p:pic>
          <p:nvPicPr>
            <p:cNvPr id="17" name="Picture 16" descr="Immagine correlata">
              <a:extLst>
                <a:ext uri="{FF2B5EF4-FFF2-40B4-BE49-F238E27FC236}">
                  <a16:creationId xmlns:a16="http://schemas.microsoft.com/office/drawing/2014/main" id="{8D6FDD6C-05FD-BB29-7DCF-9F55C4C27D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36"/>
            <a:stretch/>
          </p:blipFill>
          <p:spPr bwMode="auto">
            <a:xfrm>
              <a:off x="404192" y="6499712"/>
              <a:ext cx="946464" cy="365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Risultati immagini per universitÃ  di liege metallic material science">
              <a:extLst>
                <a:ext uri="{FF2B5EF4-FFF2-40B4-BE49-F238E27FC236}">
                  <a16:creationId xmlns:a16="http://schemas.microsoft.com/office/drawing/2014/main" id="{C8308431-DE37-D168-8760-88E6C81004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2616" y="6508433"/>
              <a:ext cx="750696" cy="395999"/>
            </a:xfrm>
            <a:prstGeom prst="rect">
              <a:avLst/>
            </a:prstGeom>
          </p:spPr>
        </p:pic>
        <p:pic>
          <p:nvPicPr>
            <p:cNvPr id="19" name="Picture 18" descr="Computational &amp; Multiscale Mechanics of Materials - research examples">
              <a:extLst>
                <a:ext uri="{FF2B5EF4-FFF2-40B4-BE49-F238E27FC236}">
                  <a16:creationId xmlns:a16="http://schemas.microsoft.com/office/drawing/2014/main" id="{85D2565B-5BE8-66B9-01E6-AA8066AE2F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3312" y="6508433"/>
              <a:ext cx="416981" cy="21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Slide Number Placeholder 13">
            <a:extLst>
              <a:ext uri="{FF2B5EF4-FFF2-40B4-BE49-F238E27FC236}">
                <a16:creationId xmlns:a16="http://schemas.microsoft.com/office/drawing/2014/main" id="{1D423859-6EC4-FB7D-7686-67F41E40C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2932" y="6511630"/>
            <a:ext cx="2743200" cy="365125"/>
          </a:xfrm>
        </p:spPr>
        <p:txBody>
          <a:bodyPr/>
          <a:lstStyle/>
          <a:p>
            <a:fld id="{774BF7FF-C16E-4D30-85CE-C1CF6DE08E4E}" type="slidenum">
              <a:rPr lang="en-US" sz="1600" smtClean="0">
                <a:solidFill>
                  <a:schemeClr val="tx1"/>
                </a:solidFill>
              </a:rPr>
              <a:t>3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9B4A0-7373-EE93-3D3D-E2310FCB6D6C}"/>
              </a:ext>
            </a:extLst>
          </p:cNvPr>
          <p:cNvSpPr txBox="1"/>
          <p:nvPr/>
        </p:nvSpPr>
        <p:spPr>
          <a:xfrm>
            <a:off x="4031783" y="4863425"/>
            <a:ext cx="30675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400" i="1" dirty="0"/>
              <a:t>[Seidou et al. (2024)] Esaform2024</a:t>
            </a:r>
          </a:p>
        </p:txBody>
      </p:sp>
    </p:spTree>
    <p:extLst>
      <p:ext uri="{BB962C8B-B14F-4D97-AF65-F5344CB8AC3E}">
        <p14:creationId xmlns:p14="http://schemas.microsoft.com/office/powerpoint/2010/main" val="3959917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CD5743-0A97-8D20-0125-1620AC0C30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586376"/>
              </p:ext>
            </p:extLst>
          </p:nvPr>
        </p:nvGraphicFramePr>
        <p:xfrm>
          <a:off x="118592" y="1120464"/>
          <a:ext cx="5174624" cy="722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9232">
                  <a:extLst>
                    <a:ext uri="{9D8B030D-6E8A-4147-A177-3AD203B41FA5}">
                      <a16:colId xmlns:a16="http://schemas.microsoft.com/office/drawing/2014/main" val="2839498512"/>
                    </a:ext>
                  </a:extLst>
                </a:gridCol>
                <a:gridCol w="739232">
                  <a:extLst>
                    <a:ext uri="{9D8B030D-6E8A-4147-A177-3AD203B41FA5}">
                      <a16:colId xmlns:a16="http://schemas.microsoft.com/office/drawing/2014/main" val="1284480345"/>
                    </a:ext>
                  </a:extLst>
                </a:gridCol>
                <a:gridCol w="739232">
                  <a:extLst>
                    <a:ext uri="{9D8B030D-6E8A-4147-A177-3AD203B41FA5}">
                      <a16:colId xmlns:a16="http://schemas.microsoft.com/office/drawing/2014/main" val="2347715430"/>
                    </a:ext>
                  </a:extLst>
                </a:gridCol>
                <a:gridCol w="739232">
                  <a:extLst>
                    <a:ext uri="{9D8B030D-6E8A-4147-A177-3AD203B41FA5}">
                      <a16:colId xmlns:a16="http://schemas.microsoft.com/office/drawing/2014/main" val="3410716063"/>
                    </a:ext>
                  </a:extLst>
                </a:gridCol>
                <a:gridCol w="739232">
                  <a:extLst>
                    <a:ext uri="{9D8B030D-6E8A-4147-A177-3AD203B41FA5}">
                      <a16:colId xmlns:a16="http://schemas.microsoft.com/office/drawing/2014/main" val="3210682194"/>
                    </a:ext>
                  </a:extLst>
                </a:gridCol>
                <a:gridCol w="739232">
                  <a:extLst>
                    <a:ext uri="{9D8B030D-6E8A-4147-A177-3AD203B41FA5}">
                      <a16:colId xmlns:a16="http://schemas.microsoft.com/office/drawing/2014/main" val="455223674"/>
                    </a:ext>
                  </a:extLst>
                </a:gridCol>
                <a:gridCol w="739232">
                  <a:extLst>
                    <a:ext uri="{9D8B030D-6E8A-4147-A177-3AD203B41FA5}">
                      <a16:colId xmlns:a16="http://schemas.microsoft.com/office/drawing/2014/main" val="3419910777"/>
                    </a:ext>
                  </a:extLst>
                </a:gridCol>
              </a:tblGrid>
              <a:tr h="361104">
                <a:tc>
                  <a:txBody>
                    <a:bodyPr/>
                    <a:lstStyle/>
                    <a:p>
                      <a:pPr indent="179705" algn="ctr">
                        <a:buNone/>
                      </a:pPr>
                      <a:r>
                        <a:rPr lang="en-AU" sz="1600" kern="100" dirty="0">
                          <a:effectLst/>
                        </a:rPr>
                        <a:t>Fe</a:t>
                      </a:r>
                      <a:endParaRPr lang="en-AU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79705" algn="ctr">
                        <a:buNone/>
                      </a:pPr>
                      <a:r>
                        <a:rPr lang="en-AU" sz="1600" kern="100">
                          <a:effectLst/>
                        </a:rPr>
                        <a:t>C</a:t>
                      </a:r>
                      <a:endParaRPr lang="en-AU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79705" algn="ctr">
                        <a:buNone/>
                      </a:pPr>
                      <a:r>
                        <a:rPr lang="en-AU" sz="1600" kern="100">
                          <a:effectLst/>
                        </a:rPr>
                        <a:t>Cr</a:t>
                      </a:r>
                      <a:endParaRPr lang="en-AU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79705" algn="ctr">
                        <a:buNone/>
                      </a:pPr>
                      <a:r>
                        <a:rPr lang="en-AU" sz="1600" kern="100">
                          <a:effectLst/>
                        </a:rPr>
                        <a:t>Ni</a:t>
                      </a:r>
                      <a:endParaRPr lang="en-AU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79705" algn="ctr">
                        <a:buNone/>
                      </a:pPr>
                      <a:r>
                        <a:rPr lang="en-AU" sz="1600" kern="100">
                          <a:effectLst/>
                        </a:rPr>
                        <a:t>Mo</a:t>
                      </a:r>
                      <a:endParaRPr lang="en-AU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79705" algn="ctr">
                        <a:buNone/>
                      </a:pPr>
                      <a:r>
                        <a:rPr lang="en-AU" sz="1600" kern="100" dirty="0">
                          <a:effectLst/>
                        </a:rPr>
                        <a:t>Mn</a:t>
                      </a:r>
                      <a:endParaRPr lang="en-AU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79705" algn="ctr">
                        <a:buNone/>
                      </a:pPr>
                      <a:r>
                        <a:rPr lang="en-AU" sz="1600" kern="100" dirty="0">
                          <a:effectLst/>
                        </a:rPr>
                        <a:t>Si</a:t>
                      </a:r>
                      <a:endParaRPr lang="en-AU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413897"/>
                  </a:ext>
                </a:extLst>
              </a:tr>
              <a:tr h="361104">
                <a:tc>
                  <a:txBody>
                    <a:bodyPr/>
                    <a:lstStyle/>
                    <a:p>
                      <a:pPr indent="179705" algn="ctr">
                        <a:buNone/>
                      </a:pPr>
                      <a:r>
                        <a:rPr lang="en-AU" sz="1600" kern="100" dirty="0">
                          <a:effectLst/>
                        </a:rPr>
                        <a:t>Bal.</a:t>
                      </a:r>
                      <a:endParaRPr lang="en-AU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79705" algn="ctr">
                        <a:buNone/>
                      </a:pPr>
                      <a:r>
                        <a:rPr lang="en-AU" sz="1600" kern="100">
                          <a:effectLst/>
                        </a:rPr>
                        <a:t>0.03</a:t>
                      </a:r>
                      <a:endParaRPr lang="en-AU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79705" algn="ctr">
                        <a:buNone/>
                      </a:pPr>
                      <a:r>
                        <a:rPr lang="en-AU" sz="1600" kern="100">
                          <a:effectLst/>
                        </a:rPr>
                        <a:t>18</a:t>
                      </a:r>
                      <a:endParaRPr lang="en-AU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79705" algn="ctr">
                        <a:buNone/>
                      </a:pPr>
                      <a:r>
                        <a:rPr lang="en-AU" sz="1600" kern="100">
                          <a:effectLst/>
                        </a:rPr>
                        <a:t>14</a:t>
                      </a:r>
                      <a:endParaRPr lang="en-AU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79705" algn="ctr">
                        <a:buNone/>
                      </a:pPr>
                      <a:r>
                        <a:rPr lang="en-AU" sz="1600" kern="100">
                          <a:effectLst/>
                        </a:rPr>
                        <a:t>3</a:t>
                      </a:r>
                      <a:endParaRPr lang="en-AU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79705" algn="ctr">
                        <a:buNone/>
                      </a:pPr>
                      <a:r>
                        <a:rPr lang="en-AU" sz="1600" kern="100">
                          <a:effectLst/>
                        </a:rPr>
                        <a:t>2</a:t>
                      </a:r>
                      <a:endParaRPr lang="en-AU" sz="16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79705" algn="ctr">
                        <a:buNone/>
                      </a:pPr>
                      <a:r>
                        <a:rPr lang="en-AU" sz="1600" kern="100" dirty="0">
                          <a:effectLst/>
                        </a:rPr>
                        <a:t>1</a:t>
                      </a:r>
                      <a:endParaRPr lang="en-AU" sz="1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109725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86A7E0F-BE28-0AD5-94F7-3F3954909969}"/>
              </a:ext>
            </a:extLst>
          </p:cNvPr>
          <p:cNvSpPr txBox="1"/>
          <p:nvPr/>
        </p:nvSpPr>
        <p:spPr>
          <a:xfrm>
            <a:off x="1650643" y="692218"/>
            <a:ext cx="2157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AISI 316L 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703AB8-031F-1620-DAE8-58E7A2B79E5A}"/>
              </a:ext>
            </a:extLst>
          </p:cNvPr>
          <p:cNvSpPr txBox="1"/>
          <p:nvPr/>
        </p:nvSpPr>
        <p:spPr>
          <a:xfrm>
            <a:off x="315884" y="116378"/>
            <a:ext cx="3776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latin typeface="Cambria" panose="02040503050406030204" pitchFamily="18" charset="0"/>
                <a:ea typeface="Cambria" panose="02040503050406030204" pitchFamily="18" charset="0"/>
              </a:rPr>
              <a:t>Materials and Methods</a:t>
            </a:r>
            <a:endParaRPr lang="en-GB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4" descr="AconityMIDI Aconity3D 3D printer: Price, Features, Videos…">
            <a:extLst>
              <a:ext uri="{FF2B5EF4-FFF2-40B4-BE49-F238E27FC236}">
                <a16:creationId xmlns:a16="http://schemas.microsoft.com/office/drawing/2014/main" id="{2EF49BCF-E7DA-4B04-6E4E-C0B585192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9" r="9040"/>
          <a:stretch/>
        </p:blipFill>
        <p:spPr bwMode="auto">
          <a:xfrm>
            <a:off x="842806" y="3379251"/>
            <a:ext cx="3250048" cy="318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413503-C751-F494-97EA-542E06514DC7}"/>
              </a:ext>
            </a:extLst>
          </p:cNvPr>
          <p:cNvSpPr txBox="1"/>
          <p:nvPr/>
        </p:nvSpPr>
        <p:spPr>
          <a:xfrm>
            <a:off x="900761" y="2443183"/>
            <a:ext cx="30256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latin typeface="Cambria" panose="02040503050406030204" pitchFamily="18" charset="0"/>
                <a:ea typeface="Cambria" panose="02040503050406030204" pitchFamily="18" charset="0"/>
              </a:rPr>
              <a:t>Aconity MINI </a:t>
            </a:r>
          </a:p>
          <a:p>
            <a:pPr algn="ctr"/>
            <a:r>
              <a:rPr lang="fr-BE" sz="1600" dirty="0">
                <a:latin typeface="Cambria" panose="02040503050406030204" pitchFamily="18" charset="0"/>
                <a:ea typeface="Cambria" panose="02040503050406030204" pitchFamily="18" charset="0"/>
              </a:rPr>
              <a:t>Laser Powder </a:t>
            </a:r>
            <a:r>
              <a:rPr lang="fr-BE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Bed</a:t>
            </a:r>
            <a:r>
              <a:rPr lang="fr-BE" sz="1600" dirty="0">
                <a:latin typeface="Cambria" panose="02040503050406030204" pitchFamily="18" charset="0"/>
                <a:ea typeface="Cambria" panose="02040503050406030204" pitchFamily="18" charset="0"/>
              </a:rPr>
              <a:t> Fusion machine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7614F5-701E-DEC2-BD51-41EA0642708B}"/>
              </a:ext>
            </a:extLst>
          </p:cNvPr>
          <p:cNvSpPr txBox="1"/>
          <p:nvPr/>
        </p:nvSpPr>
        <p:spPr>
          <a:xfrm>
            <a:off x="6316755" y="3062745"/>
            <a:ext cx="5670324" cy="830997"/>
          </a:xfrm>
          <a:prstGeom prst="rect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Al</a:t>
            </a:r>
            <a:r>
              <a:rPr lang="en-US" sz="2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0.2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Cr</a:t>
            </a:r>
            <a:r>
              <a:rPr lang="en-US" sz="2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0.7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Fe</a:t>
            </a:r>
            <a:r>
              <a:rPr lang="en-US" sz="2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1.8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MnMo</a:t>
            </a:r>
            <a:r>
              <a:rPr lang="en-US" sz="2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0.1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Ni</a:t>
            </a:r>
            <a:r>
              <a:rPr lang="en-US" sz="2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1.5 </a:t>
            </a:r>
            <a:r>
              <a:rPr lang="en-US" sz="2400" b="0" dirty="0">
                <a:latin typeface="Cambria" panose="02040503050406030204" pitchFamily="18" charset="0"/>
                <a:ea typeface="Cambria" panose="02040503050406030204" pitchFamily="18" charset="0"/>
              </a:rPr>
              <a:t>was printed, targeting an FCC microstructure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1BCF9F-A9E7-A39F-DBDA-5FC8BBDA366F}"/>
              </a:ext>
            </a:extLst>
          </p:cNvPr>
          <p:cNvSpPr txBox="1"/>
          <p:nvPr/>
        </p:nvSpPr>
        <p:spPr>
          <a:xfrm>
            <a:off x="6111835" y="4154329"/>
            <a:ext cx="6080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The powder mixture was prepared using AISI 316L SS and elemental powders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74F1D0-46A8-45DA-8F1F-0E4D02F0EBF2}"/>
              </a:ext>
            </a:extLst>
          </p:cNvPr>
          <p:cNvSpPr txBox="1"/>
          <p:nvPr/>
        </p:nvSpPr>
        <p:spPr>
          <a:xfrm>
            <a:off x="344357" y="1876438"/>
            <a:ext cx="4770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latin typeface="Cambria" panose="02040503050406030204" pitchFamily="18" charset="0"/>
                <a:ea typeface="Cambria" panose="02040503050406030204" pitchFamily="18" charset="0"/>
              </a:rPr>
              <a:t>Powders </a:t>
            </a:r>
            <a:r>
              <a:rPr lang="fr-BE" dirty="0" err="1">
                <a:latin typeface="Cambria" panose="02040503050406030204" pitchFamily="18" charset="0"/>
                <a:ea typeface="Cambria" panose="02040503050406030204" pitchFamily="18" charset="0"/>
              </a:rPr>
              <a:t>obtained</a:t>
            </a:r>
            <a:r>
              <a:rPr lang="fr-BE" dirty="0">
                <a:latin typeface="Cambria" panose="02040503050406030204" pitchFamily="18" charset="0"/>
                <a:ea typeface="Cambria" panose="02040503050406030204" pitchFamily="18" charset="0"/>
              </a:rPr>
              <a:t> by Gas </a:t>
            </a:r>
            <a:r>
              <a:rPr lang="fr-BE" dirty="0" err="1">
                <a:latin typeface="Cambria" panose="02040503050406030204" pitchFamily="18" charset="0"/>
                <a:ea typeface="Cambria" panose="02040503050406030204" pitchFamily="18" charset="0"/>
              </a:rPr>
              <a:t>Atomization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Slide Number Placeholder 13">
            <a:extLst>
              <a:ext uri="{FF2B5EF4-FFF2-40B4-BE49-F238E27FC236}">
                <a16:creationId xmlns:a16="http://schemas.microsoft.com/office/drawing/2014/main" id="{DD46B185-B62B-C382-5698-7AD781CE9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2932" y="6511630"/>
            <a:ext cx="2743200" cy="365125"/>
          </a:xfrm>
        </p:spPr>
        <p:txBody>
          <a:bodyPr/>
          <a:lstStyle/>
          <a:p>
            <a:fld id="{774BF7FF-C16E-4D30-85CE-C1CF6DE08E4E}" type="slidenum">
              <a:rPr lang="en-US" sz="1600" smtClean="0">
                <a:solidFill>
                  <a:schemeClr val="tx1"/>
                </a:solidFill>
              </a:rPr>
              <a:t>4</a:t>
            </a:fld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D2A60B2-54E9-797A-84AD-F0CDAD45EFEF}"/>
              </a:ext>
            </a:extLst>
          </p:cNvPr>
          <p:cNvGrpSpPr/>
          <p:nvPr/>
        </p:nvGrpSpPr>
        <p:grpSpPr>
          <a:xfrm>
            <a:off x="0" y="6398500"/>
            <a:ext cx="12192000" cy="461665"/>
            <a:chOff x="0" y="6499712"/>
            <a:chExt cx="12192000" cy="4616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1753B66-014A-6751-2F1F-F861F29F1FBF}"/>
                </a:ext>
              </a:extLst>
            </p:cNvPr>
            <p:cNvSpPr txBox="1"/>
            <p:nvPr/>
          </p:nvSpPr>
          <p:spPr>
            <a:xfrm>
              <a:off x="0" y="6499712"/>
              <a:ext cx="12192000" cy="461665"/>
            </a:xfrm>
            <a:prstGeom prst="rect">
              <a:avLst/>
            </a:prstGeom>
            <a:gradFill flip="none" rotWithShape="1">
              <a:gsLst>
                <a:gs pos="18000">
                  <a:schemeClr val="accent1"/>
                </a:gs>
                <a:gs pos="81000">
                  <a:srgbClr val="FFCC66"/>
                </a:gs>
              </a:gsLst>
              <a:lin ang="0" scaled="0"/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International Esaform Conference 2025</a:t>
              </a:r>
            </a:p>
            <a:p>
              <a:pPr algn="ctr"/>
              <a:r>
                <a:rPr lang="en-US" sz="1200" dirty="0"/>
                <a:t>07-09 May 2025 / Paestum, Italy</a:t>
              </a:r>
            </a:p>
          </p:txBody>
        </p:sp>
        <p:pic>
          <p:nvPicPr>
            <p:cNvPr id="6" name="Picture 5" descr="Immagine correlata">
              <a:extLst>
                <a:ext uri="{FF2B5EF4-FFF2-40B4-BE49-F238E27FC236}">
                  <a16:creationId xmlns:a16="http://schemas.microsoft.com/office/drawing/2014/main" id="{D3048445-F301-CA17-836D-AF76C3841E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36"/>
            <a:stretch/>
          </p:blipFill>
          <p:spPr bwMode="auto">
            <a:xfrm>
              <a:off x="404192" y="6499712"/>
              <a:ext cx="946464" cy="365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Risultati immagini per universitÃ  di liege metallic material science">
              <a:extLst>
                <a:ext uri="{FF2B5EF4-FFF2-40B4-BE49-F238E27FC236}">
                  <a16:creationId xmlns:a16="http://schemas.microsoft.com/office/drawing/2014/main" id="{E5E44864-AFD1-777E-9376-DECBA7118A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2616" y="6508433"/>
              <a:ext cx="750696" cy="395999"/>
            </a:xfrm>
            <a:prstGeom prst="rect">
              <a:avLst/>
            </a:prstGeom>
          </p:spPr>
        </p:pic>
        <p:pic>
          <p:nvPicPr>
            <p:cNvPr id="21" name="Picture 20" descr="Computational &amp; Multiscale Mechanics of Materials - research examples">
              <a:extLst>
                <a:ext uri="{FF2B5EF4-FFF2-40B4-BE49-F238E27FC236}">
                  <a16:creationId xmlns:a16="http://schemas.microsoft.com/office/drawing/2014/main" id="{5F7D04B8-E232-C730-AFAD-C74C44CC8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3312" y="6508433"/>
              <a:ext cx="416981" cy="21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85C7B4-75FB-7CCC-9172-3ABE45EC2B8D}"/>
              </a:ext>
            </a:extLst>
          </p:cNvPr>
          <p:cNvCxnSpPr/>
          <p:nvPr/>
        </p:nvCxnSpPr>
        <p:spPr>
          <a:xfrm>
            <a:off x="9151918" y="5042271"/>
            <a:ext cx="0" cy="71755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FF51834-C916-BD73-E000-CC7F744A4DEC}"/>
              </a:ext>
            </a:extLst>
          </p:cNvPr>
          <p:cNvSpPr txBox="1"/>
          <p:nvPr/>
        </p:nvSpPr>
        <p:spPr>
          <a:xfrm>
            <a:off x="6691295" y="5713222"/>
            <a:ext cx="4921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With manual mixing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C3101E-00C6-074D-24D6-B0AC40049686}"/>
              </a:ext>
            </a:extLst>
          </p:cNvPr>
          <p:cNvSpPr txBox="1"/>
          <p:nvPr/>
        </p:nvSpPr>
        <p:spPr>
          <a:xfrm>
            <a:off x="6560901" y="2686379"/>
            <a:ext cx="54599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i="1" dirty="0"/>
              <a:t>[https://www.mmsonline.com/kc/additive_manufacturing_for_production/metal-parts]</a:t>
            </a:r>
          </a:p>
        </p:txBody>
      </p:sp>
      <p:pic>
        <p:nvPicPr>
          <p:cNvPr id="18" name="Immagine 5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FB816C67-B2E1-9488-AD56-8F9CF6B5A1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786" y="41339"/>
            <a:ext cx="4704113" cy="26460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8F0A106-1357-065E-33EF-34A8AAB0B83C}"/>
              </a:ext>
            </a:extLst>
          </p:cNvPr>
          <p:cNvSpPr txBox="1"/>
          <p:nvPr/>
        </p:nvSpPr>
        <p:spPr>
          <a:xfrm>
            <a:off x="8402350" y="2336033"/>
            <a:ext cx="201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LPBF process</a:t>
            </a:r>
          </a:p>
        </p:txBody>
      </p:sp>
      <p:sp>
        <p:nvSpPr>
          <p:cNvPr id="23" name="Slide Number Placeholder 13">
            <a:extLst>
              <a:ext uri="{FF2B5EF4-FFF2-40B4-BE49-F238E27FC236}">
                <a16:creationId xmlns:a16="http://schemas.microsoft.com/office/drawing/2014/main" id="{8AC0DB10-FAA1-C9B3-7C1C-794B9BB76E95}"/>
              </a:ext>
            </a:extLst>
          </p:cNvPr>
          <p:cNvSpPr txBox="1">
            <a:spLocks/>
          </p:cNvSpPr>
          <p:nvPr/>
        </p:nvSpPr>
        <p:spPr>
          <a:xfrm>
            <a:off x="9286966" y="65037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4BF7FF-C16E-4D30-85CE-C1CF6DE08E4E}" type="slidenum">
              <a:rPr lang="en-US" sz="1600" smtClean="0">
                <a:solidFill>
                  <a:schemeClr val="tx1"/>
                </a:solidFill>
              </a:rPr>
              <a:pPr/>
              <a:t>4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8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24644-2C93-0AF2-BDBD-A5610E138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2">
            <a:extLst>
              <a:ext uri="{FF2B5EF4-FFF2-40B4-BE49-F238E27FC236}">
                <a16:creationId xmlns:a16="http://schemas.microsoft.com/office/drawing/2014/main" id="{F0BE0BA4-D1CD-908F-EA0C-87F6DFBEEC33}"/>
              </a:ext>
            </a:extLst>
          </p:cNvPr>
          <p:cNvSpPr txBox="1"/>
          <p:nvPr/>
        </p:nvSpPr>
        <p:spPr>
          <a:xfrm>
            <a:off x="8394700" y="1196371"/>
            <a:ext cx="373071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lvl="1"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>
              <a:lnSpc>
                <a:spcPct val="150000"/>
              </a:lnSpc>
            </a:pPr>
            <a:r>
              <a:rPr lang="en-GB" b="1" dirty="0">
                <a:latin typeface="Cambria" panose="02040503050406030204" pitchFamily="18" charset="0"/>
                <a:ea typeface="Cambria" panose="02040503050406030204" pitchFamily="18" charset="0"/>
              </a:rPr>
              <a:t>Parameters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Scanning speed (mm/s): 200 to 2000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Laser power (W): 50 to 200</a:t>
            </a:r>
          </a:p>
          <a:p>
            <a:pPr lvl="1"/>
            <a:endParaRPr lang="en-GB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52000" lvl="1"/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-&gt; Energy (J/mm):  0,042 to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9C6ED6-5DF1-01ED-08D2-7CF2DD35A3AF}"/>
              </a:ext>
            </a:extLst>
          </p:cNvPr>
          <p:cNvSpPr txBox="1"/>
          <p:nvPr/>
        </p:nvSpPr>
        <p:spPr>
          <a:xfrm>
            <a:off x="7270797" y="238791"/>
            <a:ext cx="4921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Al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0.2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Cr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0.7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Fe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1.8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MnMo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0.1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Ni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1.5</a:t>
            </a:r>
          </a:p>
        </p:txBody>
      </p:sp>
      <p:sp>
        <p:nvSpPr>
          <p:cNvPr id="23" name="Slide Number Placeholder 13">
            <a:extLst>
              <a:ext uri="{FF2B5EF4-FFF2-40B4-BE49-F238E27FC236}">
                <a16:creationId xmlns:a16="http://schemas.microsoft.com/office/drawing/2014/main" id="{11B6B30D-665E-3950-3393-2673C3E42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2932" y="6511630"/>
            <a:ext cx="2743200" cy="365125"/>
          </a:xfrm>
        </p:spPr>
        <p:txBody>
          <a:bodyPr/>
          <a:lstStyle/>
          <a:p>
            <a:fld id="{774BF7FF-C16E-4D30-85CE-C1CF6DE08E4E}" type="slidenum">
              <a:rPr lang="en-US" sz="1600" smtClean="0">
                <a:solidFill>
                  <a:schemeClr val="tx1"/>
                </a:solidFill>
              </a:rPr>
              <a:t>5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C6DCC9-883C-80A1-2552-A80251A850C3}"/>
              </a:ext>
            </a:extLst>
          </p:cNvPr>
          <p:cNvSpPr txBox="1"/>
          <p:nvPr/>
        </p:nvSpPr>
        <p:spPr>
          <a:xfrm>
            <a:off x="135179" y="663276"/>
            <a:ext cx="713561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Single tracks for parameters optimization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4D392E-8646-4065-A101-22053B089B2D}"/>
              </a:ext>
            </a:extLst>
          </p:cNvPr>
          <p:cNvGrpSpPr/>
          <p:nvPr/>
        </p:nvGrpSpPr>
        <p:grpSpPr>
          <a:xfrm>
            <a:off x="0" y="6398500"/>
            <a:ext cx="12192000" cy="461665"/>
            <a:chOff x="0" y="6499712"/>
            <a:chExt cx="12192000" cy="461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17FF24-6093-5278-9217-9FC2B2686249}"/>
                </a:ext>
              </a:extLst>
            </p:cNvPr>
            <p:cNvSpPr txBox="1"/>
            <p:nvPr/>
          </p:nvSpPr>
          <p:spPr>
            <a:xfrm>
              <a:off x="0" y="6499712"/>
              <a:ext cx="12192000" cy="461665"/>
            </a:xfrm>
            <a:prstGeom prst="rect">
              <a:avLst/>
            </a:prstGeom>
            <a:gradFill flip="none" rotWithShape="1">
              <a:gsLst>
                <a:gs pos="18000">
                  <a:schemeClr val="accent1"/>
                </a:gs>
                <a:gs pos="81000">
                  <a:srgbClr val="FFCC66"/>
                </a:gs>
              </a:gsLst>
              <a:lin ang="0" scaled="0"/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International Esaform Conference 2025</a:t>
              </a:r>
            </a:p>
            <a:p>
              <a:pPr algn="ctr"/>
              <a:r>
                <a:rPr lang="en-US" sz="1200" dirty="0"/>
                <a:t>07-09 May 2025 / Paestum, Italy</a:t>
              </a:r>
            </a:p>
          </p:txBody>
        </p:sp>
        <p:pic>
          <p:nvPicPr>
            <p:cNvPr id="24" name="Picture 23" descr="Immagine correlata">
              <a:extLst>
                <a:ext uri="{FF2B5EF4-FFF2-40B4-BE49-F238E27FC236}">
                  <a16:creationId xmlns:a16="http://schemas.microsoft.com/office/drawing/2014/main" id="{EF7E6C54-B0FC-A78E-1316-2A3619AF11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36"/>
            <a:stretch/>
          </p:blipFill>
          <p:spPr bwMode="auto">
            <a:xfrm>
              <a:off x="404192" y="6499712"/>
              <a:ext cx="946464" cy="365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 descr="Risultati immagini per universitÃ  di liege metallic material science">
              <a:extLst>
                <a:ext uri="{FF2B5EF4-FFF2-40B4-BE49-F238E27FC236}">
                  <a16:creationId xmlns:a16="http://schemas.microsoft.com/office/drawing/2014/main" id="{49F9CA8B-8059-EEFB-ECDF-9E511CDE5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2616" y="6508433"/>
              <a:ext cx="750696" cy="395999"/>
            </a:xfrm>
            <a:prstGeom prst="rect">
              <a:avLst/>
            </a:prstGeom>
          </p:spPr>
        </p:pic>
        <p:pic>
          <p:nvPicPr>
            <p:cNvPr id="26" name="Picture 25" descr="Computational &amp; Multiscale Mechanics of Materials - research examples">
              <a:extLst>
                <a:ext uri="{FF2B5EF4-FFF2-40B4-BE49-F238E27FC236}">
                  <a16:creationId xmlns:a16="http://schemas.microsoft.com/office/drawing/2014/main" id="{D97A817D-CE02-323C-EBCF-1E61002AB6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3312" y="6508433"/>
              <a:ext cx="416981" cy="21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Slide Number Placeholder 13">
            <a:extLst>
              <a:ext uri="{FF2B5EF4-FFF2-40B4-BE49-F238E27FC236}">
                <a16:creationId xmlns:a16="http://schemas.microsoft.com/office/drawing/2014/main" id="{CFD79341-9E92-A4A9-F873-AD4641B8B4F0}"/>
              </a:ext>
            </a:extLst>
          </p:cNvPr>
          <p:cNvSpPr txBox="1">
            <a:spLocks/>
          </p:cNvSpPr>
          <p:nvPr/>
        </p:nvSpPr>
        <p:spPr>
          <a:xfrm>
            <a:off x="9286966" y="65037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4BF7FF-C16E-4D30-85CE-C1CF6DE08E4E}" type="slidenum">
              <a:rPr lang="en-US" sz="1600" smtClean="0">
                <a:solidFill>
                  <a:schemeClr val="tx1"/>
                </a:solidFill>
              </a:rPr>
              <a:pPr/>
              <a:t>5</a:t>
            </a:fld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7" name="Image 4" descr="Une image contenant capture d’écran, Rectangle&#10;&#10;Description générée automatiquement">
            <a:extLst>
              <a:ext uri="{FF2B5EF4-FFF2-40B4-BE49-F238E27FC236}">
                <a16:creationId xmlns:a16="http://schemas.microsoft.com/office/drawing/2014/main" id="{57ABA2EF-5E05-6FB1-E652-95485A9927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60050"/>
            <a:ext cx="8175234" cy="48802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B50EDB-716E-1F9E-5194-189062D204E7}"/>
              </a:ext>
            </a:extLst>
          </p:cNvPr>
          <p:cNvSpPr txBox="1"/>
          <p:nvPr/>
        </p:nvSpPr>
        <p:spPr>
          <a:xfrm>
            <a:off x="8291363" y="4800830"/>
            <a:ext cx="3834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53 sets of parameters were investigated to narrow the range of optimal parameters.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AFA9EB-3A21-1127-1C8D-E2844BAE276B}"/>
              </a:ext>
            </a:extLst>
          </p:cNvPr>
          <p:cNvSpPr txBox="1"/>
          <p:nvPr/>
        </p:nvSpPr>
        <p:spPr>
          <a:xfrm>
            <a:off x="1520734" y="6007111"/>
            <a:ext cx="50451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i="1"/>
            </a:lvl1pPr>
          </a:lstStyle>
          <a:p>
            <a:r>
              <a:rPr lang="en-AU" dirty="0"/>
              <a:t>[</a:t>
            </a:r>
            <a:r>
              <a:rPr lang="en-AU" dirty="0" err="1"/>
              <a:t>Yadroitsev</a:t>
            </a:r>
            <a:r>
              <a:rPr lang="en-AU" dirty="0"/>
              <a:t>, I., &amp; </a:t>
            </a:r>
            <a:r>
              <a:rPr lang="en-AU" dirty="0" err="1"/>
              <a:t>Smurov</a:t>
            </a:r>
            <a:r>
              <a:rPr lang="en-AU" dirty="0"/>
              <a:t>, I. (2010). Selective laser melting technology: From the single laser melted track stability to 3D parts of complex shape. Physics Procedia, 5, 551-560]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2C91B1-097A-784D-8142-8E5D333AFA0F}"/>
              </a:ext>
            </a:extLst>
          </p:cNvPr>
          <p:cNvSpPr txBox="1"/>
          <p:nvPr/>
        </p:nvSpPr>
        <p:spPr>
          <a:xfrm>
            <a:off x="520196" y="37888"/>
            <a:ext cx="5423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Results</a:t>
            </a:r>
            <a:r>
              <a:rPr lang="fr-BE" sz="3600" b="1" dirty="0">
                <a:latin typeface="Cambria" panose="02040503050406030204" pitchFamily="18" charset="0"/>
                <a:ea typeface="Cambria" panose="02040503050406030204" pitchFamily="18" charset="0"/>
              </a:rPr>
              <a:t> and discussion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899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811FE-830E-37D6-E383-3548779D1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2">
            <a:extLst>
              <a:ext uri="{FF2B5EF4-FFF2-40B4-BE49-F238E27FC236}">
                <a16:creationId xmlns:a16="http://schemas.microsoft.com/office/drawing/2014/main" id="{9569DB20-D62A-2731-F743-7C046471966B}"/>
              </a:ext>
            </a:extLst>
          </p:cNvPr>
          <p:cNvSpPr txBox="1"/>
          <p:nvPr/>
        </p:nvSpPr>
        <p:spPr>
          <a:xfrm>
            <a:off x="6758858" y="1088421"/>
            <a:ext cx="5271308" cy="334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lvl="1"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>
              <a:lnSpc>
                <a:spcPct val="150000"/>
              </a:lnSpc>
            </a:pPr>
            <a:r>
              <a:rPr lang="en-GB" b="1" dirty="0">
                <a:latin typeface="Cambria" panose="02040503050406030204" pitchFamily="18" charset="0"/>
                <a:ea typeface="Cambria" panose="02040503050406030204" pitchFamily="18" charset="0"/>
              </a:rPr>
              <a:t>Parameters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Scan strategy: Bidirectional 90°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Remelting for better homogeneity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Pre-heating at 200°C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	To avoid cracks and delamination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3A7612-3B79-6456-5EDE-594D1CFBC297}"/>
              </a:ext>
            </a:extLst>
          </p:cNvPr>
          <p:cNvGrpSpPr/>
          <p:nvPr/>
        </p:nvGrpSpPr>
        <p:grpSpPr>
          <a:xfrm>
            <a:off x="46600" y="487728"/>
            <a:ext cx="6307494" cy="5345646"/>
            <a:chOff x="112356" y="1268157"/>
            <a:chExt cx="6307494" cy="5345646"/>
          </a:xfrm>
        </p:grpSpPr>
        <p:pic>
          <p:nvPicPr>
            <p:cNvPr id="7" name="Image 5">
              <a:extLst>
                <a:ext uri="{FF2B5EF4-FFF2-40B4-BE49-F238E27FC236}">
                  <a16:creationId xmlns:a16="http://schemas.microsoft.com/office/drawing/2014/main" id="{7947CAA8-24C1-7A91-9819-FFAA62C9EB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4" r="7651"/>
            <a:stretch/>
          </p:blipFill>
          <p:spPr>
            <a:xfrm>
              <a:off x="112356" y="1268157"/>
              <a:ext cx="6307494" cy="5345646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5D5C0E5-3B7C-5D89-4088-D95C10944A04}"/>
                </a:ext>
              </a:extLst>
            </p:cNvPr>
            <p:cNvSpPr/>
            <p:nvPr/>
          </p:nvSpPr>
          <p:spPr>
            <a:xfrm>
              <a:off x="2156538" y="5510921"/>
              <a:ext cx="281862" cy="272143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CA0FF42-64C1-7236-10BC-FF0D26437003}"/>
                </a:ext>
              </a:extLst>
            </p:cNvPr>
            <p:cNvSpPr/>
            <p:nvPr/>
          </p:nvSpPr>
          <p:spPr>
            <a:xfrm>
              <a:off x="3380987" y="3687902"/>
              <a:ext cx="281862" cy="272143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4B181BE-D54D-3FE5-38E8-E13E54A308AD}"/>
                </a:ext>
              </a:extLst>
            </p:cNvPr>
            <p:cNvSpPr/>
            <p:nvPr/>
          </p:nvSpPr>
          <p:spPr>
            <a:xfrm>
              <a:off x="3380987" y="2970980"/>
              <a:ext cx="281862" cy="272143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F869672-B6B2-722E-0A12-7A8462357C93}"/>
                </a:ext>
              </a:extLst>
            </p:cNvPr>
            <p:cNvSpPr/>
            <p:nvPr/>
          </p:nvSpPr>
          <p:spPr>
            <a:xfrm>
              <a:off x="4604463" y="1872371"/>
              <a:ext cx="281862" cy="272143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9837B0-4022-5AD5-6051-3FFEC3B69F78}"/>
                </a:ext>
              </a:extLst>
            </p:cNvPr>
            <p:cNvSpPr/>
            <p:nvPr/>
          </p:nvSpPr>
          <p:spPr>
            <a:xfrm>
              <a:off x="3385069" y="1879174"/>
              <a:ext cx="281862" cy="272143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C16BDD4-CE40-385C-0EA8-C5A46F9B9DB9}"/>
                  </a:ext>
                </a:extLst>
              </p:cNvPr>
              <p:cNvSpPr txBox="1"/>
              <p:nvPr/>
            </p:nvSpPr>
            <p:spPr>
              <a:xfrm>
                <a:off x="2960663" y="5803282"/>
                <a:ext cx="1670472" cy="657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GB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B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BE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fr-B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fr-B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BE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fr-B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C16BDD4-CE40-385C-0EA8-C5A46F9B9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0663" y="5803282"/>
                <a:ext cx="1670472" cy="6576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D7C7710-2845-070C-A26A-7F97822198DE}"/>
              </a:ext>
            </a:extLst>
          </p:cNvPr>
          <p:cNvSpPr txBox="1"/>
          <p:nvPr/>
        </p:nvSpPr>
        <p:spPr>
          <a:xfrm>
            <a:off x="4524339" y="5947456"/>
            <a:ext cx="115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[J/mm</a:t>
            </a:r>
            <a:r>
              <a:rPr lang="en-GB" sz="1800" kern="1200" baseline="300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]</a:t>
            </a:r>
            <a:endParaRPr lang="en-GB" sz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4119CC-78F7-0A2C-2DF1-BF3CC09DB49F}"/>
              </a:ext>
            </a:extLst>
          </p:cNvPr>
          <p:cNvSpPr txBox="1"/>
          <p:nvPr/>
        </p:nvSpPr>
        <p:spPr>
          <a:xfrm>
            <a:off x="1323985" y="5778217"/>
            <a:ext cx="167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i="1" dirty="0" err="1">
                <a:latin typeface="Cambria" panose="02040503050406030204" pitchFamily="18" charset="0"/>
                <a:ea typeface="Cambria" panose="02040503050406030204" pitchFamily="18" charset="0"/>
              </a:rPr>
              <a:t>Volumetric</a:t>
            </a:r>
            <a:r>
              <a:rPr lang="fr-BE" i="1" dirty="0">
                <a:latin typeface="Cambria" panose="02040503050406030204" pitchFamily="18" charset="0"/>
                <a:ea typeface="Cambria" panose="02040503050406030204" pitchFamily="18" charset="0"/>
              </a:rPr>
              <a:t> Energy Density</a:t>
            </a:r>
            <a:endParaRPr lang="en-GB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00A45F-37DB-F3AC-8C10-130D2843AB40}"/>
              </a:ext>
            </a:extLst>
          </p:cNvPr>
          <p:cNvSpPr txBox="1"/>
          <p:nvPr/>
        </p:nvSpPr>
        <p:spPr>
          <a:xfrm>
            <a:off x="6711908" y="636534"/>
            <a:ext cx="4921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Al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0.2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Cr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0.7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Fe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1.8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MnMo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0.1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Ni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1.5</a:t>
            </a:r>
          </a:p>
        </p:txBody>
      </p:sp>
      <p:sp>
        <p:nvSpPr>
          <p:cNvPr id="23" name="Slide Number Placeholder 13">
            <a:extLst>
              <a:ext uri="{FF2B5EF4-FFF2-40B4-BE49-F238E27FC236}">
                <a16:creationId xmlns:a16="http://schemas.microsoft.com/office/drawing/2014/main" id="{B257FC52-A683-CBE4-4D07-5FE573ED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2932" y="6511630"/>
            <a:ext cx="2743200" cy="365125"/>
          </a:xfrm>
        </p:spPr>
        <p:txBody>
          <a:bodyPr/>
          <a:lstStyle/>
          <a:p>
            <a:fld id="{774BF7FF-C16E-4D30-85CE-C1CF6DE08E4E}" type="slidenum">
              <a:rPr lang="en-US" sz="1600" smtClean="0">
                <a:solidFill>
                  <a:schemeClr val="tx1"/>
                </a:solidFill>
              </a:rPr>
              <a:t>6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0457BBD-8AE3-96B3-FF89-383FCF7F9CA1}"/>
              </a:ext>
            </a:extLst>
          </p:cNvPr>
          <p:cNvSpPr/>
          <p:nvPr/>
        </p:nvSpPr>
        <p:spPr>
          <a:xfrm>
            <a:off x="11692103" y="2420538"/>
            <a:ext cx="281862" cy="27214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D5F472-99A5-A989-C5CE-682EBE5FE987}"/>
              </a:ext>
            </a:extLst>
          </p:cNvPr>
          <p:cNvGrpSpPr/>
          <p:nvPr/>
        </p:nvGrpSpPr>
        <p:grpSpPr>
          <a:xfrm>
            <a:off x="0" y="6398500"/>
            <a:ext cx="12192000" cy="461665"/>
            <a:chOff x="0" y="6499712"/>
            <a:chExt cx="12192000" cy="461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A130F5-BCCA-93A1-4DB7-A29DAC0D24DC}"/>
                </a:ext>
              </a:extLst>
            </p:cNvPr>
            <p:cNvSpPr txBox="1"/>
            <p:nvPr/>
          </p:nvSpPr>
          <p:spPr>
            <a:xfrm>
              <a:off x="0" y="6499712"/>
              <a:ext cx="12192000" cy="461665"/>
            </a:xfrm>
            <a:prstGeom prst="rect">
              <a:avLst/>
            </a:prstGeom>
            <a:gradFill flip="none" rotWithShape="1">
              <a:gsLst>
                <a:gs pos="18000">
                  <a:schemeClr val="accent1"/>
                </a:gs>
                <a:gs pos="81000">
                  <a:srgbClr val="FFCC66"/>
                </a:gs>
              </a:gsLst>
              <a:lin ang="0" scaled="0"/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International Esaform Conference 2025</a:t>
              </a:r>
            </a:p>
            <a:p>
              <a:pPr algn="ctr"/>
              <a:r>
                <a:rPr lang="en-US" sz="1200" dirty="0"/>
                <a:t>07-09 May 2025 / Paestum, Italy</a:t>
              </a:r>
            </a:p>
          </p:txBody>
        </p:sp>
        <p:pic>
          <p:nvPicPr>
            <p:cNvPr id="24" name="Picture 23" descr="Immagine correlata">
              <a:extLst>
                <a:ext uri="{FF2B5EF4-FFF2-40B4-BE49-F238E27FC236}">
                  <a16:creationId xmlns:a16="http://schemas.microsoft.com/office/drawing/2014/main" id="{673B1FA3-EDA5-9DB9-760D-BC61D72FF4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36"/>
            <a:stretch/>
          </p:blipFill>
          <p:spPr bwMode="auto">
            <a:xfrm>
              <a:off x="404192" y="6499712"/>
              <a:ext cx="946464" cy="365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 descr="Risultati immagini per universitÃ  di liege metallic material science">
              <a:extLst>
                <a:ext uri="{FF2B5EF4-FFF2-40B4-BE49-F238E27FC236}">
                  <a16:creationId xmlns:a16="http://schemas.microsoft.com/office/drawing/2014/main" id="{68D74189-9AC6-7B7E-A2A5-67025609FE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2616" y="6508433"/>
              <a:ext cx="750696" cy="395999"/>
            </a:xfrm>
            <a:prstGeom prst="rect">
              <a:avLst/>
            </a:prstGeom>
          </p:spPr>
        </p:pic>
        <p:pic>
          <p:nvPicPr>
            <p:cNvPr id="26" name="Picture 25" descr="Computational &amp; Multiscale Mechanics of Materials - research examples">
              <a:extLst>
                <a:ext uri="{FF2B5EF4-FFF2-40B4-BE49-F238E27FC236}">
                  <a16:creationId xmlns:a16="http://schemas.microsoft.com/office/drawing/2014/main" id="{A4D0ACF3-ABCC-7A3B-72A4-02290BA4F3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3312" y="6508433"/>
              <a:ext cx="416981" cy="21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Slide Number Placeholder 13">
            <a:extLst>
              <a:ext uri="{FF2B5EF4-FFF2-40B4-BE49-F238E27FC236}">
                <a16:creationId xmlns:a16="http://schemas.microsoft.com/office/drawing/2014/main" id="{99C0E380-BEA6-1BB2-2C3F-646B291BE415}"/>
              </a:ext>
            </a:extLst>
          </p:cNvPr>
          <p:cNvSpPr txBox="1">
            <a:spLocks/>
          </p:cNvSpPr>
          <p:nvPr/>
        </p:nvSpPr>
        <p:spPr>
          <a:xfrm>
            <a:off x="9286966" y="65037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4BF7FF-C16E-4D30-85CE-C1CF6DE08E4E}" type="slidenum">
              <a:rPr lang="en-US" sz="1600" smtClean="0">
                <a:solidFill>
                  <a:schemeClr val="tx1"/>
                </a:solidFill>
              </a:rPr>
              <a:pPr/>
              <a:t>6</a:t>
            </a:fld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4147BDA-8FEC-573D-FE43-B213B31D8190}"/>
              </a:ext>
            </a:extLst>
          </p:cNvPr>
          <p:cNvCxnSpPr>
            <a:cxnSpLocks/>
          </p:cNvCxnSpPr>
          <p:nvPr/>
        </p:nvCxnSpPr>
        <p:spPr>
          <a:xfrm flipH="1" flipV="1">
            <a:off x="4216400" y="3384550"/>
            <a:ext cx="1543248" cy="92045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2FD4BA4-6BBD-11C5-E8FA-89C11658EDFB}"/>
              </a:ext>
            </a:extLst>
          </p:cNvPr>
          <p:cNvSpPr txBox="1"/>
          <p:nvPr/>
        </p:nvSpPr>
        <p:spPr>
          <a:xfrm>
            <a:off x="4631135" y="3429000"/>
            <a:ext cx="1795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Increasing 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8BAB84-39FD-15AA-C9EF-9FE1497807C2}"/>
              </a:ext>
            </a:extLst>
          </p:cNvPr>
          <p:cNvSpPr txBox="1"/>
          <p:nvPr/>
        </p:nvSpPr>
        <p:spPr>
          <a:xfrm>
            <a:off x="46600" y="-2100"/>
            <a:ext cx="647517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Printing parameters selected from single tracks optimization</a:t>
            </a:r>
          </a:p>
        </p:txBody>
      </p:sp>
    </p:spTree>
    <p:extLst>
      <p:ext uri="{BB962C8B-B14F-4D97-AF65-F5344CB8AC3E}">
        <p14:creationId xmlns:p14="http://schemas.microsoft.com/office/powerpoint/2010/main" val="2188027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F6B791E9-ABD8-F4D8-F099-9406262A0420}"/>
              </a:ext>
            </a:extLst>
          </p:cNvPr>
          <p:cNvGrpSpPr/>
          <p:nvPr/>
        </p:nvGrpSpPr>
        <p:grpSpPr>
          <a:xfrm>
            <a:off x="6988078" y="953265"/>
            <a:ext cx="4799381" cy="5117912"/>
            <a:chOff x="6419850" y="877939"/>
            <a:chExt cx="5206093" cy="5980062"/>
          </a:xfrm>
        </p:grpSpPr>
        <p:pic>
          <p:nvPicPr>
            <p:cNvPr id="4" name="Picture 3" descr="A circular metal object with many square cubes&#10;&#10;Description automatically generated">
              <a:extLst>
                <a:ext uri="{FF2B5EF4-FFF2-40B4-BE49-F238E27FC236}">
                  <a16:creationId xmlns:a16="http://schemas.microsoft.com/office/drawing/2014/main" id="{34C37EA3-CB67-0841-2C37-6B2EE324A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3750" r="2840" b="23472"/>
            <a:stretch/>
          </p:blipFill>
          <p:spPr>
            <a:xfrm>
              <a:off x="6419850" y="877939"/>
              <a:ext cx="5206093" cy="598006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AF7104-14FF-F0B3-504D-2A50BE443B2C}"/>
                </a:ext>
              </a:extLst>
            </p:cNvPr>
            <p:cNvSpPr txBox="1"/>
            <p:nvPr/>
          </p:nvSpPr>
          <p:spPr>
            <a:xfrm>
              <a:off x="6833507" y="1872371"/>
              <a:ext cx="523875" cy="467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2F6F23-CFB4-9F64-425B-FFC04E488A7B}"/>
                </a:ext>
              </a:extLst>
            </p:cNvPr>
            <p:cNvSpPr txBox="1"/>
            <p:nvPr/>
          </p:nvSpPr>
          <p:spPr>
            <a:xfrm>
              <a:off x="6751864" y="2770925"/>
              <a:ext cx="523875" cy="467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EB5981-905E-2FF0-C90B-CEFCE57F2FBA}"/>
                </a:ext>
              </a:extLst>
            </p:cNvPr>
            <p:cNvSpPr txBox="1"/>
            <p:nvPr/>
          </p:nvSpPr>
          <p:spPr>
            <a:xfrm>
              <a:off x="6751864" y="3648704"/>
              <a:ext cx="523875" cy="467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E90698-B4E2-16BC-C352-7C968B8489B4}"/>
                </a:ext>
              </a:extLst>
            </p:cNvPr>
            <p:cNvSpPr txBox="1"/>
            <p:nvPr/>
          </p:nvSpPr>
          <p:spPr>
            <a:xfrm>
              <a:off x="6740978" y="4657428"/>
              <a:ext cx="523875" cy="467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F1B534D-6E92-D414-7E37-9C1DAD0AB655}"/>
                </a:ext>
              </a:extLst>
            </p:cNvPr>
            <p:cNvSpPr txBox="1"/>
            <p:nvPr/>
          </p:nvSpPr>
          <p:spPr>
            <a:xfrm>
              <a:off x="6751864" y="5535207"/>
              <a:ext cx="523875" cy="467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1DA141-028B-38B3-E277-A7B43FFDEFEE}"/>
                </a:ext>
              </a:extLst>
            </p:cNvPr>
            <p:cNvSpPr txBox="1"/>
            <p:nvPr/>
          </p:nvSpPr>
          <p:spPr>
            <a:xfrm>
              <a:off x="7897100" y="1872371"/>
              <a:ext cx="523875" cy="467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939E63-6E27-6307-E5BF-50457218DAE2}"/>
                </a:ext>
              </a:extLst>
            </p:cNvPr>
            <p:cNvSpPr txBox="1"/>
            <p:nvPr/>
          </p:nvSpPr>
          <p:spPr>
            <a:xfrm>
              <a:off x="7897099" y="2770925"/>
              <a:ext cx="523875" cy="467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6277A20-5738-275B-B865-749ACBD63E94}"/>
                </a:ext>
              </a:extLst>
            </p:cNvPr>
            <p:cNvSpPr txBox="1"/>
            <p:nvPr/>
          </p:nvSpPr>
          <p:spPr>
            <a:xfrm>
              <a:off x="7809140" y="3669479"/>
              <a:ext cx="523875" cy="467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90972A-F60A-72B1-8C05-F09E84413B14}"/>
                </a:ext>
              </a:extLst>
            </p:cNvPr>
            <p:cNvSpPr txBox="1"/>
            <p:nvPr/>
          </p:nvSpPr>
          <p:spPr>
            <a:xfrm>
              <a:off x="7809140" y="4663911"/>
              <a:ext cx="523875" cy="467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E445E79-8A28-E9FA-53AD-666A3A79DF02}"/>
                </a:ext>
              </a:extLst>
            </p:cNvPr>
            <p:cNvSpPr txBox="1"/>
            <p:nvPr/>
          </p:nvSpPr>
          <p:spPr>
            <a:xfrm>
              <a:off x="7745248" y="5571008"/>
              <a:ext cx="594505" cy="467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5A7DFEC-7EE8-4A33-B0AA-9794DF13962B}"/>
                </a:ext>
              </a:extLst>
            </p:cNvPr>
            <p:cNvSpPr txBox="1"/>
            <p:nvPr/>
          </p:nvSpPr>
          <p:spPr>
            <a:xfrm>
              <a:off x="8809263" y="5583010"/>
              <a:ext cx="594506" cy="467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15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3CC7E83-92A9-8484-1905-CA7B507126CA}"/>
                </a:ext>
              </a:extLst>
            </p:cNvPr>
            <p:cNvSpPr txBox="1"/>
            <p:nvPr/>
          </p:nvSpPr>
          <p:spPr>
            <a:xfrm>
              <a:off x="8809263" y="4673143"/>
              <a:ext cx="610107" cy="467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14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99B927F-7BB3-CF96-B4CD-4B24A0F7EF41}"/>
                </a:ext>
              </a:extLst>
            </p:cNvPr>
            <p:cNvSpPr txBox="1"/>
            <p:nvPr/>
          </p:nvSpPr>
          <p:spPr>
            <a:xfrm>
              <a:off x="8817428" y="3750265"/>
              <a:ext cx="601942" cy="467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0C99C4A-D08F-9E79-C463-EBF31975A50A}"/>
                </a:ext>
              </a:extLst>
            </p:cNvPr>
            <p:cNvSpPr txBox="1"/>
            <p:nvPr/>
          </p:nvSpPr>
          <p:spPr>
            <a:xfrm>
              <a:off x="8910831" y="2779284"/>
              <a:ext cx="612220" cy="467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56B576-6C7F-4DE3-AAB7-9B9515FD508B}"/>
                </a:ext>
              </a:extLst>
            </p:cNvPr>
            <p:cNvSpPr txBox="1"/>
            <p:nvPr/>
          </p:nvSpPr>
          <p:spPr>
            <a:xfrm>
              <a:off x="8927160" y="1893471"/>
              <a:ext cx="595891" cy="467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BA9A130-354F-D814-6019-626C2EE98896}"/>
                </a:ext>
              </a:extLst>
            </p:cNvPr>
            <p:cNvSpPr txBox="1"/>
            <p:nvPr/>
          </p:nvSpPr>
          <p:spPr>
            <a:xfrm>
              <a:off x="9974425" y="1895705"/>
              <a:ext cx="595891" cy="467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16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C20917-8F49-D084-2F4C-8F5D96DF5A79}"/>
                </a:ext>
              </a:extLst>
            </p:cNvPr>
            <p:cNvSpPr txBox="1"/>
            <p:nvPr/>
          </p:nvSpPr>
          <p:spPr>
            <a:xfrm>
              <a:off x="9953043" y="2843013"/>
              <a:ext cx="594506" cy="467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17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866E178-F249-4F5D-C2A7-D2031080BF50}"/>
                </a:ext>
              </a:extLst>
            </p:cNvPr>
            <p:cNvSpPr txBox="1"/>
            <p:nvPr/>
          </p:nvSpPr>
          <p:spPr>
            <a:xfrm>
              <a:off x="9877425" y="3740925"/>
              <a:ext cx="594506" cy="467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18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E6416D4-37DF-BBC7-54B8-9C763662BA16}"/>
                </a:ext>
              </a:extLst>
            </p:cNvPr>
            <p:cNvSpPr txBox="1"/>
            <p:nvPr/>
          </p:nvSpPr>
          <p:spPr>
            <a:xfrm>
              <a:off x="9828439" y="4673143"/>
              <a:ext cx="544287" cy="467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19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9A737C8-2B5C-C6D3-4FEC-DD32CB302A2A}"/>
                </a:ext>
              </a:extLst>
            </p:cNvPr>
            <p:cNvSpPr txBox="1"/>
            <p:nvPr/>
          </p:nvSpPr>
          <p:spPr>
            <a:xfrm>
              <a:off x="9848850" y="5573935"/>
              <a:ext cx="594506" cy="467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E89191D-B8E9-C778-9A00-1B21B11B2EB4}"/>
              </a:ext>
            </a:extLst>
          </p:cNvPr>
          <p:cNvGrpSpPr/>
          <p:nvPr/>
        </p:nvGrpSpPr>
        <p:grpSpPr>
          <a:xfrm>
            <a:off x="46599" y="522463"/>
            <a:ext cx="6276449" cy="5369528"/>
            <a:chOff x="-23812" y="1254827"/>
            <a:chExt cx="6307494" cy="534564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1BFD991-30F6-CB27-7014-C007EA698D2D}"/>
                </a:ext>
              </a:extLst>
            </p:cNvPr>
            <p:cNvGrpSpPr/>
            <p:nvPr/>
          </p:nvGrpSpPr>
          <p:grpSpPr>
            <a:xfrm>
              <a:off x="-23812" y="1254827"/>
              <a:ext cx="6307494" cy="5345646"/>
              <a:chOff x="112356" y="1268157"/>
              <a:chExt cx="6307494" cy="5345646"/>
            </a:xfrm>
          </p:grpSpPr>
          <p:pic>
            <p:nvPicPr>
              <p:cNvPr id="3" name="Image 5">
                <a:extLst>
                  <a:ext uri="{FF2B5EF4-FFF2-40B4-BE49-F238E27FC236}">
                    <a16:creationId xmlns:a16="http://schemas.microsoft.com/office/drawing/2014/main" id="{425ABF67-D484-51AB-552F-49DF0EE7C4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854" r="7651"/>
              <a:stretch/>
            </p:blipFill>
            <p:spPr>
              <a:xfrm>
                <a:off x="112356" y="1268157"/>
                <a:ext cx="6307494" cy="5345646"/>
              </a:xfrm>
              <a:prstGeom prst="rect">
                <a:avLst/>
              </a:prstGeom>
            </p:spPr>
          </p:pic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B5CC495-C0A8-A0CE-C064-DB6A5CC3974C}"/>
                  </a:ext>
                </a:extLst>
              </p:cNvPr>
              <p:cNvSpPr/>
              <p:nvPr/>
            </p:nvSpPr>
            <p:spPr>
              <a:xfrm>
                <a:off x="2156538" y="5510921"/>
                <a:ext cx="281862" cy="272143"/>
              </a:xfrm>
              <a:prstGeom prst="ellipse">
                <a:avLst/>
              </a:prstGeom>
              <a:noFill/>
              <a:ln w="508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F8C08D6-1339-EAF8-4C62-4B794EBB8E07}"/>
                  </a:ext>
                </a:extLst>
              </p:cNvPr>
              <p:cNvSpPr/>
              <p:nvPr/>
            </p:nvSpPr>
            <p:spPr>
              <a:xfrm>
                <a:off x="3380987" y="3687902"/>
                <a:ext cx="281862" cy="272143"/>
              </a:xfrm>
              <a:prstGeom prst="ellipse">
                <a:avLst/>
              </a:prstGeom>
              <a:noFill/>
              <a:ln w="508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8A33F63-E0F5-1CE5-8E87-C85E3B9B5CBF}"/>
                  </a:ext>
                </a:extLst>
              </p:cNvPr>
              <p:cNvSpPr/>
              <p:nvPr/>
            </p:nvSpPr>
            <p:spPr>
              <a:xfrm>
                <a:off x="3380987" y="2970980"/>
                <a:ext cx="281862" cy="272143"/>
              </a:xfrm>
              <a:prstGeom prst="ellipse">
                <a:avLst/>
              </a:prstGeom>
              <a:noFill/>
              <a:ln w="508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B4F3CAA-71FB-A65D-3007-C75E6CB58B53}"/>
                  </a:ext>
                </a:extLst>
              </p:cNvPr>
              <p:cNvSpPr/>
              <p:nvPr/>
            </p:nvSpPr>
            <p:spPr>
              <a:xfrm>
                <a:off x="4604463" y="1872371"/>
                <a:ext cx="281862" cy="272143"/>
              </a:xfrm>
              <a:prstGeom prst="ellipse">
                <a:avLst/>
              </a:prstGeom>
              <a:noFill/>
              <a:ln w="508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225734E0-A3BB-AF2C-6B4D-5FAF9D8DE82C}"/>
                  </a:ext>
                </a:extLst>
              </p:cNvPr>
              <p:cNvSpPr/>
              <p:nvPr/>
            </p:nvSpPr>
            <p:spPr>
              <a:xfrm>
                <a:off x="3385069" y="1879174"/>
                <a:ext cx="281862" cy="272143"/>
              </a:xfrm>
              <a:prstGeom prst="ellipse">
                <a:avLst/>
              </a:prstGeom>
              <a:noFill/>
              <a:ln w="508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35F1B54-825D-6391-7FC2-FDB8CB08DA81}"/>
                </a:ext>
              </a:extLst>
            </p:cNvPr>
            <p:cNvSpPr txBox="1"/>
            <p:nvPr/>
          </p:nvSpPr>
          <p:spPr>
            <a:xfrm>
              <a:off x="535245" y="5442981"/>
              <a:ext cx="523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F0B9399-690D-44A6-1BD4-0E751677A4EB}"/>
                </a:ext>
              </a:extLst>
            </p:cNvPr>
            <p:cNvSpPr txBox="1"/>
            <p:nvPr/>
          </p:nvSpPr>
          <p:spPr>
            <a:xfrm>
              <a:off x="1666927" y="5422150"/>
              <a:ext cx="523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3C76FA3-67C6-8DE4-EFFF-CBD5DCCFB146}"/>
                </a:ext>
              </a:extLst>
            </p:cNvPr>
            <p:cNvSpPr txBox="1"/>
            <p:nvPr/>
          </p:nvSpPr>
          <p:spPr>
            <a:xfrm>
              <a:off x="2982881" y="5433607"/>
              <a:ext cx="523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9DA2008-B72C-BAB5-1843-6439F62661F3}"/>
                </a:ext>
              </a:extLst>
            </p:cNvPr>
            <p:cNvSpPr txBox="1"/>
            <p:nvPr/>
          </p:nvSpPr>
          <p:spPr>
            <a:xfrm>
              <a:off x="4206357" y="5442981"/>
              <a:ext cx="523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8E7E712-A999-4780-73B2-C85AF9826866}"/>
                </a:ext>
              </a:extLst>
            </p:cNvPr>
            <p:cNvSpPr txBox="1"/>
            <p:nvPr/>
          </p:nvSpPr>
          <p:spPr>
            <a:xfrm>
              <a:off x="502248" y="3591144"/>
              <a:ext cx="523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5EF9012-78B7-D5FF-43D5-EA30C3916460}"/>
                </a:ext>
              </a:extLst>
            </p:cNvPr>
            <p:cNvSpPr txBox="1"/>
            <p:nvPr/>
          </p:nvSpPr>
          <p:spPr>
            <a:xfrm>
              <a:off x="1717804" y="3595782"/>
              <a:ext cx="523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1C3EA6D-22A2-EF1D-6361-8DB62DC531A7}"/>
                </a:ext>
              </a:extLst>
            </p:cNvPr>
            <p:cNvSpPr txBox="1"/>
            <p:nvPr/>
          </p:nvSpPr>
          <p:spPr>
            <a:xfrm>
              <a:off x="2893560" y="3595782"/>
              <a:ext cx="523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40F5226-E568-487C-8487-D4BD5CA41DCF}"/>
                </a:ext>
              </a:extLst>
            </p:cNvPr>
            <p:cNvSpPr txBox="1"/>
            <p:nvPr/>
          </p:nvSpPr>
          <p:spPr>
            <a:xfrm>
              <a:off x="4168453" y="3610588"/>
              <a:ext cx="523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BFF96EE-52D3-06C5-20FB-93E7C01F83A6}"/>
                </a:ext>
              </a:extLst>
            </p:cNvPr>
            <p:cNvSpPr txBox="1"/>
            <p:nvPr/>
          </p:nvSpPr>
          <p:spPr>
            <a:xfrm>
              <a:off x="1740357" y="2893476"/>
              <a:ext cx="523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14F0716-DBEF-677D-5FD0-717FCA7E350D}"/>
                </a:ext>
              </a:extLst>
            </p:cNvPr>
            <p:cNvSpPr txBox="1"/>
            <p:nvPr/>
          </p:nvSpPr>
          <p:spPr>
            <a:xfrm>
              <a:off x="2816875" y="2888715"/>
              <a:ext cx="523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28B55EF-C7AA-19AC-C554-7030158A8531}"/>
                </a:ext>
              </a:extLst>
            </p:cNvPr>
            <p:cNvSpPr txBox="1"/>
            <p:nvPr/>
          </p:nvSpPr>
          <p:spPr>
            <a:xfrm>
              <a:off x="4066739" y="1797091"/>
              <a:ext cx="523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15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BF165AD-80A1-3BB8-815F-CEEC7FB7D975}"/>
                </a:ext>
              </a:extLst>
            </p:cNvPr>
            <p:cNvSpPr txBox="1"/>
            <p:nvPr/>
          </p:nvSpPr>
          <p:spPr>
            <a:xfrm>
              <a:off x="2844137" y="1797091"/>
              <a:ext cx="523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14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5998C8F-0B4B-59DF-A2D1-E882E7E99E54}"/>
                </a:ext>
              </a:extLst>
            </p:cNvPr>
            <p:cNvSpPr txBox="1"/>
            <p:nvPr/>
          </p:nvSpPr>
          <p:spPr>
            <a:xfrm>
              <a:off x="1682576" y="1792625"/>
              <a:ext cx="523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13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0312D4F-EA95-F49D-C7CE-AA40EF8F41B8}"/>
                </a:ext>
              </a:extLst>
            </p:cNvPr>
            <p:cNvSpPr txBox="1"/>
            <p:nvPr/>
          </p:nvSpPr>
          <p:spPr>
            <a:xfrm>
              <a:off x="5365977" y="2881113"/>
              <a:ext cx="523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EEFF7E6-A30E-72EC-A125-718AB56195DF}"/>
                </a:ext>
              </a:extLst>
            </p:cNvPr>
            <p:cNvSpPr txBox="1"/>
            <p:nvPr/>
          </p:nvSpPr>
          <p:spPr>
            <a:xfrm>
              <a:off x="4148041" y="2888715"/>
              <a:ext cx="523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23265C5-9532-D372-6376-248E8DF1207D}"/>
                </a:ext>
              </a:extLst>
            </p:cNvPr>
            <p:cNvSpPr txBox="1"/>
            <p:nvPr/>
          </p:nvSpPr>
          <p:spPr>
            <a:xfrm>
              <a:off x="2208685" y="5433607"/>
              <a:ext cx="523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16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3819521-35FC-9770-D6E4-497856E56D8F}"/>
                </a:ext>
              </a:extLst>
            </p:cNvPr>
            <p:cNvSpPr txBox="1"/>
            <p:nvPr/>
          </p:nvSpPr>
          <p:spPr>
            <a:xfrm>
              <a:off x="3406063" y="3596471"/>
              <a:ext cx="523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17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24B0E3C-5A1B-EC8D-7297-96E766004057}"/>
                </a:ext>
              </a:extLst>
            </p:cNvPr>
            <p:cNvSpPr txBox="1"/>
            <p:nvPr/>
          </p:nvSpPr>
          <p:spPr>
            <a:xfrm>
              <a:off x="3413257" y="2888715"/>
              <a:ext cx="523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18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0CD6EB2-3F70-9103-0D2A-25BF8F6CBE59}"/>
                </a:ext>
              </a:extLst>
            </p:cNvPr>
            <p:cNvSpPr txBox="1"/>
            <p:nvPr/>
          </p:nvSpPr>
          <p:spPr>
            <a:xfrm>
              <a:off x="3434738" y="1801860"/>
              <a:ext cx="523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19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9476241-BECB-1AB7-90CA-22FE2A1C21EA}"/>
                </a:ext>
              </a:extLst>
            </p:cNvPr>
            <p:cNvSpPr txBox="1"/>
            <p:nvPr/>
          </p:nvSpPr>
          <p:spPr>
            <a:xfrm>
              <a:off x="4645771" y="1801860"/>
              <a:ext cx="523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20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ABCB708-37B5-3947-34A5-12479C1B97CC}"/>
              </a:ext>
            </a:extLst>
          </p:cNvPr>
          <p:cNvSpPr txBox="1"/>
          <p:nvPr/>
        </p:nvSpPr>
        <p:spPr>
          <a:xfrm>
            <a:off x="869487" y="2921671"/>
            <a:ext cx="209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9DE4631-19E1-4F57-CDD0-F2CA60B4330F}"/>
              </a:ext>
            </a:extLst>
          </p:cNvPr>
          <p:cNvSpPr txBox="1"/>
          <p:nvPr/>
        </p:nvSpPr>
        <p:spPr>
          <a:xfrm>
            <a:off x="864893" y="4748622"/>
            <a:ext cx="209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97E6A5-5AD6-B075-B3D2-012F64A4F168}"/>
              </a:ext>
            </a:extLst>
          </p:cNvPr>
          <p:cNvSpPr txBox="1"/>
          <p:nvPr/>
        </p:nvSpPr>
        <p:spPr>
          <a:xfrm>
            <a:off x="541615" y="3811396"/>
            <a:ext cx="1514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Highest Ed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A49699E-BF31-9884-F801-0447567CE4AA}"/>
              </a:ext>
            </a:extLst>
          </p:cNvPr>
          <p:cNvCxnSpPr>
            <a:cxnSpLocks/>
          </p:cNvCxnSpPr>
          <p:nvPr/>
        </p:nvCxnSpPr>
        <p:spPr>
          <a:xfrm flipH="1">
            <a:off x="1116370" y="4142206"/>
            <a:ext cx="156379" cy="6064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D891DDF-461E-9685-2641-603AA932FDDC}"/>
              </a:ext>
            </a:extLst>
          </p:cNvPr>
          <p:cNvCxnSpPr>
            <a:cxnSpLocks/>
            <a:stCxn id="57" idx="0"/>
          </p:cNvCxnSpPr>
          <p:nvPr/>
        </p:nvCxnSpPr>
        <p:spPr>
          <a:xfrm flipH="1" flipV="1">
            <a:off x="1065490" y="3306392"/>
            <a:ext cx="233300" cy="5050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35DEC80-5A64-2BDE-EEE6-BD25481A84BA}"/>
              </a:ext>
            </a:extLst>
          </p:cNvPr>
          <p:cNvSpPr txBox="1"/>
          <p:nvPr/>
        </p:nvSpPr>
        <p:spPr>
          <a:xfrm>
            <a:off x="7808873" y="6028751"/>
            <a:ext cx="3552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>
                <a:latin typeface="Cambria" panose="02040503050406030204" pitchFamily="18" charset="0"/>
                <a:ea typeface="Cambria" panose="02040503050406030204" pitchFamily="18" charset="0"/>
              </a:rPr>
              <a:t>20 cubes </a:t>
            </a:r>
            <a:r>
              <a:rPr lang="fr-BE" sz="1600" dirty="0">
                <a:latin typeface="Cambria" panose="02040503050406030204" pitchFamily="18" charset="0"/>
                <a:ea typeface="Cambria" panose="02040503050406030204" pitchFamily="18" charset="0"/>
              </a:rPr>
              <a:t>10 x 10 x 10 </a:t>
            </a:r>
            <a:r>
              <a:rPr lang="en-GB" sz="16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mm</a:t>
            </a:r>
            <a:r>
              <a:rPr lang="fr-BE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Slide Number Placeholder 13">
            <a:extLst>
              <a:ext uri="{FF2B5EF4-FFF2-40B4-BE49-F238E27FC236}">
                <a16:creationId xmlns:a16="http://schemas.microsoft.com/office/drawing/2014/main" id="{B263A3E3-4D64-817B-87E0-3CEEC2DC4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2932" y="6511630"/>
            <a:ext cx="2743200" cy="365125"/>
          </a:xfrm>
        </p:spPr>
        <p:txBody>
          <a:bodyPr/>
          <a:lstStyle/>
          <a:p>
            <a:fld id="{774BF7FF-C16E-4D30-85CE-C1CF6DE08E4E}" type="slidenum">
              <a:rPr lang="en-US" sz="1600" smtClean="0">
                <a:solidFill>
                  <a:schemeClr val="tx1"/>
                </a:solidFill>
              </a:rPr>
              <a:t>7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714DA08-4DDE-CB88-B15A-4DC0C7C9A694}"/>
              </a:ext>
            </a:extLst>
          </p:cNvPr>
          <p:cNvSpPr txBox="1"/>
          <p:nvPr/>
        </p:nvSpPr>
        <p:spPr>
          <a:xfrm>
            <a:off x="7010207" y="401111"/>
            <a:ext cx="4921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Al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0.2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Cr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0.7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Fe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1.8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MnMo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0.1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Ni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1.5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F93845-B40C-3F81-C6D6-5146ADA9B0F0}"/>
              </a:ext>
            </a:extLst>
          </p:cNvPr>
          <p:cNvGrpSpPr/>
          <p:nvPr/>
        </p:nvGrpSpPr>
        <p:grpSpPr>
          <a:xfrm>
            <a:off x="0" y="6398500"/>
            <a:ext cx="12192000" cy="461665"/>
            <a:chOff x="0" y="6499712"/>
            <a:chExt cx="12192000" cy="461665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20A4CC9-8893-0CD9-0AC2-0F13BB7C68C1}"/>
                </a:ext>
              </a:extLst>
            </p:cNvPr>
            <p:cNvSpPr txBox="1"/>
            <p:nvPr/>
          </p:nvSpPr>
          <p:spPr>
            <a:xfrm>
              <a:off x="0" y="6499712"/>
              <a:ext cx="12192000" cy="461665"/>
            </a:xfrm>
            <a:prstGeom prst="rect">
              <a:avLst/>
            </a:prstGeom>
            <a:gradFill flip="none" rotWithShape="1">
              <a:gsLst>
                <a:gs pos="18000">
                  <a:schemeClr val="accent1"/>
                </a:gs>
                <a:gs pos="81000">
                  <a:srgbClr val="FFCC66"/>
                </a:gs>
              </a:gsLst>
              <a:lin ang="0" scaled="0"/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International Esaform Conference 2025</a:t>
              </a:r>
            </a:p>
            <a:p>
              <a:pPr algn="ctr"/>
              <a:r>
                <a:rPr lang="en-US" sz="1200" dirty="0"/>
                <a:t>07-09 May 2025 / Paestum, Italy</a:t>
              </a:r>
            </a:p>
          </p:txBody>
        </p:sp>
        <p:pic>
          <p:nvPicPr>
            <p:cNvPr id="68" name="Picture 67" descr="Immagine correlata">
              <a:extLst>
                <a:ext uri="{FF2B5EF4-FFF2-40B4-BE49-F238E27FC236}">
                  <a16:creationId xmlns:a16="http://schemas.microsoft.com/office/drawing/2014/main" id="{7EFD69E9-185E-E365-2D48-142BBAE3BD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36"/>
            <a:stretch/>
          </p:blipFill>
          <p:spPr bwMode="auto">
            <a:xfrm>
              <a:off x="404192" y="6499712"/>
              <a:ext cx="946464" cy="365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68" descr="Risultati immagini per universitÃ  di liege metallic material science">
              <a:extLst>
                <a:ext uri="{FF2B5EF4-FFF2-40B4-BE49-F238E27FC236}">
                  <a16:creationId xmlns:a16="http://schemas.microsoft.com/office/drawing/2014/main" id="{5E4359B5-1BC4-E366-FA2C-304E855762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2616" y="6508433"/>
              <a:ext cx="750696" cy="395999"/>
            </a:xfrm>
            <a:prstGeom prst="rect">
              <a:avLst/>
            </a:prstGeom>
          </p:spPr>
        </p:pic>
        <p:pic>
          <p:nvPicPr>
            <p:cNvPr id="70" name="Picture 69" descr="Computational &amp; Multiscale Mechanics of Materials - research examples">
              <a:extLst>
                <a:ext uri="{FF2B5EF4-FFF2-40B4-BE49-F238E27FC236}">
                  <a16:creationId xmlns:a16="http://schemas.microsoft.com/office/drawing/2014/main" id="{B9E158DB-BC8D-E785-3AF6-D977870D15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3312" y="6508433"/>
              <a:ext cx="416981" cy="21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5579C80-B470-149E-75F4-8DA94AFB658F}"/>
                  </a:ext>
                </a:extLst>
              </p:cNvPr>
              <p:cNvSpPr txBox="1"/>
              <p:nvPr/>
            </p:nvSpPr>
            <p:spPr>
              <a:xfrm>
                <a:off x="2960663" y="5784232"/>
                <a:ext cx="1670472" cy="657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GB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B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BE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fr-B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fr-B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BE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fr-B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5579C80-B470-149E-75F4-8DA94AFB6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0663" y="5784232"/>
                <a:ext cx="1670472" cy="6576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2AFA5286-F3E3-E35D-2959-18818974537B}"/>
              </a:ext>
            </a:extLst>
          </p:cNvPr>
          <p:cNvSpPr txBox="1"/>
          <p:nvPr/>
        </p:nvSpPr>
        <p:spPr>
          <a:xfrm>
            <a:off x="4524339" y="5928406"/>
            <a:ext cx="115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[J/mm</a:t>
            </a:r>
            <a:r>
              <a:rPr lang="en-GB" sz="1800" kern="1200" baseline="300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]</a:t>
            </a:r>
            <a:endParaRPr lang="en-GB" sz="1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4FD7D68-067F-027F-E7A4-7245579BC291}"/>
              </a:ext>
            </a:extLst>
          </p:cNvPr>
          <p:cNvSpPr txBox="1"/>
          <p:nvPr/>
        </p:nvSpPr>
        <p:spPr>
          <a:xfrm>
            <a:off x="1323985" y="5759167"/>
            <a:ext cx="167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i="1" dirty="0" err="1">
                <a:latin typeface="Cambria" panose="02040503050406030204" pitchFamily="18" charset="0"/>
                <a:ea typeface="Cambria" panose="02040503050406030204" pitchFamily="18" charset="0"/>
              </a:rPr>
              <a:t>Volumetric</a:t>
            </a:r>
            <a:r>
              <a:rPr lang="fr-BE" i="1" dirty="0">
                <a:latin typeface="Cambria" panose="02040503050406030204" pitchFamily="18" charset="0"/>
                <a:ea typeface="Cambria" panose="02040503050406030204" pitchFamily="18" charset="0"/>
              </a:rPr>
              <a:t> Energy Density</a:t>
            </a:r>
            <a:endParaRPr lang="en-GB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3ACC987-2EF0-0DF0-1E50-68D2F83E7E0C}"/>
              </a:ext>
            </a:extLst>
          </p:cNvPr>
          <p:cNvSpPr txBox="1"/>
          <p:nvPr/>
        </p:nvSpPr>
        <p:spPr>
          <a:xfrm>
            <a:off x="46600" y="36000"/>
            <a:ext cx="647517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Printing parameters selected from single tracks optimization</a:t>
            </a:r>
          </a:p>
        </p:txBody>
      </p:sp>
      <p:sp>
        <p:nvSpPr>
          <p:cNvPr id="2" name="Slide Number Placeholder 13">
            <a:extLst>
              <a:ext uri="{FF2B5EF4-FFF2-40B4-BE49-F238E27FC236}">
                <a16:creationId xmlns:a16="http://schemas.microsoft.com/office/drawing/2014/main" id="{4BB8683B-0E64-6ABF-2E1F-A7DB4D5CEE2F}"/>
              </a:ext>
            </a:extLst>
          </p:cNvPr>
          <p:cNvSpPr txBox="1">
            <a:spLocks/>
          </p:cNvSpPr>
          <p:nvPr/>
        </p:nvSpPr>
        <p:spPr>
          <a:xfrm>
            <a:off x="9286966" y="65037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4BF7FF-C16E-4D30-85CE-C1CF6DE08E4E}" type="slidenum">
              <a:rPr lang="en-US" sz="1600" smtClean="0">
                <a:solidFill>
                  <a:schemeClr val="tx1"/>
                </a:solidFill>
              </a:rPr>
              <a:pPr/>
              <a:t>7</a:t>
            </a:fld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FBE0E5D-11CA-8648-68B0-47B1D192905F}"/>
              </a:ext>
            </a:extLst>
          </p:cNvPr>
          <p:cNvCxnSpPr>
            <a:cxnSpLocks/>
          </p:cNvCxnSpPr>
          <p:nvPr/>
        </p:nvCxnSpPr>
        <p:spPr>
          <a:xfrm flipH="1" flipV="1">
            <a:off x="4216400" y="3714750"/>
            <a:ext cx="1543248" cy="92045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196EE1A3-6DC4-09CE-6063-0A13371D004A}"/>
              </a:ext>
            </a:extLst>
          </p:cNvPr>
          <p:cNvSpPr txBox="1"/>
          <p:nvPr/>
        </p:nvSpPr>
        <p:spPr>
          <a:xfrm>
            <a:off x="4631135" y="3759200"/>
            <a:ext cx="1795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Increasing Ed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A1447637-140E-A067-248F-2DE9DCEC07A3}"/>
              </a:ext>
            </a:extLst>
          </p:cNvPr>
          <p:cNvSpPr/>
          <p:nvPr/>
        </p:nvSpPr>
        <p:spPr>
          <a:xfrm>
            <a:off x="11361223" y="1099016"/>
            <a:ext cx="281862" cy="272143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5C2594E-B7D7-C57C-0C4D-D74E084981A8}"/>
              </a:ext>
            </a:extLst>
          </p:cNvPr>
          <p:cNvSpPr txBox="1"/>
          <p:nvPr/>
        </p:nvSpPr>
        <p:spPr>
          <a:xfrm>
            <a:off x="11283079" y="664337"/>
            <a:ext cx="438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AC47E08-1AF6-D42B-388F-4E0518347B12}"/>
              </a:ext>
            </a:extLst>
          </p:cNvPr>
          <p:cNvSpPr txBox="1"/>
          <p:nvPr/>
        </p:nvSpPr>
        <p:spPr>
          <a:xfrm>
            <a:off x="11108508" y="1379028"/>
            <a:ext cx="78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BD</a:t>
            </a:r>
          </a:p>
        </p:txBody>
      </p:sp>
    </p:spTree>
    <p:extLst>
      <p:ext uri="{BB962C8B-B14F-4D97-AF65-F5344CB8AC3E}">
        <p14:creationId xmlns:p14="http://schemas.microsoft.com/office/powerpoint/2010/main" val="3775749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1BA69-115B-F9FE-00A0-FCDE27F12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B132A5-C702-C441-67B7-5184E1192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152" y="531089"/>
            <a:ext cx="5530597" cy="44604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10C07A-3639-3C07-CE81-6185AF41FE80}"/>
              </a:ext>
            </a:extLst>
          </p:cNvPr>
          <p:cNvSpPr txBox="1"/>
          <p:nvPr/>
        </p:nvSpPr>
        <p:spPr>
          <a:xfrm>
            <a:off x="6165850" y="5506870"/>
            <a:ext cx="596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buFont typeface="Arial" panose="020B0604020202020204" pitchFamily="34" charset="0"/>
              <a:buChar char="•"/>
              <a:defRPr sz="2000"/>
            </a:lvl1pPr>
          </a:lstStyle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Hots cracks and elemental agglomerates in all the samples, including the ones with remelting.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47ABF-8E4E-86DD-8DA5-AE698F133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28" y="523220"/>
            <a:ext cx="5532285" cy="44604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613C5D-E33C-F136-F360-3F7E1CABB2F5}"/>
              </a:ext>
            </a:extLst>
          </p:cNvPr>
          <p:cNvSpPr txBox="1"/>
          <p:nvPr/>
        </p:nvSpPr>
        <p:spPr>
          <a:xfrm>
            <a:off x="57150" y="5506870"/>
            <a:ext cx="5438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Fluctuations within the </a:t>
            </a:r>
            <a:r>
              <a:rPr lang="en-GB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meltpools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Mo agglomerates, and hot cracks are observed.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C91001-D949-04FA-8D78-04CF500A2A0D}"/>
              </a:ext>
            </a:extLst>
          </p:cNvPr>
          <p:cNvSpPr txBox="1"/>
          <p:nvPr/>
        </p:nvSpPr>
        <p:spPr>
          <a:xfrm>
            <a:off x="367637" y="4964647"/>
            <a:ext cx="5323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Sample 3: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 P=150W, vs=800mm/s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Slide Number Placeholder 13">
            <a:extLst>
              <a:ext uri="{FF2B5EF4-FFF2-40B4-BE49-F238E27FC236}">
                <a16:creationId xmlns:a16="http://schemas.microsoft.com/office/drawing/2014/main" id="{92815E50-F9AD-F3A0-A797-05F404B3A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2932" y="6511630"/>
            <a:ext cx="2743200" cy="365125"/>
          </a:xfrm>
        </p:spPr>
        <p:txBody>
          <a:bodyPr/>
          <a:lstStyle/>
          <a:p>
            <a:fld id="{774BF7FF-C16E-4D30-85CE-C1CF6DE08E4E}" type="slidenum">
              <a:rPr lang="en-US" sz="1600" smtClean="0">
                <a:solidFill>
                  <a:schemeClr val="tx1"/>
                </a:solidFill>
              </a:rPr>
              <a:t>8</a:t>
            </a:fld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E1B168-1CE3-59CD-9CB3-224D6A46F4B6}"/>
              </a:ext>
            </a:extLst>
          </p:cNvPr>
          <p:cNvGrpSpPr/>
          <p:nvPr/>
        </p:nvGrpSpPr>
        <p:grpSpPr>
          <a:xfrm>
            <a:off x="0" y="6398500"/>
            <a:ext cx="12192000" cy="461665"/>
            <a:chOff x="0" y="6499712"/>
            <a:chExt cx="12192000" cy="4616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3242A6-F434-C76F-1751-59C105A48483}"/>
                </a:ext>
              </a:extLst>
            </p:cNvPr>
            <p:cNvSpPr txBox="1"/>
            <p:nvPr/>
          </p:nvSpPr>
          <p:spPr>
            <a:xfrm>
              <a:off x="0" y="6499712"/>
              <a:ext cx="12192000" cy="461665"/>
            </a:xfrm>
            <a:prstGeom prst="rect">
              <a:avLst/>
            </a:prstGeom>
            <a:gradFill flip="none" rotWithShape="1">
              <a:gsLst>
                <a:gs pos="18000">
                  <a:schemeClr val="accent1"/>
                </a:gs>
                <a:gs pos="81000">
                  <a:srgbClr val="FFCC66"/>
                </a:gs>
              </a:gsLst>
              <a:lin ang="0" scaled="0"/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International Esaform Conference 2025</a:t>
              </a:r>
            </a:p>
            <a:p>
              <a:pPr algn="ctr"/>
              <a:r>
                <a:rPr lang="en-US" sz="1200" dirty="0"/>
                <a:t>07-09 May 2025 / Paestum, Italy</a:t>
              </a:r>
            </a:p>
          </p:txBody>
        </p:sp>
        <p:pic>
          <p:nvPicPr>
            <p:cNvPr id="16" name="Picture 15" descr="Immagine correlata">
              <a:extLst>
                <a:ext uri="{FF2B5EF4-FFF2-40B4-BE49-F238E27FC236}">
                  <a16:creationId xmlns:a16="http://schemas.microsoft.com/office/drawing/2014/main" id="{125D5658-50DB-8DF3-50A0-0CF0DACAF6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36"/>
            <a:stretch/>
          </p:blipFill>
          <p:spPr bwMode="auto">
            <a:xfrm>
              <a:off x="404192" y="6499712"/>
              <a:ext cx="946464" cy="365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Risultati immagini per universitÃ  di liege metallic material science">
              <a:extLst>
                <a:ext uri="{FF2B5EF4-FFF2-40B4-BE49-F238E27FC236}">
                  <a16:creationId xmlns:a16="http://schemas.microsoft.com/office/drawing/2014/main" id="{8D39490A-D1DF-5E84-BE42-48016CB689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2616" y="6508433"/>
              <a:ext cx="750696" cy="395999"/>
            </a:xfrm>
            <a:prstGeom prst="rect">
              <a:avLst/>
            </a:prstGeom>
          </p:spPr>
        </p:pic>
        <p:pic>
          <p:nvPicPr>
            <p:cNvPr id="18" name="Picture 17" descr="Computational &amp; Multiscale Mechanics of Materials - research examples">
              <a:extLst>
                <a:ext uri="{FF2B5EF4-FFF2-40B4-BE49-F238E27FC236}">
                  <a16:creationId xmlns:a16="http://schemas.microsoft.com/office/drawing/2014/main" id="{F00B75F5-A476-5BED-C383-C1797668C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3312" y="6508433"/>
              <a:ext cx="416981" cy="21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CA5E3B5-0E34-FC54-FC94-1F73FD43AE23}"/>
              </a:ext>
            </a:extLst>
          </p:cNvPr>
          <p:cNvSpPr txBox="1"/>
          <p:nvPr/>
        </p:nvSpPr>
        <p:spPr>
          <a:xfrm>
            <a:off x="1821145" y="537648"/>
            <a:ext cx="23899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Etched with Nital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18680B-0825-5A8F-7A47-D1DCD5420B15}"/>
              </a:ext>
            </a:extLst>
          </p:cNvPr>
          <p:cNvSpPr txBox="1"/>
          <p:nvPr/>
        </p:nvSpPr>
        <p:spPr>
          <a:xfrm>
            <a:off x="8502652" y="536891"/>
            <a:ext cx="15497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As polished</a:t>
            </a:r>
          </a:p>
        </p:txBody>
      </p:sp>
      <p:sp>
        <p:nvSpPr>
          <p:cNvPr id="12" name="Slide Number Placeholder 13">
            <a:extLst>
              <a:ext uri="{FF2B5EF4-FFF2-40B4-BE49-F238E27FC236}">
                <a16:creationId xmlns:a16="http://schemas.microsoft.com/office/drawing/2014/main" id="{340502A4-0EDE-214C-C05E-0E0A669576B3}"/>
              </a:ext>
            </a:extLst>
          </p:cNvPr>
          <p:cNvSpPr txBox="1">
            <a:spLocks/>
          </p:cNvSpPr>
          <p:nvPr/>
        </p:nvSpPr>
        <p:spPr>
          <a:xfrm>
            <a:off x="9286966" y="65037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4BF7FF-C16E-4D30-85CE-C1CF6DE08E4E}" type="slidenum">
              <a:rPr lang="en-US" sz="1600" smtClean="0">
                <a:solidFill>
                  <a:schemeClr val="tx1"/>
                </a:solidFill>
              </a:rPr>
              <a:pPr/>
              <a:t>8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923A23-AFB3-83BB-A5D2-5A2554D4AA94}"/>
              </a:ext>
            </a:extLst>
          </p:cNvPr>
          <p:cNvSpPr txBox="1"/>
          <p:nvPr/>
        </p:nvSpPr>
        <p:spPr>
          <a:xfrm>
            <a:off x="1734340" y="-26608"/>
            <a:ext cx="8723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SEM micrographs revealing microstructural defects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5BAD66-D9C9-3A9A-A271-39021CC5376B}"/>
              </a:ext>
            </a:extLst>
          </p:cNvPr>
          <p:cNvSpPr txBox="1"/>
          <p:nvPr/>
        </p:nvSpPr>
        <p:spPr>
          <a:xfrm>
            <a:off x="6096000" y="4954790"/>
            <a:ext cx="624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Sample 17: 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P=175W, vs=800mm/s, remelting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905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457FF-B1A9-9671-70A7-208BFA359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35034A-186B-8596-E72E-9C882AC1B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90" y="462404"/>
            <a:ext cx="5951813" cy="4804476"/>
          </a:xfrm>
          <a:prstGeom prst="rect">
            <a:avLst/>
          </a:prstGeom>
        </p:spPr>
      </p:pic>
      <p:sp>
        <p:nvSpPr>
          <p:cNvPr id="13" name="Slide Number Placeholder 13">
            <a:extLst>
              <a:ext uri="{FF2B5EF4-FFF2-40B4-BE49-F238E27FC236}">
                <a16:creationId xmlns:a16="http://schemas.microsoft.com/office/drawing/2014/main" id="{55379CD0-9C20-1332-34EB-83EE09186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2932" y="6511630"/>
            <a:ext cx="2743200" cy="365125"/>
          </a:xfrm>
        </p:spPr>
        <p:txBody>
          <a:bodyPr/>
          <a:lstStyle/>
          <a:p>
            <a:fld id="{774BF7FF-C16E-4D30-85CE-C1CF6DE08E4E}" type="slidenum">
              <a:rPr lang="en-US" sz="1600" smtClean="0">
                <a:solidFill>
                  <a:schemeClr val="tx1"/>
                </a:solidFill>
              </a:rPr>
              <a:t>9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9D16C6-CEBF-3B5C-3AB8-51AD8D06F7B9}"/>
              </a:ext>
            </a:extLst>
          </p:cNvPr>
          <p:cNvSpPr txBox="1"/>
          <p:nvPr/>
        </p:nvSpPr>
        <p:spPr>
          <a:xfrm>
            <a:off x="5907798" y="5199936"/>
            <a:ext cx="628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Sample 17: 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P=175W, vs=800mm/s, remelting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3F8B85-E85A-164E-EA5D-6C5ACE52E470}"/>
              </a:ext>
            </a:extLst>
          </p:cNvPr>
          <p:cNvSpPr txBox="1"/>
          <p:nvPr/>
        </p:nvSpPr>
        <p:spPr>
          <a:xfrm>
            <a:off x="404192" y="5206136"/>
            <a:ext cx="5323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Sample 3: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 P=150W, vs=800mm/s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BC0863-4082-BBC3-D933-62DDBEB13679}"/>
              </a:ext>
            </a:extLst>
          </p:cNvPr>
          <p:cNvSpPr txBox="1"/>
          <p:nvPr/>
        </p:nvSpPr>
        <p:spPr>
          <a:xfrm>
            <a:off x="-101600" y="5840652"/>
            <a:ext cx="124663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The dissolution of refractory element (Mo) is limited, causing microstructural heterogeneity. </a:t>
            </a:r>
            <a:endParaRPr lang="en-A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DB3FECF-03A9-1B93-C1AD-1494C37FFF9D}"/>
              </a:ext>
            </a:extLst>
          </p:cNvPr>
          <p:cNvGrpSpPr/>
          <p:nvPr/>
        </p:nvGrpSpPr>
        <p:grpSpPr>
          <a:xfrm>
            <a:off x="0" y="6398500"/>
            <a:ext cx="12192000" cy="461665"/>
            <a:chOff x="0" y="6499712"/>
            <a:chExt cx="12192000" cy="4616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B9DBC72-C5F8-0B2A-557E-7BE44319D2ED}"/>
                </a:ext>
              </a:extLst>
            </p:cNvPr>
            <p:cNvSpPr txBox="1"/>
            <p:nvPr/>
          </p:nvSpPr>
          <p:spPr>
            <a:xfrm>
              <a:off x="0" y="6499712"/>
              <a:ext cx="12192000" cy="461665"/>
            </a:xfrm>
            <a:prstGeom prst="rect">
              <a:avLst/>
            </a:prstGeom>
            <a:gradFill flip="none" rotWithShape="1">
              <a:gsLst>
                <a:gs pos="18000">
                  <a:schemeClr val="accent1"/>
                </a:gs>
                <a:gs pos="81000">
                  <a:srgbClr val="FFCC66"/>
                </a:gs>
              </a:gsLst>
              <a:lin ang="0" scaled="0"/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International Esaform Conference 2025</a:t>
              </a:r>
            </a:p>
            <a:p>
              <a:pPr algn="ctr"/>
              <a:r>
                <a:rPr lang="en-US" sz="1200" dirty="0"/>
                <a:t>07-09 May 2025 / Paestum, Italy</a:t>
              </a:r>
            </a:p>
          </p:txBody>
        </p:sp>
        <p:pic>
          <p:nvPicPr>
            <p:cNvPr id="5" name="Picture 4" descr="Immagine correlata">
              <a:extLst>
                <a:ext uri="{FF2B5EF4-FFF2-40B4-BE49-F238E27FC236}">
                  <a16:creationId xmlns:a16="http://schemas.microsoft.com/office/drawing/2014/main" id="{1479F6AC-F511-5B4E-AADE-3A15C58B51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36"/>
            <a:stretch/>
          </p:blipFill>
          <p:spPr bwMode="auto">
            <a:xfrm>
              <a:off x="404192" y="6499712"/>
              <a:ext cx="946464" cy="365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Risultati immagini per universitÃ  di liege metallic material science">
              <a:extLst>
                <a:ext uri="{FF2B5EF4-FFF2-40B4-BE49-F238E27FC236}">
                  <a16:creationId xmlns:a16="http://schemas.microsoft.com/office/drawing/2014/main" id="{3CFBD6A5-BE4C-9947-F049-03E002A329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2616" y="6508433"/>
              <a:ext cx="750696" cy="395999"/>
            </a:xfrm>
            <a:prstGeom prst="rect">
              <a:avLst/>
            </a:prstGeom>
          </p:spPr>
        </p:pic>
        <p:pic>
          <p:nvPicPr>
            <p:cNvPr id="16" name="Picture 15" descr="Computational &amp; Multiscale Mechanics of Materials - research examples">
              <a:extLst>
                <a:ext uri="{FF2B5EF4-FFF2-40B4-BE49-F238E27FC236}">
                  <a16:creationId xmlns:a16="http://schemas.microsoft.com/office/drawing/2014/main" id="{1E34D421-E5AE-00B8-B341-C7F55BA44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3312" y="6508433"/>
              <a:ext cx="416981" cy="21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C994956-15F0-645F-A816-8B7C40CF69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0896" y="459779"/>
            <a:ext cx="5951814" cy="4790316"/>
          </a:xfrm>
          <a:prstGeom prst="rect">
            <a:avLst/>
          </a:prstGeom>
        </p:spPr>
      </p:pic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24C0AB26-F9C2-A88D-DACC-E5813E27AECD}"/>
              </a:ext>
            </a:extLst>
          </p:cNvPr>
          <p:cNvSpPr txBox="1">
            <a:spLocks/>
          </p:cNvSpPr>
          <p:nvPr/>
        </p:nvSpPr>
        <p:spPr>
          <a:xfrm>
            <a:off x="9286966" y="65037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4BF7FF-C16E-4D30-85CE-C1CF6DE08E4E}" type="slidenum">
              <a:rPr lang="en-US" sz="1600" smtClean="0">
                <a:solidFill>
                  <a:schemeClr val="tx1"/>
                </a:solidFill>
              </a:rPr>
              <a:pPr/>
              <a:t>9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A812E-C63C-E5A0-89C3-8142766ADA0B}"/>
              </a:ext>
            </a:extLst>
          </p:cNvPr>
          <p:cNvSpPr txBox="1"/>
          <p:nvPr/>
        </p:nvSpPr>
        <p:spPr>
          <a:xfrm>
            <a:off x="1734340" y="-26608"/>
            <a:ext cx="8723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SEM micrographs revealing microstructural defects</a:t>
            </a:r>
          </a:p>
        </p:txBody>
      </p:sp>
    </p:spTree>
    <p:extLst>
      <p:ext uri="{BB962C8B-B14F-4D97-AF65-F5344CB8AC3E}">
        <p14:creationId xmlns:p14="http://schemas.microsoft.com/office/powerpoint/2010/main" val="2408706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1202</Words>
  <Application>Microsoft Office PowerPoint</Application>
  <PresentationFormat>Widescreen</PresentationFormat>
  <Paragraphs>227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Cambria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Seidou Abdul Herrim</dc:creator>
  <cp:lastModifiedBy>Seidou Abdul Herrim</cp:lastModifiedBy>
  <cp:revision>1</cp:revision>
  <cp:lastPrinted>2025-04-15T07:14:22Z</cp:lastPrinted>
  <dcterms:created xsi:type="dcterms:W3CDTF">2025-03-27T08:12:52Z</dcterms:created>
  <dcterms:modified xsi:type="dcterms:W3CDTF">2025-05-07T08:59:52Z</dcterms:modified>
</cp:coreProperties>
</file>