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2" r:id="rId1"/>
    <p:sldMasterId id="2147483872" r:id="rId2"/>
    <p:sldMasterId id="2147483727" r:id="rId3"/>
    <p:sldMasterId id="2147483844" r:id="rId4"/>
  </p:sldMasterIdLst>
  <p:notesMasterIdLst>
    <p:notesMasterId r:id="rId27"/>
  </p:notesMasterIdLst>
  <p:handoutMasterIdLst>
    <p:handoutMasterId r:id="rId28"/>
  </p:handoutMasterIdLst>
  <p:sldIdLst>
    <p:sldId id="257" r:id="rId5"/>
    <p:sldId id="344" r:id="rId6"/>
    <p:sldId id="339"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83" r:id="rId24"/>
    <p:sldId id="378" r:id="rId25"/>
    <p:sldId id="379" r:id="rId2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3190B5-3E94-4E39-A005-E31B39676EAE}" v="235" dt="2025-02-13T10:40:18.24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3"/>
    <p:restoredTop sz="89339" autoAdjust="0"/>
  </p:normalViewPr>
  <p:slideViewPr>
    <p:cSldViewPr snapToGrid="0" snapToObjects="1">
      <p:cViewPr varScale="1">
        <p:scale>
          <a:sx n="56" d="100"/>
          <a:sy n="56" d="100"/>
        </p:scale>
        <p:origin x="1112" y="56"/>
      </p:cViewPr>
      <p:guideLst/>
    </p:cSldViewPr>
  </p:slideViewPr>
  <p:notesTextViewPr>
    <p:cViewPr>
      <p:scale>
        <a:sx n="1" d="1"/>
        <a:sy n="1" d="1"/>
      </p:scale>
      <p:origin x="0" y="0"/>
    </p:cViewPr>
  </p:notesTextViewPr>
  <p:notesViewPr>
    <p:cSldViewPr snapToGrid="0" snapToObjects="1">
      <p:cViewPr varScale="1">
        <p:scale>
          <a:sx n="157" d="100"/>
          <a:sy n="157" d="100"/>
        </p:scale>
        <p:origin x="5248"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ppin Delphine" userId="c4263e53-c1c9-42e2-8978-14ad1a407fe1" providerId="ADAL" clId="{883190B5-3E94-4E39-A005-E31B39676EAE}"/>
    <pc:docChg chg="undo custSel addSld delSld modSld sldOrd addSection delSection">
      <pc:chgData name="Coppin Delphine" userId="c4263e53-c1c9-42e2-8978-14ad1a407fe1" providerId="ADAL" clId="{883190B5-3E94-4E39-A005-E31B39676EAE}" dt="2025-02-13T10:43:30.577" v="3947" actId="20577"/>
      <pc:docMkLst>
        <pc:docMk/>
      </pc:docMkLst>
      <pc:sldChg chg="addSp delSp modSp mod">
        <pc:chgData name="Coppin Delphine" userId="c4263e53-c1c9-42e2-8978-14ad1a407fe1" providerId="ADAL" clId="{883190B5-3E94-4E39-A005-E31B39676EAE}" dt="2025-02-11T14:47:47.691" v="635" actId="114"/>
        <pc:sldMkLst>
          <pc:docMk/>
          <pc:sldMk cId="0" sldId="257"/>
        </pc:sldMkLst>
        <pc:spChg chg="add mod ord">
          <ac:chgData name="Coppin Delphine" userId="c4263e53-c1c9-42e2-8978-14ad1a407fe1" providerId="ADAL" clId="{883190B5-3E94-4E39-A005-E31B39676EAE}" dt="2025-02-10T19:55:11.401" v="235" actId="1076"/>
          <ac:spMkLst>
            <pc:docMk/>
            <pc:sldMk cId="0" sldId="257"/>
            <ac:spMk id="3" creationId="{85DAB2DB-CD45-3208-86B7-619AC417313E}"/>
          </ac:spMkLst>
        </pc:spChg>
        <pc:spChg chg="add del mod ord">
          <ac:chgData name="Coppin Delphine" userId="c4263e53-c1c9-42e2-8978-14ad1a407fe1" providerId="ADAL" clId="{883190B5-3E94-4E39-A005-E31B39676EAE}" dt="2025-02-11T14:47:47.691" v="635" actId="114"/>
          <ac:spMkLst>
            <pc:docMk/>
            <pc:sldMk cId="0" sldId="257"/>
            <ac:spMk id="68" creationId="{00000000-0000-0000-0000-000000000000}"/>
          </ac:spMkLst>
        </pc:spChg>
        <pc:picChg chg="mod">
          <ac:chgData name="Coppin Delphine" userId="c4263e53-c1c9-42e2-8978-14ad1a407fe1" providerId="ADAL" clId="{883190B5-3E94-4E39-A005-E31B39676EAE}" dt="2025-02-10T19:55:26.710" v="238" actId="1076"/>
          <ac:picMkLst>
            <pc:docMk/>
            <pc:sldMk cId="0" sldId="257"/>
            <ac:picMk id="1028" creationId="{DF899823-C413-D3B9-0066-66EFE021446B}"/>
          </ac:picMkLst>
        </pc:picChg>
      </pc:sldChg>
      <pc:sldChg chg="del">
        <pc:chgData name="Coppin Delphine" userId="c4263e53-c1c9-42e2-8978-14ad1a407fe1" providerId="ADAL" clId="{883190B5-3E94-4E39-A005-E31B39676EAE}" dt="2025-02-12T10:20:51.316" v="3292" actId="2696"/>
        <pc:sldMkLst>
          <pc:docMk/>
          <pc:sldMk cId="3634631651" sldId="333"/>
        </pc:sldMkLst>
      </pc:sldChg>
      <pc:sldChg chg="addSp delSp modSp mod">
        <pc:chgData name="Coppin Delphine" userId="c4263e53-c1c9-42e2-8978-14ad1a407fe1" providerId="ADAL" clId="{883190B5-3E94-4E39-A005-E31B39676EAE}" dt="2025-02-12T08:06:32.820" v="2296" actId="20577"/>
        <pc:sldMkLst>
          <pc:docMk/>
          <pc:sldMk cId="3113611501" sldId="334"/>
        </pc:sldMkLst>
        <pc:spChg chg="add mod">
          <ac:chgData name="Coppin Delphine" userId="c4263e53-c1c9-42e2-8978-14ad1a407fe1" providerId="ADAL" clId="{883190B5-3E94-4E39-A005-E31B39676EAE}" dt="2025-02-11T14:58:54.355" v="1320" actId="1076"/>
          <ac:spMkLst>
            <pc:docMk/>
            <pc:sldMk cId="3113611501" sldId="334"/>
            <ac:spMk id="8" creationId="{F34007A0-1B15-D65A-034E-EA9901FC7023}"/>
          </ac:spMkLst>
        </pc:spChg>
        <pc:graphicFrameChg chg="add mod modGraphic">
          <ac:chgData name="Coppin Delphine" userId="c4263e53-c1c9-42e2-8978-14ad1a407fe1" providerId="ADAL" clId="{883190B5-3E94-4E39-A005-E31B39676EAE}" dt="2025-02-12T08:06:32.820" v="2296" actId="20577"/>
          <ac:graphicFrameMkLst>
            <pc:docMk/>
            <pc:sldMk cId="3113611501" sldId="334"/>
            <ac:graphicFrameMk id="6" creationId="{5C0AF3BD-29ED-AE70-48D8-B5FDFA99E2A4}"/>
          </ac:graphicFrameMkLst>
        </pc:graphicFrameChg>
      </pc:sldChg>
      <pc:sldChg chg="addSp delSp modSp add del mod">
        <pc:chgData name="Coppin Delphine" userId="c4263e53-c1c9-42e2-8978-14ad1a407fe1" providerId="ADAL" clId="{883190B5-3E94-4E39-A005-E31B39676EAE}" dt="2025-02-12T08:20:00.001" v="2341" actId="123"/>
        <pc:sldMkLst>
          <pc:docMk/>
          <pc:sldMk cId="3302404996" sldId="336"/>
        </pc:sldMkLst>
        <pc:spChg chg="mod">
          <ac:chgData name="Coppin Delphine" userId="c4263e53-c1c9-42e2-8978-14ad1a407fe1" providerId="ADAL" clId="{883190B5-3E94-4E39-A005-E31B39676EAE}" dt="2025-02-11T15:10:41.964" v="1493" actId="207"/>
          <ac:spMkLst>
            <pc:docMk/>
            <pc:sldMk cId="3302404996" sldId="336"/>
            <ac:spMk id="4" creationId="{B93407F9-7234-82EC-7B3C-2BB53D764D3F}"/>
          </ac:spMkLst>
        </pc:spChg>
        <pc:graphicFrameChg chg="add mod modGraphic">
          <ac:chgData name="Coppin Delphine" userId="c4263e53-c1c9-42e2-8978-14ad1a407fe1" providerId="ADAL" clId="{883190B5-3E94-4E39-A005-E31B39676EAE}" dt="2025-02-12T08:20:00.001" v="2341" actId="123"/>
          <ac:graphicFrameMkLst>
            <pc:docMk/>
            <pc:sldMk cId="3302404996" sldId="336"/>
            <ac:graphicFrameMk id="2" creationId="{20AB09B8-2D59-1676-8DC2-951FF8827304}"/>
          </ac:graphicFrameMkLst>
        </pc:graphicFrameChg>
      </pc:sldChg>
      <pc:sldChg chg="del">
        <pc:chgData name="Coppin Delphine" userId="c4263e53-c1c9-42e2-8978-14ad1a407fe1" providerId="ADAL" clId="{883190B5-3E94-4E39-A005-E31B39676EAE}" dt="2025-02-12T10:20:41.334" v="3291" actId="2696"/>
        <pc:sldMkLst>
          <pc:docMk/>
          <pc:sldMk cId="4101307422" sldId="337"/>
        </pc:sldMkLst>
      </pc:sldChg>
      <pc:sldChg chg="addSp delSp modSp new mod">
        <pc:chgData name="Coppin Delphine" userId="c4263e53-c1c9-42e2-8978-14ad1a407fe1" providerId="ADAL" clId="{883190B5-3E94-4E39-A005-E31B39676EAE}" dt="2025-02-13T10:16:14.475" v="3919" actId="1076"/>
        <pc:sldMkLst>
          <pc:docMk/>
          <pc:sldMk cId="823738765" sldId="338"/>
        </pc:sldMkLst>
        <pc:spChg chg="add mod">
          <ac:chgData name="Coppin Delphine" userId="c4263e53-c1c9-42e2-8978-14ad1a407fe1" providerId="ADAL" clId="{883190B5-3E94-4E39-A005-E31B39676EAE}" dt="2025-02-13T10:15:07.089" v="3898" actId="20577"/>
          <ac:spMkLst>
            <pc:docMk/>
            <pc:sldMk cId="823738765" sldId="338"/>
            <ac:spMk id="2" creationId="{E6A9D3C7-A725-2046-A448-C6EB298DF696}"/>
          </ac:spMkLst>
        </pc:spChg>
        <pc:spChg chg="add mod">
          <ac:chgData name="Coppin Delphine" userId="c4263e53-c1c9-42e2-8978-14ad1a407fe1" providerId="ADAL" clId="{883190B5-3E94-4E39-A005-E31B39676EAE}" dt="2025-02-13T10:16:10.477" v="3918" actId="1076"/>
          <ac:spMkLst>
            <pc:docMk/>
            <pc:sldMk cId="823738765" sldId="338"/>
            <ac:spMk id="4" creationId="{DA3677C6-C626-6631-9827-D1437F132417}"/>
          </ac:spMkLst>
        </pc:spChg>
        <pc:picChg chg="add mod">
          <ac:chgData name="Coppin Delphine" userId="c4263e53-c1c9-42e2-8978-14ad1a407fe1" providerId="ADAL" clId="{883190B5-3E94-4E39-A005-E31B39676EAE}" dt="2025-02-13T10:16:14.475" v="3919" actId="1076"/>
          <ac:picMkLst>
            <pc:docMk/>
            <pc:sldMk cId="823738765" sldId="338"/>
            <ac:picMk id="2050" creationId="{7CC95E44-CA24-100F-9446-5E25D7A2C63C}"/>
          </ac:picMkLst>
        </pc:picChg>
      </pc:sldChg>
      <pc:sldChg chg="addSp modSp add mod">
        <pc:chgData name="Coppin Delphine" userId="c4263e53-c1c9-42e2-8978-14ad1a407fe1" providerId="ADAL" clId="{883190B5-3E94-4E39-A005-E31B39676EAE}" dt="2025-02-13T10:16:33.363" v="3923" actId="1076"/>
        <pc:sldMkLst>
          <pc:docMk/>
          <pc:sldMk cId="773962028" sldId="339"/>
        </pc:sldMkLst>
        <pc:spChg chg="mod">
          <ac:chgData name="Coppin Delphine" userId="c4263e53-c1c9-42e2-8978-14ad1a407fe1" providerId="ADAL" clId="{883190B5-3E94-4E39-A005-E31B39676EAE}" dt="2025-02-13T10:16:24.876" v="3920" actId="20577"/>
          <ac:spMkLst>
            <pc:docMk/>
            <pc:sldMk cId="773962028" sldId="339"/>
            <ac:spMk id="2" creationId="{75945CDD-882E-0A17-0CBB-08FD050F7093}"/>
          </ac:spMkLst>
        </pc:spChg>
        <pc:spChg chg="add mod">
          <ac:chgData name="Coppin Delphine" userId="c4263e53-c1c9-42e2-8978-14ad1a407fe1" providerId="ADAL" clId="{883190B5-3E94-4E39-A005-E31B39676EAE}" dt="2025-02-13T10:16:33.363" v="3923" actId="1076"/>
          <ac:spMkLst>
            <pc:docMk/>
            <pc:sldMk cId="773962028" sldId="339"/>
            <ac:spMk id="3" creationId="{99BE487F-2E3C-ED1C-424A-009E267947C9}"/>
          </ac:spMkLst>
        </pc:spChg>
        <pc:spChg chg="add mod">
          <ac:chgData name="Coppin Delphine" userId="c4263e53-c1c9-42e2-8978-14ad1a407fe1" providerId="ADAL" clId="{883190B5-3E94-4E39-A005-E31B39676EAE}" dt="2025-02-13T10:16:26.464" v="3921"/>
          <ac:spMkLst>
            <pc:docMk/>
            <pc:sldMk cId="773962028" sldId="339"/>
            <ac:spMk id="4" creationId="{5B88F37C-F65F-FCEC-BB96-E3C14523FEEC}"/>
          </ac:spMkLst>
        </pc:spChg>
        <pc:picChg chg="mod">
          <ac:chgData name="Coppin Delphine" userId="c4263e53-c1c9-42e2-8978-14ad1a407fe1" providerId="ADAL" clId="{883190B5-3E94-4E39-A005-E31B39676EAE}" dt="2025-02-13T10:16:29.270" v="3922" actId="1076"/>
          <ac:picMkLst>
            <pc:docMk/>
            <pc:sldMk cId="773962028" sldId="339"/>
            <ac:picMk id="2050" creationId="{BCDC9894-CE9E-A01B-4A4B-98E762D694D2}"/>
          </ac:picMkLst>
        </pc:picChg>
      </pc:sldChg>
      <pc:sldChg chg="addSp delSp modSp add mod">
        <pc:chgData name="Coppin Delphine" userId="c4263e53-c1c9-42e2-8978-14ad1a407fe1" providerId="ADAL" clId="{883190B5-3E94-4E39-A005-E31B39676EAE}" dt="2025-02-12T10:21:32.779" v="3294" actId="1076"/>
        <pc:sldMkLst>
          <pc:docMk/>
          <pc:sldMk cId="1347447548" sldId="340"/>
        </pc:sldMkLst>
        <pc:spChg chg="add mod">
          <ac:chgData name="Coppin Delphine" userId="c4263e53-c1c9-42e2-8978-14ad1a407fe1" providerId="ADAL" clId="{883190B5-3E94-4E39-A005-E31B39676EAE}" dt="2025-02-12T10:19:20.646" v="3268" actId="20577"/>
          <ac:spMkLst>
            <pc:docMk/>
            <pc:sldMk cId="1347447548" sldId="340"/>
            <ac:spMk id="2" creationId="{1B237F8E-BED0-C003-DCC3-DEC38D3A3855}"/>
          </ac:spMkLst>
        </pc:spChg>
        <pc:spChg chg="mod">
          <ac:chgData name="Coppin Delphine" userId="c4263e53-c1c9-42e2-8978-14ad1a407fe1" providerId="ADAL" clId="{883190B5-3E94-4E39-A005-E31B39676EAE}" dt="2025-02-12T10:21:32.779" v="3294" actId="1076"/>
          <ac:spMkLst>
            <pc:docMk/>
            <pc:sldMk cId="1347447548" sldId="340"/>
            <ac:spMk id="4" creationId="{2D491A2D-9AE2-8625-197D-F3816B41C5BF}"/>
          </ac:spMkLst>
        </pc:spChg>
        <pc:spChg chg="del">
          <ac:chgData name="Coppin Delphine" userId="c4263e53-c1c9-42e2-8978-14ad1a407fe1" providerId="ADAL" clId="{883190B5-3E94-4E39-A005-E31B39676EAE}" dt="2025-02-12T10:15:05.479" v="2995" actId="478"/>
          <ac:spMkLst>
            <pc:docMk/>
            <pc:sldMk cId="1347447548" sldId="340"/>
            <ac:spMk id="5" creationId="{5A8DBE3D-62B0-8A38-57DC-527305A58E12}"/>
          </ac:spMkLst>
        </pc:spChg>
      </pc:sldChg>
      <pc:sldChg chg="addSp delSp modSp add del mod">
        <pc:chgData name="Coppin Delphine" userId="c4263e53-c1c9-42e2-8978-14ad1a407fe1" providerId="ADAL" clId="{883190B5-3E94-4E39-A005-E31B39676EAE}" dt="2025-02-12T09:30:20.224" v="2840" actId="478"/>
        <pc:sldMkLst>
          <pc:docMk/>
          <pc:sldMk cId="1260581818" sldId="341"/>
        </pc:sldMkLst>
        <pc:spChg chg="add del mod">
          <ac:chgData name="Coppin Delphine" userId="c4263e53-c1c9-42e2-8978-14ad1a407fe1" providerId="ADAL" clId="{883190B5-3E94-4E39-A005-E31B39676EAE}" dt="2025-02-12T09:30:18.842" v="2839" actId="478"/>
          <ac:spMkLst>
            <pc:docMk/>
            <pc:sldMk cId="1260581818" sldId="341"/>
            <ac:spMk id="3" creationId="{6D0B237C-88D7-359F-3115-9632DBD81B73}"/>
          </ac:spMkLst>
        </pc:spChg>
        <pc:spChg chg="mod">
          <ac:chgData name="Coppin Delphine" userId="c4263e53-c1c9-42e2-8978-14ad1a407fe1" providerId="ADAL" clId="{883190B5-3E94-4E39-A005-E31B39676EAE}" dt="2025-02-11T15:10:46.002" v="1494" actId="207"/>
          <ac:spMkLst>
            <pc:docMk/>
            <pc:sldMk cId="1260581818" sldId="341"/>
            <ac:spMk id="4" creationId="{9CD22509-CAB4-9AD8-417A-CA73A8809C94}"/>
          </ac:spMkLst>
        </pc:spChg>
        <pc:spChg chg="add del mod">
          <ac:chgData name="Coppin Delphine" userId="c4263e53-c1c9-42e2-8978-14ad1a407fe1" providerId="ADAL" clId="{883190B5-3E94-4E39-A005-E31B39676EAE}" dt="2025-02-12T09:30:20.224" v="2840" actId="478"/>
          <ac:spMkLst>
            <pc:docMk/>
            <pc:sldMk cId="1260581818" sldId="341"/>
            <ac:spMk id="5" creationId="{8BC78E05-8EE7-87B0-9D33-4B01E7BB5239}"/>
          </ac:spMkLst>
        </pc:spChg>
        <pc:graphicFrameChg chg="add mod modGraphic">
          <ac:chgData name="Coppin Delphine" userId="c4263e53-c1c9-42e2-8978-14ad1a407fe1" providerId="ADAL" clId="{883190B5-3E94-4E39-A005-E31B39676EAE}" dt="2025-02-12T08:58:45.785" v="2804" actId="14100"/>
          <ac:graphicFrameMkLst>
            <pc:docMk/>
            <pc:sldMk cId="1260581818" sldId="341"/>
            <ac:graphicFrameMk id="2" creationId="{E0E2E358-1225-AB16-8404-13968085BEE7}"/>
          </ac:graphicFrameMkLst>
        </pc:graphicFrameChg>
      </pc:sldChg>
      <pc:sldChg chg="addSp delSp modSp add del mod ord setBg">
        <pc:chgData name="Coppin Delphine" userId="c4263e53-c1c9-42e2-8978-14ad1a407fe1" providerId="ADAL" clId="{883190B5-3E94-4E39-A005-E31B39676EAE}" dt="2025-02-12T09:29:58.605" v="2835" actId="2696"/>
        <pc:sldMkLst>
          <pc:docMk/>
          <pc:sldMk cId="3268730039" sldId="342"/>
        </pc:sldMkLst>
        <pc:graphicFrameChg chg="add mod modGraphic">
          <ac:chgData name="Coppin Delphine" userId="c4263e53-c1c9-42e2-8978-14ad1a407fe1" providerId="ADAL" clId="{883190B5-3E94-4E39-A005-E31B39676EAE}" dt="2025-02-12T08:58:40.089" v="2802" actId="14100"/>
          <ac:graphicFrameMkLst>
            <pc:docMk/>
            <pc:sldMk cId="3268730039" sldId="342"/>
            <ac:graphicFrameMk id="2" creationId="{E3BF295B-2078-62D1-A2E4-4477434BAE50}"/>
          </ac:graphicFrameMkLst>
        </pc:graphicFrameChg>
      </pc:sldChg>
      <pc:sldChg chg="addSp delSp modSp add mod">
        <pc:chgData name="Coppin Delphine" userId="c4263e53-c1c9-42e2-8978-14ad1a407fe1" providerId="ADAL" clId="{883190B5-3E94-4E39-A005-E31B39676EAE}" dt="2025-02-12T08:33:47.780" v="2707" actId="2165"/>
        <pc:sldMkLst>
          <pc:docMk/>
          <pc:sldMk cId="2773551595" sldId="343"/>
        </pc:sldMkLst>
        <pc:spChg chg="mod">
          <ac:chgData name="Coppin Delphine" userId="c4263e53-c1c9-42e2-8978-14ad1a407fe1" providerId="ADAL" clId="{883190B5-3E94-4E39-A005-E31B39676EAE}" dt="2025-02-11T15:11:47.126" v="1504"/>
          <ac:spMkLst>
            <pc:docMk/>
            <pc:sldMk cId="2773551595" sldId="343"/>
            <ac:spMk id="4" creationId="{43F4FA13-06C6-E31D-AF24-B43F3436F6E6}"/>
          </ac:spMkLst>
        </pc:spChg>
        <pc:graphicFrameChg chg="add mod modGraphic">
          <ac:chgData name="Coppin Delphine" userId="c4263e53-c1c9-42e2-8978-14ad1a407fe1" providerId="ADAL" clId="{883190B5-3E94-4E39-A005-E31B39676EAE}" dt="2025-02-12T08:33:47.780" v="2707" actId="2165"/>
          <ac:graphicFrameMkLst>
            <pc:docMk/>
            <pc:sldMk cId="2773551595" sldId="343"/>
            <ac:graphicFrameMk id="2" creationId="{A794B625-8695-996F-8FF8-B89688CB3B08}"/>
          </ac:graphicFrameMkLst>
        </pc:graphicFrameChg>
        <pc:graphicFrameChg chg="add del mod modGraphic">
          <ac:chgData name="Coppin Delphine" userId="c4263e53-c1c9-42e2-8978-14ad1a407fe1" providerId="ADAL" clId="{883190B5-3E94-4E39-A005-E31B39676EAE}" dt="2025-02-12T08:30:43.454" v="2569" actId="478"/>
          <ac:graphicFrameMkLst>
            <pc:docMk/>
            <pc:sldMk cId="2773551595" sldId="343"/>
            <ac:graphicFrameMk id="3" creationId="{F3B25397-B2A9-D21B-BA2F-C4D0358D2AE4}"/>
          </ac:graphicFrameMkLst>
        </pc:graphicFrameChg>
      </pc:sldChg>
      <pc:sldChg chg="addSp delSp modSp add mod ord">
        <pc:chgData name="Coppin Delphine" userId="c4263e53-c1c9-42e2-8978-14ad1a407fe1" providerId="ADAL" clId="{883190B5-3E94-4E39-A005-E31B39676EAE}" dt="2025-02-13T10:41:56.599" v="3946" actId="1076"/>
        <pc:sldMkLst>
          <pc:docMk/>
          <pc:sldMk cId="2764186441" sldId="344"/>
        </pc:sldMkLst>
        <pc:spChg chg="add mod">
          <ac:chgData name="Coppin Delphine" userId="c4263e53-c1c9-42e2-8978-14ad1a407fe1" providerId="ADAL" clId="{883190B5-3E94-4E39-A005-E31B39676EAE}" dt="2025-02-13T10:41:46.444" v="3943" actId="1076"/>
          <ac:spMkLst>
            <pc:docMk/>
            <pc:sldMk cId="2764186441" sldId="344"/>
            <ac:spMk id="2" creationId="{7A09C9F8-52E4-3A78-3847-7999DE2C159D}"/>
          </ac:spMkLst>
        </pc:spChg>
        <pc:spChg chg="mod">
          <ac:chgData name="Coppin Delphine" userId="c4263e53-c1c9-42e2-8978-14ad1a407fe1" providerId="ADAL" clId="{883190B5-3E94-4E39-A005-E31B39676EAE}" dt="2025-02-12T08:39:44.520" v="2731" actId="20577"/>
          <ac:spMkLst>
            <pc:docMk/>
            <pc:sldMk cId="2764186441" sldId="344"/>
            <ac:spMk id="4" creationId="{FF00D2B5-D3C5-DED1-8C09-27416A02F475}"/>
          </ac:spMkLst>
        </pc:spChg>
        <pc:spChg chg="add mod">
          <ac:chgData name="Coppin Delphine" userId="c4263e53-c1c9-42e2-8978-14ad1a407fe1" providerId="ADAL" clId="{883190B5-3E94-4E39-A005-E31B39676EAE}" dt="2025-02-13T10:41:56.599" v="3946" actId="1076"/>
          <ac:spMkLst>
            <pc:docMk/>
            <pc:sldMk cId="2764186441" sldId="344"/>
            <ac:spMk id="5" creationId="{148B450C-7406-7859-170B-BB21F3676782}"/>
          </ac:spMkLst>
        </pc:spChg>
        <pc:graphicFrameChg chg="add mod modGraphic">
          <ac:chgData name="Coppin Delphine" userId="c4263e53-c1c9-42e2-8978-14ad1a407fe1" providerId="ADAL" clId="{883190B5-3E94-4E39-A005-E31B39676EAE}" dt="2025-02-12T08:39:38.154" v="2727" actId="1076"/>
          <ac:graphicFrameMkLst>
            <pc:docMk/>
            <pc:sldMk cId="2764186441" sldId="344"/>
            <ac:graphicFrameMk id="3" creationId="{B55246B9-AD42-3E2E-6BEB-296E0065A4F7}"/>
          </ac:graphicFrameMkLst>
        </pc:graphicFrameChg>
      </pc:sldChg>
      <pc:sldChg chg="addSp delSp modSp add del mod">
        <pc:chgData name="Coppin Delphine" userId="c4263e53-c1c9-42e2-8978-14ad1a407fe1" providerId="ADAL" clId="{883190B5-3E94-4E39-A005-E31B39676EAE}" dt="2025-02-12T08:34:34.151" v="2708" actId="2696"/>
        <pc:sldMkLst>
          <pc:docMk/>
          <pc:sldMk cId="3270513695" sldId="345"/>
        </pc:sldMkLst>
      </pc:sldChg>
      <pc:sldChg chg="modSp add del mod">
        <pc:chgData name="Coppin Delphine" userId="c4263e53-c1c9-42e2-8978-14ad1a407fe1" providerId="ADAL" clId="{883190B5-3E94-4E39-A005-E31B39676EAE}" dt="2025-02-12T08:34:40.983" v="2709" actId="2696"/>
        <pc:sldMkLst>
          <pc:docMk/>
          <pc:sldMk cId="3905949595" sldId="346"/>
        </pc:sldMkLst>
      </pc:sldChg>
      <pc:sldChg chg="addSp delSp modSp new mod">
        <pc:chgData name="Coppin Delphine" userId="c4263e53-c1c9-42e2-8978-14ad1a407fe1" providerId="ADAL" clId="{883190B5-3E94-4E39-A005-E31B39676EAE}" dt="2025-02-13T10:40:15.652" v="3936" actId="478"/>
        <pc:sldMkLst>
          <pc:docMk/>
          <pc:sldMk cId="4087034101" sldId="347"/>
        </pc:sldMkLst>
        <pc:spChg chg="del">
          <ac:chgData name="Coppin Delphine" userId="c4263e53-c1c9-42e2-8978-14ad1a407fe1" providerId="ADAL" clId="{883190B5-3E94-4E39-A005-E31B39676EAE}" dt="2025-02-12T07:42:51.682" v="2106" actId="478"/>
          <ac:spMkLst>
            <pc:docMk/>
            <pc:sldMk cId="4087034101" sldId="347"/>
            <ac:spMk id="2" creationId="{35D17C02-3F77-603E-B78F-5E9134FC3B0A}"/>
          </ac:spMkLst>
        </pc:spChg>
        <pc:spChg chg="add del mod">
          <ac:chgData name="Coppin Delphine" userId="c4263e53-c1c9-42e2-8978-14ad1a407fe1" providerId="ADAL" clId="{883190B5-3E94-4E39-A005-E31B39676EAE}" dt="2025-02-13T10:40:15.652" v="3936" actId="478"/>
          <ac:spMkLst>
            <pc:docMk/>
            <pc:sldMk cId="4087034101" sldId="347"/>
            <ac:spMk id="3" creationId="{9A9F72F2-BC89-9F6C-CD24-0E0EE7ECD7B4}"/>
          </ac:spMkLst>
        </pc:spChg>
        <pc:spChg chg="del">
          <ac:chgData name="Coppin Delphine" userId="c4263e53-c1c9-42e2-8978-14ad1a407fe1" providerId="ADAL" clId="{883190B5-3E94-4E39-A005-E31B39676EAE}" dt="2025-02-12T07:42:53.889" v="2107" actId="478"/>
          <ac:spMkLst>
            <pc:docMk/>
            <pc:sldMk cId="4087034101" sldId="347"/>
            <ac:spMk id="3" creationId="{CED08036-C94C-0467-7DFC-785B539B4415}"/>
          </ac:spMkLst>
        </pc:spChg>
        <pc:spChg chg="del">
          <ac:chgData name="Coppin Delphine" userId="c4263e53-c1c9-42e2-8978-14ad1a407fe1" providerId="ADAL" clId="{883190B5-3E94-4E39-A005-E31B39676EAE}" dt="2025-02-12T07:42:24.739" v="2039"/>
          <ac:spMkLst>
            <pc:docMk/>
            <pc:sldMk cId="4087034101" sldId="347"/>
            <ac:spMk id="4" creationId="{092892EE-B281-9DD7-BF27-291802F8A7EB}"/>
          </ac:spMkLst>
        </pc:spChg>
        <pc:spChg chg="add mod">
          <ac:chgData name="Coppin Delphine" userId="c4263e53-c1c9-42e2-8978-14ad1a407fe1" providerId="ADAL" clId="{883190B5-3E94-4E39-A005-E31B39676EAE}" dt="2025-02-12T08:05:07.642" v="2284" actId="114"/>
          <ac:spMkLst>
            <pc:docMk/>
            <pc:sldMk cId="4087034101" sldId="347"/>
            <ac:spMk id="5" creationId="{E6A5EAF0-AB94-1B87-C131-619191C1E48A}"/>
          </ac:spMkLst>
        </pc:spChg>
        <pc:spChg chg="add mod">
          <ac:chgData name="Coppin Delphine" userId="c4263e53-c1c9-42e2-8978-14ad1a407fe1" providerId="ADAL" clId="{883190B5-3E94-4E39-A005-E31B39676EAE}" dt="2025-02-12T07:57:40.439" v="2109" actId="14100"/>
          <ac:spMkLst>
            <pc:docMk/>
            <pc:sldMk cId="4087034101" sldId="347"/>
            <ac:spMk id="6" creationId="{85CF36FE-6225-2D62-C614-0BF2360B44E4}"/>
          </ac:spMkLst>
        </pc:spChg>
        <pc:spChg chg="add mod">
          <ac:chgData name="Coppin Delphine" userId="c4263e53-c1c9-42e2-8978-14ad1a407fe1" providerId="ADAL" clId="{883190B5-3E94-4E39-A005-E31B39676EAE}" dt="2025-02-12T07:59:45.422" v="2133" actId="208"/>
          <ac:spMkLst>
            <pc:docMk/>
            <pc:sldMk cId="4087034101" sldId="347"/>
            <ac:spMk id="7" creationId="{5E590575-3E1C-04C1-AD0E-DAA0D36CF316}"/>
          </ac:spMkLst>
        </pc:spChg>
        <pc:spChg chg="add mod">
          <ac:chgData name="Coppin Delphine" userId="c4263e53-c1c9-42e2-8978-14ad1a407fe1" providerId="ADAL" clId="{883190B5-3E94-4E39-A005-E31B39676EAE}" dt="2025-02-12T08:01:48.920" v="2176" actId="208"/>
          <ac:spMkLst>
            <pc:docMk/>
            <pc:sldMk cId="4087034101" sldId="347"/>
            <ac:spMk id="8" creationId="{41DE1B3F-951D-1772-6363-503CA831A246}"/>
          </ac:spMkLst>
        </pc:spChg>
        <pc:spChg chg="add mod">
          <ac:chgData name="Coppin Delphine" userId="c4263e53-c1c9-42e2-8978-14ad1a407fe1" providerId="ADAL" clId="{883190B5-3E94-4E39-A005-E31B39676EAE}" dt="2025-02-12T10:07:40.607" v="2896" actId="208"/>
          <ac:spMkLst>
            <pc:docMk/>
            <pc:sldMk cId="4087034101" sldId="347"/>
            <ac:spMk id="9" creationId="{A0529DCE-1CDB-8DF9-20D1-898987135E50}"/>
          </ac:spMkLst>
        </pc:spChg>
        <pc:spChg chg="add del mod">
          <ac:chgData name="Coppin Delphine" userId="c4263e53-c1c9-42e2-8978-14ad1a407fe1" providerId="ADAL" clId="{883190B5-3E94-4E39-A005-E31B39676EAE}" dt="2025-02-13T10:40:12.646" v="3935" actId="478"/>
          <ac:spMkLst>
            <pc:docMk/>
            <pc:sldMk cId="4087034101" sldId="347"/>
            <ac:spMk id="10" creationId="{5FDF1528-1FE9-6BAB-CBDD-6729EDC8985F}"/>
          </ac:spMkLst>
        </pc:spChg>
        <pc:spChg chg="add mod">
          <ac:chgData name="Coppin Delphine" userId="c4263e53-c1c9-42e2-8978-14ad1a407fe1" providerId="ADAL" clId="{883190B5-3E94-4E39-A005-E31B39676EAE}" dt="2025-02-12T08:02:05.004" v="2181" actId="1076"/>
          <ac:spMkLst>
            <pc:docMk/>
            <pc:sldMk cId="4087034101" sldId="347"/>
            <ac:spMk id="14" creationId="{38217557-37B3-84F3-287D-1213A7954F5A}"/>
          </ac:spMkLst>
        </pc:spChg>
        <pc:spChg chg="add mod">
          <ac:chgData name="Coppin Delphine" userId="c4263e53-c1c9-42e2-8978-14ad1a407fe1" providerId="ADAL" clId="{883190B5-3E94-4E39-A005-E31B39676EAE}" dt="2025-02-12T08:02:50.142" v="2229" actId="207"/>
          <ac:spMkLst>
            <pc:docMk/>
            <pc:sldMk cId="4087034101" sldId="347"/>
            <ac:spMk id="19" creationId="{3BDB4BC9-A776-E11F-4784-9F6D040A3BA3}"/>
          </ac:spMkLst>
        </pc:spChg>
        <pc:spChg chg="add mod">
          <ac:chgData name="Coppin Delphine" userId="c4263e53-c1c9-42e2-8978-14ad1a407fe1" providerId="ADAL" clId="{883190B5-3E94-4E39-A005-E31B39676EAE}" dt="2025-02-12T10:07:47.773" v="2897" actId="207"/>
          <ac:spMkLst>
            <pc:docMk/>
            <pc:sldMk cId="4087034101" sldId="347"/>
            <ac:spMk id="23" creationId="{10E0D9FF-5433-5561-7A87-329DCA90653F}"/>
          </ac:spMkLst>
        </pc:spChg>
        <pc:picChg chg="add mod">
          <ac:chgData name="Coppin Delphine" userId="c4263e53-c1c9-42e2-8978-14ad1a407fe1" providerId="ADAL" clId="{883190B5-3E94-4E39-A005-E31B39676EAE}" dt="2025-02-12T07:58:15.708" v="2114" actId="1076"/>
          <ac:picMkLst>
            <pc:docMk/>
            <pc:sldMk cId="4087034101" sldId="347"/>
            <ac:picMk id="1028" creationId="{BF356B96-E4E7-9190-6567-8985B86194C1}"/>
          </ac:picMkLst>
        </pc:picChg>
        <pc:cxnChg chg="add mod">
          <ac:chgData name="Coppin Delphine" userId="c4263e53-c1c9-42e2-8978-14ad1a407fe1" providerId="ADAL" clId="{883190B5-3E94-4E39-A005-E31B39676EAE}" dt="2025-02-12T08:02:02.874" v="2180" actId="14100"/>
          <ac:cxnSpMkLst>
            <pc:docMk/>
            <pc:sldMk cId="4087034101" sldId="347"/>
            <ac:cxnSpMk id="11" creationId="{95D0E56F-5A9F-D205-025C-7FD9CF8740EF}"/>
          </ac:cxnSpMkLst>
        </pc:cxnChg>
        <pc:cxnChg chg="add mod">
          <ac:chgData name="Coppin Delphine" userId="c4263e53-c1c9-42e2-8978-14ad1a407fe1" providerId="ADAL" clId="{883190B5-3E94-4E39-A005-E31B39676EAE}" dt="2025-02-12T08:02:19.660" v="2184" actId="208"/>
          <ac:cxnSpMkLst>
            <pc:docMk/>
            <pc:sldMk cId="4087034101" sldId="347"/>
            <ac:cxnSpMk id="15" creationId="{6704FFEF-24BB-3491-5384-8C0B53EE8B42}"/>
          </ac:cxnSpMkLst>
        </pc:cxnChg>
        <pc:cxnChg chg="add mod">
          <ac:chgData name="Coppin Delphine" userId="c4263e53-c1c9-42e2-8978-14ad1a407fe1" providerId="ADAL" clId="{883190B5-3E94-4E39-A005-E31B39676EAE}" dt="2025-02-12T10:07:49.929" v="2898" actId="208"/>
          <ac:cxnSpMkLst>
            <pc:docMk/>
            <pc:sldMk cId="4087034101" sldId="347"/>
            <ac:cxnSpMk id="20" creationId="{2D44D8C3-8684-CC00-58A8-B8FE3CD34B83}"/>
          </ac:cxnSpMkLst>
        </pc:cxnChg>
        <pc:cxnChg chg="add mod">
          <ac:chgData name="Coppin Delphine" userId="c4263e53-c1c9-42e2-8978-14ad1a407fe1" providerId="ADAL" clId="{883190B5-3E94-4E39-A005-E31B39676EAE}" dt="2025-02-12T08:03:23.101" v="2235"/>
          <ac:cxnSpMkLst>
            <pc:docMk/>
            <pc:sldMk cId="4087034101" sldId="347"/>
            <ac:cxnSpMk id="22" creationId="{7F6DF423-9E2B-7FD5-2547-34660D131A20}"/>
          </ac:cxnSpMkLst>
        </pc:cxnChg>
      </pc:sldChg>
      <pc:sldChg chg="modSp add mod">
        <pc:chgData name="Coppin Delphine" userId="c4263e53-c1c9-42e2-8978-14ad1a407fe1" providerId="ADAL" clId="{883190B5-3E94-4E39-A005-E31B39676EAE}" dt="2025-02-12T10:08:10.170" v="2904" actId="207"/>
        <pc:sldMkLst>
          <pc:docMk/>
          <pc:sldMk cId="1202510459" sldId="348"/>
        </pc:sldMkLst>
        <pc:spChg chg="mod">
          <ac:chgData name="Coppin Delphine" userId="c4263e53-c1c9-42e2-8978-14ad1a407fe1" providerId="ADAL" clId="{883190B5-3E94-4E39-A005-E31B39676EAE}" dt="2025-02-12T08:09:27.719" v="2304" actId="20577"/>
          <ac:spMkLst>
            <pc:docMk/>
            <pc:sldMk cId="1202510459" sldId="348"/>
            <ac:spMk id="5" creationId="{9D2F7076-03E0-CEC0-DB63-C7E2089FA061}"/>
          </ac:spMkLst>
        </pc:spChg>
        <pc:spChg chg="mod">
          <ac:chgData name="Coppin Delphine" userId="c4263e53-c1c9-42e2-8978-14ad1a407fe1" providerId="ADAL" clId="{883190B5-3E94-4E39-A005-E31B39676EAE}" dt="2025-02-12T10:07:54.592" v="2899" actId="208"/>
          <ac:spMkLst>
            <pc:docMk/>
            <pc:sldMk cId="1202510459" sldId="348"/>
            <ac:spMk id="8" creationId="{B997D670-9262-AF22-3AC7-471503801DC3}"/>
          </ac:spMkLst>
        </pc:spChg>
        <pc:spChg chg="mod">
          <ac:chgData name="Coppin Delphine" userId="c4263e53-c1c9-42e2-8978-14ad1a407fe1" providerId="ADAL" clId="{883190B5-3E94-4E39-A005-E31B39676EAE}" dt="2025-02-12T10:07:59.815" v="2900" actId="208"/>
          <ac:spMkLst>
            <pc:docMk/>
            <pc:sldMk cId="1202510459" sldId="348"/>
            <ac:spMk id="9" creationId="{BCCFA106-E871-D622-7715-31211C0811FA}"/>
          </ac:spMkLst>
        </pc:spChg>
        <pc:spChg chg="mod">
          <ac:chgData name="Coppin Delphine" userId="c4263e53-c1c9-42e2-8978-14ad1a407fe1" providerId="ADAL" clId="{883190B5-3E94-4E39-A005-E31B39676EAE}" dt="2025-02-12T10:08:07.532" v="2903" actId="207"/>
          <ac:spMkLst>
            <pc:docMk/>
            <pc:sldMk cId="1202510459" sldId="348"/>
            <ac:spMk id="19" creationId="{3DCE77DF-E8E6-A905-1EA4-682FB169F36A}"/>
          </ac:spMkLst>
        </pc:spChg>
        <pc:spChg chg="mod">
          <ac:chgData name="Coppin Delphine" userId="c4263e53-c1c9-42e2-8978-14ad1a407fe1" providerId="ADAL" clId="{883190B5-3E94-4E39-A005-E31B39676EAE}" dt="2025-02-12T10:08:10.170" v="2904" actId="207"/>
          <ac:spMkLst>
            <pc:docMk/>
            <pc:sldMk cId="1202510459" sldId="348"/>
            <ac:spMk id="23" creationId="{07BC389A-6464-B994-986A-9DA4DFA8780C}"/>
          </ac:spMkLst>
        </pc:spChg>
        <pc:cxnChg chg="mod">
          <ac:chgData name="Coppin Delphine" userId="c4263e53-c1c9-42e2-8978-14ad1a407fe1" providerId="ADAL" clId="{883190B5-3E94-4E39-A005-E31B39676EAE}" dt="2025-02-12T10:08:01.889" v="2901" actId="208"/>
          <ac:cxnSpMkLst>
            <pc:docMk/>
            <pc:sldMk cId="1202510459" sldId="348"/>
            <ac:cxnSpMk id="15" creationId="{32B51029-2686-C9A0-7863-9E9490206E78}"/>
          </ac:cxnSpMkLst>
        </pc:cxnChg>
        <pc:cxnChg chg="mod">
          <ac:chgData name="Coppin Delphine" userId="c4263e53-c1c9-42e2-8978-14ad1a407fe1" providerId="ADAL" clId="{883190B5-3E94-4E39-A005-E31B39676EAE}" dt="2025-02-12T10:08:04.520" v="2902" actId="208"/>
          <ac:cxnSpMkLst>
            <pc:docMk/>
            <pc:sldMk cId="1202510459" sldId="348"/>
            <ac:cxnSpMk id="20" creationId="{06AA5599-7364-75D1-BFF2-5B73C8E84E0B}"/>
          </ac:cxnSpMkLst>
        </pc:cxnChg>
      </pc:sldChg>
      <pc:sldChg chg="addSp modSp add mod">
        <pc:chgData name="Coppin Delphine" userId="c4263e53-c1c9-42e2-8978-14ad1a407fe1" providerId="ADAL" clId="{883190B5-3E94-4E39-A005-E31B39676EAE}" dt="2025-02-12T10:12:33.609" v="2910" actId="20577"/>
        <pc:sldMkLst>
          <pc:docMk/>
          <pc:sldMk cId="2006342091" sldId="349"/>
        </pc:sldMkLst>
        <pc:spChg chg="add">
          <ac:chgData name="Coppin Delphine" userId="c4263e53-c1c9-42e2-8978-14ad1a407fe1" providerId="ADAL" clId="{883190B5-3E94-4E39-A005-E31B39676EAE}" dt="2025-02-12T08:21:54.162" v="2343" actId="11529"/>
          <ac:spMkLst>
            <pc:docMk/>
            <pc:sldMk cId="2006342091" sldId="349"/>
            <ac:spMk id="3" creationId="{160C164B-AA94-0FDB-4BDC-287AB0484863}"/>
          </ac:spMkLst>
        </pc:spChg>
        <pc:spChg chg="add mod">
          <ac:chgData name="Coppin Delphine" userId="c4263e53-c1c9-42e2-8978-14ad1a407fe1" providerId="ADAL" clId="{883190B5-3E94-4E39-A005-E31B39676EAE}" dt="2025-02-12T10:12:33.609" v="2910" actId="20577"/>
          <ac:spMkLst>
            <pc:docMk/>
            <pc:sldMk cId="2006342091" sldId="349"/>
            <ac:spMk id="5" creationId="{00E38C21-7D19-391E-8D03-9C5DA940D620}"/>
          </ac:spMkLst>
        </pc:spChg>
      </pc:sldChg>
      <pc:sldChg chg="modSp add mod">
        <pc:chgData name="Coppin Delphine" userId="c4263e53-c1c9-42e2-8978-14ad1a407fe1" providerId="ADAL" clId="{883190B5-3E94-4E39-A005-E31B39676EAE}" dt="2025-02-12T08:53:32.271" v="2744" actId="1076"/>
        <pc:sldMkLst>
          <pc:docMk/>
          <pc:sldMk cId="370444431" sldId="350"/>
        </pc:sldMkLst>
        <pc:spChg chg="mod">
          <ac:chgData name="Coppin Delphine" userId="c4263e53-c1c9-42e2-8978-14ad1a407fe1" providerId="ADAL" clId="{883190B5-3E94-4E39-A005-E31B39676EAE}" dt="2025-02-12T08:39:48.074" v="2735" actId="20577"/>
          <ac:spMkLst>
            <pc:docMk/>
            <pc:sldMk cId="370444431" sldId="350"/>
            <ac:spMk id="4" creationId="{5301A783-050B-D47F-037C-F21EC71433F9}"/>
          </ac:spMkLst>
        </pc:spChg>
        <pc:graphicFrameChg chg="mod modGraphic">
          <ac:chgData name="Coppin Delphine" userId="c4263e53-c1c9-42e2-8978-14ad1a407fe1" providerId="ADAL" clId="{883190B5-3E94-4E39-A005-E31B39676EAE}" dt="2025-02-12T08:53:32.271" v="2744" actId="1076"/>
          <ac:graphicFrameMkLst>
            <pc:docMk/>
            <pc:sldMk cId="370444431" sldId="350"/>
            <ac:graphicFrameMk id="3" creationId="{123B17BF-DB26-247F-B29B-0D6B532A1827}"/>
          </ac:graphicFrameMkLst>
        </pc:graphicFrameChg>
      </pc:sldChg>
      <pc:sldChg chg="modSp add mod">
        <pc:chgData name="Coppin Delphine" userId="c4263e53-c1c9-42e2-8978-14ad1a407fe1" providerId="ADAL" clId="{883190B5-3E94-4E39-A005-E31B39676EAE}" dt="2025-02-12T08:54:15.228" v="2749" actId="207"/>
        <pc:sldMkLst>
          <pc:docMk/>
          <pc:sldMk cId="3636530" sldId="351"/>
        </pc:sldMkLst>
        <pc:graphicFrameChg chg="modGraphic">
          <ac:chgData name="Coppin Delphine" userId="c4263e53-c1c9-42e2-8978-14ad1a407fe1" providerId="ADAL" clId="{883190B5-3E94-4E39-A005-E31B39676EAE}" dt="2025-02-12T08:54:15.228" v="2749" actId="207"/>
          <ac:graphicFrameMkLst>
            <pc:docMk/>
            <pc:sldMk cId="3636530" sldId="351"/>
            <ac:graphicFrameMk id="3" creationId="{C91DBA92-A071-3452-D1F3-3675A35B59D7}"/>
          </ac:graphicFrameMkLst>
        </pc:graphicFrameChg>
      </pc:sldChg>
      <pc:sldChg chg="addSp modSp add mod">
        <pc:chgData name="Coppin Delphine" userId="c4263e53-c1c9-42e2-8978-14ad1a407fe1" providerId="ADAL" clId="{883190B5-3E94-4E39-A005-E31B39676EAE}" dt="2025-02-12T08:57:37.369" v="2782" actId="14100"/>
        <pc:sldMkLst>
          <pc:docMk/>
          <pc:sldMk cId="1923484875" sldId="352"/>
        </pc:sldMkLst>
        <pc:spChg chg="add mod">
          <ac:chgData name="Coppin Delphine" userId="c4263e53-c1c9-42e2-8978-14ad1a407fe1" providerId="ADAL" clId="{883190B5-3E94-4E39-A005-E31B39676EAE}" dt="2025-02-12T08:56:38.276" v="2769" actId="113"/>
          <ac:spMkLst>
            <pc:docMk/>
            <pc:sldMk cId="1923484875" sldId="352"/>
            <ac:spMk id="3" creationId="{B03E9887-EB78-100E-4A5C-22AB28F34D81}"/>
          </ac:spMkLst>
        </pc:spChg>
        <pc:spChg chg="add mod">
          <ac:chgData name="Coppin Delphine" userId="c4263e53-c1c9-42e2-8978-14ad1a407fe1" providerId="ADAL" clId="{883190B5-3E94-4E39-A005-E31B39676EAE}" dt="2025-02-12T08:57:37.369" v="2782" actId="14100"/>
          <ac:spMkLst>
            <pc:docMk/>
            <pc:sldMk cId="1923484875" sldId="352"/>
            <ac:spMk id="5" creationId="{47F2B492-46B1-EEAC-7C9C-C080E44BEA8B}"/>
          </ac:spMkLst>
        </pc:spChg>
        <pc:graphicFrameChg chg="mod modGraphic">
          <ac:chgData name="Coppin Delphine" userId="c4263e53-c1c9-42e2-8978-14ad1a407fe1" providerId="ADAL" clId="{883190B5-3E94-4E39-A005-E31B39676EAE}" dt="2025-02-12T08:55:00.152" v="2760" actId="1076"/>
          <ac:graphicFrameMkLst>
            <pc:docMk/>
            <pc:sldMk cId="1923484875" sldId="352"/>
            <ac:graphicFrameMk id="2" creationId="{0DBCC253-1DD8-1139-256B-77ED82984C2B}"/>
          </ac:graphicFrameMkLst>
        </pc:graphicFrameChg>
      </pc:sldChg>
      <pc:sldChg chg="addSp delSp modSp add mod ord">
        <pc:chgData name="Coppin Delphine" userId="c4263e53-c1c9-42e2-8978-14ad1a407fe1" providerId="ADAL" clId="{883190B5-3E94-4E39-A005-E31B39676EAE}" dt="2025-02-12T09:29:42.199" v="2832"/>
        <pc:sldMkLst>
          <pc:docMk/>
          <pc:sldMk cId="413761397" sldId="353"/>
        </pc:sldMkLst>
        <pc:spChg chg="add del mod">
          <ac:chgData name="Coppin Delphine" userId="c4263e53-c1c9-42e2-8978-14ad1a407fe1" providerId="ADAL" clId="{883190B5-3E94-4E39-A005-E31B39676EAE}" dt="2025-02-12T09:21:23.064" v="2826" actId="478"/>
          <ac:spMkLst>
            <pc:docMk/>
            <pc:sldMk cId="413761397" sldId="353"/>
            <ac:spMk id="3" creationId="{9F86CD8D-6F40-54C6-18B7-3767360A7957}"/>
          </ac:spMkLst>
        </pc:spChg>
        <pc:spChg chg="add del mod">
          <ac:chgData name="Coppin Delphine" userId="c4263e53-c1c9-42e2-8978-14ad1a407fe1" providerId="ADAL" clId="{883190B5-3E94-4E39-A005-E31B39676EAE}" dt="2025-02-12T09:21:24.389" v="2827" actId="478"/>
          <ac:spMkLst>
            <pc:docMk/>
            <pc:sldMk cId="413761397" sldId="353"/>
            <ac:spMk id="5" creationId="{4ECA5A44-F1FF-211B-6F33-847559F054F7}"/>
          </ac:spMkLst>
        </pc:spChg>
      </pc:sldChg>
      <pc:sldChg chg="modSp add mod">
        <pc:chgData name="Coppin Delphine" userId="c4263e53-c1c9-42e2-8978-14ad1a407fe1" providerId="ADAL" clId="{883190B5-3E94-4E39-A005-E31B39676EAE}" dt="2025-02-12T09:29:50.111" v="2834" actId="1076"/>
        <pc:sldMkLst>
          <pc:docMk/>
          <pc:sldMk cId="2483465049" sldId="354"/>
        </pc:sldMkLst>
        <pc:spChg chg="mod">
          <ac:chgData name="Coppin Delphine" userId="c4263e53-c1c9-42e2-8978-14ad1a407fe1" providerId="ADAL" clId="{883190B5-3E94-4E39-A005-E31B39676EAE}" dt="2025-02-12T09:29:47.599" v="2833" actId="1076"/>
          <ac:spMkLst>
            <pc:docMk/>
            <pc:sldMk cId="2483465049" sldId="354"/>
            <ac:spMk id="3" creationId="{D71C40BE-E341-7F50-4505-55F24C8084BD}"/>
          </ac:spMkLst>
        </pc:spChg>
        <pc:spChg chg="mod">
          <ac:chgData name="Coppin Delphine" userId="c4263e53-c1c9-42e2-8978-14ad1a407fe1" providerId="ADAL" clId="{883190B5-3E94-4E39-A005-E31B39676EAE}" dt="2025-02-12T09:29:50.111" v="2834" actId="1076"/>
          <ac:spMkLst>
            <pc:docMk/>
            <pc:sldMk cId="2483465049" sldId="354"/>
            <ac:spMk id="5" creationId="{91CB4D73-3248-9204-9C64-C46C7FF515D2}"/>
          </ac:spMkLst>
        </pc:spChg>
      </pc:sldChg>
      <pc:sldChg chg="add">
        <pc:chgData name="Coppin Delphine" userId="c4263e53-c1c9-42e2-8978-14ad1a407fe1" providerId="ADAL" clId="{883190B5-3E94-4E39-A005-E31B39676EAE}" dt="2025-02-12T09:30:15.769" v="2838" actId="2890"/>
        <pc:sldMkLst>
          <pc:docMk/>
          <pc:sldMk cId="3523153189" sldId="355"/>
        </pc:sldMkLst>
      </pc:sldChg>
      <pc:sldChg chg="modSp add mod">
        <pc:chgData name="Coppin Delphine" userId="c4263e53-c1c9-42e2-8978-14ad1a407fe1" providerId="ADAL" clId="{883190B5-3E94-4E39-A005-E31B39676EAE}" dt="2025-02-12T09:44:49.576" v="2853" actId="113"/>
        <pc:sldMkLst>
          <pc:docMk/>
          <pc:sldMk cId="1188481384" sldId="356"/>
        </pc:sldMkLst>
        <pc:spChg chg="mod">
          <ac:chgData name="Coppin Delphine" userId="c4263e53-c1c9-42e2-8978-14ad1a407fe1" providerId="ADAL" clId="{883190B5-3E94-4E39-A005-E31B39676EAE}" dt="2025-02-12T09:38:55.999" v="2843" actId="20577"/>
          <ac:spMkLst>
            <pc:docMk/>
            <pc:sldMk cId="1188481384" sldId="356"/>
            <ac:spMk id="4" creationId="{B358C009-DBE8-603D-2F3F-C0A5BA9C78EF}"/>
          </ac:spMkLst>
        </pc:spChg>
        <pc:graphicFrameChg chg="mod modGraphic">
          <ac:chgData name="Coppin Delphine" userId="c4263e53-c1c9-42e2-8978-14ad1a407fe1" providerId="ADAL" clId="{883190B5-3E94-4E39-A005-E31B39676EAE}" dt="2025-02-12T09:44:49.576" v="2853" actId="113"/>
          <ac:graphicFrameMkLst>
            <pc:docMk/>
            <pc:sldMk cId="1188481384" sldId="356"/>
            <ac:graphicFrameMk id="3" creationId="{DEE28D44-ED03-E8BC-BF3F-6EF4D7A1CC93}"/>
          </ac:graphicFrameMkLst>
        </pc:graphicFrameChg>
      </pc:sldChg>
      <pc:sldChg chg="addSp delSp modSp add mod">
        <pc:chgData name="Coppin Delphine" userId="c4263e53-c1c9-42e2-8978-14ad1a407fe1" providerId="ADAL" clId="{883190B5-3E94-4E39-A005-E31B39676EAE}" dt="2025-02-12T09:57:44.219" v="2895" actId="1076"/>
        <pc:sldMkLst>
          <pc:docMk/>
          <pc:sldMk cId="2641299638" sldId="357"/>
        </pc:sldMkLst>
        <pc:spChg chg="add mod">
          <ac:chgData name="Coppin Delphine" userId="c4263e53-c1c9-42e2-8978-14ad1a407fe1" providerId="ADAL" clId="{883190B5-3E94-4E39-A005-E31B39676EAE}" dt="2025-02-12T09:52:25.901" v="2866" actId="1076"/>
          <ac:spMkLst>
            <pc:docMk/>
            <pc:sldMk cId="2641299638" sldId="357"/>
            <ac:spMk id="2" creationId="{90CD8820-0B8A-51A4-9C27-7C15787C22B5}"/>
          </ac:spMkLst>
        </pc:spChg>
        <pc:spChg chg="add del mod">
          <ac:chgData name="Coppin Delphine" userId="c4263e53-c1c9-42e2-8978-14ad1a407fe1" providerId="ADAL" clId="{883190B5-3E94-4E39-A005-E31B39676EAE}" dt="2025-02-12T09:51:47.716" v="2860" actId="478"/>
          <ac:spMkLst>
            <pc:docMk/>
            <pc:sldMk cId="2641299638" sldId="357"/>
            <ac:spMk id="6" creationId="{E91C76F9-D145-ECC8-3D86-9C35792AE484}"/>
          </ac:spMkLst>
        </pc:spChg>
        <pc:spChg chg="add mod">
          <ac:chgData name="Coppin Delphine" userId="c4263e53-c1c9-42e2-8978-14ad1a407fe1" providerId="ADAL" clId="{883190B5-3E94-4E39-A005-E31B39676EAE}" dt="2025-02-12T09:53:45.052" v="2887" actId="313"/>
          <ac:spMkLst>
            <pc:docMk/>
            <pc:sldMk cId="2641299638" sldId="357"/>
            <ac:spMk id="8" creationId="{EA63BA65-D3B5-4DB6-489A-282948EB6F2B}"/>
          </ac:spMkLst>
        </pc:spChg>
        <pc:graphicFrameChg chg="mod modGraphic">
          <ac:chgData name="Coppin Delphine" userId="c4263e53-c1c9-42e2-8978-14ad1a407fe1" providerId="ADAL" clId="{883190B5-3E94-4E39-A005-E31B39676EAE}" dt="2025-02-12T09:55:04.708" v="2893" actId="113"/>
          <ac:graphicFrameMkLst>
            <pc:docMk/>
            <pc:sldMk cId="2641299638" sldId="357"/>
            <ac:graphicFrameMk id="3" creationId="{23EB15E2-FFDF-D02A-2AA4-EEBA5B0CF976}"/>
          </ac:graphicFrameMkLst>
        </pc:graphicFrameChg>
        <pc:picChg chg="add mod">
          <ac:chgData name="Coppin Delphine" userId="c4263e53-c1c9-42e2-8978-14ad1a407fe1" providerId="ADAL" clId="{883190B5-3E94-4E39-A005-E31B39676EAE}" dt="2025-02-12T09:57:44.219" v="2895" actId="1076"/>
          <ac:picMkLst>
            <pc:docMk/>
            <pc:sldMk cId="2641299638" sldId="357"/>
            <ac:picMk id="3074" creationId="{0819174C-4A8E-17C7-8584-D17AB8B61D23}"/>
          </ac:picMkLst>
        </pc:picChg>
      </pc:sldChg>
      <pc:sldChg chg="addSp modSp new del">
        <pc:chgData name="Coppin Delphine" userId="c4263e53-c1c9-42e2-8978-14ad1a407fe1" providerId="ADAL" clId="{883190B5-3E94-4E39-A005-E31B39676EAE}" dt="2025-02-12T10:23:37.279" v="3297" actId="2696"/>
        <pc:sldMkLst>
          <pc:docMk/>
          <pc:sldMk cId="716495043" sldId="358"/>
        </pc:sldMkLst>
        <pc:graphicFrameChg chg="add mod">
          <ac:chgData name="Coppin Delphine" userId="c4263e53-c1c9-42e2-8978-14ad1a407fe1" providerId="ADAL" clId="{883190B5-3E94-4E39-A005-E31B39676EAE}" dt="2025-02-12T10:23:29.264" v="3296"/>
          <ac:graphicFrameMkLst>
            <pc:docMk/>
            <pc:sldMk cId="716495043" sldId="358"/>
            <ac:graphicFrameMk id="5" creationId="{7981BF56-EDBE-ECC9-D3D1-EFC2B8729590}"/>
          </ac:graphicFrameMkLst>
        </pc:graphicFrameChg>
      </pc:sldChg>
      <pc:sldChg chg="modSp add mod ord">
        <pc:chgData name="Coppin Delphine" userId="c4263e53-c1c9-42e2-8978-14ad1a407fe1" providerId="ADAL" clId="{883190B5-3E94-4E39-A005-E31B39676EAE}" dt="2025-02-13T09:53:56.042" v="3434" actId="113"/>
        <pc:sldMkLst>
          <pc:docMk/>
          <pc:sldMk cId="992365338" sldId="358"/>
        </pc:sldMkLst>
        <pc:spChg chg="mod">
          <ac:chgData name="Coppin Delphine" userId="c4263e53-c1c9-42e2-8978-14ad1a407fe1" providerId="ADAL" clId="{883190B5-3E94-4E39-A005-E31B39676EAE}" dt="2025-02-12T10:24:00" v="3327"/>
          <ac:spMkLst>
            <pc:docMk/>
            <pc:sldMk cId="992365338" sldId="358"/>
            <ac:spMk id="4" creationId="{2A4E27D3-8D9E-E12F-0384-882997DB8F4C}"/>
          </ac:spMkLst>
        </pc:spChg>
        <pc:graphicFrameChg chg="mod modGraphic">
          <ac:chgData name="Coppin Delphine" userId="c4263e53-c1c9-42e2-8978-14ad1a407fe1" providerId="ADAL" clId="{883190B5-3E94-4E39-A005-E31B39676EAE}" dt="2025-02-13T09:53:56.042" v="3434" actId="113"/>
          <ac:graphicFrameMkLst>
            <pc:docMk/>
            <pc:sldMk cId="992365338" sldId="358"/>
            <ac:graphicFrameMk id="3" creationId="{169B3BB3-1016-038E-7E36-B006AD851EA2}"/>
          </ac:graphicFrameMkLst>
        </pc:graphicFrameChg>
      </pc:sldChg>
      <pc:sldChg chg="modSp add del mod">
        <pc:chgData name="Coppin Delphine" userId="c4263e53-c1c9-42e2-8978-14ad1a407fe1" providerId="ADAL" clId="{883190B5-3E94-4E39-A005-E31B39676EAE}" dt="2025-02-12T09:54:59.226" v="2891" actId="2696"/>
        <pc:sldMkLst>
          <pc:docMk/>
          <pc:sldMk cId="2025978220" sldId="358"/>
        </pc:sldMkLst>
        <pc:graphicFrameChg chg="modGraphic">
          <ac:chgData name="Coppin Delphine" userId="c4263e53-c1c9-42e2-8978-14ad1a407fe1" providerId="ADAL" clId="{883190B5-3E94-4E39-A005-E31B39676EAE}" dt="2025-02-12T09:54:26.628" v="2890" actId="113"/>
          <ac:graphicFrameMkLst>
            <pc:docMk/>
            <pc:sldMk cId="2025978220" sldId="358"/>
            <ac:graphicFrameMk id="3" creationId="{B418B6A2-FE78-A143-1200-C9925A48B4AF}"/>
          </ac:graphicFrameMkLst>
        </pc:graphicFrameChg>
      </pc:sldChg>
      <pc:sldChg chg="modSp add mod">
        <pc:chgData name="Coppin Delphine" userId="c4263e53-c1c9-42e2-8978-14ad1a407fe1" providerId="ADAL" clId="{883190B5-3E94-4E39-A005-E31B39676EAE}" dt="2025-02-13T09:57:58.432" v="3443" actId="207"/>
        <pc:sldMkLst>
          <pc:docMk/>
          <pc:sldMk cId="2657187895" sldId="359"/>
        </pc:sldMkLst>
        <pc:spChg chg="mod">
          <ac:chgData name="Coppin Delphine" userId="c4263e53-c1c9-42e2-8978-14ad1a407fe1" providerId="ADAL" clId="{883190B5-3E94-4E39-A005-E31B39676EAE}" dt="2025-02-13T09:57:58.432" v="3443" actId="207"/>
          <ac:spMkLst>
            <pc:docMk/>
            <pc:sldMk cId="2657187895" sldId="359"/>
            <ac:spMk id="4" creationId="{F1741CC7-5C62-F9C1-616B-09CB0F556E8A}"/>
          </ac:spMkLst>
        </pc:spChg>
        <pc:graphicFrameChg chg="mod modGraphic">
          <ac:chgData name="Coppin Delphine" userId="c4263e53-c1c9-42e2-8978-14ad1a407fe1" providerId="ADAL" clId="{883190B5-3E94-4E39-A005-E31B39676EAE}" dt="2025-02-12T10:34:13.113" v="3427" actId="1076"/>
          <ac:graphicFrameMkLst>
            <pc:docMk/>
            <pc:sldMk cId="2657187895" sldId="359"/>
            <ac:graphicFrameMk id="3" creationId="{4C8A7098-271C-C04D-3C99-F973B428A1BA}"/>
          </ac:graphicFrameMkLst>
        </pc:graphicFrameChg>
      </pc:sldChg>
      <pc:sldChg chg="add">
        <pc:chgData name="Coppin Delphine" userId="c4263e53-c1c9-42e2-8978-14ad1a407fe1" providerId="ADAL" clId="{883190B5-3E94-4E39-A005-E31B39676EAE}" dt="2025-02-13T09:53:43.365" v="3428" actId="2890"/>
        <pc:sldMkLst>
          <pc:docMk/>
          <pc:sldMk cId="2599124726" sldId="360"/>
        </pc:sldMkLst>
      </pc:sldChg>
      <pc:sldChg chg="addSp delSp modSp add mod">
        <pc:chgData name="Coppin Delphine" userId="c4263e53-c1c9-42e2-8978-14ad1a407fe1" providerId="ADAL" clId="{883190B5-3E94-4E39-A005-E31B39676EAE}" dt="2025-02-13T10:43:30.577" v="3947" actId="20577"/>
        <pc:sldMkLst>
          <pc:docMk/>
          <pc:sldMk cId="3624306199" sldId="361"/>
        </pc:sldMkLst>
        <pc:spChg chg="mod">
          <ac:chgData name="Coppin Delphine" userId="c4263e53-c1c9-42e2-8978-14ad1a407fe1" providerId="ADAL" clId="{883190B5-3E94-4E39-A005-E31B39676EAE}" dt="2025-02-13T10:04:03.261" v="3605" actId="1076"/>
          <ac:spMkLst>
            <pc:docMk/>
            <pc:sldMk cId="3624306199" sldId="361"/>
            <ac:spMk id="4" creationId="{51F3A791-406C-98CF-96BC-DA82F0800ECC}"/>
          </ac:spMkLst>
        </pc:spChg>
        <pc:spChg chg="add mod">
          <ac:chgData name="Coppin Delphine" userId="c4263e53-c1c9-42e2-8978-14ad1a407fe1" providerId="ADAL" clId="{883190B5-3E94-4E39-A005-E31B39676EAE}" dt="2025-02-13T10:43:30.577" v="3947" actId="20577"/>
          <ac:spMkLst>
            <pc:docMk/>
            <pc:sldMk cId="3624306199" sldId="361"/>
            <ac:spMk id="5" creationId="{3481062B-566E-6AD2-3E6A-2F4F7EF680DD}"/>
          </ac:spMkLst>
        </pc:spChg>
        <pc:spChg chg="add del">
          <ac:chgData name="Coppin Delphine" userId="c4263e53-c1c9-42e2-8978-14ad1a407fe1" providerId="ADAL" clId="{883190B5-3E94-4E39-A005-E31B39676EAE}" dt="2025-02-13T10:00:48.626" v="3514" actId="22"/>
          <ac:spMkLst>
            <pc:docMk/>
            <pc:sldMk cId="3624306199" sldId="361"/>
            <ac:spMk id="7" creationId="{68B11FA3-B776-678B-1299-8144C5C63E97}"/>
          </ac:spMkLst>
        </pc:spChg>
        <pc:graphicFrameChg chg="del">
          <ac:chgData name="Coppin Delphine" userId="c4263e53-c1c9-42e2-8978-14ad1a407fe1" providerId="ADAL" clId="{883190B5-3E94-4E39-A005-E31B39676EAE}" dt="2025-02-13T09:55:59.369" v="3436" actId="478"/>
          <ac:graphicFrameMkLst>
            <pc:docMk/>
            <pc:sldMk cId="3624306199" sldId="361"/>
            <ac:graphicFrameMk id="3" creationId="{A2ECF894-34A8-DA5D-D307-1FB27C9150BB}"/>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FFFB63C-883A-7BA8-A245-5757F09A320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C65B16A-4400-9704-949B-A8851D94650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8100593-CB9E-C44B-9E49-3B9A05E44DCF}" type="datetimeFigureOut">
              <a:rPr lang="fr-FR" smtClean="0"/>
              <a:t>16/05/2025</a:t>
            </a:fld>
            <a:endParaRPr lang="fr-FR"/>
          </a:p>
        </p:txBody>
      </p:sp>
      <p:sp>
        <p:nvSpPr>
          <p:cNvPr id="4" name="Espace réservé du pied de page 3">
            <a:extLst>
              <a:ext uri="{FF2B5EF4-FFF2-40B4-BE49-F238E27FC236}">
                <a16:creationId xmlns:a16="http://schemas.microsoft.com/office/drawing/2014/main" id="{B5205C77-56E0-2AD5-E667-5F2CD597036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740E1D9-87F6-D2C5-0B1A-EB2691DCA9F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0043ACE-A6F2-3647-AF36-71D7CAE04F0D}" type="slidenum">
              <a:rPr lang="fr-FR" smtClean="0"/>
              <a:t>‹N°›</a:t>
            </a:fld>
            <a:endParaRPr lang="fr-FR"/>
          </a:p>
        </p:txBody>
      </p:sp>
    </p:spTree>
    <p:extLst>
      <p:ext uri="{BB962C8B-B14F-4D97-AF65-F5344CB8AC3E}">
        <p14:creationId xmlns:p14="http://schemas.microsoft.com/office/powerpoint/2010/main" val="4187073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D179C6B-F04C-8248-925D-8820A20A657E}" type="datetimeFigureOut">
              <a:rPr lang="fr-FR" smtClean="0"/>
              <a:t>16/05/2025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C359546-56FB-E746-8D33-27DD3FD12758}" type="slidenum">
              <a:rPr lang="fr-FR" smtClean="0"/>
              <a:t>‹N°›</a:t>
            </a:fld>
            <a:endParaRPr lang="fr-FR"/>
          </a:p>
        </p:txBody>
      </p:sp>
    </p:spTree>
    <p:extLst>
      <p:ext uri="{BB962C8B-B14F-4D97-AF65-F5344CB8AC3E}">
        <p14:creationId xmlns:p14="http://schemas.microsoft.com/office/powerpoint/2010/main" val="71617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f5a19e0550_0_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f5a19e0550_0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10</a:t>
            </a:fld>
            <a:endParaRPr lang="fr-FR"/>
          </a:p>
        </p:txBody>
      </p:sp>
    </p:spTree>
    <p:extLst>
      <p:ext uri="{BB962C8B-B14F-4D97-AF65-F5344CB8AC3E}">
        <p14:creationId xmlns:p14="http://schemas.microsoft.com/office/powerpoint/2010/main" val="1783228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11</a:t>
            </a:fld>
            <a:endParaRPr lang="fr-FR"/>
          </a:p>
        </p:txBody>
      </p:sp>
    </p:spTree>
    <p:extLst>
      <p:ext uri="{BB962C8B-B14F-4D97-AF65-F5344CB8AC3E}">
        <p14:creationId xmlns:p14="http://schemas.microsoft.com/office/powerpoint/2010/main" val="2655631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12</a:t>
            </a:fld>
            <a:endParaRPr lang="fr-FR"/>
          </a:p>
        </p:txBody>
      </p:sp>
    </p:spTree>
    <p:extLst>
      <p:ext uri="{BB962C8B-B14F-4D97-AF65-F5344CB8AC3E}">
        <p14:creationId xmlns:p14="http://schemas.microsoft.com/office/powerpoint/2010/main" val="3587923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13</a:t>
            </a:fld>
            <a:endParaRPr lang="fr-FR"/>
          </a:p>
        </p:txBody>
      </p:sp>
    </p:spTree>
    <p:extLst>
      <p:ext uri="{BB962C8B-B14F-4D97-AF65-F5344CB8AC3E}">
        <p14:creationId xmlns:p14="http://schemas.microsoft.com/office/powerpoint/2010/main" val="705138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14</a:t>
            </a:fld>
            <a:endParaRPr lang="fr-FR"/>
          </a:p>
        </p:txBody>
      </p:sp>
    </p:spTree>
    <p:extLst>
      <p:ext uri="{BB962C8B-B14F-4D97-AF65-F5344CB8AC3E}">
        <p14:creationId xmlns:p14="http://schemas.microsoft.com/office/powerpoint/2010/main" val="4225457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15</a:t>
            </a:fld>
            <a:endParaRPr lang="fr-FR"/>
          </a:p>
        </p:txBody>
      </p:sp>
    </p:spTree>
    <p:extLst>
      <p:ext uri="{BB962C8B-B14F-4D97-AF65-F5344CB8AC3E}">
        <p14:creationId xmlns:p14="http://schemas.microsoft.com/office/powerpoint/2010/main" val="424880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16</a:t>
            </a:fld>
            <a:endParaRPr lang="fr-FR"/>
          </a:p>
        </p:txBody>
      </p:sp>
    </p:spTree>
    <p:extLst>
      <p:ext uri="{BB962C8B-B14F-4D97-AF65-F5344CB8AC3E}">
        <p14:creationId xmlns:p14="http://schemas.microsoft.com/office/powerpoint/2010/main" val="661275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17</a:t>
            </a:fld>
            <a:endParaRPr lang="fr-FR"/>
          </a:p>
        </p:txBody>
      </p:sp>
    </p:spTree>
    <p:extLst>
      <p:ext uri="{BB962C8B-B14F-4D97-AF65-F5344CB8AC3E}">
        <p14:creationId xmlns:p14="http://schemas.microsoft.com/office/powerpoint/2010/main" val="2240121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18</a:t>
            </a:fld>
            <a:endParaRPr lang="fr-FR"/>
          </a:p>
        </p:txBody>
      </p:sp>
    </p:spTree>
    <p:extLst>
      <p:ext uri="{BB962C8B-B14F-4D97-AF65-F5344CB8AC3E}">
        <p14:creationId xmlns:p14="http://schemas.microsoft.com/office/powerpoint/2010/main" val="2388274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19</a:t>
            </a:fld>
            <a:endParaRPr lang="fr-FR"/>
          </a:p>
        </p:txBody>
      </p:sp>
    </p:spTree>
    <p:extLst>
      <p:ext uri="{BB962C8B-B14F-4D97-AF65-F5344CB8AC3E}">
        <p14:creationId xmlns:p14="http://schemas.microsoft.com/office/powerpoint/2010/main" val="45728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2</a:t>
            </a:fld>
            <a:endParaRPr lang="fr-FR"/>
          </a:p>
        </p:txBody>
      </p:sp>
    </p:spTree>
    <p:extLst>
      <p:ext uri="{BB962C8B-B14F-4D97-AF65-F5344CB8AC3E}">
        <p14:creationId xmlns:p14="http://schemas.microsoft.com/office/powerpoint/2010/main" val="3328620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6F05C-031E-8D08-B90A-F207BB53D3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2F60281-7B5A-8B15-E65C-8BE6FA2B775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90ADAA1-6017-ECD9-548F-197BE58918E0}"/>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982CD333-8A61-738B-FA93-0A4C4C63D44A}"/>
              </a:ext>
            </a:extLst>
          </p:cNvPr>
          <p:cNvSpPr>
            <a:spLocks noGrp="1"/>
          </p:cNvSpPr>
          <p:nvPr>
            <p:ph type="sldNum" sz="quarter" idx="5"/>
          </p:nvPr>
        </p:nvSpPr>
        <p:spPr/>
        <p:txBody>
          <a:bodyPr/>
          <a:lstStyle/>
          <a:p>
            <a:fld id="{AC359546-56FB-E746-8D33-27DD3FD12758}" type="slidenum">
              <a:rPr lang="fr-FR" smtClean="0"/>
              <a:t>20</a:t>
            </a:fld>
            <a:endParaRPr lang="fr-FR"/>
          </a:p>
        </p:txBody>
      </p:sp>
    </p:spTree>
    <p:extLst>
      <p:ext uri="{BB962C8B-B14F-4D97-AF65-F5344CB8AC3E}">
        <p14:creationId xmlns:p14="http://schemas.microsoft.com/office/powerpoint/2010/main" val="2556095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21</a:t>
            </a:fld>
            <a:endParaRPr lang="fr-FR"/>
          </a:p>
        </p:txBody>
      </p:sp>
    </p:spTree>
    <p:extLst>
      <p:ext uri="{BB962C8B-B14F-4D97-AF65-F5344CB8AC3E}">
        <p14:creationId xmlns:p14="http://schemas.microsoft.com/office/powerpoint/2010/main" val="210487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3</a:t>
            </a:fld>
            <a:endParaRPr lang="fr-FR"/>
          </a:p>
        </p:txBody>
      </p:sp>
    </p:spTree>
    <p:extLst>
      <p:ext uri="{BB962C8B-B14F-4D97-AF65-F5344CB8AC3E}">
        <p14:creationId xmlns:p14="http://schemas.microsoft.com/office/powerpoint/2010/main" val="298228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4</a:t>
            </a:fld>
            <a:endParaRPr lang="fr-FR"/>
          </a:p>
        </p:txBody>
      </p:sp>
    </p:spTree>
    <p:extLst>
      <p:ext uri="{BB962C8B-B14F-4D97-AF65-F5344CB8AC3E}">
        <p14:creationId xmlns:p14="http://schemas.microsoft.com/office/powerpoint/2010/main" val="3214452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5</a:t>
            </a:fld>
            <a:endParaRPr lang="fr-FR"/>
          </a:p>
        </p:txBody>
      </p:sp>
    </p:spTree>
    <p:extLst>
      <p:ext uri="{BB962C8B-B14F-4D97-AF65-F5344CB8AC3E}">
        <p14:creationId xmlns:p14="http://schemas.microsoft.com/office/powerpoint/2010/main" val="1423592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6</a:t>
            </a:fld>
            <a:endParaRPr lang="fr-FR"/>
          </a:p>
        </p:txBody>
      </p:sp>
    </p:spTree>
    <p:extLst>
      <p:ext uri="{BB962C8B-B14F-4D97-AF65-F5344CB8AC3E}">
        <p14:creationId xmlns:p14="http://schemas.microsoft.com/office/powerpoint/2010/main" val="120576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7</a:t>
            </a:fld>
            <a:endParaRPr lang="fr-FR"/>
          </a:p>
        </p:txBody>
      </p:sp>
    </p:spTree>
    <p:extLst>
      <p:ext uri="{BB962C8B-B14F-4D97-AF65-F5344CB8AC3E}">
        <p14:creationId xmlns:p14="http://schemas.microsoft.com/office/powerpoint/2010/main" val="19883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8</a:t>
            </a:fld>
            <a:endParaRPr lang="fr-FR"/>
          </a:p>
        </p:txBody>
      </p:sp>
    </p:spTree>
    <p:extLst>
      <p:ext uri="{BB962C8B-B14F-4D97-AF65-F5344CB8AC3E}">
        <p14:creationId xmlns:p14="http://schemas.microsoft.com/office/powerpoint/2010/main" val="201099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9</a:t>
            </a:fld>
            <a:endParaRPr lang="fr-FR"/>
          </a:p>
        </p:txBody>
      </p:sp>
    </p:spTree>
    <p:extLst>
      <p:ext uri="{BB962C8B-B14F-4D97-AF65-F5344CB8AC3E}">
        <p14:creationId xmlns:p14="http://schemas.microsoft.com/office/powerpoint/2010/main" val="446170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6"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se">
    <p:bg>
      <p:bgPr>
        <a:solidFill>
          <a:schemeClr val="bg1"/>
        </a:solidFill>
        <a:effectLst/>
      </p:bgPr>
    </p:bg>
    <p:spTree>
      <p:nvGrpSpPr>
        <p:cNvPr id="1" name=""/>
        <p:cNvGrpSpPr/>
        <p:nvPr/>
      </p:nvGrpSpPr>
      <p:grpSpPr>
        <a:xfrm>
          <a:off x="0" y="0"/>
          <a:ext cx="0" cy="0"/>
          <a:chOff x="0" y="0"/>
          <a:chExt cx="0" cy="0"/>
        </a:xfrm>
      </p:grpSpPr>
      <p:pic>
        <p:nvPicPr>
          <p:cNvPr id="10" name="Google Shape;58;p13">
            <a:extLst>
              <a:ext uri="{FF2B5EF4-FFF2-40B4-BE49-F238E27FC236}">
                <a16:creationId xmlns:a16="http://schemas.microsoft.com/office/drawing/2014/main" id="{43B85E0E-E55D-AB0B-5C29-B0B970F0A7C7}"/>
              </a:ext>
            </a:extLst>
          </p:cNvPr>
          <p:cNvPicPr preferRelativeResize="0"/>
          <p:nvPr userDrawn="1"/>
        </p:nvPicPr>
        <p:blipFill>
          <a:blip r:embed="rId2">
            <a:alphaModFix/>
          </a:blip>
          <a:stretch>
            <a:fillRect/>
          </a:stretch>
        </p:blipFill>
        <p:spPr>
          <a:xfrm>
            <a:off x="0" y="1"/>
            <a:ext cx="12192000" cy="6857999"/>
          </a:xfrm>
          <a:prstGeom prst="rect">
            <a:avLst/>
          </a:prstGeom>
          <a:noFill/>
          <a:ln>
            <a:noFill/>
          </a:ln>
        </p:spPr>
      </p:pic>
      <p:pic>
        <p:nvPicPr>
          <p:cNvPr id="7" name="Image 6">
            <a:extLst>
              <a:ext uri="{FF2B5EF4-FFF2-40B4-BE49-F238E27FC236}">
                <a16:creationId xmlns:a16="http://schemas.microsoft.com/office/drawing/2014/main" id="{30A2CADD-7A51-8BC3-7B4C-03C0245FB61A}"/>
              </a:ext>
            </a:extLst>
          </p:cNvPr>
          <p:cNvPicPr>
            <a:picLocks noChangeAspect="1"/>
          </p:cNvPicPr>
          <p:nvPr userDrawn="1"/>
        </p:nvPicPr>
        <p:blipFill>
          <a:blip r:embed="rId3"/>
          <a:stretch>
            <a:fillRect/>
          </a:stretch>
        </p:blipFill>
        <p:spPr>
          <a:xfrm>
            <a:off x="10190593" y="424972"/>
            <a:ext cx="1504102" cy="650078"/>
          </a:xfrm>
          <a:prstGeom prst="rect">
            <a:avLst/>
          </a:prstGeom>
        </p:spPr>
      </p:pic>
      <p:pic>
        <p:nvPicPr>
          <p:cNvPr id="15" name="Google Shape;59;p13">
            <a:extLst>
              <a:ext uri="{FF2B5EF4-FFF2-40B4-BE49-F238E27FC236}">
                <a16:creationId xmlns:a16="http://schemas.microsoft.com/office/drawing/2014/main" id="{3F74D220-FC99-06AD-5981-0948E3B73892}"/>
              </a:ext>
            </a:extLst>
          </p:cNvPr>
          <p:cNvPicPr preferRelativeResize="0"/>
          <p:nvPr userDrawn="1"/>
        </p:nvPicPr>
        <p:blipFill rotWithShape="1">
          <a:blip r:embed="rId4">
            <a:alphaModFix/>
            <a:extLst>
              <a:ext uri="{28A0092B-C50C-407E-A947-70E740481C1C}">
                <a14:useLocalDpi xmlns:a14="http://schemas.microsoft.com/office/drawing/2010/main"/>
              </a:ext>
            </a:extLst>
          </a:blip>
          <a:srcRect/>
          <a:stretch/>
        </p:blipFill>
        <p:spPr>
          <a:xfrm>
            <a:off x="0" y="1316247"/>
            <a:ext cx="12192000" cy="5158033"/>
          </a:xfrm>
          <a:prstGeom prst="rect">
            <a:avLst/>
          </a:prstGeom>
          <a:noFill/>
          <a:ln>
            <a:noFill/>
          </a:ln>
        </p:spPr>
      </p:pic>
      <p:pic>
        <p:nvPicPr>
          <p:cNvPr id="13" name="Google Shape;60;p13">
            <a:extLst>
              <a:ext uri="{FF2B5EF4-FFF2-40B4-BE49-F238E27FC236}">
                <a16:creationId xmlns:a16="http://schemas.microsoft.com/office/drawing/2014/main" id="{E92953F4-3346-D025-DF1E-F6A3875386D5}"/>
              </a:ext>
            </a:extLst>
          </p:cNvPr>
          <p:cNvPicPr preferRelativeResize="0"/>
          <p:nvPr userDrawn="1"/>
        </p:nvPicPr>
        <p:blipFill>
          <a:blip r:embed="rId5">
            <a:alphaModFix/>
          </a:blip>
          <a:stretch>
            <a:fillRect/>
          </a:stretch>
        </p:blipFill>
        <p:spPr>
          <a:xfrm>
            <a:off x="0" y="4779449"/>
            <a:ext cx="3953359" cy="2033000"/>
          </a:xfrm>
          <a:prstGeom prst="rect">
            <a:avLst/>
          </a:prstGeom>
          <a:noFill/>
          <a:ln>
            <a:noFill/>
          </a:ln>
        </p:spPr>
      </p:pic>
      <p:sp>
        <p:nvSpPr>
          <p:cNvPr id="14" name="Google Shape;61;p13">
            <a:extLst>
              <a:ext uri="{FF2B5EF4-FFF2-40B4-BE49-F238E27FC236}">
                <a16:creationId xmlns:a16="http://schemas.microsoft.com/office/drawing/2014/main" id="{32E7188E-D208-1A60-B7DC-02A539F9ED83}"/>
              </a:ext>
            </a:extLst>
          </p:cNvPr>
          <p:cNvSpPr txBox="1"/>
          <p:nvPr userDrawn="1"/>
        </p:nvSpPr>
        <p:spPr>
          <a:xfrm>
            <a:off x="123925" y="5801580"/>
            <a:ext cx="2425600" cy="575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fr" sz="1800" dirty="0" err="1">
                <a:solidFill>
                  <a:schemeClr val="lt1"/>
                </a:solidFill>
              </a:rPr>
              <a:t>www.uliege.be</a:t>
            </a:r>
            <a:endParaRPr sz="1800" dirty="0">
              <a:solidFill>
                <a:schemeClr val="lt1"/>
              </a:solidFill>
            </a:endParaRPr>
          </a:p>
          <a:p>
            <a:pPr marL="0" lvl="0" indent="0" algn="l" rtl="0">
              <a:spcBef>
                <a:spcPts val="0"/>
              </a:spcBef>
              <a:spcAft>
                <a:spcPts val="0"/>
              </a:spcAft>
              <a:buNone/>
            </a:pPr>
            <a:endParaRPr sz="1800" dirty="0">
              <a:solidFill>
                <a:schemeClr val="lt1"/>
              </a:solidFill>
            </a:endParaRPr>
          </a:p>
        </p:txBody>
      </p:sp>
    </p:spTree>
    <p:extLst>
      <p:ext uri="{BB962C8B-B14F-4D97-AF65-F5344CB8AC3E}">
        <p14:creationId xmlns:p14="http://schemas.microsoft.com/office/powerpoint/2010/main" val="182229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userDrawn="1">
  <p:cSld name="Page blanche">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242078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4B180A7-1FAA-8B44-A84D-665A6B9D5892}"/>
              </a:ext>
            </a:extLst>
          </p:cNvPr>
          <p:cNvSpPr>
            <a:spLocks noGrp="1"/>
          </p:cNvSpPr>
          <p:nvPr>
            <p:ph type="dt" sz="half" idx="10"/>
          </p:nvPr>
        </p:nvSpPr>
        <p:spPr/>
        <p:txBody>
          <a:bodyPr/>
          <a:lstStyle/>
          <a:p>
            <a:fld id="{D68DC7BE-4429-5D42-8C7E-B3B21B75BB9E}" type="datetime3">
              <a:rPr lang="fr-BE" smtClean="0"/>
              <a:t>16/05/2025</a:t>
            </a:fld>
            <a:endParaRPr lang="fr-FR" dirty="0"/>
          </a:p>
        </p:txBody>
      </p:sp>
      <p:sp>
        <p:nvSpPr>
          <p:cNvPr id="4" name="Espace réservé du pied de page 3">
            <a:extLst>
              <a:ext uri="{FF2B5EF4-FFF2-40B4-BE49-F238E27FC236}">
                <a16:creationId xmlns:a16="http://schemas.microsoft.com/office/drawing/2014/main" id="{4CC50AA2-8469-FA4C-9C92-353ACC560975}"/>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456E3C8-B544-AA45-BB35-2E541F25D25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6" name="Titre 5">
            <a:extLst>
              <a:ext uri="{FF2B5EF4-FFF2-40B4-BE49-F238E27FC236}">
                <a16:creationId xmlns:a16="http://schemas.microsoft.com/office/drawing/2014/main" id="{0DDDAA05-EEB9-AC33-D817-A0B95DE19248}"/>
              </a:ext>
            </a:extLst>
          </p:cNvPr>
          <p:cNvSpPr>
            <a:spLocks noGrp="1"/>
          </p:cNvSpPr>
          <p:nvPr>
            <p:ph type="title"/>
          </p:nvPr>
        </p:nvSpPr>
        <p:spPr>
          <a:xfrm>
            <a:off x="587375" y="557041"/>
            <a:ext cx="10022677" cy="1304560"/>
          </a:xfrm>
        </p:spPr>
        <p:txBody>
          <a:bodyPr/>
          <a:lstStyle/>
          <a:p>
            <a:r>
              <a:rPr lang="fr-FR" dirty="0"/>
              <a:t>Modifiez le style du titre</a:t>
            </a:r>
          </a:p>
        </p:txBody>
      </p:sp>
    </p:spTree>
    <p:extLst>
      <p:ext uri="{BB962C8B-B14F-4D97-AF65-F5344CB8AC3E}">
        <p14:creationId xmlns:p14="http://schemas.microsoft.com/office/powerpoint/2010/main" val="2241692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cxnSp>
        <p:nvCxnSpPr>
          <p:cNvPr id="10" name="Google Shape;157;p20">
            <a:extLst>
              <a:ext uri="{FF2B5EF4-FFF2-40B4-BE49-F238E27FC236}">
                <a16:creationId xmlns:a16="http://schemas.microsoft.com/office/drawing/2014/main" id="{5099593E-0AC6-DCD1-424E-A2F94962B60F}"/>
              </a:ext>
            </a:extLst>
          </p:cNvPr>
          <p:cNvCxnSpPr>
            <a:cxnSpLocks/>
          </p:cNvCxnSpPr>
          <p:nvPr userDrawn="1"/>
        </p:nvCxnSpPr>
        <p:spPr>
          <a:xfrm>
            <a:off x="587375" y="1043321"/>
            <a:ext cx="3577219" cy="0"/>
          </a:xfrm>
          <a:prstGeom prst="straightConnector1">
            <a:avLst/>
          </a:prstGeom>
          <a:noFill/>
          <a:ln w="12700" cap="flat" cmpd="sng">
            <a:solidFill>
              <a:schemeClr val="accent2"/>
            </a:solidFill>
            <a:prstDash val="solid"/>
            <a:round/>
            <a:headEnd type="none" w="med" len="med"/>
            <a:tailEnd type="none" w="med" len="med"/>
          </a:ln>
        </p:spPr>
      </p:cxnSp>
      <p:sp>
        <p:nvSpPr>
          <p:cNvPr id="3" name="Espace réservé de l'élément multimédia 2">
            <a:extLst>
              <a:ext uri="{FF2B5EF4-FFF2-40B4-BE49-F238E27FC236}">
                <a16:creationId xmlns:a16="http://schemas.microsoft.com/office/drawing/2014/main" id="{28400122-6627-053A-1DF9-61C5208E1514}"/>
              </a:ext>
            </a:extLst>
          </p:cNvPr>
          <p:cNvSpPr>
            <a:spLocks noGrp="1"/>
          </p:cNvSpPr>
          <p:nvPr>
            <p:ph type="media" sz="quarter" idx="10"/>
          </p:nvPr>
        </p:nvSpPr>
        <p:spPr>
          <a:xfrm>
            <a:off x="4000616" y="1811388"/>
            <a:ext cx="7365375" cy="4258890"/>
          </a:xfrm>
        </p:spPr>
        <p:txBody>
          <a:bodyPr/>
          <a:lstStyle>
            <a:lvl1pPr marL="0" indent="0">
              <a:buNone/>
              <a:defRPr/>
            </a:lvl1pPr>
          </a:lstStyle>
          <a:p>
            <a:endParaRPr lang="fr-FR" dirty="0"/>
          </a:p>
        </p:txBody>
      </p:sp>
      <p:sp>
        <p:nvSpPr>
          <p:cNvPr id="11" name="Espace réservé du texte 10">
            <a:extLst>
              <a:ext uri="{FF2B5EF4-FFF2-40B4-BE49-F238E27FC236}">
                <a16:creationId xmlns:a16="http://schemas.microsoft.com/office/drawing/2014/main" id="{9807F617-6EB9-3B7F-C7D1-F578710674AF}"/>
              </a:ext>
            </a:extLst>
          </p:cNvPr>
          <p:cNvSpPr>
            <a:spLocks noGrp="1"/>
          </p:cNvSpPr>
          <p:nvPr>
            <p:ph type="body" sz="quarter" idx="11" hasCustomPrompt="1"/>
          </p:nvPr>
        </p:nvSpPr>
        <p:spPr>
          <a:xfrm>
            <a:off x="587375" y="1317106"/>
            <a:ext cx="3165475" cy="2976562"/>
          </a:xfrm>
        </p:spPr>
        <p:txBody>
          <a:bodyPr>
            <a:normAutofit/>
          </a:bodyPr>
          <a:lstStyle>
            <a:lvl1pPr marL="0" indent="0">
              <a:buFontTx/>
              <a:buNone/>
              <a:defRPr sz="1400"/>
            </a:lvl1pPr>
            <a:lvl2pPr>
              <a:defRPr sz="1200"/>
            </a:lvl2pPr>
            <a:lvl3pPr marL="914400" indent="0">
              <a:buNone/>
              <a:defRPr/>
            </a:lvl3pPr>
          </a:lstStyle>
          <a:p>
            <a:pPr lvl="0"/>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p>
          <a:p>
            <a:pPr lvl="0"/>
            <a:endParaRPr lang="fr-FR" dirty="0"/>
          </a:p>
          <a:p>
            <a:pPr lvl="1"/>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p>
          <a:p>
            <a:pPr lvl="1"/>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br>
              <a:rPr lang="fr-FR" dirty="0"/>
            </a:br>
            <a:br>
              <a:rPr lang="fr-FR" dirty="0"/>
            </a:br>
            <a:endParaRPr lang="fr-FR" dirty="0"/>
          </a:p>
          <a:p>
            <a:pPr lvl="0"/>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p>
          <a:p>
            <a:pPr lvl="0"/>
            <a:endParaRPr lang="fr-FR" dirty="0"/>
          </a:p>
        </p:txBody>
      </p:sp>
      <p:sp>
        <p:nvSpPr>
          <p:cNvPr id="20" name="Espace réservé du texte 19">
            <a:extLst>
              <a:ext uri="{FF2B5EF4-FFF2-40B4-BE49-F238E27FC236}">
                <a16:creationId xmlns:a16="http://schemas.microsoft.com/office/drawing/2014/main" id="{FEBCDBDD-17F4-2628-04EF-3BD4B8B27ABA}"/>
              </a:ext>
            </a:extLst>
          </p:cNvPr>
          <p:cNvSpPr>
            <a:spLocks noGrp="1"/>
          </p:cNvSpPr>
          <p:nvPr>
            <p:ph type="body" sz="quarter" idx="12" hasCustomPrompt="1"/>
          </p:nvPr>
        </p:nvSpPr>
        <p:spPr>
          <a:xfrm>
            <a:off x="4000500" y="1280162"/>
            <a:ext cx="5719572" cy="365754"/>
          </a:xfrm>
        </p:spPr>
        <p:txBody>
          <a:bodyPr anchor="b">
            <a:normAutofit/>
          </a:bodyPr>
          <a:lstStyle>
            <a:lvl1pPr marL="0" indent="0">
              <a:buNone/>
              <a:defRPr sz="1400">
                <a:solidFill>
                  <a:schemeClr val="accent6"/>
                </a:solidFill>
              </a:defRPr>
            </a:lvl1pPr>
          </a:lstStyle>
          <a:p>
            <a:pPr lvl="0"/>
            <a:r>
              <a:rPr lang="fr-FR" dirty="0" err="1"/>
              <a:t>www.monsite.com</a:t>
            </a:r>
            <a:endParaRPr lang="fr-FR" dirty="0"/>
          </a:p>
        </p:txBody>
      </p:sp>
      <p:sp>
        <p:nvSpPr>
          <p:cNvPr id="21" name="Espace réservé de la date 20">
            <a:extLst>
              <a:ext uri="{FF2B5EF4-FFF2-40B4-BE49-F238E27FC236}">
                <a16:creationId xmlns:a16="http://schemas.microsoft.com/office/drawing/2014/main" id="{59AA939B-DE4C-82B5-5C6B-B9D970BC83C7}"/>
              </a:ext>
            </a:extLst>
          </p:cNvPr>
          <p:cNvSpPr>
            <a:spLocks noGrp="1"/>
          </p:cNvSpPr>
          <p:nvPr>
            <p:ph type="dt" sz="half" idx="13"/>
          </p:nvPr>
        </p:nvSpPr>
        <p:spPr/>
        <p:txBody>
          <a:bodyPr/>
          <a:lstStyle/>
          <a:p>
            <a:fld id="{511BE592-B1D8-E947-95D7-DBCE7E591BA7}" type="datetime3">
              <a:rPr lang="fr-BE" smtClean="0"/>
              <a:t>16/05/2025</a:t>
            </a:fld>
            <a:endParaRPr lang="fr-FR" dirty="0"/>
          </a:p>
        </p:txBody>
      </p:sp>
      <p:sp>
        <p:nvSpPr>
          <p:cNvPr id="22" name="Espace réservé du pied de page 21">
            <a:extLst>
              <a:ext uri="{FF2B5EF4-FFF2-40B4-BE49-F238E27FC236}">
                <a16:creationId xmlns:a16="http://schemas.microsoft.com/office/drawing/2014/main" id="{730F8B86-B831-166F-CC0E-E22B6374ECA3}"/>
              </a:ext>
            </a:extLst>
          </p:cNvPr>
          <p:cNvSpPr>
            <a:spLocks noGrp="1"/>
          </p:cNvSpPr>
          <p:nvPr>
            <p:ph type="ftr" sz="quarter" idx="14"/>
          </p:nvPr>
        </p:nvSpPr>
        <p:spPr/>
        <p:txBody>
          <a:bodyPr/>
          <a:lstStyle/>
          <a:p>
            <a:endParaRPr lang="fr-FR" dirty="0"/>
          </a:p>
        </p:txBody>
      </p:sp>
      <p:sp>
        <p:nvSpPr>
          <p:cNvPr id="23" name="Espace réservé du numéro de diapositive 22">
            <a:extLst>
              <a:ext uri="{FF2B5EF4-FFF2-40B4-BE49-F238E27FC236}">
                <a16:creationId xmlns:a16="http://schemas.microsoft.com/office/drawing/2014/main" id="{84F37302-DA84-B12A-FCA2-4B0A611D4CCF}"/>
              </a:ext>
            </a:extLst>
          </p:cNvPr>
          <p:cNvSpPr>
            <a:spLocks noGrp="1"/>
          </p:cNvSpPr>
          <p:nvPr>
            <p:ph type="sldNum" sz="quarter" idx="15"/>
          </p:nvPr>
        </p:nvSpPr>
        <p:spPr/>
        <p:txBody>
          <a:bodyPr/>
          <a:lstStyle/>
          <a:p>
            <a:pPr algn="l"/>
            <a:r>
              <a:rPr lang="fr-FR"/>
              <a:t>▪︎ </a:t>
            </a:r>
            <a:fld id="{71AEF36E-EA79-174C-93F9-FDA84EDD5956}" type="slidenum">
              <a:rPr lang="fr-FR" smtClean="0"/>
              <a:pPr algn="l"/>
              <a:t>‹N°›</a:t>
            </a:fld>
            <a:endParaRPr lang="fr-FR" dirty="0"/>
          </a:p>
        </p:txBody>
      </p:sp>
      <p:sp>
        <p:nvSpPr>
          <p:cNvPr id="24" name="Titre 23">
            <a:extLst>
              <a:ext uri="{FF2B5EF4-FFF2-40B4-BE49-F238E27FC236}">
                <a16:creationId xmlns:a16="http://schemas.microsoft.com/office/drawing/2014/main" id="{EB191373-466A-E461-9752-6860A34722D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1679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ne du temps">
    <p:spTree>
      <p:nvGrpSpPr>
        <p:cNvPr id="1" name=""/>
        <p:cNvGrpSpPr/>
        <p:nvPr/>
      </p:nvGrpSpPr>
      <p:grpSpPr>
        <a:xfrm>
          <a:off x="0" y="0"/>
          <a:ext cx="0" cy="0"/>
          <a:chOff x="0" y="0"/>
          <a:chExt cx="0" cy="0"/>
        </a:xfrm>
      </p:grpSpPr>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1734675" y="3003882"/>
            <a:ext cx="1734124" cy="385763"/>
          </a:xfrm>
        </p:spPr>
        <p:txBody>
          <a:bodyPr>
            <a:normAutofit/>
          </a:bodyPr>
          <a:lstStyle>
            <a:lvl1pPr marL="0" indent="0" algn="l">
              <a:buNone/>
              <a:defRPr sz="1400" b="1">
                <a:solidFill>
                  <a:schemeClr val="tx2"/>
                </a:solidFill>
              </a:defRPr>
            </a:lvl1pPr>
          </a:lstStyle>
          <a:p>
            <a:pPr lvl="0"/>
            <a:r>
              <a:rPr lang="fr-FR" dirty="0"/>
              <a:t>Lorem ipsum</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1734675"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16/05/2025</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sp>
        <p:nvSpPr>
          <p:cNvPr id="25" name="Espace réservé du texte 70">
            <a:extLst>
              <a:ext uri="{FF2B5EF4-FFF2-40B4-BE49-F238E27FC236}">
                <a16:creationId xmlns:a16="http://schemas.microsoft.com/office/drawing/2014/main" id="{4745B0A3-E24E-3741-4527-2A8F7CD26656}"/>
              </a:ext>
            </a:extLst>
          </p:cNvPr>
          <p:cNvSpPr>
            <a:spLocks noGrp="1"/>
          </p:cNvSpPr>
          <p:nvPr>
            <p:ph type="body" sz="quarter" idx="29" hasCustomPrompt="1"/>
          </p:nvPr>
        </p:nvSpPr>
        <p:spPr>
          <a:xfrm>
            <a:off x="4015961"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sp>
        <p:nvSpPr>
          <p:cNvPr id="26" name="Espace réservé du texte 70">
            <a:extLst>
              <a:ext uri="{FF2B5EF4-FFF2-40B4-BE49-F238E27FC236}">
                <a16:creationId xmlns:a16="http://schemas.microsoft.com/office/drawing/2014/main" id="{C63762C1-52A9-53AB-3387-4A209C76E1E4}"/>
              </a:ext>
            </a:extLst>
          </p:cNvPr>
          <p:cNvSpPr>
            <a:spLocks noGrp="1"/>
          </p:cNvSpPr>
          <p:nvPr>
            <p:ph type="body" sz="quarter" idx="30" hasCustomPrompt="1"/>
          </p:nvPr>
        </p:nvSpPr>
        <p:spPr>
          <a:xfrm>
            <a:off x="6250111"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27" name="Espace réservé du texte 70">
            <a:extLst>
              <a:ext uri="{FF2B5EF4-FFF2-40B4-BE49-F238E27FC236}">
                <a16:creationId xmlns:a16="http://schemas.microsoft.com/office/drawing/2014/main" id="{F83A912C-4338-3A34-A6EA-AEA709A52BCC}"/>
              </a:ext>
            </a:extLst>
          </p:cNvPr>
          <p:cNvSpPr>
            <a:spLocks noGrp="1"/>
          </p:cNvSpPr>
          <p:nvPr>
            <p:ph type="body" sz="quarter" idx="31" hasCustomPrompt="1"/>
          </p:nvPr>
        </p:nvSpPr>
        <p:spPr>
          <a:xfrm>
            <a:off x="8512544"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28" name="Google Shape;162;p20">
            <a:extLst>
              <a:ext uri="{FF2B5EF4-FFF2-40B4-BE49-F238E27FC236}">
                <a16:creationId xmlns:a16="http://schemas.microsoft.com/office/drawing/2014/main" id="{66DC8FEF-C585-64CB-7292-1BA1C45B3AC4}"/>
              </a:ext>
            </a:extLst>
          </p:cNvPr>
          <p:cNvSpPr/>
          <p:nvPr userDrawn="1"/>
        </p:nvSpPr>
        <p:spPr>
          <a:xfrm rot="5400000">
            <a:off x="1516084" y="3015081"/>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2;p20">
            <a:extLst>
              <a:ext uri="{FF2B5EF4-FFF2-40B4-BE49-F238E27FC236}">
                <a16:creationId xmlns:a16="http://schemas.microsoft.com/office/drawing/2014/main" id="{55167C46-C434-5D0A-B70E-3FE8F9CC8929}"/>
              </a:ext>
            </a:extLst>
          </p:cNvPr>
          <p:cNvSpPr/>
          <p:nvPr userDrawn="1"/>
        </p:nvSpPr>
        <p:spPr>
          <a:xfrm rot="5400000">
            <a:off x="3769090" y="3015082"/>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2;p20">
            <a:extLst>
              <a:ext uri="{FF2B5EF4-FFF2-40B4-BE49-F238E27FC236}">
                <a16:creationId xmlns:a16="http://schemas.microsoft.com/office/drawing/2014/main" id="{74618890-08F8-1E5F-8A4C-6ECD974E4C45}"/>
              </a:ext>
            </a:extLst>
          </p:cNvPr>
          <p:cNvSpPr/>
          <p:nvPr userDrawn="1"/>
        </p:nvSpPr>
        <p:spPr>
          <a:xfrm rot="5400000">
            <a:off x="6003242" y="3015083"/>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2;p20">
            <a:extLst>
              <a:ext uri="{FF2B5EF4-FFF2-40B4-BE49-F238E27FC236}">
                <a16:creationId xmlns:a16="http://schemas.microsoft.com/office/drawing/2014/main" id="{BD71E214-B4A4-64E8-02EF-35410013D734}"/>
              </a:ext>
            </a:extLst>
          </p:cNvPr>
          <p:cNvSpPr/>
          <p:nvPr userDrawn="1"/>
        </p:nvSpPr>
        <p:spPr>
          <a:xfrm rot="5400000">
            <a:off x="8256248" y="3015084"/>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Espace réservé du texte 65">
            <a:extLst>
              <a:ext uri="{FF2B5EF4-FFF2-40B4-BE49-F238E27FC236}">
                <a16:creationId xmlns:a16="http://schemas.microsoft.com/office/drawing/2014/main" id="{EA8FACF4-7082-E50D-D8E2-FB46ACDBA7FB}"/>
              </a:ext>
            </a:extLst>
          </p:cNvPr>
          <p:cNvSpPr>
            <a:spLocks noGrp="1"/>
          </p:cNvSpPr>
          <p:nvPr>
            <p:ph type="body" sz="quarter" idx="32" hasCustomPrompt="1"/>
          </p:nvPr>
        </p:nvSpPr>
        <p:spPr>
          <a:xfrm>
            <a:off x="4006535" y="3003882"/>
            <a:ext cx="1734124" cy="385763"/>
          </a:xfrm>
        </p:spPr>
        <p:txBody>
          <a:bodyPr>
            <a:normAutofit/>
          </a:bodyPr>
          <a:lstStyle>
            <a:lvl1pPr marL="0" indent="0" algn="l">
              <a:buNone/>
              <a:defRPr sz="1400" b="1">
                <a:solidFill>
                  <a:schemeClr val="tx2"/>
                </a:solidFill>
              </a:defRPr>
            </a:lvl1pPr>
          </a:lstStyle>
          <a:p>
            <a:pPr lvl="0"/>
            <a:r>
              <a:rPr lang="fr-FR" dirty="0"/>
              <a:t>Lorem ipsum</a:t>
            </a:r>
          </a:p>
        </p:txBody>
      </p:sp>
      <p:sp>
        <p:nvSpPr>
          <p:cNvPr id="33" name="Espace réservé du texte 65">
            <a:extLst>
              <a:ext uri="{FF2B5EF4-FFF2-40B4-BE49-F238E27FC236}">
                <a16:creationId xmlns:a16="http://schemas.microsoft.com/office/drawing/2014/main" id="{6AB3265E-B392-6617-ED44-0BACED097B59}"/>
              </a:ext>
            </a:extLst>
          </p:cNvPr>
          <p:cNvSpPr>
            <a:spLocks noGrp="1"/>
          </p:cNvSpPr>
          <p:nvPr>
            <p:ph type="body" sz="quarter" idx="33" hasCustomPrompt="1"/>
          </p:nvPr>
        </p:nvSpPr>
        <p:spPr>
          <a:xfrm>
            <a:off x="6250112" y="3003882"/>
            <a:ext cx="1734124" cy="385763"/>
          </a:xfrm>
        </p:spPr>
        <p:txBody>
          <a:bodyPr>
            <a:normAutofit/>
          </a:bodyPr>
          <a:lstStyle>
            <a:lvl1pPr marL="0" indent="0" algn="l">
              <a:buNone/>
              <a:defRPr sz="1400" b="1">
                <a:solidFill>
                  <a:schemeClr val="tx2"/>
                </a:solidFill>
              </a:defRPr>
            </a:lvl1pPr>
          </a:lstStyle>
          <a:p>
            <a:pPr lvl="0"/>
            <a:r>
              <a:rPr lang="fr-FR" dirty="0"/>
              <a:t>Lorem ipsum</a:t>
            </a:r>
          </a:p>
        </p:txBody>
      </p:sp>
      <p:sp>
        <p:nvSpPr>
          <p:cNvPr id="34" name="Espace réservé du texte 65">
            <a:extLst>
              <a:ext uri="{FF2B5EF4-FFF2-40B4-BE49-F238E27FC236}">
                <a16:creationId xmlns:a16="http://schemas.microsoft.com/office/drawing/2014/main" id="{3133932A-ED0F-9645-1182-09EA058CAEE0}"/>
              </a:ext>
            </a:extLst>
          </p:cNvPr>
          <p:cNvSpPr>
            <a:spLocks noGrp="1"/>
          </p:cNvSpPr>
          <p:nvPr>
            <p:ph type="body" sz="quarter" idx="34" hasCustomPrompt="1"/>
          </p:nvPr>
        </p:nvSpPr>
        <p:spPr>
          <a:xfrm>
            <a:off x="8503118" y="3013309"/>
            <a:ext cx="1734124" cy="385763"/>
          </a:xfrm>
        </p:spPr>
        <p:txBody>
          <a:bodyPr>
            <a:normAutofit/>
          </a:bodyPr>
          <a:lstStyle>
            <a:lvl1pPr marL="0" indent="0" algn="l">
              <a:buNone/>
              <a:defRPr sz="1400" b="1">
                <a:solidFill>
                  <a:schemeClr val="tx2"/>
                </a:solidFill>
              </a:defRPr>
            </a:lvl1pPr>
          </a:lstStyle>
          <a:p>
            <a:pPr lvl="0"/>
            <a:r>
              <a:rPr lang="fr-FR" dirty="0"/>
              <a:t>Lorem ipsum</a:t>
            </a:r>
          </a:p>
        </p:txBody>
      </p:sp>
      <p:sp>
        <p:nvSpPr>
          <p:cNvPr id="2" name="Rectangle 1">
            <a:extLst>
              <a:ext uri="{FF2B5EF4-FFF2-40B4-BE49-F238E27FC236}">
                <a16:creationId xmlns:a16="http://schemas.microsoft.com/office/drawing/2014/main" id="{95626375-BFD3-A5CD-8A01-A5D5E5D3CA72}"/>
              </a:ext>
            </a:extLst>
          </p:cNvPr>
          <p:cNvSpPr/>
          <p:nvPr userDrawn="1"/>
        </p:nvSpPr>
        <p:spPr>
          <a:xfrm>
            <a:off x="1527285" y="2259402"/>
            <a:ext cx="2253006" cy="4336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107941E0-033B-D8AD-806D-67CCBB8418EC}"/>
              </a:ext>
            </a:extLst>
          </p:cNvPr>
          <p:cNvSpPr/>
          <p:nvPr userDrawn="1"/>
        </p:nvSpPr>
        <p:spPr>
          <a:xfrm>
            <a:off x="3770865" y="2259402"/>
            <a:ext cx="2253006" cy="4336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0090542A-EE35-F17A-59CE-AC17E44B3F47}"/>
              </a:ext>
            </a:extLst>
          </p:cNvPr>
          <p:cNvSpPr/>
          <p:nvPr userDrawn="1"/>
        </p:nvSpPr>
        <p:spPr>
          <a:xfrm>
            <a:off x="6014444" y="2259402"/>
            <a:ext cx="2253006" cy="4336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A35A0A6-CC51-D8AC-6BFA-15647E09D36B}"/>
              </a:ext>
            </a:extLst>
          </p:cNvPr>
          <p:cNvSpPr/>
          <p:nvPr userDrawn="1"/>
        </p:nvSpPr>
        <p:spPr>
          <a:xfrm>
            <a:off x="8267449" y="2259402"/>
            <a:ext cx="2253006" cy="4336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65">
            <a:extLst>
              <a:ext uri="{FF2B5EF4-FFF2-40B4-BE49-F238E27FC236}">
                <a16:creationId xmlns:a16="http://schemas.microsoft.com/office/drawing/2014/main" id="{D34C0135-E9FA-AAC5-E787-7904B6A4C454}"/>
              </a:ext>
            </a:extLst>
          </p:cNvPr>
          <p:cNvSpPr>
            <a:spLocks noGrp="1"/>
          </p:cNvSpPr>
          <p:nvPr>
            <p:ph type="body" sz="quarter" idx="35" hasCustomPrompt="1"/>
          </p:nvPr>
        </p:nvSpPr>
        <p:spPr>
          <a:xfrm>
            <a:off x="1734675" y="2386390"/>
            <a:ext cx="1734124" cy="385763"/>
          </a:xfrm>
        </p:spPr>
        <p:txBody>
          <a:bodyPr>
            <a:normAutofit/>
          </a:bodyPr>
          <a:lstStyle>
            <a:lvl1pPr marL="0" indent="0" algn="l">
              <a:buNone/>
              <a:defRPr sz="1400" b="1">
                <a:solidFill>
                  <a:schemeClr val="bg1"/>
                </a:solidFill>
              </a:defRPr>
            </a:lvl1pPr>
          </a:lstStyle>
          <a:p>
            <a:pPr lvl="0"/>
            <a:r>
              <a:rPr lang="fr-FR" dirty="0"/>
              <a:t>2015</a:t>
            </a:r>
          </a:p>
        </p:txBody>
      </p:sp>
      <p:sp>
        <p:nvSpPr>
          <p:cNvPr id="40" name="Espace réservé du texte 65">
            <a:extLst>
              <a:ext uri="{FF2B5EF4-FFF2-40B4-BE49-F238E27FC236}">
                <a16:creationId xmlns:a16="http://schemas.microsoft.com/office/drawing/2014/main" id="{43F473FA-76AC-A0F8-251D-3DCD4DD4D081}"/>
              </a:ext>
            </a:extLst>
          </p:cNvPr>
          <p:cNvSpPr>
            <a:spLocks noGrp="1"/>
          </p:cNvSpPr>
          <p:nvPr>
            <p:ph type="body" sz="quarter" idx="36" hasCustomPrompt="1"/>
          </p:nvPr>
        </p:nvSpPr>
        <p:spPr>
          <a:xfrm>
            <a:off x="3997108" y="2386390"/>
            <a:ext cx="1734124" cy="385763"/>
          </a:xfrm>
        </p:spPr>
        <p:txBody>
          <a:bodyPr>
            <a:normAutofit/>
          </a:bodyPr>
          <a:lstStyle>
            <a:lvl1pPr marL="0" indent="0" algn="l">
              <a:buNone/>
              <a:defRPr sz="1400" b="1">
                <a:solidFill>
                  <a:schemeClr val="bg1"/>
                </a:solidFill>
              </a:defRPr>
            </a:lvl1pPr>
          </a:lstStyle>
          <a:p>
            <a:pPr lvl="0"/>
            <a:r>
              <a:rPr lang="fr-FR" dirty="0"/>
              <a:t>2019</a:t>
            </a:r>
          </a:p>
        </p:txBody>
      </p:sp>
      <p:sp>
        <p:nvSpPr>
          <p:cNvPr id="41" name="Espace réservé du texte 65">
            <a:extLst>
              <a:ext uri="{FF2B5EF4-FFF2-40B4-BE49-F238E27FC236}">
                <a16:creationId xmlns:a16="http://schemas.microsoft.com/office/drawing/2014/main" id="{5D973C1F-2CE8-D155-EB86-88FADBF9B360}"/>
              </a:ext>
            </a:extLst>
          </p:cNvPr>
          <p:cNvSpPr>
            <a:spLocks noGrp="1"/>
          </p:cNvSpPr>
          <p:nvPr>
            <p:ph type="body" sz="quarter" idx="37" hasCustomPrompt="1"/>
          </p:nvPr>
        </p:nvSpPr>
        <p:spPr>
          <a:xfrm>
            <a:off x="6231260" y="2386390"/>
            <a:ext cx="1734124" cy="385763"/>
          </a:xfrm>
        </p:spPr>
        <p:txBody>
          <a:bodyPr>
            <a:normAutofit/>
          </a:bodyPr>
          <a:lstStyle>
            <a:lvl1pPr marL="0" indent="0" algn="l">
              <a:buNone/>
              <a:defRPr sz="1400" b="1">
                <a:solidFill>
                  <a:schemeClr val="bg1"/>
                </a:solidFill>
              </a:defRPr>
            </a:lvl1pPr>
          </a:lstStyle>
          <a:p>
            <a:pPr lvl="0"/>
            <a:r>
              <a:rPr lang="fr-FR" dirty="0"/>
              <a:t>2020</a:t>
            </a:r>
          </a:p>
        </p:txBody>
      </p:sp>
      <p:sp>
        <p:nvSpPr>
          <p:cNvPr id="42" name="Espace réservé du texte 65">
            <a:extLst>
              <a:ext uri="{FF2B5EF4-FFF2-40B4-BE49-F238E27FC236}">
                <a16:creationId xmlns:a16="http://schemas.microsoft.com/office/drawing/2014/main" id="{250C6652-4ACB-F757-8FF1-742A37F56A6E}"/>
              </a:ext>
            </a:extLst>
          </p:cNvPr>
          <p:cNvSpPr>
            <a:spLocks noGrp="1"/>
          </p:cNvSpPr>
          <p:nvPr>
            <p:ph type="body" sz="quarter" idx="38" hasCustomPrompt="1"/>
          </p:nvPr>
        </p:nvSpPr>
        <p:spPr>
          <a:xfrm>
            <a:off x="8484266" y="2395951"/>
            <a:ext cx="1734124" cy="385763"/>
          </a:xfrm>
        </p:spPr>
        <p:txBody>
          <a:bodyPr>
            <a:normAutofit/>
          </a:bodyPr>
          <a:lstStyle>
            <a:lvl1pPr marL="0" indent="0" algn="l">
              <a:buNone/>
              <a:defRPr sz="1400" b="1">
                <a:solidFill>
                  <a:schemeClr val="bg1"/>
                </a:solidFill>
              </a:defRPr>
            </a:lvl1pPr>
          </a:lstStyle>
          <a:p>
            <a:pPr lvl="0"/>
            <a:r>
              <a:rPr lang="fr-FR" dirty="0"/>
              <a:t>2022</a:t>
            </a:r>
          </a:p>
        </p:txBody>
      </p:sp>
      <p:sp>
        <p:nvSpPr>
          <p:cNvPr id="3" name="Titre 2">
            <a:extLst>
              <a:ext uri="{FF2B5EF4-FFF2-40B4-BE49-F238E27FC236}">
                <a16:creationId xmlns:a16="http://schemas.microsoft.com/office/drawing/2014/main" id="{EA42DD6E-4BA0-CD9F-3ECF-EE334AB52BE4}"/>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198230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e en avant 4">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1680972" y="1888760"/>
            <a:ext cx="1941513" cy="1885950"/>
          </a:xfrm>
          <a:prstGeom prst="ellipse">
            <a:avLst/>
          </a:prstGeom>
        </p:spPr>
        <p:txBody>
          <a:bodyPr/>
          <a:lstStyle>
            <a:lvl1pPr marL="0" indent="0">
              <a:buNone/>
              <a:defRPr/>
            </a:lvl1pPr>
          </a:lstStyle>
          <a:p>
            <a:endParaRPr lang="fr-FR" dirty="0"/>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3950240" y="1888760"/>
            <a:ext cx="1941513" cy="1885950"/>
          </a:xfrm>
          <a:prstGeom prst="ellipse">
            <a:avLst/>
          </a:prstGeom>
        </p:spPr>
        <p:txBody>
          <a:bodyPr/>
          <a:lstStyle>
            <a:lvl1pPr marL="0" indent="0">
              <a:buNone/>
              <a:defRPr/>
            </a:lvl1pPr>
          </a:lstStyle>
          <a:p>
            <a:endParaRPr lang="fr-FR" dirty="0"/>
          </a:p>
        </p:txBody>
      </p:sp>
      <p:sp>
        <p:nvSpPr>
          <p:cNvPr id="63" name="Espace réservé pour une image  59">
            <a:extLst>
              <a:ext uri="{FF2B5EF4-FFF2-40B4-BE49-F238E27FC236}">
                <a16:creationId xmlns:a16="http://schemas.microsoft.com/office/drawing/2014/main" id="{01144B97-310C-B1BE-BAC8-5E06A1D10F66}"/>
              </a:ext>
            </a:extLst>
          </p:cNvPr>
          <p:cNvSpPr>
            <a:spLocks noGrp="1"/>
          </p:cNvSpPr>
          <p:nvPr>
            <p:ph type="pic" sz="quarter" idx="12"/>
          </p:nvPr>
        </p:nvSpPr>
        <p:spPr>
          <a:xfrm>
            <a:off x="6215265" y="1888760"/>
            <a:ext cx="1941513" cy="1885950"/>
          </a:xfrm>
          <a:prstGeom prst="ellipse">
            <a:avLst/>
          </a:prstGeom>
        </p:spPr>
        <p:txBody>
          <a:bodyPr/>
          <a:lstStyle>
            <a:lvl1pPr marL="0" indent="0">
              <a:buNone/>
              <a:defRPr/>
            </a:lvl1pPr>
          </a:lstStyle>
          <a:p>
            <a:endParaRPr lang="fr-FR" dirty="0"/>
          </a:p>
        </p:txBody>
      </p:sp>
      <p:sp>
        <p:nvSpPr>
          <p:cNvPr id="64" name="Espace réservé pour une image  59">
            <a:extLst>
              <a:ext uri="{FF2B5EF4-FFF2-40B4-BE49-F238E27FC236}">
                <a16:creationId xmlns:a16="http://schemas.microsoft.com/office/drawing/2014/main" id="{FC1B9F29-1806-28B4-124B-CE9C4CA1D2BD}"/>
              </a:ext>
            </a:extLst>
          </p:cNvPr>
          <p:cNvSpPr>
            <a:spLocks noGrp="1"/>
          </p:cNvSpPr>
          <p:nvPr>
            <p:ph type="pic" sz="quarter" idx="13"/>
          </p:nvPr>
        </p:nvSpPr>
        <p:spPr>
          <a:xfrm>
            <a:off x="8480290" y="1888760"/>
            <a:ext cx="1941513" cy="1885950"/>
          </a:xfrm>
          <a:prstGeom prst="ellipse">
            <a:avLst/>
          </a:prstGeom>
        </p:spPr>
        <p:txBody>
          <a:bodyPr/>
          <a:lstStyle>
            <a:lvl1pPr marL="0" indent="0">
              <a:buNone/>
              <a:defRPr/>
            </a:lvl1pPr>
          </a:lstStyle>
          <a:p>
            <a:endParaRPr lang="fr-FR" dirty="0"/>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1680972"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3950239"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8" name="Espace réservé du texte 65">
            <a:extLst>
              <a:ext uri="{FF2B5EF4-FFF2-40B4-BE49-F238E27FC236}">
                <a16:creationId xmlns:a16="http://schemas.microsoft.com/office/drawing/2014/main" id="{3397217F-E6A0-30A8-0809-034CA9050058}"/>
              </a:ext>
            </a:extLst>
          </p:cNvPr>
          <p:cNvSpPr>
            <a:spLocks noGrp="1"/>
          </p:cNvSpPr>
          <p:nvPr>
            <p:ph type="body" sz="quarter" idx="16" hasCustomPrompt="1"/>
          </p:nvPr>
        </p:nvSpPr>
        <p:spPr>
          <a:xfrm>
            <a:off x="6215264"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9" name="Espace réservé du texte 65">
            <a:extLst>
              <a:ext uri="{FF2B5EF4-FFF2-40B4-BE49-F238E27FC236}">
                <a16:creationId xmlns:a16="http://schemas.microsoft.com/office/drawing/2014/main" id="{DCDDC540-A42E-C4B6-52DE-EA451641D08E}"/>
              </a:ext>
            </a:extLst>
          </p:cNvPr>
          <p:cNvSpPr>
            <a:spLocks noGrp="1"/>
          </p:cNvSpPr>
          <p:nvPr>
            <p:ph type="body" sz="quarter" idx="17" hasCustomPrompt="1"/>
          </p:nvPr>
        </p:nvSpPr>
        <p:spPr>
          <a:xfrm>
            <a:off x="8496549"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1680971" y="4570549"/>
            <a:ext cx="1941514" cy="754036"/>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3950238" y="4570547"/>
            <a:ext cx="1941513" cy="754037"/>
          </a:xfrm>
        </p:spPr>
        <p:txBody>
          <a:bodyPr>
            <a:normAutofit/>
          </a:bodyPr>
          <a:lstStyle>
            <a:lvl1pPr marL="0" indent="0" algn="ctr">
              <a:lnSpc>
                <a:spcPct val="100000"/>
              </a:lnSpc>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3" name="Espace réservé du texte 70">
            <a:extLst>
              <a:ext uri="{FF2B5EF4-FFF2-40B4-BE49-F238E27FC236}">
                <a16:creationId xmlns:a16="http://schemas.microsoft.com/office/drawing/2014/main" id="{39757443-E4ED-7F2F-EA57-3BF61F47EAE1}"/>
              </a:ext>
            </a:extLst>
          </p:cNvPr>
          <p:cNvSpPr>
            <a:spLocks noGrp="1"/>
          </p:cNvSpPr>
          <p:nvPr>
            <p:ph type="body" sz="quarter" idx="20" hasCustomPrompt="1"/>
          </p:nvPr>
        </p:nvSpPr>
        <p:spPr>
          <a:xfrm>
            <a:off x="6215263" y="4570547"/>
            <a:ext cx="1941513" cy="754038"/>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4" name="Espace réservé du texte 70">
            <a:extLst>
              <a:ext uri="{FF2B5EF4-FFF2-40B4-BE49-F238E27FC236}">
                <a16:creationId xmlns:a16="http://schemas.microsoft.com/office/drawing/2014/main" id="{F829E95B-5BC5-951C-DB19-95BE9696C733}"/>
              </a:ext>
            </a:extLst>
          </p:cNvPr>
          <p:cNvSpPr>
            <a:spLocks noGrp="1"/>
          </p:cNvSpPr>
          <p:nvPr>
            <p:ph type="body" sz="quarter" idx="21" hasCustomPrompt="1"/>
          </p:nvPr>
        </p:nvSpPr>
        <p:spPr>
          <a:xfrm>
            <a:off x="8496549" y="4570547"/>
            <a:ext cx="1941513" cy="754038"/>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1680971" y="5325368"/>
            <a:ext cx="1941514" cy="358088"/>
          </a:xfrm>
        </p:spPr>
        <p:txBody>
          <a:bodyPr>
            <a:normAutofit/>
          </a:bodyPr>
          <a:lstStyle>
            <a:lvl1pPr marL="0" indent="0" algn="ctr">
              <a:buNone/>
              <a:defRPr sz="1000"/>
            </a:lvl1pPr>
          </a:lstStyle>
          <a:p>
            <a:pPr lvl="0"/>
            <a:r>
              <a:rPr lang="fr-FR" dirty="0"/>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3950238" y="5325368"/>
            <a:ext cx="1941514" cy="358088"/>
          </a:xfrm>
        </p:spPr>
        <p:txBody>
          <a:bodyPr>
            <a:normAutofit/>
          </a:bodyPr>
          <a:lstStyle>
            <a:lvl1pPr marL="0" indent="0" algn="ctr">
              <a:buNone/>
              <a:defRPr sz="1000"/>
            </a:lvl1pPr>
          </a:lstStyle>
          <a:p>
            <a:pPr lvl="0"/>
            <a:r>
              <a:rPr lang="fr-FR" dirty="0"/>
              <a:t>+123 456 789</a:t>
            </a:r>
          </a:p>
        </p:txBody>
      </p:sp>
      <p:sp>
        <p:nvSpPr>
          <p:cNvPr id="79" name="Espace réservé du texte 70">
            <a:extLst>
              <a:ext uri="{FF2B5EF4-FFF2-40B4-BE49-F238E27FC236}">
                <a16:creationId xmlns:a16="http://schemas.microsoft.com/office/drawing/2014/main" id="{E9A8B5D7-9354-2195-D2C6-F0ADD6AC58A7}"/>
              </a:ext>
            </a:extLst>
          </p:cNvPr>
          <p:cNvSpPr>
            <a:spLocks noGrp="1"/>
          </p:cNvSpPr>
          <p:nvPr>
            <p:ph type="body" sz="quarter" idx="24" hasCustomPrompt="1"/>
          </p:nvPr>
        </p:nvSpPr>
        <p:spPr>
          <a:xfrm>
            <a:off x="6222098" y="5334925"/>
            <a:ext cx="1941514" cy="358088"/>
          </a:xfrm>
        </p:spPr>
        <p:txBody>
          <a:bodyPr>
            <a:normAutofit/>
          </a:bodyPr>
          <a:lstStyle>
            <a:lvl1pPr marL="0" indent="0" algn="ctr">
              <a:buNone/>
              <a:defRPr sz="1000"/>
            </a:lvl1pPr>
          </a:lstStyle>
          <a:p>
            <a:pPr lvl="0"/>
            <a:r>
              <a:rPr lang="fr-FR" dirty="0"/>
              <a:t>+123 456 789</a:t>
            </a:r>
          </a:p>
        </p:txBody>
      </p:sp>
      <p:sp>
        <p:nvSpPr>
          <p:cNvPr id="80" name="Espace réservé du texte 70">
            <a:extLst>
              <a:ext uri="{FF2B5EF4-FFF2-40B4-BE49-F238E27FC236}">
                <a16:creationId xmlns:a16="http://schemas.microsoft.com/office/drawing/2014/main" id="{666A9F93-5B1C-F2E8-BB3C-A0BDC0F3D921}"/>
              </a:ext>
            </a:extLst>
          </p:cNvPr>
          <p:cNvSpPr>
            <a:spLocks noGrp="1"/>
          </p:cNvSpPr>
          <p:nvPr>
            <p:ph type="body" sz="quarter" idx="25" hasCustomPrompt="1"/>
          </p:nvPr>
        </p:nvSpPr>
        <p:spPr>
          <a:xfrm>
            <a:off x="8496548" y="5334925"/>
            <a:ext cx="1941514" cy="358088"/>
          </a:xfrm>
        </p:spPr>
        <p:txBody>
          <a:bodyPr>
            <a:normAutofit/>
          </a:bodyPr>
          <a:lstStyle>
            <a:lvl1pPr marL="0" indent="0" algn="ctr">
              <a:buNone/>
              <a:defRPr sz="1000"/>
            </a:lvl1pPr>
          </a:lstStyle>
          <a:p>
            <a:pPr lvl="0"/>
            <a:r>
              <a:rPr lang="fr-FR" dirty="0"/>
              <a:t>+123 456 789</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16/05/2025</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1680971" y="4467354"/>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3933977" y="4467354"/>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5" name="Google Shape;157;p20">
            <a:extLst>
              <a:ext uri="{FF2B5EF4-FFF2-40B4-BE49-F238E27FC236}">
                <a16:creationId xmlns:a16="http://schemas.microsoft.com/office/drawing/2014/main" id="{D1566A71-40F2-37ED-2197-832191E4EC47}"/>
              </a:ext>
            </a:extLst>
          </p:cNvPr>
          <p:cNvCxnSpPr>
            <a:cxnSpLocks/>
          </p:cNvCxnSpPr>
          <p:nvPr userDrawn="1"/>
        </p:nvCxnSpPr>
        <p:spPr>
          <a:xfrm>
            <a:off x="6196410" y="4467354"/>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6" name="Google Shape;157;p20">
            <a:extLst>
              <a:ext uri="{FF2B5EF4-FFF2-40B4-BE49-F238E27FC236}">
                <a16:creationId xmlns:a16="http://schemas.microsoft.com/office/drawing/2014/main" id="{B2F3211F-D7E6-4FD2-B5F6-1552637DEAA9}"/>
              </a:ext>
            </a:extLst>
          </p:cNvPr>
          <p:cNvCxnSpPr>
            <a:cxnSpLocks/>
          </p:cNvCxnSpPr>
          <p:nvPr userDrawn="1"/>
        </p:nvCxnSpPr>
        <p:spPr>
          <a:xfrm>
            <a:off x="8477697" y="4467354"/>
            <a:ext cx="1941514" cy="0"/>
          </a:xfrm>
          <a:prstGeom prst="straightConnector1">
            <a:avLst/>
          </a:prstGeom>
          <a:noFill/>
          <a:ln w="12700" cap="flat" cmpd="sng">
            <a:solidFill>
              <a:schemeClr val="accent2"/>
            </a:solidFill>
            <a:prstDash val="solid"/>
            <a:round/>
            <a:headEnd type="none" w="med" len="med"/>
            <a:tailEnd type="none" w="med" len="med"/>
          </a:ln>
        </p:spPr>
      </p:cxnSp>
      <p:sp>
        <p:nvSpPr>
          <p:cNvPr id="97" name="Titre 96">
            <a:extLst>
              <a:ext uri="{FF2B5EF4-FFF2-40B4-BE49-F238E27FC236}">
                <a16:creationId xmlns:a16="http://schemas.microsoft.com/office/drawing/2014/main" id="{F6171492-D192-3F77-DDFD-43B3BC4AAE3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755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1000"/>
                                        <p:tgtEl>
                                          <p:spTgt spid="9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1000"/>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e en avant 3">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2840468" y="1869906"/>
            <a:ext cx="1941513" cy="1885950"/>
          </a:xfrm>
          <a:prstGeom prst="ellipse">
            <a:avLst/>
          </a:prstGeom>
        </p:spPr>
        <p:txBody>
          <a:bodyPr/>
          <a:lstStyle>
            <a:lvl1pPr marL="0" indent="0">
              <a:buNone/>
              <a:defRPr/>
            </a:lvl1pPr>
          </a:lstStyle>
          <a:p>
            <a:endParaRPr lang="fr-FR" dirty="0"/>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5109736" y="1869906"/>
            <a:ext cx="1941513" cy="1885950"/>
          </a:xfrm>
          <a:prstGeom prst="ellipse">
            <a:avLst/>
          </a:prstGeom>
        </p:spPr>
        <p:txBody>
          <a:bodyPr/>
          <a:lstStyle>
            <a:lvl1pPr marL="0" indent="0">
              <a:buNone/>
              <a:defRPr/>
            </a:lvl1pPr>
          </a:lstStyle>
          <a:p>
            <a:endParaRPr lang="fr-FR" dirty="0"/>
          </a:p>
        </p:txBody>
      </p:sp>
      <p:sp>
        <p:nvSpPr>
          <p:cNvPr id="63" name="Espace réservé pour une image  59">
            <a:extLst>
              <a:ext uri="{FF2B5EF4-FFF2-40B4-BE49-F238E27FC236}">
                <a16:creationId xmlns:a16="http://schemas.microsoft.com/office/drawing/2014/main" id="{01144B97-310C-B1BE-BAC8-5E06A1D10F66}"/>
              </a:ext>
            </a:extLst>
          </p:cNvPr>
          <p:cNvSpPr>
            <a:spLocks noGrp="1"/>
          </p:cNvSpPr>
          <p:nvPr>
            <p:ph type="pic" sz="quarter" idx="12"/>
          </p:nvPr>
        </p:nvSpPr>
        <p:spPr>
          <a:xfrm>
            <a:off x="7374761" y="1869906"/>
            <a:ext cx="1941513" cy="1885950"/>
          </a:xfrm>
          <a:prstGeom prst="ellipse">
            <a:avLst/>
          </a:prstGeom>
        </p:spPr>
        <p:txBody>
          <a:bodyPr/>
          <a:lstStyle>
            <a:lvl1pPr marL="0" indent="0">
              <a:buNone/>
              <a:defRPr/>
            </a:lvl1pPr>
          </a:lstStyle>
          <a:p>
            <a:endParaRPr lang="fr-FR" dirty="0"/>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2840468"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5109735"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8" name="Espace réservé du texte 65">
            <a:extLst>
              <a:ext uri="{FF2B5EF4-FFF2-40B4-BE49-F238E27FC236}">
                <a16:creationId xmlns:a16="http://schemas.microsoft.com/office/drawing/2014/main" id="{3397217F-E6A0-30A8-0809-034CA9050058}"/>
              </a:ext>
            </a:extLst>
          </p:cNvPr>
          <p:cNvSpPr>
            <a:spLocks noGrp="1"/>
          </p:cNvSpPr>
          <p:nvPr>
            <p:ph type="body" sz="quarter" idx="16" hasCustomPrompt="1"/>
          </p:nvPr>
        </p:nvSpPr>
        <p:spPr>
          <a:xfrm>
            <a:off x="7374760"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2840467" y="4551695"/>
            <a:ext cx="1941514" cy="754036"/>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5109734" y="4551693"/>
            <a:ext cx="1941513" cy="754037"/>
          </a:xfrm>
        </p:spPr>
        <p:txBody>
          <a:bodyPr>
            <a:normAutofit/>
          </a:bodyPr>
          <a:lstStyle>
            <a:lvl1pPr marL="0" indent="0" algn="ctr">
              <a:lnSpc>
                <a:spcPct val="100000"/>
              </a:lnSpc>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3" name="Espace réservé du texte 70">
            <a:extLst>
              <a:ext uri="{FF2B5EF4-FFF2-40B4-BE49-F238E27FC236}">
                <a16:creationId xmlns:a16="http://schemas.microsoft.com/office/drawing/2014/main" id="{39757443-E4ED-7F2F-EA57-3BF61F47EAE1}"/>
              </a:ext>
            </a:extLst>
          </p:cNvPr>
          <p:cNvSpPr>
            <a:spLocks noGrp="1"/>
          </p:cNvSpPr>
          <p:nvPr>
            <p:ph type="body" sz="quarter" idx="20" hasCustomPrompt="1"/>
          </p:nvPr>
        </p:nvSpPr>
        <p:spPr>
          <a:xfrm>
            <a:off x="7374759" y="4551693"/>
            <a:ext cx="1941513" cy="754038"/>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2840467" y="5306514"/>
            <a:ext cx="1941514" cy="358088"/>
          </a:xfrm>
        </p:spPr>
        <p:txBody>
          <a:bodyPr>
            <a:normAutofit/>
          </a:bodyPr>
          <a:lstStyle>
            <a:lvl1pPr marL="0" indent="0" algn="ctr">
              <a:buNone/>
              <a:defRPr sz="1000"/>
            </a:lvl1pPr>
          </a:lstStyle>
          <a:p>
            <a:pPr lvl="0"/>
            <a:r>
              <a:rPr lang="fr-FR" dirty="0"/>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5109734" y="5306514"/>
            <a:ext cx="1941514" cy="358088"/>
          </a:xfrm>
        </p:spPr>
        <p:txBody>
          <a:bodyPr>
            <a:normAutofit/>
          </a:bodyPr>
          <a:lstStyle>
            <a:lvl1pPr marL="0" indent="0" algn="ctr">
              <a:buNone/>
              <a:defRPr sz="1000"/>
            </a:lvl1pPr>
          </a:lstStyle>
          <a:p>
            <a:pPr lvl="0"/>
            <a:r>
              <a:rPr lang="fr-FR" dirty="0"/>
              <a:t>+123 456 789</a:t>
            </a:r>
          </a:p>
        </p:txBody>
      </p:sp>
      <p:sp>
        <p:nvSpPr>
          <p:cNvPr id="79" name="Espace réservé du texte 70">
            <a:extLst>
              <a:ext uri="{FF2B5EF4-FFF2-40B4-BE49-F238E27FC236}">
                <a16:creationId xmlns:a16="http://schemas.microsoft.com/office/drawing/2014/main" id="{E9A8B5D7-9354-2195-D2C6-F0ADD6AC58A7}"/>
              </a:ext>
            </a:extLst>
          </p:cNvPr>
          <p:cNvSpPr>
            <a:spLocks noGrp="1"/>
          </p:cNvSpPr>
          <p:nvPr>
            <p:ph type="body" sz="quarter" idx="24" hasCustomPrompt="1"/>
          </p:nvPr>
        </p:nvSpPr>
        <p:spPr>
          <a:xfrm>
            <a:off x="7381594" y="5316071"/>
            <a:ext cx="1941514" cy="358088"/>
          </a:xfrm>
        </p:spPr>
        <p:txBody>
          <a:bodyPr>
            <a:normAutofit/>
          </a:bodyPr>
          <a:lstStyle>
            <a:lvl1pPr marL="0" indent="0" algn="ctr">
              <a:buNone/>
              <a:defRPr sz="1000"/>
            </a:lvl1pPr>
          </a:lstStyle>
          <a:p>
            <a:pPr lvl="0"/>
            <a:r>
              <a:rPr lang="fr-FR" dirty="0"/>
              <a:t>+123 456 789</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16/05/2025</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2840467" y="4448500"/>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5093473" y="4448500"/>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5" name="Google Shape;157;p20">
            <a:extLst>
              <a:ext uri="{FF2B5EF4-FFF2-40B4-BE49-F238E27FC236}">
                <a16:creationId xmlns:a16="http://schemas.microsoft.com/office/drawing/2014/main" id="{D1566A71-40F2-37ED-2197-832191E4EC47}"/>
              </a:ext>
            </a:extLst>
          </p:cNvPr>
          <p:cNvCxnSpPr>
            <a:cxnSpLocks/>
          </p:cNvCxnSpPr>
          <p:nvPr userDrawn="1"/>
        </p:nvCxnSpPr>
        <p:spPr>
          <a:xfrm>
            <a:off x="7355906" y="4448500"/>
            <a:ext cx="1941514" cy="0"/>
          </a:xfrm>
          <a:prstGeom prst="straightConnector1">
            <a:avLst/>
          </a:prstGeom>
          <a:noFill/>
          <a:ln w="12700" cap="flat" cmpd="sng">
            <a:solidFill>
              <a:schemeClr val="accent2"/>
            </a:solidFill>
            <a:prstDash val="solid"/>
            <a:round/>
            <a:headEnd type="none" w="med" len="med"/>
            <a:tailEnd type="none" w="med" len="med"/>
          </a:ln>
        </p:spPr>
      </p:cxnSp>
      <p:sp>
        <p:nvSpPr>
          <p:cNvPr id="3" name="Titre 2">
            <a:extLst>
              <a:ext uri="{FF2B5EF4-FFF2-40B4-BE49-F238E27FC236}">
                <a16:creationId xmlns:a16="http://schemas.microsoft.com/office/drawing/2014/main" id="{D770E375-40A9-FE67-75A5-D56463906F22}"/>
              </a:ext>
            </a:extLst>
          </p:cNvPr>
          <p:cNvSpPr>
            <a:spLocks noGrp="1"/>
          </p:cNvSpPr>
          <p:nvPr>
            <p:ph type="title"/>
          </p:nvPr>
        </p:nvSpPr>
        <p:spPr>
          <a:xfrm>
            <a:off x="587375" y="584200"/>
            <a:ext cx="8245539" cy="1304560"/>
          </a:xfrm>
        </p:spPr>
        <p:txBody>
          <a:bodyPr/>
          <a:lstStyle/>
          <a:p>
            <a:r>
              <a:rPr lang="fr-FR" dirty="0"/>
              <a:t>Modifiez le style du titre</a:t>
            </a:r>
          </a:p>
        </p:txBody>
      </p:sp>
    </p:spTree>
    <p:extLst>
      <p:ext uri="{BB962C8B-B14F-4D97-AF65-F5344CB8AC3E}">
        <p14:creationId xmlns:p14="http://schemas.microsoft.com/office/powerpoint/2010/main" val="87161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1000"/>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e en avant 2">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4000983" y="1869906"/>
            <a:ext cx="1941513" cy="1885950"/>
          </a:xfrm>
          <a:prstGeom prst="ellipse">
            <a:avLst/>
          </a:prstGeom>
        </p:spPr>
        <p:txBody>
          <a:bodyPr/>
          <a:lstStyle>
            <a:lvl1pPr marL="0" indent="0">
              <a:buNone/>
              <a:defRPr/>
            </a:lvl1pPr>
          </a:lstStyle>
          <a:p>
            <a:endParaRPr lang="fr-FR" dirty="0"/>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6270251" y="1869906"/>
            <a:ext cx="1941513" cy="1885950"/>
          </a:xfrm>
          <a:prstGeom prst="ellipse">
            <a:avLst/>
          </a:prstGeom>
        </p:spPr>
        <p:txBody>
          <a:bodyPr/>
          <a:lstStyle>
            <a:lvl1pPr marL="0" indent="0">
              <a:buNone/>
              <a:defRPr/>
            </a:lvl1pPr>
          </a:lstStyle>
          <a:p>
            <a:endParaRPr lang="fr-FR" dirty="0"/>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4000983"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6270250"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4000982" y="4551695"/>
            <a:ext cx="1941514" cy="754036"/>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6270249" y="4551693"/>
            <a:ext cx="1941513" cy="754037"/>
          </a:xfrm>
        </p:spPr>
        <p:txBody>
          <a:bodyPr>
            <a:normAutofit/>
          </a:bodyPr>
          <a:lstStyle>
            <a:lvl1pPr marL="0" indent="0" algn="ctr">
              <a:lnSpc>
                <a:spcPct val="100000"/>
              </a:lnSpc>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4000982" y="5306514"/>
            <a:ext cx="1941514" cy="358088"/>
          </a:xfrm>
        </p:spPr>
        <p:txBody>
          <a:bodyPr>
            <a:normAutofit/>
          </a:bodyPr>
          <a:lstStyle>
            <a:lvl1pPr marL="0" indent="0" algn="ctr">
              <a:buNone/>
              <a:defRPr sz="1000"/>
            </a:lvl1pPr>
          </a:lstStyle>
          <a:p>
            <a:pPr lvl="0"/>
            <a:r>
              <a:rPr lang="fr-FR" dirty="0"/>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6270249" y="5306514"/>
            <a:ext cx="1941514" cy="358088"/>
          </a:xfrm>
        </p:spPr>
        <p:txBody>
          <a:bodyPr>
            <a:normAutofit/>
          </a:bodyPr>
          <a:lstStyle>
            <a:lvl1pPr marL="0" indent="0" algn="ctr">
              <a:buNone/>
              <a:defRPr sz="1000"/>
            </a:lvl1pPr>
          </a:lstStyle>
          <a:p>
            <a:pPr lvl="0"/>
            <a:r>
              <a:rPr lang="fr-FR" dirty="0"/>
              <a:t>+123 456 789</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16/05/2025</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4000982" y="4448500"/>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6253988" y="4448500"/>
            <a:ext cx="1941514" cy="0"/>
          </a:xfrm>
          <a:prstGeom prst="straightConnector1">
            <a:avLst/>
          </a:prstGeom>
          <a:noFill/>
          <a:ln w="12700" cap="flat" cmpd="sng">
            <a:solidFill>
              <a:schemeClr val="accent2"/>
            </a:solidFill>
            <a:prstDash val="solid"/>
            <a:round/>
            <a:headEnd type="none" w="med" len="med"/>
            <a:tailEnd type="none" w="med" len="med"/>
          </a:ln>
        </p:spPr>
      </p:cxnSp>
      <p:sp>
        <p:nvSpPr>
          <p:cNvPr id="3" name="Titre 2">
            <a:extLst>
              <a:ext uri="{FF2B5EF4-FFF2-40B4-BE49-F238E27FC236}">
                <a16:creationId xmlns:a16="http://schemas.microsoft.com/office/drawing/2014/main" id="{D770E375-40A9-FE67-75A5-D56463906F22}"/>
              </a:ext>
            </a:extLst>
          </p:cNvPr>
          <p:cNvSpPr>
            <a:spLocks noGrp="1"/>
          </p:cNvSpPr>
          <p:nvPr>
            <p:ph type="title"/>
          </p:nvPr>
        </p:nvSpPr>
        <p:spPr>
          <a:xfrm>
            <a:off x="587375" y="584200"/>
            <a:ext cx="8245539" cy="1304560"/>
          </a:xfrm>
        </p:spPr>
        <p:txBody>
          <a:bodyPr/>
          <a:lstStyle/>
          <a:p>
            <a:r>
              <a:rPr lang="fr-FR" dirty="0"/>
              <a:t>Modifiez le style du titre</a:t>
            </a:r>
          </a:p>
        </p:txBody>
      </p:sp>
    </p:spTree>
    <p:extLst>
      <p:ext uri="{BB962C8B-B14F-4D97-AF65-F5344CB8AC3E}">
        <p14:creationId xmlns:p14="http://schemas.microsoft.com/office/powerpoint/2010/main" val="16400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7" name="Sous-titre 2">
            <a:extLst>
              <a:ext uri="{FF2B5EF4-FFF2-40B4-BE49-F238E27FC236}">
                <a16:creationId xmlns:a16="http://schemas.microsoft.com/office/drawing/2014/main" id="{EE147119-CE5B-6FDD-B8AC-FC2646EB8C9A}"/>
              </a:ext>
            </a:extLst>
          </p:cNvPr>
          <p:cNvSpPr>
            <a:spLocks noGrp="1"/>
          </p:cNvSpPr>
          <p:nvPr>
            <p:ph type="subTitle" idx="1"/>
          </p:nvPr>
        </p:nvSpPr>
        <p:spPr>
          <a:xfrm>
            <a:off x="589766" y="1280201"/>
            <a:ext cx="3714487" cy="4540439"/>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5" name="Rectangle 4">
            <a:extLst>
              <a:ext uri="{FF2B5EF4-FFF2-40B4-BE49-F238E27FC236}">
                <a16:creationId xmlns:a16="http://schemas.microsoft.com/office/drawing/2014/main" id="{8E85CC99-9715-6FED-E3D3-4CAC710789D1}"/>
              </a:ext>
            </a:extLst>
          </p:cNvPr>
          <p:cNvSpPr>
            <a:spLocks noChangeAspect="1"/>
          </p:cNvSpPr>
          <p:nvPr userDrawn="1"/>
        </p:nvSpPr>
        <p:spPr>
          <a:xfrm>
            <a:off x="4985389" y="1650094"/>
            <a:ext cx="1922322" cy="122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Graphique 7" descr="Monde contour">
            <a:extLst>
              <a:ext uri="{FF2B5EF4-FFF2-40B4-BE49-F238E27FC236}">
                <a16:creationId xmlns:a16="http://schemas.microsoft.com/office/drawing/2014/main" id="{9A6B0FC3-C3A1-E16A-9F0D-28163492DF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8396" y="1842182"/>
            <a:ext cx="914401" cy="914401"/>
          </a:xfrm>
          <a:prstGeom prst="rect">
            <a:avLst/>
          </a:prstGeom>
        </p:spPr>
      </p:pic>
      <p:sp>
        <p:nvSpPr>
          <p:cNvPr id="13" name="Rectangle 12">
            <a:extLst>
              <a:ext uri="{FF2B5EF4-FFF2-40B4-BE49-F238E27FC236}">
                <a16:creationId xmlns:a16="http://schemas.microsoft.com/office/drawing/2014/main" id="{A0795B94-7E81-4801-C592-573105EC1F26}"/>
              </a:ext>
            </a:extLst>
          </p:cNvPr>
          <p:cNvSpPr>
            <a:spLocks noChangeAspect="1"/>
          </p:cNvSpPr>
          <p:nvPr userDrawn="1"/>
        </p:nvSpPr>
        <p:spPr>
          <a:xfrm>
            <a:off x="6903961" y="1650093"/>
            <a:ext cx="1922322" cy="1226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C3F9F177-4F33-5048-2E9D-106CE77BC83B}"/>
              </a:ext>
            </a:extLst>
          </p:cNvPr>
          <p:cNvSpPr>
            <a:spLocks noChangeAspect="1"/>
          </p:cNvSpPr>
          <p:nvPr userDrawn="1"/>
        </p:nvSpPr>
        <p:spPr>
          <a:xfrm>
            <a:off x="8822533" y="1650090"/>
            <a:ext cx="1922322" cy="1226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Graphique 11" descr="Livre ouvert contour">
            <a:extLst>
              <a:ext uri="{FF2B5EF4-FFF2-40B4-BE49-F238E27FC236}">
                <a16:creationId xmlns:a16="http://schemas.microsoft.com/office/drawing/2014/main" id="{BE060D9E-4133-88B7-CFDB-2E448D3B2A6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07923" y="1838810"/>
            <a:ext cx="914401" cy="914401"/>
          </a:xfrm>
          <a:prstGeom prst="rect">
            <a:avLst/>
          </a:prstGeom>
        </p:spPr>
      </p:pic>
      <p:sp>
        <p:nvSpPr>
          <p:cNvPr id="17" name="Rectangle 16">
            <a:extLst>
              <a:ext uri="{FF2B5EF4-FFF2-40B4-BE49-F238E27FC236}">
                <a16:creationId xmlns:a16="http://schemas.microsoft.com/office/drawing/2014/main" id="{F7E33129-B414-03A7-7C6E-9C94A72833C5}"/>
              </a:ext>
            </a:extLst>
          </p:cNvPr>
          <p:cNvSpPr>
            <a:spLocks noChangeAspect="1"/>
          </p:cNvSpPr>
          <p:nvPr userDrawn="1"/>
        </p:nvSpPr>
        <p:spPr>
          <a:xfrm>
            <a:off x="4985248" y="2876220"/>
            <a:ext cx="1922322" cy="1226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5CFB882A-4386-B81D-81C6-C27A7435D245}"/>
              </a:ext>
            </a:extLst>
          </p:cNvPr>
          <p:cNvSpPr>
            <a:spLocks noChangeAspect="1"/>
          </p:cNvSpPr>
          <p:nvPr userDrawn="1"/>
        </p:nvSpPr>
        <p:spPr>
          <a:xfrm>
            <a:off x="6903961" y="2876219"/>
            <a:ext cx="1922322" cy="122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AA97FF0B-6FFD-009D-225F-4F80D2556AA7}"/>
              </a:ext>
            </a:extLst>
          </p:cNvPr>
          <p:cNvSpPr>
            <a:spLocks noChangeAspect="1"/>
          </p:cNvSpPr>
          <p:nvPr userDrawn="1"/>
        </p:nvSpPr>
        <p:spPr>
          <a:xfrm>
            <a:off x="8823598" y="2876219"/>
            <a:ext cx="1922322" cy="1226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8221E193-879E-63BD-3DEC-14A555D7494D}"/>
              </a:ext>
            </a:extLst>
          </p:cNvPr>
          <p:cNvSpPr>
            <a:spLocks noChangeAspect="1"/>
          </p:cNvSpPr>
          <p:nvPr userDrawn="1"/>
        </p:nvSpPr>
        <p:spPr>
          <a:xfrm>
            <a:off x="4985998" y="4102347"/>
            <a:ext cx="1922322" cy="1226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96359A95-C7E0-D7D3-BC49-34F32145DF4D}"/>
              </a:ext>
            </a:extLst>
          </p:cNvPr>
          <p:cNvSpPr>
            <a:spLocks noChangeAspect="1"/>
          </p:cNvSpPr>
          <p:nvPr userDrawn="1"/>
        </p:nvSpPr>
        <p:spPr>
          <a:xfrm>
            <a:off x="6904798" y="4102346"/>
            <a:ext cx="1922322" cy="1226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A201649C-C954-C9C6-4E1D-320D8633F244}"/>
              </a:ext>
            </a:extLst>
          </p:cNvPr>
          <p:cNvSpPr>
            <a:spLocks noChangeAspect="1"/>
          </p:cNvSpPr>
          <p:nvPr userDrawn="1"/>
        </p:nvSpPr>
        <p:spPr>
          <a:xfrm>
            <a:off x="8823598" y="4102342"/>
            <a:ext cx="1922322" cy="122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4" name="Graphique 23" descr="Toque d'étudiant contour">
            <a:extLst>
              <a:ext uri="{FF2B5EF4-FFF2-40B4-BE49-F238E27FC236}">
                <a16:creationId xmlns:a16="http://schemas.microsoft.com/office/drawing/2014/main" id="{FA4A1945-65B9-0519-DC5B-DC1B4F8B855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332714" y="3041636"/>
            <a:ext cx="914401" cy="914401"/>
          </a:xfrm>
          <a:prstGeom prst="rect">
            <a:avLst/>
          </a:prstGeom>
        </p:spPr>
      </p:pic>
      <p:pic>
        <p:nvPicPr>
          <p:cNvPr id="26" name="Graphique 25" descr="Mathématiques contour">
            <a:extLst>
              <a:ext uri="{FF2B5EF4-FFF2-40B4-BE49-F238E27FC236}">
                <a16:creationId xmlns:a16="http://schemas.microsoft.com/office/drawing/2014/main" id="{FF8554C1-534E-6D20-9842-85148CA0E22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337450" y="4249211"/>
            <a:ext cx="914401" cy="914401"/>
          </a:xfrm>
          <a:prstGeom prst="rect">
            <a:avLst/>
          </a:prstGeom>
        </p:spPr>
      </p:pic>
      <p:pic>
        <p:nvPicPr>
          <p:cNvPr id="28" name="Graphique 27" descr="Document contour">
            <a:extLst>
              <a:ext uri="{FF2B5EF4-FFF2-40B4-BE49-F238E27FC236}">
                <a16:creationId xmlns:a16="http://schemas.microsoft.com/office/drawing/2014/main" id="{CCAAC4F1-F6DC-908C-A8C3-6B0B98AFDD0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407923" y="4225359"/>
            <a:ext cx="914401" cy="914401"/>
          </a:xfrm>
          <a:prstGeom prst="rect">
            <a:avLst/>
          </a:prstGeom>
        </p:spPr>
      </p:pic>
      <p:pic>
        <p:nvPicPr>
          <p:cNvPr id="30" name="Graphique 29" descr="Globe contour">
            <a:extLst>
              <a:ext uri="{FF2B5EF4-FFF2-40B4-BE49-F238E27FC236}">
                <a16:creationId xmlns:a16="http://schemas.microsoft.com/office/drawing/2014/main" id="{18D5B1A9-3199-FD89-F58B-49EB9EDED3E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407923" y="2999233"/>
            <a:ext cx="914401" cy="914401"/>
          </a:xfrm>
          <a:prstGeom prst="rect">
            <a:avLst/>
          </a:prstGeom>
        </p:spPr>
      </p:pic>
      <p:pic>
        <p:nvPicPr>
          <p:cNvPr id="32" name="Graphique 31" descr="Banque contour">
            <a:extLst>
              <a:ext uri="{FF2B5EF4-FFF2-40B4-BE49-F238E27FC236}">
                <a16:creationId xmlns:a16="http://schemas.microsoft.com/office/drawing/2014/main" id="{39146051-431E-0F5F-2981-378ACD87078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478396" y="3032085"/>
            <a:ext cx="914401" cy="914401"/>
          </a:xfrm>
          <a:prstGeom prst="rect">
            <a:avLst/>
          </a:prstGeom>
        </p:spPr>
      </p:pic>
      <p:sp>
        <p:nvSpPr>
          <p:cNvPr id="33" name="Google Shape;162;p20">
            <a:extLst>
              <a:ext uri="{FF2B5EF4-FFF2-40B4-BE49-F238E27FC236}">
                <a16:creationId xmlns:a16="http://schemas.microsoft.com/office/drawing/2014/main" id="{74AB8E63-1115-1984-EE0E-9B0E02C9F4A1}"/>
              </a:ext>
            </a:extLst>
          </p:cNvPr>
          <p:cNvSpPr/>
          <p:nvPr userDrawn="1"/>
        </p:nvSpPr>
        <p:spPr>
          <a:xfrm rot="5400000">
            <a:off x="4585961" y="4612463"/>
            <a:ext cx="280200" cy="242400"/>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2;p20">
            <a:extLst>
              <a:ext uri="{FF2B5EF4-FFF2-40B4-BE49-F238E27FC236}">
                <a16:creationId xmlns:a16="http://schemas.microsoft.com/office/drawing/2014/main" id="{CF981088-F02F-110C-490A-02DC8E02DD6B}"/>
              </a:ext>
            </a:extLst>
          </p:cNvPr>
          <p:cNvSpPr/>
          <p:nvPr userDrawn="1"/>
        </p:nvSpPr>
        <p:spPr>
          <a:xfrm rot="16200000">
            <a:off x="10860475" y="2141958"/>
            <a:ext cx="280200" cy="242400"/>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Espace réservé du texte 35">
            <a:extLst>
              <a:ext uri="{FF2B5EF4-FFF2-40B4-BE49-F238E27FC236}">
                <a16:creationId xmlns:a16="http://schemas.microsoft.com/office/drawing/2014/main" id="{30E20D9F-A7B9-D3D8-7B1B-79D7AA4F4948}"/>
              </a:ext>
            </a:extLst>
          </p:cNvPr>
          <p:cNvSpPr>
            <a:spLocks noGrp="1" noChangeAspect="1"/>
          </p:cNvSpPr>
          <p:nvPr>
            <p:ph type="body" sz="quarter" idx="10" hasCustomPrompt="1"/>
          </p:nvPr>
        </p:nvSpPr>
        <p:spPr>
          <a:xfrm>
            <a:off x="8818927" y="1935390"/>
            <a:ext cx="1915112" cy="345517"/>
          </a:xfrm>
        </p:spPr>
        <p:txBody>
          <a:bodyPr>
            <a:noAutofit/>
          </a:bodyPr>
          <a:lstStyle>
            <a:lvl1pPr marL="0" indent="0" algn="ctr">
              <a:buNone/>
              <a:defRPr sz="3200" b="1">
                <a:solidFill>
                  <a:schemeClr val="bg1"/>
                </a:solidFill>
              </a:defRPr>
            </a:lvl1pPr>
          </a:lstStyle>
          <a:p>
            <a:pPr lvl="0"/>
            <a:r>
              <a:rPr lang="fr-FR" dirty="0"/>
              <a:t>5.710</a:t>
            </a:r>
          </a:p>
        </p:txBody>
      </p:sp>
      <p:sp>
        <p:nvSpPr>
          <p:cNvPr id="38" name="Espace réservé du texte 37">
            <a:extLst>
              <a:ext uri="{FF2B5EF4-FFF2-40B4-BE49-F238E27FC236}">
                <a16:creationId xmlns:a16="http://schemas.microsoft.com/office/drawing/2014/main" id="{09DBD60A-9E07-B777-4939-AB3C8EF5B0BD}"/>
              </a:ext>
            </a:extLst>
          </p:cNvPr>
          <p:cNvSpPr>
            <a:spLocks noGrp="1" noChangeAspect="1"/>
          </p:cNvSpPr>
          <p:nvPr>
            <p:ph type="body" sz="quarter" idx="11" hasCustomPrompt="1"/>
          </p:nvPr>
        </p:nvSpPr>
        <p:spPr>
          <a:xfrm>
            <a:off x="8818926" y="2380111"/>
            <a:ext cx="1915112" cy="325435"/>
          </a:xfrm>
        </p:spPr>
        <p:txBody>
          <a:bodyPr>
            <a:normAutofit/>
          </a:bodyPr>
          <a:lstStyle>
            <a:lvl1pPr marL="0" indent="0" algn="ctr">
              <a:buNone/>
              <a:defRPr sz="1400">
                <a:solidFill>
                  <a:schemeClr val="bg1"/>
                </a:solidFill>
              </a:defRPr>
            </a:lvl1pPr>
          </a:lstStyle>
          <a:p>
            <a:pPr lvl="0"/>
            <a:r>
              <a:rPr lang="fr-FR" dirty="0"/>
              <a:t>Staff </a:t>
            </a:r>
            <a:r>
              <a:rPr lang="fr-FR" dirty="0" err="1"/>
              <a:t>members</a:t>
            </a:r>
            <a:endParaRPr lang="fr-FR" dirty="0"/>
          </a:p>
        </p:txBody>
      </p:sp>
      <p:sp>
        <p:nvSpPr>
          <p:cNvPr id="39" name="Espace réservé du texte 35">
            <a:extLst>
              <a:ext uri="{FF2B5EF4-FFF2-40B4-BE49-F238E27FC236}">
                <a16:creationId xmlns:a16="http://schemas.microsoft.com/office/drawing/2014/main" id="{76A1B18B-DF67-E16E-77FE-5BE3ADB3C25C}"/>
              </a:ext>
            </a:extLst>
          </p:cNvPr>
          <p:cNvSpPr>
            <a:spLocks noGrp="1" noChangeAspect="1"/>
          </p:cNvSpPr>
          <p:nvPr>
            <p:ph type="body" sz="quarter" idx="12" hasCustomPrompt="1"/>
          </p:nvPr>
        </p:nvSpPr>
        <p:spPr>
          <a:xfrm>
            <a:off x="4991428" y="4390036"/>
            <a:ext cx="1902757" cy="345517"/>
          </a:xfrm>
        </p:spPr>
        <p:txBody>
          <a:bodyPr>
            <a:noAutofit/>
          </a:bodyPr>
          <a:lstStyle>
            <a:lvl1pPr marL="0" indent="0" algn="ctr">
              <a:buNone/>
              <a:defRPr sz="3200" b="1">
                <a:solidFill>
                  <a:schemeClr val="tx2"/>
                </a:solidFill>
              </a:defRPr>
            </a:lvl1pPr>
          </a:lstStyle>
          <a:p>
            <a:pPr lvl="0"/>
            <a:r>
              <a:rPr lang="fr-FR" dirty="0"/>
              <a:t>25.421</a:t>
            </a:r>
          </a:p>
        </p:txBody>
      </p:sp>
      <p:sp>
        <p:nvSpPr>
          <p:cNvPr id="40" name="Espace réservé du texte 37">
            <a:extLst>
              <a:ext uri="{FF2B5EF4-FFF2-40B4-BE49-F238E27FC236}">
                <a16:creationId xmlns:a16="http://schemas.microsoft.com/office/drawing/2014/main" id="{5A7313C0-8E73-AF11-17E9-FAC15EEAB163}"/>
              </a:ext>
            </a:extLst>
          </p:cNvPr>
          <p:cNvSpPr>
            <a:spLocks noGrp="1" noChangeAspect="1"/>
          </p:cNvSpPr>
          <p:nvPr>
            <p:ph type="body" sz="quarter" idx="13" hasCustomPrompt="1"/>
          </p:nvPr>
        </p:nvSpPr>
        <p:spPr>
          <a:xfrm>
            <a:off x="4988996" y="4814322"/>
            <a:ext cx="1909567" cy="325435"/>
          </a:xfrm>
        </p:spPr>
        <p:txBody>
          <a:bodyPr>
            <a:normAutofit/>
          </a:bodyPr>
          <a:lstStyle>
            <a:lvl1pPr marL="0" indent="0" algn="ctr">
              <a:buNone/>
              <a:defRPr sz="1400">
                <a:solidFill>
                  <a:schemeClr val="tx2"/>
                </a:solidFill>
              </a:defRPr>
            </a:lvl1pPr>
          </a:lstStyle>
          <a:p>
            <a:pPr lvl="0"/>
            <a:r>
              <a:rPr lang="fr-FR" dirty="0" err="1"/>
              <a:t>Students</a:t>
            </a:r>
            <a:r>
              <a:rPr lang="fr-FR" dirty="0"/>
              <a:t> and</a:t>
            </a:r>
            <a:br>
              <a:rPr lang="fr-FR" dirty="0"/>
            </a:br>
            <a:r>
              <a:rPr lang="fr-FR" dirty="0"/>
              <a:t>PhD </a:t>
            </a:r>
            <a:r>
              <a:rPr lang="fr-FR" dirty="0" err="1"/>
              <a:t>students</a:t>
            </a:r>
            <a:endParaRPr lang="fr-FR" dirty="0"/>
          </a:p>
        </p:txBody>
      </p:sp>
      <p:cxnSp>
        <p:nvCxnSpPr>
          <p:cNvPr id="43" name="Google Shape;157;p20">
            <a:extLst>
              <a:ext uri="{FF2B5EF4-FFF2-40B4-BE49-F238E27FC236}">
                <a16:creationId xmlns:a16="http://schemas.microsoft.com/office/drawing/2014/main" id="{5D7952C8-6BAD-5F6D-097F-83CDE61962C2}"/>
              </a:ext>
            </a:extLst>
          </p:cNvPr>
          <p:cNvCxnSpPr>
            <a:cxnSpLocks/>
          </p:cNvCxnSpPr>
          <p:nvPr userDrawn="1"/>
        </p:nvCxnSpPr>
        <p:spPr>
          <a:xfrm>
            <a:off x="588297" y="1037356"/>
            <a:ext cx="3715956" cy="0"/>
          </a:xfrm>
          <a:prstGeom prst="straightConnector1">
            <a:avLst/>
          </a:prstGeom>
          <a:noFill/>
          <a:ln w="12700" cap="flat" cmpd="sng">
            <a:solidFill>
              <a:schemeClr val="accent2"/>
            </a:solidFill>
            <a:prstDash val="solid"/>
            <a:round/>
            <a:headEnd type="none" w="med" len="med"/>
            <a:tailEnd type="none" w="med" len="med"/>
          </a:ln>
        </p:spPr>
      </p:cxnSp>
      <p:sp>
        <p:nvSpPr>
          <p:cNvPr id="2" name="Espace réservé de la date 1">
            <a:extLst>
              <a:ext uri="{FF2B5EF4-FFF2-40B4-BE49-F238E27FC236}">
                <a16:creationId xmlns:a16="http://schemas.microsoft.com/office/drawing/2014/main" id="{5C6C8C81-1787-41BE-7F0B-44F900BA03A6}"/>
              </a:ext>
            </a:extLst>
          </p:cNvPr>
          <p:cNvSpPr>
            <a:spLocks noGrp="1"/>
          </p:cNvSpPr>
          <p:nvPr>
            <p:ph type="dt" sz="half" idx="14"/>
          </p:nvPr>
        </p:nvSpPr>
        <p:spPr/>
        <p:txBody>
          <a:bodyPr/>
          <a:lstStyle/>
          <a:p>
            <a:fld id="{511BE592-B1D8-E947-95D7-DBCE7E591BA7}" type="datetime3">
              <a:rPr lang="fr-BE" smtClean="0"/>
              <a:t>16/05/2025</a:t>
            </a:fld>
            <a:endParaRPr lang="fr-FR" dirty="0"/>
          </a:p>
        </p:txBody>
      </p:sp>
      <p:sp>
        <p:nvSpPr>
          <p:cNvPr id="3" name="Espace réservé du pied de page 2">
            <a:extLst>
              <a:ext uri="{FF2B5EF4-FFF2-40B4-BE49-F238E27FC236}">
                <a16:creationId xmlns:a16="http://schemas.microsoft.com/office/drawing/2014/main" id="{1B13FE74-C00D-BB39-4BF2-E32E38059E67}"/>
              </a:ext>
            </a:extLst>
          </p:cNvPr>
          <p:cNvSpPr>
            <a:spLocks noGrp="1"/>
          </p:cNvSpPr>
          <p:nvPr>
            <p:ph type="ftr" sz="quarter" idx="15"/>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4D072F6-9924-94AC-BB3F-E87312453838}"/>
              </a:ext>
            </a:extLst>
          </p:cNvPr>
          <p:cNvSpPr>
            <a:spLocks noGrp="1"/>
          </p:cNvSpPr>
          <p:nvPr>
            <p:ph type="sldNum" sz="quarter" idx="16"/>
          </p:nvPr>
        </p:nvSpPr>
        <p:spPr/>
        <p:txBody>
          <a:bodyPr/>
          <a:lstStyle/>
          <a:p>
            <a:pPr algn="l"/>
            <a:r>
              <a:rPr lang="fr-FR"/>
              <a:t>▪︎ </a:t>
            </a:r>
            <a:fld id="{71AEF36E-EA79-174C-93F9-FDA84EDD5956}" type="slidenum">
              <a:rPr lang="fr-FR" smtClean="0"/>
              <a:pPr algn="l"/>
              <a:t>‹N°›</a:t>
            </a:fld>
            <a:endParaRPr lang="fr-FR" dirty="0"/>
          </a:p>
        </p:txBody>
      </p:sp>
      <p:pic>
        <p:nvPicPr>
          <p:cNvPr id="37" name="Google Shape;201;p23">
            <a:extLst>
              <a:ext uri="{FF2B5EF4-FFF2-40B4-BE49-F238E27FC236}">
                <a16:creationId xmlns:a16="http://schemas.microsoft.com/office/drawing/2014/main" id="{05A82BB3-E82A-DB1C-BB48-352D01EC96B9}"/>
              </a:ext>
            </a:extLst>
          </p:cNvPr>
          <p:cNvPicPr preferRelativeResize="0"/>
          <p:nvPr userDrawn="1"/>
        </p:nvPicPr>
        <p:blipFill rotWithShape="1">
          <a:blip r:embed="rId16">
            <a:alphaModFix/>
          </a:blip>
          <a:srcRect/>
          <a:stretch/>
        </p:blipFill>
        <p:spPr>
          <a:xfrm flipH="1">
            <a:off x="0" y="661366"/>
            <a:ext cx="271512" cy="159992"/>
          </a:xfrm>
          <a:prstGeom prst="rect">
            <a:avLst/>
          </a:prstGeom>
          <a:noFill/>
          <a:ln>
            <a:noFill/>
          </a:ln>
        </p:spPr>
      </p:pic>
      <p:sp>
        <p:nvSpPr>
          <p:cNvPr id="6" name="Titre 5">
            <a:extLst>
              <a:ext uri="{FF2B5EF4-FFF2-40B4-BE49-F238E27FC236}">
                <a16:creationId xmlns:a16="http://schemas.microsoft.com/office/drawing/2014/main" id="{D06ED03A-FBDB-778E-EB57-99CFEB6D480B}"/>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12898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ques">
    <p:spTree>
      <p:nvGrpSpPr>
        <p:cNvPr id="1" name=""/>
        <p:cNvGrpSpPr/>
        <p:nvPr/>
      </p:nvGrpSpPr>
      <p:grpSpPr>
        <a:xfrm>
          <a:off x="0" y="0"/>
          <a:ext cx="0" cy="0"/>
          <a:chOff x="0" y="0"/>
          <a:chExt cx="0" cy="0"/>
        </a:xfrm>
      </p:grpSpPr>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1734675" y="4260645"/>
            <a:ext cx="1734124" cy="385763"/>
          </a:xfrm>
        </p:spPr>
        <p:txBody>
          <a:bodyPr>
            <a:normAutofit/>
          </a:bodyPr>
          <a:lstStyle>
            <a:lvl1pPr marL="0" indent="0" algn="ctr">
              <a:buNone/>
              <a:defRPr sz="1400" b="1">
                <a:solidFill>
                  <a:schemeClr val="tx2"/>
                </a:solidFill>
              </a:defRPr>
            </a:lvl1pPr>
          </a:lstStyle>
          <a:p>
            <a:pPr lvl="0"/>
            <a:r>
              <a:rPr lang="fr-FR" dirty="0"/>
              <a:t>Lorem ipsum</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1734675"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16/05/2025</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sp>
        <p:nvSpPr>
          <p:cNvPr id="25" name="Espace réservé du texte 70">
            <a:extLst>
              <a:ext uri="{FF2B5EF4-FFF2-40B4-BE49-F238E27FC236}">
                <a16:creationId xmlns:a16="http://schemas.microsoft.com/office/drawing/2014/main" id="{4745B0A3-E24E-3741-4527-2A8F7CD26656}"/>
              </a:ext>
            </a:extLst>
          </p:cNvPr>
          <p:cNvSpPr>
            <a:spLocks noGrp="1"/>
          </p:cNvSpPr>
          <p:nvPr>
            <p:ph type="body" sz="quarter" idx="29" hasCustomPrompt="1"/>
          </p:nvPr>
        </p:nvSpPr>
        <p:spPr>
          <a:xfrm>
            <a:off x="4015961"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sp>
        <p:nvSpPr>
          <p:cNvPr id="26" name="Espace réservé du texte 70">
            <a:extLst>
              <a:ext uri="{FF2B5EF4-FFF2-40B4-BE49-F238E27FC236}">
                <a16:creationId xmlns:a16="http://schemas.microsoft.com/office/drawing/2014/main" id="{C63762C1-52A9-53AB-3387-4A209C76E1E4}"/>
              </a:ext>
            </a:extLst>
          </p:cNvPr>
          <p:cNvSpPr>
            <a:spLocks noGrp="1"/>
          </p:cNvSpPr>
          <p:nvPr>
            <p:ph type="body" sz="quarter" idx="30" hasCustomPrompt="1"/>
          </p:nvPr>
        </p:nvSpPr>
        <p:spPr>
          <a:xfrm>
            <a:off x="6250111"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27" name="Espace réservé du texte 70">
            <a:extLst>
              <a:ext uri="{FF2B5EF4-FFF2-40B4-BE49-F238E27FC236}">
                <a16:creationId xmlns:a16="http://schemas.microsoft.com/office/drawing/2014/main" id="{F83A912C-4338-3A34-A6EA-AEA709A52BCC}"/>
              </a:ext>
            </a:extLst>
          </p:cNvPr>
          <p:cNvSpPr>
            <a:spLocks noGrp="1"/>
          </p:cNvSpPr>
          <p:nvPr>
            <p:ph type="body" sz="quarter" idx="31" hasCustomPrompt="1"/>
          </p:nvPr>
        </p:nvSpPr>
        <p:spPr>
          <a:xfrm>
            <a:off x="8497538"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32" name="Espace réservé du texte 65">
            <a:extLst>
              <a:ext uri="{FF2B5EF4-FFF2-40B4-BE49-F238E27FC236}">
                <a16:creationId xmlns:a16="http://schemas.microsoft.com/office/drawing/2014/main" id="{EA8FACF4-7082-E50D-D8E2-FB46ACDBA7FB}"/>
              </a:ext>
            </a:extLst>
          </p:cNvPr>
          <p:cNvSpPr>
            <a:spLocks noGrp="1"/>
          </p:cNvSpPr>
          <p:nvPr>
            <p:ph type="body" sz="quarter" idx="32" hasCustomPrompt="1"/>
          </p:nvPr>
        </p:nvSpPr>
        <p:spPr>
          <a:xfrm>
            <a:off x="4006535" y="4260645"/>
            <a:ext cx="1734124" cy="385763"/>
          </a:xfrm>
        </p:spPr>
        <p:txBody>
          <a:bodyPr>
            <a:normAutofit/>
          </a:bodyPr>
          <a:lstStyle>
            <a:lvl1pPr marL="0" indent="0" algn="ctr">
              <a:buNone/>
              <a:defRPr sz="1400" b="1">
                <a:solidFill>
                  <a:schemeClr val="tx2"/>
                </a:solidFill>
              </a:defRPr>
            </a:lvl1pPr>
          </a:lstStyle>
          <a:p>
            <a:pPr lvl="0"/>
            <a:r>
              <a:rPr lang="fr-FR" dirty="0"/>
              <a:t>Lorem ipsum</a:t>
            </a:r>
          </a:p>
        </p:txBody>
      </p:sp>
      <p:sp>
        <p:nvSpPr>
          <p:cNvPr id="33" name="Espace réservé du texte 65">
            <a:extLst>
              <a:ext uri="{FF2B5EF4-FFF2-40B4-BE49-F238E27FC236}">
                <a16:creationId xmlns:a16="http://schemas.microsoft.com/office/drawing/2014/main" id="{6AB3265E-B392-6617-ED44-0BACED097B59}"/>
              </a:ext>
            </a:extLst>
          </p:cNvPr>
          <p:cNvSpPr>
            <a:spLocks noGrp="1"/>
          </p:cNvSpPr>
          <p:nvPr>
            <p:ph type="body" sz="quarter" idx="33" hasCustomPrompt="1"/>
          </p:nvPr>
        </p:nvSpPr>
        <p:spPr>
          <a:xfrm>
            <a:off x="6250112" y="4260645"/>
            <a:ext cx="1734124" cy="385763"/>
          </a:xfrm>
        </p:spPr>
        <p:txBody>
          <a:bodyPr>
            <a:normAutofit/>
          </a:bodyPr>
          <a:lstStyle>
            <a:lvl1pPr marL="0" indent="0" algn="ctr">
              <a:buNone/>
              <a:defRPr sz="1400" b="1">
                <a:solidFill>
                  <a:schemeClr val="tx2"/>
                </a:solidFill>
              </a:defRPr>
            </a:lvl1pPr>
          </a:lstStyle>
          <a:p>
            <a:pPr lvl="0"/>
            <a:r>
              <a:rPr lang="fr-FR" dirty="0"/>
              <a:t>Lorem ipsum</a:t>
            </a:r>
          </a:p>
        </p:txBody>
      </p:sp>
      <p:sp>
        <p:nvSpPr>
          <p:cNvPr id="34" name="Espace réservé du texte 65">
            <a:extLst>
              <a:ext uri="{FF2B5EF4-FFF2-40B4-BE49-F238E27FC236}">
                <a16:creationId xmlns:a16="http://schemas.microsoft.com/office/drawing/2014/main" id="{3133932A-ED0F-9645-1182-09EA058CAEE0}"/>
              </a:ext>
            </a:extLst>
          </p:cNvPr>
          <p:cNvSpPr>
            <a:spLocks noGrp="1"/>
          </p:cNvSpPr>
          <p:nvPr>
            <p:ph type="body" sz="quarter" idx="34" hasCustomPrompt="1"/>
          </p:nvPr>
        </p:nvSpPr>
        <p:spPr>
          <a:xfrm>
            <a:off x="8503118" y="4270072"/>
            <a:ext cx="1734124" cy="385763"/>
          </a:xfrm>
        </p:spPr>
        <p:txBody>
          <a:bodyPr>
            <a:normAutofit/>
          </a:bodyPr>
          <a:lstStyle>
            <a:lvl1pPr marL="0" indent="0" algn="ctr">
              <a:buNone/>
              <a:defRPr sz="1400" b="1">
                <a:solidFill>
                  <a:schemeClr val="tx2"/>
                </a:solidFill>
              </a:defRPr>
            </a:lvl1pPr>
          </a:lstStyle>
          <a:p>
            <a:pPr lvl="0"/>
            <a:r>
              <a:rPr lang="fr-FR" dirty="0"/>
              <a:t>Lorem ipsum</a:t>
            </a:r>
          </a:p>
        </p:txBody>
      </p:sp>
      <p:sp>
        <p:nvSpPr>
          <p:cNvPr id="2" name="Rectangle 1">
            <a:extLst>
              <a:ext uri="{FF2B5EF4-FFF2-40B4-BE49-F238E27FC236}">
                <a16:creationId xmlns:a16="http://schemas.microsoft.com/office/drawing/2014/main" id="{95626375-BFD3-A5CD-8A01-A5D5E5D3CA72}"/>
              </a:ext>
            </a:extLst>
          </p:cNvPr>
          <p:cNvSpPr/>
          <p:nvPr userDrawn="1"/>
        </p:nvSpPr>
        <p:spPr>
          <a:xfrm rot="5400000">
            <a:off x="1883166" y="3582033"/>
            <a:ext cx="622540"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107941E0-033B-D8AD-806D-67CCBB8418EC}"/>
              </a:ext>
            </a:extLst>
          </p:cNvPr>
          <p:cNvSpPr/>
          <p:nvPr userDrawn="1"/>
        </p:nvSpPr>
        <p:spPr>
          <a:xfrm rot="5400000">
            <a:off x="2055276" y="3482662"/>
            <a:ext cx="816055"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0090542A-EE35-F17A-59CE-AC17E44B3F47}"/>
              </a:ext>
            </a:extLst>
          </p:cNvPr>
          <p:cNvSpPr/>
          <p:nvPr userDrawn="1"/>
        </p:nvSpPr>
        <p:spPr>
          <a:xfrm rot="5400000">
            <a:off x="2071391" y="3238411"/>
            <a:ext cx="1304559"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A35A0A6-CC51-D8AC-6BFA-15647E09D36B}"/>
              </a:ext>
            </a:extLst>
          </p:cNvPr>
          <p:cNvSpPr/>
          <p:nvPr userDrawn="1"/>
        </p:nvSpPr>
        <p:spPr>
          <a:xfrm rot="5400000">
            <a:off x="2222427" y="3119771"/>
            <a:ext cx="1541839"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EA42DD6E-4BA0-CD9F-3ECF-EE334AB52BE4}"/>
              </a:ext>
            </a:extLst>
          </p:cNvPr>
          <p:cNvSpPr>
            <a:spLocks noGrp="1"/>
          </p:cNvSpPr>
          <p:nvPr>
            <p:ph type="title"/>
          </p:nvPr>
        </p:nvSpPr>
        <p:spPr/>
        <p:txBody>
          <a:bodyPr/>
          <a:lstStyle/>
          <a:p>
            <a:r>
              <a:rPr lang="fr-FR"/>
              <a:t>Modifiez le style du titre</a:t>
            </a:r>
          </a:p>
        </p:txBody>
      </p:sp>
      <p:sp>
        <p:nvSpPr>
          <p:cNvPr id="35" name="Rectangle 34">
            <a:extLst>
              <a:ext uri="{FF2B5EF4-FFF2-40B4-BE49-F238E27FC236}">
                <a16:creationId xmlns:a16="http://schemas.microsoft.com/office/drawing/2014/main" id="{D5C13B8A-213D-77B6-7A13-181A00DE2623}"/>
              </a:ext>
            </a:extLst>
          </p:cNvPr>
          <p:cNvSpPr/>
          <p:nvPr userDrawn="1"/>
        </p:nvSpPr>
        <p:spPr>
          <a:xfrm rot="5400000">
            <a:off x="4130665" y="3582033"/>
            <a:ext cx="622540"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0DBC17C7-BD45-28EF-7A0C-EDDAB4294D33}"/>
              </a:ext>
            </a:extLst>
          </p:cNvPr>
          <p:cNvSpPr/>
          <p:nvPr userDrawn="1"/>
        </p:nvSpPr>
        <p:spPr>
          <a:xfrm rot="5400000">
            <a:off x="4168447" y="3348335"/>
            <a:ext cx="1084709"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5DDA95C4-6A86-9D01-FBE2-9D023C382D87}"/>
              </a:ext>
            </a:extLst>
          </p:cNvPr>
          <p:cNvSpPr/>
          <p:nvPr userDrawn="1"/>
        </p:nvSpPr>
        <p:spPr>
          <a:xfrm rot="5400000">
            <a:off x="4544317" y="3463838"/>
            <a:ext cx="853704"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AEC9977D-F7CB-35C5-C577-44233BF9DF85}"/>
              </a:ext>
            </a:extLst>
          </p:cNvPr>
          <p:cNvSpPr/>
          <p:nvPr userDrawn="1"/>
        </p:nvSpPr>
        <p:spPr>
          <a:xfrm rot="5400000">
            <a:off x="4588564" y="3238410"/>
            <a:ext cx="1304561"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B3D73C61-634F-F068-F820-55AB7F001524}"/>
              </a:ext>
            </a:extLst>
          </p:cNvPr>
          <p:cNvSpPr/>
          <p:nvPr userDrawn="1"/>
        </p:nvSpPr>
        <p:spPr>
          <a:xfrm rot="5400000">
            <a:off x="6078396" y="3272640"/>
            <a:ext cx="1241326"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CF572892-B0DB-7CCF-869B-A1828F743864}"/>
              </a:ext>
            </a:extLst>
          </p:cNvPr>
          <p:cNvSpPr/>
          <p:nvPr userDrawn="1"/>
        </p:nvSpPr>
        <p:spPr>
          <a:xfrm rot="5400000">
            <a:off x="6719141" y="3641905"/>
            <a:ext cx="497568"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4B92EBEE-2D55-61AD-A917-68A9AF011403}"/>
              </a:ext>
            </a:extLst>
          </p:cNvPr>
          <p:cNvSpPr/>
          <p:nvPr userDrawn="1"/>
        </p:nvSpPr>
        <p:spPr>
          <a:xfrm rot="5400000">
            <a:off x="6851975" y="3514372"/>
            <a:ext cx="752636"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4DDFB88-474B-CAED-E663-C4ACAEEB63A3}"/>
              </a:ext>
            </a:extLst>
          </p:cNvPr>
          <p:cNvSpPr/>
          <p:nvPr userDrawn="1"/>
        </p:nvSpPr>
        <p:spPr>
          <a:xfrm rot="5400000">
            <a:off x="6955613" y="3348336"/>
            <a:ext cx="1084709"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12F4F689-80C8-49D9-931F-350A12D72773}"/>
              </a:ext>
            </a:extLst>
          </p:cNvPr>
          <p:cNvSpPr/>
          <p:nvPr userDrawn="1"/>
        </p:nvSpPr>
        <p:spPr>
          <a:xfrm rot="5400000">
            <a:off x="8758489" y="3700421"/>
            <a:ext cx="385763"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8D64C5B-5B72-FC40-3C20-68569A3C6254}"/>
              </a:ext>
            </a:extLst>
          </p:cNvPr>
          <p:cNvSpPr/>
          <p:nvPr userDrawn="1"/>
        </p:nvSpPr>
        <p:spPr>
          <a:xfrm rot="5400000">
            <a:off x="8910274" y="3580727"/>
            <a:ext cx="619925"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ED17AD22-4CA9-B8DA-0C12-3EF00EE9696B}"/>
              </a:ext>
            </a:extLst>
          </p:cNvPr>
          <p:cNvSpPr/>
          <p:nvPr userDrawn="1"/>
        </p:nvSpPr>
        <p:spPr>
          <a:xfrm rot="5400000">
            <a:off x="9015253" y="3425339"/>
            <a:ext cx="930703"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12C9E9DA-37F8-1FDC-4175-C0923FE86F93}"/>
              </a:ext>
            </a:extLst>
          </p:cNvPr>
          <p:cNvSpPr/>
          <p:nvPr userDrawn="1"/>
        </p:nvSpPr>
        <p:spPr>
          <a:xfrm rot="5400000">
            <a:off x="9207925" y="3348336"/>
            <a:ext cx="1084709"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7250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dirty="0"/>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dirty="0"/>
          </a:p>
        </p:txBody>
      </p:sp>
      <p:sp>
        <p:nvSpPr>
          <p:cNvPr id="7" name="Espace réservé de la date 6">
            <a:extLst>
              <a:ext uri="{FF2B5EF4-FFF2-40B4-BE49-F238E27FC236}">
                <a16:creationId xmlns:a16="http://schemas.microsoft.com/office/drawing/2014/main" id="{464EADBC-B6A2-70DA-D605-25A7BDDEA6B5}"/>
              </a:ext>
            </a:extLst>
          </p:cNvPr>
          <p:cNvSpPr>
            <a:spLocks noGrp="1"/>
          </p:cNvSpPr>
          <p:nvPr>
            <p:ph type="dt" sz="half" idx="10"/>
          </p:nvPr>
        </p:nvSpPr>
        <p:spPr/>
        <p:txBody>
          <a:bodyPr/>
          <a:lstStyle/>
          <a:p>
            <a:fld id="{B2867609-F87E-5348-B15E-2C77BD1EE497}" type="datetime3">
              <a:rPr lang="fr-BE" smtClean="0"/>
              <a:t>16/05/2025</a:t>
            </a:fld>
            <a:endParaRPr lang="fr-FR" dirty="0"/>
          </a:p>
        </p:txBody>
      </p:sp>
      <p:sp>
        <p:nvSpPr>
          <p:cNvPr id="9" name="Espace réservé du pied de page 8">
            <a:extLst>
              <a:ext uri="{FF2B5EF4-FFF2-40B4-BE49-F238E27FC236}">
                <a16:creationId xmlns:a16="http://schemas.microsoft.com/office/drawing/2014/main" id="{5E3573B8-7320-5036-4D61-777146D1CFF4}"/>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B393512A-FBBB-6C7C-953D-8A236385F944}"/>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2"/>
            </a:solidFill>
            <a:prstDash val="solid"/>
            <a:round/>
            <a:headEnd type="none" w="med" len="med"/>
            <a:tailEnd type="none" w="med" len="med"/>
          </a:ln>
        </p:spPr>
      </p:cxnSp>
      <p:sp>
        <p:nvSpPr>
          <p:cNvPr id="2" name="Titre 1">
            <a:extLst>
              <a:ext uri="{FF2B5EF4-FFF2-40B4-BE49-F238E27FC236}">
                <a16:creationId xmlns:a16="http://schemas.microsoft.com/office/drawing/2014/main" id="{CD0A4AD0-ECD9-A688-D217-46C8206E5D9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4185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rci">
    <p:spTree>
      <p:nvGrpSpPr>
        <p:cNvPr id="1" name=""/>
        <p:cNvGrpSpPr/>
        <p:nvPr/>
      </p:nvGrpSpPr>
      <p:grpSpPr>
        <a:xfrm>
          <a:off x="0" y="0"/>
          <a:ext cx="0" cy="0"/>
          <a:chOff x="0" y="0"/>
          <a:chExt cx="0" cy="0"/>
        </a:xfrm>
      </p:grpSpPr>
      <p:pic>
        <p:nvPicPr>
          <p:cNvPr id="5" name="Google Shape;494;p41">
            <a:extLst>
              <a:ext uri="{FF2B5EF4-FFF2-40B4-BE49-F238E27FC236}">
                <a16:creationId xmlns:a16="http://schemas.microsoft.com/office/drawing/2014/main" id="{85406726-500A-8F61-A38A-8D94690E7712}"/>
              </a:ext>
            </a:extLst>
          </p:cNvPr>
          <p:cNvPicPr preferRelativeResize="0"/>
          <p:nvPr userDrawn="1"/>
        </p:nvPicPr>
        <p:blipFill>
          <a:blip r:embed="rId2">
            <a:alphaModFix/>
          </a:blip>
          <a:stretch>
            <a:fillRect/>
          </a:stretch>
        </p:blipFill>
        <p:spPr>
          <a:xfrm flipH="1">
            <a:off x="0" y="0"/>
            <a:ext cx="12192000" cy="6858000"/>
          </a:xfrm>
          <a:prstGeom prst="rect">
            <a:avLst/>
          </a:prstGeom>
          <a:noFill/>
          <a:ln>
            <a:noFill/>
          </a:ln>
        </p:spPr>
      </p:pic>
      <p:pic>
        <p:nvPicPr>
          <p:cNvPr id="6" name="Google Shape;495;p41">
            <a:extLst>
              <a:ext uri="{FF2B5EF4-FFF2-40B4-BE49-F238E27FC236}">
                <a16:creationId xmlns:a16="http://schemas.microsoft.com/office/drawing/2014/main" id="{167C38E3-56A2-C197-CC70-580C16AE17C1}"/>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0" y="1507357"/>
            <a:ext cx="12192004" cy="4864101"/>
          </a:xfrm>
          <a:prstGeom prst="rect">
            <a:avLst/>
          </a:prstGeom>
          <a:noFill/>
          <a:ln>
            <a:noFill/>
          </a:ln>
        </p:spPr>
      </p:pic>
      <p:pic>
        <p:nvPicPr>
          <p:cNvPr id="11" name="Image 10">
            <a:extLst>
              <a:ext uri="{FF2B5EF4-FFF2-40B4-BE49-F238E27FC236}">
                <a16:creationId xmlns:a16="http://schemas.microsoft.com/office/drawing/2014/main" id="{30CFB702-260B-3A30-1605-6D25EF3293A5}"/>
              </a:ext>
            </a:extLst>
          </p:cNvPr>
          <p:cNvPicPr>
            <a:picLocks noChangeAspect="1"/>
          </p:cNvPicPr>
          <p:nvPr userDrawn="1"/>
        </p:nvPicPr>
        <p:blipFill>
          <a:blip r:embed="rId4"/>
          <a:stretch>
            <a:fillRect/>
          </a:stretch>
        </p:blipFill>
        <p:spPr>
          <a:xfrm>
            <a:off x="499936" y="423181"/>
            <a:ext cx="1504102" cy="650078"/>
          </a:xfrm>
          <a:prstGeom prst="rect">
            <a:avLst/>
          </a:prstGeom>
        </p:spPr>
      </p:pic>
      <p:sp>
        <p:nvSpPr>
          <p:cNvPr id="3" name="Titre 2">
            <a:extLst>
              <a:ext uri="{FF2B5EF4-FFF2-40B4-BE49-F238E27FC236}">
                <a16:creationId xmlns:a16="http://schemas.microsoft.com/office/drawing/2014/main" id="{472773E7-93A1-3434-09E8-FC929D73D97C}"/>
              </a:ext>
            </a:extLst>
          </p:cNvPr>
          <p:cNvSpPr>
            <a:spLocks noGrp="1"/>
          </p:cNvSpPr>
          <p:nvPr>
            <p:ph type="title"/>
          </p:nvPr>
        </p:nvSpPr>
        <p:spPr>
          <a:xfrm>
            <a:off x="0" y="2921620"/>
            <a:ext cx="12192000" cy="1634140"/>
          </a:xfrm>
        </p:spPr>
        <p:txBody>
          <a:bodyPr anchor="ctr">
            <a:normAutofit/>
          </a:bodyPr>
          <a:lstStyle>
            <a:lvl1pPr algn="ctr">
              <a:defRPr sz="3600">
                <a:solidFill>
                  <a:schemeClr val="bg1">
                    <a:lumMod val="95000"/>
                  </a:schemeClr>
                </a:solidFill>
              </a:defRPr>
            </a:lvl1pPr>
          </a:lstStyle>
          <a:p>
            <a:endParaRPr lang="fr-FR" dirty="0"/>
          </a:p>
        </p:txBody>
      </p:sp>
    </p:spTree>
    <p:extLst>
      <p:ext uri="{BB962C8B-B14F-4D97-AF65-F5344CB8AC3E}">
        <p14:creationId xmlns:p14="http://schemas.microsoft.com/office/powerpoint/2010/main" val="2831000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hoto triangulaire + 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dirty="0"/>
          </a:p>
        </p:txBody>
      </p:sp>
      <p:sp>
        <p:nvSpPr>
          <p:cNvPr id="14" name="Titre 13">
            <a:extLst>
              <a:ext uri="{FF2B5EF4-FFF2-40B4-BE49-F238E27FC236}">
                <a16:creationId xmlns:a16="http://schemas.microsoft.com/office/drawing/2014/main" id="{B55D04F7-8C52-0942-8A34-6B994C5CD525}"/>
              </a:ext>
            </a:extLst>
          </p:cNvPr>
          <p:cNvSpPr>
            <a:spLocks noGrp="1"/>
          </p:cNvSpPr>
          <p:nvPr>
            <p:ph type="title"/>
          </p:nvPr>
        </p:nvSpPr>
        <p:spPr>
          <a:xfrm>
            <a:off x="4505093" y="508001"/>
            <a:ext cx="6104951" cy="1100568"/>
          </a:xfrm>
        </p:spPr>
        <p:txBody>
          <a:bodyPr anchor="b">
            <a:normAutofit/>
          </a:bodyPr>
          <a:lstStyle>
            <a:lvl1pPr>
              <a:defRPr sz="2400"/>
            </a:lvl1pPr>
          </a:lstStyle>
          <a:p>
            <a:r>
              <a:rPr lang="fr-FR" dirty="0"/>
              <a:t>Modifiez le style du titre</a:t>
            </a:r>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dirty="0"/>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2"/>
            </a:solidFill>
            <a:prstDash val="solid"/>
            <a:round/>
            <a:headEnd type="none" w="med" len="med"/>
            <a:tailEnd type="none" w="med" len="med"/>
          </a:ln>
        </p:spPr>
      </p:cxnSp>
      <p:sp>
        <p:nvSpPr>
          <p:cNvPr id="12" name="Espace réservé pour une image  34">
            <a:extLst>
              <a:ext uri="{FF2B5EF4-FFF2-40B4-BE49-F238E27FC236}">
                <a16:creationId xmlns:a16="http://schemas.microsoft.com/office/drawing/2014/main" id="{84D32F74-0A3E-8FE5-EEB6-0E41C176E17A}"/>
              </a:ext>
            </a:extLst>
          </p:cNvPr>
          <p:cNvSpPr>
            <a:spLocks noGrp="1"/>
          </p:cNvSpPr>
          <p:nvPr>
            <p:ph type="pic" sz="quarter" idx="13"/>
          </p:nvPr>
        </p:nvSpPr>
        <p:spPr>
          <a:xfrm>
            <a:off x="-72991" y="-95124"/>
            <a:ext cx="4387787" cy="4971923"/>
          </a:xfrm>
          <a:custGeom>
            <a:avLst/>
            <a:gdLst>
              <a:gd name="connsiteX0" fmla="*/ 0 w 2217390"/>
              <a:gd name="connsiteY0" fmla="*/ 2614311 h 2614311"/>
              <a:gd name="connsiteX1" fmla="*/ 0 w 2217390"/>
              <a:gd name="connsiteY1" fmla="*/ 0 h 2614311"/>
              <a:gd name="connsiteX2" fmla="*/ 2217390 w 2217390"/>
              <a:gd name="connsiteY2" fmla="*/ 2614311 h 2614311"/>
              <a:gd name="connsiteX3" fmla="*/ 0 w 2217390"/>
              <a:gd name="connsiteY3" fmla="*/ 2614311 h 2614311"/>
              <a:gd name="connsiteX0" fmla="*/ 0 w 2217390"/>
              <a:gd name="connsiteY0" fmla="*/ 2583831 h 2583831"/>
              <a:gd name="connsiteX1" fmla="*/ 2194560 w 2217390"/>
              <a:gd name="connsiteY1" fmla="*/ 0 h 2583831"/>
              <a:gd name="connsiteX2" fmla="*/ 2217390 w 2217390"/>
              <a:gd name="connsiteY2" fmla="*/ 2583831 h 2583831"/>
              <a:gd name="connsiteX3" fmla="*/ 0 w 2217390"/>
              <a:gd name="connsiteY3" fmla="*/ 2583831 h 2583831"/>
              <a:gd name="connsiteX0" fmla="*/ 0 w 2197070"/>
              <a:gd name="connsiteY0" fmla="*/ 1283351 h 2583831"/>
              <a:gd name="connsiteX1" fmla="*/ 2174240 w 2197070"/>
              <a:gd name="connsiteY1" fmla="*/ 0 h 2583831"/>
              <a:gd name="connsiteX2" fmla="*/ 2197070 w 2197070"/>
              <a:gd name="connsiteY2" fmla="*/ 2583831 h 2583831"/>
              <a:gd name="connsiteX3" fmla="*/ 0 w 2197070"/>
              <a:gd name="connsiteY3" fmla="*/ 1283351 h 2583831"/>
              <a:gd name="connsiteX0" fmla="*/ 0 w 2227550"/>
              <a:gd name="connsiteY0" fmla="*/ 1273191 h 2583831"/>
              <a:gd name="connsiteX1" fmla="*/ 2204720 w 2227550"/>
              <a:gd name="connsiteY1" fmla="*/ 0 h 2583831"/>
              <a:gd name="connsiteX2" fmla="*/ 2227550 w 2227550"/>
              <a:gd name="connsiteY2" fmla="*/ 2583831 h 2583831"/>
              <a:gd name="connsiteX3" fmla="*/ 0 w 2227550"/>
              <a:gd name="connsiteY3" fmla="*/ 1273191 h 2583831"/>
              <a:gd name="connsiteX0" fmla="*/ 10268 w 2214988"/>
              <a:gd name="connsiteY0" fmla="*/ 1273191 h 2633948"/>
              <a:gd name="connsiteX1" fmla="*/ 2214988 w 2214988"/>
              <a:gd name="connsiteY1" fmla="*/ 0 h 2633948"/>
              <a:gd name="connsiteX2" fmla="*/ 0 w 2214988"/>
              <a:gd name="connsiteY2" fmla="*/ 2633948 h 2633948"/>
              <a:gd name="connsiteX3" fmla="*/ 10268 w 2214988"/>
              <a:gd name="connsiteY3" fmla="*/ 1273191 h 2633948"/>
              <a:gd name="connsiteX0" fmla="*/ 445 w 2226128"/>
              <a:gd name="connsiteY0" fmla="*/ 0 h 2663810"/>
              <a:gd name="connsiteX1" fmla="*/ 2226128 w 2226128"/>
              <a:gd name="connsiteY1" fmla="*/ 29862 h 2663810"/>
              <a:gd name="connsiteX2" fmla="*/ 11140 w 2226128"/>
              <a:gd name="connsiteY2" fmla="*/ 2663810 h 2663810"/>
              <a:gd name="connsiteX3" fmla="*/ 445 w 2226128"/>
              <a:gd name="connsiteY3" fmla="*/ 0 h 2663810"/>
              <a:gd name="connsiteX0" fmla="*/ 10268 w 2235951"/>
              <a:gd name="connsiteY0" fmla="*/ 0 h 2691653"/>
              <a:gd name="connsiteX1" fmla="*/ 2235951 w 2235951"/>
              <a:gd name="connsiteY1" fmla="*/ 29862 h 2691653"/>
              <a:gd name="connsiteX2" fmla="*/ 0 w 2235951"/>
              <a:gd name="connsiteY2" fmla="*/ 2691653 h 2691653"/>
              <a:gd name="connsiteX3" fmla="*/ 10268 w 2235951"/>
              <a:gd name="connsiteY3" fmla="*/ 0 h 2691653"/>
              <a:gd name="connsiteX0" fmla="*/ 10268 w 2272637"/>
              <a:gd name="connsiteY0" fmla="*/ 20255 h 2711908"/>
              <a:gd name="connsiteX1" fmla="*/ 2272637 w 2272637"/>
              <a:gd name="connsiteY1" fmla="*/ 0 h 2711908"/>
              <a:gd name="connsiteX2" fmla="*/ 0 w 2272637"/>
              <a:gd name="connsiteY2" fmla="*/ 2711908 h 2711908"/>
              <a:gd name="connsiteX3" fmla="*/ 10268 w 2272637"/>
              <a:gd name="connsiteY3" fmla="*/ 20255 h 2711908"/>
              <a:gd name="connsiteX0" fmla="*/ 10268 w 2272637"/>
              <a:gd name="connsiteY0" fmla="*/ 0 h 2713927"/>
              <a:gd name="connsiteX1" fmla="*/ 2272637 w 2272637"/>
              <a:gd name="connsiteY1" fmla="*/ 2019 h 2713927"/>
              <a:gd name="connsiteX2" fmla="*/ 0 w 2272637"/>
              <a:gd name="connsiteY2" fmla="*/ 2713927 h 2713927"/>
              <a:gd name="connsiteX3" fmla="*/ 10268 w 2272637"/>
              <a:gd name="connsiteY3" fmla="*/ 0 h 2713927"/>
              <a:gd name="connsiteX0" fmla="*/ 965 w 2263334"/>
              <a:gd name="connsiteY0" fmla="*/ 0 h 2725064"/>
              <a:gd name="connsiteX1" fmla="*/ 2263334 w 2263334"/>
              <a:gd name="connsiteY1" fmla="*/ 2019 h 2725064"/>
              <a:gd name="connsiteX2" fmla="*/ 1179 w 2263334"/>
              <a:gd name="connsiteY2" fmla="*/ 2725064 h 2725064"/>
              <a:gd name="connsiteX3" fmla="*/ 965 w 2263334"/>
              <a:gd name="connsiteY3" fmla="*/ 0 h 2725064"/>
            </a:gdLst>
            <a:ahLst/>
            <a:cxnLst>
              <a:cxn ang="0">
                <a:pos x="connsiteX0" y="connsiteY0"/>
              </a:cxn>
              <a:cxn ang="0">
                <a:pos x="connsiteX1" y="connsiteY1"/>
              </a:cxn>
              <a:cxn ang="0">
                <a:pos x="connsiteX2" y="connsiteY2"/>
              </a:cxn>
              <a:cxn ang="0">
                <a:pos x="connsiteX3" y="connsiteY3"/>
              </a:cxn>
            </a:cxnLst>
            <a:rect l="l" t="t" r="r" b="b"/>
            <a:pathLst>
              <a:path w="2263334" h="2725064">
                <a:moveTo>
                  <a:pt x="965" y="0"/>
                </a:moveTo>
                <a:lnTo>
                  <a:pt x="2263334" y="2019"/>
                </a:lnTo>
                <a:lnTo>
                  <a:pt x="1179" y="2725064"/>
                </a:lnTo>
                <a:cubicBezTo>
                  <a:pt x="4602" y="2271478"/>
                  <a:pt x="-2458" y="453586"/>
                  <a:pt x="965" y="0"/>
                </a:cubicBezTo>
                <a:close/>
              </a:path>
            </a:pathLst>
          </a:custGeom>
        </p:spPr>
        <p:txBody>
          <a:bodyPr/>
          <a:lstStyle>
            <a:lvl1pPr marL="0" indent="0">
              <a:buNone/>
              <a:defRPr/>
            </a:lvl1pPr>
          </a:lstStyle>
          <a:p>
            <a:endParaRPr lang="fr-FR" dirty="0"/>
          </a:p>
        </p:txBody>
      </p:sp>
      <p:pic>
        <p:nvPicPr>
          <p:cNvPr id="13" name="Image 12">
            <a:extLst>
              <a:ext uri="{FF2B5EF4-FFF2-40B4-BE49-F238E27FC236}">
                <a16:creationId xmlns:a16="http://schemas.microsoft.com/office/drawing/2014/main" id="{2DE22BCD-6F6C-5001-089C-6E114343C237}"/>
              </a:ext>
            </a:extLst>
          </p:cNvPr>
          <p:cNvPicPr>
            <a:picLocks noChangeAspect="1"/>
          </p:cNvPicPr>
          <p:nvPr userDrawn="1"/>
        </p:nvPicPr>
        <p:blipFill>
          <a:blip r:embed="rId2"/>
          <a:stretch>
            <a:fillRect/>
          </a:stretch>
        </p:blipFill>
        <p:spPr>
          <a:xfrm>
            <a:off x="11104726" y="455612"/>
            <a:ext cx="495300" cy="571500"/>
          </a:xfrm>
          <a:prstGeom prst="rect">
            <a:avLst/>
          </a:prstGeom>
        </p:spPr>
      </p:pic>
      <p:sp>
        <p:nvSpPr>
          <p:cNvPr id="2" name="Espace réservé de la date 1">
            <a:extLst>
              <a:ext uri="{FF2B5EF4-FFF2-40B4-BE49-F238E27FC236}">
                <a16:creationId xmlns:a16="http://schemas.microsoft.com/office/drawing/2014/main" id="{DCAFF8FD-CDF9-BF9C-5170-997B58AA6EF9}"/>
              </a:ext>
            </a:extLst>
          </p:cNvPr>
          <p:cNvSpPr>
            <a:spLocks noGrp="1"/>
          </p:cNvSpPr>
          <p:nvPr>
            <p:ph type="dt" sz="half" idx="14"/>
          </p:nvPr>
        </p:nvSpPr>
        <p:spPr/>
        <p:txBody>
          <a:bodyPr/>
          <a:lstStyle/>
          <a:p>
            <a:fld id="{B2867609-F87E-5348-B15E-2C77BD1EE497}" type="datetime3">
              <a:rPr lang="fr-BE" smtClean="0"/>
              <a:t>16/05/2025</a:t>
            </a:fld>
            <a:endParaRPr lang="fr-FR" dirty="0"/>
          </a:p>
        </p:txBody>
      </p:sp>
      <p:sp>
        <p:nvSpPr>
          <p:cNvPr id="4" name="Espace réservé du pied de page 3">
            <a:extLst>
              <a:ext uri="{FF2B5EF4-FFF2-40B4-BE49-F238E27FC236}">
                <a16:creationId xmlns:a16="http://schemas.microsoft.com/office/drawing/2014/main" id="{5F8E731D-BEC6-2C2A-B00C-5BCF5275C1BF}"/>
              </a:ext>
            </a:extLst>
          </p:cNvPr>
          <p:cNvSpPr>
            <a:spLocks noGrp="1"/>
          </p:cNvSpPr>
          <p:nvPr>
            <p:ph type="ftr" sz="quarter" idx="15"/>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D8671781-FE5D-FC4F-919A-C5A674B804A1}"/>
              </a:ext>
            </a:extLst>
          </p:cNvPr>
          <p:cNvSpPr>
            <a:spLocks noGrp="1"/>
          </p:cNvSpPr>
          <p:nvPr>
            <p:ph type="sldNum" sz="quarter" idx="16"/>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402270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hoto triangulaire + TO - Pied de pag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dirty="0"/>
          </a:p>
        </p:txBody>
      </p:sp>
      <p:sp>
        <p:nvSpPr>
          <p:cNvPr id="14" name="Titre 13">
            <a:extLst>
              <a:ext uri="{FF2B5EF4-FFF2-40B4-BE49-F238E27FC236}">
                <a16:creationId xmlns:a16="http://schemas.microsoft.com/office/drawing/2014/main" id="{B55D04F7-8C52-0942-8A34-6B994C5CD525}"/>
              </a:ext>
            </a:extLst>
          </p:cNvPr>
          <p:cNvSpPr>
            <a:spLocks noGrp="1"/>
          </p:cNvSpPr>
          <p:nvPr>
            <p:ph type="title"/>
          </p:nvPr>
        </p:nvSpPr>
        <p:spPr>
          <a:xfrm>
            <a:off x="4505093" y="508001"/>
            <a:ext cx="6104951" cy="1100568"/>
          </a:xfrm>
        </p:spPr>
        <p:txBody>
          <a:bodyPr anchor="b">
            <a:normAutofit/>
          </a:bodyPr>
          <a:lstStyle>
            <a:lvl1pPr>
              <a:defRPr sz="2400"/>
            </a:lvl1pPr>
          </a:lstStyle>
          <a:p>
            <a:r>
              <a:rPr lang="fr-FR" dirty="0"/>
              <a:t>Modifiez le style du titre</a:t>
            </a:r>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dirty="0"/>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2"/>
            </a:solidFill>
            <a:prstDash val="solid"/>
            <a:round/>
            <a:headEnd type="none" w="med" len="med"/>
            <a:tailEnd type="none" w="med" len="med"/>
          </a:ln>
        </p:spPr>
      </p:cxnSp>
      <p:sp>
        <p:nvSpPr>
          <p:cNvPr id="12" name="Espace réservé pour une image  34">
            <a:extLst>
              <a:ext uri="{FF2B5EF4-FFF2-40B4-BE49-F238E27FC236}">
                <a16:creationId xmlns:a16="http://schemas.microsoft.com/office/drawing/2014/main" id="{84D32F74-0A3E-8FE5-EEB6-0E41C176E17A}"/>
              </a:ext>
            </a:extLst>
          </p:cNvPr>
          <p:cNvSpPr>
            <a:spLocks noGrp="1"/>
          </p:cNvSpPr>
          <p:nvPr>
            <p:ph type="pic" sz="quarter" idx="13"/>
          </p:nvPr>
        </p:nvSpPr>
        <p:spPr>
          <a:xfrm>
            <a:off x="-72991" y="-95124"/>
            <a:ext cx="4387787" cy="4971923"/>
          </a:xfrm>
          <a:custGeom>
            <a:avLst/>
            <a:gdLst>
              <a:gd name="connsiteX0" fmla="*/ 0 w 2217390"/>
              <a:gd name="connsiteY0" fmla="*/ 2614311 h 2614311"/>
              <a:gd name="connsiteX1" fmla="*/ 0 w 2217390"/>
              <a:gd name="connsiteY1" fmla="*/ 0 h 2614311"/>
              <a:gd name="connsiteX2" fmla="*/ 2217390 w 2217390"/>
              <a:gd name="connsiteY2" fmla="*/ 2614311 h 2614311"/>
              <a:gd name="connsiteX3" fmla="*/ 0 w 2217390"/>
              <a:gd name="connsiteY3" fmla="*/ 2614311 h 2614311"/>
              <a:gd name="connsiteX0" fmla="*/ 0 w 2217390"/>
              <a:gd name="connsiteY0" fmla="*/ 2583831 h 2583831"/>
              <a:gd name="connsiteX1" fmla="*/ 2194560 w 2217390"/>
              <a:gd name="connsiteY1" fmla="*/ 0 h 2583831"/>
              <a:gd name="connsiteX2" fmla="*/ 2217390 w 2217390"/>
              <a:gd name="connsiteY2" fmla="*/ 2583831 h 2583831"/>
              <a:gd name="connsiteX3" fmla="*/ 0 w 2217390"/>
              <a:gd name="connsiteY3" fmla="*/ 2583831 h 2583831"/>
              <a:gd name="connsiteX0" fmla="*/ 0 w 2197070"/>
              <a:gd name="connsiteY0" fmla="*/ 1283351 h 2583831"/>
              <a:gd name="connsiteX1" fmla="*/ 2174240 w 2197070"/>
              <a:gd name="connsiteY1" fmla="*/ 0 h 2583831"/>
              <a:gd name="connsiteX2" fmla="*/ 2197070 w 2197070"/>
              <a:gd name="connsiteY2" fmla="*/ 2583831 h 2583831"/>
              <a:gd name="connsiteX3" fmla="*/ 0 w 2197070"/>
              <a:gd name="connsiteY3" fmla="*/ 1283351 h 2583831"/>
              <a:gd name="connsiteX0" fmla="*/ 0 w 2227550"/>
              <a:gd name="connsiteY0" fmla="*/ 1273191 h 2583831"/>
              <a:gd name="connsiteX1" fmla="*/ 2204720 w 2227550"/>
              <a:gd name="connsiteY1" fmla="*/ 0 h 2583831"/>
              <a:gd name="connsiteX2" fmla="*/ 2227550 w 2227550"/>
              <a:gd name="connsiteY2" fmla="*/ 2583831 h 2583831"/>
              <a:gd name="connsiteX3" fmla="*/ 0 w 2227550"/>
              <a:gd name="connsiteY3" fmla="*/ 1273191 h 2583831"/>
              <a:gd name="connsiteX0" fmla="*/ 10268 w 2214988"/>
              <a:gd name="connsiteY0" fmla="*/ 1273191 h 2633948"/>
              <a:gd name="connsiteX1" fmla="*/ 2214988 w 2214988"/>
              <a:gd name="connsiteY1" fmla="*/ 0 h 2633948"/>
              <a:gd name="connsiteX2" fmla="*/ 0 w 2214988"/>
              <a:gd name="connsiteY2" fmla="*/ 2633948 h 2633948"/>
              <a:gd name="connsiteX3" fmla="*/ 10268 w 2214988"/>
              <a:gd name="connsiteY3" fmla="*/ 1273191 h 2633948"/>
              <a:gd name="connsiteX0" fmla="*/ 445 w 2226128"/>
              <a:gd name="connsiteY0" fmla="*/ 0 h 2663810"/>
              <a:gd name="connsiteX1" fmla="*/ 2226128 w 2226128"/>
              <a:gd name="connsiteY1" fmla="*/ 29862 h 2663810"/>
              <a:gd name="connsiteX2" fmla="*/ 11140 w 2226128"/>
              <a:gd name="connsiteY2" fmla="*/ 2663810 h 2663810"/>
              <a:gd name="connsiteX3" fmla="*/ 445 w 2226128"/>
              <a:gd name="connsiteY3" fmla="*/ 0 h 2663810"/>
              <a:gd name="connsiteX0" fmla="*/ 10268 w 2235951"/>
              <a:gd name="connsiteY0" fmla="*/ 0 h 2691653"/>
              <a:gd name="connsiteX1" fmla="*/ 2235951 w 2235951"/>
              <a:gd name="connsiteY1" fmla="*/ 29862 h 2691653"/>
              <a:gd name="connsiteX2" fmla="*/ 0 w 2235951"/>
              <a:gd name="connsiteY2" fmla="*/ 2691653 h 2691653"/>
              <a:gd name="connsiteX3" fmla="*/ 10268 w 2235951"/>
              <a:gd name="connsiteY3" fmla="*/ 0 h 2691653"/>
              <a:gd name="connsiteX0" fmla="*/ 10268 w 2272637"/>
              <a:gd name="connsiteY0" fmla="*/ 20255 h 2711908"/>
              <a:gd name="connsiteX1" fmla="*/ 2272637 w 2272637"/>
              <a:gd name="connsiteY1" fmla="*/ 0 h 2711908"/>
              <a:gd name="connsiteX2" fmla="*/ 0 w 2272637"/>
              <a:gd name="connsiteY2" fmla="*/ 2711908 h 2711908"/>
              <a:gd name="connsiteX3" fmla="*/ 10268 w 2272637"/>
              <a:gd name="connsiteY3" fmla="*/ 20255 h 2711908"/>
              <a:gd name="connsiteX0" fmla="*/ 10268 w 2272637"/>
              <a:gd name="connsiteY0" fmla="*/ 0 h 2713927"/>
              <a:gd name="connsiteX1" fmla="*/ 2272637 w 2272637"/>
              <a:gd name="connsiteY1" fmla="*/ 2019 h 2713927"/>
              <a:gd name="connsiteX2" fmla="*/ 0 w 2272637"/>
              <a:gd name="connsiteY2" fmla="*/ 2713927 h 2713927"/>
              <a:gd name="connsiteX3" fmla="*/ 10268 w 2272637"/>
              <a:gd name="connsiteY3" fmla="*/ 0 h 2713927"/>
              <a:gd name="connsiteX0" fmla="*/ 965 w 2263334"/>
              <a:gd name="connsiteY0" fmla="*/ 0 h 2725064"/>
              <a:gd name="connsiteX1" fmla="*/ 2263334 w 2263334"/>
              <a:gd name="connsiteY1" fmla="*/ 2019 h 2725064"/>
              <a:gd name="connsiteX2" fmla="*/ 1179 w 2263334"/>
              <a:gd name="connsiteY2" fmla="*/ 2725064 h 2725064"/>
              <a:gd name="connsiteX3" fmla="*/ 965 w 2263334"/>
              <a:gd name="connsiteY3" fmla="*/ 0 h 2725064"/>
            </a:gdLst>
            <a:ahLst/>
            <a:cxnLst>
              <a:cxn ang="0">
                <a:pos x="connsiteX0" y="connsiteY0"/>
              </a:cxn>
              <a:cxn ang="0">
                <a:pos x="connsiteX1" y="connsiteY1"/>
              </a:cxn>
              <a:cxn ang="0">
                <a:pos x="connsiteX2" y="connsiteY2"/>
              </a:cxn>
              <a:cxn ang="0">
                <a:pos x="connsiteX3" y="connsiteY3"/>
              </a:cxn>
            </a:cxnLst>
            <a:rect l="l" t="t" r="r" b="b"/>
            <a:pathLst>
              <a:path w="2263334" h="2725064">
                <a:moveTo>
                  <a:pt x="965" y="0"/>
                </a:moveTo>
                <a:lnTo>
                  <a:pt x="2263334" y="2019"/>
                </a:lnTo>
                <a:lnTo>
                  <a:pt x="1179" y="2725064"/>
                </a:lnTo>
                <a:cubicBezTo>
                  <a:pt x="4602" y="2271478"/>
                  <a:pt x="-2458" y="453586"/>
                  <a:pt x="965" y="0"/>
                </a:cubicBezTo>
                <a:close/>
              </a:path>
            </a:pathLst>
          </a:custGeom>
        </p:spPr>
        <p:txBody>
          <a:bodyPr/>
          <a:lstStyle>
            <a:lvl1pPr marL="0" indent="0">
              <a:buNone/>
              <a:defRPr/>
            </a:lvl1pPr>
          </a:lstStyle>
          <a:p>
            <a:endParaRPr lang="fr-FR" dirty="0"/>
          </a:p>
        </p:txBody>
      </p:sp>
      <p:pic>
        <p:nvPicPr>
          <p:cNvPr id="13" name="Image 12">
            <a:extLst>
              <a:ext uri="{FF2B5EF4-FFF2-40B4-BE49-F238E27FC236}">
                <a16:creationId xmlns:a16="http://schemas.microsoft.com/office/drawing/2014/main" id="{2DE22BCD-6F6C-5001-089C-6E114343C237}"/>
              </a:ext>
            </a:extLst>
          </p:cNvPr>
          <p:cNvPicPr>
            <a:picLocks noChangeAspect="1"/>
          </p:cNvPicPr>
          <p:nvPr userDrawn="1"/>
        </p:nvPicPr>
        <p:blipFill>
          <a:blip r:embed="rId2"/>
          <a:stretch>
            <a:fillRect/>
          </a:stretch>
        </p:blipFill>
        <p:spPr>
          <a:xfrm>
            <a:off x="11104726" y="455612"/>
            <a:ext cx="495300" cy="571500"/>
          </a:xfrm>
          <a:prstGeom prst="rect">
            <a:avLst/>
          </a:prstGeom>
        </p:spPr>
      </p:pic>
    </p:spTree>
    <p:extLst>
      <p:ext uri="{BB962C8B-B14F-4D97-AF65-F5344CB8AC3E}">
        <p14:creationId xmlns:p14="http://schemas.microsoft.com/office/powerpoint/2010/main" val="122298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B0391B1-1C76-5948-935B-14D9C9250169}"/>
              </a:ext>
            </a:extLst>
          </p:cNvPr>
          <p:cNvSpPr>
            <a:spLocks noGrp="1"/>
          </p:cNvSpPr>
          <p:nvPr>
            <p:ph sz="half" idx="1"/>
          </p:nvPr>
        </p:nvSpPr>
        <p:spPr>
          <a:xfrm>
            <a:off x="731519" y="2033588"/>
            <a:ext cx="4726305" cy="4240212"/>
          </a:xfrm>
          <a:prstGeom prst="rect">
            <a:avLst/>
          </a:prstGeom>
        </p:spPr>
        <p:txBody>
          <a:bodyPr/>
          <a:lstStyle>
            <a:lvl2pPr marL="457200" indent="0">
              <a:buNone/>
              <a:defRPr/>
            </a:lvl2pPr>
          </a:lstStyle>
          <a:p>
            <a:pPr lvl="0"/>
            <a:endParaRPr lang="fr-FR" dirty="0"/>
          </a:p>
        </p:txBody>
      </p:sp>
      <p:sp>
        <p:nvSpPr>
          <p:cNvPr id="4" name="Espace réservé du contenu 3">
            <a:extLst>
              <a:ext uri="{FF2B5EF4-FFF2-40B4-BE49-F238E27FC236}">
                <a16:creationId xmlns:a16="http://schemas.microsoft.com/office/drawing/2014/main" id="{17F4AF8D-892C-D24D-8D62-673F695CC6D3}"/>
              </a:ext>
            </a:extLst>
          </p:cNvPr>
          <p:cNvSpPr>
            <a:spLocks noGrp="1"/>
          </p:cNvSpPr>
          <p:nvPr>
            <p:ph sz="half" idx="2"/>
          </p:nvPr>
        </p:nvSpPr>
        <p:spPr>
          <a:xfrm>
            <a:off x="5902964" y="2038661"/>
            <a:ext cx="4707088" cy="4235139"/>
          </a:xfrm>
          <a:prstGeom prst="rect">
            <a:avLst/>
          </a:prstGeom>
        </p:spPr>
        <p:txBody>
          <a:bodyPr/>
          <a:lstStyle/>
          <a:p>
            <a:pPr lvl="0"/>
            <a:endParaRPr lang="fr-FR" dirty="0"/>
          </a:p>
        </p:txBody>
      </p:sp>
      <p:sp>
        <p:nvSpPr>
          <p:cNvPr id="11" name="Titre 10">
            <a:extLst>
              <a:ext uri="{FF2B5EF4-FFF2-40B4-BE49-F238E27FC236}">
                <a16:creationId xmlns:a16="http://schemas.microsoft.com/office/drawing/2014/main" id="{8E323667-05A2-8D48-988F-F0061887B63A}"/>
              </a:ext>
            </a:extLst>
          </p:cNvPr>
          <p:cNvSpPr>
            <a:spLocks noGrp="1"/>
          </p:cNvSpPr>
          <p:nvPr>
            <p:ph type="title"/>
          </p:nvPr>
        </p:nvSpPr>
        <p:spPr>
          <a:xfrm>
            <a:off x="587375" y="566094"/>
            <a:ext cx="10022677" cy="1304560"/>
          </a:xfrm>
        </p:spPr>
        <p:txBody>
          <a:bodyPr/>
          <a:lstStyle/>
          <a:p>
            <a:r>
              <a:rPr lang="fr-FR" dirty="0"/>
              <a:t>Modifiez le style du titre</a:t>
            </a:r>
          </a:p>
        </p:txBody>
      </p:sp>
      <p:sp>
        <p:nvSpPr>
          <p:cNvPr id="2" name="Espace réservé de la date 1">
            <a:extLst>
              <a:ext uri="{FF2B5EF4-FFF2-40B4-BE49-F238E27FC236}">
                <a16:creationId xmlns:a16="http://schemas.microsoft.com/office/drawing/2014/main" id="{CA58D5D2-CB24-2D4D-988C-79B0045FD014}"/>
              </a:ext>
            </a:extLst>
          </p:cNvPr>
          <p:cNvSpPr>
            <a:spLocks noGrp="1"/>
          </p:cNvSpPr>
          <p:nvPr>
            <p:ph type="dt" sz="half" idx="10"/>
          </p:nvPr>
        </p:nvSpPr>
        <p:spPr/>
        <p:txBody>
          <a:bodyPr/>
          <a:lstStyle/>
          <a:p>
            <a:fld id="{E67A503C-3C2E-E240-8E9E-A531E3392BAE}" type="datetime3">
              <a:rPr lang="fr-BE" smtClean="0"/>
              <a:t>16/05/2025</a:t>
            </a:fld>
            <a:endParaRPr lang="fr-FR" dirty="0"/>
          </a:p>
        </p:txBody>
      </p:sp>
      <p:sp>
        <p:nvSpPr>
          <p:cNvPr id="5" name="Espace réservé du pied de page 4">
            <a:extLst>
              <a:ext uri="{FF2B5EF4-FFF2-40B4-BE49-F238E27FC236}">
                <a16:creationId xmlns:a16="http://schemas.microsoft.com/office/drawing/2014/main" id="{F027C6E2-0139-4141-B4B3-B8C4CBBA036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58CDFBE-F976-354E-A4D7-ACC4032BFE86}"/>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cxnSp>
        <p:nvCxnSpPr>
          <p:cNvPr id="9" name="Google Shape;157;p20">
            <a:extLst>
              <a:ext uri="{FF2B5EF4-FFF2-40B4-BE49-F238E27FC236}">
                <a16:creationId xmlns:a16="http://schemas.microsoft.com/office/drawing/2014/main" id="{2286CED2-D4F0-5950-693B-F9BD99BED66A}"/>
              </a:ext>
            </a:extLst>
          </p:cNvPr>
          <p:cNvCxnSpPr>
            <a:cxnSpLocks/>
          </p:cNvCxnSpPr>
          <p:nvPr userDrawn="1"/>
        </p:nvCxnSpPr>
        <p:spPr>
          <a:xfrm>
            <a:off x="587791" y="2033588"/>
            <a:ext cx="0" cy="4240212"/>
          </a:xfrm>
          <a:prstGeom prst="straightConnector1">
            <a:avLst/>
          </a:prstGeom>
          <a:noFill/>
          <a:ln w="12700" cap="flat" cmpd="sng">
            <a:solidFill>
              <a:schemeClr val="accent2"/>
            </a:solidFill>
            <a:prstDash val="solid"/>
            <a:round/>
            <a:headEnd type="none" w="med" len="med"/>
            <a:tailEnd type="none" w="med" len="med"/>
          </a:ln>
        </p:spPr>
      </p:cxnSp>
      <p:cxnSp>
        <p:nvCxnSpPr>
          <p:cNvPr id="12" name="Google Shape;157;p20">
            <a:extLst>
              <a:ext uri="{FF2B5EF4-FFF2-40B4-BE49-F238E27FC236}">
                <a16:creationId xmlns:a16="http://schemas.microsoft.com/office/drawing/2014/main" id="{E5BA9D51-5EF8-BDC6-2A85-FFF461EF8E07}"/>
              </a:ext>
            </a:extLst>
          </p:cNvPr>
          <p:cNvCxnSpPr>
            <a:cxnSpLocks/>
          </p:cNvCxnSpPr>
          <p:nvPr userDrawn="1"/>
        </p:nvCxnSpPr>
        <p:spPr>
          <a:xfrm>
            <a:off x="5718591" y="2033588"/>
            <a:ext cx="0" cy="4240212"/>
          </a:xfrm>
          <a:prstGeom prst="straightConnector1">
            <a:avLst/>
          </a:prstGeom>
          <a:noFill/>
          <a:ln w="1270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5553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9DFBA7D-7216-4849-B88E-4BA8FFCCB0E8}"/>
              </a:ext>
            </a:extLst>
          </p:cNvPr>
          <p:cNvSpPr>
            <a:spLocks noGrp="1"/>
          </p:cNvSpPr>
          <p:nvPr>
            <p:ph type="body" idx="1"/>
          </p:nvPr>
        </p:nvSpPr>
        <p:spPr>
          <a:xfrm>
            <a:off x="715797" y="2033586"/>
            <a:ext cx="4717862" cy="582613"/>
          </a:xfrm>
          <a:prstGeom prst="rect">
            <a:avLst/>
          </a:prstGeo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dirty="0"/>
          </a:p>
        </p:txBody>
      </p:sp>
      <p:sp>
        <p:nvSpPr>
          <p:cNvPr id="4" name="Espace réservé du contenu 3">
            <a:extLst>
              <a:ext uri="{FF2B5EF4-FFF2-40B4-BE49-F238E27FC236}">
                <a16:creationId xmlns:a16="http://schemas.microsoft.com/office/drawing/2014/main" id="{DF0CF2AB-C864-1C46-B8A5-390C262BBB51}"/>
              </a:ext>
            </a:extLst>
          </p:cNvPr>
          <p:cNvSpPr>
            <a:spLocks noGrp="1"/>
          </p:cNvSpPr>
          <p:nvPr>
            <p:ph sz="half" idx="2"/>
          </p:nvPr>
        </p:nvSpPr>
        <p:spPr>
          <a:xfrm>
            <a:off x="751839" y="2781300"/>
            <a:ext cx="4705985" cy="3492500"/>
          </a:xfrm>
          <a:prstGeom prst="rect">
            <a:avLst/>
          </a:prstGeom>
        </p:spPr>
        <p:txBody>
          <a:bodyPr/>
          <a:lstStyle/>
          <a:p>
            <a:pPr lvl="0"/>
            <a:endParaRPr lang="fr-FR" dirty="0"/>
          </a:p>
        </p:txBody>
      </p:sp>
      <p:sp>
        <p:nvSpPr>
          <p:cNvPr id="5" name="Espace réservé du texte 4">
            <a:extLst>
              <a:ext uri="{FF2B5EF4-FFF2-40B4-BE49-F238E27FC236}">
                <a16:creationId xmlns:a16="http://schemas.microsoft.com/office/drawing/2014/main" id="{65FDFF92-7A41-5D4A-A79A-869C2E04E190}"/>
              </a:ext>
            </a:extLst>
          </p:cNvPr>
          <p:cNvSpPr>
            <a:spLocks noGrp="1"/>
          </p:cNvSpPr>
          <p:nvPr>
            <p:ph type="body" sz="quarter" idx="3"/>
          </p:nvPr>
        </p:nvSpPr>
        <p:spPr>
          <a:xfrm>
            <a:off x="5892800" y="2033587"/>
            <a:ext cx="4717862" cy="582613"/>
          </a:xfrm>
          <a:prstGeom prst="rect">
            <a:avLst/>
          </a:prstGeo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dirty="0"/>
          </a:p>
        </p:txBody>
      </p:sp>
      <p:sp>
        <p:nvSpPr>
          <p:cNvPr id="6" name="Espace réservé du contenu 5">
            <a:extLst>
              <a:ext uri="{FF2B5EF4-FFF2-40B4-BE49-F238E27FC236}">
                <a16:creationId xmlns:a16="http://schemas.microsoft.com/office/drawing/2014/main" id="{920E4C3A-E0ED-3548-8768-FC4D5F38FC4D}"/>
              </a:ext>
            </a:extLst>
          </p:cNvPr>
          <p:cNvSpPr>
            <a:spLocks noGrp="1"/>
          </p:cNvSpPr>
          <p:nvPr>
            <p:ph sz="quarter" idx="4"/>
          </p:nvPr>
        </p:nvSpPr>
        <p:spPr>
          <a:xfrm>
            <a:off x="5892800" y="2781300"/>
            <a:ext cx="4717251" cy="3492500"/>
          </a:xfrm>
          <a:prstGeom prst="rect">
            <a:avLst/>
          </a:prstGeom>
        </p:spPr>
        <p:txBody>
          <a:bodyPr/>
          <a:lstStyle/>
          <a:p>
            <a:pPr lvl="0"/>
            <a:endParaRPr lang="fr-FR" dirty="0"/>
          </a:p>
        </p:txBody>
      </p:sp>
      <p:sp>
        <p:nvSpPr>
          <p:cNvPr id="7" name="Espace réservé de la date 6">
            <a:extLst>
              <a:ext uri="{FF2B5EF4-FFF2-40B4-BE49-F238E27FC236}">
                <a16:creationId xmlns:a16="http://schemas.microsoft.com/office/drawing/2014/main" id="{BE0B5CA1-D741-B246-803F-9006A82C94C2}"/>
              </a:ext>
            </a:extLst>
          </p:cNvPr>
          <p:cNvSpPr>
            <a:spLocks noGrp="1"/>
          </p:cNvSpPr>
          <p:nvPr>
            <p:ph type="dt" sz="half" idx="10"/>
          </p:nvPr>
        </p:nvSpPr>
        <p:spPr/>
        <p:txBody>
          <a:bodyPr/>
          <a:lstStyle/>
          <a:p>
            <a:fld id="{ED1B5D61-AB6B-AF4A-A3B2-0A6146F5FCAF}" type="datetime3">
              <a:rPr lang="fr-BE" smtClean="0"/>
              <a:t>16/05/2025</a:t>
            </a:fld>
            <a:endParaRPr lang="fr-FR" dirty="0"/>
          </a:p>
        </p:txBody>
      </p:sp>
      <p:sp>
        <p:nvSpPr>
          <p:cNvPr id="8" name="Espace réservé du pied de page 7">
            <a:extLst>
              <a:ext uri="{FF2B5EF4-FFF2-40B4-BE49-F238E27FC236}">
                <a16:creationId xmlns:a16="http://schemas.microsoft.com/office/drawing/2014/main" id="{E7B0DE61-14F9-1A46-A59D-02303546BF17}"/>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80DEA0FC-F150-3B49-B40B-D6B018D6A7A7}"/>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10" name="Titre 9">
            <a:extLst>
              <a:ext uri="{FF2B5EF4-FFF2-40B4-BE49-F238E27FC236}">
                <a16:creationId xmlns:a16="http://schemas.microsoft.com/office/drawing/2014/main" id="{2ADBAE23-A51E-1557-5BF1-DCCD2356F9B0}"/>
              </a:ext>
            </a:extLst>
          </p:cNvPr>
          <p:cNvSpPr>
            <a:spLocks noGrp="1"/>
          </p:cNvSpPr>
          <p:nvPr>
            <p:ph type="title"/>
          </p:nvPr>
        </p:nvSpPr>
        <p:spPr>
          <a:xfrm>
            <a:off x="587375" y="566094"/>
            <a:ext cx="10022677" cy="1304560"/>
          </a:xfrm>
        </p:spPr>
        <p:txBody>
          <a:bodyPr/>
          <a:lstStyle/>
          <a:p>
            <a:r>
              <a:rPr lang="fr-FR"/>
              <a:t>Modifiez le style du titre</a:t>
            </a:r>
          </a:p>
        </p:txBody>
      </p:sp>
      <p:cxnSp>
        <p:nvCxnSpPr>
          <p:cNvPr id="11" name="Google Shape;157;p20">
            <a:extLst>
              <a:ext uri="{FF2B5EF4-FFF2-40B4-BE49-F238E27FC236}">
                <a16:creationId xmlns:a16="http://schemas.microsoft.com/office/drawing/2014/main" id="{42DCDFED-C8D2-F722-002A-CB0AB35C7021}"/>
              </a:ext>
            </a:extLst>
          </p:cNvPr>
          <p:cNvCxnSpPr>
            <a:cxnSpLocks/>
          </p:cNvCxnSpPr>
          <p:nvPr userDrawn="1"/>
        </p:nvCxnSpPr>
        <p:spPr>
          <a:xfrm>
            <a:off x="604603" y="2781300"/>
            <a:ext cx="0" cy="3492500"/>
          </a:xfrm>
          <a:prstGeom prst="straightConnector1">
            <a:avLst/>
          </a:prstGeom>
          <a:noFill/>
          <a:ln w="12700" cap="flat" cmpd="sng">
            <a:solidFill>
              <a:schemeClr val="accent2"/>
            </a:solidFill>
            <a:prstDash val="solid"/>
            <a:round/>
            <a:headEnd type="none" w="med" len="med"/>
            <a:tailEnd type="none" w="med" len="med"/>
          </a:ln>
        </p:spPr>
      </p:cxnSp>
      <p:cxnSp>
        <p:nvCxnSpPr>
          <p:cNvPr id="13" name="Google Shape;157;p20">
            <a:extLst>
              <a:ext uri="{FF2B5EF4-FFF2-40B4-BE49-F238E27FC236}">
                <a16:creationId xmlns:a16="http://schemas.microsoft.com/office/drawing/2014/main" id="{FD2A831B-ABDD-E9DE-6203-B4833887F184}"/>
              </a:ext>
            </a:extLst>
          </p:cNvPr>
          <p:cNvCxnSpPr>
            <a:cxnSpLocks/>
          </p:cNvCxnSpPr>
          <p:nvPr userDrawn="1"/>
        </p:nvCxnSpPr>
        <p:spPr>
          <a:xfrm>
            <a:off x="5715083" y="2781300"/>
            <a:ext cx="0" cy="3492500"/>
          </a:xfrm>
          <a:prstGeom prst="straightConnector1">
            <a:avLst/>
          </a:prstGeom>
          <a:noFill/>
          <a:ln w="1270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00747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p:tgtEl>
                                          <p:spTgt spid="1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4B180A7-1FAA-8B44-A84D-665A6B9D5892}"/>
              </a:ext>
            </a:extLst>
          </p:cNvPr>
          <p:cNvSpPr>
            <a:spLocks noGrp="1"/>
          </p:cNvSpPr>
          <p:nvPr>
            <p:ph type="dt" sz="half" idx="10"/>
          </p:nvPr>
        </p:nvSpPr>
        <p:spPr/>
        <p:txBody>
          <a:bodyPr/>
          <a:lstStyle/>
          <a:p>
            <a:fld id="{D68DC7BE-4429-5D42-8C7E-B3B21B75BB9E}" type="datetime3">
              <a:rPr lang="fr-BE" smtClean="0"/>
              <a:t>16/05/2025</a:t>
            </a:fld>
            <a:endParaRPr lang="fr-FR" dirty="0"/>
          </a:p>
        </p:txBody>
      </p:sp>
      <p:sp>
        <p:nvSpPr>
          <p:cNvPr id="4" name="Espace réservé du pied de page 3">
            <a:extLst>
              <a:ext uri="{FF2B5EF4-FFF2-40B4-BE49-F238E27FC236}">
                <a16:creationId xmlns:a16="http://schemas.microsoft.com/office/drawing/2014/main" id="{4CC50AA2-8469-FA4C-9C92-353ACC560975}"/>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456E3C8-B544-AA45-BB35-2E541F25D25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6" name="Titre 5">
            <a:extLst>
              <a:ext uri="{FF2B5EF4-FFF2-40B4-BE49-F238E27FC236}">
                <a16:creationId xmlns:a16="http://schemas.microsoft.com/office/drawing/2014/main" id="{0DDDAA05-EEB9-AC33-D817-A0B95DE19248}"/>
              </a:ext>
            </a:extLst>
          </p:cNvPr>
          <p:cNvSpPr>
            <a:spLocks noGrp="1"/>
          </p:cNvSpPr>
          <p:nvPr>
            <p:ph type="title"/>
          </p:nvPr>
        </p:nvSpPr>
        <p:spPr>
          <a:xfrm>
            <a:off x="587375" y="557041"/>
            <a:ext cx="10022677" cy="1304560"/>
          </a:xfrm>
        </p:spPr>
        <p:txBody>
          <a:bodyPr/>
          <a:lstStyle/>
          <a:p>
            <a:r>
              <a:rPr lang="fr-FR" dirty="0"/>
              <a:t>Modifiez le style du titre</a:t>
            </a:r>
          </a:p>
        </p:txBody>
      </p:sp>
    </p:spTree>
    <p:extLst>
      <p:ext uri="{BB962C8B-B14F-4D97-AF65-F5344CB8AC3E}">
        <p14:creationId xmlns:p14="http://schemas.microsoft.com/office/powerpoint/2010/main" val="3716616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C98A1267-0E47-F245-A1EE-11773D05328E}" type="datetime3">
              <a:rPr lang="fr-BE" smtClean="0"/>
              <a:t>16/05/2025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1893297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12" name="Triangle 11">
            <a:extLst>
              <a:ext uri="{FF2B5EF4-FFF2-40B4-BE49-F238E27FC236}">
                <a16:creationId xmlns:a16="http://schemas.microsoft.com/office/drawing/2014/main" id="{C4375E78-DED4-F8B3-98AF-5552755DAB17}"/>
              </a:ext>
            </a:extLst>
          </p:cNvPr>
          <p:cNvSpPr/>
          <p:nvPr userDrawn="1"/>
        </p:nvSpPr>
        <p:spPr>
          <a:xfrm>
            <a:off x="-11150" y="-8054"/>
            <a:ext cx="4241221" cy="4783253"/>
          </a:xfrm>
          <a:custGeom>
            <a:avLst/>
            <a:gdLst>
              <a:gd name="connsiteX0" fmla="*/ 0 w 4079219"/>
              <a:gd name="connsiteY0" fmla="*/ 4610100 h 4610100"/>
              <a:gd name="connsiteX1" fmla="*/ 2039610 w 4079219"/>
              <a:gd name="connsiteY1" fmla="*/ 0 h 4610100"/>
              <a:gd name="connsiteX2" fmla="*/ 4079219 w 4079219"/>
              <a:gd name="connsiteY2" fmla="*/ 4610100 h 4610100"/>
              <a:gd name="connsiteX3" fmla="*/ 0 w 4079219"/>
              <a:gd name="connsiteY3" fmla="*/ 4610100 h 4610100"/>
              <a:gd name="connsiteX0" fmla="*/ 0 w 4079219"/>
              <a:gd name="connsiteY0" fmla="*/ 4635500 h 4635500"/>
              <a:gd name="connsiteX1" fmla="*/ 7610 w 4079219"/>
              <a:gd name="connsiteY1" fmla="*/ 0 h 4635500"/>
              <a:gd name="connsiteX2" fmla="*/ 4079219 w 4079219"/>
              <a:gd name="connsiteY2" fmla="*/ 4635500 h 4635500"/>
              <a:gd name="connsiteX3" fmla="*/ 0 w 4079219"/>
              <a:gd name="connsiteY3" fmla="*/ 4635500 h 4635500"/>
              <a:gd name="connsiteX0" fmla="*/ 0 w 4015719"/>
              <a:gd name="connsiteY0" fmla="*/ 4635500 h 4635500"/>
              <a:gd name="connsiteX1" fmla="*/ 7610 w 4015719"/>
              <a:gd name="connsiteY1" fmla="*/ 0 h 4635500"/>
              <a:gd name="connsiteX2" fmla="*/ 4015719 w 4015719"/>
              <a:gd name="connsiteY2" fmla="*/ 25400 h 4635500"/>
              <a:gd name="connsiteX3" fmla="*/ 0 w 4015719"/>
              <a:gd name="connsiteY3" fmla="*/ 4635500 h 4635500"/>
              <a:gd name="connsiteX0" fmla="*/ 0 w 4218919"/>
              <a:gd name="connsiteY0" fmla="*/ 4635500 h 4635500"/>
              <a:gd name="connsiteX1" fmla="*/ 7610 w 4218919"/>
              <a:gd name="connsiteY1" fmla="*/ 0 h 4635500"/>
              <a:gd name="connsiteX2" fmla="*/ 4218919 w 4218919"/>
              <a:gd name="connsiteY2" fmla="*/ 25400 h 4635500"/>
              <a:gd name="connsiteX3" fmla="*/ 0 w 4218919"/>
              <a:gd name="connsiteY3" fmla="*/ 4635500 h 4635500"/>
              <a:gd name="connsiteX0" fmla="*/ 0 w 4218919"/>
              <a:gd name="connsiteY0" fmla="*/ 4775200 h 4775200"/>
              <a:gd name="connsiteX1" fmla="*/ 7610 w 4218919"/>
              <a:gd name="connsiteY1" fmla="*/ 0 h 4775200"/>
              <a:gd name="connsiteX2" fmla="*/ 4218919 w 4218919"/>
              <a:gd name="connsiteY2" fmla="*/ 25400 h 4775200"/>
              <a:gd name="connsiteX3" fmla="*/ 0 w 4218919"/>
              <a:gd name="connsiteY3" fmla="*/ 4775200 h 4775200"/>
              <a:gd name="connsiteX0" fmla="*/ 0 w 4230070"/>
              <a:gd name="connsiteY0" fmla="*/ 4775200 h 4775200"/>
              <a:gd name="connsiteX1" fmla="*/ 7610 w 4230070"/>
              <a:gd name="connsiteY1" fmla="*/ 0 h 4775200"/>
              <a:gd name="connsiteX2" fmla="*/ 4230070 w 4230070"/>
              <a:gd name="connsiteY2" fmla="*/ 14249 h 4775200"/>
              <a:gd name="connsiteX3" fmla="*/ 0 w 4230070"/>
              <a:gd name="connsiteY3" fmla="*/ 4775200 h 4775200"/>
              <a:gd name="connsiteX0" fmla="*/ 0 w 4241221"/>
              <a:gd name="connsiteY0" fmla="*/ 4783253 h 4783253"/>
              <a:gd name="connsiteX1" fmla="*/ 7610 w 4241221"/>
              <a:gd name="connsiteY1" fmla="*/ 8053 h 4783253"/>
              <a:gd name="connsiteX2" fmla="*/ 4241221 w 4241221"/>
              <a:gd name="connsiteY2" fmla="*/ 0 h 4783253"/>
              <a:gd name="connsiteX3" fmla="*/ 0 w 4241221"/>
              <a:gd name="connsiteY3" fmla="*/ 4783253 h 4783253"/>
            </a:gdLst>
            <a:ahLst/>
            <a:cxnLst>
              <a:cxn ang="0">
                <a:pos x="connsiteX0" y="connsiteY0"/>
              </a:cxn>
              <a:cxn ang="0">
                <a:pos x="connsiteX1" y="connsiteY1"/>
              </a:cxn>
              <a:cxn ang="0">
                <a:pos x="connsiteX2" y="connsiteY2"/>
              </a:cxn>
              <a:cxn ang="0">
                <a:pos x="connsiteX3" y="connsiteY3"/>
              </a:cxn>
            </a:cxnLst>
            <a:rect l="l" t="t" r="r" b="b"/>
            <a:pathLst>
              <a:path w="4241221" h="4783253">
                <a:moveTo>
                  <a:pt x="0" y="4783253"/>
                </a:moveTo>
                <a:cubicBezTo>
                  <a:pt x="2537" y="3238086"/>
                  <a:pt x="5073" y="1553220"/>
                  <a:pt x="7610" y="8053"/>
                </a:cubicBezTo>
                <a:lnTo>
                  <a:pt x="4241221" y="0"/>
                </a:lnTo>
                <a:lnTo>
                  <a:pt x="0" y="478325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6" y="426720"/>
            <a:ext cx="4422666" cy="5847080"/>
          </a:xfrm>
          <a:prstGeom prst="rect">
            <a:avLst/>
          </a:prstGeom>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158577" y="426720"/>
            <a:ext cx="5451475" cy="2930843"/>
          </a:xfrm>
          <a:prstGeom prst="rect">
            <a:avLst/>
          </a:prstGeom>
        </p:spPr>
        <p:txBody>
          <a:bodyPr/>
          <a:lstStyle/>
          <a:p>
            <a:endParaRPr lang="fr-FR"/>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5158578" y="3496365"/>
            <a:ext cx="2654299" cy="2773363"/>
          </a:xfrm>
          <a:prstGeom prst="rect">
            <a:avLst/>
          </a:prstGeom>
        </p:spPr>
        <p:txBody>
          <a:bodyPr/>
          <a:lstStyle/>
          <a:p>
            <a:endParaRPr lang="fr-FR"/>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7961413" y="3496365"/>
            <a:ext cx="2654299" cy="2773363"/>
          </a:xfrm>
          <a:prstGeom prst="rect">
            <a:avLst/>
          </a:prstGeom>
        </p:spPr>
        <p:txBody>
          <a:bodyPr/>
          <a:lstStyle/>
          <a:p>
            <a:endParaRPr lang="fr-FR"/>
          </a:p>
        </p:txBody>
      </p:sp>
      <p:sp>
        <p:nvSpPr>
          <p:cNvPr id="2" name="Espace réservé de la date 1">
            <a:extLst>
              <a:ext uri="{FF2B5EF4-FFF2-40B4-BE49-F238E27FC236}">
                <a16:creationId xmlns:a16="http://schemas.microsoft.com/office/drawing/2014/main" id="{71910DD9-D78C-2CF8-6416-63180F33E632}"/>
              </a:ext>
            </a:extLst>
          </p:cNvPr>
          <p:cNvSpPr>
            <a:spLocks noGrp="1"/>
          </p:cNvSpPr>
          <p:nvPr>
            <p:ph type="dt" sz="half" idx="17"/>
          </p:nvPr>
        </p:nvSpPr>
        <p:spPr/>
        <p:txBody>
          <a:bodyPr/>
          <a:lstStyle/>
          <a:p>
            <a:fld id="{B2867609-F87E-5348-B15E-2C77BD1EE497}" type="datetime3">
              <a:rPr lang="fr-BE" smtClean="0"/>
              <a:t>16/05/2025</a:t>
            </a:fld>
            <a:endParaRPr lang="fr-FR" dirty="0"/>
          </a:p>
        </p:txBody>
      </p:sp>
      <p:sp>
        <p:nvSpPr>
          <p:cNvPr id="3" name="Espace réservé du pied de page 2">
            <a:extLst>
              <a:ext uri="{FF2B5EF4-FFF2-40B4-BE49-F238E27FC236}">
                <a16:creationId xmlns:a16="http://schemas.microsoft.com/office/drawing/2014/main" id="{655BA25A-A176-1CD3-47CC-858465AB3C31}"/>
              </a:ext>
            </a:extLst>
          </p:cNvPr>
          <p:cNvSpPr>
            <a:spLocks noGrp="1"/>
          </p:cNvSpPr>
          <p:nvPr>
            <p:ph type="ftr" sz="quarter" idx="18"/>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F2CBEFE9-046B-09BA-AB79-4A027128C394}"/>
              </a:ext>
            </a:extLst>
          </p:cNvPr>
          <p:cNvSpPr>
            <a:spLocks noGrp="1"/>
          </p:cNvSpPr>
          <p:nvPr>
            <p:ph type="sldNum" sz="quarter" idx="19"/>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1676324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014D6553-6128-1B40-B222-7A1D7D7DBED6}" type="datetime3">
              <a:rPr lang="fr-BE" smtClean="0"/>
              <a:t>16/05/2025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79120"/>
            <a:ext cx="11000021" cy="5694680"/>
          </a:xfrm>
          <a:noFill/>
        </p:spPr>
        <p:txBody>
          <a:bodyPr/>
          <a:lstStyle/>
          <a:p>
            <a:endParaRPr lang="fr-FR"/>
          </a:p>
        </p:txBody>
      </p:sp>
    </p:spTree>
    <p:extLst>
      <p:ext uri="{BB962C8B-B14F-4D97-AF65-F5344CB8AC3E}">
        <p14:creationId xmlns:p14="http://schemas.microsoft.com/office/powerpoint/2010/main" val="3372144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5437187"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8" y="584200"/>
            <a:ext cx="5437186" cy="5689600"/>
          </a:xfrm>
          <a:noFill/>
        </p:spPr>
        <p:txBody>
          <a:bodyPr/>
          <a:lstStyle/>
          <a:p>
            <a:endParaRPr lang="fr-FR" dirty="0"/>
          </a:p>
        </p:txBody>
      </p:sp>
      <p:sp>
        <p:nvSpPr>
          <p:cNvPr id="2" name="Espace réservé de la date 1">
            <a:extLst>
              <a:ext uri="{FF2B5EF4-FFF2-40B4-BE49-F238E27FC236}">
                <a16:creationId xmlns:a16="http://schemas.microsoft.com/office/drawing/2014/main" id="{0E18CD1F-414A-DC80-664B-CAC9C2937A0A}"/>
              </a:ext>
            </a:extLst>
          </p:cNvPr>
          <p:cNvSpPr>
            <a:spLocks noGrp="1"/>
          </p:cNvSpPr>
          <p:nvPr>
            <p:ph type="dt" sz="half" idx="15"/>
          </p:nvPr>
        </p:nvSpPr>
        <p:spPr/>
        <p:txBody>
          <a:bodyPr/>
          <a:lstStyle/>
          <a:p>
            <a:fld id="{9CC27472-F48B-7A45-B6F8-0ACD7801C2CA}" type="datetime3">
              <a:rPr lang="fr-BE" smtClean="0"/>
              <a:t>16/05/2025</a:t>
            </a:fld>
            <a:endParaRPr lang="fr-FR" dirty="0"/>
          </a:p>
        </p:txBody>
      </p:sp>
      <p:sp>
        <p:nvSpPr>
          <p:cNvPr id="3" name="Espace réservé du pied de page 2">
            <a:extLst>
              <a:ext uri="{FF2B5EF4-FFF2-40B4-BE49-F238E27FC236}">
                <a16:creationId xmlns:a16="http://schemas.microsoft.com/office/drawing/2014/main" id="{941261BF-9215-D5C4-E136-8B7E2108A494}"/>
              </a:ext>
            </a:extLst>
          </p:cNvPr>
          <p:cNvSpPr>
            <a:spLocks noGrp="1"/>
          </p:cNvSpPr>
          <p:nvPr>
            <p:ph type="ftr" sz="quarter" idx="16"/>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BF6335E9-1CF4-9061-3A7C-C2222DA1621E}"/>
              </a:ext>
            </a:extLst>
          </p:cNvPr>
          <p:cNvSpPr>
            <a:spLocks noGrp="1"/>
          </p:cNvSpPr>
          <p:nvPr>
            <p:ph type="sldNum" sz="quarter" idx="17"/>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1308986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big +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30CCC7FD-646F-3D4D-8F9E-22336916107A}" type="datetime3">
              <a:rPr lang="fr-BE" smtClean="0"/>
              <a:t>16/05/2025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68405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7572375" y="584200"/>
            <a:ext cx="4032249" cy="5689600"/>
          </a:xfrm>
          <a:noFill/>
        </p:spPr>
        <p:txBody>
          <a:bodyPr/>
          <a:lstStyle/>
          <a:p>
            <a:endParaRPr lang="fr-FR" dirty="0"/>
          </a:p>
        </p:txBody>
      </p:sp>
    </p:spTree>
    <p:extLst>
      <p:ext uri="{BB962C8B-B14F-4D97-AF65-F5344CB8AC3E}">
        <p14:creationId xmlns:p14="http://schemas.microsoft.com/office/powerpoint/2010/main" val="412675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ss titre">
    <p:bg>
      <p:bgPr>
        <a:solidFill>
          <a:schemeClr val="bg1"/>
        </a:solidFill>
        <a:effectLst/>
      </p:bgPr>
    </p:bg>
    <p:spTree>
      <p:nvGrpSpPr>
        <p:cNvPr id="1" name=""/>
        <p:cNvGrpSpPr/>
        <p:nvPr/>
      </p:nvGrpSpPr>
      <p:grpSpPr>
        <a:xfrm>
          <a:off x="0" y="0"/>
          <a:ext cx="0" cy="0"/>
          <a:chOff x="0" y="0"/>
          <a:chExt cx="0" cy="0"/>
        </a:xfrm>
      </p:grpSpPr>
      <p:pic>
        <p:nvPicPr>
          <p:cNvPr id="5" name="Google Shape;66;p14">
            <a:extLst>
              <a:ext uri="{FF2B5EF4-FFF2-40B4-BE49-F238E27FC236}">
                <a16:creationId xmlns:a16="http://schemas.microsoft.com/office/drawing/2014/main" id="{0490C3FE-111B-4548-05FA-7086770718BC}"/>
              </a:ext>
            </a:extLst>
          </p:cNvPr>
          <p:cNvPicPr preferRelativeResize="0"/>
          <p:nvPr userDrawn="1"/>
        </p:nvPicPr>
        <p:blipFill>
          <a:blip r:embed="rId2">
            <a:alphaModFix/>
          </a:blip>
          <a:stretch>
            <a:fillRect/>
          </a:stretch>
        </p:blipFill>
        <p:spPr>
          <a:xfrm>
            <a:off x="0" y="0"/>
            <a:ext cx="12192000" cy="6858000"/>
          </a:xfrm>
          <a:prstGeom prst="rect">
            <a:avLst/>
          </a:prstGeom>
          <a:noFill/>
          <a:ln>
            <a:noFill/>
          </a:ln>
        </p:spPr>
      </p:pic>
      <p:pic>
        <p:nvPicPr>
          <p:cNvPr id="6" name="Google Shape;67;p14">
            <a:extLst>
              <a:ext uri="{FF2B5EF4-FFF2-40B4-BE49-F238E27FC236}">
                <a16:creationId xmlns:a16="http://schemas.microsoft.com/office/drawing/2014/main" id="{A92D6198-62CE-21AD-76BB-8F3445D090D7}"/>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0" y="1502203"/>
            <a:ext cx="12192003" cy="4864101"/>
          </a:xfrm>
          <a:prstGeom prst="rect">
            <a:avLst/>
          </a:prstGeom>
          <a:noFill/>
          <a:ln>
            <a:noFill/>
          </a:ln>
        </p:spPr>
      </p:pic>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1250173" y="2769042"/>
            <a:ext cx="10442714" cy="1432568"/>
          </a:xfrm>
        </p:spPr>
        <p:txBody>
          <a:bodyPr anchor="b">
            <a:normAutofit/>
          </a:bodyPr>
          <a:lstStyle>
            <a:lvl1pPr algn="l">
              <a:defRPr sz="3600">
                <a:solidFill>
                  <a:schemeClr val="bg1">
                    <a:lumMod val="95000"/>
                  </a:schemeClr>
                </a:solidFill>
              </a:defRPr>
            </a:lvl1pPr>
          </a:lstStyle>
          <a:p>
            <a:r>
              <a:rPr lang="fr-FR" dirty="0"/>
              <a:t>Modifiez le style du titre</a:t>
            </a:r>
          </a:p>
        </p:txBody>
      </p:sp>
      <p:sp>
        <p:nvSpPr>
          <p:cNvPr id="3" name="Sous-titre 2">
            <a:extLst>
              <a:ext uri="{FF2B5EF4-FFF2-40B4-BE49-F238E27FC236}">
                <a16:creationId xmlns:a16="http://schemas.microsoft.com/office/drawing/2014/main" id="{8CBA7B59-7E80-AB4A-AB13-5BA6F34CACFE}"/>
              </a:ext>
            </a:extLst>
          </p:cNvPr>
          <p:cNvSpPr>
            <a:spLocks noGrp="1"/>
          </p:cNvSpPr>
          <p:nvPr>
            <p:ph type="subTitle" idx="1"/>
          </p:nvPr>
        </p:nvSpPr>
        <p:spPr>
          <a:xfrm>
            <a:off x="1257413" y="4341832"/>
            <a:ext cx="10435474" cy="1160070"/>
          </a:xfrm>
        </p:spPr>
        <p:txBody>
          <a:bodyPr/>
          <a:lstStyle>
            <a:lvl1pPr marL="0" indent="0" algn="l">
              <a:buFont typeface="Wingdings" pitchFamily="2" charset="2"/>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1798341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 bi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3AA5F018-6505-844C-BA82-65A0A1AA8DB8}" type="datetime3">
              <a:rPr lang="fr-BE" smtClean="0"/>
              <a:t>16/05/2025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33480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4079875" y="584200"/>
            <a:ext cx="7524749" cy="5689600"/>
          </a:xfrm>
          <a:noFill/>
        </p:spPr>
        <p:txBody>
          <a:bodyPr/>
          <a:lstStyle/>
          <a:p>
            <a:endParaRPr lang="fr-FR" dirty="0"/>
          </a:p>
        </p:txBody>
      </p:sp>
    </p:spTree>
    <p:extLst>
      <p:ext uri="{BB962C8B-B14F-4D97-AF65-F5344CB8AC3E}">
        <p14:creationId xmlns:p14="http://schemas.microsoft.com/office/powerpoint/2010/main" val="4124685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075369F0-CD80-B944-AEDE-51E16C1FB6C8}" type="datetime3">
              <a:rPr lang="fr-BE" smtClean="0"/>
              <a:t>16/05/2025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68405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7572375" y="584200"/>
            <a:ext cx="4032249" cy="2773363"/>
          </a:xfrm>
          <a:noFill/>
        </p:spPr>
        <p:txBody>
          <a:bodyPr/>
          <a:lstStyle/>
          <a:p>
            <a:endParaRPr lang="fr-FR" dirty="0"/>
          </a:p>
        </p:txBody>
      </p:sp>
      <p:sp>
        <p:nvSpPr>
          <p:cNvPr id="7" name="Espace réservé pour une image  5">
            <a:extLst>
              <a:ext uri="{FF2B5EF4-FFF2-40B4-BE49-F238E27FC236}">
                <a16:creationId xmlns:a16="http://schemas.microsoft.com/office/drawing/2014/main" id="{08DD2D23-B29C-FB42-9B23-85ECE49B922A}"/>
              </a:ext>
            </a:extLst>
          </p:cNvPr>
          <p:cNvSpPr>
            <a:spLocks noGrp="1"/>
          </p:cNvSpPr>
          <p:nvPr>
            <p:ph type="pic" sz="quarter" idx="15"/>
          </p:nvPr>
        </p:nvSpPr>
        <p:spPr>
          <a:xfrm>
            <a:off x="7572375" y="3500437"/>
            <a:ext cx="4032249" cy="2773363"/>
          </a:xfrm>
          <a:noFill/>
        </p:spPr>
        <p:txBody>
          <a:bodyPr/>
          <a:lstStyle/>
          <a:p>
            <a:endParaRPr lang="fr-FR" dirty="0"/>
          </a:p>
        </p:txBody>
      </p:sp>
    </p:spTree>
    <p:extLst>
      <p:ext uri="{BB962C8B-B14F-4D97-AF65-F5344CB8AC3E}">
        <p14:creationId xmlns:p14="http://schemas.microsoft.com/office/powerpoint/2010/main" val="1365492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B62031B8-3A38-B04C-871B-A1160799B20C}" type="datetime3">
              <a:rPr lang="fr-BE" smtClean="0"/>
              <a:t>16/05/2025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4764088" y="584200"/>
            <a:ext cx="68405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87374" y="584200"/>
            <a:ext cx="4032249" cy="2773363"/>
          </a:xfrm>
          <a:noFill/>
        </p:spPr>
        <p:txBody>
          <a:bodyPr/>
          <a:lstStyle/>
          <a:p>
            <a:endParaRPr lang="fr-FR" dirty="0"/>
          </a:p>
        </p:txBody>
      </p:sp>
      <p:sp>
        <p:nvSpPr>
          <p:cNvPr id="7" name="Espace réservé pour une image  5">
            <a:extLst>
              <a:ext uri="{FF2B5EF4-FFF2-40B4-BE49-F238E27FC236}">
                <a16:creationId xmlns:a16="http://schemas.microsoft.com/office/drawing/2014/main" id="{08DD2D23-B29C-FB42-9B23-85ECE49B922A}"/>
              </a:ext>
            </a:extLst>
          </p:cNvPr>
          <p:cNvSpPr>
            <a:spLocks noGrp="1"/>
          </p:cNvSpPr>
          <p:nvPr>
            <p:ph type="pic" sz="quarter" idx="15"/>
          </p:nvPr>
        </p:nvSpPr>
        <p:spPr>
          <a:xfrm>
            <a:off x="587374" y="3500437"/>
            <a:ext cx="4032249" cy="2773363"/>
          </a:xfrm>
          <a:noFill/>
        </p:spPr>
        <p:txBody>
          <a:bodyPr/>
          <a:lstStyle/>
          <a:p>
            <a:endParaRPr lang="fr-FR" dirty="0"/>
          </a:p>
        </p:txBody>
      </p:sp>
    </p:spTree>
    <p:extLst>
      <p:ext uri="{BB962C8B-B14F-4D97-AF65-F5344CB8AC3E}">
        <p14:creationId xmlns:p14="http://schemas.microsoft.com/office/powerpoint/2010/main" val="685084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D361F729-41AF-4940-97E6-E4FE49892014}" type="datetime3">
              <a:rPr lang="fr-BE" smtClean="0"/>
              <a:t>16/05/2025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6167438" y="584200"/>
            <a:ext cx="5437188" cy="2773363"/>
          </a:xfrm>
          <a:noFill/>
        </p:spPr>
        <p:txBody>
          <a:bodyPr/>
          <a:lstStyle/>
          <a:p>
            <a:endParaRPr lang="fr-FR" dirty="0"/>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87374" y="584200"/>
            <a:ext cx="5437188" cy="2773363"/>
          </a:xfrm>
          <a:noFill/>
        </p:spPr>
        <p:txBody>
          <a:bodyPr/>
          <a:lstStyle/>
          <a:p>
            <a:endParaRPr lang="fr-FR" dirty="0"/>
          </a:p>
        </p:txBody>
      </p:sp>
      <p:sp>
        <p:nvSpPr>
          <p:cNvPr id="7" name="Espace réservé pour une image  5">
            <a:extLst>
              <a:ext uri="{FF2B5EF4-FFF2-40B4-BE49-F238E27FC236}">
                <a16:creationId xmlns:a16="http://schemas.microsoft.com/office/drawing/2014/main" id="{08DD2D23-B29C-FB42-9B23-85ECE49B922A}"/>
              </a:ext>
            </a:extLst>
          </p:cNvPr>
          <p:cNvSpPr>
            <a:spLocks noGrp="1"/>
          </p:cNvSpPr>
          <p:nvPr>
            <p:ph type="pic" sz="quarter" idx="15"/>
          </p:nvPr>
        </p:nvSpPr>
        <p:spPr>
          <a:xfrm>
            <a:off x="587374" y="3500437"/>
            <a:ext cx="5437188" cy="2773363"/>
          </a:xfrm>
          <a:noFill/>
        </p:spPr>
        <p:txBody>
          <a:bodyPr/>
          <a:lstStyle/>
          <a:p>
            <a:endParaRPr lang="fr-FR" dirty="0"/>
          </a:p>
        </p:txBody>
      </p:sp>
      <p:sp>
        <p:nvSpPr>
          <p:cNvPr id="11" name="Espace réservé pour une image  3">
            <a:extLst>
              <a:ext uri="{FF2B5EF4-FFF2-40B4-BE49-F238E27FC236}">
                <a16:creationId xmlns:a16="http://schemas.microsoft.com/office/drawing/2014/main" id="{C751D814-F035-A942-A609-711613717A82}"/>
              </a:ext>
            </a:extLst>
          </p:cNvPr>
          <p:cNvSpPr>
            <a:spLocks noGrp="1"/>
          </p:cNvSpPr>
          <p:nvPr>
            <p:ph type="pic" sz="quarter" idx="16"/>
          </p:nvPr>
        </p:nvSpPr>
        <p:spPr>
          <a:xfrm>
            <a:off x="6167438" y="3500436"/>
            <a:ext cx="5437188" cy="2773363"/>
          </a:xfrm>
          <a:noFill/>
        </p:spPr>
        <p:txBody>
          <a:bodyPr/>
          <a:lstStyle/>
          <a:p>
            <a:endParaRPr lang="fr-FR" dirty="0"/>
          </a:p>
        </p:txBody>
      </p:sp>
    </p:spTree>
    <p:extLst>
      <p:ext uri="{BB962C8B-B14F-4D97-AF65-F5344CB8AC3E}">
        <p14:creationId xmlns:p14="http://schemas.microsoft.com/office/powerpoint/2010/main" val="837531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D5B1F30B-D462-DA4C-8383-4C54696B769B}" type="datetime3">
              <a:rPr lang="fr-BE" smtClean="0"/>
              <a:t>16/05/2025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5437187"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7" y="584200"/>
            <a:ext cx="5437187" cy="2773363"/>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6167438" y="3496365"/>
            <a:ext cx="2654299" cy="277336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8950326" y="3496365"/>
            <a:ext cx="2654299" cy="2773363"/>
          </a:xfrm>
          <a:noFill/>
        </p:spPr>
        <p:txBody>
          <a:bodyPr/>
          <a:lstStyle/>
          <a:p>
            <a:endParaRPr lang="fr-FR"/>
          </a:p>
        </p:txBody>
      </p:sp>
    </p:spTree>
    <p:extLst>
      <p:ext uri="{BB962C8B-B14F-4D97-AF65-F5344CB8AC3E}">
        <p14:creationId xmlns:p14="http://schemas.microsoft.com/office/powerpoint/2010/main" val="388848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BB478E52-0F97-4A43-9FF6-90A6BA0F134D}" type="datetime3">
              <a:rPr lang="fr-BE" smtClean="0"/>
              <a:t>16/05/2025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6167438" y="584200"/>
            <a:ext cx="5437187"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87376" y="584200"/>
            <a:ext cx="5437187" cy="2773363"/>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587377" y="3496365"/>
            <a:ext cx="2654299" cy="277336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3370265" y="3496365"/>
            <a:ext cx="2654299" cy="2773363"/>
          </a:xfrm>
          <a:noFill/>
        </p:spPr>
        <p:txBody>
          <a:bodyPr/>
          <a:lstStyle/>
          <a:p>
            <a:endParaRPr lang="fr-FR"/>
          </a:p>
        </p:txBody>
      </p:sp>
    </p:spTree>
    <p:extLst>
      <p:ext uri="{BB962C8B-B14F-4D97-AF65-F5344CB8AC3E}">
        <p14:creationId xmlns:p14="http://schemas.microsoft.com/office/powerpoint/2010/main" val="2526551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13491BE9-1690-7B46-B385-D8CF94996849}" type="datetime3">
              <a:rPr lang="fr-BE" smtClean="0"/>
              <a:t>16/05/2025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2654299"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3367089" y="584200"/>
            <a:ext cx="4060824" cy="5689600"/>
          </a:xfrm>
          <a:noFill/>
        </p:spPr>
        <p:txBody>
          <a:bodyPr/>
          <a:lstStyle/>
          <a:p>
            <a:endParaRPr lang="fr-FR" dirty="0"/>
          </a:p>
        </p:txBody>
      </p:sp>
      <p:sp>
        <p:nvSpPr>
          <p:cNvPr id="12" name="Espace réservé pour une image  5">
            <a:extLst>
              <a:ext uri="{FF2B5EF4-FFF2-40B4-BE49-F238E27FC236}">
                <a16:creationId xmlns:a16="http://schemas.microsoft.com/office/drawing/2014/main" id="{FB8A040F-0B6D-114E-A108-0CBD815D8DB4}"/>
              </a:ext>
            </a:extLst>
          </p:cNvPr>
          <p:cNvSpPr>
            <a:spLocks noGrp="1"/>
          </p:cNvSpPr>
          <p:nvPr>
            <p:ph type="pic" sz="quarter" idx="17"/>
          </p:nvPr>
        </p:nvSpPr>
        <p:spPr>
          <a:xfrm>
            <a:off x="587375" y="3496365"/>
            <a:ext cx="2654299" cy="2773363"/>
          </a:xfrm>
          <a:noFill/>
        </p:spPr>
        <p:txBody>
          <a:bodyPr/>
          <a:lstStyle/>
          <a:p>
            <a:endParaRPr lang="fr-FR" dirty="0"/>
          </a:p>
        </p:txBody>
      </p:sp>
      <p:sp>
        <p:nvSpPr>
          <p:cNvPr id="15" name="Espace réservé pour une image  5">
            <a:extLst>
              <a:ext uri="{FF2B5EF4-FFF2-40B4-BE49-F238E27FC236}">
                <a16:creationId xmlns:a16="http://schemas.microsoft.com/office/drawing/2014/main" id="{18BE2E42-7AD8-DE42-BA3B-CCF7FD4C0F91}"/>
              </a:ext>
            </a:extLst>
          </p:cNvPr>
          <p:cNvSpPr>
            <a:spLocks noGrp="1"/>
          </p:cNvSpPr>
          <p:nvPr>
            <p:ph type="pic" sz="quarter" idx="18"/>
          </p:nvPr>
        </p:nvSpPr>
        <p:spPr>
          <a:xfrm>
            <a:off x="7572374" y="584200"/>
            <a:ext cx="4039911" cy="5689600"/>
          </a:xfrm>
          <a:noFill/>
        </p:spPr>
        <p:txBody>
          <a:bodyPr/>
          <a:lstStyle/>
          <a:p>
            <a:endParaRPr lang="fr-FR" dirty="0"/>
          </a:p>
        </p:txBody>
      </p:sp>
    </p:spTree>
    <p:extLst>
      <p:ext uri="{BB962C8B-B14F-4D97-AF65-F5344CB8AC3E}">
        <p14:creationId xmlns:p14="http://schemas.microsoft.com/office/powerpoint/2010/main" val="941049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F85B3FB1-23A8-FC47-8164-AF117291B971}" type="datetime3">
              <a:rPr lang="fr-BE" smtClean="0"/>
              <a:t>16/05/2025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6" y="584200"/>
            <a:ext cx="4032250"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4764089" y="584200"/>
            <a:ext cx="4054474" cy="5689600"/>
          </a:xfrm>
          <a:noFill/>
        </p:spPr>
        <p:txBody>
          <a:bodyPr/>
          <a:lstStyle/>
          <a:p>
            <a:endParaRPr lang="fr-FR" dirty="0"/>
          </a:p>
        </p:txBody>
      </p:sp>
      <p:sp>
        <p:nvSpPr>
          <p:cNvPr id="12" name="Espace réservé pour une image  5">
            <a:extLst>
              <a:ext uri="{FF2B5EF4-FFF2-40B4-BE49-F238E27FC236}">
                <a16:creationId xmlns:a16="http://schemas.microsoft.com/office/drawing/2014/main" id="{FB8A040F-0B6D-114E-A108-0CBD815D8DB4}"/>
              </a:ext>
            </a:extLst>
          </p:cNvPr>
          <p:cNvSpPr>
            <a:spLocks noGrp="1"/>
          </p:cNvSpPr>
          <p:nvPr>
            <p:ph type="pic" sz="quarter" idx="17"/>
          </p:nvPr>
        </p:nvSpPr>
        <p:spPr>
          <a:xfrm>
            <a:off x="587375" y="3496365"/>
            <a:ext cx="4032250" cy="2773363"/>
          </a:xfrm>
          <a:noFill/>
        </p:spPr>
        <p:txBody>
          <a:bodyPr/>
          <a:lstStyle/>
          <a:p>
            <a:endParaRPr lang="fr-FR" dirty="0"/>
          </a:p>
        </p:txBody>
      </p:sp>
      <p:sp>
        <p:nvSpPr>
          <p:cNvPr id="15" name="Espace réservé pour une image  3">
            <a:extLst>
              <a:ext uri="{FF2B5EF4-FFF2-40B4-BE49-F238E27FC236}">
                <a16:creationId xmlns:a16="http://schemas.microsoft.com/office/drawing/2014/main" id="{81F865C1-36F4-314C-A804-70C78203EB63}"/>
              </a:ext>
            </a:extLst>
          </p:cNvPr>
          <p:cNvSpPr>
            <a:spLocks noGrp="1"/>
          </p:cNvSpPr>
          <p:nvPr>
            <p:ph type="pic" sz="quarter" idx="18"/>
          </p:nvPr>
        </p:nvSpPr>
        <p:spPr>
          <a:xfrm>
            <a:off x="8959850" y="584200"/>
            <a:ext cx="2644774" cy="2773363"/>
          </a:xfrm>
          <a:noFill/>
        </p:spPr>
        <p:txBody>
          <a:bodyPr/>
          <a:lstStyle/>
          <a:p>
            <a:endParaRPr lang="fr-FR"/>
          </a:p>
        </p:txBody>
      </p:sp>
      <p:sp>
        <p:nvSpPr>
          <p:cNvPr id="16" name="Espace réservé pour une image  5">
            <a:extLst>
              <a:ext uri="{FF2B5EF4-FFF2-40B4-BE49-F238E27FC236}">
                <a16:creationId xmlns:a16="http://schemas.microsoft.com/office/drawing/2014/main" id="{096B5FCB-C373-B944-B8BE-FF7674FC80FB}"/>
              </a:ext>
            </a:extLst>
          </p:cNvPr>
          <p:cNvSpPr>
            <a:spLocks noGrp="1"/>
          </p:cNvSpPr>
          <p:nvPr>
            <p:ph type="pic" sz="quarter" idx="19"/>
          </p:nvPr>
        </p:nvSpPr>
        <p:spPr>
          <a:xfrm>
            <a:off x="8959849" y="3496365"/>
            <a:ext cx="2644774" cy="2773363"/>
          </a:xfrm>
          <a:noFill/>
        </p:spPr>
        <p:txBody>
          <a:bodyPr/>
          <a:lstStyle/>
          <a:p>
            <a:endParaRPr lang="fr-FR" dirty="0"/>
          </a:p>
        </p:txBody>
      </p:sp>
    </p:spTree>
    <p:extLst>
      <p:ext uri="{BB962C8B-B14F-4D97-AF65-F5344CB8AC3E}">
        <p14:creationId xmlns:p14="http://schemas.microsoft.com/office/powerpoint/2010/main" val="3259128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9F2D600C-BAE4-C140-9516-43295E209EF6}" type="datetime3">
              <a:rPr lang="fr-BE" smtClean="0"/>
              <a:t>16/05/2025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5437187"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7" y="584200"/>
            <a:ext cx="5437187" cy="2773363"/>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6167437" y="3496365"/>
            <a:ext cx="2654299" cy="277336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8950325" y="3496365"/>
            <a:ext cx="2654299" cy="2773363"/>
          </a:xfrm>
          <a:noFill/>
        </p:spPr>
        <p:txBody>
          <a:bodyPr/>
          <a:lstStyle/>
          <a:p>
            <a:endParaRPr lang="fr-FR"/>
          </a:p>
        </p:txBody>
      </p:sp>
      <p:sp>
        <p:nvSpPr>
          <p:cNvPr id="12" name="Espace réservé pour une image  5">
            <a:extLst>
              <a:ext uri="{FF2B5EF4-FFF2-40B4-BE49-F238E27FC236}">
                <a16:creationId xmlns:a16="http://schemas.microsoft.com/office/drawing/2014/main" id="{FB8A040F-0B6D-114E-A108-0CBD815D8DB4}"/>
              </a:ext>
            </a:extLst>
          </p:cNvPr>
          <p:cNvSpPr>
            <a:spLocks noGrp="1"/>
          </p:cNvSpPr>
          <p:nvPr>
            <p:ph type="pic" sz="quarter" idx="17"/>
          </p:nvPr>
        </p:nvSpPr>
        <p:spPr>
          <a:xfrm>
            <a:off x="587375" y="3496365"/>
            <a:ext cx="2654299" cy="2773363"/>
          </a:xfrm>
          <a:noFill/>
        </p:spPr>
        <p:txBody>
          <a:bodyPr/>
          <a:lstStyle/>
          <a:p>
            <a:endParaRPr lang="fr-FR" dirty="0"/>
          </a:p>
        </p:txBody>
      </p:sp>
      <p:sp>
        <p:nvSpPr>
          <p:cNvPr id="14" name="Espace réservé pour une image  5">
            <a:extLst>
              <a:ext uri="{FF2B5EF4-FFF2-40B4-BE49-F238E27FC236}">
                <a16:creationId xmlns:a16="http://schemas.microsoft.com/office/drawing/2014/main" id="{C8FF4CB0-E35C-5E42-9F2F-B94E5B42401A}"/>
              </a:ext>
            </a:extLst>
          </p:cNvPr>
          <p:cNvSpPr>
            <a:spLocks noGrp="1"/>
          </p:cNvSpPr>
          <p:nvPr>
            <p:ph type="pic" sz="quarter" idx="18"/>
          </p:nvPr>
        </p:nvSpPr>
        <p:spPr>
          <a:xfrm>
            <a:off x="3370263" y="3496365"/>
            <a:ext cx="2654299" cy="2773363"/>
          </a:xfrm>
          <a:noFill/>
        </p:spPr>
        <p:txBody>
          <a:bodyPr/>
          <a:lstStyle/>
          <a:p>
            <a:endParaRPr lang="fr-FR" dirty="0"/>
          </a:p>
        </p:txBody>
      </p:sp>
    </p:spTree>
    <p:extLst>
      <p:ext uri="{BB962C8B-B14F-4D97-AF65-F5344CB8AC3E}">
        <p14:creationId xmlns:p14="http://schemas.microsoft.com/office/powerpoint/2010/main" val="3768842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02769C27-197B-1548-8715-CAEB2C25201B}" type="datetime3">
              <a:rPr lang="fr-BE" smtClean="0"/>
              <a:t>16/05/2025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2781300"/>
            <a:ext cx="5437187" cy="34925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7" y="584200"/>
            <a:ext cx="5437187" cy="3479528"/>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6167438" y="4232275"/>
            <a:ext cx="2654299" cy="203745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8964613" y="4232275"/>
            <a:ext cx="2640012" cy="2037453"/>
          </a:xfrm>
          <a:noFill/>
        </p:spPr>
        <p:txBody>
          <a:bodyPr/>
          <a:lstStyle/>
          <a:p>
            <a:endParaRPr lang="fr-FR"/>
          </a:p>
        </p:txBody>
      </p:sp>
      <p:sp>
        <p:nvSpPr>
          <p:cNvPr id="12" name="Espace réservé pour une image  5">
            <a:extLst>
              <a:ext uri="{FF2B5EF4-FFF2-40B4-BE49-F238E27FC236}">
                <a16:creationId xmlns:a16="http://schemas.microsoft.com/office/drawing/2014/main" id="{CD84FFD3-84DB-B94E-A7C4-6C4C30C56DA7}"/>
              </a:ext>
            </a:extLst>
          </p:cNvPr>
          <p:cNvSpPr>
            <a:spLocks noGrp="1"/>
          </p:cNvSpPr>
          <p:nvPr>
            <p:ph type="pic" sz="quarter" idx="17"/>
          </p:nvPr>
        </p:nvSpPr>
        <p:spPr>
          <a:xfrm>
            <a:off x="594519" y="584200"/>
            <a:ext cx="2637632" cy="2037453"/>
          </a:xfrm>
          <a:noFill/>
        </p:spPr>
        <p:txBody>
          <a:bodyPr/>
          <a:lstStyle/>
          <a:p>
            <a:endParaRPr lang="fr-FR" dirty="0"/>
          </a:p>
        </p:txBody>
      </p:sp>
      <p:sp>
        <p:nvSpPr>
          <p:cNvPr id="14" name="Espace réservé pour une image  5">
            <a:extLst>
              <a:ext uri="{FF2B5EF4-FFF2-40B4-BE49-F238E27FC236}">
                <a16:creationId xmlns:a16="http://schemas.microsoft.com/office/drawing/2014/main" id="{431C9448-5F29-E84B-85C9-94EA7731328D}"/>
              </a:ext>
            </a:extLst>
          </p:cNvPr>
          <p:cNvSpPr>
            <a:spLocks noGrp="1"/>
          </p:cNvSpPr>
          <p:nvPr>
            <p:ph type="pic" sz="quarter" idx="18"/>
          </p:nvPr>
        </p:nvSpPr>
        <p:spPr>
          <a:xfrm>
            <a:off x="3377406" y="584200"/>
            <a:ext cx="2654299" cy="2037453"/>
          </a:xfrm>
          <a:noFill/>
        </p:spPr>
        <p:txBody>
          <a:bodyPr/>
          <a:lstStyle/>
          <a:p>
            <a:endParaRPr lang="fr-FR"/>
          </a:p>
        </p:txBody>
      </p:sp>
    </p:spTree>
    <p:extLst>
      <p:ext uri="{BB962C8B-B14F-4D97-AF65-F5344CB8AC3E}">
        <p14:creationId xmlns:p14="http://schemas.microsoft.com/office/powerpoint/2010/main" val="358920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bg1"/>
        </a:solidFill>
        <a:effectLst/>
      </p:bgPr>
    </p:bg>
    <p:spTree>
      <p:nvGrpSpPr>
        <p:cNvPr id="1" name=""/>
        <p:cNvGrpSpPr/>
        <p:nvPr/>
      </p:nvGrpSpPr>
      <p:grpSpPr>
        <a:xfrm>
          <a:off x="0" y="0"/>
          <a:ext cx="0" cy="0"/>
          <a:chOff x="0" y="0"/>
          <a:chExt cx="0" cy="0"/>
        </a:xfrm>
      </p:grpSpPr>
      <p:pic>
        <p:nvPicPr>
          <p:cNvPr id="5" name="Google Shape;66;p14">
            <a:extLst>
              <a:ext uri="{FF2B5EF4-FFF2-40B4-BE49-F238E27FC236}">
                <a16:creationId xmlns:a16="http://schemas.microsoft.com/office/drawing/2014/main" id="{0490C3FE-111B-4548-05FA-7086770718BC}"/>
              </a:ext>
            </a:extLst>
          </p:cNvPr>
          <p:cNvPicPr preferRelativeResize="0"/>
          <p:nvPr userDrawn="1"/>
        </p:nvPicPr>
        <p:blipFill>
          <a:blip r:embed="rId2">
            <a:alphaModFix/>
          </a:blip>
          <a:stretch>
            <a:fillRect/>
          </a:stretch>
        </p:blipFill>
        <p:spPr>
          <a:xfrm>
            <a:off x="0" y="0"/>
            <a:ext cx="12192000" cy="6858000"/>
          </a:xfrm>
          <a:prstGeom prst="rect">
            <a:avLst/>
          </a:prstGeom>
          <a:noFill/>
          <a:ln>
            <a:noFill/>
          </a:ln>
        </p:spPr>
      </p:pic>
      <p:pic>
        <p:nvPicPr>
          <p:cNvPr id="6" name="Google Shape;67;p14">
            <a:extLst>
              <a:ext uri="{FF2B5EF4-FFF2-40B4-BE49-F238E27FC236}">
                <a16:creationId xmlns:a16="http://schemas.microsoft.com/office/drawing/2014/main" id="{A92D6198-62CE-21AD-76BB-8F3445D090D7}"/>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0" y="1502203"/>
            <a:ext cx="12192003" cy="4864101"/>
          </a:xfrm>
          <a:prstGeom prst="rect">
            <a:avLst/>
          </a:prstGeom>
          <a:noFill/>
          <a:ln>
            <a:noFill/>
          </a:ln>
        </p:spPr>
      </p:pic>
      <p:sp>
        <p:nvSpPr>
          <p:cNvPr id="4" name="Rectangle 3">
            <a:extLst>
              <a:ext uri="{FF2B5EF4-FFF2-40B4-BE49-F238E27FC236}">
                <a16:creationId xmlns:a16="http://schemas.microsoft.com/office/drawing/2014/main" id="{72EAED27-0674-1200-9993-D841D7430953}"/>
              </a:ext>
            </a:extLst>
          </p:cNvPr>
          <p:cNvSpPr/>
          <p:nvPr userDrawn="1"/>
        </p:nvSpPr>
        <p:spPr>
          <a:xfrm>
            <a:off x="0" y="1833275"/>
            <a:ext cx="12191999" cy="2400657"/>
          </a:xfrm>
          <a:prstGeom prst="rect">
            <a:avLst/>
          </a:prstGeom>
        </p:spPr>
        <p:txBody>
          <a:bodyPr wrap="square">
            <a:spAutoFit/>
          </a:bodyPr>
          <a:lstStyle/>
          <a:p>
            <a:pPr algn="ctr"/>
            <a:r>
              <a:rPr lang="fr-FR" sz="15000" dirty="0">
                <a:solidFill>
                  <a:schemeClr val="accent6"/>
                </a:solidFill>
              </a:rPr>
              <a:t>“</a:t>
            </a:r>
          </a:p>
        </p:txBody>
      </p:sp>
      <p:sp>
        <p:nvSpPr>
          <p:cNvPr id="8" name="Espace réservé du texte 7">
            <a:extLst>
              <a:ext uri="{FF2B5EF4-FFF2-40B4-BE49-F238E27FC236}">
                <a16:creationId xmlns:a16="http://schemas.microsoft.com/office/drawing/2014/main" id="{8DF40FCD-E758-E863-297A-AED3125B6B93}"/>
              </a:ext>
            </a:extLst>
          </p:cNvPr>
          <p:cNvSpPr>
            <a:spLocks noGrp="1"/>
          </p:cNvSpPr>
          <p:nvPr>
            <p:ph type="body" sz="quarter" idx="10" hasCustomPrompt="1"/>
          </p:nvPr>
        </p:nvSpPr>
        <p:spPr>
          <a:xfrm>
            <a:off x="2109457" y="3320715"/>
            <a:ext cx="7967050" cy="1656097"/>
          </a:xfrm>
        </p:spPr>
        <p:txBody>
          <a:bodyPr>
            <a:normAutofit/>
          </a:bodyPr>
          <a:lstStyle>
            <a:lvl1pPr marL="0" indent="0" algn="ctr">
              <a:buNone/>
              <a:defRPr sz="1800" i="1">
                <a:solidFill>
                  <a:schemeClr val="bg1"/>
                </a:solidFill>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r>
              <a:rPr lang="fr-FR" dirty="0" err="1"/>
              <a:t>Phasellus</a:t>
            </a:r>
            <a:r>
              <a:rPr lang="fr-FR" dirty="0"/>
              <a:t> </a:t>
            </a:r>
            <a:r>
              <a:rPr lang="fr-FR" dirty="0" err="1"/>
              <a:t>mauris</a:t>
            </a:r>
            <a:r>
              <a:rPr lang="fr-FR" dirty="0"/>
              <a:t> </a:t>
            </a:r>
            <a:r>
              <a:rPr lang="fr-FR" dirty="0" err="1"/>
              <a:t>tortor</a:t>
            </a:r>
            <a:r>
              <a:rPr lang="fr-FR" dirty="0"/>
              <a:t>, </a:t>
            </a:r>
            <a:r>
              <a:rPr lang="fr-FR" dirty="0" err="1"/>
              <a:t>lobortis</a:t>
            </a:r>
            <a:r>
              <a:rPr lang="fr-FR" dirty="0"/>
              <a:t> </a:t>
            </a:r>
            <a:r>
              <a:rPr lang="fr-FR" dirty="0" err="1"/>
              <a:t>sit</a:t>
            </a:r>
            <a:r>
              <a:rPr lang="fr-FR" dirty="0"/>
              <a:t> </a:t>
            </a:r>
            <a:r>
              <a:rPr lang="fr-FR" dirty="0" err="1"/>
              <a:t>amet</a:t>
            </a:r>
            <a:r>
              <a:rPr lang="fr-FR" dirty="0"/>
              <a:t> ex eu, dictum </a:t>
            </a:r>
            <a:r>
              <a:rPr lang="fr-FR" dirty="0" err="1"/>
              <a:t>venenatis</a:t>
            </a:r>
            <a:r>
              <a:rPr lang="fr-FR" dirty="0"/>
              <a:t> libero. </a:t>
            </a:r>
          </a:p>
        </p:txBody>
      </p:sp>
      <p:sp>
        <p:nvSpPr>
          <p:cNvPr id="10" name="Espace réservé du texte 9">
            <a:extLst>
              <a:ext uri="{FF2B5EF4-FFF2-40B4-BE49-F238E27FC236}">
                <a16:creationId xmlns:a16="http://schemas.microsoft.com/office/drawing/2014/main" id="{641536C1-7692-BDAF-3CFA-50AC0C652E70}"/>
              </a:ext>
            </a:extLst>
          </p:cNvPr>
          <p:cNvSpPr>
            <a:spLocks noGrp="1"/>
          </p:cNvSpPr>
          <p:nvPr>
            <p:ph type="body" sz="quarter" idx="11" hasCustomPrompt="1"/>
          </p:nvPr>
        </p:nvSpPr>
        <p:spPr>
          <a:xfrm>
            <a:off x="1241424" y="5188017"/>
            <a:ext cx="9725025" cy="167780"/>
          </a:xfrm>
        </p:spPr>
        <p:txBody>
          <a:bodyPr>
            <a:normAutofit/>
          </a:bodyPr>
          <a:lstStyle>
            <a:lvl1pPr marL="0" indent="0" algn="ctr">
              <a:buNone/>
              <a:defRPr sz="1400" b="1">
                <a:solidFill>
                  <a:schemeClr val="bg1"/>
                </a:solidFill>
              </a:defRPr>
            </a:lvl1pPr>
          </a:lstStyle>
          <a:p>
            <a:pPr lvl="0"/>
            <a:r>
              <a:rPr lang="fr-FR" dirty="0"/>
              <a:t>Prof. John Doe</a:t>
            </a:r>
          </a:p>
        </p:txBody>
      </p:sp>
      <p:sp>
        <p:nvSpPr>
          <p:cNvPr id="12" name="Espace réservé du texte 11">
            <a:extLst>
              <a:ext uri="{FF2B5EF4-FFF2-40B4-BE49-F238E27FC236}">
                <a16:creationId xmlns:a16="http://schemas.microsoft.com/office/drawing/2014/main" id="{BD8EE6A4-B2EA-133A-E868-779D816446D8}"/>
              </a:ext>
            </a:extLst>
          </p:cNvPr>
          <p:cNvSpPr>
            <a:spLocks noGrp="1"/>
          </p:cNvSpPr>
          <p:nvPr>
            <p:ph type="body" sz="quarter" idx="12" hasCustomPrompt="1"/>
          </p:nvPr>
        </p:nvSpPr>
        <p:spPr>
          <a:xfrm>
            <a:off x="1241424" y="5438274"/>
            <a:ext cx="9725025" cy="562180"/>
          </a:xfrm>
        </p:spPr>
        <p:txBody>
          <a:bodyPr>
            <a:normAutofit/>
          </a:bodyPr>
          <a:lstStyle>
            <a:lvl1pPr marL="0" indent="0" algn="ctr">
              <a:buNone/>
              <a:defRPr sz="1200">
                <a:solidFill>
                  <a:schemeClr val="bg1"/>
                </a:solidFill>
              </a:defRPr>
            </a:lvl1pPr>
          </a:lstStyle>
          <a:p>
            <a:pPr lvl="0"/>
            <a:r>
              <a:rPr lang="fr-FR" dirty="0"/>
              <a:t>Doyen</a:t>
            </a:r>
          </a:p>
        </p:txBody>
      </p:sp>
    </p:spTree>
    <p:extLst>
      <p:ext uri="{BB962C8B-B14F-4D97-AF65-F5344CB8AC3E}">
        <p14:creationId xmlns:p14="http://schemas.microsoft.com/office/powerpoint/2010/main" val="199168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4566238" y="2334537"/>
            <a:ext cx="7140962" cy="1160070"/>
          </a:xfrm>
        </p:spPr>
        <p:txBody>
          <a:bodyPr anchor="b">
            <a:normAutofit/>
          </a:bodyPr>
          <a:lstStyle>
            <a:lvl1pPr algn="l">
              <a:defRPr sz="3600"/>
            </a:lvl1pPr>
          </a:lstStyle>
          <a:p>
            <a:endParaRPr lang="fr-FR" dirty="0"/>
          </a:p>
        </p:txBody>
      </p:sp>
      <p:sp>
        <p:nvSpPr>
          <p:cNvPr id="13" name="Triangle 12">
            <a:extLst>
              <a:ext uri="{FF2B5EF4-FFF2-40B4-BE49-F238E27FC236}">
                <a16:creationId xmlns:a16="http://schemas.microsoft.com/office/drawing/2014/main" id="{A6DC8FBD-3CFB-FB76-5874-CA98E595A3A6}"/>
              </a:ext>
            </a:extLst>
          </p:cNvPr>
          <p:cNvSpPr/>
          <p:nvPr userDrawn="1"/>
        </p:nvSpPr>
        <p:spPr>
          <a:xfrm rot="5400000">
            <a:off x="-186533" y="3650471"/>
            <a:ext cx="2632616" cy="226949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accent1"/>
              </a:solidFill>
              <a:effectLst>
                <a:outerShdw blurRad="38100" dist="25400" dir="5400000" algn="ctr" rotWithShape="0">
                  <a:srgbClr val="6E747A">
                    <a:alpha val="43000"/>
                  </a:srgbClr>
                </a:outerShdw>
              </a:effectLst>
            </a:endParaRPr>
          </a:p>
        </p:txBody>
      </p:sp>
      <p:sp>
        <p:nvSpPr>
          <p:cNvPr id="14" name="Google Shape;162;p20">
            <a:extLst>
              <a:ext uri="{FF2B5EF4-FFF2-40B4-BE49-F238E27FC236}">
                <a16:creationId xmlns:a16="http://schemas.microsoft.com/office/drawing/2014/main" id="{CEB37287-81D9-799C-4EA4-BE6310D45DA1}"/>
              </a:ext>
            </a:extLst>
          </p:cNvPr>
          <p:cNvSpPr/>
          <p:nvPr userDrawn="1"/>
        </p:nvSpPr>
        <p:spPr>
          <a:xfrm rot="-5400000">
            <a:off x="11428193" y="3243735"/>
            <a:ext cx="819054" cy="708561"/>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14">
            <a:extLst>
              <a:ext uri="{FF2B5EF4-FFF2-40B4-BE49-F238E27FC236}">
                <a16:creationId xmlns:a16="http://schemas.microsoft.com/office/drawing/2014/main" id="{8F53496A-3219-6039-D695-08DF48D6253E}"/>
              </a:ext>
            </a:extLst>
          </p:cNvPr>
          <p:cNvSpPr>
            <a:spLocks noChangeAspect="1"/>
          </p:cNvSpPr>
          <p:nvPr userDrawn="1"/>
        </p:nvSpPr>
        <p:spPr>
          <a:xfrm>
            <a:off x="0" y="0"/>
            <a:ext cx="2368633" cy="4675608"/>
          </a:xfrm>
          <a:custGeom>
            <a:avLst/>
            <a:gdLst>
              <a:gd name="connsiteX0" fmla="*/ 0 w 1404594"/>
              <a:gd name="connsiteY0" fmla="*/ 0 h 3429000"/>
              <a:gd name="connsiteX1" fmla="*/ 1404594 w 1404594"/>
              <a:gd name="connsiteY1" fmla="*/ 0 h 3429000"/>
              <a:gd name="connsiteX2" fmla="*/ 1404594 w 1404594"/>
              <a:gd name="connsiteY2" fmla="*/ 3429000 h 3429000"/>
              <a:gd name="connsiteX3" fmla="*/ 0 w 1404594"/>
              <a:gd name="connsiteY3" fmla="*/ 3429000 h 3429000"/>
              <a:gd name="connsiteX4" fmla="*/ 0 w 1404594"/>
              <a:gd name="connsiteY4" fmla="*/ 0 h 3429000"/>
              <a:gd name="connsiteX0" fmla="*/ 0 w 1404594"/>
              <a:gd name="connsiteY0" fmla="*/ 0 h 3429000"/>
              <a:gd name="connsiteX1" fmla="*/ 1404594 w 1404594"/>
              <a:gd name="connsiteY1" fmla="*/ 0 h 3429000"/>
              <a:gd name="connsiteX2" fmla="*/ 1404594 w 1404594"/>
              <a:gd name="connsiteY2" fmla="*/ 3429000 h 3429000"/>
              <a:gd name="connsiteX3" fmla="*/ 0 w 1404594"/>
              <a:gd name="connsiteY3" fmla="*/ 2505173 h 3429000"/>
              <a:gd name="connsiteX4" fmla="*/ 0 w 1404594"/>
              <a:gd name="connsiteY4" fmla="*/ 0 h 3429000"/>
              <a:gd name="connsiteX0" fmla="*/ 0 w 1404594"/>
              <a:gd name="connsiteY0" fmla="*/ 0 h 3532695"/>
              <a:gd name="connsiteX1" fmla="*/ 1404594 w 1404594"/>
              <a:gd name="connsiteY1" fmla="*/ 0 h 3532695"/>
              <a:gd name="connsiteX2" fmla="*/ 1404594 w 1404594"/>
              <a:gd name="connsiteY2" fmla="*/ 3532695 h 3532695"/>
              <a:gd name="connsiteX3" fmla="*/ 0 w 1404594"/>
              <a:gd name="connsiteY3" fmla="*/ 2505173 h 3532695"/>
              <a:gd name="connsiteX4" fmla="*/ 0 w 1404594"/>
              <a:gd name="connsiteY4" fmla="*/ 0 h 3532695"/>
              <a:gd name="connsiteX0" fmla="*/ 0 w 1412415"/>
              <a:gd name="connsiteY0" fmla="*/ 0 h 3532695"/>
              <a:gd name="connsiteX1" fmla="*/ 1412415 w 1412415"/>
              <a:gd name="connsiteY1" fmla="*/ 160256 h 3532695"/>
              <a:gd name="connsiteX2" fmla="*/ 1404594 w 1412415"/>
              <a:gd name="connsiteY2" fmla="*/ 3532695 h 3532695"/>
              <a:gd name="connsiteX3" fmla="*/ 0 w 1412415"/>
              <a:gd name="connsiteY3" fmla="*/ 2505173 h 3532695"/>
              <a:gd name="connsiteX4" fmla="*/ 0 w 1412415"/>
              <a:gd name="connsiteY4" fmla="*/ 0 h 3532695"/>
              <a:gd name="connsiteX0" fmla="*/ 0 w 1412415"/>
              <a:gd name="connsiteY0" fmla="*/ 0 h 3372440"/>
              <a:gd name="connsiteX1" fmla="*/ 1412415 w 1412415"/>
              <a:gd name="connsiteY1" fmla="*/ 1 h 3372440"/>
              <a:gd name="connsiteX2" fmla="*/ 1404594 w 1412415"/>
              <a:gd name="connsiteY2" fmla="*/ 3372440 h 3372440"/>
              <a:gd name="connsiteX3" fmla="*/ 0 w 1412415"/>
              <a:gd name="connsiteY3" fmla="*/ 2344918 h 3372440"/>
              <a:gd name="connsiteX4" fmla="*/ 0 w 1412415"/>
              <a:gd name="connsiteY4" fmla="*/ 0 h 3372440"/>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44918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59071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63789 h 3377157"/>
              <a:gd name="connsiteX4" fmla="*/ 0 w 1412415"/>
              <a:gd name="connsiteY4" fmla="*/ 0 h 337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415" h="3377157">
                <a:moveTo>
                  <a:pt x="0" y="0"/>
                </a:moveTo>
                <a:lnTo>
                  <a:pt x="1412415" y="1"/>
                </a:lnTo>
                <a:cubicBezTo>
                  <a:pt x="1412404" y="1125720"/>
                  <a:pt x="1412394" y="2251438"/>
                  <a:pt x="1412383" y="3377157"/>
                </a:cubicBezTo>
                <a:lnTo>
                  <a:pt x="0" y="236378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Google Shape;157;p20">
            <a:extLst>
              <a:ext uri="{FF2B5EF4-FFF2-40B4-BE49-F238E27FC236}">
                <a16:creationId xmlns:a16="http://schemas.microsoft.com/office/drawing/2014/main" id="{A5D1B48D-66DF-4903-01A7-3D115C7C492A}"/>
              </a:ext>
            </a:extLst>
          </p:cNvPr>
          <p:cNvCxnSpPr>
            <a:cxnSpLocks/>
          </p:cNvCxnSpPr>
          <p:nvPr userDrawn="1"/>
        </p:nvCxnSpPr>
        <p:spPr>
          <a:xfrm>
            <a:off x="4298096" y="1463040"/>
            <a:ext cx="0" cy="3921760"/>
          </a:xfrm>
          <a:prstGeom prst="straightConnector1">
            <a:avLst/>
          </a:prstGeom>
          <a:noFill/>
          <a:ln w="12700" cap="flat" cmpd="sng">
            <a:solidFill>
              <a:schemeClr val="accent2"/>
            </a:solidFill>
            <a:prstDash val="solid"/>
            <a:round/>
            <a:headEnd type="none" w="med" len="med"/>
            <a:tailEnd type="none" w="med" len="med"/>
          </a:ln>
        </p:spPr>
      </p:cxnSp>
      <p:pic>
        <p:nvPicPr>
          <p:cNvPr id="9" name="Google Shape;161;p20">
            <a:extLst>
              <a:ext uri="{FF2B5EF4-FFF2-40B4-BE49-F238E27FC236}">
                <a16:creationId xmlns:a16="http://schemas.microsoft.com/office/drawing/2014/main" id="{1301F942-C599-65C1-D741-88F0E7C9CFD1}"/>
              </a:ext>
            </a:extLst>
          </p:cNvPr>
          <p:cNvPicPr preferRelativeResize="0"/>
          <p:nvPr userDrawn="1"/>
        </p:nvPicPr>
        <p:blipFill rotWithShape="1">
          <a:blip r:embed="rId2">
            <a:alphaModFix/>
          </a:blip>
          <a:srcRect/>
          <a:stretch/>
        </p:blipFill>
        <p:spPr>
          <a:xfrm>
            <a:off x="3922226" y="3261360"/>
            <a:ext cx="370897" cy="218556"/>
          </a:xfrm>
          <a:prstGeom prst="rect">
            <a:avLst/>
          </a:prstGeom>
          <a:noFill/>
          <a:ln>
            <a:noFill/>
          </a:ln>
        </p:spPr>
      </p:pic>
      <p:sp>
        <p:nvSpPr>
          <p:cNvPr id="11" name="Sous-titre 2">
            <a:extLst>
              <a:ext uri="{FF2B5EF4-FFF2-40B4-BE49-F238E27FC236}">
                <a16:creationId xmlns:a16="http://schemas.microsoft.com/office/drawing/2014/main" id="{51D5BCA4-D222-82CA-FF38-38B1F1E313A8}"/>
              </a:ext>
            </a:extLst>
          </p:cNvPr>
          <p:cNvSpPr>
            <a:spLocks noGrp="1"/>
          </p:cNvSpPr>
          <p:nvPr>
            <p:ph type="subTitle" idx="1"/>
          </p:nvPr>
        </p:nvSpPr>
        <p:spPr>
          <a:xfrm>
            <a:off x="4566238" y="3788229"/>
            <a:ext cx="9099670" cy="1379384"/>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20" name="Espace réservé du texte 19">
            <a:extLst>
              <a:ext uri="{FF2B5EF4-FFF2-40B4-BE49-F238E27FC236}">
                <a16:creationId xmlns:a16="http://schemas.microsoft.com/office/drawing/2014/main" id="{7A72AA71-5FF9-70F7-076D-55F6C63C26DF}"/>
              </a:ext>
            </a:extLst>
          </p:cNvPr>
          <p:cNvSpPr>
            <a:spLocks noGrp="1"/>
          </p:cNvSpPr>
          <p:nvPr>
            <p:ph type="body" sz="quarter" idx="10" hasCustomPrompt="1"/>
          </p:nvPr>
        </p:nvSpPr>
        <p:spPr>
          <a:xfrm>
            <a:off x="3134251" y="2989955"/>
            <a:ext cx="1158872" cy="761365"/>
          </a:xfrm>
        </p:spPr>
        <p:txBody>
          <a:bodyPr anchor="ctr">
            <a:normAutofit/>
          </a:bodyPr>
          <a:lstStyle>
            <a:lvl1pPr marL="0" indent="0">
              <a:buNone/>
              <a:defRPr sz="4300">
                <a:solidFill>
                  <a:schemeClr val="tx2"/>
                </a:solidFill>
              </a:defRPr>
            </a:lvl1pPr>
          </a:lstStyle>
          <a:p>
            <a:pPr lvl="0"/>
            <a:r>
              <a:rPr lang="fr-FR" dirty="0"/>
              <a:t>01</a:t>
            </a:r>
          </a:p>
        </p:txBody>
      </p:sp>
    </p:spTree>
    <p:extLst>
      <p:ext uri="{BB962C8B-B14F-4D97-AF65-F5344CB8AC3E}">
        <p14:creationId xmlns:p14="http://schemas.microsoft.com/office/powerpoint/2010/main" val="135829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 photo">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4566238" y="2334537"/>
            <a:ext cx="7140962" cy="1160070"/>
          </a:xfrm>
        </p:spPr>
        <p:txBody>
          <a:bodyPr anchor="b">
            <a:normAutofit/>
          </a:bodyPr>
          <a:lstStyle>
            <a:lvl1pPr algn="l">
              <a:defRPr sz="3600"/>
            </a:lvl1pPr>
          </a:lstStyle>
          <a:p>
            <a:endParaRPr lang="fr-FR" dirty="0"/>
          </a:p>
        </p:txBody>
      </p:sp>
      <p:sp>
        <p:nvSpPr>
          <p:cNvPr id="13" name="Triangle 12">
            <a:extLst>
              <a:ext uri="{FF2B5EF4-FFF2-40B4-BE49-F238E27FC236}">
                <a16:creationId xmlns:a16="http://schemas.microsoft.com/office/drawing/2014/main" id="{A6DC8FBD-3CFB-FB76-5874-CA98E595A3A6}"/>
              </a:ext>
            </a:extLst>
          </p:cNvPr>
          <p:cNvSpPr/>
          <p:nvPr userDrawn="1"/>
        </p:nvSpPr>
        <p:spPr>
          <a:xfrm rot="5400000">
            <a:off x="-186533" y="3650471"/>
            <a:ext cx="2632616" cy="226949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accent1"/>
              </a:solidFill>
              <a:effectLst>
                <a:outerShdw blurRad="38100" dist="25400" dir="5400000" algn="ctr" rotWithShape="0">
                  <a:srgbClr val="6E747A">
                    <a:alpha val="43000"/>
                  </a:srgbClr>
                </a:outerShdw>
              </a:effectLst>
            </a:endParaRPr>
          </a:p>
        </p:txBody>
      </p:sp>
      <p:sp>
        <p:nvSpPr>
          <p:cNvPr id="14" name="Google Shape;162;p20">
            <a:extLst>
              <a:ext uri="{FF2B5EF4-FFF2-40B4-BE49-F238E27FC236}">
                <a16:creationId xmlns:a16="http://schemas.microsoft.com/office/drawing/2014/main" id="{CEB37287-81D9-799C-4EA4-BE6310D45DA1}"/>
              </a:ext>
            </a:extLst>
          </p:cNvPr>
          <p:cNvSpPr/>
          <p:nvPr userDrawn="1"/>
        </p:nvSpPr>
        <p:spPr>
          <a:xfrm rot="-5400000">
            <a:off x="11428193" y="3243735"/>
            <a:ext cx="819054" cy="708561"/>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157;p20">
            <a:extLst>
              <a:ext uri="{FF2B5EF4-FFF2-40B4-BE49-F238E27FC236}">
                <a16:creationId xmlns:a16="http://schemas.microsoft.com/office/drawing/2014/main" id="{A5D1B48D-66DF-4903-01A7-3D115C7C492A}"/>
              </a:ext>
            </a:extLst>
          </p:cNvPr>
          <p:cNvCxnSpPr>
            <a:cxnSpLocks/>
          </p:cNvCxnSpPr>
          <p:nvPr userDrawn="1"/>
        </p:nvCxnSpPr>
        <p:spPr>
          <a:xfrm>
            <a:off x="4298096" y="1463040"/>
            <a:ext cx="0" cy="3921760"/>
          </a:xfrm>
          <a:prstGeom prst="straightConnector1">
            <a:avLst/>
          </a:prstGeom>
          <a:noFill/>
          <a:ln w="12700" cap="flat" cmpd="sng">
            <a:solidFill>
              <a:schemeClr val="accent2"/>
            </a:solidFill>
            <a:prstDash val="solid"/>
            <a:round/>
            <a:headEnd type="none" w="med" len="med"/>
            <a:tailEnd type="none" w="med" len="med"/>
          </a:ln>
        </p:spPr>
      </p:cxnSp>
      <p:pic>
        <p:nvPicPr>
          <p:cNvPr id="9" name="Google Shape;161;p20">
            <a:extLst>
              <a:ext uri="{FF2B5EF4-FFF2-40B4-BE49-F238E27FC236}">
                <a16:creationId xmlns:a16="http://schemas.microsoft.com/office/drawing/2014/main" id="{1301F942-C599-65C1-D741-88F0E7C9CFD1}"/>
              </a:ext>
            </a:extLst>
          </p:cNvPr>
          <p:cNvPicPr preferRelativeResize="0"/>
          <p:nvPr userDrawn="1"/>
        </p:nvPicPr>
        <p:blipFill rotWithShape="1">
          <a:blip r:embed="rId2">
            <a:alphaModFix/>
          </a:blip>
          <a:srcRect/>
          <a:stretch/>
        </p:blipFill>
        <p:spPr>
          <a:xfrm>
            <a:off x="3922226" y="3261360"/>
            <a:ext cx="370897" cy="218556"/>
          </a:xfrm>
          <a:prstGeom prst="rect">
            <a:avLst/>
          </a:prstGeom>
          <a:noFill/>
          <a:ln>
            <a:noFill/>
          </a:ln>
        </p:spPr>
      </p:pic>
      <p:sp>
        <p:nvSpPr>
          <p:cNvPr id="11" name="Sous-titre 2">
            <a:extLst>
              <a:ext uri="{FF2B5EF4-FFF2-40B4-BE49-F238E27FC236}">
                <a16:creationId xmlns:a16="http://schemas.microsoft.com/office/drawing/2014/main" id="{51D5BCA4-D222-82CA-FF38-38B1F1E313A8}"/>
              </a:ext>
            </a:extLst>
          </p:cNvPr>
          <p:cNvSpPr>
            <a:spLocks noGrp="1"/>
          </p:cNvSpPr>
          <p:nvPr>
            <p:ph type="subTitle" idx="1"/>
          </p:nvPr>
        </p:nvSpPr>
        <p:spPr>
          <a:xfrm>
            <a:off x="4566238" y="3788229"/>
            <a:ext cx="9099670" cy="1379384"/>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20" name="Espace réservé du texte 19">
            <a:extLst>
              <a:ext uri="{FF2B5EF4-FFF2-40B4-BE49-F238E27FC236}">
                <a16:creationId xmlns:a16="http://schemas.microsoft.com/office/drawing/2014/main" id="{7A72AA71-5FF9-70F7-076D-55F6C63C26DF}"/>
              </a:ext>
            </a:extLst>
          </p:cNvPr>
          <p:cNvSpPr>
            <a:spLocks noGrp="1"/>
          </p:cNvSpPr>
          <p:nvPr>
            <p:ph type="body" sz="quarter" idx="10" hasCustomPrompt="1"/>
          </p:nvPr>
        </p:nvSpPr>
        <p:spPr>
          <a:xfrm>
            <a:off x="3134251" y="2989955"/>
            <a:ext cx="1158872" cy="761365"/>
          </a:xfrm>
        </p:spPr>
        <p:txBody>
          <a:bodyPr anchor="ctr">
            <a:normAutofit/>
          </a:bodyPr>
          <a:lstStyle>
            <a:lvl1pPr marL="0" indent="0">
              <a:buNone/>
              <a:defRPr sz="4300">
                <a:solidFill>
                  <a:schemeClr val="tx2"/>
                </a:solidFill>
              </a:defRPr>
            </a:lvl1pPr>
          </a:lstStyle>
          <a:p>
            <a:pPr lvl="0"/>
            <a:r>
              <a:rPr lang="fr-FR" dirty="0"/>
              <a:t>01</a:t>
            </a:r>
          </a:p>
        </p:txBody>
      </p:sp>
      <p:sp>
        <p:nvSpPr>
          <p:cNvPr id="4" name="Espace réservé pour une image  3">
            <a:extLst>
              <a:ext uri="{FF2B5EF4-FFF2-40B4-BE49-F238E27FC236}">
                <a16:creationId xmlns:a16="http://schemas.microsoft.com/office/drawing/2014/main" id="{AC686D46-5758-058C-7FEA-97349BD68451}"/>
              </a:ext>
            </a:extLst>
          </p:cNvPr>
          <p:cNvSpPr>
            <a:spLocks noGrp="1"/>
          </p:cNvSpPr>
          <p:nvPr>
            <p:ph type="pic" sz="quarter" idx="11"/>
          </p:nvPr>
        </p:nvSpPr>
        <p:spPr>
          <a:xfrm>
            <a:off x="-5212" y="0"/>
            <a:ext cx="2369849" cy="467560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7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110"/>
              <a:gd name="connsiteY0" fmla="*/ 10000 h 10000"/>
              <a:gd name="connsiteX1" fmla="*/ 27 w 8110"/>
              <a:gd name="connsiteY1" fmla="*/ 0 h 10000"/>
              <a:gd name="connsiteX2" fmla="*/ 8110 w 8110"/>
              <a:gd name="connsiteY2" fmla="*/ 43 h 10000"/>
              <a:gd name="connsiteX3" fmla="*/ 8000 w 8110"/>
              <a:gd name="connsiteY3" fmla="*/ 10000 h 10000"/>
              <a:gd name="connsiteX4" fmla="*/ 0 w 8110"/>
              <a:gd name="connsiteY4" fmla="*/ 10000 h 10000"/>
              <a:gd name="connsiteX0" fmla="*/ 95 w 9968"/>
              <a:gd name="connsiteY0" fmla="*/ 7001 h 10000"/>
              <a:gd name="connsiteX1" fmla="*/ 1 w 9968"/>
              <a:gd name="connsiteY1" fmla="*/ 0 h 10000"/>
              <a:gd name="connsiteX2" fmla="*/ 9968 w 9968"/>
              <a:gd name="connsiteY2" fmla="*/ 43 h 10000"/>
              <a:gd name="connsiteX3" fmla="*/ 9832 w 9968"/>
              <a:gd name="connsiteY3" fmla="*/ 10000 h 10000"/>
              <a:gd name="connsiteX4" fmla="*/ 95 w 9968"/>
              <a:gd name="connsiteY4" fmla="*/ 7001 h 10000"/>
              <a:gd name="connsiteX0" fmla="*/ 95 w 9915"/>
              <a:gd name="connsiteY0" fmla="*/ 7001 h 10000"/>
              <a:gd name="connsiteX1" fmla="*/ 1 w 9915"/>
              <a:gd name="connsiteY1" fmla="*/ 0 h 10000"/>
              <a:gd name="connsiteX2" fmla="*/ 9915 w 9915"/>
              <a:gd name="connsiteY2" fmla="*/ 0 h 10000"/>
              <a:gd name="connsiteX3" fmla="*/ 9864 w 9915"/>
              <a:gd name="connsiteY3" fmla="*/ 10000 h 10000"/>
              <a:gd name="connsiteX4" fmla="*/ 95 w 9915"/>
              <a:gd name="connsiteY4" fmla="*/ 7001 h 10000"/>
              <a:gd name="connsiteX0" fmla="*/ 53 w 10000"/>
              <a:gd name="connsiteY0" fmla="*/ 7023 h 10000"/>
              <a:gd name="connsiteX1" fmla="*/ 1 w 10000"/>
              <a:gd name="connsiteY1" fmla="*/ 0 h 10000"/>
              <a:gd name="connsiteX2" fmla="*/ 10000 w 10000"/>
              <a:gd name="connsiteY2" fmla="*/ 0 h 10000"/>
              <a:gd name="connsiteX3" fmla="*/ 9949 w 10000"/>
              <a:gd name="connsiteY3" fmla="*/ 10000 h 10000"/>
              <a:gd name="connsiteX4" fmla="*/ 53 w 10000"/>
              <a:gd name="connsiteY4" fmla="*/ 7023 h 10000"/>
              <a:gd name="connsiteX0" fmla="*/ 11 w 10001"/>
              <a:gd name="connsiteY0" fmla="*/ 7023 h 10000"/>
              <a:gd name="connsiteX1" fmla="*/ 2 w 10001"/>
              <a:gd name="connsiteY1" fmla="*/ 0 h 10000"/>
              <a:gd name="connsiteX2" fmla="*/ 10001 w 10001"/>
              <a:gd name="connsiteY2" fmla="*/ 0 h 10000"/>
              <a:gd name="connsiteX3" fmla="*/ 9950 w 10001"/>
              <a:gd name="connsiteY3" fmla="*/ 10000 h 10000"/>
              <a:gd name="connsiteX4" fmla="*/ 11 w 10001"/>
              <a:gd name="connsiteY4" fmla="*/ 70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11" y="7023"/>
                </a:moveTo>
                <a:cubicBezTo>
                  <a:pt x="22" y="3690"/>
                  <a:pt x="-9" y="3333"/>
                  <a:pt x="2" y="0"/>
                </a:cubicBezTo>
                <a:lnTo>
                  <a:pt x="10001" y="0"/>
                </a:lnTo>
                <a:cubicBezTo>
                  <a:pt x="9955" y="3319"/>
                  <a:pt x="9996" y="6681"/>
                  <a:pt x="9950" y="10000"/>
                </a:cubicBezTo>
                <a:lnTo>
                  <a:pt x="11" y="7023"/>
                </a:lnTo>
                <a:close/>
              </a:path>
            </a:pathLst>
          </a:custGeom>
        </p:spPr>
        <p:txBody>
          <a:bodyPr/>
          <a:lstStyle>
            <a:lvl1pPr marL="0" indent="0">
              <a:buNone/>
              <a:defRPr/>
            </a:lvl1pPr>
          </a:lstStyle>
          <a:p>
            <a:endParaRPr lang="fr-FR" dirty="0"/>
          </a:p>
        </p:txBody>
      </p:sp>
    </p:spTree>
    <p:extLst>
      <p:ext uri="{BB962C8B-B14F-4D97-AF65-F5344CB8AC3E}">
        <p14:creationId xmlns:p14="http://schemas.microsoft.com/office/powerpoint/2010/main" val="351687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images triangulaires">
    <p:spTree>
      <p:nvGrpSpPr>
        <p:cNvPr id="1" name=""/>
        <p:cNvGrpSpPr/>
        <p:nvPr/>
      </p:nvGrpSpPr>
      <p:grpSpPr>
        <a:xfrm>
          <a:off x="0" y="0"/>
          <a:ext cx="0" cy="0"/>
          <a:chOff x="0" y="0"/>
          <a:chExt cx="0" cy="0"/>
        </a:xfrm>
      </p:grpSpPr>
      <p:cxnSp>
        <p:nvCxnSpPr>
          <p:cNvPr id="32" name="Google Shape;190;p22">
            <a:extLst>
              <a:ext uri="{FF2B5EF4-FFF2-40B4-BE49-F238E27FC236}">
                <a16:creationId xmlns:a16="http://schemas.microsoft.com/office/drawing/2014/main" id="{50CC7A5A-7052-431C-EFA8-BCCB99E708AA}"/>
              </a:ext>
            </a:extLst>
          </p:cNvPr>
          <p:cNvCxnSpPr>
            <a:cxnSpLocks/>
          </p:cNvCxnSpPr>
          <p:nvPr userDrawn="1"/>
        </p:nvCxnSpPr>
        <p:spPr>
          <a:xfrm>
            <a:off x="5583575" y="3119120"/>
            <a:ext cx="0" cy="1483508"/>
          </a:xfrm>
          <a:prstGeom prst="straightConnector1">
            <a:avLst/>
          </a:prstGeom>
          <a:noFill/>
          <a:ln w="12700" cap="flat" cmpd="sng">
            <a:solidFill>
              <a:schemeClr val="tx2"/>
            </a:solidFill>
            <a:prstDash val="solid"/>
            <a:round/>
            <a:headEnd type="none" w="med" len="med"/>
            <a:tailEnd type="none" w="med" len="med"/>
          </a:ln>
        </p:spPr>
      </p:cxnSp>
      <p:sp>
        <p:nvSpPr>
          <p:cNvPr id="15" name="Titre 14">
            <a:extLst>
              <a:ext uri="{FF2B5EF4-FFF2-40B4-BE49-F238E27FC236}">
                <a16:creationId xmlns:a16="http://schemas.microsoft.com/office/drawing/2014/main" id="{90C07D6C-FFB9-43BC-0A6D-BB7C055946A9}"/>
              </a:ext>
            </a:extLst>
          </p:cNvPr>
          <p:cNvSpPr>
            <a:spLocks noGrp="1"/>
          </p:cNvSpPr>
          <p:nvPr>
            <p:ph type="title"/>
          </p:nvPr>
        </p:nvSpPr>
        <p:spPr>
          <a:xfrm>
            <a:off x="5783780" y="3403599"/>
            <a:ext cx="4843580" cy="1188869"/>
          </a:xfrm>
        </p:spPr>
        <p:txBody>
          <a:bodyPr anchor="b">
            <a:normAutofit/>
          </a:bodyPr>
          <a:lstStyle>
            <a:lvl1pPr>
              <a:defRPr sz="2400"/>
            </a:lvl1pPr>
          </a:lstStyle>
          <a:p>
            <a:endParaRPr lang="fr-FR" dirty="0"/>
          </a:p>
        </p:txBody>
      </p:sp>
      <p:sp>
        <p:nvSpPr>
          <p:cNvPr id="29" name="Triangle 28">
            <a:extLst>
              <a:ext uri="{FF2B5EF4-FFF2-40B4-BE49-F238E27FC236}">
                <a16:creationId xmlns:a16="http://schemas.microsoft.com/office/drawing/2014/main" id="{27A36E75-3B1E-BFE3-0824-834F5221FB12}"/>
              </a:ext>
            </a:extLst>
          </p:cNvPr>
          <p:cNvSpPr/>
          <p:nvPr userDrawn="1"/>
        </p:nvSpPr>
        <p:spPr>
          <a:xfrm rot="5400000">
            <a:off x="-95508" y="2883539"/>
            <a:ext cx="1207753" cy="1041166"/>
          </a:xfrm>
          <a:prstGeom prst="triangle">
            <a:avLst/>
          </a:prstGeom>
          <a:solidFill>
            <a:srgbClr val="007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Espace réservé pour une image  32">
            <a:extLst>
              <a:ext uri="{FF2B5EF4-FFF2-40B4-BE49-F238E27FC236}">
                <a16:creationId xmlns:a16="http://schemas.microsoft.com/office/drawing/2014/main" id="{445FA73C-DC72-D2F6-4476-18D8E78F6CCE}"/>
              </a:ext>
            </a:extLst>
          </p:cNvPr>
          <p:cNvSpPr>
            <a:spLocks noGrp="1"/>
          </p:cNvSpPr>
          <p:nvPr>
            <p:ph type="pic" sz="quarter" idx="10"/>
          </p:nvPr>
        </p:nvSpPr>
        <p:spPr>
          <a:xfrm>
            <a:off x="-2055" y="-20320"/>
            <a:ext cx="2941847" cy="4368949"/>
          </a:xfrm>
          <a:custGeom>
            <a:avLst/>
            <a:gdLst>
              <a:gd name="connsiteX0" fmla="*/ 0 w 2930709"/>
              <a:gd name="connsiteY0" fmla="*/ 0 h 4368949"/>
              <a:gd name="connsiteX1" fmla="*/ 2442248 w 2930709"/>
              <a:gd name="connsiteY1" fmla="*/ 0 h 4368949"/>
              <a:gd name="connsiteX2" fmla="*/ 2930709 w 2930709"/>
              <a:gd name="connsiteY2" fmla="*/ 488461 h 4368949"/>
              <a:gd name="connsiteX3" fmla="*/ 2930709 w 2930709"/>
              <a:gd name="connsiteY3" fmla="*/ 4368949 h 4368949"/>
              <a:gd name="connsiteX4" fmla="*/ 0 w 2930709"/>
              <a:gd name="connsiteY4" fmla="*/ 4368949 h 4368949"/>
              <a:gd name="connsiteX5" fmla="*/ 0 w 2930709"/>
              <a:gd name="connsiteY5" fmla="*/ 0 h 4368949"/>
              <a:gd name="connsiteX0" fmla="*/ 0 w 2930709"/>
              <a:gd name="connsiteY0" fmla="*/ 0 h 4368949"/>
              <a:gd name="connsiteX1" fmla="*/ 2442248 w 2930709"/>
              <a:gd name="connsiteY1" fmla="*/ 0 h 4368949"/>
              <a:gd name="connsiteX2" fmla="*/ 2930709 w 2930709"/>
              <a:gd name="connsiteY2" fmla="*/ 21101 h 4368949"/>
              <a:gd name="connsiteX3" fmla="*/ 2930709 w 2930709"/>
              <a:gd name="connsiteY3" fmla="*/ 4368949 h 4368949"/>
              <a:gd name="connsiteX4" fmla="*/ 0 w 2930709"/>
              <a:gd name="connsiteY4" fmla="*/ 4368949 h 4368949"/>
              <a:gd name="connsiteX5" fmla="*/ 0 w 2930709"/>
              <a:gd name="connsiteY5" fmla="*/ 0 h 4368949"/>
              <a:gd name="connsiteX0" fmla="*/ 0 w 2930709"/>
              <a:gd name="connsiteY0" fmla="*/ 772160 h 4368949"/>
              <a:gd name="connsiteX1" fmla="*/ 2442248 w 2930709"/>
              <a:gd name="connsiteY1" fmla="*/ 0 h 4368949"/>
              <a:gd name="connsiteX2" fmla="*/ 2930709 w 2930709"/>
              <a:gd name="connsiteY2" fmla="*/ 21101 h 4368949"/>
              <a:gd name="connsiteX3" fmla="*/ 2930709 w 2930709"/>
              <a:gd name="connsiteY3" fmla="*/ 4368949 h 4368949"/>
              <a:gd name="connsiteX4" fmla="*/ 0 w 2930709"/>
              <a:gd name="connsiteY4" fmla="*/ 4368949 h 4368949"/>
              <a:gd name="connsiteX5" fmla="*/ 0 w 2930709"/>
              <a:gd name="connsiteY5" fmla="*/ 772160 h 4368949"/>
              <a:gd name="connsiteX0" fmla="*/ 0 w 2930709"/>
              <a:gd name="connsiteY0" fmla="*/ 772160 h 4368949"/>
              <a:gd name="connsiteX1" fmla="*/ 1426248 w 2930709"/>
              <a:gd name="connsiteY1" fmla="*/ 0 h 4368949"/>
              <a:gd name="connsiteX2" fmla="*/ 2930709 w 2930709"/>
              <a:gd name="connsiteY2" fmla="*/ 21101 h 4368949"/>
              <a:gd name="connsiteX3" fmla="*/ 2930709 w 2930709"/>
              <a:gd name="connsiteY3" fmla="*/ 4368949 h 4368949"/>
              <a:gd name="connsiteX4" fmla="*/ 0 w 2930709"/>
              <a:gd name="connsiteY4" fmla="*/ 4368949 h 4368949"/>
              <a:gd name="connsiteX5" fmla="*/ 0 w 2930709"/>
              <a:gd name="connsiteY5" fmla="*/ 772160 h 4368949"/>
              <a:gd name="connsiteX0" fmla="*/ 10160 w 2940869"/>
              <a:gd name="connsiteY0" fmla="*/ 772160 h 4368949"/>
              <a:gd name="connsiteX1" fmla="*/ 1436408 w 2940869"/>
              <a:gd name="connsiteY1" fmla="*/ 0 h 4368949"/>
              <a:gd name="connsiteX2" fmla="*/ 2940869 w 2940869"/>
              <a:gd name="connsiteY2" fmla="*/ 21101 h 4368949"/>
              <a:gd name="connsiteX3" fmla="*/ 2940869 w 2940869"/>
              <a:gd name="connsiteY3" fmla="*/ 4368949 h 4368949"/>
              <a:gd name="connsiteX4" fmla="*/ 0 w 2940869"/>
              <a:gd name="connsiteY4" fmla="*/ 2662069 h 4368949"/>
              <a:gd name="connsiteX5" fmla="*/ 10160 w 2940869"/>
              <a:gd name="connsiteY5" fmla="*/ 772160 h 4368949"/>
              <a:gd name="connsiteX0" fmla="*/ 450 w 2951479"/>
              <a:gd name="connsiteY0" fmla="*/ 833120 h 4368949"/>
              <a:gd name="connsiteX1" fmla="*/ 1447018 w 2951479"/>
              <a:gd name="connsiteY1" fmla="*/ 0 h 4368949"/>
              <a:gd name="connsiteX2" fmla="*/ 2951479 w 2951479"/>
              <a:gd name="connsiteY2" fmla="*/ 21101 h 4368949"/>
              <a:gd name="connsiteX3" fmla="*/ 2951479 w 2951479"/>
              <a:gd name="connsiteY3" fmla="*/ 4368949 h 4368949"/>
              <a:gd name="connsiteX4" fmla="*/ 10610 w 2951479"/>
              <a:gd name="connsiteY4" fmla="*/ 2662069 h 4368949"/>
              <a:gd name="connsiteX5" fmla="*/ 450 w 2951479"/>
              <a:gd name="connsiteY5" fmla="*/ 833120 h 4368949"/>
              <a:gd name="connsiteX0" fmla="*/ 978 w 2941847"/>
              <a:gd name="connsiteY0" fmla="*/ 843280 h 4368949"/>
              <a:gd name="connsiteX1" fmla="*/ 1437386 w 2941847"/>
              <a:gd name="connsiteY1" fmla="*/ 0 h 4368949"/>
              <a:gd name="connsiteX2" fmla="*/ 2941847 w 2941847"/>
              <a:gd name="connsiteY2" fmla="*/ 21101 h 4368949"/>
              <a:gd name="connsiteX3" fmla="*/ 2941847 w 2941847"/>
              <a:gd name="connsiteY3" fmla="*/ 4368949 h 4368949"/>
              <a:gd name="connsiteX4" fmla="*/ 978 w 2941847"/>
              <a:gd name="connsiteY4" fmla="*/ 2662069 h 4368949"/>
              <a:gd name="connsiteX5" fmla="*/ 978 w 2941847"/>
              <a:gd name="connsiteY5" fmla="*/ 843280 h 4368949"/>
              <a:gd name="connsiteX0" fmla="*/ 978 w 2941847"/>
              <a:gd name="connsiteY0" fmla="*/ 843280 h 4368949"/>
              <a:gd name="connsiteX1" fmla="*/ 1437386 w 2941847"/>
              <a:gd name="connsiteY1" fmla="*/ 0 h 4368949"/>
              <a:gd name="connsiteX2" fmla="*/ 2931687 w 2941847"/>
              <a:gd name="connsiteY2" fmla="*/ 10941 h 4368949"/>
              <a:gd name="connsiteX3" fmla="*/ 2941847 w 2941847"/>
              <a:gd name="connsiteY3" fmla="*/ 4368949 h 4368949"/>
              <a:gd name="connsiteX4" fmla="*/ 978 w 2941847"/>
              <a:gd name="connsiteY4" fmla="*/ 2662069 h 4368949"/>
              <a:gd name="connsiteX5" fmla="*/ 978 w 2941847"/>
              <a:gd name="connsiteY5" fmla="*/ 843280 h 4368949"/>
              <a:gd name="connsiteX0" fmla="*/ 978 w 2941847"/>
              <a:gd name="connsiteY0" fmla="*/ 843280 h 4368949"/>
              <a:gd name="connsiteX1" fmla="*/ 1437386 w 2941847"/>
              <a:gd name="connsiteY1" fmla="*/ 0 h 4368949"/>
              <a:gd name="connsiteX2" fmla="*/ 2931687 w 2941847"/>
              <a:gd name="connsiteY2" fmla="*/ 781 h 4368949"/>
              <a:gd name="connsiteX3" fmla="*/ 2941847 w 2941847"/>
              <a:gd name="connsiteY3" fmla="*/ 4368949 h 4368949"/>
              <a:gd name="connsiteX4" fmla="*/ 978 w 2941847"/>
              <a:gd name="connsiteY4" fmla="*/ 2662069 h 4368949"/>
              <a:gd name="connsiteX5" fmla="*/ 978 w 2941847"/>
              <a:gd name="connsiteY5" fmla="*/ 843280 h 43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1847" h="4368949">
                <a:moveTo>
                  <a:pt x="978" y="843280"/>
                </a:moveTo>
                <a:lnTo>
                  <a:pt x="1437386" y="0"/>
                </a:lnTo>
                <a:lnTo>
                  <a:pt x="2931687" y="781"/>
                </a:lnTo>
                <a:cubicBezTo>
                  <a:pt x="2935074" y="1453450"/>
                  <a:pt x="2938460" y="2916280"/>
                  <a:pt x="2941847" y="4368949"/>
                </a:cubicBezTo>
                <a:lnTo>
                  <a:pt x="978" y="2662069"/>
                </a:lnTo>
                <a:cubicBezTo>
                  <a:pt x="4365" y="2032099"/>
                  <a:pt x="-2409" y="1473250"/>
                  <a:pt x="978" y="843280"/>
                </a:cubicBezTo>
                <a:close/>
              </a:path>
            </a:pathLst>
          </a:custGeom>
        </p:spPr>
        <p:txBody>
          <a:bodyPr/>
          <a:lstStyle>
            <a:lvl1pPr marL="0" indent="0">
              <a:buNone/>
              <a:defRPr/>
            </a:lvl1pPr>
          </a:lstStyle>
          <a:p>
            <a:endParaRPr lang="fr-FR" dirty="0"/>
          </a:p>
        </p:txBody>
      </p:sp>
      <p:sp>
        <p:nvSpPr>
          <p:cNvPr id="35" name="Espace réservé pour une image  34">
            <a:extLst>
              <a:ext uri="{FF2B5EF4-FFF2-40B4-BE49-F238E27FC236}">
                <a16:creationId xmlns:a16="http://schemas.microsoft.com/office/drawing/2014/main" id="{19C5C926-46BF-BDF9-5B9A-2634FD1294CD}"/>
              </a:ext>
            </a:extLst>
          </p:cNvPr>
          <p:cNvSpPr>
            <a:spLocks noGrp="1"/>
          </p:cNvSpPr>
          <p:nvPr>
            <p:ph type="pic" sz="quarter" idx="11"/>
          </p:nvPr>
        </p:nvSpPr>
        <p:spPr>
          <a:xfrm>
            <a:off x="3198391" y="3475243"/>
            <a:ext cx="2227550" cy="2583831"/>
          </a:xfrm>
          <a:custGeom>
            <a:avLst/>
            <a:gdLst>
              <a:gd name="connsiteX0" fmla="*/ 0 w 2217390"/>
              <a:gd name="connsiteY0" fmla="*/ 2614311 h 2614311"/>
              <a:gd name="connsiteX1" fmla="*/ 0 w 2217390"/>
              <a:gd name="connsiteY1" fmla="*/ 0 h 2614311"/>
              <a:gd name="connsiteX2" fmla="*/ 2217390 w 2217390"/>
              <a:gd name="connsiteY2" fmla="*/ 2614311 h 2614311"/>
              <a:gd name="connsiteX3" fmla="*/ 0 w 2217390"/>
              <a:gd name="connsiteY3" fmla="*/ 2614311 h 2614311"/>
              <a:gd name="connsiteX0" fmla="*/ 0 w 2217390"/>
              <a:gd name="connsiteY0" fmla="*/ 2583831 h 2583831"/>
              <a:gd name="connsiteX1" fmla="*/ 2194560 w 2217390"/>
              <a:gd name="connsiteY1" fmla="*/ 0 h 2583831"/>
              <a:gd name="connsiteX2" fmla="*/ 2217390 w 2217390"/>
              <a:gd name="connsiteY2" fmla="*/ 2583831 h 2583831"/>
              <a:gd name="connsiteX3" fmla="*/ 0 w 2217390"/>
              <a:gd name="connsiteY3" fmla="*/ 2583831 h 2583831"/>
              <a:gd name="connsiteX0" fmla="*/ 0 w 2197070"/>
              <a:gd name="connsiteY0" fmla="*/ 1283351 h 2583831"/>
              <a:gd name="connsiteX1" fmla="*/ 2174240 w 2197070"/>
              <a:gd name="connsiteY1" fmla="*/ 0 h 2583831"/>
              <a:gd name="connsiteX2" fmla="*/ 2197070 w 2197070"/>
              <a:gd name="connsiteY2" fmla="*/ 2583831 h 2583831"/>
              <a:gd name="connsiteX3" fmla="*/ 0 w 2197070"/>
              <a:gd name="connsiteY3" fmla="*/ 1283351 h 2583831"/>
              <a:gd name="connsiteX0" fmla="*/ 0 w 2227550"/>
              <a:gd name="connsiteY0" fmla="*/ 1273191 h 2583831"/>
              <a:gd name="connsiteX1" fmla="*/ 2204720 w 2227550"/>
              <a:gd name="connsiteY1" fmla="*/ 0 h 2583831"/>
              <a:gd name="connsiteX2" fmla="*/ 2227550 w 2227550"/>
              <a:gd name="connsiteY2" fmla="*/ 2583831 h 2583831"/>
              <a:gd name="connsiteX3" fmla="*/ 0 w 2227550"/>
              <a:gd name="connsiteY3" fmla="*/ 1273191 h 2583831"/>
            </a:gdLst>
            <a:ahLst/>
            <a:cxnLst>
              <a:cxn ang="0">
                <a:pos x="connsiteX0" y="connsiteY0"/>
              </a:cxn>
              <a:cxn ang="0">
                <a:pos x="connsiteX1" y="connsiteY1"/>
              </a:cxn>
              <a:cxn ang="0">
                <a:pos x="connsiteX2" y="connsiteY2"/>
              </a:cxn>
              <a:cxn ang="0">
                <a:pos x="connsiteX3" y="connsiteY3"/>
              </a:cxn>
            </a:cxnLst>
            <a:rect l="l" t="t" r="r" b="b"/>
            <a:pathLst>
              <a:path w="2227550" h="2583831">
                <a:moveTo>
                  <a:pt x="0" y="1273191"/>
                </a:moveTo>
                <a:lnTo>
                  <a:pt x="2204720" y="0"/>
                </a:lnTo>
                <a:lnTo>
                  <a:pt x="2227550" y="2583831"/>
                </a:lnTo>
                <a:lnTo>
                  <a:pt x="0" y="1273191"/>
                </a:lnTo>
                <a:close/>
              </a:path>
            </a:pathLst>
          </a:custGeom>
        </p:spPr>
        <p:txBody>
          <a:bodyPr/>
          <a:lstStyle>
            <a:lvl1pPr marL="0" indent="0">
              <a:buNone/>
              <a:defRPr/>
            </a:lvl1pPr>
          </a:lstStyle>
          <a:p>
            <a:endParaRPr lang="fr-FR" dirty="0"/>
          </a:p>
        </p:txBody>
      </p:sp>
      <p:sp>
        <p:nvSpPr>
          <p:cNvPr id="37" name="Espace réservé pour une image  36">
            <a:extLst>
              <a:ext uri="{FF2B5EF4-FFF2-40B4-BE49-F238E27FC236}">
                <a16:creationId xmlns:a16="http://schemas.microsoft.com/office/drawing/2014/main" id="{0736F9FB-8563-D111-DA80-C66D6F1232D5}"/>
              </a:ext>
            </a:extLst>
          </p:cNvPr>
          <p:cNvSpPr>
            <a:spLocks noGrp="1"/>
          </p:cNvSpPr>
          <p:nvPr>
            <p:ph type="pic" sz="quarter" idx="12"/>
          </p:nvPr>
        </p:nvSpPr>
        <p:spPr>
          <a:xfrm>
            <a:off x="3077106" y="-30480"/>
            <a:ext cx="4560695" cy="4683760"/>
          </a:xfrm>
          <a:custGeom>
            <a:avLst/>
            <a:gdLst>
              <a:gd name="connsiteX0" fmla="*/ 0 w 4570855"/>
              <a:gd name="connsiteY0" fmla="*/ 0 h 4603020"/>
              <a:gd name="connsiteX1" fmla="*/ 3809031 w 4570855"/>
              <a:gd name="connsiteY1" fmla="*/ 0 h 4603020"/>
              <a:gd name="connsiteX2" fmla="*/ 4570855 w 4570855"/>
              <a:gd name="connsiteY2" fmla="*/ 761824 h 4603020"/>
              <a:gd name="connsiteX3" fmla="*/ 4570855 w 4570855"/>
              <a:gd name="connsiteY3" fmla="*/ 4603020 h 4603020"/>
              <a:gd name="connsiteX4" fmla="*/ 0 w 4570855"/>
              <a:gd name="connsiteY4" fmla="*/ 4603020 h 4603020"/>
              <a:gd name="connsiteX5" fmla="*/ 0 w 4570855"/>
              <a:gd name="connsiteY5" fmla="*/ 0 h 4603020"/>
              <a:gd name="connsiteX0" fmla="*/ 0 w 4570855"/>
              <a:gd name="connsiteY0" fmla="*/ 0 h 4603020"/>
              <a:gd name="connsiteX1" fmla="*/ 1187751 w 4570855"/>
              <a:gd name="connsiteY1" fmla="*/ 0 h 4603020"/>
              <a:gd name="connsiteX2" fmla="*/ 4570855 w 4570855"/>
              <a:gd name="connsiteY2" fmla="*/ 761824 h 4603020"/>
              <a:gd name="connsiteX3" fmla="*/ 4570855 w 4570855"/>
              <a:gd name="connsiteY3" fmla="*/ 4603020 h 4603020"/>
              <a:gd name="connsiteX4" fmla="*/ 0 w 4570855"/>
              <a:gd name="connsiteY4" fmla="*/ 4603020 h 4603020"/>
              <a:gd name="connsiteX5" fmla="*/ 0 w 4570855"/>
              <a:gd name="connsiteY5" fmla="*/ 0 h 4603020"/>
              <a:gd name="connsiteX0" fmla="*/ 0 w 4570855"/>
              <a:gd name="connsiteY0" fmla="*/ 0 h 4603020"/>
              <a:gd name="connsiteX1" fmla="*/ 1086151 w 4570855"/>
              <a:gd name="connsiteY1" fmla="*/ 0 h 4603020"/>
              <a:gd name="connsiteX2" fmla="*/ 4570855 w 4570855"/>
              <a:gd name="connsiteY2" fmla="*/ 761824 h 4603020"/>
              <a:gd name="connsiteX3" fmla="*/ 4570855 w 4570855"/>
              <a:gd name="connsiteY3" fmla="*/ 4603020 h 4603020"/>
              <a:gd name="connsiteX4" fmla="*/ 0 w 4570855"/>
              <a:gd name="connsiteY4" fmla="*/ 4603020 h 4603020"/>
              <a:gd name="connsiteX5" fmla="*/ 0 w 4570855"/>
              <a:gd name="connsiteY5" fmla="*/ 0 h 4603020"/>
              <a:gd name="connsiteX0" fmla="*/ 0 w 4570855"/>
              <a:gd name="connsiteY0" fmla="*/ 0 h 4603020"/>
              <a:gd name="connsiteX1" fmla="*/ 1086151 w 4570855"/>
              <a:gd name="connsiteY1" fmla="*/ 0 h 4603020"/>
              <a:gd name="connsiteX2" fmla="*/ 4530215 w 4570855"/>
              <a:gd name="connsiteY2" fmla="*/ 1960704 h 4603020"/>
              <a:gd name="connsiteX3" fmla="*/ 4570855 w 4570855"/>
              <a:gd name="connsiteY3" fmla="*/ 4603020 h 4603020"/>
              <a:gd name="connsiteX4" fmla="*/ 0 w 4570855"/>
              <a:gd name="connsiteY4" fmla="*/ 4603020 h 4603020"/>
              <a:gd name="connsiteX5" fmla="*/ 0 w 4570855"/>
              <a:gd name="connsiteY5" fmla="*/ 0 h 4603020"/>
              <a:gd name="connsiteX0" fmla="*/ 0 w 4530215"/>
              <a:gd name="connsiteY0" fmla="*/ 0 h 4603020"/>
              <a:gd name="connsiteX1" fmla="*/ 1086151 w 4530215"/>
              <a:gd name="connsiteY1" fmla="*/ 0 h 4603020"/>
              <a:gd name="connsiteX2" fmla="*/ 4530215 w 4530215"/>
              <a:gd name="connsiteY2" fmla="*/ 1960704 h 4603020"/>
              <a:gd name="connsiteX3" fmla="*/ 2416935 w 4530215"/>
              <a:gd name="connsiteY3" fmla="*/ 3200940 h 4603020"/>
              <a:gd name="connsiteX4" fmla="*/ 0 w 4530215"/>
              <a:gd name="connsiteY4" fmla="*/ 4603020 h 4603020"/>
              <a:gd name="connsiteX5" fmla="*/ 0 w 4530215"/>
              <a:gd name="connsiteY5" fmla="*/ 0 h 4603020"/>
              <a:gd name="connsiteX0" fmla="*/ 0 w 4560695"/>
              <a:gd name="connsiteY0" fmla="*/ 0 h 4603020"/>
              <a:gd name="connsiteX1" fmla="*/ 1086151 w 4560695"/>
              <a:gd name="connsiteY1" fmla="*/ 0 h 4603020"/>
              <a:gd name="connsiteX2" fmla="*/ 4560695 w 4560695"/>
              <a:gd name="connsiteY2" fmla="*/ 1970864 h 4603020"/>
              <a:gd name="connsiteX3" fmla="*/ 2416935 w 4560695"/>
              <a:gd name="connsiteY3" fmla="*/ 3200940 h 4603020"/>
              <a:gd name="connsiteX4" fmla="*/ 0 w 4560695"/>
              <a:gd name="connsiteY4" fmla="*/ 4603020 h 4603020"/>
              <a:gd name="connsiteX5" fmla="*/ 0 w 4560695"/>
              <a:gd name="connsiteY5" fmla="*/ 0 h 4603020"/>
              <a:gd name="connsiteX0" fmla="*/ 0 w 4560695"/>
              <a:gd name="connsiteY0" fmla="*/ 0 h 4843087"/>
              <a:gd name="connsiteX1" fmla="*/ 1086151 w 4560695"/>
              <a:gd name="connsiteY1" fmla="*/ 240067 h 4843087"/>
              <a:gd name="connsiteX2" fmla="*/ 4560695 w 4560695"/>
              <a:gd name="connsiteY2" fmla="*/ 2210931 h 4843087"/>
              <a:gd name="connsiteX3" fmla="*/ 2416935 w 4560695"/>
              <a:gd name="connsiteY3" fmla="*/ 3441007 h 4843087"/>
              <a:gd name="connsiteX4" fmla="*/ 0 w 4560695"/>
              <a:gd name="connsiteY4" fmla="*/ 4843087 h 4843087"/>
              <a:gd name="connsiteX5" fmla="*/ 0 w 4560695"/>
              <a:gd name="connsiteY5" fmla="*/ 0 h 4843087"/>
              <a:gd name="connsiteX0" fmla="*/ 0 w 4560695"/>
              <a:gd name="connsiteY0" fmla="*/ 0 h 4843087"/>
              <a:gd name="connsiteX1" fmla="*/ 730551 w 4560695"/>
              <a:gd name="connsiteY1" fmla="*/ 31313 h 4843087"/>
              <a:gd name="connsiteX2" fmla="*/ 4560695 w 4560695"/>
              <a:gd name="connsiteY2" fmla="*/ 2210931 h 4843087"/>
              <a:gd name="connsiteX3" fmla="*/ 2416935 w 4560695"/>
              <a:gd name="connsiteY3" fmla="*/ 3441007 h 4843087"/>
              <a:gd name="connsiteX4" fmla="*/ 0 w 4560695"/>
              <a:gd name="connsiteY4" fmla="*/ 4843087 h 4843087"/>
              <a:gd name="connsiteX5" fmla="*/ 0 w 4560695"/>
              <a:gd name="connsiteY5" fmla="*/ 0 h 4843087"/>
              <a:gd name="connsiteX0" fmla="*/ 0 w 4560695"/>
              <a:gd name="connsiteY0" fmla="*/ 0 h 4811774"/>
              <a:gd name="connsiteX1" fmla="*/ 730551 w 4560695"/>
              <a:gd name="connsiteY1" fmla="*/ 0 h 4811774"/>
              <a:gd name="connsiteX2" fmla="*/ 4560695 w 4560695"/>
              <a:gd name="connsiteY2" fmla="*/ 2179618 h 4811774"/>
              <a:gd name="connsiteX3" fmla="*/ 2416935 w 4560695"/>
              <a:gd name="connsiteY3" fmla="*/ 3409694 h 4811774"/>
              <a:gd name="connsiteX4" fmla="*/ 0 w 4560695"/>
              <a:gd name="connsiteY4" fmla="*/ 4811774 h 4811774"/>
              <a:gd name="connsiteX5" fmla="*/ 0 w 4560695"/>
              <a:gd name="connsiteY5" fmla="*/ 0 h 481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0695" h="4811774">
                <a:moveTo>
                  <a:pt x="0" y="0"/>
                </a:moveTo>
                <a:lnTo>
                  <a:pt x="730551" y="0"/>
                </a:lnTo>
                <a:lnTo>
                  <a:pt x="4560695" y="2179618"/>
                </a:lnTo>
                <a:lnTo>
                  <a:pt x="2416935" y="3409694"/>
                </a:lnTo>
                <a:lnTo>
                  <a:pt x="0" y="4811774"/>
                </a:lnTo>
                <a:lnTo>
                  <a:pt x="0" y="0"/>
                </a:lnTo>
                <a:close/>
              </a:path>
            </a:pathLst>
          </a:custGeom>
        </p:spPr>
        <p:txBody>
          <a:bodyPr/>
          <a:lstStyle>
            <a:lvl1pPr marL="0" indent="0">
              <a:buNone/>
              <a:defRPr/>
            </a:lvl1pPr>
          </a:lstStyle>
          <a:p>
            <a:endParaRPr lang="fr-FR" dirty="0"/>
          </a:p>
        </p:txBody>
      </p:sp>
    </p:spTree>
    <p:extLst>
      <p:ext uri="{BB962C8B-B14F-4D97-AF65-F5344CB8AC3E}">
        <p14:creationId xmlns:p14="http://schemas.microsoft.com/office/powerpoint/2010/main" val="326204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onsors">
    <p:spTree>
      <p:nvGrpSpPr>
        <p:cNvPr id="1" name=""/>
        <p:cNvGrpSpPr/>
        <p:nvPr/>
      </p:nvGrpSpPr>
      <p:grpSpPr>
        <a:xfrm>
          <a:off x="0" y="0"/>
          <a:ext cx="0" cy="0"/>
          <a:chOff x="0" y="0"/>
          <a:chExt cx="0" cy="0"/>
        </a:xfrm>
      </p:grpSpPr>
      <p:sp>
        <p:nvSpPr>
          <p:cNvPr id="12" name="Google Shape;162;p20">
            <a:extLst>
              <a:ext uri="{FF2B5EF4-FFF2-40B4-BE49-F238E27FC236}">
                <a16:creationId xmlns:a16="http://schemas.microsoft.com/office/drawing/2014/main" id="{A513FC77-69E0-09C6-096D-3E485B283609}"/>
              </a:ext>
            </a:extLst>
          </p:cNvPr>
          <p:cNvSpPr/>
          <p:nvPr userDrawn="1"/>
        </p:nvSpPr>
        <p:spPr>
          <a:xfrm rot="-5400000">
            <a:off x="11428193" y="3243735"/>
            <a:ext cx="819054" cy="70856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2;p20">
            <a:extLst>
              <a:ext uri="{FF2B5EF4-FFF2-40B4-BE49-F238E27FC236}">
                <a16:creationId xmlns:a16="http://schemas.microsoft.com/office/drawing/2014/main" id="{DF254EFB-FCD3-0B9A-CFE7-1813D7BA6D58}"/>
              </a:ext>
            </a:extLst>
          </p:cNvPr>
          <p:cNvSpPr/>
          <p:nvPr userDrawn="1"/>
        </p:nvSpPr>
        <p:spPr>
          <a:xfrm rot="5400000">
            <a:off x="-55247" y="3243735"/>
            <a:ext cx="819054" cy="70856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201;p23">
            <a:extLst>
              <a:ext uri="{FF2B5EF4-FFF2-40B4-BE49-F238E27FC236}">
                <a16:creationId xmlns:a16="http://schemas.microsoft.com/office/drawing/2014/main" id="{4B1FB814-9014-4076-3D6B-055F7CF36C03}"/>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15" name="Titre 14">
            <a:extLst>
              <a:ext uri="{FF2B5EF4-FFF2-40B4-BE49-F238E27FC236}">
                <a16:creationId xmlns:a16="http://schemas.microsoft.com/office/drawing/2014/main" id="{90C07D6C-FFB9-43BC-0A6D-BB7C055946A9}"/>
              </a:ext>
            </a:extLst>
          </p:cNvPr>
          <p:cNvSpPr>
            <a:spLocks noGrp="1"/>
          </p:cNvSpPr>
          <p:nvPr>
            <p:ph type="title" hasCustomPrompt="1"/>
          </p:nvPr>
        </p:nvSpPr>
        <p:spPr/>
        <p:txBody>
          <a:bodyPr>
            <a:normAutofit/>
          </a:bodyPr>
          <a:lstStyle>
            <a:lvl1pPr>
              <a:defRPr sz="2400"/>
            </a:lvl1pPr>
          </a:lstStyle>
          <a:p>
            <a:r>
              <a:rPr lang="fr-FR" dirty="0"/>
              <a:t>Sponsors - soutiens</a:t>
            </a:r>
          </a:p>
        </p:txBody>
      </p:sp>
    </p:spTree>
    <p:extLst>
      <p:ext uri="{BB962C8B-B14F-4D97-AF65-F5344CB8AC3E}">
        <p14:creationId xmlns:p14="http://schemas.microsoft.com/office/powerpoint/2010/main" val="196612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lgique">
    <p:spTree>
      <p:nvGrpSpPr>
        <p:cNvPr id="1" name=""/>
        <p:cNvGrpSpPr/>
        <p:nvPr/>
      </p:nvGrpSpPr>
      <p:grpSpPr>
        <a:xfrm>
          <a:off x="0" y="0"/>
          <a:ext cx="0" cy="0"/>
          <a:chOff x="0" y="0"/>
          <a:chExt cx="0" cy="0"/>
        </a:xfrm>
      </p:grpSpPr>
      <p:pic>
        <p:nvPicPr>
          <p:cNvPr id="6" name="Google Shape;87;p16">
            <a:extLst>
              <a:ext uri="{FF2B5EF4-FFF2-40B4-BE49-F238E27FC236}">
                <a16:creationId xmlns:a16="http://schemas.microsoft.com/office/drawing/2014/main" id="{A5498628-0DC2-D1D8-7229-0138D5AE420E}"/>
              </a:ext>
            </a:extLst>
          </p:cNvPr>
          <p:cNvPicPr preferRelativeResize="0"/>
          <p:nvPr userDrawn="1"/>
        </p:nvPicPr>
        <p:blipFill>
          <a:blip r:embed="rId2">
            <a:alphaModFix/>
          </a:blip>
          <a:stretch>
            <a:fillRect/>
          </a:stretch>
        </p:blipFill>
        <p:spPr>
          <a:xfrm>
            <a:off x="0" y="0"/>
            <a:ext cx="12192002" cy="6858000"/>
          </a:xfrm>
          <a:prstGeom prst="rect">
            <a:avLst/>
          </a:prstGeom>
          <a:noFill/>
          <a:ln>
            <a:noFill/>
          </a:ln>
        </p:spPr>
      </p:pic>
      <p:pic>
        <p:nvPicPr>
          <p:cNvPr id="7" name="Google Shape;88;p16">
            <a:extLst>
              <a:ext uri="{FF2B5EF4-FFF2-40B4-BE49-F238E27FC236}">
                <a16:creationId xmlns:a16="http://schemas.microsoft.com/office/drawing/2014/main" id="{0C317024-64D7-A654-C007-C0AEAC94ED7C}"/>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339876" y="1558721"/>
            <a:ext cx="5410308" cy="4559529"/>
          </a:xfrm>
          <a:prstGeom prst="rect">
            <a:avLst/>
          </a:prstGeom>
          <a:noFill/>
          <a:ln>
            <a:noFill/>
          </a:ln>
        </p:spPr>
      </p:pic>
      <p:grpSp>
        <p:nvGrpSpPr>
          <p:cNvPr id="11" name="Google Shape;96;p16">
            <a:extLst>
              <a:ext uri="{FF2B5EF4-FFF2-40B4-BE49-F238E27FC236}">
                <a16:creationId xmlns:a16="http://schemas.microsoft.com/office/drawing/2014/main" id="{4C943AA5-BC9E-E1C6-F9B8-8B02F2A82B1E}"/>
              </a:ext>
            </a:extLst>
          </p:cNvPr>
          <p:cNvGrpSpPr/>
          <p:nvPr userDrawn="1"/>
        </p:nvGrpSpPr>
        <p:grpSpPr>
          <a:xfrm>
            <a:off x="500850" y="5090117"/>
            <a:ext cx="3279900" cy="232691"/>
            <a:chOff x="500850" y="5090117"/>
            <a:chExt cx="3279900" cy="232691"/>
          </a:xfrm>
        </p:grpSpPr>
        <p:sp>
          <p:nvSpPr>
            <p:cNvPr id="16" name="Google Shape;97;p16">
              <a:extLst>
                <a:ext uri="{FF2B5EF4-FFF2-40B4-BE49-F238E27FC236}">
                  <a16:creationId xmlns:a16="http://schemas.microsoft.com/office/drawing/2014/main" id="{077CA07F-8583-125F-094A-E721D4F6C5DA}"/>
                </a:ext>
              </a:extLst>
            </p:cNvPr>
            <p:cNvSpPr txBox="1"/>
            <p:nvPr/>
          </p:nvSpPr>
          <p:spPr>
            <a:xfrm>
              <a:off x="611250" y="5090117"/>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fr" sz="1400" b="1" dirty="0">
                  <a:solidFill>
                    <a:srgbClr val="00707F"/>
                  </a:solidFill>
                </a:rPr>
                <a:t> Liège centre-ville</a:t>
              </a:r>
              <a:endParaRPr sz="1400" dirty="0">
                <a:solidFill>
                  <a:srgbClr val="00707F"/>
                </a:solidFill>
              </a:endParaRPr>
            </a:p>
          </p:txBody>
        </p:sp>
        <p:sp>
          <p:nvSpPr>
            <p:cNvPr id="17" name="Google Shape;98;p16">
              <a:extLst>
                <a:ext uri="{FF2B5EF4-FFF2-40B4-BE49-F238E27FC236}">
                  <a16:creationId xmlns:a16="http://schemas.microsoft.com/office/drawing/2014/main" id="{5A8CFEB9-71A1-BE90-BC7F-90A2F3155B10}"/>
                </a:ext>
              </a:extLst>
            </p:cNvPr>
            <p:cNvSpPr/>
            <p:nvPr/>
          </p:nvSpPr>
          <p:spPr>
            <a:xfrm>
              <a:off x="500850" y="5212408"/>
              <a:ext cx="110400" cy="110400"/>
            </a:xfrm>
            <a:prstGeom prst="ellipse">
              <a:avLst/>
            </a:prstGeom>
            <a:solidFill>
              <a:srgbClr val="5F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Google Shape;100;p16">
            <a:extLst>
              <a:ext uri="{FF2B5EF4-FFF2-40B4-BE49-F238E27FC236}">
                <a16:creationId xmlns:a16="http://schemas.microsoft.com/office/drawing/2014/main" id="{DD496237-0B67-C1D1-27A8-FCBA646A7FB9}"/>
              </a:ext>
            </a:extLst>
          </p:cNvPr>
          <p:cNvPicPr preferRelativeResize="0"/>
          <p:nvPr userDrawn="1"/>
        </p:nvPicPr>
        <p:blipFill>
          <a:blip r:embed="rId4">
            <a:alphaModFix/>
          </a:blip>
          <a:stretch>
            <a:fillRect/>
          </a:stretch>
        </p:blipFill>
        <p:spPr>
          <a:xfrm>
            <a:off x="500850" y="4352478"/>
            <a:ext cx="1198779" cy="519702"/>
          </a:xfrm>
          <a:prstGeom prst="rect">
            <a:avLst/>
          </a:prstGeom>
          <a:noFill/>
          <a:ln>
            <a:noFill/>
          </a:ln>
        </p:spPr>
      </p:pic>
      <p:grpSp>
        <p:nvGrpSpPr>
          <p:cNvPr id="19" name="Google Shape;101;p16">
            <a:extLst>
              <a:ext uri="{FF2B5EF4-FFF2-40B4-BE49-F238E27FC236}">
                <a16:creationId xmlns:a16="http://schemas.microsoft.com/office/drawing/2014/main" id="{67574E1C-BC69-57E4-DDFC-E1F4A977D1C2}"/>
              </a:ext>
            </a:extLst>
          </p:cNvPr>
          <p:cNvGrpSpPr/>
          <p:nvPr userDrawn="1"/>
        </p:nvGrpSpPr>
        <p:grpSpPr>
          <a:xfrm>
            <a:off x="500850" y="5370498"/>
            <a:ext cx="3279900" cy="240755"/>
            <a:chOff x="500850" y="5370498"/>
            <a:chExt cx="3279900" cy="240755"/>
          </a:xfrm>
        </p:grpSpPr>
        <p:sp>
          <p:nvSpPr>
            <p:cNvPr id="20" name="Google Shape;102;p16">
              <a:extLst>
                <a:ext uri="{FF2B5EF4-FFF2-40B4-BE49-F238E27FC236}">
                  <a16:creationId xmlns:a16="http://schemas.microsoft.com/office/drawing/2014/main" id="{B81651F6-519E-CC82-488B-8AEA714091CD}"/>
                </a:ext>
              </a:extLst>
            </p:cNvPr>
            <p:cNvSpPr/>
            <p:nvPr/>
          </p:nvSpPr>
          <p:spPr>
            <a:xfrm>
              <a:off x="500850" y="5500853"/>
              <a:ext cx="110400" cy="110400"/>
            </a:xfrm>
            <a:prstGeom prst="ellipse">
              <a:avLst/>
            </a:prstGeom>
            <a:solidFill>
              <a:srgbClr val="8DA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p16">
              <a:extLst>
                <a:ext uri="{FF2B5EF4-FFF2-40B4-BE49-F238E27FC236}">
                  <a16:creationId xmlns:a16="http://schemas.microsoft.com/office/drawing/2014/main" id="{C0867DEA-BD3C-8B55-D59E-651117C20C7C}"/>
                </a:ext>
              </a:extLst>
            </p:cNvPr>
            <p:cNvSpPr txBox="1"/>
            <p:nvPr/>
          </p:nvSpPr>
          <p:spPr>
            <a:xfrm>
              <a:off x="611250" y="5370498"/>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fr" sz="1400" b="1" dirty="0">
                  <a:solidFill>
                    <a:srgbClr val="00707F"/>
                  </a:solidFill>
                </a:rPr>
                <a:t> Liège Sart </a:t>
              </a:r>
              <a:r>
                <a:rPr lang="fr" sz="1400" b="1" dirty="0" err="1">
                  <a:solidFill>
                    <a:srgbClr val="00707F"/>
                  </a:solidFill>
                </a:rPr>
                <a:t>Tilman</a:t>
              </a:r>
              <a:endParaRPr sz="14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p:txBody>
        </p:sp>
      </p:grpSp>
      <p:grpSp>
        <p:nvGrpSpPr>
          <p:cNvPr id="22" name="Google Shape;104;p16">
            <a:extLst>
              <a:ext uri="{FF2B5EF4-FFF2-40B4-BE49-F238E27FC236}">
                <a16:creationId xmlns:a16="http://schemas.microsoft.com/office/drawing/2014/main" id="{ECB9CF3C-418D-B67A-99F2-AB7E46C8BCAD}"/>
              </a:ext>
            </a:extLst>
          </p:cNvPr>
          <p:cNvGrpSpPr/>
          <p:nvPr userDrawn="1"/>
        </p:nvGrpSpPr>
        <p:grpSpPr>
          <a:xfrm>
            <a:off x="500850" y="5659568"/>
            <a:ext cx="3279900" cy="239044"/>
            <a:chOff x="500850" y="5659568"/>
            <a:chExt cx="3279900" cy="239044"/>
          </a:xfrm>
        </p:grpSpPr>
        <p:sp>
          <p:nvSpPr>
            <p:cNvPr id="23" name="Google Shape;105;p16">
              <a:extLst>
                <a:ext uri="{FF2B5EF4-FFF2-40B4-BE49-F238E27FC236}">
                  <a16:creationId xmlns:a16="http://schemas.microsoft.com/office/drawing/2014/main" id="{C26AEDFC-770C-F61A-D7DA-B5B6CF66767E}"/>
                </a:ext>
              </a:extLst>
            </p:cNvPr>
            <p:cNvSpPr/>
            <p:nvPr/>
          </p:nvSpPr>
          <p:spPr>
            <a:xfrm>
              <a:off x="500850" y="5788212"/>
              <a:ext cx="110400" cy="110400"/>
            </a:xfrm>
            <a:prstGeom prst="ellipse">
              <a:avLst/>
            </a:prstGeom>
            <a:solidFill>
              <a:srgbClr val="7DB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6;p16">
              <a:extLst>
                <a:ext uri="{FF2B5EF4-FFF2-40B4-BE49-F238E27FC236}">
                  <a16:creationId xmlns:a16="http://schemas.microsoft.com/office/drawing/2014/main" id="{2D0F3AFC-6FC2-B70D-7F7F-A4064C8F871A}"/>
                </a:ext>
              </a:extLst>
            </p:cNvPr>
            <p:cNvSpPr txBox="1"/>
            <p:nvPr/>
          </p:nvSpPr>
          <p:spPr>
            <a:xfrm>
              <a:off x="611250" y="5659568"/>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fr" sz="1400" b="1" dirty="0">
                  <a:solidFill>
                    <a:srgbClr val="00707F"/>
                  </a:solidFill>
                </a:rPr>
                <a:t> Gembloux Agro-Bio Tech</a:t>
              </a:r>
              <a:endParaRPr sz="14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p:txBody>
        </p:sp>
      </p:grpSp>
      <p:sp>
        <p:nvSpPr>
          <p:cNvPr id="25" name="Google Shape;94;p16">
            <a:extLst>
              <a:ext uri="{FF2B5EF4-FFF2-40B4-BE49-F238E27FC236}">
                <a16:creationId xmlns:a16="http://schemas.microsoft.com/office/drawing/2014/main" id="{4C316F94-FEA2-82BA-7C02-4580470FD575}"/>
              </a:ext>
            </a:extLst>
          </p:cNvPr>
          <p:cNvSpPr>
            <a:spLocks noChangeAspect="1"/>
          </p:cNvSpPr>
          <p:nvPr userDrawn="1"/>
        </p:nvSpPr>
        <p:spPr>
          <a:xfrm>
            <a:off x="2733969" y="3765676"/>
            <a:ext cx="252000" cy="252000"/>
          </a:xfrm>
          <a:prstGeom prst="ellipse">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p16">
            <a:extLst>
              <a:ext uri="{FF2B5EF4-FFF2-40B4-BE49-F238E27FC236}">
                <a16:creationId xmlns:a16="http://schemas.microsoft.com/office/drawing/2014/main" id="{FC92C142-E561-2E49-758B-1B5EB8807603}"/>
              </a:ext>
            </a:extLst>
          </p:cNvPr>
          <p:cNvSpPr>
            <a:spLocks noChangeAspect="1"/>
          </p:cNvSpPr>
          <p:nvPr userDrawn="1"/>
        </p:nvSpPr>
        <p:spPr>
          <a:xfrm>
            <a:off x="4382866" y="5243199"/>
            <a:ext cx="252000" cy="252000"/>
          </a:xfrm>
          <a:prstGeom prst="ellipse">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07;p16">
            <a:extLst>
              <a:ext uri="{FF2B5EF4-FFF2-40B4-BE49-F238E27FC236}">
                <a16:creationId xmlns:a16="http://schemas.microsoft.com/office/drawing/2014/main" id="{9D15466F-0B5F-1224-A725-CEE9638B1BAB}"/>
              </a:ext>
            </a:extLst>
          </p:cNvPr>
          <p:cNvGrpSpPr/>
          <p:nvPr userDrawn="1"/>
        </p:nvGrpSpPr>
        <p:grpSpPr>
          <a:xfrm>
            <a:off x="500850" y="5937736"/>
            <a:ext cx="3279900" cy="240705"/>
            <a:chOff x="500850" y="5937736"/>
            <a:chExt cx="3279900" cy="240705"/>
          </a:xfrm>
        </p:grpSpPr>
        <p:sp>
          <p:nvSpPr>
            <p:cNvPr id="28" name="Google Shape;108;p16">
              <a:extLst>
                <a:ext uri="{FF2B5EF4-FFF2-40B4-BE49-F238E27FC236}">
                  <a16:creationId xmlns:a16="http://schemas.microsoft.com/office/drawing/2014/main" id="{E8600C44-91B7-75E3-AA9F-38912B271DFA}"/>
                </a:ext>
              </a:extLst>
            </p:cNvPr>
            <p:cNvSpPr/>
            <p:nvPr/>
          </p:nvSpPr>
          <p:spPr>
            <a:xfrm>
              <a:off x="500850" y="6068041"/>
              <a:ext cx="110400" cy="110400"/>
            </a:xfrm>
            <a:prstGeom prst="ellipse">
              <a:avLst/>
            </a:prstGeom>
            <a:solidFill>
              <a:srgbClr val="F07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p16">
              <a:extLst>
                <a:ext uri="{FF2B5EF4-FFF2-40B4-BE49-F238E27FC236}">
                  <a16:creationId xmlns:a16="http://schemas.microsoft.com/office/drawing/2014/main" id="{D602E240-8320-867F-547B-7FE0C8BD8F78}"/>
                </a:ext>
              </a:extLst>
            </p:cNvPr>
            <p:cNvSpPr txBox="1"/>
            <p:nvPr/>
          </p:nvSpPr>
          <p:spPr>
            <a:xfrm>
              <a:off x="611250" y="5937736"/>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fr" sz="1400" b="1" dirty="0">
                  <a:solidFill>
                    <a:srgbClr val="00707F"/>
                  </a:solidFill>
                </a:rPr>
                <a:t> Arlon Campus Environnement</a:t>
              </a:r>
              <a:endParaRPr sz="1400"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p:txBody>
        </p:sp>
      </p:grpSp>
      <p:sp>
        <p:nvSpPr>
          <p:cNvPr id="30" name="Google Shape;94;p16">
            <a:extLst>
              <a:ext uri="{FF2B5EF4-FFF2-40B4-BE49-F238E27FC236}">
                <a16:creationId xmlns:a16="http://schemas.microsoft.com/office/drawing/2014/main" id="{6A677BBA-0543-5F0E-9C99-232A468CCE3E}"/>
              </a:ext>
            </a:extLst>
          </p:cNvPr>
          <p:cNvSpPr>
            <a:spLocks noChangeAspect="1"/>
          </p:cNvSpPr>
          <p:nvPr userDrawn="1"/>
        </p:nvSpPr>
        <p:spPr>
          <a:xfrm>
            <a:off x="4325820" y="3552745"/>
            <a:ext cx="252000" cy="252000"/>
          </a:xfrm>
          <a:prstGeom prst="ellipse">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p16">
            <a:extLst>
              <a:ext uri="{FF2B5EF4-FFF2-40B4-BE49-F238E27FC236}">
                <a16:creationId xmlns:a16="http://schemas.microsoft.com/office/drawing/2014/main" id="{B2C553AB-F2EF-2330-B758-26EF1FD60FFA}"/>
              </a:ext>
            </a:extLst>
          </p:cNvPr>
          <p:cNvSpPr>
            <a:spLocks noChangeAspect="1"/>
          </p:cNvSpPr>
          <p:nvPr userDrawn="1"/>
        </p:nvSpPr>
        <p:spPr>
          <a:xfrm>
            <a:off x="4440076" y="5294559"/>
            <a:ext cx="144000" cy="144000"/>
          </a:xfrm>
          <a:prstGeom prst="ellipse">
            <a:avLst/>
          </a:prstGeom>
          <a:solidFill>
            <a:srgbClr val="F07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p16">
            <a:extLst>
              <a:ext uri="{FF2B5EF4-FFF2-40B4-BE49-F238E27FC236}">
                <a16:creationId xmlns:a16="http://schemas.microsoft.com/office/drawing/2014/main" id="{5D6132F6-7F8D-9303-361B-96C8B68D5C72}"/>
              </a:ext>
            </a:extLst>
          </p:cNvPr>
          <p:cNvSpPr>
            <a:spLocks noChangeAspect="1"/>
          </p:cNvSpPr>
          <p:nvPr userDrawn="1"/>
        </p:nvSpPr>
        <p:spPr>
          <a:xfrm>
            <a:off x="2787969" y="3817462"/>
            <a:ext cx="144000" cy="144000"/>
          </a:xfrm>
          <a:prstGeom prst="ellipse">
            <a:avLst/>
          </a:prstGeom>
          <a:solidFill>
            <a:srgbClr val="7DB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3;p16">
            <a:extLst>
              <a:ext uri="{FF2B5EF4-FFF2-40B4-BE49-F238E27FC236}">
                <a16:creationId xmlns:a16="http://schemas.microsoft.com/office/drawing/2014/main" id="{927A138F-FF18-25C8-11E1-8363A61A3A77}"/>
              </a:ext>
            </a:extLst>
          </p:cNvPr>
          <p:cNvSpPr>
            <a:spLocks noChangeAspect="1"/>
          </p:cNvSpPr>
          <p:nvPr userDrawn="1"/>
        </p:nvSpPr>
        <p:spPr>
          <a:xfrm>
            <a:off x="4296076" y="3694485"/>
            <a:ext cx="144000" cy="144000"/>
          </a:xfrm>
          <a:prstGeom prst="ellipse">
            <a:avLst/>
          </a:prstGeom>
          <a:solidFill>
            <a:srgbClr val="8DA6D6"/>
          </a:solidFill>
          <a:ln>
            <a:noFill/>
          </a:ln>
        </p:spPr>
        <p:txBody>
          <a:bodyPr spcFirstLastPara="1" wrap="square" lIns="90000" tIns="91425" rIns="91425" bIns="91425" anchor="ctr" anchorCtr="0">
            <a:noAutofit/>
          </a:bodyPr>
          <a:lstStyle/>
          <a:p>
            <a:pPr marL="0" lvl="0" indent="0" algn="l" rtl="0">
              <a:spcBef>
                <a:spcPts val="0"/>
              </a:spcBef>
              <a:spcAft>
                <a:spcPts val="0"/>
              </a:spcAft>
              <a:buNone/>
            </a:pPr>
            <a:endParaRPr/>
          </a:p>
        </p:txBody>
      </p:sp>
      <p:sp>
        <p:nvSpPr>
          <p:cNvPr id="35" name="Google Shape;95;p16">
            <a:extLst>
              <a:ext uri="{FF2B5EF4-FFF2-40B4-BE49-F238E27FC236}">
                <a16:creationId xmlns:a16="http://schemas.microsoft.com/office/drawing/2014/main" id="{A05668FE-62B2-76AF-3A91-D766912FA93C}"/>
              </a:ext>
            </a:extLst>
          </p:cNvPr>
          <p:cNvSpPr>
            <a:spLocks noChangeAspect="1"/>
          </p:cNvSpPr>
          <p:nvPr userDrawn="1"/>
        </p:nvSpPr>
        <p:spPr>
          <a:xfrm>
            <a:off x="4480341" y="3542445"/>
            <a:ext cx="144000" cy="144000"/>
          </a:xfrm>
          <a:prstGeom prst="ellipse">
            <a:avLst/>
          </a:prstGeom>
          <a:solidFill>
            <a:srgbClr val="5F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1;p16">
            <a:extLst>
              <a:ext uri="{FF2B5EF4-FFF2-40B4-BE49-F238E27FC236}">
                <a16:creationId xmlns:a16="http://schemas.microsoft.com/office/drawing/2014/main" id="{280BCF7E-11D8-EA90-F4E3-BE4BC12B22E2}"/>
              </a:ext>
            </a:extLst>
          </p:cNvPr>
          <p:cNvSpPr txBox="1"/>
          <p:nvPr userDrawn="1"/>
        </p:nvSpPr>
        <p:spPr>
          <a:xfrm>
            <a:off x="2141588" y="3321550"/>
            <a:ext cx="1270261" cy="284429"/>
          </a:xfrm>
          <a:prstGeom prst="rect">
            <a:avLst/>
          </a:prstGeom>
          <a:noFill/>
          <a:ln>
            <a:noFill/>
          </a:ln>
        </p:spPr>
        <p:txBody>
          <a:bodyPr spcFirstLastPara="1" wrap="square" lIns="91425" tIns="91425" rIns="91425" bIns="91425" anchor="t" anchorCtr="0">
            <a:noAutofit/>
          </a:bodyPr>
          <a:lstStyle/>
          <a:p>
            <a:pPr lvl="0" algn="ctr"/>
            <a:r>
              <a:rPr lang="fr" sz="1600" b="1" dirty="0">
                <a:solidFill>
                  <a:srgbClr val="00707F"/>
                </a:solidFill>
              </a:rPr>
              <a:t>Gembloux</a:t>
            </a:r>
            <a:endParaRPr sz="1600" dirty="0">
              <a:solidFill>
                <a:schemeClr val="lt1"/>
              </a:solidFill>
            </a:endParaRPr>
          </a:p>
        </p:txBody>
      </p:sp>
      <p:sp>
        <p:nvSpPr>
          <p:cNvPr id="37" name="Google Shape;91;p16">
            <a:extLst>
              <a:ext uri="{FF2B5EF4-FFF2-40B4-BE49-F238E27FC236}">
                <a16:creationId xmlns:a16="http://schemas.microsoft.com/office/drawing/2014/main" id="{8C6865A6-02BB-0821-235F-B78DA6F55F84}"/>
              </a:ext>
            </a:extLst>
          </p:cNvPr>
          <p:cNvSpPr txBox="1"/>
          <p:nvPr userDrawn="1"/>
        </p:nvSpPr>
        <p:spPr>
          <a:xfrm>
            <a:off x="3564891" y="3091103"/>
            <a:ext cx="1074578" cy="280339"/>
          </a:xfrm>
          <a:prstGeom prst="rect">
            <a:avLst/>
          </a:prstGeom>
          <a:noFill/>
          <a:ln>
            <a:noFill/>
          </a:ln>
        </p:spPr>
        <p:txBody>
          <a:bodyPr spcFirstLastPara="1" wrap="square" lIns="91425" tIns="91425" rIns="91425" bIns="91425" anchor="t" anchorCtr="0">
            <a:noAutofit/>
          </a:bodyPr>
          <a:lstStyle/>
          <a:p>
            <a:pPr lvl="0" algn="ctr"/>
            <a:r>
              <a:rPr lang="fr" sz="1600" b="1" dirty="0">
                <a:solidFill>
                  <a:srgbClr val="00707F"/>
                </a:solidFill>
              </a:rPr>
              <a:t>Liège</a:t>
            </a:r>
            <a:endParaRPr sz="1600" dirty="0">
              <a:solidFill>
                <a:schemeClr val="lt1"/>
              </a:solidFill>
            </a:endParaRPr>
          </a:p>
        </p:txBody>
      </p:sp>
      <p:sp>
        <p:nvSpPr>
          <p:cNvPr id="38" name="Google Shape;91;p16">
            <a:extLst>
              <a:ext uri="{FF2B5EF4-FFF2-40B4-BE49-F238E27FC236}">
                <a16:creationId xmlns:a16="http://schemas.microsoft.com/office/drawing/2014/main" id="{FBB1D8FA-0AC6-6415-2CE3-2A4951B93A8A}"/>
              </a:ext>
            </a:extLst>
          </p:cNvPr>
          <p:cNvSpPr txBox="1"/>
          <p:nvPr userDrawn="1"/>
        </p:nvSpPr>
        <p:spPr>
          <a:xfrm>
            <a:off x="3891150" y="4858932"/>
            <a:ext cx="1074578" cy="280339"/>
          </a:xfrm>
          <a:prstGeom prst="rect">
            <a:avLst/>
          </a:prstGeom>
          <a:noFill/>
          <a:ln>
            <a:noFill/>
          </a:ln>
        </p:spPr>
        <p:txBody>
          <a:bodyPr spcFirstLastPara="1" wrap="square" lIns="91425" tIns="91425" rIns="91425" bIns="91425" anchor="t" anchorCtr="0">
            <a:noAutofit/>
          </a:bodyPr>
          <a:lstStyle/>
          <a:p>
            <a:pPr lvl="0" algn="ctr"/>
            <a:r>
              <a:rPr lang="fr" sz="1600" b="1" dirty="0">
                <a:solidFill>
                  <a:srgbClr val="00707F"/>
                </a:solidFill>
              </a:rPr>
              <a:t>Arlon</a:t>
            </a:r>
            <a:endParaRPr sz="1600" dirty="0">
              <a:solidFill>
                <a:schemeClr val="lt1"/>
              </a:solidFill>
            </a:endParaRPr>
          </a:p>
        </p:txBody>
      </p:sp>
      <p:sp>
        <p:nvSpPr>
          <p:cNvPr id="3" name="Espace réservé du texte 2">
            <a:extLst>
              <a:ext uri="{FF2B5EF4-FFF2-40B4-BE49-F238E27FC236}">
                <a16:creationId xmlns:a16="http://schemas.microsoft.com/office/drawing/2014/main" id="{561AB250-1CAA-C48B-E4E4-1F1C451A59B4}"/>
              </a:ext>
            </a:extLst>
          </p:cNvPr>
          <p:cNvSpPr>
            <a:spLocks noGrp="1"/>
          </p:cNvSpPr>
          <p:nvPr>
            <p:ph type="body" sz="quarter" idx="10" hasCustomPrompt="1"/>
          </p:nvPr>
        </p:nvSpPr>
        <p:spPr>
          <a:xfrm>
            <a:off x="7542213" y="1558925"/>
            <a:ext cx="3552825" cy="4378325"/>
          </a:xfrm>
        </p:spPr>
        <p:txBody>
          <a:bodyPr>
            <a:normAutofit/>
          </a:bodyPr>
          <a:lstStyle>
            <a:lvl1pPr marL="0" indent="0">
              <a:buNone/>
              <a:defRPr sz="1800"/>
            </a:lvl1pPr>
          </a:lstStyle>
          <a:p>
            <a:pPr lvl="0"/>
            <a:r>
              <a:rPr lang="fr-FR" dirty="0"/>
              <a:t>Votre texte</a:t>
            </a:r>
          </a:p>
        </p:txBody>
      </p:sp>
      <p:sp>
        <p:nvSpPr>
          <p:cNvPr id="5" name="Espace réservé du texte 4">
            <a:extLst>
              <a:ext uri="{FF2B5EF4-FFF2-40B4-BE49-F238E27FC236}">
                <a16:creationId xmlns:a16="http://schemas.microsoft.com/office/drawing/2014/main" id="{D550DB11-DEF8-C368-E6EF-25FFF3E30091}"/>
              </a:ext>
            </a:extLst>
          </p:cNvPr>
          <p:cNvSpPr>
            <a:spLocks noGrp="1"/>
          </p:cNvSpPr>
          <p:nvPr>
            <p:ph type="body" sz="quarter" idx="11" hasCustomPrompt="1"/>
          </p:nvPr>
        </p:nvSpPr>
        <p:spPr>
          <a:xfrm>
            <a:off x="7508805" y="723441"/>
            <a:ext cx="2328863" cy="422275"/>
          </a:xfrm>
        </p:spPr>
        <p:txBody>
          <a:bodyPr anchor="b"/>
          <a:lstStyle>
            <a:lvl1pPr marL="0" indent="0">
              <a:buNone/>
              <a:defRPr b="1">
                <a:solidFill>
                  <a:schemeClr val="tx1"/>
                </a:solidFill>
              </a:defRPr>
            </a:lvl1pPr>
          </a:lstStyle>
          <a:p>
            <a:pPr lvl="0"/>
            <a:r>
              <a:rPr lang="fr-FR" dirty="0"/>
              <a:t>11 facultés</a:t>
            </a:r>
          </a:p>
        </p:txBody>
      </p:sp>
      <p:sp>
        <p:nvSpPr>
          <p:cNvPr id="71" name="Espace réservé du texte 4">
            <a:extLst>
              <a:ext uri="{FF2B5EF4-FFF2-40B4-BE49-F238E27FC236}">
                <a16:creationId xmlns:a16="http://schemas.microsoft.com/office/drawing/2014/main" id="{C9B44503-5449-6851-D426-FB3B47586B60}"/>
              </a:ext>
            </a:extLst>
          </p:cNvPr>
          <p:cNvSpPr>
            <a:spLocks noGrp="1"/>
          </p:cNvSpPr>
          <p:nvPr>
            <p:ph type="body" sz="quarter" idx="12" hasCustomPrompt="1"/>
          </p:nvPr>
        </p:nvSpPr>
        <p:spPr>
          <a:xfrm>
            <a:off x="4831592" y="723441"/>
            <a:ext cx="2328863" cy="422275"/>
          </a:xfrm>
        </p:spPr>
        <p:txBody>
          <a:bodyPr anchor="b"/>
          <a:lstStyle>
            <a:lvl1pPr marL="0" indent="0">
              <a:buNone/>
              <a:defRPr b="1">
                <a:solidFill>
                  <a:schemeClr val="bg1"/>
                </a:solidFill>
              </a:defRPr>
            </a:lvl1pPr>
          </a:lstStyle>
          <a:p>
            <a:pPr lvl="0"/>
            <a:r>
              <a:rPr lang="fr-FR" dirty="0"/>
              <a:t>4 campus</a:t>
            </a:r>
          </a:p>
        </p:txBody>
      </p:sp>
      <p:sp>
        <p:nvSpPr>
          <p:cNvPr id="72" name="Espace réservé du texte 4">
            <a:extLst>
              <a:ext uri="{FF2B5EF4-FFF2-40B4-BE49-F238E27FC236}">
                <a16:creationId xmlns:a16="http://schemas.microsoft.com/office/drawing/2014/main" id="{04BA0B7A-5EBE-6899-4022-008915BFAED5}"/>
              </a:ext>
            </a:extLst>
          </p:cNvPr>
          <p:cNvSpPr>
            <a:spLocks noGrp="1"/>
          </p:cNvSpPr>
          <p:nvPr>
            <p:ph type="body" sz="quarter" idx="13" hasCustomPrompt="1"/>
          </p:nvPr>
        </p:nvSpPr>
        <p:spPr>
          <a:xfrm>
            <a:off x="3115914" y="723441"/>
            <a:ext cx="1508427" cy="422275"/>
          </a:xfrm>
        </p:spPr>
        <p:txBody>
          <a:bodyPr anchor="b"/>
          <a:lstStyle>
            <a:lvl1pPr marL="0" indent="0">
              <a:buNone/>
              <a:defRPr b="1">
                <a:solidFill>
                  <a:schemeClr val="bg1"/>
                </a:solidFill>
              </a:defRPr>
            </a:lvl1pPr>
          </a:lstStyle>
          <a:p>
            <a:pPr lvl="0"/>
            <a:r>
              <a:rPr lang="fr-FR" dirty="0"/>
              <a:t>3 villes</a:t>
            </a:r>
          </a:p>
        </p:txBody>
      </p:sp>
      <p:sp>
        <p:nvSpPr>
          <p:cNvPr id="73" name="Espace réservé de la date 72">
            <a:extLst>
              <a:ext uri="{FF2B5EF4-FFF2-40B4-BE49-F238E27FC236}">
                <a16:creationId xmlns:a16="http://schemas.microsoft.com/office/drawing/2014/main" id="{B39C327C-235A-8815-C75F-9272E6359D40}"/>
              </a:ext>
            </a:extLst>
          </p:cNvPr>
          <p:cNvSpPr>
            <a:spLocks noGrp="1"/>
          </p:cNvSpPr>
          <p:nvPr>
            <p:ph type="dt" sz="half" idx="14"/>
          </p:nvPr>
        </p:nvSpPr>
        <p:spPr/>
        <p:txBody>
          <a:bodyPr/>
          <a:lstStyle/>
          <a:p>
            <a:fld id="{511BE592-B1D8-E947-95D7-DBCE7E591BA7}" type="datetime3">
              <a:rPr lang="fr-BE" smtClean="0"/>
              <a:t>16/05/2025</a:t>
            </a:fld>
            <a:endParaRPr lang="fr-FR" dirty="0"/>
          </a:p>
        </p:txBody>
      </p:sp>
      <p:sp>
        <p:nvSpPr>
          <p:cNvPr id="74" name="Espace réservé du pied de page 73">
            <a:extLst>
              <a:ext uri="{FF2B5EF4-FFF2-40B4-BE49-F238E27FC236}">
                <a16:creationId xmlns:a16="http://schemas.microsoft.com/office/drawing/2014/main" id="{BBE9C12A-176F-5CEE-46DE-1BD38AD96099}"/>
              </a:ext>
            </a:extLst>
          </p:cNvPr>
          <p:cNvSpPr>
            <a:spLocks noGrp="1"/>
          </p:cNvSpPr>
          <p:nvPr>
            <p:ph type="ftr" sz="quarter" idx="15"/>
          </p:nvPr>
        </p:nvSpPr>
        <p:spPr/>
        <p:txBody>
          <a:bodyPr/>
          <a:lstStyle/>
          <a:p>
            <a:endParaRPr lang="fr-FR" dirty="0"/>
          </a:p>
        </p:txBody>
      </p:sp>
      <p:sp>
        <p:nvSpPr>
          <p:cNvPr id="75" name="Espace réservé du numéro de diapositive 74">
            <a:extLst>
              <a:ext uri="{FF2B5EF4-FFF2-40B4-BE49-F238E27FC236}">
                <a16:creationId xmlns:a16="http://schemas.microsoft.com/office/drawing/2014/main" id="{42DD0ABB-BFD4-D6A9-B9AD-1E6A63A53910}"/>
              </a:ext>
            </a:extLst>
          </p:cNvPr>
          <p:cNvSpPr>
            <a:spLocks noGrp="1"/>
          </p:cNvSpPr>
          <p:nvPr>
            <p:ph type="sldNum" sz="quarter" idx="16"/>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356388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childTnLst>
                                </p:cTn>
                              </p:par>
                            </p:childTnLst>
                          </p:cTn>
                        </p:par>
                        <p:par>
                          <p:cTn id="39" fill="hold">
                            <p:stCondLst>
                              <p:cond delay="1000"/>
                            </p:stCondLst>
                            <p:childTnLst>
                              <p:par>
                                <p:cTn id="40" presetID="1" presetClass="entr" presetSubtype="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childTnLst>
                                </p:cTn>
                              </p:par>
                            </p:childTnLst>
                          </p:cTn>
                        </p:par>
                        <p:par>
                          <p:cTn id="47" fill="hold">
                            <p:stCondLst>
                              <p:cond delay="1000"/>
                            </p:stCondLst>
                            <p:childTnLst>
                              <p:par>
                                <p:cTn id="48" presetID="1" presetClass="entr" presetSubtype="0"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childTnLst>
                                </p:cTn>
                              </p:par>
                            </p:childTnLst>
                          </p:cTn>
                        </p:par>
                        <p:par>
                          <p:cTn id="55" fill="hold">
                            <p:stCondLst>
                              <p:cond delay="1000"/>
                            </p:stCondLst>
                            <p:childTnLst>
                              <p:par>
                                <p:cTn id="56" presetID="1" presetClass="entr" presetSubtype="0"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6.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84200"/>
            <a:ext cx="10022677"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022677"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0D4E2994-2712-A646-AB18-CCED8B2916AF}" type="datetime3">
              <a:rPr lang="fr-BE" smtClean="0"/>
              <a:t>16/05/2025</a:t>
            </a:fld>
            <a:endParaRPr lang="fr-FR" dirty="0"/>
          </a:p>
        </p:txBody>
      </p:sp>
      <p:sp>
        <p:nvSpPr>
          <p:cNvPr id="5" name="Espace réservé du pied de page 4">
            <a:extLst>
              <a:ext uri="{FF2B5EF4-FFF2-40B4-BE49-F238E27FC236}">
                <a16:creationId xmlns:a16="http://schemas.microsoft.com/office/drawing/2014/main" id="{20B056C2-0328-BB43-84B0-84686F57CDFA}"/>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pic>
        <p:nvPicPr>
          <p:cNvPr id="9" name="Image 8">
            <a:extLst>
              <a:ext uri="{FF2B5EF4-FFF2-40B4-BE49-F238E27FC236}">
                <a16:creationId xmlns:a16="http://schemas.microsoft.com/office/drawing/2014/main" id="{CEB199A1-A57B-62AE-932D-2E1DD3B7D468}"/>
              </a:ext>
            </a:extLst>
          </p:cNvPr>
          <p:cNvPicPr>
            <a:picLocks noChangeAspect="1"/>
          </p:cNvPicPr>
          <p:nvPr userDrawn="1"/>
        </p:nvPicPr>
        <p:blipFill>
          <a:blip r:embed="rId3"/>
          <a:stretch>
            <a:fillRect/>
          </a:stretch>
        </p:blipFill>
        <p:spPr>
          <a:xfrm>
            <a:off x="11104726" y="455612"/>
            <a:ext cx="495300" cy="571500"/>
          </a:xfrm>
          <a:prstGeom prst="rect">
            <a:avLst/>
          </a:prstGeom>
        </p:spPr>
      </p:pic>
    </p:spTree>
    <p:extLst>
      <p:ext uri="{BB962C8B-B14F-4D97-AF65-F5344CB8AC3E}">
        <p14:creationId xmlns:p14="http://schemas.microsoft.com/office/powerpoint/2010/main" val="8049943"/>
      </p:ext>
    </p:extLst>
  </p:cSld>
  <p:clrMap bg1="lt1" tx1="dk1" bg2="lt2" tx2="dk2" accent1="accent1" accent2="accent2" accent3="accent3" accent4="accent4" accent5="accent5" accent6="accent6" hlink="hlink" folHlink="folHlink"/>
  <p:sldLayoutIdLst>
    <p:sldLayoutId id="2147483833" r:id="rId1"/>
  </p:sldLayoutIdLst>
  <p:hf hdr="0" ftr="0"/>
  <p:txStyles>
    <p:title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FontTx/>
        <a:buBlip>
          <a:blip r:embed="rId4"/>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4"/>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4"/>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370">
          <p15:clr>
            <a:srgbClr val="F26B43"/>
          </p15:clr>
        </p15:guide>
        <p15:guide id="3" orient="horz" pos="368">
          <p15:clr>
            <a:srgbClr val="F26B43"/>
          </p15:clr>
        </p15:guide>
        <p15:guide id="4" pos="7310">
          <p15:clr>
            <a:srgbClr val="F26B43"/>
          </p15:clr>
        </p15:guide>
        <p15:guide id="5" orient="horz" pos="731">
          <p15:clr>
            <a:srgbClr val="F26B43"/>
          </p15:clr>
        </p15:guide>
        <p15:guide id="6" orient="horz" pos="822">
          <p15:clr>
            <a:srgbClr val="F26B43"/>
          </p15:clr>
        </p15:guide>
        <p15:guide id="7" orient="horz" pos="1188">
          <p15:clr>
            <a:srgbClr val="F26B43"/>
          </p15:clr>
        </p15:guide>
        <p15:guide id="8" orient="horz" pos="1648">
          <p15:clr>
            <a:srgbClr val="F26B43"/>
          </p15:clr>
        </p15:guide>
        <p15:guide id="9" orient="horz" pos="1281">
          <p15:clr>
            <a:srgbClr val="F26B43"/>
          </p15:clr>
        </p15:guide>
        <p15:guide id="10" orient="horz" pos="1752">
          <p15:clr>
            <a:srgbClr val="F26B43"/>
          </p15:clr>
        </p15:guide>
        <p15:guide id="11" orient="horz" pos="2115">
          <p15:clr>
            <a:srgbClr val="F26B43"/>
          </p15:clr>
        </p15:guide>
        <p15:guide id="12" orient="horz" pos="2205">
          <p15:clr>
            <a:srgbClr val="F26B43"/>
          </p15:clr>
        </p15:guide>
        <p15:guide id="13" orient="horz" pos="2568">
          <p15:clr>
            <a:srgbClr val="F26B43"/>
          </p15:clr>
        </p15:guide>
        <p15:guide id="14" orient="horz" pos="3022">
          <p15:clr>
            <a:srgbClr val="F26B43"/>
          </p15:clr>
        </p15:guide>
        <p15:guide id="15" orient="horz" pos="2666">
          <p15:clr>
            <a:srgbClr val="F26B43"/>
          </p15:clr>
        </p15:guide>
        <p15:guide id="16" orient="horz" pos="3126">
          <p15:clr>
            <a:srgbClr val="F26B43"/>
          </p15:clr>
        </p15:guide>
        <p15:guide id="17" orient="horz" pos="3498">
          <p15:clr>
            <a:srgbClr val="F26B43"/>
          </p15:clr>
        </p15:guide>
        <p15:guide id="18" orient="horz" pos="3589">
          <p15:clr>
            <a:srgbClr val="F26B43"/>
          </p15:clr>
        </p15:guide>
        <p15:guide id="19" pos="710">
          <p15:clr>
            <a:srgbClr val="F26B43"/>
          </p15:clr>
        </p15:guide>
        <p15:guide id="20" pos="801">
          <p15:clr>
            <a:srgbClr val="F26B43"/>
          </p15:clr>
        </p15:guide>
        <p15:guide id="21" pos="1156">
          <p15:clr>
            <a:srgbClr val="F26B43"/>
          </p15:clr>
        </p15:guide>
        <p15:guide id="22" pos="1246">
          <p15:clr>
            <a:srgbClr val="F26B43"/>
          </p15:clr>
        </p15:guide>
        <p15:guide id="23" pos="1595">
          <p15:clr>
            <a:srgbClr val="F26B43"/>
          </p15:clr>
        </p15:guide>
        <p15:guide id="24" pos="1685">
          <p15:clr>
            <a:srgbClr val="F26B43"/>
          </p15:clr>
        </p15:guide>
        <p15:guide id="25" pos="2036">
          <p15:clr>
            <a:srgbClr val="F26B43"/>
          </p15:clr>
        </p15:guide>
        <p15:guide id="26" pos="2121">
          <p15:clr>
            <a:srgbClr val="F26B43"/>
          </p15:clr>
        </p15:guide>
        <p15:guide id="27" pos="2479">
          <p15:clr>
            <a:srgbClr val="F26B43"/>
          </p15:clr>
        </p15:guide>
        <p15:guide id="28" pos="2570">
          <p15:clr>
            <a:srgbClr val="F26B43"/>
          </p15:clr>
        </p15:guide>
        <p15:guide id="29" pos="2910">
          <p15:clr>
            <a:srgbClr val="F26B43"/>
          </p15:clr>
        </p15:guide>
        <p15:guide id="30" pos="3001">
          <p15:clr>
            <a:srgbClr val="F26B43"/>
          </p15:clr>
        </p15:guide>
        <p15:guide id="31" pos="3349">
          <p15:clr>
            <a:srgbClr val="F26B43"/>
          </p15:clr>
        </p15:guide>
        <p15:guide id="32" pos="3438">
          <p15:clr>
            <a:srgbClr val="F26B43"/>
          </p15:clr>
        </p15:guide>
        <p15:guide id="33" pos="3795">
          <p15:clr>
            <a:srgbClr val="F26B43"/>
          </p15:clr>
        </p15:guide>
        <p15:guide id="34" pos="3885">
          <p15:clr>
            <a:srgbClr val="F26B43"/>
          </p15:clr>
        </p15:guide>
        <p15:guide id="35" pos="4226">
          <p15:clr>
            <a:srgbClr val="F26B43"/>
          </p15:clr>
        </p15:guide>
        <p15:guide id="36" pos="4316">
          <p15:clr>
            <a:srgbClr val="F26B43"/>
          </p15:clr>
        </p15:guide>
        <p15:guide id="37" pos="4679">
          <p15:clr>
            <a:srgbClr val="F26B43"/>
          </p15:clr>
        </p15:guide>
        <p15:guide id="38" pos="4770">
          <p15:clr>
            <a:srgbClr val="F26B43"/>
          </p15:clr>
        </p15:guide>
        <p15:guide id="39" pos="5110">
          <p15:clr>
            <a:srgbClr val="F26B43"/>
          </p15:clr>
        </p15:guide>
        <p15:guide id="40" pos="5201">
          <p15:clr>
            <a:srgbClr val="F26B43"/>
          </p15:clr>
        </p15:guide>
        <p15:guide id="41" pos="5555">
          <p15:clr>
            <a:srgbClr val="F26B43"/>
          </p15:clr>
        </p15:guide>
        <p15:guide id="42" pos="5644">
          <p15:clr>
            <a:srgbClr val="F26B43"/>
          </p15:clr>
        </p15:guide>
        <p15:guide id="43" pos="5995">
          <p15:clr>
            <a:srgbClr val="F26B43"/>
          </p15:clr>
        </p15:guide>
        <p15:guide id="44" pos="6085">
          <p15:clr>
            <a:srgbClr val="F26B43"/>
          </p15:clr>
        </p15:guide>
        <p15:guide id="45" pos="6425">
          <p15:clr>
            <a:srgbClr val="F26B43"/>
          </p15:clr>
        </p15:guide>
        <p15:guide id="46" pos="6516">
          <p15:clr>
            <a:srgbClr val="F26B43"/>
          </p15:clr>
        </p15:guide>
        <p15:guide id="47" pos="6872">
          <p15:clr>
            <a:srgbClr val="F26B43"/>
          </p15:clr>
        </p15:guide>
        <p15:guide id="48" pos="694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84200"/>
            <a:ext cx="10321925"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321925"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511BE592-B1D8-E947-95D7-DBCE7E591BA7}" type="datetime3">
              <a:rPr lang="fr-BE" smtClean="0"/>
              <a:t>16/05/2025</a:t>
            </a:fld>
            <a:endParaRPr lang="fr-FR" dirty="0"/>
          </a:p>
        </p:txBody>
      </p:sp>
      <p:sp>
        <p:nvSpPr>
          <p:cNvPr id="5" name="Espace réservé du pied de page 4">
            <a:extLst>
              <a:ext uri="{FF2B5EF4-FFF2-40B4-BE49-F238E27FC236}">
                <a16:creationId xmlns:a16="http://schemas.microsoft.com/office/drawing/2014/main" id="{20B056C2-0328-BB43-84B0-84686F57CDFA}"/>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pic>
        <p:nvPicPr>
          <p:cNvPr id="11" name="Image 10">
            <a:extLst>
              <a:ext uri="{FF2B5EF4-FFF2-40B4-BE49-F238E27FC236}">
                <a16:creationId xmlns:a16="http://schemas.microsoft.com/office/drawing/2014/main" id="{81B1F08D-F179-140D-AB93-AF5AA89C4F0D}"/>
              </a:ext>
            </a:extLst>
          </p:cNvPr>
          <p:cNvPicPr>
            <a:picLocks noChangeAspect="1"/>
          </p:cNvPicPr>
          <p:nvPr userDrawn="1"/>
        </p:nvPicPr>
        <p:blipFill>
          <a:blip r:embed="rId12"/>
          <a:stretch>
            <a:fillRect/>
          </a:stretch>
        </p:blipFill>
        <p:spPr>
          <a:xfrm>
            <a:off x="11104726" y="455612"/>
            <a:ext cx="495300" cy="571500"/>
          </a:xfrm>
          <a:prstGeom prst="rect">
            <a:avLst/>
          </a:prstGeom>
        </p:spPr>
      </p:pic>
    </p:spTree>
    <p:extLst>
      <p:ext uri="{BB962C8B-B14F-4D97-AF65-F5344CB8AC3E}">
        <p14:creationId xmlns:p14="http://schemas.microsoft.com/office/powerpoint/2010/main" val="4244701093"/>
      </p:ext>
    </p:extLst>
  </p:cSld>
  <p:clrMap bg1="lt1" tx1="dk1" bg2="lt2" tx2="dk2" accent1="accent1" accent2="accent2" accent3="accent3" accent4="accent4" accent5="accent5" accent6="accent6" hlink="hlink" folHlink="folHlink"/>
  <p:sldLayoutIdLst>
    <p:sldLayoutId id="2147483866" r:id="rId1"/>
    <p:sldLayoutId id="2147483790" r:id="rId2"/>
    <p:sldLayoutId id="2147483873" r:id="rId3"/>
    <p:sldLayoutId id="2147483874" r:id="rId4"/>
    <p:sldLayoutId id="2147483875" r:id="rId5"/>
    <p:sldLayoutId id="2147483876" r:id="rId6"/>
    <p:sldLayoutId id="2147483877" r:id="rId7"/>
    <p:sldLayoutId id="2147483878" r:id="rId8"/>
    <p:sldLayoutId id="2147483885" r:id="rId9"/>
    <p:sldLayoutId id="2147483886" r:id="rId10"/>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FontTx/>
        <a:buBlip>
          <a:blip r:embed="rId13"/>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13"/>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13"/>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13"/>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13"/>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13"/>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13"/>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13"/>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370">
          <p15:clr>
            <a:srgbClr val="F26B43"/>
          </p15:clr>
        </p15:guide>
        <p15:guide id="3" orient="horz" pos="368">
          <p15:clr>
            <a:srgbClr val="F26B43"/>
          </p15:clr>
        </p15:guide>
        <p15:guide id="4" pos="7310">
          <p15:clr>
            <a:srgbClr val="F26B43"/>
          </p15:clr>
        </p15:guide>
        <p15:guide id="5" orient="horz" pos="731">
          <p15:clr>
            <a:srgbClr val="F26B43"/>
          </p15:clr>
        </p15:guide>
        <p15:guide id="6" orient="horz" pos="822">
          <p15:clr>
            <a:srgbClr val="F26B43"/>
          </p15:clr>
        </p15:guide>
        <p15:guide id="7" orient="horz" pos="1188">
          <p15:clr>
            <a:srgbClr val="F26B43"/>
          </p15:clr>
        </p15:guide>
        <p15:guide id="8" orient="horz" pos="1648">
          <p15:clr>
            <a:srgbClr val="F26B43"/>
          </p15:clr>
        </p15:guide>
        <p15:guide id="9" orient="horz" pos="1281">
          <p15:clr>
            <a:srgbClr val="F26B43"/>
          </p15:clr>
        </p15:guide>
        <p15:guide id="10" orient="horz" pos="1752">
          <p15:clr>
            <a:srgbClr val="F26B43"/>
          </p15:clr>
        </p15:guide>
        <p15:guide id="11" orient="horz" pos="2115">
          <p15:clr>
            <a:srgbClr val="F26B43"/>
          </p15:clr>
        </p15:guide>
        <p15:guide id="12" orient="horz" pos="2205">
          <p15:clr>
            <a:srgbClr val="F26B43"/>
          </p15:clr>
        </p15:guide>
        <p15:guide id="13" orient="horz" pos="2568">
          <p15:clr>
            <a:srgbClr val="F26B43"/>
          </p15:clr>
        </p15:guide>
        <p15:guide id="14" orient="horz" pos="3022" userDrawn="1">
          <p15:clr>
            <a:srgbClr val="F26B43"/>
          </p15:clr>
        </p15:guide>
        <p15:guide id="15" orient="horz" pos="2666">
          <p15:clr>
            <a:srgbClr val="F26B43"/>
          </p15:clr>
        </p15:guide>
        <p15:guide id="16" orient="horz" pos="3126">
          <p15:clr>
            <a:srgbClr val="F26B43"/>
          </p15:clr>
        </p15:guide>
        <p15:guide id="17" orient="horz" pos="3498">
          <p15:clr>
            <a:srgbClr val="F26B43"/>
          </p15:clr>
        </p15:guide>
        <p15:guide id="18" orient="horz" pos="3589">
          <p15:clr>
            <a:srgbClr val="F26B43"/>
          </p15:clr>
        </p15:guide>
        <p15:guide id="19" pos="710">
          <p15:clr>
            <a:srgbClr val="F26B43"/>
          </p15:clr>
        </p15:guide>
        <p15:guide id="20" pos="801">
          <p15:clr>
            <a:srgbClr val="F26B43"/>
          </p15:clr>
        </p15:guide>
        <p15:guide id="21" pos="1156">
          <p15:clr>
            <a:srgbClr val="F26B43"/>
          </p15:clr>
        </p15:guide>
        <p15:guide id="22" pos="1246">
          <p15:clr>
            <a:srgbClr val="F26B43"/>
          </p15:clr>
        </p15:guide>
        <p15:guide id="23" pos="1595">
          <p15:clr>
            <a:srgbClr val="F26B43"/>
          </p15:clr>
        </p15:guide>
        <p15:guide id="24" pos="1685">
          <p15:clr>
            <a:srgbClr val="F26B43"/>
          </p15:clr>
        </p15:guide>
        <p15:guide id="25" pos="2036">
          <p15:clr>
            <a:srgbClr val="F26B43"/>
          </p15:clr>
        </p15:guide>
        <p15:guide id="26" pos="2121">
          <p15:clr>
            <a:srgbClr val="F26B43"/>
          </p15:clr>
        </p15:guide>
        <p15:guide id="27" pos="2479">
          <p15:clr>
            <a:srgbClr val="F26B43"/>
          </p15:clr>
        </p15:guide>
        <p15:guide id="28" pos="2570">
          <p15:clr>
            <a:srgbClr val="F26B43"/>
          </p15:clr>
        </p15:guide>
        <p15:guide id="29" pos="2910">
          <p15:clr>
            <a:srgbClr val="F26B43"/>
          </p15:clr>
        </p15:guide>
        <p15:guide id="30" pos="3001">
          <p15:clr>
            <a:srgbClr val="F26B43"/>
          </p15:clr>
        </p15:guide>
        <p15:guide id="31" pos="3349">
          <p15:clr>
            <a:srgbClr val="F26B43"/>
          </p15:clr>
        </p15:guide>
        <p15:guide id="32" pos="3438">
          <p15:clr>
            <a:srgbClr val="F26B43"/>
          </p15:clr>
        </p15:guide>
        <p15:guide id="33" pos="3795">
          <p15:clr>
            <a:srgbClr val="F26B43"/>
          </p15:clr>
        </p15:guide>
        <p15:guide id="34" pos="3885">
          <p15:clr>
            <a:srgbClr val="F26B43"/>
          </p15:clr>
        </p15:guide>
        <p15:guide id="35" pos="4226">
          <p15:clr>
            <a:srgbClr val="F26B43"/>
          </p15:clr>
        </p15:guide>
        <p15:guide id="36" pos="4316">
          <p15:clr>
            <a:srgbClr val="F26B43"/>
          </p15:clr>
        </p15:guide>
        <p15:guide id="37" pos="4679" userDrawn="1">
          <p15:clr>
            <a:srgbClr val="F26B43"/>
          </p15:clr>
        </p15:guide>
        <p15:guide id="38" pos="4770" userDrawn="1">
          <p15:clr>
            <a:srgbClr val="F26B43"/>
          </p15:clr>
        </p15:guide>
        <p15:guide id="39" pos="5110">
          <p15:clr>
            <a:srgbClr val="F26B43"/>
          </p15:clr>
        </p15:guide>
        <p15:guide id="40" pos="5201">
          <p15:clr>
            <a:srgbClr val="F26B43"/>
          </p15:clr>
        </p15:guide>
        <p15:guide id="41" pos="5555">
          <p15:clr>
            <a:srgbClr val="F26B43"/>
          </p15:clr>
        </p15:guide>
        <p15:guide id="42" pos="5644">
          <p15:clr>
            <a:srgbClr val="F26B43"/>
          </p15:clr>
        </p15:guide>
        <p15:guide id="43" pos="5995">
          <p15:clr>
            <a:srgbClr val="F26B43"/>
          </p15:clr>
        </p15:guide>
        <p15:guide id="44" pos="6085">
          <p15:clr>
            <a:srgbClr val="F26B43"/>
          </p15:clr>
        </p15:guide>
        <p15:guide id="45" pos="6425">
          <p15:clr>
            <a:srgbClr val="F26B43"/>
          </p15:clr>
        </p15:guide>
        <p15:guide id="46" pos="6516">
          <p15:clr>
            <a:srgbClr val="F26B43"/>
          </p15:clr>
        </p15:guide>
        <p15:guide id="47" pos="6872">
          <p15:clr>
            <a:srgbClr val="F26B43"/>
          </p15:clr>
        </p15:guide>
        <p15:guide id="48" pos="694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riangle 11">
            <a:extLst>
              <a:ext uri="{FF2B5EF4-FFF2-40B4-BE49-F238E27FC236}">
                <a16:creationId xmlns:a16="http://schemas.microsoft.com/office/drawing/2014/main" id="{6827BB92-63F3-BB77-023D-CC86DAE33B8C}"/>
              </a:ext>
            </a:extLst>
          </p:cNvPr>
          <p:cNvSpPr/>
          <p:nvPr userDrawn="1"/>
        </p:nvSpPr>
        <p:spPr>
          <a:xfrm>
            <a:off x="-11150" y="-8054"/>
            <a:ext cx="4241221" cy="4783253"/>
          </a:xfrm>
          <a:custGeom>
            <a:avLst/>
            <a:gdLst>
              <a:gd name="connsiteX0" fmla="*/ 0 w 4079219"/>
              <a:gd name="connsiteY0" fmla="*/ 4610100 h 4610100"/>
              <a:gd name="connsiteX1" fmla="*/ 2039610 w 4079219"/>
              <a:gd name="connsiteY1" fmla="*/ 0 h 4610100"/>
              <a:gd name="connsiteX2" fmla="*/ 4079219 w 4079219"/>
              <a:gd name="connsiteY2" fmla="*/ 4610100 h 4610100"/>
              <a:gd name="connsiteX3" fmla="*/ 0 w 4079219"/>
              <a:gd name="connsiteY3" fmla="*/ 4610100 h 4610100"/>
              <a:gd name="connsiteX0" fmla="*/ 0 w 4079219"/>
              <a:gd name="connsiteY0" fmla="*/ 4635500 h 4635500"/>
              <a:gd name="connsiteX1" fmla="*/ 7610 w 4079219"/>
              <a:gd name="connsiteY1" fmla="*/ 0 h 4635500"/>
              <a:gd name="connsiteX2" fmla="*/ 4079219 w 4079219"/>
              <a:gd name="connsiteY2" fmla="*/ 4635500 h 4635500"/>
              <a:gd name="connsiteX3" fmla="*/ 0 w 4079219"/>
              <a:gd name="connsiteY3" fmla="*/ 4635500 h 4635500"/>
              <a:gd name="connsiteX0" fmla="*/ 0 w 4015719"/>
              <a:gd name="connsiteY0" fmla="*/ 4635500 h 4635500"/>
              <a:gd name="connsiteX1" fmla="*/ 7610 w 4015719"/>
              <a:gd name="connsiteY1" fmla="*/ 0 h 4635500"/>
              <a:gd name="connsiteX2" fmla="*/ 4015719 w 4015719"/>
              <a:gd name="connsiteY2" fmla="*/ 25400 h 4635500"/>
              <a:gd name="connsiteX3" fmla="*/ 0 w 4015719"/>
              <a:gd name="connsiteY3" fmla="*/ 4635500 h 4635500"/>
              <a:gd name="connsiteX0" fmla="*/ 0 w 4218919"/>
              <a:gd name="connsiteY0" fmla="*/ 4635500 h 4635500"/>
              <a:gd name="connsiteX1" fmla="*/ 7610 w 4218919"/>
              <a:gd name="connsiteY1" fmla="*/ 0 h 4635500"/>
              <a:gd name="connsiteX2" fmla="*/ 4218919 w 4218919"/>
              <a:gd name="connsiteY2" fmla="*/ 25400 h 4635500"/>
              <a:gd name="connsiteX3" fmla="*/ 0 w 4218919"/>
              <a:gd name="connsiteY3" fmla="*/ 4635500 h 4635500"/>
              <a:gd name="connsiteX0" fmla="*/ 0 w 4218919"/>
              <a:gd name="connsiteY0" fmla="*/ 4775200 h 4775200"/>
              <a:gd name="connsiteX1" fmla="*/ 7610 w 4218919"/>
              <a:gd name="connsiteY1" fmla="*/ 0 h 4775200"/>
              <a:gd name="connsiteX2" fmla="*/ 4218919 w 4218919"/>
              <a:gd name="connsiteY2" fmla="*/ 25400 h 4775200"/>
              <a:gd name="connsiteX3" fmla="*/ 0 w 4218919"/>
              <a:gd name="connsiteY3" fmla="*/ 4775200 h 4775200"/>
              <a:gd name="connsiteX0" fmla="*/ 0 w 4230070"/>
              <a:gd name="connsiteY0" fmla="*/ 4775200 h 4775200"/>
              <a:gd name="connsiteX1" fmla="*/ 7610 w 4230070"/>
              <a:gd name="connsiteY1" fmla="*/ 0 h 4775200"/>
              <a:gd name="connsiteX2" fmla="*/ 4230070 w 4230070"/>
              <a:gd name="connsiteY2" fmla="*/ 14249 h 4775200"/>
              <a:gd name="connsiteX3" fmla="*/ 0 w 4230070"/>
              <a:gd name="connsiteY3" fmla="*/ 4775200 h 4775200"/>
              <a:gd name="connsiteX0" fmla="*/ 0 w 4241221"/>
              <a:gd name="connsiteY0" fmla="*/ 4783253 h 4783253"/>
              <a:gd name="connsiteX1" fmla="*/ 7610 w 4241221"/>
              <a:gd name="connsiteY1" fmla="*/ 8053 h 4783253"/>
              <a:gd name="connsiteX2" fmla="*/ 4241221 w 4241221"/>
              <a:gd name="connsiteY2" fmla="*/ 0 h 4783253"/>
              <a:gd name="connsiteX3" fmla="*/ 0 w 4241221"/>
              <a:gd name="connsiteY3" fmla="*/ 4783253 h 4783253"/>
            </a:gdLst>
            <a:ahLst/>
            <a:cxnLst>
              <a:cxn ang="0">
                <a:pos x="connsiteX0" y="connsiteY0"/>
              </a:cxn>
              <a:cxn ang="0">
                <a:pos x="connsiteX1" y="connsiteY1"/>
              </a:cxn>
              <a:cxn ang="0">
                <a:pos x="connsiteX2" y="connsiteY2"/>
              </a:cxn>
              <a:cxn ang="0">
                <a:pos x="connsiteX3" y="connsiteY3"/>
              </a:cxn>
            </a:cxnLst>
            <a:rect l="l" t="t" r="r" b="b"/>
            <a:pathLst>
              <a:path w="4241221" h="4783253">
                <a:moveTo>
                  <a:pt x="0" y="4783253"/>
                </a:moveTo>
                <a:cubicBezTo>
                  <a:pt x="2537" y="3238086"/>
                  <a:pt x="5073" y="1553220"/>
                  <a:pt x="7610" y="8053"/>
                </a:cubicBezTo>
                <a:lnTo>
                  <a:pt x="4241221" y="0"/>
                </a:lnTo>
                <a:lnTo>
                  <a:pt x="0" y="478325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74773"/>
            <a:ext cx="10022677"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022677"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B2867609-F87E-5348-B15E-2C77BD1EE497}" type="datetime3">
              <a:rPr lang="fr-BE" smtClean="0"/>
              <a:t>16/05/2025</a:t>
            </a:fld>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sp>
        <p:nvSpPr>
          <p:cNvPr id="7" name="Espace réservé du pied de page 6">
            <a:extLst>
              <a:ext uri="{FF2B5EF4-FFF2-40B4-BE49-F238E27FC236}">
                <a16:creationId xmlns:a16="http://schemas.microsoft.com/office/drawing/2014/main" id="{206D503E-CBC7-D34A-9758-CF3D4DD3B0B3}"/>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pic>
        <p:nvPicPr>
          <p:cNvPr id="5" name="Image 4">
            <a:extLst>
              <a:ext uri="{FF2B5EF4-FFF2-40B4-BE49-F238E27FC236}">
                <a16:creationId xmlns:a16="http://schemas.microsoft.com/office/drawing/2014/main" id="{37AC3757-CF3D-47BD-7815-11FFB6B4CFD4}"/>
              </a:ext>
            </a:extLst>
          </p:cNvPr>
          <p:cNvPicPr>
            <a:picLocks noChangeAspect="1"/>
          </p:cNvPicPr>
          <p:nvPr userDrawn="1"/>
        </p:nvPicPr>
        <p:blipFill>
          <a:blip r:embed="rId17"/>
          <a:stretch>
            <a:fillRect/>
          </a:stretch>
        </p:blipFill>
        <p:spPr>
          <a:xfrm>
            <a:off x="11104726" y="455612"/>
            <a:ext cx="495300" cy="571500"/>
          </a:xfrm>
          <a:prstGeom prst="rect">
            <a:avLst/>
          </a:prstGeom>
        </p:spPr>
      </p:pic>
      <p:pic>
        <p:nvPicPr>
          <p:cNvPr id="12" name="Google Shape;201;p23">
            <a:extLst>
              <a:ext uri="{FF2B5EF4-FFF2-40B4-BE49-F238E27FC236}">
                <a16:creationId xmlns:a16="http://schemas.microsoft.com/office/drawing/2014/main" id="{C0204C01-3A65-CD94-EFDA-6013628C3DA8}"/>
              </a:ext>
            </a:extLst>
          </p:cNvPr>
          <p:cNvPicPr preferRelativeResize="0"/>
          <p:nvPr userDrawn="1"/>
        </p:nvPicPr>
        <p:blipFill rotWithShape="1">
          <a:blip r:embed="rId18">
            <a:alphaModFix/>
          </a:blip>
          <a:srcRect/>
          <a:stretch/>
        </p:blipFill>
        <p:spPr>
          <a:xfrm flipH="1">
            <a:off x="0" y="661366"/>
            <a:ext cx="271512" cy="159992"/>
          </a:xfrm>
          <a:prstGeom prst="rect">
            <a:avLst/>
          </a:prstGeom>
          <a:noFill/>
          <a:ln>
            <a:noFill/>
          </a:ln>
        </p:spPr>
      </p:pic>
    </p:spTree>
    <p:extLst>
      <p:ext uri="{BB962C8B-B14F-4D97-AF65-F5344CB8AC3E}">
        <p14:creationId xmlns:p14="http://schemas.microsoft.com/office/powerpoint/2010/main" val="2853327125"/>
      </p:ext>
    </p:extLst>
  </p:cSld>
  <p:clrMap bg1="lt1" tx1="dk1" bg2="lt2" tx2="dk2" accent1="accent1" accent2="accent2" accent3="accent3" accent4="accent4" accent5="accent5" accent6="accent6" hlink="hlink" folHlink="folHlink"/>
  <p:sldLayoutIdLst>
    <p:sldLayoutId id="2147483868" r:id="rId1"/>
    <p:sldLayoutId id="2147483880" r:id="rId2"/>
    <p:sldLayoutId id="2147483869" r:id="rId3"/>
    <p:sldLayoutId id="2147483882" r:id="rId4"/>
    <p:sldLayoutId id="2147483881" r:id="rId5"/>
    <p:sldLayoutId id="2147483879" r:id="rId6"/>
    <p:sldLayoutId id="2147483883" r:id="rId7"/>
    <p:sldLayoutId id="2147483729" r:id="rId8"/>
    <p:sldLayoutId id="2147483867" r:id="rId9"/>
    <p:sldLayoutId id="2147483871" r:id="rId10"/>
    <p:sldLayoutId id="2147483731" r:id="rId11"/>
    <p:sldLayoutId id="2147483732" r:id="rId12"/>
    <p:sldLayoutId id="2147483733" r:id="rId13"/>
    <p:sldLayoutId id="2147483734" r:id="rId14"/>
    <p:sldLayoutId id="2147483843" r:id="rId15"/>
  </p:sldLayoutIdLst>
  <p:hf hdr="0" ftr="0"/>
  <p:txStyles>
    <p:title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Clr>
          <a:schemeClr val="bg2"/>
        </a:buClr>
        <a:buFontTx/>
        <a:buBlip>
          <a:blip r:embed="rId19"/>
        </a:buBlip>
        <a:defRPr sz="2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buClr>
        <a:buFontTx/>
        <a:buBlip>
          <a:blip r:embed="rId19"/>
        </a:buBlip>
        <a:defRPr sz="20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bg2"/>
        </a:buClr>
        <a:buFontTx/>
        <a:buBlip>
          <a:blip r:embed="rId19"/>
        </a:buBlip>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bg2"/>
        </a:buClr>
        <a:buFontTx/>
        <a:buBlip>
          <a:blip r:embed="rId19"/>
        </a:buBlip>
        <a:defRPr sz="16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buClr>
        <a:buFontTx/>
        <a:buBlip>
          <a:blip r:embed="rId19"/>
        </a:buBlip>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Clr>
          <a:schemeClr val="bg2"/>
        </a:buClr>
        <a:buFontTx/>
        <a:buBlip>
          <a:blip r:embed="rId19"/>
        </a:buBlip>
        <a:defRPr sz="1600" kern="1200">
          <a:solidFill>
            <a:schemeClr val="tx1">
              <a:lumMod val="50000"/>
              <a:lumOff val="50000"/>
            </a:schemeClr>
          </a:solidFill>
          <a:latin typeface="+mn-lt"/>
          <a:ea typeface="+mn-ea"/>
          <a:cs typeface="+mn-cs"/>
        </a:defRPr>
      </a:lvl6pPr>
      <a:lvl7pPr marL="2971800" indent="-228600" algn="l" defTabSz="914400" rtl="0" eaLnBrk="1" latinLnBrk="0" hangingPunct="1">
        <a:lnSpc>
          <a:spcPct val="90000"/>
        </a:lnSpc>
        <a:spcBef>
          <a:spcPts val="500"/>
        </a:spcBef>
        <a:buClr>
          <a:schemeClr val="bg2"/>
        </a:buClr>
        <a:buFontTx/>
        <a:buBlip>
          <a:blip r:embed="rId19"/>
        </a:buBlip>
        <a:defRPr sz="1600" kern="1200">
          <a:solidFill>
            <a:schemeClr val="tx1">
              <a:lumMod val="50000"/>
              <a:lumOff val="50000"/>
            </a:schemeClr>
          </a:solidFill>
          <a:latin typeface="+mn-lt"/>
          <a:ea typeface="+mn-ea"/>
          <a:cs typeface="+mn-cs"/>
        </a:defRPr>
      </a:lvl7pPr>
      <a:lvl8pPr marL="3429000" indent="-228600" algn="l" defTabSz="914400" rtl="0" eaLnBrk="1" latinLnBrk="0" hangingPunct="1">
        <a:lnSpc>
          <a:spcPct val="90000"/>
        </a:lnSpc>
        <a:spcBef>
          <a:spcPts val="500"/>
        </a:spcBef>
        <a:buClr>
          <a:schemeClr val="bg2"/>
        </a:buClr>
        <a:buFontTx/>
        <a:buBlip>
          <a:blip r:embed="rId19"/>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userDrawn="1">
          <p15:clr>
            <a:srgbClr val="F26B43"/>
          </p15:clr>
        </p15:guide>
        <p15:guide id="2" pos="370" userDrawn="1">
          <p15:clr>
            <a:srgbClr val="F26B43"/>
          </p15:clr>
        </p15:guide>
        <p15:guide id="3" orient="horz" pos="368" userDrawn="1">
          <p15:clr>
            <a:srgbClr val="F26B43"/>
          </p15:clr>
        </p15:guide>
        <p15:guide id="4" pos="7310" userDrawn="1">
          <p15:clr>
            <a:srgbClr val="F26B43"/>
          </p15:clr>
        </p15:guide>
        <p15:guide id="5" orient="horz" pos="731" userDrawn="1">
          <p15:clr>
            <a:srgbClr val="F26B43"/>
          </p15:clr>
        </p15:guide>
        <p15:guide id="6" orient="horz" pos="822" userDrawn="1">
          <p15:clr>
            <a:srgbClr val="F26B43"/>
          </p15:clr>
        </p15:guide>
        <p15:guide id="7" orient="horz" pos="1188" userDrawn="1">
          <p15:clr>
            <a:srgbClr val="F26B43"/>
          </p15:clr>
        </p15:guide>
        <p15:guide id="8" orient="horz" pos="1648" userDrawn="1">
          <p15:clr>
            <a:srgbClr val="F26B43"/>
          </p15:clr>
        </p15:guide>
        <p15:guide id="9" orient="horz" pos="1281" userDrawn="1">
          <p15:clr>
            <a:srgbClr val="F26B43"/>
          </p15:clr>
        </p15:guide>
        <p15:guide id="10" orient="horz" pos="1752" userDrawn="1">
          <p15:clr>
            <a:srgbClr val="F26B43"/>
          </p15:clr>
        </p15:guide>
        <p15:guide id="11" orient="horz" pos="2115" userDrawn="1">
          <p15:clr>
            <a:srgbClr val="F26B43"/>
          </p15:clr>
        </p15:guide>
        <p15:guide id="12" orient="horz" pos="2205" userDrawn="1">
          <p15:clr>
            <a:srgbClr val="F26B43"/>
          </p15:clr>
        </p15:guide>
        <p15:guide id="13" orient="horz" pos="2568" userDrawn="1">
          <p15:clr>
            <a:srgbClr val="F26B43"/>
          </p15:clr>
        </p15:guide>
        <p15:guide id="14" orient="horz" pos="3036" userDrawn="1">
          <p15:clr>
            <a:srgbClr val="F26B43"/>
          </p15:clr>
        </p15:guide>
        <p15:guide id="15" orient="horz" pos="2666" userDrawn="1">
          <p15:clr>
            <a:srgbClr val="F26B43"/>
          </p15:clr>
        </p15:guide>
        <p15:guide id="16" orient="horz" pos="3126" userDrawn="1">
          <p15:clr>
            <a:srgbClr val="F26B43"/>
          </p15:clr>
        </p15:guide>
        <p15:guide id="17" orient="horz" pos="3498" userDrawn="1">
          <p15:clr>
            <a:srgbClr val="F26B43"/>
          </p15:clr>
        </p15:guide>
        <p15:guide id="18" orient="horz" pos="3589" userDrawn="1">
          <p15:clr>
            <a:srgbClr val="F26B43"/>
          </p15:clr>
        </p15:guide>
        <p15:guide id="19" pos="710" userDrawn="1">
          <p15:clr>
            <a:srgbClr val="F26B43"/>
          </p15:clr>
        </p15:guide>
        <p15:guide id="20" pos="801" userDrawn="1">
          <p15:clr>
            <a:srgbClr val="F26B43"/>
          </p15:clr>
        </p15:guide>
        <p15:guide id="21" pos="1156" userDrawn="1">
          <p15:clr>
            <a:srgbClr val="F26B43"/>
          </p15:clr>
        </p15:guide>
        <p15:guide id="22" pos="1246" userDrawn="1">
          <p15:clr>
            <a:srgbClr val="F26B43"/>
          </p15:clr>
        </p15:guide>
        <p15:guide id="23" pos="1595" userDrawn="1">
          <p15:clr>
            <a:srgbClr val="F26B43"/>
          </p15:clr>
        </p15:guide>
        <p15:guide id="24" pos="1685" userDrawn="1">
          <p15:clr>
            <a:srgbClr val="F26B43"/>
          </p15:clr>
        </p15:guide>
        <p15:guide id="25" pos="2036" userDrawn="1">
          <p15:clr>
            <a:srgbClr val="F26B43"/>
          </p15:clr>
        </p15:guide>
        <p15:guide id="26" pos="2121" userDrawn="1">
          <p15:clr>
            <a:srgbClr val="F26B43"/>
          </p15:clr>
        </p15:guide>
        <p15:guide id="27" pos="2479" userDrawn="1">
          <p15:clr>
            <a:srgbClr val="F26B43"/>
          </p15:clr>
        </p15:guide>
        <p15:guide id="28" pos="2570" userDrawn="1">
          <p15:clr>
            <a:srgbClr val="F26B43"/>
          </p15:clr>
        </p15:guide>
        <p15:guide id="29" pos="2910" userDrawn="1">
          <p15:clr>
            <a:srgbClr val="F26B43"/>
          </p15:clr>
        </p15:guide>
        <p15:guide id="30" pos="3001" userDrawn="1">
          <p15:clr>
            <a:srgbClr val="F26B43"/>
          </p15:clr>
        </p15:guide>
        <p15:guide id="31" pos="3349" userDrawn="1">
          <p15:clr>
            <a:srgbClr val="F26B43"/>
          </p15:clr>
        </p15:guide>
        <p15:guide id="32" pos="3438" userDrawn="1">
          <p15:clr>
            <a:srgbClr val="F26B43"/>
          </p15:clr>
        </p15:guide>
        <p15:guide id="33" pos="3795" userDrawn="1">
          <p15:clr>
            <a:srgbClr val="F26B43"/>
          </p15:clr>
        </p15:guide>
        <p15:guide id="34" pos="3885" userDrawn="1">
          <p15:clr>
            <a:srgbClr val="F26B43"/>
          </p15:clr>
        </p15:guide>
        <p15:guide id="35" pos="4226" userDrawn="1">
          <p15:clr>
            <a:srgbClr val="F26B43"/>
          </p15:clr>
        </p15:guide>
        <p15:guide id="36" pos="4316" userDrawn="1">
          <p15:clr>
            <a:srgbClr val="F26B43"/>
          </p15:clr>
        </p15:guide>
        <p15:guide id="37" pos="4679" userDrawn="1">
          <p15:clr>
            <a:srgbClr val="F26B43"/>
          </p15:clr>
        </p15:guide>
        <p15:guide id="38" pos="4770" userDrawn="1">
          <p15:clr>
            <a:srgbClr val="F26B43"/>
          </p15:clr>
        </p15:guide>
        <p15:guide id="39" pos="5110" userDrawn="1">
          <p15:clr>
            <a:srgbClr val="F26B43"/>
          </p15:clr>
        </p15:guide>
        <p15:guide id="40" pos="5201" userDrawn="1">
          <p15:clr>
            <a:srgbClr val="F26B43"/>
          </p15:clr>
        </p15:guide>
        <p15:guide id="41" pos="5555" userDrawn="1">
          <p15:clr>
            <a:srgbClr val="F26B43"/>
          </p15:clr>
        </p15:guide>
        <p15:guide id="42" pos="5644" userDrawn="1">
          <p15:clr>
            <a:srgbClr val="F26B43"/>
          </p15:clr>
        </p15:guide>
        <p15:guide id="43" pos="5995" userDrawn="1">
          <p15:clr>
            <a:srgbClr val="F26B43"/>
          </p15:clr>
        </p15:guide>
        <p15:guide id="44" pos="6085" userDrawn="1">
          <p15:clr>
            <a:srgbClr val="F26B43"/>
          </p15:clr>
        </p15:guide>
        <p15:guide id="45" pos="6425" userDrawn="1">
          <p15:clr>
            <a:srgbClr val="F26B43"/>
          </p15:clr>
        </p15:guide>
        <p15:guide id="46" pos="6516" userDrawn="1">
          <p15:clr>
            <a:srgbClr val="F26B43"/>
          </p15:clr>
        </p15:guide>
        <p15:guide id="47" pos="6872" userDrawn="1">
          <p15:clr>
            <a:srgbClr val="F26B43"/>
          </p15:clr>
        </p15:guide>
        <p15:guide id="48" pos="694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84200"/>
            <a:ext cx="10321925"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321925"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9CC27472-F48B-7A45-B6F8-0ACD7801C2CA}" type="datetime3">
              <a:rPr lang="fr-BE" smtClean="0"/>
              <a:t>16/05/2025</a:t>
            </a:fld>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sp>
        <p:nvSpPr>
          <p:cNvPr id="7" name="Espace réservé du pied de page 6">
            <a:extLst>
              <a:ext uri="{FF2B5EF4-FFF2-40B4-BE49-F238E27FC236}">
                <a16:creationId xmlns:a16="http://schemas.microsoft.com/office/drawing/2014/main" id="{206D503E-CBC7-D34A-9758-CF3D4DD3B0B3}"/>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pic>
        <p:nvPicPr>
          <p:cNvPr id="8" name="Image 7">
            <a:extLst>
              <a:ext uri="{FF2B5EF4-FFF2-40B4-BE49-F238E27FC236}">
                <a16:creationId xmlns:a16="http://schemas.microsoft.com/office/drawing/2014/main" id="{95BC1FC2-8211-031D-972C-C21B36660DB3}"/>
              </a:ext>
            </a:extLst>
          </p:cNvPr>
          <p:cNvPicPr>
            <a:picLocks noChangeAspect="1"/>
          </p:cNvPicPr>
          <p:nvPr userDrawn="1"/>
        </p:nvPicPr>
        <p:blipFill>
          <a:blip r:embed="rId15"/>
          <a:stretch>
            <a:fillRect/>
          </a:stretch>
        </p:blipFill>
        <p:spPr>
          <a:xfrm>
            <a:off x="11753885" y="150812"/>
            <a:ext cx="271626" cy="313415"/>
          </a:xfrm>
          <a:prstGeom prst="rect">
            <a:avLst/>
          </a:prstGeom>
        </p:spPr>
      </p:pic>
    </p:spTree>
    <p:extLst>
      <p:ext uri="{BB962C8B-B14F-4D97-AF65-F5344CB8AC3E}">
        <p14:creationId xmlns:p14="http://schemas.microsoft.com/office/powerpoint/2010/main" val="31139498"/>
      </p:ext>
    </p:extLst>
  </p:cSld>
  <p:clrMap bg1="lt1" tx1="dk1" bg2="lt2" tx2="dk2" accent1="accent1" accent2="accent2" accent3="accent3" accent4="accent4" accent5="accent5" accent6="accent6" hlink="hlink" folHlink="folHlink"/>
  <p:sldLayoutIdLst>
    <p:sldLayoutId id="2147483858" r:id="rId1"/>
    <p:sldLayoutId id="2147483861" r:id="rId2"/>
    <p:sldLayoutId id="2147483859" r:id="rId3"/>
    <p:sldLayoutId id="2147483860" r:id="rId4"/>
    <p:sldLayoutId id="2147483862" r:id="rId5"/>
    <p:sldLayoutId id="2147483863" r:id="rId6"/>
    <p:sldLayoutId id="2147483864" r:id="rId7"/>
    <p:sldLayoutId id="2147483853" r:id="rId8"/>
    <p:sldLayoutId id="2147483865" r:id="rId9"/>
    <p:sldLayoutId id="2147483855" r:id="rId10"/>
    <p:sldLayoutId id="2147483856" r:id="rId11"/>
    <p:sldLayoutId id="2147483854" r:id="rId12"/>
    <p:sldLayoutId id="2147483857" r:id="rId13"/>
  </p:sldLayoutIdLst>
  <p:hf hdr="0" ftr="0"/>
  <p:txStyles>
    <p:title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Clr>
          <a:schemeClr val="bg2"/>
        </a:buClr>
        <a:buFontTx/>
        <a:buBlip>
          <a:blip r:embed="rId16"/>
        </a:buBlip>
        <a:defRPr sz="2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buClr>
        <a:buFontTx/>
        <a:buBlip>
          <a:blip r:embed="rId16"/>
        </a:buBlip>
        <a:defRPr sz="20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bg2"/>
        </a:buClr>
        <a:buFontTx/>
        <a:buBlip>
          <a:blip r:embed="rId16"/>
        </a:buBlip>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6pPr>
      <a:lvl7pPr marL="29718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7pPr>
      <a:lvl8pPr marL="34290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370">
          <p15:clr>
            <a:srgbClr val="F26B43"/>
          </p15:clr>
        </p15:guide>
        <p15:guide id="3" orient="horz" pos="368">
          <p15:clr>
            <a:srgbClr val="F26B43"/>
          </p15:clr>
        </p15:guide>
        <p15:guide id="4" pos="7310">
          <p15:clr>
            <a:srgbClr val="F26B43"/>
          </p15:clr>
        </p15:guide>
        <p15:guide id="5" orient="horz" pos="731">
          <p15:clr>
            <a:srgbClr val="F26B43"/>
          </p15:clr>
        </p15:guide>
        <p15:guide id="6" orient="horz" pos="822">
          <p15:clr>
            <a:srgbClr val="F26B43"/>
          </p15:clr>
        </p15:guide>
        <p15:guide id="7" orient="horz" pos="1188">
          <p15:clr>
            <a:srgbClr val="F26B43"/>
          </p15:clr>
        </p15:guide>
        <p15:guide id="8" orient="horz" pos="1648">
          <p15:clr>
            <a:srgbClr val="F26B43"/>
          </p15:clr>
        </p15:guide>
        <p15:guide id="9" orient="horz" pos="1281">
          <p15:clr>
            <a:srgbClr val="F26B43"/>
          </p15:clr>
        </p15:guide>
        <p15:guide id="10" orient="horz" pos="1752">
          <p15:clr>
            <a:srgbClr val="F26B43"/>
          </p15:clr>
        </p15:guide>
        <p15:guide id="11" orient="horz" pos="2115">
          <p15:clr>
            <a:srgbClr val="F26B43"/>
          </p15:clr>
        </p15:guide>
        <p15:guide id="12" orient="horz" pos="2205">
          <p15:clr>
            <a:srgbClr val="F26B43"/>
          </p15:clr>
        </p15:guide>
        <p15:guide id="13" orient="horz" pos="2568">
          <p15:clr>
            <a:srgbClr val="F26B43"/>
          </p15:clr>
        </p15:guide>
        <p15:guide id="14" orient="horz" pos="3036">
          <p15:clr>
            <a:srgbClr val="F26B43"/>
          </p15:clr>
        </p15:guide>
        <p15:guide id="15" orient="horz" pos="2666">
          <p15:clr>
            <a:srgbClr val="F26B43"/>
          </p15:clr>
        </p15:guide>
        <p15:guide id="16" orient="horz" pos="3126">
          <p15:clr>
            <a:srgbClr val="F26B43"/>
          </p15:clr>
        </p15:guide>
        <p15:guide id="17" orient="horz" pos="3498">
          <p15:clr>
            <a:srgbClr val="F26B43"/>
          </p15:clr>
        </p15:guide>
        <p15:guide id="18" orient="horz" pos="3589">
          <p15:clr>
            <a:srgbClr val="F26B43"/>
          </p15:clr>
        </p15:guide>
        <p15:guide id="19" pos="710">
          <p15:clr>
            <a:srgbClr val="F26B43"/>
          </p15:clr>
        </p15:guide>
        <p15:guide id="20" pos="801">
          <p15:clr>
            <a:srgbClr val="F26B43"/>
          </p15:clr>
        </p15:guide>
        <p15:guide id="21" pos="1156">
          <p15:clr>
            <a:srgbClr val="F26B43"/>
          </p15:clr>
        </p15:guide>
        <p15:guide id="22" pos="1246">
          <p15:clr>
            <a:srgbClr val="F26B43"/>
          </p15:clr>
        </p15:guide>
        <p15:guide id="23" pos="1595">
          <p15:clr>
            <a:srgbClr val="F26B43"/>
          </p15:clr>
        </p15:guide>
        <p15:guide id="24" pos="1685">
          <p15:clr>
            <a:srgbClr val="F26B43"/>
          </p15:clr>
        </p15:guide>
        <p15:guide id="25" pos="2036">
          <p15:clr>
            <a:srgbClr val="F26B43"/>
          </p15:clr>
        </p15:guide>
        <p15:guide id="26" pos="2121">
          <p15:clr>
            <a:srgbClr val="F26B43"/>
          </p15:clr>
        </p15:guide>
        <p15:guide id="27" pos="2479">
          <p15:clr>
            <a:srgbClr val="F26B43"/>
          </p15:clr>
        </p15:guide>
        <p15:guide id="28" pos="2570">
          <p15:clr>
            <a:srgbClr val="F26B43"/>
          </p15:clr>
        </p15:guide>
        <p15:guide id="29" pos="2910">
          <p15:clr>
            <a:srgbClr val="F26B43"/>
          </p15:clr>
        </p15:guide>
        <p15:guide id="30" pos="3001">
          <p15:clr>
            <a:srgbClr val="F26B43"/>
          </p15:clr>
        </p15:guide>
        <p15:guide id="31" pos="3349">
          <p15:clr>
            <a:srgbClr val="F26B43"/>
          </p15:clr>
        </p15:guide>
        <p15:guide id="32" pos="3438">
          <p15:clr>
            <a:srgbClr val="F26B43"/>
          </p15:clr>
        </p15:guide>
        <p15:guide id="33" pos="3795">
          <p15:clr>
            <a:srgbClr val="F26B43"/>
          </p15:clr>
        </p15:guide>
        <p15:guide id="34" pos="3885">
          <p15:clr>
            <a:srgbClr val="F26B43"/>
          </p15:clr>
        </p15:guide>
        <p15:guide id="35" pos="4226">
          <p15:clr>
            <a:srgbClr val="F26B43"/>
          </p15:clr>
        </p15:guide>
        <p15:guide id="36" pos="4316">
          <p15:clr>
            <a:srgbClr val="F26B43"/>
          </p15:clr>
        </p15:guide>
        <p15:guide id="37" pos="4679">
          <p15:clr>
            <a:srgbClr val="F26B43"/>
          </p15:clr>
        </p15:guide>
        <p15:guide id="38" pos="4770">
          <p15:clr>
            <a:srgbClr val="F26B43"/>
          </p15:clr>
        </p15:guide>
        <p15:guide id="39" pos="5110">
          <p15:clr>
            <a:srgbClr val="F26B43"/>
          </p15:clr>
        </p15:guide>
        <p15:guide id="40" pos="5201">
          <p15:clr>
            <a:srgbClr val="F26B43"/>
          </p15:clr>
        </p15:guide>
        <p15:guide id="41" pos="5555">
          <p15:clr>
            <a:srgbClr val="F26B43"/>
          </p15:clr>
        </p15:guide>
        <p15:guide id="42" pos="5644">
          <p15:clr>
            <a:srgbClr val="F26B43"/>
          </p15:clr>
        </p15:guide>
        <p15:guide id="43" pos="5995">
          <p15:clr>
            <a:srgbClr val="F26B43"/>
          </p15:clr>
        </p15:guide>
        <p15:guide id="44" pos="6085">
          <p15:clr>
            <a:srgbClr val="F26B43"/>
          </p15:clr>
        </p15:guide>
        <p15:guide id="45" pos="6425">
          <p15:clr>
            <a:srgbClr val="F26B43"/>
          </p15:clr>
        </p15:guide>
        <p15:guide id="46" pos="6516">
          <p15:clr>
            <a:srgbClr val="F26B43"/>
          </p15:clr>
        </p15:guide>
        <p15:guide id="47" pos="6872">
          <p15:clr>
            <a:srgbClr val="F26B43"/>
          </p15:clr>
        </p15:guide>
        <p15:guide id="48" pos="69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1028" name="Picture 4">
            <a:extLst>
              <a:ext uri="{FF2B5EF4-FFF2-40B4-BE49-F238E27FC236}">
                <a16:creationId xmlns:a16="http://schemas.microsoft.com/office/drawing/2014/main" id="{DF899823-C413-D3B9-0066-66EFE0214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26" y="6050465"/>
            <a:ext cx="3010401" cy="76357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85DAB2DB-CD45-3208-86B7-619AC417313E}"/>
              </a:ext>
            </a:extLst>
          </p:cNvPr>
          <p:cNvSpPr txBox="1"/>
          <p:nvPr/>
        </p:nvSpPr>
        <p:spPr>
          <a:xfrm>
            <a:off x="0" y="1092598"/>
            <a:ext cx="12192000" cy="4672804"/>
          </a:xfrm>
          <a:prstGeom prst="rect">
            <a:avLst/>
          </a:prstGeom>
          <a:solidFill>
            <a:schemeClr val="accent2"/>
          </a:solidFill>
        </p:spPr>
        <p:txBody>
          <a:bodyPr wrap="square" rtlCol="0">
            <a:spAutoFit/>
          </a:bodyPr>
          <a:lstStyle/>
          <a:p>
            <a:endParaRPr lang="en-US" dirty="0"/>
          </a:p>
        </p:txBody>
      </p:sp>
      <p:sp>
        <p:nvSpPr>
          <p:cNvPr id="68" name="Google Shape;68;p14"/>
          <p:cNvSpPr txBox="1">
            <a:spLocks noGrp="1"/>
          </p:cNvSpPr>
          <p:nvPr>
            <p:ph type="title" idx="4294967295"/>
          </p:nvPr>
        </p:nvSpPr>
        <p:spPr>
          <a:xfrm>
            <a:off x="124226" y="1405890"/>
            <a:ext cx="11943548" cy="4320540"/>
          </a:xfrm>
          <a:prstGeom prst="rect">
            <a:avLst/>
          </a:prstGeom>
        </p:spPr>
        <p:txBody>
          <a:bodyPr spcFirstLastPara="1" vert="horz" wrap="square" lIns="121900" tIns="121900" rIns="121900" bIns="121900" rtlCol="0" anchor="ctr" anchorCtr="0">
            <a:normAutofit/>
          </a:bodyPr>
          <a:lstStyle/>
          <a:p>
            <a:pPr algn="ctr"/>
            <a:r>
              <a:rPr lang="fr-FR" sz="5000" dirty="0">
                <a:solidFill>
                  <a:schemeClr val="bg1"/>
                </a:solidFill>
                <a:latin typeface="Source Sans Pro" panose="020B0503030403020204" pitchFamily="34" charset="0"/>
                <a:ea typeface="Source Sans Pro" panose="020B0503030403020204" pitchFamily="34" charset="0"/>
                <a:cs typeface="Source Sans Pro Light"/>
              </a:rPr>
              <a:t>Dénomination de la diaspora africaine en traduction (angl. &amp; </a:t>
            </a:r>
            <a:r>
              <a:rPr lang="fr-FR" sz="5000" dirty="0" err="1">
                <a:solidFill>
                  <a:schemeClr val="bg1"/>
                </a:solidFill>
                <a:latin typeface="Source Sans Pro" panose="020B0503030403020204" pitchFamily="34" charset="0"/>
                <a:ea typeface="Source Sans Pro" panose="020B0503030403020204" pitchFamily="34" charset="0"/>
                <a:cs typeface="Source Sans Pro Light"/>
              </a:rPr>
              <a:t>fr.</a:t>
            </a:r>
            <a:r>
              <a:rPr lang="fr-FR" sz="5000" dirty="0">
                <a:solidFill>
                  <a:schemeClr val="bg1"/>
                </a:solidFill>
                <a:latin typeface="Source Sans Pro" panose="020B0503030403020204" pitchFamily="34" charset="0"/>
                <a:ea typeface="Source Sans Pro" panose="020B0503030403020204" pitchFamily="34" charset="0"/>
                <a:cs typeface="Source Sans Pro Light"/>
              </a:rPr>
              <a:t>) : une terminologie évolutive</a:t>
            </a:r>
            <a:br>
              <a:rPr lang="fr-FR" sz="6000" dirty="0">
                <a:solidFill>
                  <a:schemeClr val="bg1"/>
                </a:solidFill>
                <a:latin typeface="Source Sans Pro" panose="020B0503030403020204" pitchFamily="34" charset="0"/>
                <a:ea typeface="Source Sans Pro" panose="020B0503030403020204" pitchFamily="34" charset="0"/>
                <a:cs typeface="Source Sans Pro Light"/>
              </a:rPr>
            </a:br>
            <a:br>
              <a:rPr lang="fr-FR" sz="3200" dirty="0">
                <a:solidFill>
                  <a:schemeClr val="bg1"/>
                </a:solidFill>
                <a:latin typeface="Source Sans Pro" panose="020B0503030403020204" pitchFamily="34" charset="0"/>
                <a:ea typeface="Source Sans Pro" panose="020B0503030403020204" pitchFamily="34" charset="0"/>
                <a:cs typeface="Source Sans Pro Light"/>
              </a:rPr>
            </a:br>
            <a:br>
              <a:rPr lang="fr-FR" sz="3200" dirty="0">
                <a:solidFill>
                  <a:schemeClr val="bg1"/>
                </a:solidFill>
                <a:latin typeface="Source Sans Pro" panose="020B0503030403020204" pitchFamily="34" charset="0"/>
                <a:ea typeface="Source Sans Pro" panose="020B0503030403020204" pitchFamily="34" charset="0"/>
                <a:cs typeface="Source Sans Pro Light"/>
              </a:rPr>
            </a:br>
            <a:r>
              <a:rPr lang="fr-FR" sz="2400" i="1" dirty="0">
                <a:solidFill>
                  <a:schemeClr val="bg1"/>
                </a:solidFill>
                <a:latin typeface="Source Sans Pro" panose="020B0503030403020204" pitchFamily="34" charset="0"/>
                <a:ea typeface="Source Sans Pro" panose="020B0503030403020204" pitchFamily="34" charset="0"/>
                <a:cs typeface="Source Sans Pro Light"/>
              </a:rPr>
              <a:t>JE Intersections : Migration(s)</a:t>
            </a:r>
            <a:br>
              <a:rPr lang="fr-FR" sz="2400" i="1" dirty="0">
                <a:solidFill>
                  <a:schemeClr val="bg1"/>
                </a:solidFill>
                <a:latin typeface="Source Sans Pro" panose="020B0503030403020204" pitchFamily="34" charset="0"/>
                <a:ea typeface="Source Sans Pro" panose="020B0503030403020204" pitchFamily="34" charset="0"/>
                <a:cs typeface="Source Sans Pro Light"/>
              </a:rPr>
            </a:br>
            <a:r>
              <a:rPr lang="fr-BE" sz="1800" b="0" dirty="0">
                <a:solidFill>
                  <a:schemeClr val="bg1"/>
                </a:solidFill>
                <a:ea typeface="Source Sans Pro" panose="020B0503030403020204" pitchFamily="34" charset="0"/>
                <a:cs typeface="Source Sans Pro Light"/>
              </a:rPr>
              <a:t>16/05/2025</a:t>
            </a:r>
            <a:br>
              <a:rPr lang="fr-BE" sz="2400" b="0" dirty="0">
                <a:solidFill>
                  <a:schemeClr val="bg1"/>
                </a:solidFill>
                <a:latin typeface="Source Sans Pro" panose="020B0503030403020204" pitchFamily="34" charset="0"/>
                <a:ea typeface="Source Sans Pro" panose="020B0503030403020204" pitchFamily="34" charset="0"/>
                <a:cs typeface="Source Sans Pro Light"/>
              </a:rPr>
            </a:br>
            <a:r>
              <a:rPr lang="fr-BE" sz="2400" b="0" dirty="0">
                <a:solidFill>
                  <a:schemeClr val="bg1"/>
                </a:solidFill>
                <a:latin typeface="Source Sans Pro" panose="020B0503030403020204" pitchFamily="34" charset="0"/>
                <a:ea typeface="Source Sans Pro" panose="020B0503030403020204" pitchFamily="34" charset="0"/>
                <a:cs typeface="Source Sans Pro Light"/>
              </a:rPr>
              <a:t>Léa </a:t>
            </a:r>
            <a:r>
              <a:rPr lang="fr-BE" sz="2400" b="0" cap="small" dirty="0">
                <a:solidFill>
                  <a:schemeClr val="bg1"/>
                </a:solidFill>
                <a:latin typeface="Source Sans Pro" panose="020B0503030403020204" pitchFamily="34" charset="0"/>
                <a:ea typeface="Source Sans Pro" panose="020B0503030403020204" pitchFamily="34" charset="0"/>
                <a:cs typeface="Source Sans Pro Light"/>
              </a:rPr>
              <a:t>Mélot</a:t>
            </a:r>
            <a:endParaRPr lang="fr-BE" sz="3600" b="0" cap="small" dirty="0">
              <a:solidFill>
                <a:schemeClr val="bg1"/>
              </a:solidFill>
              <a:latin typeface="Source Sans Pro" panose="020B0503030403020204" pitchFamily="34" charset="0"/>
              <a:ea typeface="Source Sans Pro" panose="020B0503030403020204" pitchFamily="34" charset="0"/>
              <a:cs typeface="Source Sans Pr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37D08-F55B-3C25-07CD-8212198AAE4B}"/>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05C7D0E1-ECD9-78CE-8893-8A9B34D92B19}"/>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Dénomination ANGL </a:t>
            </a:r>
            <a:r>
              <a:rPr lang="fr-FR" sz="2800" dirty="0">
                <a:solidFill>
                  <a:schemeClr val="tx2"/>
                </a:solidFill>
                <a:latin typeface="Meiryo" panose="020B0604030504040204" pitchFamily="34" charset="-128"/>
                <a:ea typeface="Meiryo" panose="020B0604030504040204" pitchFamily="34" charset="-128"/>
              </a:rPr>
              <a:t>≃</a:t>
            </a:r>
            <a:r>
              <a:rPr lang="fr-FR" sz="2800" dirty="0">
                <a:solidFill>
                  <a:schemeClr val="tx2"/>
                </a:solidFill>
              </a:rPr>
              <a:t> Dénomination FR ?</a:t>
            </a:r>
            <a:endParaRPr lang="en-US" sz="2600" dirty="0"/>
          </a:p>
        </p:txBody>
      </p:sp>
      <p:sp>
        <p:nvSpPr>
          <p:cNvPr id="3" name="ZoneTexte 2">
            <a:extLst>
              <a:ext uri="{FF2B5EF4-FFF2-40B4-BE49-F238E27FC236}">
                <a16:creationId xmlns:a16="http://schemas.microsoft.com/office/drawing/2014/main" id="{BC4151D5-3F85-84F7-C449-20DABC9EE80C}"/>
              </a:ext>
            </a:extLst>
          </p:cNvPr>
          <p:cNvSpPr txBox="1"/>
          <p:nvPr/>
        </p:nvSpPr>
        <p:spPr>
          <a:xfrm>
            <a:off x="323850" y="1485900"/>
            <a:ext cx="11544300" cy="2862322"/>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Lexique pour décrire la communauté africaine américaine :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riche et en constante évolution</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Évolution pas uniquement en anglais</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Évolution ANGL et évolution FR :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points d’intersection politique, historique, idéologique</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Question de la dénomination aussi importante en français </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Langue =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instrument pour transmettre certaines idéologies</a:t>
            </a:r>
          </a:p>
        </p:txBody>
      </p:sp>
      <p:sp>
        <p:nvSpPr>
          <p:cNvPr id="5" name="ZoneTexte 4">
            <a:extLst>
              <a:ext uri="{FF2B5EF4-FFF2-40B4-BE49-F238E27FC236}">
                <a16:creationId xmlns:a16="http://schemas.microsoft.com/office/drawing/2014/main" id="{D9AEBE63-7E60-C82F-7226-16ABF365263D}"/>
              </a:ext>
            </a:extLst>
          </p:cNvPr>
          <p:cNvSpPr txBox="1"/>
          <p:nvPr/>
        </p:nvSpPr>
        <p:spPr>
          <a:xfrm>
            <a:off x="0" y="6211669"/>
            <a:ext cx="3277486" cy="577081"/>
          </a:xfrm>
          <a:prstGeom prst="rect">
            <a:avLst/>
          </a:prstGeom>
          <a:noFill/>
        </p:spPr>
        <p:txBody>
          <a:bodyPr wrap="square">
            <a:spAutoFit/>
          </a:bodyPr>
          <a:lstStyle/>
          <a:p>
            <a:pPr>
              <a:buClr>
                <a:schemeClr val="tx1">
                  <a:lumMod val="50000"/>
                  <a:lumOff val="50000"/>
                </a:schemeClr>
              </a:buClr>
            </a:pPr>
            <a:r>
              <a:rPr lang="fr-FR" sz="1050" b="1" dirty="0">
                <a:solidFill>
                  <a:srgbClr val="C00000"/>
                </a:solidFill>
              </a:rPr>
              <a:t>Termes racistes mentionnés uniquement dans un but de description scientifique : désaccord avec ce qu’ils représentent</a:t>
            </a:r>
            <a:endParaRPr lang="fr-BE" sz="1050" b="1" dirty="0">
              <a:solidFill>
                <a:srgbClr val="C00000"/>
              </a:solidFill>
            </a:endParaRPr>
          </a:p>
        </p:txBody>
      </p:sp>
    </p:spTree>
    <p:extLst>
      <p:ext uri="{BB962C8B-B14F-4D97-AF65-F5344CB8AC3E}">
        <p14:creationId xmlns:p14="http://schemas.microsoft.com/office/powerpoint/2010/main" val="76201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85F58-206C-CE23-A885-ACF5955CDAC0}"/>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6F39FEC1-C5C8-D3C0-0730-1CADD4A17E95}"/>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Dénomination FR : origine du terme « nègre »</a:t>
            </a:r>
            <a:endParaRPr lang="en-US" sz="2600" dirty="0"/>
          </a:p>
        </p:txBody>
      </p:sp>
      <p:sp>
        <p:nvSpPr>
          <p:cNvPr id="3" name="ZoneTexte 2">
            <a:extLst>
              <a:ext uri="{FF2B5EF4-FFF2-40B4-BE49-F238E27FC236}">
                <a16:creationId xmlns:a16="http://schemas.microsoft.com/office/drawing/2014/main" id="{992F53BA-F333-3572-3BD1-A37FE1163078}"/>
              </a:ext>
            </a:extLst>
          </p:cNvPr>
          <p:cNvSpPr txBox="1"/>
          <p:nvPr/>
        </p:nvSpPr>
        <p:spPr>
          <a:xfrm>
            <a:off x="323850" y="1485900"/>
            <a:ext cx="11544300" cy="2554545"/>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Terme « nègre » emprunté au portugais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rPr>
              <a:t>negro</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Arrivé dans la langue française au XVI</a:t>
            </a:r>
            <a:r>
              <a:rPr lang="fr-FR" sz="2000" baseline="30000" dirty="0">
                <a:solidFill>
                  <a:schemeClr val="tx1">
                    <a:lumMod val="50000"/>
                    <a:lumOff val="50000"/>
                  </a:schemeClr>
                </a:solidFill>
                <a:latin typeface="+mj-lt"/>
                <a:ea typeface="Calibri" panose="020F0502020204030204" pitchFamily="34" charset="0"/>
                <a:cs typeface="Calibri" panose="020F0502020204030204" pitchFamily="34" charset="0"/>
              </a:rPr>
              <a:t>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siècle (1529) </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Pratique de la traite fait son entrée dans les affaires économiques de la France</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À ce moment-là,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les termes « noir » et « nègre » coexistent </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Chalaye</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2013)</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p:txBody>
      </p:sp>
      <p:sp>
        <p:nvSpPr>
          <p:cNvPr id="5" name="ZoneTexte 4">
            <a:extLst>
              <a:ext uri="{FF2B5EF4-FFF2-40B4-BE49-F238E27FC236}">
                <a16:creationId xmlns:a16="http://schemas.microsoft.com/office/drawing/2014/main" id="{11FBC669-0750-BFF4-C7F2-25A1CD13ACC1}"/>
              </a:ext>
            </a:extLst>
          </p:cNvPr>
          <p:cNvSpPr txBox="1"/>
          <p:nvPr/>
        </p:nvSpPr>
        <p:spPr>
          <a:xfrm>
            <a:off x="0" y="6211669"/>
            <a:ext cx="3277486" cy="577081"/>
          </a:xfrm>
          <a:prstGeom prst="rect">
            <a:avLst/>
          </a:prstGeom>
          <a:noFill/>
        </p:spPr>
        <p:txBody>
          <a:bodyPr wrap="square">
            <a:spAutoFit/>
          </a:bodyPr>
          <a:lstStyle/>
          <a:p>
            <a:pPr>
              <a:buClr>
                <a:schemeClr val="tx1">
                  <a:lumMod val="50000"/>
                  <a:lumOff val="50000"/>
                </a:schemeClr>
              </a:buClr>
            </a:pPr>
            <a:r>
              <a:rPr lang="fr-FR" sz="1050" b="1" dirty="0">
                <a:solidFill>
                  <a:srgbClr val="C00000"/>
                </a:solidFill>
              </a:rPr>
              <a:t>Termes racistes mentionnés uniquement dans un but de description scientifique : désaccord avec ce qu’ils représentent</a:t>
            </a:r>
            <a:endParaRPr lang="fr-BE" sz="1050" b="1" dirty="0">
              <a:solidFill>
                <a:srgbClr val="C00000"/>
              </a:solidFill>
            </a:endParaRPr>
          </a:p>
        </p:txBody>
      </p:sp>
    </p:spTree>
    <p:extLst>
      <p:ext uri="{BB962C8B-B14F-4D97-AF65-F5344CB8AC3E}">
        <p14:creationId xmlns:p14="http://schemas.microsoft.com/office/powerpoint/2010/main" val="354057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796CA-5215-EA66-A8E8-EB24A6404D76}"/>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38F24D92-53B1-177A-D277-1DD7E15295CF}"/>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Dénomination FR : XVII</a:t>
            </a:r>
            <a:r>
              <a:rPr lang="fr-FR" sz="2800" baseline="30000" dirty="0">
                <a:solidFill>
                  <a:schemeClr val="tx2"/>
                </a:solidFill>
              </a:rPr>
              <a:t>e</a:t>
            </a:r>
            <a:r>
              <a:rPr lang="fr-FR" sz="2800" dirty="0">
                <a:solidFill>
                  <a:schemeClr val="tx2"/>
                </a:solidFill>
              </a:rPr>
              <a:t> siècle</a:t>
            </a:r>
            <a:endParaRPr lang="en-US" sz="2600" dirty="0"/>
          </a:p>
        </p:txBody>
      </p:sp>
      <p:sp>
        <p:nvSpPr>
          <p:cNvPr id="3" name="ZoneTexte 2">
            <a:extLst>
              <a:ext uri="{FF2B5EF4-FFF2-40B4-BE49-F238E27FC236}">
                <a16:creationId xmlns:a16="http://schemas.microsoft.com/office/drawing/2014/main" id="{0661C43B-40F3-9624-FEC9-AA8E4D1CC397}"/>
              </a:ext>
            </a:extLst>
          </p:cNvPr>
          <p:cNvSpPr txBox="1"/>
          <p:nvPr/>
        </p:nvSpPr>
        <p:spPr>
          <a:xfrm>
            <a:off x="323850" y="1485900"/>
            <a:ext cx="11544300" cy="3170099"/>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Meiryo" panose="020B0604030504040204" pitchFamily="34" charset="-128"/>
                <a:cs typeface="Calibri" panose="020F0502020204030204" pitchFamily="34" charset="0"/>
              </a:rPr>
              <a:t>≃ 1650 : « noir » va basculer vers « nègre » avec l’</a:t>
            </a:r>
            <a:r>
              <a:rPr lang="fr-FR" sz="2000" b="1" dirty="0">
                <a:solidFill>
                  <a:schemeClr val="tx1">
                    <a:lumMod val="50000"/>
                    <a:lumOff val="50000"/>
                  </a:schemeClr>
                </a:solidFill>
                <a:latin typeface="+mj-lt"/>
                <a:ea typeface="Meiryo" panose="020B0604030504040204" pitchFamily="34" charset="-128"/>
                <a:cs typeface="Calibri" panose="020F0502020204030204" pitchFamily="34" charset="0"/>
              </a:rPr>
              <a:t>intensification de la traite</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Meiryo" panose="020B0604030504040204" pitchFamily="34" charset="-128"/>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Meiryo" panose="020B0604030504040204" pitchFamily="34" charset="-128"/>
                <a:cs typeface="Calibri" panose="020F0502020204030204" pitchFamily="34" charset="0"/>
              </a:rPr>
              <a:t>« Noir », à la base sans connotation péjorative, renvoie à partir de ce moment-là à « un statut social, tout en bas de l’échelle » </a:t>
            </a:r>
            <a:r>
              <a:rPr lang="fr-FR" dirty="0">
                <a:solidFill>
                  <a:schemeClr val="tx1">
                    <a:lumMod val="50000"/>
                    <a:lumOff val="50000"/>
                  </a:schemeClr>
                </a:solidFill>
                <a:latin typeface="+mj-lt"/>
                <a:ea typeface="Meiryo" panose="020B0604030504040204" pitchFamily="34" charset="-128"/>
                <a:cs typeface="Calibri" panose="020F0502020204030204" pitchFamily="34" charset="0"/>
              </a:rPr>
              <a:t>(Renard 2018)</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Meiryo" panose="020B0604030504040204" pitchFamily="34" charset="-128"/>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Meiryo" panose="020B0604030504040204" pitchFamily="34" charset="-128"/>
                <a:cs typeface="Calibri" panose="020F0502020204030204" pitchFamily="34" charset="0"/>
              </a:rPr>
              <a:t>Essor de l’économie sucrière : </a:t>
            </a:r>
            <a:r>
              <a:rPr lang="fr-FR" sz="2000" b="1" dirty="0">
                <a:solidFill>
                  <a:schemeClr val="tx1">
                    <a:lumMod val="50000"/>
                    <a:lumOff val="50000"/>
                  </a:schemeClr>
                </a:solidFill>
                <a:latin typeface="+mj-lt"/>
                <a:ea typeface="Meiryo" panose="020B0604030504040204" pitchFamily="34" charset="-128"/>
                <a:cs typeface="Calibri" panose="020F0502020204030204" pitchFamily="34" charset="0"/>
              </a:rPr>
              <a:t>apparition du terme « nègre » dans les dictionnaires</a:t>
            </a:r>
            <a:endParaRPr lang="fr-FR" sz="2000" dirty="0">
              <a:solidFill>
                <a:schemeClr val="tx1">
                  <a:lumMod val="50000"/>
                  <a:lumOff val="50000"/>
                </a:schemeClr>
              </a:solidFill>
              <a:latin typeface="+mj-lt"/>
              <a:ea typeface="Meiryo" panose="020B0604030504040204" pitchFamily="34" charset="-128"/>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Meiryo" panose="020B0604030504040204" pitchFamily="34" charset="-128"/>
                <a:cs typeface="Calibri" panose="020F0502020204030204" pitchFamily="34" charset="0"/>
                <a:sym typeface="Wingdings" panose="05000000000000000000" pitchFamily="2" charset="2"/>
              </a:rPr>
              <a:t>« esclave noir vendu sur le marché » </a:t>
            </a:r>
            <a:r>
              <a:rPr lang="fr-FR" dirty="0">
                <a:solidFill>
                  <a:schemeClr val="tx1">
                    <a:lumMod val="50000"/>
                    <a:lumOff val="50000"/>
                  </a:schemeClr>
                </a:solidFill>
                <a:latin typeface="+mj-lt"/>
                <a:ea typeface="Meiryo" panose="020B0604030504040204" pitchFamily="34" charset="-128"/>
                <a:cs typeface="Calibri" panose="020F0502020204030204" pitchFamily="34" charset="0"/>
                <a:sym typeface="Wingdings" panose="05000000000000000000" pitchFamily="2" charset="2"/>
              </a:rPr>
              <a:t>(</a:t>
            </a:r>
            <a:r>
              <a:rPr lang="fr-FR" i="1" dirty="0">
                <a:solidFill>
                  <a:schemeClr val="tx1">
                    <a:lumMod val="50000"/>
                    <a:lumOff val="50000"/>
                  </a:schemeClr>
                </a:solidFill>
                <a:latin typeface="+mj-lt"/>
                <a:ea typeface="Meiryo" panose="020B0604030504040204" pitchFamily="34" charset="-128"/>
                <a:cs typeface="Calibri" panose="020F0502020204030204" pitchFamily="34" charset="0"/>
                <a:sym typeface="Wingdings" panose="05000000000000000000" pitchFamily="2" charset="2"/>
              </a:rPr>
              <a:t>ibid</a:t>
            </a:r>
            <a:r>
              <a:rPr lang="fr-FR" dirty="0">
                <a:solidFill>
                  <a:schemeClr val="tx1">
                    <a:lumMod val="50000"/>
                    <a:lumOff val="50000"/>
                  </a:schemeClr>
                </a:solidFill>
                <a:latin typeface="+mj-lt"/>
                <a:ea typeface="Meiryo" panose="020B0604030504040204" pitchFamily="34" charset="-128"/>
                <a:cs typeface="Calibri" panose="020F0502020204030204" pitchFamily="34" charset="0"/>
                <a:sym typeface="Wingdings" panose="05000000000000000000" pitchFamily="2" charset="2"/>
              </a:rPr>
              <a:t>.)</a:t>
            </a:r>
          </a:p>
          <a:p>
            <a:pPr marL="342900" indent="-342900">
              <a:buClr>
                <a:schemeClr val="tx1">
                  <a:lumMod val="50000"/>
                  <a:lumOff val="50000"/>
                </a:schemeClr>
              </a:buClr>
              <a:buFont typeface="Wingdings" panose="05000000000000000000" pitchFamily="2" charset="2"/>
              <a:buChar char="ó"/>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Entrée dans les dictionnaires = «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institutionnalisation idéologique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 reconnu comme mot de la langue </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(Delesalle et </a:t>
            </a:r>
            <a:r>
              <a:rPr lang="fr-FR" dirty="0" err="1">
                <a:solidFill>
                  <a:schemeClr val="tx1">
                    <a:lumMod val="50000"/>
                    <a:lumOff val="50000"/>
                  </a:schemeClr>
                </a:solidFill>
                <a:latin typeface="+mj-lt"/>
                <a:ea typeface="Calibri" panose="020F0502020204030204" pitchFamily="34" charset="0"/>
                <a:cs typeface="Calibri" panose="020F0502020204030204" pitchFamily="34" charset="0"/>
              </a:rPr>
              <a:t>Valensi</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 1972 : 83)</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4AEF6F2E-8ADF-2111-5DA1-2B799047DC70}"/>
              </a:ext>
            </a:extLst>
          </p:cNvPr>
          <p:cNvSpPr txBox="1"/>
          <p:nvPr/>
        </p:nvSpPr>
        <p:spPr>
          <a:xfrm>
            <a:off x="0" y="6211669"/>
            <a:ext cx="3277486" cy="577081"/>
          </a:xfrm>
          <a:prstGeom prst="rect">
            <a:avLst/>
          </a:prstGeom>
          <a:noFill/>
        </p:spPr>
        <p:txBody>
          <a:bodyPr wrap="square">
            <a:spAutoFit/>
          </a:bodyPr>
          <a:lstStyle/>
          <a:p>
            <a:pPr>
              <a:buClr>
                <a:schemeClr val="tx1">
                  <a:lumMod val="50000"/>
                  <a:lumOff val="50000"/>
                </a:schemeClr>
              </a:buClr>
            </a:pPr>
            <a:r>
              <a:rPr lang="fr-FR" sz="1050" b="1" dirty="0">
                <a:solidFill>
                  <a:srgbClr val="C00000"/>
                </a:solidFill>
              </a:rPr>
              <a:t>Termes racistes mentionnés uniquement dans un but de description scientifique : désaccord avec ce qu’ils représentent</a:t>
            </a:r>
            <a:endParaRPr lang="fr-BE" sz="1050" b="1" dirty="0">
              <a:solidFill>
                <a:srgbClr val="C00000"/>
              </a:solidFill>
            </a:endParaRPr>
          </a:p>
        </p:txBody>
      </p:sp>
    </p:spTree>
    <p:extLst>
      <p:ext uri="{BB962C8B-B14F-4D97-AF65-F5344CB8AC3E}">
        <p14:creationId xmlns:p14="http://schemas.microsoft.com/office/powerpoint/2010/main" val="4268757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73397-449D-4AD1-BE9F-2A9B2C25EBF8}"/>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6820EB50-D8B7-599E-6105-BE0A303F5B02}"/>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Dénomination FR : XVIII</a:t>
            </a:r>
            <a:r>
              <a:rPr lang="fr-FR" sz="2800" baseline="30000" dirty="0">
                <a:solidFill>
                  <a:schemeClr val="tx2"/>
                </a:solidFill>
              </a:rPr>
              <a:t>e</a:t>
            </a:r>
            <a:r>
              <a:rPr lang="fr-FR" sz="2800" dirty="0">
                <a:solidFill>
                  <a:schemeClr val="tx2"/>
                </a:solidFill>
              </a:rPr>
              <a:t> siècle</a:t>
            </a:r>
            <a:endParaRPr lang="en-US" sz="2600" dirty="0"/>
          </a:p>
        </p:txBody>
      </p:sp>
      <p:sp>
        <p:nvSpPr>
          <p:cNvPr id="3" name="ZoneTexte 2">
            <a:extLst>
              <a:ext uri="{FF2B5EF4-FFF2-40B4-BE49-F238E27FC236}">
                <a16:creationId xmlns:a16="http://schemas.microsoft.com/office/drawing/2014/main" id="{A5EFBC4E-3619-52FD-2154-1C855DBE87ED}"/>
              </a:ext>
            </a:extLst>
          </p:cNvPr>
          <p:cNvSpPr txBox="1"/>
          <p:nvPr/>
        </p:nvSpPr>
        <p:spPr>
          <a:xfrm>
            <a:off x="323850" y="1485900"/>
            <a:ext cx="11544300" cy="4093428"/>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Terme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insultant</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 « atteste de l’infériorité du Noir, de son petit cerveau et de son rapprochement avec l’animal » </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a:t>
            </a:r>
            <a:r>
              <a:rPr lang="fr-FR" dirty="0" err="1">
                <a:solidFill>
                  <a:schemeClr val="tx1">
                    <a:lumMod val="50000"/>
                    <a:lumOff val="50000"/>
                  </a:schemeClr>
                </a:solidFill>
                <a:latin typeface="+mj-lt"/>
                <a:ea typeface="Calibri" panose="020F0502020204030204" pitchFamily="34" charset="0"/>
                <a:cs typeface="Calibri" panose="020F0502020204030204" pitchFamily="34" charset="0"/>
              </a:rPr>
              <a:t>Chalaye</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 2013)</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Il met moins en avant la couleur que la condition d’esclave et « met surtout l’accent sur le statut social » </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a:t>
            </a:r>
            <a:r>
              <a:rPr lang="fr-FR" i="1" dirty="0">
                <a:solidFill>
                  <a:schemeClr val="tx1">
                    <a:lumMod val="50000"/>
                    <a:lumOff val="50000"/>
                  </a:schemeClr>
                </a:solidFill>
                <a:latin typeface="+mj-lt"/>
                <a:ea typeface="Calibri" panose="020F0502020204030204" pitchFamily="34" charset="0"/>
                <a:cs typeface="Calibri" panose="020F0502020204030204" pitchFamily="34" charset="0"/>
              </a:rPr>
              <a:t>ibid</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Ex. : abbé Raynal, dans l’</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rPr>
              <a:t>Histoire philosophique des deux Indes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(1770)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=&gt; différence entre « nègres » = esclaves et « noirs » = « Africains qui n’ont pas encore subi l’esclavage » </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ibid</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p>
          <a:p>
            <a:pPr marL="342900" indent="-342900">
              <a:buClr>
                <a:schemeClr val="tx1">
                  <a:lumMod val="50000"/>
                  <a:lumOff val="50000"/>
                </a:schemeClr>
              </a:buClr>
              <a:buFont typeface="Wingdings" panose="05000000000000000000" pitchFamily="2" charset="2"/>
              <a:buChar char="ó"/>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Mouvement abolitionniste :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terme « Noir » = terme de « combat »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du terme « nègre »)</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Noir » : « dénoncer l’inhumanité de l’esclavage » et « décrire les populations en phase d’affranchissement » </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ibid</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4B792975-80B7-ABA4-94A6-84CC4FF27D9F}"/>
              </a:ext>
            </a:extLst>
          </p:cNvPr>
          <p:cNvSpPr txBox="1"/>
          <p:nvPr/>
        </p:nvSpPr>
        <p:spPr>
          <a:xfrm>
            <a:off x="0" y="6211669"/>
            <a:ext cx="3277486" cy="577081"/>
          </a:xfrm>
          <a:prstGeom prst="rect">
            <a:avLst/>
          </a:prstGeom>
          <a:noFill/>
        </p:spPr>
        <p:txBody>
          <a:bodyPr wrap="square">
            <a:spAutoFit/>
          </a:bodyPr>
          <a:lstStyle/>
          <a:p>
            <a:pPr>
              <a:buClr>
                <a:schemeClr val="tx1">
                  <a:lumMod val="50000"/>
                  <a:lumOff val="50000"/>
                </a:schemeClr>
              </a:buClr>
            </a:pPr>
            <a:r>
              <a:rPr lang="fr-FR" sz="1050" b="1" dirty="0">
                <a:solidFill>
                  <a:srgbClr val="C00000"/>
                </a:solidFill>
              </a:rPr>
              <a:t>Termes racistes mentionnés uniquement dans un but de description scientifique : désaccord avec ce qu’ils représentent</a:t>
            </a:r>
            <a:endParaRPr lang="fr-BE" sz="1050" b="1" dirty="0">
              <a:solidFill>
                <a:srgbClr val="C00000"/>
              </a:solidFill>
            </a:endParaRPr>
          </a:p>
        </p:txBody>
      </p:sp>
    </p:spTree>
    <p:extLst>
      <p:ext uri="{BB962C8B-B14F-4D97-AF65-F5344CB8AC3E}">
        <p14:creationId xmlns:p14="http://schemas.microsoft.com/office/powerpoint/2010/main" val="2868091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AF2F9-BDEB-90AA-0CF6-B17EAAD7F487}"/>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4D6DA7A6-93B6-6E88-E5CF-C406C2A69893}"/>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Dénomination FR : XIX</a:t>
            </a:r>
            <a:r>
              <a:rPr lang="fr-FR" sz="2800" baseline="30000" dirty="0">
                <a:solidFill>
                  <a:schemeClr val="tx2"/>
                </a:solidFill>
              </a:rPr>
              <a:t>e</a:t>
            </a:r>
            <a:r>
              <a:rPr lang="fr-FR" sz="2800" dirty="0">
                <a:solidFill>
                  <a:schemeClr val="tx2"/>
                </a:solidFill>
              </a:rPr>
              <a:t> et XX</a:t>
            </a:r>
            <a:r>
              <a:rPr lang="fr-FR" sz="2800" baseline="30000" dirty="0">
                <a:solidFill>
                  <a:schemeClr val="tx2"/>
                </a:solidFill>
              </a:rPr>
              <a:t>e</a:t>
            </a:r>
            <a:r>
              <a:rPr lang="fr-FR" sz="2800" dirty="0">
                <a:solidFill>
                  <a:schemeClr val="tx2"/>
                </a:solidFill>
              </a:rPr>
              <a:t> siècles</a:t>
            </a:r>
            <a:endParaRPr lang="en-US" sz="2600" dirty="0"/>
          </a:p>
        </p:txBody>
      </p:sp>
      <p:sp>
        <p:nvSpPr>
          <p:cNvPr id="3" name="ZoneTexte 2">
            <a:extLst>
              <a:ext uri="{FF2B5EF4-FFF2-40B4-BE49-F238E27FC236}">
                <a16:creationId xmlns:a16="http://schemas.microsoft.com/office/drawing/2014/main" id="{8FD424E4-31FA-849E-30A8-582B151A19A6}"/>
              </a:ext>
            </a:extLst>
          </p:cNvPr>
          <p:cNvSpPr txBox="1"/>
          <p:nvPr/>
        </p:nvSpPr>
        <p:spPr>
          <a:xfrm>
            <a:off x="323850" y="1485900"/>
            <a:ext cx="11544300" cy="4093428"/>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Dans la France coloniale, le terme « [perd] sa référence à l’esclavage », mais contient une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 référence à la sauvagerie » </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a:t>
            </a:r>
            <a:r>
              <a:rPr lang="fr-FR" dirty="0" err="1">
                <a:solidFill>
                  <a:schemeClr val="tx1">
                    <a:lumMod val="50000"/>
                    <a:lumOff val="50000"/>
                  </a:schemeClr>
                </a:solidFill>
                <a:latin typeface="+mj-lt"/>
                <a:ea typeface="Calibri" panose="020F0502020204030204" pitchFamily="34" charset="0"/>
                <a:cs typeface="Calibri" panose="020F0502020204030204" pitchFamily="34" charset="0"/>
              </a:rPr>
              <a:t>Chalaye</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 2013)</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Début du XX</a:t>
            </a:r>
            <a:r>
              <a:rPr lang="fr-FR" sz="2000" baseline="30000" dirty="0">
                <a:solidFill>
                  <a:schemeClr val="tx1">
                    <a:lumMod val="50000"/>
                    <a:lumOff val="50000"/>
                  </a:schemeClr>
                </a:solidFill>
                <a:latin typeface="+mj-lt"/>
                <a:ea typeface="Calibri" panose="020F0502020204030204" pitchFamily="34" charset="0"/>
                <a:cs typeface="Calibri" panose="020F0502020204030204" pitchFamily="34" charset="0"/>
              </a:rPr>
              <a:t>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siècle :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hésitation entre l’emploi des deux termes</a:t>
            </a: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Noir » : « volonté d’humaniser »</a:t>
            </a: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Nègre » : « rappelle la trace indélébile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de l’esclavage » </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(Geneste et Testa 2010 : 2)</a:t>
            </a:r>
          </a:p>
          <a:p>
            <a:pPr marL="342900" indent="-342900">
              <a:buClr>
                <a:schemeClr val="tx1">
                  <a:lumMod val="50000"/>
                  <a:lumOff val="50000"/>
                </a:schemeClr>
              </a:buClr>
              <a:buFont typeface="Wingdings" panose="05000000000000000000" pitchFamily="2" charset="2"/>
              <a:buChar char="ó"/>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Années 1920 : « art nègre » à son apogée, nouvelle connotation</a:t>
            </a:r>
          </a:p>
          <a:p>
            <a:pPr marL="342900" indent="-342900">
              <a:buClr>
                <a:schemeClr val="tx1">
                  <a:lumMod val="50000"/>
                  <a:lumOff val="50000"/>
                </a:schemeClr>
              </a:buClr>
              <a:buFont typeface="Wingdings" panose="05000000000000000000" pitchFamily="2" charset="2"/>
              <a:buChar char="ó"/>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Problématique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fétichisait les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Noir·e·s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association à la sexualité et à l’exotisme</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(Chemin 2018)</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Années 1930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Aimé Césaire et Léopold Sédar Senghor s’emparent du terme et lui donnent une nouvelle signification</a:t>
            </a: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courant de la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Négritude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le « Nègre »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participe de la civilisation et de l’universel » </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Renard 2018</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7E457F61-D1DE-03F9-98B7-6D2022558F29}"/>
              </a:ext>
            </a:extLst>
          </p:cNvPr>
          <p:cNvSpPr txBox="1"/>
          <p:nvPr/>
        </p:nvSpPr>
        <p:spPr>
          <a:xfrm>
            <a:off x="0" y="6211669"/>
            <a:ext cx="3277486" cy="577081"/>
          </a:xfrm>
          <a:prstGeom prst="rect">
            <a:avLst/>
          </a:prstGeom>
          <a:noFill/>
        </p:spPr>
        <p:txBody>
          <a:bodyPr wrap="square">
            <a:spAutoFit/>
          </a:bodyPr>
          <a:lstStyle/>
          <a:p>
            <a:pPr>
              <a:buClr>
                <a:schemeClr val="tx1">
                  <a:lumMod val="50000"/>
                  <a:lumOff val="50000"/>
                </a:schemeClr>
              </a:buClr>
            </a:pPr>
            <a:r>
              <a:rPr lang="fr-FR" sz="1050" b="1" dirty="0">
                <a:solidFill>
                  <a:srgbClr val="C00000"/>
                </a:solidFill>
              </a:rPr>
              <a:t>Termes racistes mentionnés uniquement dans un but de description scientifique : désaccord avec ce qu’ils représentent</a:t>
            </a:r>
            <a:endParaRPr lang="fr-BE" sz="1050" b="1" dirty="0">
              <a:solidFill>
                <a:srgbClr val="C00000"/>
              </a:solidFill>
            </a:endParaRPr>
          </a:p>
        </p:txBody>
      </p:sp>
    </p:spTree>
    <p:extLst>
      <p:ext uri="{BB962C8B-B14F-4D97-AF65-F5344CB8AC3E}">
        <p14:creationId xmlns:p14="http://schemas.microsoft.com/office/powerpoint/2010/main" val="640524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0A9F6-CBAD-05BA-B893-ECD3234C989A}"/>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C0EA884E-0F77-EA41-9EF7-28A684F513CC}"/>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Dénomination ANGL et dénomination FR, = ?</a:t>
            </a:r>
            <a:endParaRPr lang="en-US" sz="2600" dirty="0"/>
          </a:p>
        </p:txBody>
      </p:sp>
      <p:sp>
        <p:nvSpPr>
          <p:cNvPr id="3" name="ZoneTexte 2">
            <a:extLst>
              <a:ext uri="{FF2B5EF4-FFF2-40B4-BE49-F238E27FC236}">
                <a16:creationId xmlns:a16="http://schemas.microsoft.com/office/drawing/2014/main" id="{A6AB5BFB-5557-33FA-3757-3EF5EB500B00}"/>
              </a:ext>
            </a:extLst>
          </p:cNvPr>
          <p:cNvSpPr txBox="1"/>
          <p:nvPr/>
        </p:nvSpPr>
        <p:spPr>
          <a:xfrm>
            <a:off x="323850" y="1485900"/>
            <a:ext cx="11544300" cy="4708981"/>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Dictionnaires francophones, deux définitions pour « nègre » : sens ancien (renvoie à l’esclave) et sens péjoratif (décrit une personne à la peau noire)</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variabilité diachronique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péjoration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mais pas superposable au domaine anglophone </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Wecksteen-Quinio</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2023 : 67)</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Différences historiques, géographiques, politiques et culturelles</a:t>
            </a:r>
          </a:p>
          <a:p>
            <a:pPr marL="342900" indent="-342900">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MAIS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esclavage et passé colonial à l’origine de la violence de tous ces termes</a:t>
            </a:r>
          </a:p>
          <a:p>
            <a:pPr marL="342900" indent="-342900">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Quid de la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traduction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Si l’écriture est un acte politique, sa traduction l’est tout autant, surtout quand il s’agit de traduire des termes marqués par le colonialisme, l’esclavage et le racisme et dont il s’agit de rendre le sens historique et culturel dans une autre langue. » </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(Loison-Charles et Martin-Breteau 2023 : 6)</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2415460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951DF-58E9-6AE1-5013-D62E7FB134F0}"/>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ADBA83D2-39A3-675E-AC2C-47FAB4CC2EB2}"/>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Application concrète : </a:t>
            </a:r>
            <a:r>
              <a:rPr lang="fr-FR" sz="2800" i="1" dirty="0" err="1">
                <a:solidFill>
                  <a:schemeClr val="tx2"/>
                </a:solidFill>
              </a:rPr>
              <a:t>Their</a:t>
            </a:r>
            <a:r>
              <a:rPr lang="fr-FR" sz="2800" i="1" dirty="0">
                <a:solidFill>
                  <a:schemeClr val="tx2"/>
                </a:solidFill>
              </a:rPr>
              <a:t> </a:t>
            </a:r>
            <a:r>
              <a:rPr lang="fr-FR" sz="2800" i="1" dirty="0" err="1">
                <a:solidFill>
                  <a:schemeClr val="tx2"/>
                </a:solidFill>
              </a:rPr>
              <a:t>Eyes</a:t>
            </a:r>
            <a:r>
              <a:rPr lang="fr-FR" sz="2800" i="1" dirty="0">
                <a:solidFill>
                  <a:schemeClr val="tx2"/>
                </a:solidFill>
              </a:rPr>
              <a:t> </a:t>
            </a:r>
            <a:r>
              <a:rPr lang="fr-FR" sz="2800" i="1" dirty="0" err="1">
                <a:solidFill>
                  <a:schemeClr val="tx2"/>
                </a:solidFill>
              </a:rPr>
              <a:t>Were</a:t>
            </a:r>
            <a:r>
              <a:rPr lang="fr-FR" sz="2800" i="1" dirty="0">
                <a:solidFill>
                  <a:schemeClr val="tx2"/>
                </a:solidFill>
              </a:rPr>
              <a:t> </a:t>
            </a:r>
            <a:r>
              <a:rPr lang="fr-FR" sz="2800" i="1" dirty="0" err="1">
                <a:solidFill>
                  <a:schemeClr val="tx2"/>
                </a:solidFill>
              </a:rPr>
              <a:t>Watching</a:t>
            </a:r>
            <a:r>
              <a:rPr lang="fr-FR" sz="2800" i="1" dirty="0">
                <a:solidFill>
                  <a:schemeClr val="tx2"/>
                </a:solidFill>
              </a:rPr>
              <a:t> </a:t>
            </a:r>
            <a:r>
              <a:rPr lang="fr-FR" sz="2800" i="1" dirty="0" err="1">
                <a:solidFill>
                  <a:schemeClr val="tx2"/>
                </a:solidFill>
              </a:rPr>
              <a:t>God</a:t>
            </a:r>
            <a:r>
              <a:rPr lang="fr-FR" sz="2800" i="1" dirty="0">
                <a:solidFill>
                  <a:schemeClr val="tx2"/>
                </a:solidFill>
              </a:rPr>
              <a:t> (TEWWG)</a:t>
            </a:r>
            <a:endParaRPr lang="en-US" sz="2600" i="1" dirty="0"/>
          </a:p>
        </p:txBody>
      </p:sp>
      <p:sp>
        <p:nvSpPr>
          <p:cNvPr id="3" name="ZoneTexte 2">
            <a:extLst>
              <a:ext uri="{FF2B5EF4-FFF2-40B4-BE49-F238E27FC236}">
                <a16:creationId xmlns:a16="http://schemas.microsoft.com/office/drawing/2014/main" id="{EBD1EC55-B7FA-AF87-73BF-5D53793B8651}"/>
              </a:ext>
            </a:extLst>
          </p:cNvPr>
          <p:cNvSpPr txBox="1"/>
          <p:nvPr/>
        </p:nvSpPr>
        <p:spPr>
          <a:xfrm>
            <a:off x="323850" y="1485900"/>
            <a:ext cx="11544300" cy="5324535"/>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Zora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Neale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Hurston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Their</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Eyes</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Were</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Watching</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God</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J.B.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Lippincott</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&amp; Co., 1937.</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Éléments à prendre en compte lors de la traduction de ces termes problématiques : </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Arial" panose="020B0604020202020204" pitchFamily="34" charset="0"/>
              <a:buChar char="•"/>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Profil du locuteur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est-il noir ou blanc ?</a:t>
            </a:r>
          </a:p>
          <a:p>
            <a:pPr marL="342900" indent="-342900">
              <a:buClr>
                <a:schemeClr val="tx1">
                  <a:lumMod val="50000"/>
                  <a:lumOff val="50000"/>
                </a:schemeClr>
              </a:buClr>
              <a:buFont typeface="Arial" panose="020B0604020202020204" pitchFamily="34" charset="0"/>
              <a:buChar char="•"/>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Relations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quelles sont les relations entre locuteur et référent ? Relations de pouvoir ?</a:t>
            </a:r>
          </a:p>
          <a:p>
            <a:pPr marL="342900" indent="-342900">
              <a:buClr>
                <a:schemeClr val="tx1">
                  <a:lumMod val="50000"/>
                  <a:lumOff val="50000"/>
                </a:schemeClr>
              </a:buClr>
              <a:buFont typeface="Arial" panose="020B0604020202020204" pitchFamily="34" charset="0"/>
              <a:buChar char="•"/>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Connotations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quelles sont les connotations du terme ?</a:t>
            </a:r>
          </a:p>
          <a:p>
            <a:pPr marL="342900" indent="-342900">
              <a:buClr>
                <a:schemeClr val="tx1">
                  <a:lumMod val="50000"/>
                  <a:lumOff val="50000"/>
                </a:schemeClr>
              </a:buClr>
              <a:buFont typeface="Arial" panose="020B0604020202020204" pitchFamily="34" charset="0"/>
              <a:buChar char="•"/>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Période du récit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quand se déroule l’histoire ?</a:t>
            </a:r>
          </a:p>
          <a:p>
            <a:pPr marL="342900" indent="-342900">
              <a:buClr>
                <a:schemeClr val="tx1">
                  <a:lumMod val="50000"/>
                  <a:lumOff val="50000"/>
                </a:schemeClr>
              </a:buClr>
              <a:buFont typeface="Arial" panose="020B0604020202020204" pitchFamily="34" charset="0"/>
              <a:buChar char="•"/>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Figure du traducteur/de la traductrice</a:t>
            </a:r>
          </a:p>
          <a:p>
            <a:pPr>
              <a:buClr>
                <a:schemeClr val="tx1">
                  <a:lumMod val="50000"/>
                  <a:lumOff val="50000"/>
                </a:schemeClr>
              </a:buClr>
            </a:pPr>
            <a:endPar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u="dotted"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Traductrices de </a:t>
            </a:r>
            <a:r>
              <a:rPr lang="fr-FR" sz="2000" i="1" u="dotted"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TEWWG</a:t>
            </a:r>
            <a:r>
              <a:rPr lang="fr-FR" sz="2000" u="dotted"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ó"/>
            </a:pPr>
            <a:r>
              <a:rPr lang="fr-FR" sz="2000" u="sng"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Françoise Brodsky (1996)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spécialisée dans la traduction de polars, publiée chez Castor Astral (litt. et poésie)</a:t>
            </a:r>
          </a:p>
          <a:p>
            <a:pPr marL="342900" indent="-342900">
              <a:buClr>
                <a:schemeClr val="tx1">
                  <a:lumMod val="50000"/>
                  <a:lumOff val="50000"/>
                </a:schemeClr>
              </a:buClr>
              <a:buFont typeface="Wingdings" panose="05000000000000000000" pitchFamily="2" charset="2"/>
              <a:buChar char="ó"/>
            </a:pPr>
            <a:r>
              <a:rPr lang="fr-FR" sz="2000" u="sng"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Sika </a:t>
            </a:r>
            <a:r>
              <a:rPr lang="fr-FR" sz="2000" u="sng"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Fakambi</a:t>
            </a:r>
            <a:r>
              <a:rPr lang="fr-FR" sz="2000" u="sng"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(2018)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spécialisée dans la traduction afrodescendante, elle-même afrodescendante, publiée chez Zulma (litt. du monde entier)</a:t>
            </a: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Influence de leur expérience de traductrice et leur vécu ?</a:t>
            </a:r>
          </a:p>
        </p:txBody>
      </p:sp>
    </p:spTree>
    <p:extLst>
      <p:ext uri="{BB962C8B-B14F-4D97-AF65-F5344CB8AC3E}">
        <p14:creationId xmlns:p14="http://schemas.microsoft.com/office/powerpoint/2010/main" val="162138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40A6C-A213-339E-912A-CD85CF7A7CA2}"/>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20329534-1B06-4051-4887-7D4485F79D3F}"/>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Application concrète : </a:t>
            </a:r>
            <a:r>
              <a:rPr lang="fr-FR" sz="2800" i="1" dirty="0" err="1">
                <a:solidFill>
                  <a:schemeClr val="tx2"/>
                </a:solidFill>
              </a:rPr>
              <a:t>Their</a:t>
            </a:r>
            <a:r>
              <a:rPr lang="fr-FR" sz="2800" i="1" dirty="0">
                <a:solidFill>
                  <a:schemeClr val="tx2"/>
                </a:solidFill>
              </a:rPr>
              <a:t> </a:t>
            </a:r>
            <a:r>
              <a:rPr lang="fr-FR" sz="2800" i="1" dirty="0" err="1">
                <a:solidFill>
                  <a:schemeClr val="tx2"/>
                </a:solidFill>
              </a:rPr>
              <a:t>Eyes</a:t>
            </a:r>
            <a:r>
              <a:rPr lang="fr-FR" sz="2800" i="1" dirty="0">
                <a:solidFill>
                  <a:schemeClr val="tx2"/>
                </a:solidFill>
              </a:rPr>
              <a:t> </a:t>
            </a:r>
            <a:r>
              <a:rPr lang="fr-FR" sz="2800" i="1" dirty="0" err="1">
                <a:solidFill>
                  <a:schemeClr val="tx2"/>
                </a:solidFill>
              </a:rPr>
              <a:t>Were</a:t>
            </a:r>
            <a:r>
              <a:rPr lang="fr-FR" sz="2800" i="1" dirty="0">
                <a:solidFill>
                  <a:schemeClr val="tx2"/>
                </a:solidFill>
              </a:rPr>
              <a:t> </a:t>
            </a:r>
            <a:r>
              <a:rPr lang="fr-FR" sz="2800" i="1" dirty="0" err="1">
                <a:solidFill>
                  <a:schemeClr val="tx2"/>
                </a:solidFill>
              </a:rPr>
              <a:t>Watching</a:t>
            </a:r>
            <a:r>
              <a:rPr lang="fr-FR" sz="2800" i="1" dirty="0">
                <a:solidFill>
                  <a:schemeClr val="tx2"/>
                </a:solidFill>
              </a:rPr>
              <a:t> </a:t>
            </a:r>
            <a:r>
              <a:rPr lang="fr-FR" sz="2800" i="1" dirty="0" err="1">
                <a:solidFill>
                  <a:schemeClr val="tx2"/>
                </a:solidFill>
              </a:rPr>
              <a:t>God</a:t>
            </a:r>
            <a:endParaRPr lang="en-US" sz="2600" i="1" dirty="0"/>
          </a:p>
        </p:txBody>
      </p:sp>
      <p:sp>
        <p:nvSpPr>
          <p:cNvPr id="3" name="ZoneTexte 2">
            <a:extLst>
              <a:ext uri="{FF2B5EF4-FFF2-40B4-BE49-F238E27FC236}">
                <a16:creationId xmlns:a16="http://schemas.microsoft.com/office/drawing/2014/main" id="{6E9790EE-6EE7-094C-95B4-706FE8073FA4}"/>
              </a:ext>
            </a:extLst>
          </p:cNvPr>
          <p:cNvSpPr txBox="1"/>
          <p:nvPr/>
        </p:nvSpPr>
        <p:spPr>
          <a:xfrm>
            <a:off x="323850" y="1485900"/>
            <a:ext cx="11544300" cy="4401205"/>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Zora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Neale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Hurston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Their</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Eyes</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Were</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Watching</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God</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J.B.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Lippincott</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&amp; Co., 1937.</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178 termes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de la dénomination dans le livre</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60%</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décrivent des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personnes noires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de six termes différents)</a:t>
            </a:r>
          </a:p>
          <a:p>
            <a:pPr>
              <a:buClr>
                <a:schemeClr val="tx1">
                  <a:lumMod val="50000"/>
                  <a:lumOff val="50000"/>
                </a:schemeClr>
              </a:buClr>
              <a:buFont typeface="Wingdings" panose="05000000000000000000" pitchFamily="2" charset="2"/>
              <a:buChar char="Ø"/>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40%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décrivent des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personnes blanches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(un seul terme)</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ó"/>
            </a:pP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white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40%</a:t>
            </a:r>
          </a:p>
          <a:p>
            <a:pPr marL="342900" indent="-342900">
              <a:buClr>
                <a:schemeClr val="tx1">
                  <a:lumMod val="50000"/>
                  <a:lumOff val="50000"/>
                </a:schemeClr>
              </a:buClr>
              <a:buFont typeface="Wingdings" panose="05000000000000000000" pitchFamily="2" charset="2"/>
              <a:buChar char="ó"/>
            </a:pP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word</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17%</a:t>
            </a:r>
          </a:p>
          <a:p>
            <a:pPr marL="342900" indent="-342900">
              <a:buClr>
                <a:schemeClr val="tx1">
                  <a:lumMod val="50000"/>
                  <a:lumOff val="50000"/>
                </a:schemeClr>
              </a:buClr>
              <a:buFont typeface="Wingdings" panose="05000000000000000000" pitchFamily="2" charset="2"/>
              <a:buChar char="ó"/>
            </a:pP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black</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16%</a:t>
            </a:r>
          </a:p>
          <a:p>
            <a:pPr marL="342900" indent="-342900">
              <a:buClr>
                <a:schemeClr val="tx1">
                  <a:lumMod val="50000"/>
                  <a:lumOff val="50000"/>
                </a:schemeClr>
              </a:buClr>
              <a:buFont typeface="Wingdings" panose="05000000000000000000" pitchFamily="2" charset="2"/>
              <a:buChar char="ó"/>
            </a:pP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colored</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13%</a:t>
            </a:r>
          </a:p>
          <a:p>
            <a:pPr marL="342900" indent="-342900">
              <a:buClr>
                <a:schemeClr val="tx1">
                  <a:lumMod val="50000"/>
                  <a:lumOff val="50000"/>
                </a:schemeClr>
              </a:buClr>
              <a:buFont typeface="Wingdings" panose="05000000000000000000" pitchFamily="2" charset="2"/>
              <a:buChar char="ó"/>
            </a:pP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negro</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6%</a:t>
            </a:r>
          </a:p>
          <a:p>
            <a:pPr marL="342900" indent="-342900">
              <a:buClr>
                <a:schemeClr val="tx1">
                  <a:lumMod val="50000"/>
                  <a:lumOff val="50000"/>
                </a:schemeClr>
              </a:buClr>
              <a:buFont typeface="Wingdings" panose="05000000000000000000" pitchFamily="2" charset="2"/>
              <a:buChar char="ó"/>
            </a:pP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dark</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4%</a:t>
            </a: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autres 3%</a:t>
            </a:r>
          </a:p>
        </p:txBody>
      </p:sp>
      <p:sp>
        <p:nvSpPr>
          <p:cNvPr id="4" name="ZoneTexte 3">
            <a:extLst>
              <a:ext uri="{FF2B5EF4-FFF2-40B4-BE49-F238E27FC236}">
                <a16:creationId xmlns:a16="http://schemas.microsoft.com/office/drawing/2014/main" id="{AA8188BC-2332-5471-F7FB-25273BEB32FF}"/>
              </a:ext>
            </a:extLst>
          </p:cNvPr>
          <p:cNvSpPr txBox="1"/>
          <p:nvPr/>
        </p:nvSpPr>
        <p:spPr>
          <a:xfrm>
            <a:off x="8109363" y="2686976"/>
            <a:ext cx="4263390" cy="646331"/>
          </a:xfrm>
          <a:prstGeom prst="rect">
            <a:avLst/>
          </a:prstGeom>
          <a:noFill/>
        </p:spPr>
        <p:txBody>
          <a:bodyPr wrap="square" rtlCol="0">
            <a:spAutoFit/>
          </a:bodyPr>
          <a:lstStyle/>
          <a:p>
            <a:r>
              <a:rPr lang="fr-FR" b="1" dirty="0">
                <a:solidFill>
                  <a:schemeClr val="accent3"/>
                </a:solidFill>
                <a:latin typeface="+mj-lt"/>
              </a:rPr>
              <a:t>Instabilité de la nomination pour les Africains Américains !</a:t>
            </a:r>
            <a:endParaRPr lang="fr-BE" b="1" dirty="0">
              <a:solidFill>
                <a:schemeClr val="accent3"/>
              </a:solidFill>
              <a:latin typeface="+mj-lt"/>
            </a:endParaRPr>
          </a:p>
        </p:txBody>
      </p:sp>
      <p:sp>
        <p:nvSpPr>
          <p:cNvPr id="6" name="Rectangle 5">
            <a:extLst>
              <a:ext uri="{FF2B5EF4-FFF2-40B4-BE49-F238E27FC236}">
                <a16:creationId xmlns:a16="http://schemas.microsoft.com/office/drawing/2014/main" id="{BC4F090F-67A5-C6A1-3E77-307713B47AB9}"/>
              </a:ext>
            </a:extLst>
          </p:cNvPr>
          <p:cNvSpPr/>
          <p:nvPr/>
        </p:nvSpPr>
        <p:spPr>
          <a:xfrm>
            <a:off x="731520" y="4000500"/>
            <a:ext cx="1771650" cy="914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7" name="ZoneTexte 6">
            <a:extLst>
              <a:ext uri="{FF2B5EF4-FFF2-40B4-BE49-F238E27FC236}">
                <a16:creationId xmlns:a16="http://schemas.microsoft.com/office/drawing/2014/main" id="{1B948B60-23A2-57E0-6EC9-EB5656F0AAA3}"/>
              </a:ext>
            </a:extLst>
          </p:cNvPr>
          <p:cNvSpPr txBox="1"/>
          <p:nvPr/>
        </p:nvSpPr>
        <p:spPr>
          <a:xfrm>
            <a:off x="2503170" y="4273034"/>
            <a:ext cx="2735580" cy="369332"/>
          </a:xfrm>
          <a:prstGeom prst="rect">
            <a:avLst/>
          </a:prstGeom>
          <a:noFill/>
        </p:spPr>
        <p:txBody>
          <a:bodyPr wrap="square" rtlCol="0">
            <a:spAutoFit/>
          </a:bodyPr>
          <a:lstStyle/>
          <a:p>
            <a:r>
              <a:rPr lang="fr-FR" dirty="0">
                <a:solidFill>
                  <a:srgbClr val="002060"/>
                </a:solidFill>
              </a:rPr>
              <a:t>Relativement équilibré</a:t>
            </a:r>
            <a:endParaRPr lang="fr-BE" dirty="0">
              <a:solidFill>
                <a:srgbClr val="002060"/>
              </a:solidFill>
            </a:endParaRPr>
          </a:p>
        </p:txBody>
      </p:sp>
    </p:spTree>
    <p:extLst>
      <p:ext uri="{BB962C8B-B14F-4D97-AF65-F5344CB8AC3E}">
        <p14:creationId xmlns:p14="http://schemas.microsoft.com/office/powerpoint/2010/main" val="3837562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C4376-CDA8-87DE-AEB3-7B5A38997E76}"/>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03F4BFBC-1531-6990-89D1-17E457227F16}"/>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Application concrète : </a:t>
            </a:r>
            <a:r>
              <a:rPr lang="fr-FR" sz="2800" i="1" dirty="0" err="1">
                <a:solidFill>
                  <a:schemeClr val="tx2"/>
                </a:solidFill>
              </a:rPr>
              <a:t>Their</a:t>
            </a:r>
            <a:r>
              <a:rPr lang="fr-FR" sz="2800" i="1" dirty="0">
                <a:solidFill>
                  <a:schemeClr val="tx2"/>
                </a:solidFill>
              </a:rPr>
              <a:t> </a:t>
            </a:r>
            <a:r>
              <a:rPr lang="fr-FR" sz="2800" i="1" dirty="0" err="1">
                <a:solidFill>
                  <a:schemeClr val="tx2"/>
                </a:solidFill>
              </a:rPr>
              <a:t>Eyes</a:t>
            </a:r>
            <a:r>
              <a:rPr lang="fr-FR" sz="2800" i="1" dirty="0">
                <a:solidFill>
                  <a:schemeClr val="tx2"/>
                </a:solidFill>
              </a:rPr>
              <a:t> </a:t>
            </a:r>
            <a:r>
              <a:rPr lang="fr-FR" sz="2800" i="1" dirty="0" err="1">
                <a:solidFill>
                  <a:schemeClr val="tx2"/>
                </a:solidFill>
              </a:rPr>
              <a:t>Were</a:t>
            </a:r>
            <a:r>
              <a:rPr lang="fr-FR" sz="2800" i="1" dirty="0">
                <a:solidFill>
                  <a:schemeClr val="tx2"/>
                </a:solidFill>
              </a:rPr>
              <a:t> </a:t>
            </a:r>
            <a:r>
              <a:rPr lang="fr-FR" sz="2800" i="1" dirty="0" err="1">
                <a:solidFill>
                  <a:schemeClr val="tx2"/>
                </a:solidFill>
              </a:rPr>
              <a:t>Watching</a:t>
            </a:r>
            <a:r>
              <a:rPr lang="fr-FR" sz="2800" i="1" dirty="0">
                <a:solidFill>
                  <a:schemeClr val="tx2"/>
                </a:solidFill>
              </a:rPr>
              <a:t> </a:t>
            </a:r>
            <a:r>
              <a:rPr lang="fr-FR" sz="2800" i="1" dirty="0" err="1">
                <a:solidFill>
                  <a:schemeClr val="tx2"/>
                </a:solidFill>
              </a:rPr>
              <a:t>God</a:t>
            </a:r>
            <a:endParaRPr lang="en-US" sz="2600" i="1" dirty="0"/>
          </a:p>
        </p:txBody>
      </p:sp>
      <p:sp>
        <p:nvSpPr>
          <p:cNvPr id="3" name="ZoneTexte 2">
            <a:extLst>
              <a:ext uri="{FF2B5EF4-FFF2-40B4-BE49-F238E27FC236}">
                <a16:creationId xmlns:a16="http://schemas.microsoft.com/office/drawing/2014/main" id="{AC4C30E0-771C-E5DA-A4E0-DE2D2EA03414}"/>
              </a:ext>
            </a:extLst>
          </p:cNvPr>
          <p:cNvSpPr txBox="1"/>
          <p:nvPr/>
        </p:nvSpPr>
        <p:spPr>
          <a:xfrm>
            <a:off x="323850" y="1843950"/>
            <a:ext cx="11544300" cy="3170099"/>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Zora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Neale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Hurston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Their</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Eyes</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Were</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Watching</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God</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J.B.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Lippincott</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&amp; Co., 1937.</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31 occurrences du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word</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au sein du livre</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90%</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prononcés par des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personnes noires</a:t>
            </a: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5%</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prononcés par des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personnes blanches</a:t>
            </a: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5%</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prononcés par le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narrateur omniscient</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Dans la plupart des cas : désapprobation, mais parfois neutre ou référence à la culture, aux valeurs et expériences noires</a:t>
            </a:r>
          </a:p>
        </p:txBody>
      </p:sp>
    </p:spTree>
    <p:extLst>
      <p:ext uri="{BB962C8B-B14F-4D97-AF65-F5344CB8AC3E}">
        <p14:creationId xmlns:p14="http://schemas.microsoft.com/office/powerpoint/2010/main" val="1967002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5DF61-BE4F-6DF9-80B0-EFB446EC0415}"/>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A0AF177D-4547-984F-F0D5-C89F07C642FC}"/>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Application concrète : </a:t>
            </a:r>
            <a:r>
              <a:rPr lang="fr-FR" sz="2800" i="1" dirty="0" err="1">
                <a:solidFill>
                  <a:schemeClr val="tx2"/>
                </a:solidFill>
              </a:rPr>
              <a:t>Their</a:t>
            </a:r>
            <a:r>
              <a:rPr lang="fr-FR" sz="2800" i="1" dirty="0">
                <a:solidFill>
                  <a:schemeClr val="tx2"/>
                </a:solidFill>
              </a:rPr>
              <a:t> </a:t>
            </a:r>
            <a:r>
              <a:rPr lang="fr-FR" sz="2800" i="1" dirty="0" err="1">
                <a:solidFill>
                  <a:schemeClr val="tx2"/>
                </a:solidFill>
              </a:rPr>
              <a:t>Eyes</a:t>
            </a:r>
            <a:r>
              <a:rPr lang="fr-FR" sz="2800" i="1" dirty="0">
                <a:solidFill>
                  <a:schemeClr val="tx2"/>
                </a:solidFill>
              </a:rPr>
              <a:t> </a:t>
            </a:r>
            <a:r>
              <a:rPr lang="fr-FR" sz="2800" i="1" dirty="0" err="1">
                <a:solidFill>
                  <a:schemeClr val="tx2"/>
                </a:solidFill>
              </a:rPr>
              <a:t>Were</a:t>
            </a:r>
            <a:r>
              <a:rPr lang="fr-FR" sz="2800" i="1" dirty="0">
                <a:solidFill>
                  <a:schemeClr val="tx2"/>
                </a:solidFill>
              </a:rPr>
              <a:t> </a:t>
            </a:r>
            <a:r>
              <a:rPr lang="fr-FR" sz="2800" i="1" dirty="0" err="1">
                <a:solidFill>
                  <a:schemeClr val="tx2"/>
                </a:solidFill>
              </a:rPr>
              <a:t>Watching</a:t>
            </a:r>
            <a:r>
              <a:rPr lang="fr-FR" sz="2800" i="1" dirty="0">
                <a:solidFill>
                  <a:schemeClr val="tx2"/>
                </a:solidFill>
              </a:rPr>
              <a:t> </a:t>
            </a:r>
            <a:r>
              <a:rPr lang="fr-FR" sz="2800" i="1" dirty="0" err="1">
                <a:solidFill>
                  <a:schemeClr val="tx2"/>
                </a:solidFill>
              </a:rPr>
              <a:t>God</a:t>
            </a:r>
            <a:r>
              <a:rPr lang="fr-FR" sz="2800" i="1" dirty="0">
                <a:solidFill>
                  <a:schemeClr val="tx2"/>
                </a:solidFill>
              </a:rPr>
              <a:t> </a:t>
            </a:r>
            <a:endParaRPr lang="en-US" sz="2600" i="1" dirty="0"/>
          </a:p>
        </p:txBody>
      </p:sp>
      <p:sp>
        <p:nvSpPr>
          <p:cNvPr id="3" name="ZoneTexte 2">
            <a:extLst>
              <a:ext uri="{FF2B5EF4-FFF2-40B4-BE49-F238E27FC236}">
                <a16:creationId xmlns:a16="http://schemas.microsoft.com/office/drawing/2014/main" id="{37B4A415-60D5-3721-E3DB-113FD82F705C}"/>
              </a:ext>
            </a:extLst>
          </p:cNvPr>
          <p:cNvSpPr txBox="1"/>
          <p:nvPr/>
        </p:nvSpPr>
        <p:spPr>
          <a:xfrm>
            <a:off x="323850" y="1843950"/>
            <a:ext cx="11544300" cy="400110"/>
          </a:xfrm>
          <a:prstGeom prst="rect">
            <a:avLst/>
          </a:prstGeom>
          <a:noFill/>
        </p:spPr>
        <p:txBody>
          <a:bodyPr wrap="square" rtlCol="0">
            <a:spAutoFit/>
          </a:bodyPr>
          <a:lstStyle/>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p:txBody>
      </p:sp>
      <p:graphicFrame>
        <p:nvGraphicFramePr>
          <p:cNvPr id="8" name="Tableau 7">
            <a:extLst>
              <a:ext uri="{FF2B5EF4-FFF2-40B4-BE49-F238E27FC236}">
                <a16:creationId xmlns:a16="http://schemas.microsoft.com/office/drawing/2014/main" id="{CFB72450-D609-8D60-1AD3-17117EC8D2D4}"/>
              </a:ext>
            </a:extLst>
          </p:cNvPr>
          <p:cNvGraphicFramePr>
            <a:graphicFrameLocks noGrp="1"/>
          </p:cNvGraphicFramePr>
          <p:nvPr>
            <p:extLst>
              <p:ext uri="{D42A27DB-BD31-4B8C-83A1-F6EECF244321}">
                <p14:modId xmlns:p14="http://schemas.microsoft.com/office/powerpoint/2010/main" val="1398972059"/>
              </p:ext>
            </p:extLst>
          </p:nvPr>
        </p:nvGraphicFramePr>
        <p:xfrm>
          <a:off x="323850" y="1257300"/>
          <a:ext cx="5787391" cy="5208736"/>
        </p:xfrm>
        <a:graphic>
          <a:graphicData uri="http://schemas.openxmlformats.org/drawingml/2006/table">
            <a:tbl>
              <a:tblPr firstRow="1" firstCol="1" bandRow="1">
                <a:tableStyleId>{775DCB02-9BB8-47FD-8907-85C794F793BA}</a:tableStyleId>
              </a:tblPr>
              <a:tblGrid>
                <a:gridCol w="2270760">
                  <a:extLst>
                    <a:ext uri="{9D8B030D-6E8A-4147-A177-3AD203B41FA5}">
                      <a16:colId xmlns:a16="http://schemas.microsoft.com/office/drawing/2014/main" val="3102617296"/>
                    </a:ext>
                  </a:extLst>
                </a:gridCol>
                <a:gridCol w="1200882">
                  <a:extLst>
                    <a:ext uri="{9D8B030D-6E8A-4147-A177-3AD203B41FA5}">
                      <a16:colId xmlns:a16="http://schemas.microsoft.com/office/drawing/2014/main" val="187590299"/>
                    </a:ext>
                  </a:extLst>
                </a:gridCol>
                <a:gridCol w="1302288">
                  <a:extLst>
                    <a:ext uri="{9D8B030D-6E8A-4147-A177-3AD203B41FA5}">
                      <a16:colId xmlns:a16="http://schemas.microsoft.com/office/drawing/2014/main" val="3046113931"/>
                    </a:ext>
                  </a:extLst>
                </a:gridCol>
                <a:gridCol w="1013461">
                  <a:extLst>
                    <a:ext uri="{9D8B030D-6E8A-4147-A177-3AD203B41FA5}">
                      <a16:colId xmlns:a16="http://schemas.microsoft.com/office/drawing/2014/main" val="984221070"/>
                    </a:ext>
                  </a:extLst>
                </a:gridCol>
              </a:tblGrid>
              <a:tr h="433277">
                <a:tc>
                  <a:txBody>
                    <a:bodyPr/>
                    <a:lstStyle/>
                    <a:p>
                      <a:pPr algn="ctr">
                        <a:lnSpc>
                          <a:spcPct val="150000"/>
                        </a:lnSpc>
                        <a:spcAft>
                          <a:spcPts val="800"/>
                        </a:spcAft>
                        <a:buNone/>
                      </a:pPr>
                      <a:r>
                        <a:rPr lang="en-US" sz="1050" kern="100" cap="small" dirty="0">
                          <a:solidFill>
                            <a:schemeClr val="tx1"/>
                          </a:solidFill>
                          <a:effectLst/>
                          <a:latin typeface="+mj-lt"/>
                        </a:rPr>
                        <a:t>Phrase</a:t>
                      </a:r>
                      <a:endParaRPr lang="fr-BE" sz="1050" kern="100" dirty="0">
                        <a:solidFill>
                          <a:schemeClr val="tx1"/>
                        </a:solidFill>
                        <a:effectLst/>
                        <a:latin typeface="+mj-lt"/>
                        <a:ea typeface="Aptos" panose="020B0004020202020204" pitchFamily="34" charset="0"/>
                      </a:endParaRPr>
                    </a:p>
                  </a:txBody>
                  <a:tcPr marL="60111" marR="60111" marT="0" marB="0"/>
                </a:tc>
                <a:tc>
                  <a:txBody>
                    <a:bodyPr/>
                    <a:lstStyle/>
                    <a:p>
                      <a:pPr algn="ctr">
                        <a:lnSpc>
                          <a:spcPct val="150000"/>
                        </a:lnSpc>
                        <a:spcAft>
                          <a:spcPts val="800"/>
                        </a:spcAft>
                        <a:buNone/>
                      </a:pPr>
                      <a:r>
                        <a:rPr lang="en-US" sz="1050" kern="100" cap="small" dirty="0">
                          <a:solidFill>
                            <a:schemeClr val="tx1"/>
                          </a:solidFill>
                          <a:effectLst/>
                          <a:latin typeface="+mj-lt"/>
                        </a:rPr>
                        <a:t>N-Word</a:t>
                      </a:r>
                      <a:endParaRPr lang="fr-BE" sz="1050" kern="100" dirty="0">
                        <a:solidFill>
                          <a:schemeClr val="tx1"/>
                        </a:solidFill>
                        <a:effectLst/>
                        <a:latin typeface="+mj-lt"/>
                        <a:ea typeface="Aptos" panose="020B0004020202020204" pitchFamily="34" charset="0"/>
                      </a:endParaRPr>
                    </a:p>
                  </a:txBody>
                  <a:tcPr marL="60111" marR="60111" marT="0" marB="0"/>
                </a:tc>
                <a:tc>
                  <a:txBody>
                    <a:bodyPr/>
                    <a:lstStyle/>
                    <a:p>
                      <a:pPr algn="ctr">
                        <a:lnSpc>
                          <a:spcPct val="150000"/>
                        </a:lnSpc>
                        <a:spcAft>
                          <a:spcPts val="800"/>
                        </a:spcAft>
                        <a:buNone/>
                      </a:pPr>
                      <a:r>
                        <a:rPr lang="en-US" sz="1050" kern="100" cap="small" dirty="0" err="1">
                          <a:solidFill>
                            <a:schemeClr val="tx1"/>
                          </a:solidFill>
                          <a:effectLst/>
                          <a:latin typeface="+mj-lt"/>
                        </a:rPr>
                        <a:t>Locuteur</a:t>
                      </a:r>
                      <a:endParaRPr lang="fr-BE" sz="1050" kern="100" dirty="0">
                        <a:solidFill>
                          <a:schemeClr val="tx1"/>
                        </a:solidFill>
                        <a:effectLst/>
                        <a:latin typeface="+mj-lt"/>
                        <a:ea typeface="Aptos" panose="020B0004020202020204" pitchFamily="34" charset="0"/>
                      </a:endParaRPr>
                    </a:p>
                  </a:txBody>
                  <a:tcPr marL="60111" marR="60111" marT="0" marB="0"/>
                </a:tc>
                <a:tc>
                  <a:txBody>
                    <a:bodyPr/>
                    <a:lstStyle/>
                    <a:p>
                      <a:pPr algn="ctr">
                        <a:lnSpc>
                          <a:spcPct val="150000"/>
                        </a:lnSpc>
                        <a:spcAft>
                          <a:spcPts val="800"/>
                        </a:spcAft>
                        <a:buNone/>
                      </a:pPr>
                      <a:r>
                        <a:rPr lang="en-US" sz="1050" kern="100" cap="small" dirty="0" err="1">
                          <a:solidFill>
                            <a:schemeClr val="tx1"/>
                          </a:solidFill>
                          <a:effectLst/>
                          <a:latin typeface="+mj-lt"/>
                        </a:rPr>
                        <a:t>Référent</a:t>
                      </a:r>
                      <a:endParaRPr lang="fr-BE" sz="1050" kern="100" dirty="0">
                        <a:solidFill>
                          <a:schemeClr val="tx1"/>
                        </a:solidFill>
                        <a:effectLst/>
                        <a:latin typeface="+mj-lt"/>
                        <a:ea typeface="Aptos" panose="020B0004020202020204" pitchFamily="34" charset="0"/>
                      </a:endParaRPr>
                    </a:p>
                  </a:txBody>
                  <a:tcPr marL="60111" marR="60111" marT="0" marB="0"/>
                </a:tc>
                <a:extLst>
                  <a:ext uri="{0D108BD9-81ED-4DB2-BD59-A6C34878D82A}">
                    <a16:rowId xmlns:a16="http://schemas.microsoft.com/office/drawing/2014/main" val="1667967977"/>
                  </a:ext>
                </a:extLst>
              </a:tr>
              <a:tr h="1942169">
                <a:tc>
                  <a:txBody>
                    <a:bodyPr/>
                    <a:lstStyle/>
                    <a:p>
                      <a:pPr algn="just">
                        <a:lnSpc>
                          <a:spcPct val="150000"/>
                        </a:lnSpc>
                        <a:spcAft>
                          <a:spcPts val="800"/>
                        </a:spcAft>
                        <a:buNone/>
                      </a:pPr>
                      <a:r>
                        <a:rPr lang="en-US" sz="1050" kern="100" dirty="0">
                          <a:effectLst/>
                          <a:latin typeface="+mj-lt"/>
                        </a:rPr>
                        <a:t>De </a:t>
                      </a:r>
                      <a:r>
                        <a:rPr lang="en-US" sz="1050" kern="100" dirty="0">
                          <a:solidFill>
                            <a:srgbClr val="C00000"/>
                          </a:solidFill>
                          <a:effectLst/>
                          <a:latin typeface="+mj-lt"/>
                        </a:rPr>
                        <a:t>nigger woman </a:t>
                      </a:r>
                      <a:r>
                        <a:rPr lang="en-US" sz="1050" kern="100" dirty="0">
                          <a:effectLst/>
                          <a:latin typeface="+mj-lt"/>
                        </a:rPr>
                        <a:t>is de mule uh de world so fur as Ah can see (p.</a:t>
                      </a:r>
                      <a:endParaRPr lang="fr-BE" sz="1050" kern="100" dirty="0">
                        <a:effectLst/>
                        <a:latin typeface="+mj-lt"/>
                        <a:ea typeface="Aptos" panose="020B0004020202020204" pitchFamily="34" charset="0"/>
                      </a:endParaRPr>
                    </a:p>
                  </a:txBody>
                  <a:tcPr marL="60111" marR="60111" marT="0" marB="0"/>
                </a:tc>
                <a:tc>
                  <a:txBody>
                    <a:bodyPr/>
                    <a:lstStyle/>
                    <a:p>
                      <a:pPr algn="just">
                        <a:lnSpc>
                          <a:spcPct val="150000"/>
                        </a:lnSpc>
                        <a:spcAft>
                          <a:spcPts val="800"/>
                        </a:spcAft>
                        <a:buNone/>
                      </a:pPr>
                      <a:r>
                        <a:rPr lang="fr-FR" sz="1050" kern="100" dirty="0">
                          <a:effectLst/>
                          <a:latin typeface="+mj-lt"/>
                          <a:ea typeface="Aptos" panose="020B0004020202020204" pitchFamily="34" charset="0"/>
                        </a:rPr>
                        <a:t>Id</a:t>
                      </a:r>
                      <a:r>
                        <a:rPr lang="fr-BE" sz="1050" kern="100" dirty="0" err="1">
                          <a:effectLst/>
                          <a:latin typeface="+mj-lt"/>
                          <a:ea typeface="Aptos" panose="020B0004020202020204" pitchFamily="34" charset="0"/>
                        </a:rPr>
                        <a:t>entification</a:t>
                      </a:r>
                      <a:r>
                        <a:rPr lang="fr-BE" sz="1050" kern="100" dirty="0">
                          <a:effectLst/>
                          <a:latin typeface="+mj-lt"/>
                          <a:ea typeface="Aptos" panose="020B0004020202020204" pitchFamily="34" charset="0"/>
                        </a:rPr>
                        <a:t> (neutre)</a:t>
                      </a:r>
                    </a:p>
                  </a:txBody>
                  <a:tcPr marL="60111" marR="60111" marT="0" marB="0"/>
                </a:tc>
                <a:tc>
                  <a:txBody>
                    <a:bodyPr/>
                    <a:lstStyle/>
                    <a:p>
                      <a:pPr algn="just">
                        <a:lnSpc>
                          <a:spcPct val="150000"/>
                        </a:lnSpc>
                        <a:spcAft>
                          <a:spcPts val="800"/>
                        </a:spcAft>
                        <a:buNone/>
                      </a:pPr>
                      <a:r>
                        <a:rPr lang="en-US" sz="1050" kern="100" dirty="0">
                          <a:effectLst/>
                          <a:latin typeface="+mj-lt"/>
                        </a:rPr>
                        <a:t>Nanny (noire)</a:t>
                      </a:r>
                      <a:endParaRPr lang="fr-BE" sz="1050" kern="100" dirty="0">
                        <a:effectLst/>
                        <a:latin typeface="+mj-lt"/>
                        <a:ea typeface="Aptos" panose="020B0004020202020204" pitchFamily="34" charset="0"/>
                      </a:endParaRPr>
                    </a:p>
                  </a:txBody>
                  <a:tcPr marL="60111" marR="60111" marT="0" marB="0"/>
                </a:tc>
                <a:tc>
                  <a:txBody>
                    <a:bodyPr/>
                    <a:lstStyle/>
                    <a:p>
                      <a:pPr algn="just">
                        <a:lnSpc>
                          <a:spcPct val="150000"/>
                        </a:lnSpc>
                        <a:spcAft>
                          <a:spcPts val="800"/>
                        </a:spcAft>
                        <a:buNone/>
                      </a:pPr>
                      <a:r>
                        <a:rPr lang="en-US" sz="1050" kern="100" dirty="0">
                          <a:effectLst/>
                          <a:latin typeface="+mj-lt"/>
                        </a:rPr>
                        <a:t>Terme </a:t>
                      </a:r>
                      <a:r>
                        <a:rPr lang="en-US" sz="1050" kern="100" dirty="0" err="1">
                          <a:effectLst/>
                          <a:latin typeface="+mj-lt"/>
                        </a:rPr>
                        <a:t>générique</a:t>
                      </a:r>
                      <a:endParaRPr lang="fr-BE" sz="1050" kern="100" dirty="0">
                        <a:effectLst/>
                        <a:latin typeface="+mj-lt"/>
                        <a:ea typeface="Aptos" panose="020B0004020202020204" pitchFamily="34" charset="0"/>
                      </a:endParaRPr>
                    </a:p>
                  </a:txBody>
                  <a:tcPr marL="60111" marR="60111" marT="0" marB="0"/>
                </a:tc>
                <a:extLst>
                  <a:ext uri="{0D108BD9-81ED-4DB2-BD59-A6C34878D82A}">
                    <a16:rowId xmlns:a16="http://schemas.microsoft.com/office/drawing/2014/main" val="591784657"/>
                  </a:ext>
                </a:extLst>
              </a:tr>
              <a:tr h="1267924">
                <a:tc>
                  <a:txBody>
                    <a:bodyPr/>
                    <a:lstStyle/>
                    <a:p>
                      <a:pPr algn="just">
                        <a:lnSpc>
                          <a:spcPct val="150000"/>
                        </a:lnSpc>
                        <a:spcAft>
                          <a:spcPts val="800"/>
                        </a:spcAft>
                        <a:buNone/>
                      </a:pPr>
                      <a:r>
                        <a:rPr lang="en-US" sz="1050" kern="100" dirty="0">
                          <a:effectLst/>
                          <a:latin typeface="+mj-lt"/>
                        </a:rPr>
                        <a:t>Ah don't go in no </a:t>
                      </a:r>
                      <a:r>
                        <a:rPr lang="en-US" sz="1050" kern="100" dirty="0">
                          <a:solidFill>
                            <a:srgbClr val="C00000"/>
                          </a:solidFill>
                          <a:effectLst/>
                          <a:latin typeface="+mj-lt"/>
                        </a:rPr>
                        <a:t>nigger store </a:t>
                      </a:r>
                      <a:r>
                        <a:rPr lang="en-US" sz="1050" kern="100" dirty="0" err="1">
                          <a:effectLst/>
                          <a:latin typeface="+mj-lt"/>
                        </a:rPr>
                        <a:t>tuh</a:t>
                      </a:r>
                      <a:r>
                        <a:rPr lang="en-US" sz="1050" kern="100" dirty="0">
                          <a:effectLst/>
                          <a:latin typeface="+mj-lt"/>
                        </a:rPr>
                        <a:t> buy </a:t>
                      </a:r>
                      <a:r>
                        <a:rPr lang="en-US" sz="1050" kern="100" dirty="0" err="1">
                          <a:effectLst/>
                          <a:latin typeface="+mj-lt"/>
                        </a:rPr>
                        <a:t>nothin</a:t>
                      </a:r>
                      <a:r>
                        <a:rPr lang="en-US" sz="1050" kern="100" dirty="0">
                          <a:effectLst/>
                          <a:latin typeface="+mj-lt"/>
                        </a:rPr>
                        <a:t>' neither</a:t>
                      </a:r>
                      <a:endParaRPr lang="fr-BE" sz="1050" kern="100" dirty="0">
                        <a:effectLst/>
                        <a:latin typeface="+mj-lt"/>
                        <a:ea typeface="Aptos" panose="020B0004020202020204" pitchFamily="34" charset="0"/>
                      </a:endParaRPr>
                    </a:p>
                  </a:txBody>
                  <a:tcPr marL="60111" marR="60111" marT="0" marB="0"/>
                </a:tc>
                <a:tc>
                  <a:txBody>
                    <a:bodyPr/>
                    <a:lstStyle/>
                    <a:p>
                      <a:pPr algn="just">
                        <a:lnSpc>
                          <a:spcPct val="150000"/>
                        </a:lnSpc>
                        <a:spcAft>
                          <a:spcPts val="800"/>
                        </a:spcAft>
                        <a:buNone/>
                      </a:pPr>
                      <a:r>
                        <a:rPr lang="en-US" sz="1050" kern="100" dirty="0" err="1">
                          <a:effectLst/>
                          <a:latin typeface="+mj-lt"/>
                        </a:rPr>
                        <a:t>Désapprobation</a:t>
                      </a:r>
                      <a:endParaRPr lang="fr-BE" sz="1050" kern="100" dirty="0">
                        <a:effectLst/>
                        <a:latin typeface="+mj-lt"/>
                        <a:ea typeface="Aptos" panose="020B0004020202020204" pitchFamily="34" charset="0"/>
                      </a:endParaRPr>
                    </a:p>
                  </a:txBody>
                  <a:tcPr marL="60111" marR="60111" marT="0" marB="0"/>
                </a:tc>
                <a:tc>
                  <a:txBody>
                    <a:bodyPr/>
                    <a:lstStyle/>
                    <a:p>
                      <a:pPr algn="just">
                        <a:lnSpc>
                          <a:spcPct val="150000"/>
                        </a:lnSpc>
                        <a:spcAft>
                          <a:spcPts val="800"/>
                        </a:spcAft>
                        <a:buNone/>
                      </a:pPr>
                      <a:r>
                        <a:rPr lang="en-US" sz="1050" kern="100" dirty="0" err="1">
                          <a:effectLst/>
                          <a:latin typeface="+mj-lt"/>
                        </a:rPr>
                        <a:t>Mrs</a:t>
                      </a:r>
                      <a:r>
                        <a:rPr lang="en-US" sz="1050" kern="100" dirty="0">
                          <a:effectLst/>
                          <a:latin typeface="+mj-lt"/>
                        </a:rPr>
                        <a:t> Turner (noire)</a:t>
                      </a:r>
                      <a:endParaRPr lang="fr-BE" sz="1050" kern="100" dirty="0">
                        <a:effectLst/>
                        <a:latin typeface="+mj-lt"/>
                        <a:ea typeface="Aptos" panose="020B0004020202020204" pitchFamily="34" charset="0"/>
                      </a:endParaRPr>
                    </a:p>
                  </a:txBody>
                  <a:tcPr marL="60111" marR="60111" marT="0" marB="0"/>
                </a:tc>
                <a:tc>
                  <a:txBody>
                    <a:bodyPr/>
                    <a:lstStyle/>
                    <a:p>
                      <a:pPr algn="just">
                        <a:lnSpc>
                          <a:spcPct val="150000"/>
                        </a:lnSpc>
                        <a:spcAft>
                          <a:spcPts val="800"/>
                        </a:spcAft>
                        <a:buNone/>
                      </a:pPr>
                      <a:r>
                        <a:rPr lang="en-US" sz="1050" kern="100" dirty="0">
                          <a:effectLst/>
                          <a:latin typeface="+mj-lt"/>
                        </a:rPr>
                        <a:t>Terme </a:t>
                      </a:r>
                      <a:r>
                        <a:rPr lang="en-US" sz="1050" kern="100" dirty="0" err="1">
                          <a:effectLst/>
                          <a:latin typeface="+mj-lt"/>
                        </a:rPr>
                        <a:t>générique</a:t>
                      </a:r>
                      <a:endParaRPr lang="fr-BE" sz="1050" kern="100" dirty="0">
                        <a:effectLst/>
                        <a:latin typeface="+mj-lt"/>
                        <a:ea typeface="Aptos" panose="020B0004020202020204" pitchFamily="34" charset="0"/>
                      </a:endParaRPr>
                    </a:p>
                  </a:txBody>
                  <a:tcPr marL="60111" marR="60111" marT="0" marB="0"/>
                </a:tc>
                <a:extLst>
                  <a:ext uri="{0D108BD9-81ED-4DB2-BD59-A6C34878D82A}">
                    <a16:rowId xmlns:a16="http://schemas.microsoft.com/office/drawing/2014/main" val="2324554018"/>
                  </a:ext>
                </a:extLst>
              </a:tr>
              <a:tr h="1565366">
                <a:tc>
                  <a:txBody>
                    <a:bodyPr/>
                    <a:lstStyle/>
                    <a:p>
                      <a:pPr algn="just">
                        <a:lnSpc>
                          <a:spcPct val="150000"/>
                        </a:lnSpc>
                        <a:spcAft>
                          <a:spcPts val="800"/>
                        </a:spcAft>
                        <a:buNone/>
                      </a:pPr>
                      <a:r>
                        <a:rPr lang="en-US" sz="1050" kern="100" dirty="0">
                          <a:effectLst/>
                          <a:latin typeface="+mj-lt"/>
                        </a:rPr>
                        <a:t>Well, long as she don't shoot no white man she kin kill jus' as many </a:t>
                      </a:r>
                      <a:r>
                        <a:rPr lang="en-US" sz="1050" kern="100" dirty="0">
                          <a:solidFill>
                            <a:srgbClr val="C00000"/>
                          </a:solidFill>
                          <a:effectLst/>
                          <a:latin typeface="+mj-lt"/>
                        </a:rPr>
                        <a:t>niggers</a:t>
                      </a:r>
                      <a:r>
                        <a:rPr lang="en-US" sz="1050" kern="100" dirty="0">
                          <a:effectLst/>
                          <a:latin typeface="+mj-lt"/>
                        </a:rPr>
                        <a:t> as she please</a:t>
                      </a:r>
                    </a:p>
                    <a:p>
                      <a:pPr algn="just">
                        <a:lnSpc>
                          <a:spcPct val="150000"/>
                        </a:lnSpc>
                        <a:spcAft>
                          <a:spcPts val="800"/>
                        </a:spcAft>
                        <a:buNone/>
                      </a:pPr>
                      <a:endParaRPr lang="fr-BE" sz="1050" kern="100" dirty="0">
                        <a:effectLst/>
                        <a:latin typeface="+mj-lt"/>
                        <a:ea typeface="Aptos" panose="020B0004020202020204" pitchFamily="34" charset="0"/>
                      </a:endParaRPr>
                    </a:p>
                  </a:txBody>
                  <a:tcPr marL="60111" marR="60111" marT="0" marB="0"/>
                </a:tc>
                <a:tc>
                  <a:txBody>
                    <a:bodyPr/>
                    <a:lstStyle/>
                    <a:p>
                      <a:pPr algn="just">
                        <a:lnSpc>
                          <a:spcPct val="150000"/>
                        </a:lnSpc>
                        <a:spcAft>
                          <a:spcPts val="800"/>
                        </a:spcAft>
                        <a:buNone/>
                      </a:pPr>
                      <a:r>
                        <a:rPr lang="fr-BE" sz="1050" kern="100" dirty="0">
                          <a:effectLst/>
                          <a:latin typeface="+mj-lt"/>
                        </a:rPr>
                        <a:t>Identification (neutre)</a:t>
                      </a:r>
                      <a:endParaRPr lang="fr-BE" sz="1050" kern="100" dirty="0">
                        <a:effectLst/>
                        <a:latin typeface="+mj-lt"/>
                        <a:ea typeface="Aptos" panose="020B0004020202020204" pitchFamily="34" charset="0"/>
                      </a:endParaRPr>
                    </a:p>
                  </a:txBody>
                  <a:tcPr marL="60111" marR="60111" marT="0" marB="0"/>
                </a:tc>
                <a:tc>
                  <a:txBody>
                    <a:bodyPr/>
                    <a:lstStyle/>
                    <a:p>
                      <a:pPr algn="just">
                        <a:lnSpc>
                          <a:spcPct val="150000"/>
                        </a:lnSpc>
                        <a:spcAft>
                          <a:spcPts val="800"/>
                        </a:spcAft>
                        <a:buNone/>
                      </a:pPr>
                      <a:r>
                        <a:rPr lang="fr-BE" sz="1050" kern="100" dirty="0">
                          <a:effectLst/>
                          <a:latin typeface="+mj-lt"/>
                        </a:rPr>
                        <a:t>Spectateurs noirs </a:t>
                      </a:r>
                      <a:endParaRPr lang="fr-BE" sz="1050" kern="100" dirty="0">
                        <a:effectLst/>
                        <a:latin typeface="+mj-lt"/>
                        <a:ea typeface="Aptos" panose="020B0004020202020204" pitchFamily="34" charset="0"/>
                      </a:endParaRPr>
                    </a:p>
                  </a:txBody>
                  <a:tcPr marL="60111" marR="60111" marT="0" marB="0"/>
                </a:tc>
                <a:tc>
                  <a:txBody>
                    <a:bodyPr/>
                    <a:lstStyle/>
                    <a:p>
                      <a:pPr algn="just">
                        <a:lnSpc>
                          <a:spcPct val="150000"/>
                        </a:lnSpc>
                        <a:spcAft>
                          <a:spcPts val="800"/>
                        </a:spcAft>
                        <a:buNone/>
                      </a:pPr>
                      <a:r>
                        <a:rPr lang="en-US" sz="1050" kern="100" dirty="0">
                          <a:effectLst/>
                          <a:latin typeface="+mj-lt"/>
                        </a:rPr>
                        <a:t>Terme </a:t>
                      </a:r>
                      <a:r>
                        <a:rPr lang="en-US" sz="1050" kern="100" dirty="0" err="1">
                          <a:effectLst/>
                          <a:latin typeface="+mj-lt"/>
                        </a:rPr>
                        <a:t>générique</a:t>
                      </a:r>
                      <a:endParaRPr lang="fr-BE" sz="1050" kern="100" dirty="0">
                        <a:effectLst/>
                        <a:latin typeface="+mj-lt"/>
                        <a:ea typeface="Aptos" panose="020B0004020202020204" pitchFamily="34" charset="0"/>
                      </a:endParaRPr>
                    </a:p>
                  </a:txBody>
                  <a:tcPr marL="60111" marR="60111" marT="0" marB="0"/>
                </a:tc>
                <a:extLst>
                  <a:ext uri="{0D108BD9-81ED-4DB2-BD59-A6C34878D82A}">
                    <a16:rowId xmlns:a16="http://schemas.microsoft.com/office/drawing/2014/main" val="2033451575"/>
                  </a:ext>
                </a:extLst>
              </a:tr>
            </a:tbl>
          </a:graphicData>
        </a:graphic>
      </p:graphicFrame>
      <p:graphicFrame>
        <p:nvGraphicFramePr>
          <p:cNvPr id="9" name="Tableau 8">
            <a:extLst>
              <a:ext uri="{FF2B5EF4-FFF2-40B4-BE49-F238E27FC236}">
                <a16:creationId xmlns:a16="http://schemas.microsoft.com/office/drawing/2014/main" id="{677A2DC4-D8C1-D132-1DB6-193AD7EFE782}"/>
              </a:ext>
            </a:extLst>
          </p:cNvPr>
          <p:cNvGraphicFramePr>
            <a:graphicFrameLocks noGrp="1"/>
          </p:cNvGraphicFramePr>
          <p:nvPr>
            <p:extLst>
              <p:ext uri="{D42A27DB-BD31-4B8C-83A1-F6EECF244321}">
                <p14:modId xmlns:p14="http://schemas.microsoft.com/office/powerpoint/2010/main" val="1733389966"/>
              </p:ext>
            </p:extLst>
          </p:nvPr>
        </p:nvGraphicFramePr>
        <p:xfrm>
          <a:off x="6111242" y="1257301"/>
          <a:ext cx="5787390" cy="5210789"/>
        </p:xfrm>
        <a:graphic>
          <a:graphicData uri="http://schemas.openxmlformats.org/drawingml/2006/table">
            <a:tbl>
              <a:tblPr firstRow="1" firstCol="1" bandRow="1">
                <a:tableStyleId>{775DCB02-9BB8-47FD-8907-85C794F793BA}</a:tableStyleId>
              </a:tblPr>
              <a:tblGrid>
                <a:gridCol w="1626868">
                  <a:extLst>
                    <a:ext uri="{9D8B030D-6E8A-4147-A177-3AD203B41FA5}">
                      <a16:colId xmlns:a16="http://schemas.microsoft.com/office/drawing/2014/main" val="1038329223"/>
                    </a:ext>
                  </a:extLst>
                </a:gridCol>
                <a:gridCol w="845820">
                  <a:extLst>
                    <a:ext uri="{9D8B030D-6E8A-4147-A177-3AD203B41FA5}">
                      <a16:colId xmlns:a16="http://schemas.microsoft.com/office/drawing/2014/main" val="2027863011"/>
                    </a:ext>
                  </a:extLst>
                </a:gridCol>
                <a:gridCol w="822960">
                  <a:extLst>
                    <a:ext uri="{9D8B030D-6E8A-4147-A177-3AD203B41FA5}">
                      <a16:colId xmlns:a16="http://schemas.microsoft.com/office/drawing/2014/main" val="3976711618"/>
                    </a:ext>
                  </a:extLst>
                </a:gridCol>
                <a:gridCol w="2491742">
                  <a:extLst>
                    <a:ext uri="{9D8B030D-6E8A-4147-A177-3AD203B41FA5}">
                      <a16:colId xmlns:a16="http://schemas.microsoft.com/office/drawing/2014/main" val="1604781128"/>
                    </a:ext>
                  </a:extLst>
                </a:gridCol>
              </a:tblGrid>
              <a:tr h="449050">
                <a:tc>
                  <a:txBody>
                    <a:bodyPr/>
                    <a:lstStyle/>
                    <a:p>
                      <a:pPr algn="ctr">
                        <a:lnSpc>
                          <a:spcPct val="150000"/>
                        </a:lnSpc>
                        <a:spcAft>
                          <a:spcPts val="800"/>
                        </a:spcAft>
                        <a:buNone/>
                      </a:pPr>
                      <a:r>
                        <a:rPr lang="en-US" sz="1050" kern="100" cap="small" dirty="0">
                          <a:solidFill>
                            <a:schemeClr val="tx1"/>
                          </a:solidFill>
                          <a:effectLst/>
                        </a:rPr>
                        <a:t>Relation</a:t>
                      </a:r>
                      <a:endParaRPr lang="fr-BE" sz="1050" kern="100" dirty="0">
                        <a:solidFill>
                          <a:schemeClr val="tx1"/>
                        </a:solidFill>
                        <a:effectLst/>
                        <a:latin typeface="Times New Roman" panose="02020603050405020304" pitchFamily="18" charset="0"/>
                        <a:ea typeface="Aptos" panose="020B0004020202020204" pitchFamily="34" charset="0"/>
                      </a:endParaRPr>
                    </a:p>
                  </a:txBody>
                  <a:tcPr marL="57688" marR="57688" marT="0" marB="0"/>
                </a:tc>
                <a:tc>
                  <a:txBody>
                    <a:bodyPr/>
                    <a:lstStyle/>
                    <a:p>
                      <a:pPr algn="ctr">
                        <a:lnSpc>
                          <a:spcPct val="150000"/>
                        </a:lnSpc>
                        <a:spcAft>
                          <a:spcPts val="800"/>
                        </a:spcAft>
                        <a:buNone/>
                      </a:pPr>
                      <a:r>
                        <a:rPr lang="en-US" sz="1050" kern="100" cap="small" dirty="0">
                          <a:solidFill>
                            <a:schemeClr val="tx1"/>
                          </a:solidFill>
                          <a:effectLst/>
                        </a:rPr>
                        <a:t>Trad. (1996)</a:t>
                      </a:r>
                      <a:endParaRPr lang="fr-BE" sz="1050" kern="100" dirty="0">
                        <a:solidFill>
                          <a:schemeClr val="tx1"/>
                        </a:solidFill>
                        <a:effectLst/>
                        <a:latin typeface="Times New Roman" panose="02020603050405020304" pitchFamily="18" charset="0"/>
                        <a:ea typeface="Aptos" panose="020B0004020202020204" pitchFamily="34" charset="0"/>
                      </a:endParaRPr>
                    </a:p>
                  </a:txBody>
                  <a:tcPr marL="57688" marR="57688" marT="0" marB="0"/>
                </a:tc>
                <a:tc>
                  <a:txBody>
                    <a:bodyPr/>
                    <a:lstStyle/>
                    <a:p>
                      <a:pPr algn="ctr">
                        <a:lnSpc>
                          <a:spcPct val="150000"/>
                        </a:lnSpc>
                        <a:spcAft>
                          <a:spcPts val="800"/>
                        </a:spcAft>
                        <a:buNone/>
                      </a:pPr>
                      <a:r>
                        <a:rPr lang="en-US" sz="1050" kern="100" cap="small" dirty="0" err="1">
                          <a:solidFill>
                            <a:schemeClr val="tx1"/>
                          </a:solidFill>
                          <a:effectLst/>
                        </a:rPr>
                        <a:t>Retrad</a:t>
                      </a:r>
                      <a:r>
                        <a:rPr lang="en-US" sz="1050" kern="100" cap="small" dirty="0">
                          <a:solidFill>
                            <a:schemeClr val="tx1"/>
                          </a:solidFill>
                          <a:effectLst/>
                        </a:rPr>
                        <a:t>. (2018)</a:t>
                      </a:r>
                      <a:endParaRPr lang="fr-BE" sz="1050" kern="100" dirty="0">
                        <a:solidFill>
                          <a:schemeClr val="tx1"/>
                        </a:solidFill>
                        <a:effectLst/>
                        <a:latin typeface="Times New Roman" panose="02020603050405020304" pitchFamily="18" charset="0"/>
                        <a:ea typeface="Aptos" panose="020B0004020202020204" pitchFamily="34" charset="0"/>
                      </a:endParaRPr>
                    </a:p>
                  </a:txBody>
                  <a:tcPr marL="57688" marR="57688" marT="0" marB="0"/>
                </a:tc>
                <a:tc>
                  <a:txBody>
                    <a:bodyPr/>
                    <a:lstStyle/>
                    <a:p>
                      <a:pPr algn="ctr">
                        <a:lnSpc>
                          <a:spcPct val="150000"/>
                        </a:lnSpc>
                        <a:spcAft>
                          <a:spcPts val="800"/>
                        </a:spcAft>
                        <a:buNone/>
                      </a:pPr>
                      <a:r>
                        <a:rPr lang="en-US" sz="1050" kern="100" cap="small" dirty="0" err="1">
                          <a:solidFill>
                            <a:schemeClr val="tx1"/>
                          </a:solidFill>
                          <a:effectLst/>
                        </a:rPr>
                        <a:t>différences</a:t>
                      </a:r>
                      <a:endParaRPr lang="fr-BE" sz="1050" kern="100" dirty="0">
                        <a:solidFill>
                          <a:schemeClr val="tx1"/>
                        </a:solidFill>
                        <a:effectLst/>
                        <a:latin typeface="Times New Roman" panose="02020603050405020304" pitchFamily="18" charset="0"/>
                        <a:ea typeface="Aptos" panose="020B0004020202020204" pitchFamily="34" charset="0"/>
                      </a:endParaRPr>
                    </a:p>
                  </a:txBody>
                  <a:tcPr marL="57688" marR="57688" marT="0" marB="0"/>
                </a:tc>
                <a:extLst>
                  <a:ext uri="{0D108BD9-81ED-4DB2-BD59-A6C34878D82A}">
                    <a16:rowId xmlns:a16="http://schemas.microsoft.com/office/drawing/2014/main" val="1173184580"/>
                  </a:ext>
                </a:extLst>
              </a:tr>
              <a:tr h="1919330">
                <a:tc>
                  <a:txBody>
                    <a:bodyPr/>
                    <a:lstStyle/>
                    <a:p>
                      <a:pPr algn="just">
                        <a:lnSpc>
                          <a:spcPct val="150000"/>
                        </a:lnSpc>
                        <a:spcAft>
                          <a:spcPts val="800"/>
                        </a:spcAft>
                        <a:buNone/>
                      </a:pPr>
                      <a:r>
                        <a:rPr lang="fr-BE" sz="1050" b="1" kern="100" dirty="0">
                          <a:effectLst/>
                        </a:rPr>
                        <a:t>Locuteur ⊆ Référent </a:t>
                      </a:r>
                    </a:p>
                    <a:p>
                      <a:pPr algn="just">
                        <a:lnSpc>
                          <a:spcPct val="150000"/>
                        </a:lnSpc>
                        <a:spcAft>
                          <a:spcPts val="800"/>
                        </a:spcAft>
                        <a:buNone/>
                      </a:pPr>
                      <a:r>
                        <a:rPr lang="fr-BE" sz="1050" b="0" kern="100" dirty="0">
                          <a:effectLst/>
                        </a:rPr>
                        <a:t>Femme noire ⊆ Femmes noires</a:t>
                      </a:r>
                      <a:endParaRPr lang="fr-BE" sz="1050" b="0" kern="100" dirty="0">
                        <a:effectLst/>
                        <a:latin typeface="Times New Roman" panose="02020603050405020304" pitchFamily="18" charset="0"/>
                        <a:ea typeface="Aptos" panose="020B0004020202020204" pitchFamily="34" charset="0"/>
                      </a:endParaRPr>
                    </a:p>
                  </a:txBody>
                  <a:tcPr marL="57688" marR="57688" marT="0" marB="0"/>
                </a:tc>
                <a:tc>
                  <a:txBody>
                    <a:bodyPr/>
                    <a:lstStyle/>
                    <a:p>
                      <a:pPr algn="just">
                        <a:lnSpc>
                          <a:spcPct val="150000"/>
                        </a:lnSpc>
                        <a:spcAft>
                          <a:spcPts val="800"/>
                        </a:spcAft>
                        <a:buNone/>
                      </a:pPr>
                      <a:r>
                        <a:rPr lang="en-US" sz="1050" b="1" kern="100" dirty="0" err="1">
                          <a:effectLst/>
                        </a:rPr>
                        <a:t>négresses</a:t>
                      </a:r>
                      <a:endParaRPr lang="fr-BE" sz="1050" b="1" kern="100" dirty="0">
                        <a:effectLst/>
                        <a:latin typeface="Times New Roman" panose="02020603050405020304" pitchFamily="18" charset="0"/>
                        <a:ea typeface="Aptos" panose="020B0004020202020204" pitchFamily="34" charset="0"/>
                      </a:endParaRPr>
                    </a:p>
                  </a:txBody>
                  <a:tcPr marL="57688" marR="57688" marT="0" marB="0"/>
                </a:tc>
                <a:tc>
                  <a:txBody>
                    <a:bodyPr/>
                    <a:lstStyle/>
                    <a:p>
                      <a:pPr algn="just">
                        <a:lnSpc>
                          <a:spcPct val="150000"/>
                        </a:lnSpc>
                        <a:spcAft>
                          <a:spcPts val="800"/>
                        </a:spcAft>
                        <a:buNone/>
                      </a:pPr>
                      <a:r>
                        <a:rPr lang="en-US" sz="1050" b="1" kern="100" dirty="0">
                          <a:effectLst/>
                        </a:rPr>
                        <a:t>femme </a:t>
                      </a:r>
                      <a:r>
                        <a:rPr lang="en-US" sz="1050" b="1" kern="100" dirty="0" err="1">
                          <a:effectLst/>
                        </a:rPr>
                        <a:t>nègue</a:t>
                      </a:r>
                      <a:endParaRPr lang="fr-BE" sz="1050" b="1" kern="100" dirty="0">
                        <a:effectLst/>
                        <a:latin typeface="Times New Roman" panose="02020603050405020304" pitchFamily="18" charset="0"/>
                        <a:ea typeface="Aptos" panose="020B0004020202020204" pitchFamily="34" charset="0"/>
                      </a:endParaRPr>
                    </a:p>
                  </a:txBody>
                  <a:tcPr marL="57688" marR="57688" marT="0" marB="0"/>
                </a:tc>
                <a:tc>
                  <a:txBody>
                    <a:bodyPr/>
                    <a:lstStyle/>
                    <a:p>
                      <a:pPr algn="just">
                        <a:lnSpc>
                          <a:spcPct val="150000"/>
                        </a:lnSpc>
                        <a:spcAft>
                          <a:spcPts val="800"/>
                        </a:spcAft>
                        <a:buNone/>
                      </a:pPr>
                      <a:r>
                        <a:rPr lang="fr-BE" sz="1050" kern="100" dirty="0">
                          <a:effectLst/>
                        </a:rPr>
                        <a:t>Trad. : féminin de « nègre », pas de vernaculaire</a:t>
                      </a:r>
                    </a:p>
                    <a:p>
                      <a:pPr algn="just">
                        <a:lnSpc>
                          <a:spcPct val="150000"/>
                        </a:lnSpc>
                        <a:spcAft>
                          <a:spcPts val="800"/>
                        </a:spcAft>
                        <a:buNone/>
                      </a:pPr>
                      <a:r>
                        <a:rPr lang="fr-BE" sz="1050" kern="100" dirty="0" err="1">
                          <a:effectLst/>
                        </a:rPr>
                        <a:t>Retrad</a:t>
                      </a:r>
                      <a:r>
                        <a:rPr lang="fr-BE" sz="1050" kern="100" dirty="0">
                          <a:effectLst/>
                        </a:rPr>
                        <a:t>. : nom féminin + nom « nègre » en vernaculaire utilisé comme adj.,</a:t>
                      </a:r>
                    </a:p>
                    <a:p>
                      <a:pPr algn="just">
                        <a:lnSpc>
                          <a:spcPct val="150000"/>
                        </a:lnSpc>
                        <a:spcAft>
                          <a:spcPts val="800"/>
                        </a:spcAft>
                        <a:buNone/>
                      </a:pPr>
                      <a:r>
                        <a:rPr lang="fr-BE" sz="1050" kern="100" dirty="0">
                          <a:effectLst/>
                          <a:latin typeface="+mj-lt"/>
                          <a:ea typeface="Aptos" panose="020B0004020202020204" pitchFamily="34" charset="0"/>
                        </a:rPr>
                        <a:t>+ traduction au pluriel et retraduction au singulier</a:t>
                      </a:r>
                    </a:p>
                  </a:txBody>
                  <a:tcPr marL="57688" marR="57688" marT="0" marB="0"/>
                </a:tc>
                <a:extLst>
                  <a:ext uri="{0D108BD9-81ED-4DB2-BD59-A6C34878D82A}">
                    <a16:rowId xmlns:a16="http://schemas.microsoft.com/office/drawing/2014/main" val="1557347580"/>
                  </a:ext>
                </a:extLst>
              </a:tr>
              <a:tr h="1284466">
                <a:tc>
                  <a:txBody>
                    <a:bodyPr/>
                    <a:lstStyle/>
                    <a:p>
                      <a:pPr algn="just">
                        <a:lnSpc>
                          <a:spcPct val="150000"/>
                        </a:lnSpc>
                        <a:spcAft>
                          <a:spcPts val="800"/>
                        </a:spcAft>
                        <a:buNone/>
                      </a:pPr>
                      <a:r>
                        <a:rPr lang="en-US" sz="1050" b="1" kern="100" dirty="0">
                          <a:effectLst/>
                        </a:rPr>
                        <a:t>Cas un peu particulier </a:t>
                      </a:r>
                      <a:r>
                        <a:rPr lang="en-US" sz="1050" b="0" kern="100" dirty="0">
                          <a:effectLst/>
                        </a:rPr>
                        <a:t>: </a:t>
                      </a:r>
                      <a:r>
                        <a:rPr lang="en-US" sz="1050" b="0" kern="100" dirty="0" err="1">
                          <a:effectLst/>
                        </a:rPr>
                        <a:t>elle</a:t>
                      </a:r>
                      <a:r>
                        <a:rPr lang="en-US" sz="1050" b="0" kern="100" dirty="0">
                          <a:effectLst/>
                        </a:rPr>
                        <a:t> ne se </a:t>
                      </a:r>
                      <a:r>
                        <a:rPr lang="en-US" sz="1050" b="0" kern="100" dirty="0" err="1">
                          <a:effectLst/>
                        </a:rPr>
                        <a:t>considère</a:t>
                      </a:r>
                      <a:r>
                        <a:rPr lang="en-US" sz="1050" b="0" kern="100" dirty="0">
                          <a:effectLst/>
                        </a:rPr>
                        <a:t> pas </a:t>
                      </a:r>
                      <a:r>
                        <a:rPr lang="en-US" sz="1050" b="0" kern="100" dirty="0" err="1">
                          <a:effectLst/>
                        </a:rPr>
                        <a:t>comme</a:t>
                      </a:r>
                      <a:r>
                        <a:rPr lang="en-US" sz="1050" b="0" kern="100" dirty="0">
                          <a:effectLst/>
                        </a:rPr>
                        <a:t> </a:t>
                      </a:r>
                      <a:r>
                        <a:rPr lang="en-US" sz="1050" b="0" kern="100" dirty="0" err="1">
                          <a:effectLst/>
                        </a:rPr>
                        <a:t>étant</a:t>
                      </a:r>
                      <a:r>
                        <a:rPr lang="en-US" sz="1050" b="0" kern="100" dirty="0">
                          <a:effectLst/>
                        </a:rPr>
                        <a:t> noire, </a:t>
                      </a:r>
                      <a:r>
                        <a:rPr lang="en-US" sz="1050" b="0" kern="100" dirty="0" err="1">
                          <a:effectLst/>
                        </a:rPr>
                        <a:t>mais</a:t>
                      </a:r>
                      <a:r>
                        <a:rPr lang="en-US" sz="1050" b="0" kern="100" dirty="0">
                          <a:effectLst/>
                        </a:rPr>
                        <a:t> </a:t>
                      </a:r>
                      <a:r>
                        <a:rPr lang="en-US" sz="1050" b="0" kern="100" dirty="0" err="1">
                          <a:effectLst/>
                        </a:rPr>
                        <a:t>comme</a:t>
                      </a:r>
                      <a:r>
                        <a:rPr lang="en-US" sz="1050" b="0" kern="100" dirty="0">
                          <a:effectLst/>
                        </a:rPr>
                        <a:t> supérieure</a:t>
                      </a:r>
                      <a:endParaRPr lang="fr-BE" sz="1050" b="0" kern="100" dirty="0">
                        <a:effectLst/>
                        <a:latin typeface="Times New Roman" panose="02020603050405020304" pitchFamily="18" charset="0"/>
                        <a:ea typeface="Aptos" panose="020B0004020202020204" pitchFamily="34" charset="0"/>
                      </a:endParaRPr>
                    </a:p>
                  </a:txBody>
                  <a:tcPr marL="57688" marR="57688" marT="0" marB="0"/>
                </a:tc>
                <a:tc>
                  <a:txBody>
                    <a:bodyPr/>
                    <a:lstStyle/>
                    <a:p>
                      <a:pPr algn="just">
                        <a:lnSpc>
                          <a:spcPct val="150000"/>
                        </a:lnSpc>
                        <a:spcAft>
                          <a:spcPts val="800"/>
                        </a:spcAft>
                        <a:buNone/>
                      </a:pPr>
                      <a:r>
                        <a:rPr lang="en-US" sz="1050" b="1" kern="100" dirty="0" err="1">
                          <a:effectLst/>
                        </a:rPr>
                        <a:t>nèg</a:t>
                      </a:r>
                      <a:r>
                        <a:rPr lang="en-US" sz="1050" b="1" kern="100" dirty="0">
                          <a:effectLst/>
                        </a:rPr>
                        <a:t>’</a:t>
                      </a:r>
                      <a:endParaRPr lang="fr-BE" sz="1050" b="1" kern="100" dirty="0">
                        <a:effectLst/>
                        <a:latin typeface="Times New Roman" panose="02020603050405020304" pitchFamily="18" charset="0"/>
                        <a:ea typeface="Aptos" panose="020B0004020202020204" pitchFamily="34" charset="0"/>
                      </a:endParaRPr>
                    </a:p>
                  </a:txBody>
                  <a:tcPr marL="57688" marR="57688" marT="0" marB="0"/>
                </a:tc>
                <a:tc>
                  <a:txBody>
                    <a:bodyPr/>
                    <a:lstStyle/>
                    <a:p>
                      <a:pPr algn="just">
                        <a:lnSpc>
                          <a:spcPct val="150000"/>
                        </a:lnSpc>
                        <a:spcAft>
                          <a:spcPts val="800"/>
                        </a:spcAft>
                        <a:buNone/>
                      </a:pPr>
                      <a:r>
                        <a:rPr lang="en-US" sz="1050" b="1" kern="100" dirty="0">
                          <a:effectLst/>
                        </a:rPr>
                        <a:t>noirs</a:t>
                      </a:r>
                      <a:endParaRPr lang="fr-BE" sz="1050" b="1" kern="100" dirty="0">
                        <a:effectLst/>
                        <a:latin typeface="Times New Roman" panose="02020603050405020304" pitchFamily="18" charset="0"/>
                        <a:ea typeface="Aptos" panose="020B0004020202020204" pitchFamily="34" charset="0"/>
                      </a:endParaRPr>
                    </a:p>
                  </a:txBody>
                  <a:tcPr marL="57688" marR="57688" marT="0" marB="0"/>
                </a:tc>
                <a:tc>
                  <a:txBody>
                    <a:bodyPr/>
                    <a:lstStyle/>
                    <a:p>
                      <a:pPr algn="just">
                        <a:lnSpc>
                          <a:spcPct val="150000"/>
                        </a:lnSpc>
                        <a:spcAft>
                          <a:spcPts val="800"/>
                        </a:spcAft>
                        <a:buNone/>
                      </a:pPr>
                      <a:r>
                        <a:rPr lang="en-US" sz="1050" kern="100" dirty="0">
                          <a:effectLst/>
                          <a:latin typeface="+mj-lt"/>
                          <a:ea typeface="Aptos" panose="020B0004020202020204" pitchFamily="34" charset="0"/>
                        </a:rPr>
                        <a:t>Trad. : </a:t>
                      </a:r>
                      <a:r>
                        <a:rPr lang="en-US" sz="1050" kern="100" dirty="0" err="1">
                          <a:effectLst/>
                          <a:latin typeface="+mj-lt"/>
                          <a:ea typeface="Aptos" panose="020B0004020202020204" pitchFamily="34" charset="0"/>
                        </a:rPr>
                        <a:t>vernaculaire</a:t>
                      </a:r>
                      <a:r>
                        <a:rPr lang="en-US" sz="1050" kern="100" dirty="0">
                          <a:effectLst/>
                          <a:latin typeface="+mj-lt"/>
                          <a:ea typeface="Aptos" panose="020B0004020202020204" pitchFamily="34" charset="0"/>
                        </a:rPr>
                        <a:t> </a:t>
                      </a:r>
                      <a:r>
                        <a:rPr lang="fr-FR" sz="1050" kern="100" noProof="0" dirty="0">
                          <a:effectLst/>
                          <a:latin typeface="+mj-lt"/>
                          <a:ea typeface="Aptos" panose="020B0004020202020204" pitchFamily="34" charset="0"/>
                        </a:rPr>
                        <a:t>de « nègre »</a:t>
                      </a:r>
                    </a:p>
                    <a:p>
                      <a:pPr marL="0" marR="0" lvl="0" indent="0" algn="just" defTabSz="914400" rtl="0" eaLnBrk="1" fontAlgn="auto" latinLnBrk="0" hangingPunct="1">
                        <a:lnSpc>
                          <a:spcPct val="150000"/>
                        </a:lnSpc>
                        <a:spcBef>
                          <a:spcPts val="0"/>
                        </a:spcBef>
                        <a:spcAft>
                          <a:spcPts val="800"/>
                        </a:spcAft>
                        <a:buClrTx/>
                        <a:buSzTx/>
                        <a:buFontTx/>
                        <a:buNone/>
                        <a:tabLst/>
                        <a:defRPr/>
                      </a:pPr>
                      <a:r>
                        <a:rPr lang="en-US" sz="1050" kern="100" dirty="0" err="1">
                          <a:effectLst/>
                          <a:latin typeface="+mj-lt"/>
                          <a:ea typeface="Aptos" panose="020B0004020202020204" pitchFamily="34" charset="0"/>
                        </a:rPr>
                        <a:t>Retrad</a:t>
                      </a:r>
                      <a:r>
                        <a:rPr lang="en-US" sz="1050" kern="100" dirty="0">
                          <a:effectLst/>
                          <a:latin typeface="+mj-lt"/>
                          <a:ea typeface="Aptos" panose="020B0004020202020204" pitchFamily="34" charset="0"/>
                        </a:rPr>
                        <a:t>. : choix d’un </a:t>
                      </a:r>
                      <a:r>
                        <a:rPr lang="en-US" sz="1050" kern="100" dirty="0" err="1">
                          <a:effectLst/>
                          <a:latin typeface="+mj-lt"/>
                          <a:ea typeface="Aptos" panose="020B0004020202020204" pitchFamily="34" charset="0"/>
                        </a:rPr>
                        <a:t>terme</a:t>
                      </a:r>
                      <a:r>
                        <a:rPr lang="en-US" sz="1050" kern="100" dirty="0">
                          <a:effectLst/>
                          <a:latin typeface="+mj-lt"/>
                          <a:ea typeface="Aptos" panose="020B0004020202020204" pitchFamily="34" charset="0"/>
                        </a:rPr>
                        <a:t> plus </a:t>
                      </a:r>
                      <a:r>
                        <a:rPr lang="fr-FR" sz="1050" kern="100" noProof="0" dirty="0">
                          <a:solidFill>
                            <a:schemeClr val="dk1"/>
                          </a:solidFill>
                          <a:effectLst/>
                          <a:latin typeface="+mn-lt"/>
                          <a:ea typeface="Aptos" panose="020B0004020202020204" pitchFamily="34" charset="0"/>
                          <a:cs typeface="+mn-cs"/>
                        </a:rPr>
                        <a:t> « </a:t>
                      </a:r>
                      <a:r>
                        <a:rPr lang="fr-FR" sz="1050" kern="100" noProof="0" dirty="0">
                          <a:effectLst/>
                          <a:latin typeface="+mj-lt"/>
                          <a:ea typeface="Aptos" panose="020B0004020202020204" pitchFamily="34" charset="0"/>
                        </a:rPr>
                        <a:t>politiquement correct </a:t>
                      </a:r>
                      <a:r>
                        <a:rPr lang="fr-FR" sz="1050" kern="100" noProof="0" dirty="0">
                          <a:solidFill>
                            <a:schemeClr val="dk1"/>
                          </a:solidFill>
                          <a:effectLst/>
                          <a:latin typeface="+mn-lt"/>
                          <a:ea typeface="Aptos" panose="020B0004020202020204" pitchFamily="34" charset="0"/>
                          <a:cs typeface="+mn-cs"/>
                        </a:rPr>
                        <a:t>»</a:t>
                      </a:r>
                      <a:r>
                        <a:rPr lang="fr-FR" sz="1050" kern="100" noProof="0" dirty="0">
                          <a:effectLst/>
                          <a:latin typeface="+mj-lt"/>
                          <a:ea typeface="Aptos" panose="020B0004020202020204" pitchFamily="34" charset="0"/>
                        </a:rPr>
                        <a:t>, </a:t>
                      </a:r>
                      <a:r>
                        <a:rPr lang="en-US" sz="1050" kern="100" noProof="0" dirty="0" err="1">
                          <a:effectLst/>
                          <a:latin typeface="+mj-lt"/>
                          <a:ea typeface="Aptos" panose="020B0004020202020204" pitchFamily="34" charset="0"/>
                        </a:rPr>
                        <a:t>moins</a:t>
                      </a:r>
                      <a:r>
                        <a:rPr lang="en-US" sz="1050" kern="100" dirty="0">
                          <a:effectLst/>
                          <a:latin typeface="+mj-lt"/>
                          <a:ea typeface="Aptos" panose="020B0004020202020204" pitchFamily="34" charset="0"/>
                        </a:rPr>
                        <a:t> </a:t>
                      </a:r>
                      <a:r>
                        <a:rPr lang="en-US" sz="1050" kern="100" dirty="0" err="1">
                          <a:effectLst/>
                          <a:latin typeface="+mj-lt"/>
                          <a:ea typeface="Aptos" panose="020B0004020202020204" pitchFamily="34" charset="0"/>
                        </a:rPr>
                        <a:t>l’idée</a:t>
                      </a:r>
                      <a:r>
                        <a:rPr lang="en-US" sz="1050" kern="100" dirty="0">
                          <a:effectLst/>
                          <a:latin typeface="+mj-lt"/>
                          <a:ea typeface="Aptos" panose="020B0004020202020204" pitchFamily="34" charset="0"/>
                        </a:rPr>
                        <a:t> de </a:t>
                      </a:r>
                      <a:r>
                        <a:rPr lang="en-US" sz="1050" kern="100" dirty="0" err="1">
                          <a:effectLst/>
                          <a:latin typeface="+mj-lt"/>
                          <a:ea typeface="Aptos" panose="020B0004020202020204" pitchFamily="34" charset="0"/>
                        </a:rPr>
                        <a:t>mépris</a:t>
                      </a:r>
                      <a:endParaRPr lang="fr-BE" sz="1050" kern="100" dirty="0">
                        <a:effectLst/>
                        <a:latin typeface="+mj-lt"/>
                        <a:ea typeface="Aptos" panose="020B0004020202020204" pitchFamily="34" charset="0"/>
                      </a:endParaRPr>
                    </a:p>
                  </a:txBody>
                  <a:tcPr marL="57688" marR="57688" marT="0" marB="0"/>
                </a:tc>
                <a:extLst>
                  <a:ext uri="{0D108BD9-81ED-4DB2-BD59-A6C34878D82A}">
                    <a16:rowId xmlns:a16="http://schemas.microsoft.com/office/drawing/2014/main" val="4255205709"/>
                  </a:ext>
                </a:extLst>
              </a:tr>
              <a:tr h="1555889">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fr-BE" sz="1050" b="1" kern="100" dirty="0">
                          <a:effectLst/>
                        </a:rPr>
                        <a:t>Locuteur ⊆ Référent </a:t>
                      </a:r>
                    </a:p>
                    <a:p>
                      <a:pPr algn="just">
                        <a:lnSpc>
                          <a:spcPct val="150000"/>
                        </a:lnSpc>
                        <a:spcAft>
                          <a:spcPts val="800"/>
                        </a:spcAft>
                        <a:buNone/>
                      </a:pPr>
                      <a:r>
                        <a:rPr lang="fr-BE" sz="1050" b="0" kern="100" dirty="0">
                          <a:effectLst/>
                          <a:latin typeface="+mj-lt"/>
                          <a:ea typeface="Aptos" panose="020B0004020202020204" pitchFamily="34" charset="0"/>
                        </a:rPr>
                        <a:t>Homme noir </a:t>
                      </a:r>
                      <a:r>
                        <a:rPr lang="fr-BE" sz="1050" b="0" kern="100" dirty="0">
                          <a:effectLst/>
                          <a:latin typeface="+mj-lt"/>
                        </a:rPr>
                        <a:t>⊆ Hommes noirs</a:t>
                      </a:r>
                      <a:endParaRPr lang="fr-BE" sz="1050" b="0" kern="100" dirty="0">
                        <a:effectLst/>
                        <a:latin typeface="+mj-lt"/>
                        <a:ea typeface="Aptos" panose="020B0004020202020204" pitchFamily="34" charset="0"/>
                      </a:endParaRPr>
                    </a:p>
                  </a:txBody>
                  <a:tcPr marL="57688" marR="57688" marT="0" marB="0"/>
                </a:tc>
                <a:tc>
                  <a:txBody>
                    <a:bodyPr/>
                    <a:lstStyle/>
                    <a:p>
                      <a:pPr algn="just">
                        <a:lnSpc>
                          <a:spcPct val="150000"/>
                        </a:lnSpc>
                        <a:spcAft>
                          <a:spcPts val="800"/>
                        </a:spcAft>
                        <a:buNone/>
                      </a:pPr>
                      <a:r>
                        <a:rPr lang="en-US" sz="1050" b="1" kern="100" dirty="0" err="1">
                          <a:effectLst/>
                        </a:rPr>
                        <a:t>Nèg</a:t>
                      </a:r>
                      <a:r>
                        <a:rPr lang="en-US" sz="1050" kern="100" dirty="0">
                          <a:effectLst/>
                        </a:rPr>
                        <a:t>’</a:t>
                      </a:r>
                      <a:endParaRPr lang="fr-BE" sz="1050" kern="100" dirty="0">
                        <a:effectLst/>
                        <a:latin typeface="Times New Roman" panose="02020603050405020304" pitchFamily="18" charset="0"/>
                        <a:ea typeface="Aptos" panose="020B0004020202020204" pitchFamily="34" charset="0"/>
                      </a:endParaRPr>
                    </a:p>
                  </a:txBody>
                  <a:tcPr marL="57688" marR="57688" marT="0" marB="0"/>
                </a:tc>
                <a:tc>
                  <a:txBody>
                    <a:bodyPr/>
                    <a:lstStyle/>
                    <a:p>
                      <a:pPr algn="just">
                        <a:lnSpc>
                          <a:spcPct val="150000"/>
                        </a:lnSpc>
                        <a:spcAft>
                          <a:spcPts val="800"/>
                        </a:spcAft>
                        <a:buNone/>
                      </a:pPr>
                      <a:r>
                        <a:rPr lang="en-US" sz="1050" b="1" kern="100" dirty="0" err="1">
                          <a:effectLst/>
                        </a:rPr>
                        <a:t>nègues</a:t>
                      </a:r>
                      <a:endParaRPr lang="fr-BE" sz="1050" b="1" kern="100" dirty="0">
                        <a:effectLst/>
                        <a:latin typeface="Times New Roman" panose="02020603050405020304" pitchFamily="18" charset="0"/>
                        <a:ea typeface="Aptos" panose="020B0004020202020204" pitchFamily="34" charset="0"/>
                      </a:endParaRPr>
                    </a:p>
                  </a:txBody>
                  <a:tcPr marL="57688" marR="57688" marT="0" marB="0"/>
                </a:tc>
                <a:tc>
                  <a:txBody>
                    <a:bodyPr/>
                    <a:lstStyle/>
                    <a:p>
                      <a:pPr algn="just">
                        <a:lnSpc>
                          <a:spcPct val="150000"/>
                        </a:lnSpc>
                        <a:spcAft>
                          <a:spcPts val="800"/>
                        </a:spcAft>
                        <a:buNone/>
                      </a:pPr>
                      <a:r>
                        <a:rPr lang="fr-BE" sz="1050" kern="100" dirty="0">
                          <a:effectLst/>
                        </a:rPr>
                        <a:t>Trad. : emploi du vernaculaire, mais apparition soudaine d’une majuscule</a:t>
                      </a:r>
                    </a:p>
                    <a:p>
                      <a:pPr algn="just">
                        <a:lnSpc>
                          <a:spcPct val="150000"/>
                        </a:lnSpc>
                        <a:spcAft>
                          <a:spcPts val="800"/>
                        </a:spcAft>
                        <a:buNone/>
                      </a:pPr>
                      <a:r>
                        <a:rPr lang="fr-BE" sz="1050" kern="100" dirty="0" err="1">
                          <a:effectLst/>
                        </a:rPr>
                        <a:t>Retrad</a:t>
                      </a:r>
                      <a:r>
                        <a:rPr lang="fr-BE" sz="1050" kern="100" dirty="0">
                          <a:effectLst/>
                        </a:rPr>
                        <a:t>. : emploi du vernaculaire, mais minuscule</a:t>
                      </a:r>
                    </a:p>
                    <a:p>
                      <a:pPr algn="just">
                        <a:lnSpc>
                          <a:spcPct val="150000"/>
                        </a:lnSpc>
                        <a:spcAft>
                          <a:spcPts val="800"/>
                        </a:spcAft>
                        <a:buNone/>
                      </a:pPr>
                      <a:endParaRPr lang="fr-BE" sz="1050" kern="100" dirty="0">
                        <a:effectLst/>
                        <a:latin typeface="Times New Roman" panose="02020603050405020304" pitchFamily="18" charset="0"/>
                        <a:ea typeface="Aptos" panose="020B0004020202020204" pitchFamily="34" charset="0"/>
                      </a:endParaRPr>
                    </a:p>
                  </a:txBody>
                  <a:tcPr marL="57688" marR="57688" marT="0" marB="0"/>
                </a:tc>
                <a:extLst>
                  <a:ext uri="{0D108BD9-81ED-4DB2-BD59-A6C34878D82A}">
                    <a16:rowId xmlns:a16="http://schemas.microsoft.com/office/drawing/2014/main" val="4292806170"/>
                  </a:ext>
                </a:extLst>
              </a:tr>
            </a:tbl>
          </a:graphicData>
        </a:graphic>
      </p:graphicFrame>
    </p:spTree>
    <p:extLst>
      <p:ext uri="{BB962C8B-B14F-4D97-AF65-F5344CB8AC3E}">
        <p14:creationId xmlns:p14="http://schemas.microsoft.com/office/powerpoint/2010/main" val="25481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343F15-B526-0803-197A-AACC38FBB5FC}"/>
            </a:ext>
          </a:extLst>
        </p:cNvPr>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EE994C70-E177-BEFC-9786-CE7D8A07D595}"/>
              </a:ext>
            </a:extLst>
          </p:cNvPr>
          <p:cNvSpPr>
            <a:spLocks noGrp="1"/>
          </p:cNvSpPr>
          <p:nvPr>
            <p:ph idx="1"/>
          </p:nvPr>
        </p:nvSpPr>
        <p:spPr>
          <a:xfrm>
            <a:off x="4505093" y="1743210"/>
            <a:ext cx="7573493" cy="4959350"/>
          </a:xfrm>
        </p:spPr>
        <p:txBody>
          <a:bodyPr/>
          <a:lstStyle/>
          <a:p>
            <a:pPr marL="457200" indent="-457200">
              <a:buClr>
                <a:schemeClr val="tx1">
                  <a:lumMod val="50000"/>
                  <a:lumOff val="50000"/>
                </a:schemeClr>
              </a:buClr>
              <a:buFont typeface="+mj-lt"/>
              <a:buAutoNum type="arabicPeriod"/>
            </a:pPr>
            <a:r>
              <a:rPr lang="fr-FR" dirty="0"/>
              <a:t>Contextualisation des termes en anglais </a:t>
            </a:r>
            <a:r>
              <a:rPr lang="fr-FR" dirty="0">
                <a:latin typeface="+mj-lt"/>
              </a:rPr>
              <a:t>(</a:t>
            </a:r>
            <a:r>
              <a:rPr lang="fr-FR" dirty="0">
                <a:latin typeface="+mj-lt"/>
                <a:cs typeface="Times New Roman" panose="02020603050405020304" pitchFamily="18" charset="0"/>
              </a:rPr>
              <a:t>États-Unis)</a:t>
            </a:r>
            <a:r>
              <a:rPr lang="fr-FR" dirty="0">
                <a:latin typeface="+mj-lt"/>
              </a:rPr>
              <a:t> </a:t>
            </a:r>
            <a:r>
              <a:rPr lang="fr-FR" dirty="0"/>
              <a:t>et en français (France)</a:t>
            </a:r>
          </a:p>
          <a:p>
            <a:pPr marL="457200" indent="-457200">
              <a:buClr>
                <a:schemeClr val="tx1">
                  <a:lumMod val="50000"/>
                  <a:lumOff val="50000"/>
                </a:schemeClr>
              </a:buClr>
              <a:buFont typeface="+mj-lt"/>
              <a:buAutoNum type="arabicPeriod"/>
            </a:pPr>
            <a:endParaRPr lang="fr-FR" dirty="0"/>
          </a:p>
          <a:p>
            <a:pPr marL="457200" indent="-457200">
              <a:buClr>
                <a:schemeClr val="tx1">
                  <a:lumMod val="50000"/>
                  <a:lumOff val="50000"/>
                </a:schemeClr>
              </a:buClr>
              <a:buFont typeface="+mj-lt"/>
              <a:buAutoNum type="arabicPeriod"/>
            </a:pPr>
            <a:r>
              <a:rPr lang="fr-FR" dirty="0"/>
              <a:t>Comparaison</a:t>
            </a:r>
          </a:p>
          <a:p>
            <a:pPr marL="457200" indent="-457200">
              <a:buClr>
                <a:schemeClr val="tx1">
                  <a:lumMod val="50000"/>
                  <a:lumOff val="50000"/>
                </a:schemeClr>
              </a:buClr>
              <a:buFont typeface="+mj-lt"/>
              <a:buAutoNum type="arabicPeriod"/>
            </a:pPr>
            <a:endParaRPr lang="fr-FR" dirty="0"/>
          </a:p>
          <a:p>
            <a:pPr marL="457200" indent="-457200">
              <a:buClr>
                <a:schemeClr val="tx1">
                  <a:lumMod val="50000"/>
                  <a:lumOff val="50000"/>
                </a:schemeClr>
              </a:buClr>
              <a:buFont typeface="+mj-lt"/>
              <a:buAutoNum type="arabicPeriod"/>
            </a:pPr>
            <a:r>
              <a:rPr lang="fr-FR" dirty="0"/>
              <a:t>Application directe en traduction : </a:t>
            </a:r>
            <a:r>
              <a:rPr lang="fr-FR" i="1" dirty="0" err="1"/>
              <a:t>Their</a:t>
            </a:r>
            <a:r>
              <a:rPr lang="fr-FR" i="1" dirty="0"/>
              <a:t> </a:t>
            </a:r>
            <a:r>
              <a:rPr lang="fr-FR" i="1" dirty="0" err="1"/>
              <a:t>Eyes</a:t>
            </a:r>
            <a:r>
              <a:rPr lang="fr-FR" i="1" dirty="0"/>
              <a:t> </a:t>
            </a:r>
            <a:r>
              <a:rPr lang="fr-FR" i="1" dirty="0" err="1"/>
              <a:t>Were</a:t>
            </a:r>
            <a:r>
              <a:rPr lang="fr-FR" i="1" dirty="0"/>
              <a:t> </a:t>
            </a:r>
            <a:r>
              <a:rPr lang="fr-FR" i="1" dirty="0" err="1"/>
              <a:t>Watching</a:t>
            </a:r>
            <a:r>
              <a:rPr lang="fr-FR" i="1" dirty="0"/>
              <a:t> </a:t>
            </a:r>
            <a:r>
              <a:rPr lang="fr-FR" i="1" dirty="0" err="1"/>
              <a:t>God</a:t>
            </a:r>
            <a:r>
              <a:rPr lang="fr-FR" i="1" dirty="0"/>
              <a:t> </a:t>
            </a:r>
            <a:r>
              <a:rPr lang="fr-FR" dirty="0"/>
              <a:t>(Zora </a:t>
            </a:r>
            <a:r>
              <a:rPr lang="fr-FR" dirty="0" err="1"/>
              <a:t>Neale</a:t>
            </a:r>
            <a:r>
              <a:rPr lang="fr-FR" dirty="0"/>
              <a:t> </a:t>
            </a:r>
            <a:r>
              <a:rPr lang="fr-FR" dirty="0" err="1"/>
              <a:t>Hurston</a:t>
            </a:r>
            <a:r>
              <a:rPr lang="fr-FR" dirty="0"/>
              <a:t>, 1937)</a:t>
            </a:r>
            <a:endParaRPr lang="fr-BE" dirty="0"/>
          </a:p>
        </p:txBody>
      </p:sp>
      <p:sp>
        <p:nvSpPr>
          <p:cNvPr id="4" name="Titre 3">
            <a:extLst>
              <a:ext uri="{FF2B5EF4-FFF2-40B4-BE49-F238E27FC236}">
                <a16:creationId xmlns:a16="http://schemas.microsoft.com/office/drawing/2014/main" id="{FF00D2B5-D3C5-DED1-8C09-27416A02F475}"/>
              </a:ext>
            </a:extLst>
          </p:cNvPr>
          <p:cNvSpPr>
            <a:spLocks noGrp="1"/>
          </p:cNvSpPr>
          <p:nvPr>
            <p:ph type="title"/>
          </p:nvPr>
        </p:nvSpPr>
        <p:spPr/>
        <p:txBody>
          <a:bodyPr>
            <a:normAutofit/>
          </a:bodyPr>
          <a:lstStyle/>
          <a:p>
            <a:pPr algn="ctr"/>
            <a:r>
              <a:rPr lang="fr-FR" sz="3600" dirty="0">
                <a:solidFill>
                  <a:schemeClr val="tx2"/>
                </a:solidFill>
              </a:rPr>
              <a:t>Table des matières </a:t>
            </a:r>
            <a:endParaRPr lang="en-US" sz="3600" dirty="0">
              <a:solidFill>
                <a:schemeClr val="tx2"/>
              </a:solidFill>
            </a:endParaRPr>
          </a:p>
        </p:txBody>
      </p:sp>
      <p:sp>
        <p:nvSpPr>
          <p:cNvPr id="9" name="ZoneTexte 8">
            <a:extLst>
              <a:ext uri="{FF2B5EF4-FFF2-40B4-BE49-F238E27FC236}">
                <a16:creationId xmlns:a16="http://schemas.microsoft.com/office/drawing/2014/main" id="{E745F095-3C3B-193D-269F-9EBB0C2C2E8D}"/>
              </a:ext>
            </a:extLst>
          </p:cNvPr>
          <p:cNvSpPr txBox="1"/>
          <p:nvPr/>
        </p:nvSpPr>
        <p:spPr>
          <a:xfrm>
            <a:off x="361505" y="4528901"/>
            <a:ext cx="3742663" cy="1477328"/>
          </a:xfrm>
          <a:prstGeom prst="rect">
            <a:avLst/>
          </a:prstGeom>
          <a:noFill/>
          <a:ln>
            <a:solidFill>
              <a:schemeClr val="accent3"/>
            </a:solidFill>
          </a:ln>
        </p:spPr>
        <p:txBody>
          <a:bodyPr wrap="square" rtlCol="0">
            <a:spAutoFit/>
          </a:bodyPr>
          <a:lstStyle/>
          <a:p>
            <a:pPr algn="ctr">
              <a:buClr>
                <a:schemeClr val="tx1">
                  <a:lumMod val="50000"/>
                  <a:lumOff val="50000"/>
                </a:schemeClr>
              </a:buClr>
            </a:pPr>
            <a:r>
              <a:rPr lang="fr-FR" b="1" dirty="0">
                <a:solidFill>
                  <a:srgbClr val="C00000"/>
                </a:solidFill>
              </a:rPr>
              <a:t>Termes racistes mentionnés uniquement dans un but de description scientifique : désaccord avec ce qu’ils représentent</a:t>
            </a:r>
            <a:endParaRPr lang="fr-BE" b="1" dirty="0">
              <a:solidFill>
                <a:srgbClr val="C00000"/>
              </a:solidFill>
            </a:endParaRPr>
          </a:p>
        </p:txBody>
      </p:sp>
    </p:spTree>
    <p:extLst>
      <p:ext uri="{BB962C8B-B14F-4D97-AF65-F5344CB8AC3E}">
        <p14:creationId xmlns:p14="http://schemas.microsoft.com/office/powerpoint/2010/main" val="276418644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25142-E429-4F13-2899-E9C8F34F3ACC}"/>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A802FF5D-E763-8197-6B27-52FD4F5FB1AD}"/>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Application concrète : </a:t>
            </a:r>
            <a:r>
              <a:rPr lang="fr-FR" sz="2800" i="1" dirty="0" err="1">
                <a:solidFill>
                  <a:schemeClr val="tx2"/>
                </a:solidFill>
              </a:rPr>
              <a:t>Their</a:t>
            </a:r>
            <a:r>
              <a:rPr lang="fr-FR" sz="2800" i="1" dirty="0">
                <a:solidFill>
                  <a:schemeClr val="tx2"/>
                </a:solidFill>
              </a:rPr>
              <a:t> </a:t>
            </a:r>
            <a:r>
              <a:rPr lang="fr-FR" sz="2800" i="1" dirty="0" err="1">
                <a:solidFill>
                  <a:schemeClr val="tx2"/>
                </a:solidFill>
              </a:rPr>
              <a:t>Eyes</a:t>
            </a:r>
            <a:r>
              <a:rPr lang="fr-FR" sz="2800" i="1" dirty="0">
                <a:solidFill>
                  <a:schemeClr val="tx2"/>
                </a:solidFill>
              </a:rPr>
              <a:t> </a:t>
            </a:r>
            <a:r>
              <a:rPr lang="fr-FR" sz="2800" i="1" dirty="0" err="1">
                <a:solidFill>
                  <a:schemeClr val="tx2"/>
                </a:solidFill>
              </a:rPr>
              <a:t>Were</a:t>
            </a:r>
            <a:r>
              <a:rPr lang="fr-FR" sz="2800" i="1" dirty="0">
                <a:solidFill>
                  <a:schemeClr val="tx2"/>
                </a:solidFill>
              </a:rPr>
              <a:t> </a:t>
            </a:r>
            <a:r>
              <a:rPr lang="fr-FR" sz="2800" i="1" dirty="0" err="1">
                <a:solidFill>
                  <a:schemeClr val="tx2"/>
                </a:solidFill>
              </a:rPr>
              <a:t>Watching</a:t>
            </a:r>
            <a:r>
              <a:rPr lang="fr-FR" sz="2800" i="1" dirty="0">
                <a:solidFill>
                  <a:schemeClr val="tx2"/>
                </a:solidFill>
              </a:rPr>
              <a:t> </a:t>
            </a:r>
            <a:r>
              <a:rPr lang="fr-FR" sz="2800" i="1" dirty="0" err="1">
                <a:solidFill>
                  <a:schemeClr val="tx2"/>
                </a:solidFill>
              </a:rPr>
              <a:t>God</a:t>
            </a:r>
            <a:r>
              <a:rPr lang="fr-FR" sz="2800" i="1" dirty="0">
                <a:solidFill>
                  <a:schemeClr val="tx2"/>
                </a:solidFill>
              </a:rPr>
              <a:t> </a:t>
            </a:r>
            <a:endParaRPr lang="en-US" sz="2600" i="1" dirty="0"/>
          </a:p>
        </p:txBody>
      </p:sp>
      <p:sp>
        <p:nvSpPr>
          <p:cNvPr id="3" name="ZoneTexte 2">
            <a:extLst>
              <a:ext uri="{FF2B5EF4-FFF2-40B4-BE49-F238E27FC236}">
                <a16:creationId xmlns:a16="http://schemas.microsoft.com/office/drawing/2014/main" id="{EB90F522-EC49-92BD-2B42-6C7D58F060DE}"/>
              </a:ext>
            </a:extLst>
          </p:cNvPr>
          <p:cNvSpPr txBox="1"/>
          <p:nvPr/>
        </p:nvSpPr>
        <p:spPr>
          <a:xfrm>
            <a:off x="323850" y="1843950"/>
            <a:ext cx="11544300" cy="400110"/>
          </a:xfrm>
          <a:prstGeom prst="rect">
            <a:avLst/>
          </a:prstGeom>
          <a:noFill/>
        </p:spPr>
        <p:txBody>
          <a:bodyPr wrap="square" rtlCol="0">
            <a:spAutoFit/>
          </a:bodyPr>
          <a:lstStyle/>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p:txBody>
      </p:sp>
      <p:graphicFrame>
        <p:nvGraphicFramePr>
          <p:cNvPr id="8" name="Tableau 7">
            <a:extLst>
              <a:ext uri="{FF2B5EF4-FFF2-40B4-BE49-F238E27FC236}">
                <a16:creationId xmlns:a16="http://schemas.microsoft.com/office/drawing/2014/main" id="{2FF7FD16-EC7F-F118-9779-F26472FF8596}"/>
              </a:ext>
            </a:extLst>
          </p:cNvPr>
          <p:cNvGraphicFramePr>
            <a:graphicFrameLocks noGrp="1"/>
          </p:cNvGraphicFramePr>
          <p:nvPr>
            <p:extLst>
              <p:ext uri="{D42A27DB-BD31-4B8C-83A1-F6EECF244321}">
                <p14:modId xmlns:p14="http://schemas.microsoft.com/office/powerpoint/2010/main" val="1386342254"/>
              </p:ext>
            </p:extLst>
          </p:nvPr>
        </p:nvGraphicFramePr>
        <p:xfrm>
          <a:off x="323850" y="1257300"/>
          <a:ext cx="5787391" cy="4898951"/>
        </p:xfrm>
        <a:graphic>
          <a:graphicData uri="http://schemas.openxmlformats.org/drawingml/2006/table">
            <a:tbl>
              <a:tblPr firstRow="1" firstCol="1" bandRow="1">
                <a:tableStyleId>{775DCB02-9BB8-47FD-8907-85C794F793BA}</a:tableStyleId>
              </a:tblPr>
              <a:tblGrid>
                <a:gridCol w="2270760">
                  <a:extLst>
                    <a:ext uri="{9D8B030D-6E8A-4147-A177-3AD203B41FA5}">
                      <a16:colId xmlns:a16="http://schemas.microsoft.com/office/drawing/2014/main" val="3102617296"/>
                    </a:ext>
                  </a:extLst>
                </a:gridCol>
                <a:gridCol w="1200882">
                  <a:extLst>
                    <a:ext uri="{9D8B030D-6E8A-4147-A177-3AD203B41FA5}">
                      <a16:colId xmlns:a16="http://schemas.microsoft.com/office/drawing/2014/main" val="187590299"/>
                    </a:ext>
                  </a:extLst>
                </a:gridCol>
                <a:gridCol w="1302288">
                  <a:extLst>
                    <a:ext uri="{9D8B030D-6E8A-4147-A177-3AD203B41FA5}">
                      <a16:colId xmlns:a16="http://schemas.microsoft.com/office/drawing/2014/main" val="3046113931"/>
                    </a:ext>
                  </a:extLst>
                </a:gridCol>
                <a:gridCol w="1013461">
                  <a:extLst>
                    <a:ext uri="{9D8B030D-6E8A-4147-A177-3AD203B41FA5}">
                      <a16:colId xmlns:a16="http://schemas.microsoft.com/office/drawing/2014/main" val="984221070"/>
                    </a:ext>
                  </a:extLst>
                </a:gridCol>
              </a:tblGrid>
              <a:tr h="577919">
                <a:tc>
                  <a:txBody>
                    <a:bodyPr/>
                    <a:lstStyle/>
                    <a:p>
                      <a:pPr algn="ctr">
                        <a:lnSpc>
                          <a:spcPct val="150000"/>
                        </a:lnSpc>
                        <a:spcAft>
                          <a:spcPts val="800"/>
                        </a:spcAft>
                        <a:buNone/>
                      </a:pPr>
                      <a:r>
                        <a:rPr lang="en-US" sz="1050" kern="100" cap="small" dirty="0">
                          <a:solidFill>
                            <a:schemeClr val="tx1"/>
                          </a:solidFill>
                          <a:effectLst/>
                          <a:latin typeface="+mj-lt"/>
                        </a:rPr>
                        <a:t>Phrase</a:t>
                      </a:r>
                      <a:endParaRPr lang="fr-BE" sz="1050" kern="100" dirty="0">
                        <a:solidFill>
                          <a:schemeClr val="tx1"/>
                        </a:solidFill>
                        <a:effectLst/>
                        <a:latin typeface="+mj-lt"/>
                        <a:ea typeface="Aptos" panose="020B0004020202020204" pitchFamily="34" charset="0"/>
                      </a:endParaRPr>
                    </a:p>
                  </a:txBody>
                  <a:tcPr marL="60111" marR="60111" marT="0" marB="0"/>
                </a:tc>
                <a:tc>
                  <a:txBody>
                    <a:bodyPr/>
                    <a:lstStyle/>
                    <a:p>
                      <a:pPr algn="ctr">
                        <a:lnSpc>
                          <a:spcPct val="150000"/>
                        </a:lnSpc>
                        <a:spcAft>
                          <a:spcPts val="800"/>
                        </a:spcAft>
                        <a:buNone/>
                      </a:pPr>
                      <a:r>
                        <a:rPr lang="en-US" sz="1050" kern="100" cap="small" dirty="0">
                          <a:solidFill>
                            <a:schemeClr val="tx1"/>
                          </a:solidFill>
                          <a:effectLst/>
                          <a:latin typeface="+mj-lt"/>
                        </a:rPr>
                        <a:t>N-Word</a:t>
                      </a:r>
                      <a:endParaRPr lang="fr-BE" sz="1050" kern="100" dirty="0">
                        <a:solidFill>
                          <a:schemeClr val="tx1"/>
                        </a:solidFill>
                        <a:effectLst/>
                        <a:latin typeface="+mj-lt"/>
                        <a:ea typeface="Aptos" panose="020B0004020202020204" pitchFamily="34" charset="0"/>
                      </a:endParaRPr>
                    </a:p>
                  </a:txBody>
                  <a:tcPr marL="60111" marR="60111" marT="0" marB="0"/>
                </a:tc>
                <a:tc>
                  <a:txBody>
                    <a:bodyPr/>
                    <a:lstStyle/>
                    <a:p>
                      <a:pPr algn="ctr">
                        <a:lnSpc>
                          <a:spcPct val="150000"/>
                        </a:lnSpc>
                        <a:spcAft>
                          <a:spcPts val="800"/>
                        </a:spcAft>
                        <a:buNone/>
                      </a:pPr>
                      <a:r>
                        <a:rPr lang="en-US" sz="1050" kern="100" cap="small" dirty="0" err="1">
                          <a:solidFill>
                            <a:schemeClr val="tx1"/>
                          </a:solidFill>
                          <a:effectLst/>
                          <a:latin typeface="+mj-lt"/>
                        </a:rPr>
                        <a:t>Locuteur</a:t>
                      </a:r>
                      <a:endParaRPr lang="fr-BE" sz="1050" kern="100" dirty="0">
                        <a:solidFill>
                          <a:schemeClr val="tx1"/>
                        </a:solidFill>
                        <a:effectLst/>
                        <a:latin typeface="+mj-lt"/>
                        <a:ea typeface="Aptos" panose="020B0004020202020204" pitchFamily="34" charset="0"/>
                      </a:endParaRPr>
                    </a:p>
                  </a:txBody>
                  <a:tcPr marL="60111" marR="60111" marT="0" marB="0"/>
                </a:tc>
                <a:tc>
                  <a:txBody>
                    <a:bodyPr/>
                    <a:lstStyle/>
                    <a:p>
                      <a:pPr algn="ctr">
                        <a:lnSpc>
                          <a:spcPct val="150000"/>
                        </a:lnSpc>
                        <a:spcAft>
                          <a:spcPts val="800"/>
                        </a:spcAft>
                        <a:buNone/>
                      </a:pPr>
                      <a:r>
                        <a:rPr lang="en-US" sz="1050" kern="100" cap="small" dirty="0" err="1">
                          <a:solidFill>
                            <a:schemeClr val="tx1"/>
                          </a:solidFill>
                          <a:effectLst/>
                          <a:latin typeface="+mj-lt"/>
                        </a:rPr>
                        <a:t>Référent</a:t>
                      </a:r>
                      <a:endParaRPr lang="fr-BE" sz="1050" kern="100" dirty="0">
                        <a:solidFill>
                          <a:schemeClr val="tx1"/>
                        </a:solidFill>
                        <a:effectLst/>
                        <a:latin typeface="+mj-lt"/>
                        <a:ea typeface="Aptos" panose="020B0004020202020204" pitchFamily="34" charset="0"/>
                      </a:endParaRPr>
                    </a:p>
                  </a:txBody>
                  <a:tcPr marL="60111" marR="60111" marT="0" marB="0"/>
                </a:tc>
                <a:extLst>
                  <a:ext uri="{0D108BD9-81ED-4DB2-BD59-A6C34878D82A}">
                    <a16:rowId xmlns:a16="http://schemas.microsoft.com/office/drawing/2014/main" val="1667967977"/>
                  </a:ext>
                </a:extLst>
              </a:tr>
              <a:tr h="2173248">
                <a:tc>
                  <a:txBody>
                    <a:bodyPr/>
                    <a:lstStyle/>
                    <a:p>
                      <a:pPr algn="just">
                        <a:lnSpc>
                          <a:spcPct val="150000"/>
                        </a:lnSpc>
                        <a:spcAft>
                          <a:spcPts val="800"/>
                        </a:spcAft>
                        <a:buNone/>
                      </a:pPr>
                      <a:r>
                        <a:rPr lang="en-US" sz="1050" kern="100" dirty="0">
                          <a:solidFill>
                            <a:srgbClr val="C00000"/>
                          </a:solidFill>
                          <a:effectLst/>
                          <a:latin typeface="+mj-lt"/>
                        </a:rPr>
                        <a:t>Nigger</a:t>
                      </a:r>
                      <a:r>
                        <a:rPr lang="en-US" sz="1050" kern="100" dirty="0">
                          <a:effectLst/>
                          <a:latin typeface="+mj-lt"/>
                        </a:rPr>
                        <a:t>, </a:t>
                      </a:r>
                      <a:r>
                        <a:rPr lang="en-US" sz="1050" kern="100" dirty="0" err="1">
                          <a:effectLst/>
                          <a:latin typeface="+mj-lt"/>
                        </a:rPr>
                        <a:t>whut's</a:t>
                      </a:r>
                      <a:r>
                        <a:rPr lang="en-US" sz="1050" kern="100" dirty="0">
                          <a:effectLst/>
                          <a:latin typeface="+mj-lt"/>
                        </a:rPr>
                        <a:t> </a:t>
                      </a:r>
                      <a:r>
                        <a:rPr lang="en-US" sz="1050" kern="100" dirty="0" err="1">
                          <a:effectLst/>
                          <a:latin typeface="+mj-lt"/>
                        </a:rPr>
                        <a:t>yo</a:t>
                      </a:r>
                      <a:r>
                        <a:rPr lang="en-US" sz="1050" kern="100" dirty="0">
                          <a:effectLst/>
                          <a:latin typeface="+mj-lt"/>
                        </a:rPr>
                        <a:t>' baby </a:t>
                      </a:r>
                      <a:r>
                        <a:rPr lang="en-US" sz="1050" kern="100" dirty="0" err="1">
                          <a:effectLst/>
                          <a:latin typeface="+mj-lt"/>
                        </a:rPr>
                        <a:t>doin</a:t>
                      </a:r>
                      <a:r>
                        <a:rPr lang="en-US" sz="1050" kern="100" dirty="0">
                          <a:effectLst/>
                          <a:latin typeface="+mj-lt"/>
                        </a:rPr>
                        <a:t>' </a:t>
                      </a:r>
                      <a:r>
                        <a:rPr lang="en-US" sz="1050" kern="100" dirty="0" err="1">
                          <a:effectLst/>
                          <a:latin typeface="+mj-lt"/>
                        </a:rPr>
                        <a:t>wid</a:t>
                      </a:r>
                      <a:r>
                        <a:rPr lang="en-US" sz="1050" kern="100" dirty="0">
                          <a:effectLst/>
                          <a:latin typeface="+mj-lt"/>
                        </a:rPr>
                        <a:t> gray eyes and </a:t>
                      </a:r>
                      <a:r>
                        <a:rPr lang="en-US" sz="1050" kern="100" dirty="0" err="1">
                          <a:effectLst/>
                          <a:latin typeface="+mj-lt"/>
                        </a:rPr>
                        <a:t>yaller</a:t>
                      </a:r>
                      <a:r>
                        <a:rPr lang="en-US" sz="1050" kern="100" dirty="0">
                          <a:effectLst/>
                          <a:latin typeface="+mj-lt"/>
                        </a:rPr>
                        <a:t> hair?</a:t>
                      </a:r>
                      <a:endParaRPr lang="fr-BE" sz="1050" kern="100" dirty="0">
                        <a:effectLst/>
                        <a:latin typeface="+mj-lt"/>
                        <a:ea typeface="Aptos" panose="020B0004020202020204" pitchFamily="34" charset="0"/>
                      </a:endParaRPr>
                    </a:p>
                  </a:txBody>
                  <a:tcPr marL="60111" marR="60111" marT="0" marB="0"/>
                </a:tc>
                <a:tc>
                  <a:txBody>
                    <a:bodyPr/>
                    <a:lstStyle/>
                    <a:p>
                      <a:pPr algn="just">
                        <a:lnSpc>
                          <a:spcPct val="150000"/>
                        </a:lnSpc>
                        <a:spcAft>
                          <a:spcPts val="800"/>
                        </a:spcAft>
                        <a:buNone/>
                      </a:pPr>
                      <a:r>
                        <a:rPr lang="en-US" sz="1050" kern="100" dirty="0" err="1">
                          <a:effectLst/>
                          <a:latin typeface="+mj-lt"/>
                          <a:ea typeface="Aptos" panose="020B0004020202020204" pitchFamily="34" charset="0"/>
                        </a:rPr>
                        <a:t>Mépris</a:t>
                      </a:r>
                      <a:endParaRPr lang="fr-BE" sz="1050" kern="100" dirty="0">
                        <a:effectLst/>
                        <a:latin typeface="+mj-lt"/>
                        <a:ea typeface="Aptos" panose="020B0004020202020204" pitchFamily="34" charset="0"/>
                      </a:endParaRPr>
                    </a:p>
                  </a:txBody>
                  <a:tcPr marL="60111" marR="60111" marT="0" marB="0"/>
                </a:tc>
                <a:tc>
                  <a:txBody>
                    <a:bodyPr/>
                    <a:lstStyle/>
                    <a:p>
                      <a:pPr algn="just">
                        <a:lnSpc>
                          <a:spcPct val="150000"/>
                        </a:lnSpc>
                        <a:spcAft>
                          <a:spcPts val="800"/>
                        </a:spcAft>
                        <a:buNone/>
                      </a:pPr>
                      <a:r>
                        <a:rPr lang="fr-BE" sz="1050" kern="100" dirty="0">
                          <a:effectLst/>
                          <a:latin typeface="+mj-lt"/>
                        </a:rPr>
                        <a:t>Femme du propriétaire de la plantation</a:t>
                      </a:r>
                    </a:p>
                    <a:p>
                      <a:pPr algn="just">
                        <a:lnSpc>
                          <a:spcPct val="150000"/>
                        </a:lnSpc>
                        <a:spcAft>
                          <a:spcPts val="800"/>
                        </a:spcAft>
                        <a:buNone/>
                      </a:pPr>
                      <a:r>
                        <a:rPr lang="fr-BE" sz="1050" kern="100" dirty="0">
                          <a:effectLst/>
                          <a:latin typeface="+mj-lt"/>
                        </a:rPr>
                        <a:t>(blanche)</a:t>
                      </a:r>
                      <a:endParaRPr lang="fr-BE" sz="1050" kern="100" dirty="0">
                        <a:effectLst/>
                        <a:latin typeface="+mj-lt"/>
                        <a:ea typeface="Aptos" panose="020B0004020202020204" pitchFamily="34" charset="0"/>
                      </a:endParaRPr>
                    </a:p>
                  </a:txBody>
                  <a:tcPr marL="60111" marR="60111" marT="0" marB="0"/>
                </a:tc>
                <a:tc>
                  <a:txBody>
                    <a:bodyPr/>
                    <a:lstStyle/>
                    <a:p>
                      <a:pPr algn="just">
                        <a:lnSpc>
                          <a:spcPct val="150000"/>
                        </a:lnSpc>
                        <a:spcAft>
                          <a:spcPts val="800"/>
                        </a:spcAft>
                        <a:buNone/>
                      </a:pPr>
                      <a:r>
                        <a:rPr lang="fr-BE" sz="1050" kern="100" dirty="0" err="1">
                          <a:effectLst/>
                          <a:latin typeface="+mj-lt"/>
                        </a:rPr>
                        <a:t>Nanny</a:t>
                      </a:r>
                      <a:r>
                        <a:rPr lang="fr-BE" sz="1050" kern="100" dirty="0">
                          <a:effectLst/>
                          <a:latin typeface="+mj-lt"/>
                        </a:rPr>
                        <a:t> (noire)</a:t>
                      </a:r>
                    </a:p>
                  </a:txBody>
                  <a:tcPr marL="60111" marR="60111" marT="0" marB="0"/>
                </a:tc>
                <a:extLst>
                  <a:ext uri="{0D108BD9-81ED-4DB2-BD59-A6C34878D82A}">
                    <a16:rowId xmlns:a16="http://schemas.microsoft.com/office/drawing/2014/main" val="299600497"/>
                  </a:ext>
                </a:extLst>
              </a:tr>
              <a:tr h="2147784">
                <a:tc>
                  <a:txBody>
                    <a:bodyPr/>
                    <a:lstStyle/>
                    <a:p>
                      <a:pPr algn="just">
                        <a:lnSpc>
                          <a:spcPct val="150000"/>
                        </a:lnSpc>
                        <a:spcAft>
                          <a:spcPts val="800"/>
                        </a:spcAft>
                        <a:buNone/>
                      </a:pPr>
                      <a:r>
                        <a:rPr lang="en-US" sz="1050" kern="100" dirty="0">
                          <a:effectLst/>
                          <a:latin typeface="+mj-lt"/>
                          <a:ea typeface="Aptos" panose="020B0004020202020204" pitchFamily="34" charset="0"/>
                        </a:rPr>
                        <a:t>Another word out of you; out of any of the </a:t>
                      </a:r>
                      <a:r>
                        <a:rPr lang="en-US" sz="1050" b="1" kern="100" dirty="0">
                          <a:solidFill>
                            <a:srgbClr val="C00000"/>
                          </a:solidFill>
                          <a:effectLst/>
                          <a:latin typeface="+mj-lt"/>
                          <a:ea typeface="Aptos" panose="020B0004020202020204" pitchFamily="34" charset="0"/>
                        </a:rPr>
                        <a:t>niggers</a:t>
                      </a:r>
                      <a:r>
                        <a:rPr lang="en-US" sz="1050" kern="100" dirty="0">
                          <a:solidFill>
                            <a:srgbClr val="C00000"/>
                          </a:solidFill>
                          <a:effectLst/>
                          <a:latin typeface="+mj-lt"/>
                          <a:ea typeface="Aptos" panose="020B0004020202020204" pitchFamily="34" charset="0"/>
                        </a:rPr>
                        <a:t> </a:t>
                      </a:r>
                      <a:r>
                        <a:rPr lang="en-US" sz="1050" kern="100" dirty="0">
                          <a:effectLst/>
                          <a:latin typeface="+mj-lt"/>
                          <a:ea typeface="Aptos" panose="020B0004020202020204" pitchFamily="34" charset="0"/>
                        </a:rPr>
                        <a:t>back there, and I'll bind you over to the big court </a:t>
                      </a:r>
                      <a:endParaRPr lang="fr-BE" sz="1400" kern="100" dirty="0">
                        <a:effectLst/>
                        <a:latin typeface="+mj-lt"/>
                        <a:ea typeface="Aptos" panose="020B0004020202020204" pitchFamily="34" charset="0"/>
                      </a:endParaRPr>
                    </a:p>
                  </a:txBody>
                  <a:tcPr marL="68580" marR="68580" marT="0" marB="0"/>
                </a:tc>
                <a:tc>
                  <a:txBody>
                    <a:bodyPr/>
                    <a:lstStyle/>
                    <a:p>
                      <a:pPr algn="just">
                        <a:lnSpc>
                          <a:spcPct val="150000"/>
                        </a:lnSpc>
                        <a:spcAft>
                          <a:spcPts val="800"/>
                        </a:spcAft>
                        <a:buNone/>
                      </a:pPr>
                      <a:r>
                        <a:rPr lang="en-US" sz="1050" kern="100" dirty="0" err="1">
                          <a:effectLst/>
                          <a:latin typeface="+mj-lt"/>
                          <a:ea typeface="Aptos" panose="020B0004020202020204" pitchFamily="34" charset="0"/>
                        </a:rPr>
                        <a:t>Mépris</a:t>
                      </a:r>
                      <a:endParaRPr lang="fr-BE" sz="1400" kern="100" dirty="0">
                        <a:effectLst/>
                        <a:latin typeface="+mj-lt"/>
                        <a:ea typeface="Aptos" panose="020B0004020202020204" pitchFamily="34" charset="0"/>
                      </a:endParaRPr>
                    </a:p>
                  </a:txBody>
                  <a:tcPr marL="68580" marR="68580" marT="0" marB="0"/>
                </a:tc>
                <a:tc>
                  <a:txBody>
                    <a:bodyPr/>
                    <a:lstStyle/>
                    <a:p>
                      <a:pPr algn="just">
                        <a:lnSpc>
                          <a:spcPct val="150000"/>
                        </a:lnSpc>
                        <a:spcAft>
                          <a:spcPts val="800"/>
                        </a:spcAft>
                        <a:buNone/>
                      </a:pPr>
                      <a:r>
                        <a:rPr lang="en-US" sz="1050" kern="100" dirty="0">
                          <a:effectLst/>
                          <a:latin typeface="+mj-lt"/>
                          <a:ea typeface="Aptos" panose="020B0004020202020204" pitchFamily="34" charset="0"/>
                        </a:rPr>
                        <a:t>Mr. Prescott (</a:t>
                      </a:r>
                      <a:r>
                        <a:rPr lang="en-US" sz="1050" kern="100" dirty="0" err="1">
                          <a:effectLst/>
                          <a:latin typeface="+mj-lt"/>
                          <a:ea typeface="Aptos" panose="020B0004020202020204" pitchFamily="34" charset="0"/>
                        </a:rPr>
                        <a:t>blanc</a:t>
                      </a:r>
                      <a:r>
                        <a:rPr lang="en-US" sz="1050" kern="100" dirty="0">
                          <a:effectLst/>
                          <a:latin typeface="+mj-lt"/>
                          <a:ea typeface="Aptos" panose="020B0004020202020204" pitchFamily="34" charset="0"/>
                        </a:rPr>
                        <a:t>)</a:t>
                      </a:r>
                      <a:endParaRPr lang="fr-BE" sz="1400" kern="100" dirty="0">
                        <a:effectLst/>
                        <a:latin typeface="+mj-lt"/>
                        <a:ea typeface="Aptos" panose="020B0004020202020204" pitchFamily="34" charset="0"/>
                      </a:endParaRPr>
                    </a:p>
                  </a:txBody>
                  <a:tcPr marL="68580" marR="68580" marT="0" marB="0"/>
                </a:tc>
                <a:tc>
                  <a:txBody>
                    <a:bodyPr/>
                    <a:lstStyle/>
                    <a:p>
                      <a:pPr algn="just">
                        <a:lnSpc>
                          <a:spcPct val="150000"/>
                        </a:lnSpc>
                        <a:spcAft>
                          <a:spcPts val="800"/>
                        </a:spcAft>
                        <a:buNone/>
                      </a:pPr>
                      <a:r>
                        <a:rPr lang="en-US" sz="1050" kern="100" dirty="0" err="1">
                          <a:effectLst/>
                          <a:latin typeface="+mj-lt"/>
                          <a:ea typeface="Aptos" panose="020B0004020202020204" pitchFamily="34" charset="0"/>
                        </a:rPr>
                        <a:t>Spectateurs</a:t>
                      </a:r>
                      <a:r>
                        <a:rPr lang="en-US" sz="1050" kern="100" dirty="0">
                          <a:effectLst/>
                          <a:latin typeface="+mj-lt"/>
                          <a:ea typeface="Aptos" panose="020B0004020202020204" pitchFamily="34" charset="0"/>
                        </a:rPr>
                        <a:t> noirs </a:t>
                      </a:r>
                      <a:endParaRPr lang="fr-BE" sz="1400" kern="100" dirty="0">
                        <a:effectLst/>
                        <a:latin typeface="+mj-lt"/>
                        <a:ea typeface="Aptos" panose="020B0004020202020204" pitchFamily="34" charset="0"/>
                      </a:endParaRPr>
                    </a:p>
                  </a:txBody>
                  <a:tcPr marL="68580" marR="68580" marT="0" marB="0"/>
                </a:tc>
                <a:extLst>
                  <a:ext uri="{0D108BD9-81ED-4DB2-BD59-A6C34878D82A}">
                    <a16:rowId xmlns:a16="http://schemas.microsoft.com/office/drawing/2014/main" val="2033451575"/>
                  </a:ext>
                </a:extLst>
              </a:tr>
            </a:tbl>
          </a:graphicData>
        </a:graphic>
      </p:graphicFrame>
      <p:graphicFrame>
        <p:nvGraphicFramePr>
          <p:cNvPr id="9" name="Tableau 8">
            <a:extLst>
              <a:ext uri="{FF2B5EF4-FFF2-40B4-BE49-F238E27FC236}">
                <a16:creationId xmlns:a16="http://schemas.microsoft.com/office/drawing/2014/main" id="{01E2AA85-2AB9-BD31-95FD-3C3AA420867C}"/>
              </a:ext>
            </a:extLst>
          </p:cNvPr>
          <p:cNvGraphicFramePr>
            <a:graphicFrameLocks noGrp="1"/>
          </p:cNvGraphicFramePr>
          <p:nvPr>
            <p:extLst>
              <p:ext uri="{D42A27DB-BD31-4B8C-83A1-F6EECF244321}">
                <p14:modId xmlns:p14="http://schemas.microsoft.com/office/powerpoint/2010/main" val="2057900716"/>
              </p:ext>
            </p:extLst>
          </p:nvPr>
        </p:nvGraphicFramePr>
        <p:xfrm>
          <a:off x="6111242" y="1257301"/>
          <a:ext cx="5787390" cy="4898950"/>
        </p:xfrm>
        <a:graphic>
          <a:graphicData uri="http://schemas.openxmlformats.org/drawingml/2006/table">
            <a:tbl>
              <a:tblPr firstRow="1" firstCol="1" bandRow="1">
                <a:tableStyleId>{775DCB02-9BB8-47FD-8907-85C794F793BA}</a:tableStyleId>
              </a:tblPr>
              <a:tblGrid>
                <a:gridCol w="1626868">
                  <a:extLst>
                    <a:ext uri="{9D8B030D-6E8A-4147-A177-3AD203B41FA5}">
                      <a16:colId xmlns:a16="http://schemas.microsoft.com/office/drawing/2014/main" val="1038329223"/>
                    </a:ext>
                  </a:extLst>
                </a:gridCol>
                <a:gridCol w="845820">
                  <a:extLst>
                    <a:ext uri="{9D8B030D-6E8A-4147-A177-3AD203B41FA5}">
                      <a16:colId xmlns:a16="http://schemas.microsoft.com/office/drawing/2014/main" val="2027863011"/>
                    </a:ext>
                  </a:extLst>
                </a:gridCol>
                <a:gridCol w="822960">
                  <a:extLst>
                    <a:ext uri="{9D8B030D-6E8A-4147-A177-3AD203B41FA5}">
                      <a16:colId xmlns:a16="http://schemas.microsoft.com/office/drawing/2014/main" val="3976711618"/>
                    </a:ext>
                  </a:extLst>
                </a:gridCol>
                <a:gridCol w="2491742">
                  <a:extLst>
                    <a:ext uri="{9D8B030D-6E8A-4147-A177-3AD203B41FA5}">
                      <a16:colId xmlns:a16="http://schemas.microsoft.com/office/drawing/2014/main" val="1604781128"/>
                    </a:ext>
                  </a:extLst>
                </a:gridCol>
              </a:tblGrid>
              <a:tr h="577751">
                <a:tc>
                  <a:txBody>
                    <a:bodyPr/>
                    <a:lstStyle/>
                    <a:p>
                      <a:pPr algn="ctr">
                        <a:lnSpc>
                          <a:spcPct val="150000"/>
                        </a:lnSpc>
                        <a:spcAft>
                          <a:spcPts val="800"/>
                        </a:spcAft>
                        <a:buNone/>
                      </a:pPr>
                      <a:r>
                        <a:rPr lang="en-US" sz="1050" kern="100" cap="small" dirty="0">
                          <a:solidFill>
                            <a:schemeClr val="tx1"/>
                          </a:solidFill>
                          <a:effectLst/>
                        </a:rPr>
                        <a:t>Relation</a:t>
                      </a:r>
                      <a:endParaRPr lang="fr-BE" sz="1050" kern="100" dirty="0">
                        <a:solidFill>
                          <a:schemeClr val="tx1"/>
                        </a:solidFill>
                        <a:effectLst/>
                        <a:latin typeface="Times New Roman" panose="02020603050405020304" pitchFamily="18" charset="0"/>
                        <a:ea typeface="Aptos" panose="020B0004020202020204" pitchFamily="34" charset="0"/>
                      </a:endParaRPr>
                    </a:p>
                  </a:txBody>
                  <a:tcPr marL="57688" marR="57688" marT="0" marB="0"/>
                </a:tc>
                <a:tc>
                  <a:txBody>
                    <a:bodyPr/>
                    <a:lstStyle/>
                    <a:p>
                      <a:pPr algn="ctr">
                        <a:lnSpc>
                          <a:spcPct val="150000"/>
                        </a:lnSpc>
                        <a:spcAft>
                          <a:spcPts val="800"/>
                        </a:spcAft>
                        <a:buNone/>
                      </a:pPr>
                      <a:r>
                        <a:rPr lang="en-US" sz="1050" kern="100" cap="small" dirty="0">
                          <a:solidFill>
                            <a:schemeClr val="tx1"/>
                          </a:solidFill>
                          <a:effectLst/>
                        </a:rPr>
                        <a:t>Trad. (1996)</a:t>
                      </a:r>
                      <a:endParaRPr lang="fr-BE" sz="1050" kern="100" dirty="0">
                        <a:solidFill>
                          <a:schemeClr val="tx1"/>
                        </a:solidFill>
                        <a:effectLst/>
                        <a:latin typeface="Times New Roman" panose="02020603050405020304" pitchFamily="18" charset="0"/>
                        <a:ea typeface="Aptos" panose="020B0004020202020204" pitchFamily="34" charset="0"/>
                      </a:endParaRPr>
                    </a:p>
                  </a:txBody>
                  <a:tcPr marL="57688" marR="57688" marT="0" marB="0"/>
                </a:tc>
                <a:tc>
                  <a:txBody>
                    <a:bodyPr/>
                    <a:lstStyle/>
                    <a:p>
                      <a:pPr algn="ctr">
                        <a:lnSpc>
                          <a:spcPct val="150000"/>
                        </a:lnSpc>
                        <a:spcAft>
                          <a:spcPts val="800"/>
                        </a:spcAft>
                        <a:buNone/>
                      </a:pPr>
                      <a:r>
                        <a:rPr lang="en-US" sz="1050" kern="100" cap="small" dirty="0" err="1">
                          <a:solidFill>
                            <a:schemeClr val="tx1"/>
                          </a:solidFill>
                          <a:effectLst/>
                        </a:rPr>
                        <a:t>Retrad</a:t>
                      </a:r>
                      <a:r>
                        <a:rPr lang="en-US" sz="1050" kern="100" cap="small" dirty="0">
                          <a:solidFill>
                            <a:schemeClr val="tx1"/>
                          </a:solidFill>
                          <a:effectLst/>
                        </a:rPr>
                        <a:t>. (2018)</a:t>
                      </a:r>
                      <a:endParaRPr lang="fr-BE" sz="1050" kern="100" dirty="0">
                        <a:solidFill>
                          <a:schemeClr val="tx1"/>
                        </a:solidFill>
                        <a:effectLst/>
                        <a:latin typeface="Times New Roman" panose="02020603050405020304" pitchFamily="18" charset="0"/>
                        <a:ea typeface="Aptos" panose="020B0004020202020204" pitchFamily="34" charset="0"/>
                      </a:endParaRPr>
                    </a:p>
                  </a:txBody>
                  <a:tcPr marL="57688" marR="57688" marT="0" marB="0"/>
                </a:tc>
                <a:tc>
                  <a:txBody>
                    <a:bodyPr/>
                    <a:lstStyle/>
                    <a:p>
                      <a:pPr algn="ctr">
                        <a:lnSpc>
                          <a:spcPct val="150000"/>
                        </a:lnSpc>
                        <a:spcAft>
                          <a:spcPts val="800"/>
                        </a:spcAft>
                        <a:buNone/>
                      </a:pPr>
                      <a:r>
                        <a:rPr lang="en-US" sz="1050" kern="100" cap="small" dirty="0" err="1">
                          <a:solidFill>
                            <a:schemeClr val="tx1"/>
                          </a:solidFill>
                          <a:effectLst/>
                        </a:rPr>
                        <a:t>différences</a:t>
                      </a:r>
                      <a:endParaRPr lang="fr-BE" sz="1050" kern="100" dirty="0">
                        <a:solidFill>
                          <a:schemeClr val="tx1"/>
                        </a:solidFill>
                        <a:effectLst/>
                        <a:latin typeface="Times New Roman" panose="02020603050405020304" pitchFamily="18" charset="0"/>
                        <a:ea typeface="Aptos" panose="020B0004020202020204" pitchFamily="34" charset="0"/>
                      </a:endParaRPr>
                    </a:p>
                  </a:txBody>
                  <a:tcPr marL="57688" marR="57688" marT="0" marB="0"/>
                </a:tc>
                <a:extLst>
                  <a:ext uri="{0D108BD9-81ED-4DB2-BD59-A6C34878D82A}">
                    <a16:rowId xmlns:a16="http://schemas.microsoft.com/office/drawing/2014/main" val="1173184580"/>
                  </a:ext>
                </a:extLst>
              </a:tr>
              <a:tr h="2176860">
                <a:tc>
                  <a:txBody>
                    <a:bodyPr/>
                    <a:lstStyle/>
                    <a:p>
                      <a:pPr algn="just">
                        <a:lnSpc>
                          <a:spcPct val="150000"/>
                        </a:lnSpc>
                        <a:spcAft>
                          <a:spcPts val="800"/>
                        </a:spcAft>
                        <a:buNone/>
                      </a:pPr>
                      <a:r>
                        <a:rPr lang="fr-BE" sz="1050" b="1" kern="100" dirty="0">
                          <a:effectLst/>
                        </a:rPr>
                        <a:t>Locuteur &lt; Référent </a:t>
                      </a:r>
                    </a:p>
                    <a:p>
                      <a:pPr algn="just">
                        <a:lnSpc>
                          <a:spcPct val="150000"/>
                        </a:lnSpc>
                        <a:spcAft>
                          <a:spcPts val="800"/>
                        </a:spcAft>
                        <a:buNone/>
                      </a:pPr>
                      <a:r>
                        <a:rPr lang="fr-BE" sz="1050" b="0" kern="100" dirty="0">
                          <a:effectLst/>
                        </a:rPr>
                        <a:t>Femme noire &amp; esclave </a:t>
                      </a:r>
                    </a:p>
                    <a:p>
                      <a:pPr algn="just">
                        <a:lnSpc>
                          <a:spcPct val="150000"/>
                        </a:lnSpc>
                        <a:spcAft>
                          <a:spcPts val="800"/>
                        </a:spcAft>
                        <a:buNone/>
                      </a:pPr>
                      <a:r>
                        <a:rPr lang="fr-BE" sz="1050" b="0" kern="100" dirty="0">
                          <a:effectLst/>
                        </a:rPr>
                        <a:t>&lt; Femme blanche libre</a:t>
                      </a:r>
                      <a:endParaRPr lang="fr-BE" sz="1050" b="0" kern="100" dirty="0">
                        <a:effectLst/>
                        <a:latin typeface="Times New Roman" panose="02020603050405020304" pitchFamily="18" charset="0"/>
                        <a:ea typeface="Aptos" panose="020B0004020202020204" pitchFamily="34" charset="0"/>
                      </a:endParaRPr>
                    </a:p>
                  </a:txBody>
                  <a:tcPr marL="57688" marR="57688" marT="0" marB="0"/>
                </a:tc>
                <a:tc>
                  <a:txBody>
                    <a:bodyPr/>
                    <a:lstStyle/>
                    <a:p>
                      <a:pPr algn="just">
                        <a:lnSpc>
                          <a:spcPct val="150000"/>
                        </a:lnSpc>
                        <a:spcAft>
                          <a:spcPts val="800"/>
                        </a:spcAft>
                        <a:buNone/>
                      </a:pPr>
                      <a:r>
                        <a:rPr lang="en-US" sz="1050" b="1" kern="100" dirty="0" err="1">
                          <a:effectLst/>
                        </a:rPr>
                        <a:t>négresse</a:t>
                      </a:r>
                      <a:endParaRPr lang="fr-BE" sz="1050" b="1" kern="100" dirty="0">
                        <a:effectLst/>
                        <a:latin typeface="Times New Roman" panose="02020603050405020304" pitchFamily="18" charset="0"/>
                        <a:ea typeface="Aptos" panose="020B0004020202020204" pitchFamily="34" charset="0"/>
                      </a:endParaRPr>
                    </a:p>
                  </a:txBody>
                  <a:tcPr marL="57688" marR="57688" marT="0" marB="0"/>
                </a:tc>
                <a:tc>
                  <a:txBody>
                    <a:bodyPr/>
                    <a:lstStyle/>
                    <a:p>
                      <a:pPr algn="just">
                        <a:lnSpc>
                          <a:spcPct val="150000"/>
                        </a:lnSpc>
                        <a:spcAft>
                          <a:spcPts val="800"/>
                        </a:spcAft>
                        <a:buNone/>
                      </a:pPr>
                      <a:r>
                        <a:rPr lang="en-US" sz="1050" b="1" kern="100" dirty="0" err="1">
                          <a:effectLst/>
                        </a:rPr>
                        <a:t>nègue</a:t>
                      </a:r>
                      <a:endParaRPr lang="fr-BE" sz="1050" b="1" kern="100" dirty="0">
                        <a:effectLst/>
                        <a:latin typeface="Times New Roman" panose="02020603050405020304" pitchFamily="18" charset="0"/>
                        <a:ea typeface="Aptos" panose="020B0004020202020204" pitchFamily="34" charset="0"/>
                      </a:endParaRPr>
                    </a:p>
                  </a:txBody>
                  <a:tcPr marL="57688" marR="57688" marT="0" marB="0"/>
                </a:tc>
                <a:tc>
                  <a:txBody>
                    <a:bodyPr/>
                    <a:lstStyle/>
                    <a:p>
                      <a:pPr algn="just">
                        <a:lnSpc>
                          <a:spcPct val="150000"/>
                        </a:lnSpc>
                        <a:spcAft>
                          <a:spcPts val="800"/>
                        </a:spcAft>
                        <a:buNone/>
                      </a:pPr>
                      <a:r>
                        <a:rPr lang="fr-BE" sz="1050" kern="100" dirty="0">
                          <a:effectLst/>
                        </a:rPr>
                        <a:t>Trad. : féminin de « nègre », pas de vernaculaire</a:t>
                      </a:r>
                    </a:p>
                    <a:p>
                      <a:pPr algn="just">
                        <a:lnSpc>
                          <a:spcPct val="150000"/>
                        </a:lnSpc>
                        <a:spcAft>
                          <a:spcPts val="800"/>
                        </a:spcAft>
                        <a:buNone/>
                      </a:pPr>
                      <a:r>
                        <a:rPr lang="fr-BE" sz="1050" kern="100" dirty="0" err="1">
                          <a:effectLst/>
                        </a:rPr>
                        <a:t>Retrad</a:t>
                      </a:r>
                      <a:r>
                        <a:rPr lang="fr-BE" sz="1050" kern="100" dirty="0">
                          <a:effectLst/>
                        </a:rPr>
                        <a:t>. : nom « nègre » en vernaculaire, perte de l’idée de femme</a:t>
                      </a:r>
                      <a:endParaRPr lang="fr-BE" sz="1050" kern="100" dirty="0">
                        <a:effectLst/>
                        <a:latin typeface="Times New Roman" panose="02020603050405020304" pitchFamily="18" charset="0"/>
                        <a:ea typeface="Aptos" panose="020B0004020202020204" pitchFamily="34" charset="0"/>
                      </a:endParaRPr>
                    </a:p>
                  </a:txBody>
                  <a:tcPr marL="57688" marR="57688" marT="0" marB="0"/>
                </a:tc>
                <a:extLst>
                  <a:ext uri="{0D108BD9-81ED-4DB2-BD59-A6C34878D82A}">
                    <a16:rowId xmlns:a16="http://schemas.microsoft.com/office/drawing/2014/main" val="2543199388"/>
                  </a:ext>
                </a:extLst>
              </a:tr>
              <a:tr h="2144339">
                <a:tc>
                  <a:txBody>
                    <a:bodyPr/>
                    <a:lstStyle/>
                    <a:p>
                      <a:pPr algn="just">
                        <a:lnSpc>
                          <a:spcPct val="150000"/>
                        </a:lnSpc>
                        <a:spcAft>
                          <a:spcPts val="800"/>
                        </a:spcAft>
                        <a:buNone/>
                      </a:pPr>
                      <a:r>
                        <a:rPr lang="fr-BE" sz="1050" b="1" kern="100" dirty="0">
                          <a:effectLst/>
                          <a:latin typeface="+mj-lt"/>
                          <a:ea typeface="Aptos" panose="020B0004020202020204" pitchFamily="34" charset="0"/>
                        </a:rPr>
                        <a:t>Locuteur &gt; Référent</a:t>
                      </a:r>
                      <a:r>
                        <a:rPr lang="fr-BE" sz="1050" kern="100" dirty="0">
                          <a:effectLst/>
                          <a:latin typeface="+mj-lt"/>
                          <a:ea typeface="Aptos" panose="020B0004020202020204" pitchFamily="34" charset="0"/>
                        </a:rPr>
                        <a:t> </a:t>
                      </a:r>
                      <a:endParaRPr lang="fr-BE" sz="1050" b="0" kern="100" dirty="0">
                        <a:effectLst/>
                        <a:latin typeface="+mj-lt"/>
                        <a:ea typeface="Aptos" panose="020B0004020202020204" pitchFamily="34" charset="0"/>
                      </a:endParaRPr>
                    </a:p>
                    <a:p>
                      <a:pPr algn="just">
                        <a:lnSpc>
                          <a:spcPct val="150000"/>
                        </a:lnSpc>
                        <a:spcAft>
                          <a:spcPts val="800"/>
                        </a:spcAft>
                        <a:buNone/>
                      </a:pPr>
                      <a:r>
                        <a:rPr lang="fr-BE" sz="1050" b="0" kern="100" dirty="0">
                          <a:effectLst/>
                          <a:latin typeface="+mj-lt"/>
                          <a:ea typeface="Aptos" panose="020B0004020202020204" pitchFamily="34" charset="0"/>
                        </a:rPr>
                        <a:t>Avocat blanc &gt; spectateurs noirs</a:t>
                      </a:r>
                    </a:p>
                  </a:txBody>
                  <a:tcPr marL="68580" marR="68580" marT="0" marB="0"/>
                </a:tc>
                <a:tc>
                  <a:txBody>
                    <a:bodyPr/>
                    <a:lstStyle/>
                    <a:p>
                      <a:pPr algn="just">
                        <a:lnSpc>
                          <a:spcPct val="150000"/>
                        </a:lnSpc>
                        <a:spcAft>
                          <a:spcPts val="800"/>
                        </a:spcAft>
                        <a:buNone/>
                      </a:pPr>
                      <a:r>
                        <a:rPr lang="en-US" sz="1050" b="1" kern="100" dirty="0">
                          <a:effectLst/>
                          <a:latin typeface="+mj-lt"/>
                          <a:ea typeface="Aptos" panose="020B0004020202020204" pitchFamily="34" charset="0"/>
                        </a:rPr>
                        <a:t>Nègre</a:t>
                      </a:r>
                      <a:endParaRPr lang="fr-BE" sz="1050" b="1" kern="100" dirty="0">
                        <a:effectLst/>
                        <a:latin typeface="+mj-lt"/>
                        <a:ea typeface="Aptos" panose="020B0004020202020204" pitchFamily="34" charset="0"/>
                      </a:endParaRPr>
                    </a:p>
                  </a:txBody>
                  <a:tcPr marL="68580" marR="68580" marT="0" marB="0"/>
                </a:tc>
                <a:tc>
                  <a:txBody>
                    <a:bodyPr/>
                    <a:lstStyle/>
                    <a:p>
                      <a:pPr algn="just">
                        <a:lnSpc>
                          <a:spcPct val="150000"/>
                        </a:lnSpc>
                        <a:spcAft>
                          <a:spcPts val="800"/>
                        </a:spcAft>
                        <a:buNone/>
                      </a:pPr>
                      <a:r>
                        <a:rPr lang="en-US" sz="1050" b="1" kern="100" dirty="0" err="1">
                          <a:effectLst/>
                          <a:latin typeface="+mj-lt"/>
                          <a:ea typeface="Aptos" panose="020B0004020202020204" pitchFamily="34" charset="0"/>
                        </a:rPr>
                        <a:t>nègues</a:t>
                      </a:r>
                      <a:endParaRPr lang="fr-BE" sz="1050" b="1" kern="100" dirty="0">
                        <a:effectLst/>
                        <a:latin typeface="+mj-lt"/>
                        <a:ea typeface="Aptos" panose="020B0004020202020204" pitchFamily="34" charset="0"/>
                      </a:endParaRPr>
                    </a:p>
                  </a:txBody>
                  <a:tcPr marL="68580" marR="68580" marT="0" marB="0"/>
                </a:tc>
                <a:tc>
                  <a:txBody>
                    <a:bodyPr/>
                    <a:lstStyle/>
                    <a:p>
                      <a:pPr algn="just">
                        <a:lnSpc>
                          <a:spcPct val="150000"/>
                        </a:lnSpc>
                        <a:spcAft>
                          <a:spcPts val="800"/>
                        </a:spcAft>
                        <a:buNone/>
                      </a:pPr>
                      <a:r>
                        <a:rPr lang="fr-BE" sz="1050" kern="100" dirty="0">
                          <a:effectLst/>
                          <a:latin typeface="+mj-lt"/>
                          <a:ea typeface="Aptos" panose="020B0004020202020204" pitchFamily="34" charset="0"/>
                        </a:rPr>
                        <a:t>Trad. : pas de vernaculaire (homme blanc), mais majuscule</a:t>
                      </a:r>
                    </a:p>
                    <a:p>
                      <a:pPr algn="just">
                        <a:lnSpc>
                          <a:spcPct val="150000"/>
                        </a:lnSpc>
                        <a:spcAft>
                          <a:spcPts val="800"/>
                        </a:spcAft>
                        <a:buNone/>
                      </a:pPr>
                      <a:r>
                        <a:rPr lang="fr-BE" sz="1050" kern="100" dirty="0" err="1">
                          <a:effectLst/>
                          <a:latin typeface="+mj-lt"/>
                          <a:ea typeface="Aptos" panose="020B0004020202020204" pitchFamily="34" charset="0"/>
                        </a:rPr>
                        <a:t>Retrad</a:t>
                      </a:r>
                      <a:r>
                        <a:rPr lang="fr-BE" sz="1050" kern="100" dirty="0">
                          <a:effectLst/>
                          <a:latin typeface="+mj-lt"/>
                          <a:ea typeface="Aptos" panose="020B0004020202020204" pitchFamily="34" charset="0"/>
                        </a:rPr>
                        <a:t>. : emploi du vernaculaire</a:t>
                      </a:r>
                    </a:p>
                  </a:txBody>
                  <a:tcPr marL="68580" marR="68580" marT="0" marB="0"/>
                </a:tc>
                <a:extLst>
                  <a:ext uri="{0D108BD9-81ED-4DB2-BD59-A6C34878D82A}">
                    <a16:rowId xmlns:a16="http://schemas.microsoft.com/office/drawing/2014/main" val="4292806170"/>
                  </a:ext>
                </a:extLst>
              </a:tr>
            </a:tbl>
          </a:graphicData>
        </a:graphic>
      </p:graphicFrame>
    </p:spTree>
    <p:extLst>
      <p:ext uri="{BB962C8B-B14F-4D97-AF65-F5344CB8AC3E}">
        <p14:creationId xmlns:p14="http://schemas.microsoft.com/office/powerpoint/2010/main" val="517836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7783B-7CD3-74B2-EB2F-A06341DCA8EF}"/>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0624EDB0-6D31-E3E0-7D94-C9C03235F6BB}"/>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Conclusion</a:t>
            </a:r>
            <a:endParaRPr lang="en-US" sz="2600" i="1" dirty="0"/>
          </a:p>
        </p:txBody>
      </p:sp>
      <p:sp>
        <p:nvSpPr>
          <p:cNvPr id="3" name="ZoneTexte 2">
            <a:extLst>
              <a:ext uri="{FF2B5EF4-FFF2-40B4-BE49-F238E27FC236}">
                <a16:creationId xmlns:a16="http://schemas.microsoft.com/office/drawing/2014/main" id="{5AAFE9A0-A917-C47D-88C5-B03B267E4893}"/>
              </a:ext>
            </a:extLst>
          </p:cNvPr>
          <p:cNvSpPr txBox="1"/>
          <p:nvPr/>
        </p:nvSpPr>
        <p:spPr>
          <a:xfrm>
            <a:off x="323850" y="1296001"/>
            <a:ext cx="11544300" cy="4401205"/>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Cas de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Their</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Eyes</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Were</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Watching</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God</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traductrice et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retraductrice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optent à plusieurs reprises pour des stratégies différentes</a:t>
            </a: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Au sein de chaque traduction : stratégies peuvent varier</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Plusieurs éléments sont susceptibles d’influencer leur choix :</a:t>
            </a: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études</a:t>
            </a: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expérience</a:t>
            </a: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compréhension des connotations</a:t>
            </a: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évolution de la langue et prise de conscience de la problématique</a:t>
            </a: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maison d’édition</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Complexité de la traduction du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word</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et des termes de la dénomination : nécessité de mener des analyses qualitatives et quantitatives et approfondir le champ de recherche</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863151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51B34-4CC3-7077-0EB1-FAD8C655F2A8}"/>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A35343A6-4BD8-2A43-7F81-795D1BE8BACF}"/>
              </a:ext>
            </a:extLst>
          </p:cNvPr>
          <p:cNvSpPr txBox="1">
            <a:spLocks/>
          </p:cNvSpPr>
          <p:nvPr/>
        </p:nvSpPr>
        <p:spPr>
          <a:xfrm>
            <a:off x="587375" y="281206"/>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Sources</a:t>
            </a:r>
            <a:endParaRPr lang="en-US" sz="2600" i="1" dirty="0"/>
          </a:p>
        </p:txBody>
      </p:sp>
      <p:sp>
        <p:nvSpPr>
          <p:cNvPr id="3" name="ZoneTexte 2">
            <a:extLst>
              <a:ext uri="{FF2B5EF4-FFF2-40B4-BE49-F238E27FC236}">
                <a16:creationId xmlns:a16="http://schemas.microsoft.com/office/drawing/2014/main" id="{A4B10057-0042-8129-5440-D20C1066130C}"/>
              </a:ext>
            </a:extLst>
          </p:cNvPr>
          <p:cNvSpPr txBox="1"/>
          <p:nvPr/>
        </p:nvSpPr>
        <p:spPr>
          <a:xfrm>
            <a:off x="217524" y="706580"/>
            <a:ext cx="11544300" cy="6154955"/>
          </a:xfrm>
          <a:prstGeom prst="rect">
            <a:avLst/>
          </a:prstGeom>
          <a:noFill/>
        </p:spPr>
        <p:txBody>
          <a:bodyPr wrap="square" rtlCol="0">
            <a:spAutoFit/>
          </a:bodyPr>
          <a:lstStyle/>
          <a:p>
            <a:pPr marL="457200" indent="-457200" algn="just">
              <a:lnSpc>
                <a:spcPct val="150000"/>
              </a:lnSpc>
              <a:buNone/>
            </a:pPr>
            <a:r>
              <a:rPr lang="en-US" sz="1100" dirty="0">
                <a:solidFill>
                  <a:schemeClr val="tx1">
                    <a:lumMod val="50000"/>
                    <a:lumOff val="50000"/>
                  </a:schemeClr>
                </a:solidFill>
                <a:effectLst/>
                <a:latin typeface="+mj-lt"/>
                <a:ea typeface="Times New Roman" panose="02020603050405020304" pitchFamily="18" charset="0"/>
              </a:rPr>
              <a:t>Appia, K. A. (2020). « The Case for Capitalizing the B in Black ». </a:t>
            </a:r>
            <a:r>
              <a:rPr lang="en-US" sz="1100" i="1" dirty="0">
                <a:solidFill>
                  <a:schemeClr val="tx1">
                    <a:lumMod val="50000"/>
                    <a:lumOff val="50000"/>
                  </a:schemeClr>
                </a:solidFill>
                <a:effectLst/>
                <a:latin typeface="+mj-lt"/>
                <a:ea typeface="Times New Roman" panose="02020603050405020304" pitchFamily="18" charset="0"/>
              </a:rPr>
              <a:t>The Atlantic</a:t>
            </a:r>
            <a:r>
              <a:rPr lang="en-US" sz="1100" dirty="0">
                <a:solidFill>
                  <a:schemeClr val="tx1">
                    <a:lumMod val="50000"/>
                    <a:lumOff val="50000"/>
                  </a:schemeClr>
                </a:solidFill>
                <a:effectLst/>
                <a:latin typeface="+mj-lt"/>
                <a:ea typeface="Times New Roman" panose="02020603050405020304" pitchFamily="18" charset="0"/>
              </a:rPr>
              <a:t>. https://www.theatlantic.com/ideas/archive/2020/06/time-to-capitalize-blackand white/613159/. </a:t>
            </a:r>
            <a:r>
              <a:rPr lang="fr-BE" sz="1100" dirty="0">
                <a:solidFill>
                  <a:schemeClr val="tx1">
                    <a:lumMod val="50000"/>
                    <a:lumOff val="50000"/>
                  </a:schemeClr>
                </a:solidFill>
                <a:effectLst/>
                <a:latin typeface="+mj-lt"/>
                <a:ea typeface="Times New Roman" panose="02020603050405020304" pitchFamily="18" charset="0"/>
              </a:rPr>
              <a:t>Consulté le 30 octobre 2023.</a:t>
            </a:r>
          </a:p>
          <a:p>
            <a:pPr marL="457200" indent="-457200" algn="just">
              <a:lnSpc>
                <a:spcPct val="150000"/>
              </a:lnSpc>
              <a:buNone/>
            </a:pPr>
            <a:r>
              <a:rPr lang="fr-FR" sz="1100" dirty="0" err="1">
                <a:solidFill>
                  <a:schemeClr val="tx1">
                    <a:lumMod val="50000"/>
                    <a:lumOff val="50000"/>
                  </a:schemeClr>
                </a:solidFill>
                <a:effectLst/>
                <a:latin typeface="+mj-lt"/>
                <a:ea typeface="Times New Roman" panose="02020603050405020304" pitchFamily="18" charset="0"/>
              </a:rPr>
              <a:t>Chalaye</a:t>
            </a:r>
            <a:r>
              <a:rPr lang="fr-FR" sz="1100" dirty="0">
                <a:solidFill>
                  <a:schemeClr val="tx1">
                    <a:lumMod val="50000"/>
                    <a:lumOff val="50000"/>
                  </a:schemeClr>
                </a:solidFill>
                <a:effectLst/>
                <a:latin typeface="+mj-lt"/>
                <a:ea typeface="Times New Roman" panose="02020603050405020304" pitchFamily="18" charset="0"/>
              </a:rPr>
              <a:t>, S. (2013). « “Noir”, “nègre”, “homme de couleur” ... ces mots réducteurs de tête ». </a:t>
            </a:r>
            <a:r>
              <a:rPr lang="fr-FR" sz="1100" i="1" dirty="0" err="1">
                <a:solidFill>
                  <a:schemeClr val="tx1">
                    <a:lumMod val="50000"/>
                    <a:lumOff val="50000"/>
                  </a:schemeClr>
                </a:solidFill>
                <a:effectLst/>
                <a:latin typeface="+mj-lt"/>
                <a:ea typeface="Times New Roman" panose="02020603050405020304" pitchFamily="18" charset="0"/>
              </a:rPr>
              <a:t>Africultures</a:t>
            </a:r>
            <a:r>
              <a:rPr lang="fr-FR" sz="1100" dirty="0">
                <a:solidFill>
                  <a:schemeClr val="tx1">
                    <a:lumMod val="50000"/>
                    <a:lumOff val="50000"/>
                  </a:schemeClr>
                </a:solidFill>
                <a:effectLst/>
                <a:latin typeface="+mj-lt"/>
                <a:ea typeface="Times New Roman" panose="02020603050405020304" pitchFamily="18" charset="0"/>
              </a:rPr>
              <a:t> 2 (92-93), https://africultures.com/noir-negre-homme-de-couleur-11596/. Consulté le 30 mai 2024.</a:t>
            </a:r>
            <a:endParaRPr lang="fr-BE" sz="11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buNone/>
            </a:pPr>
            <a:r>
              <a:rPr lang="fr-FR" sz="1100" dirty="0">
                <a:solidFill>
                  <a:schemeClr val="tx1">
                    <a:lumMod val="50000"/>
                    <a:lumOff val="50000"/>
                  </a:schemeClr>
                </a:solidFill>
                <a:effectLst/>
                <a:latin typeface="+mj-lt"/>
                <a:ea typeface="Times New Roman" panose="02020603050405020304" pitchFamily="18" charset="0"/>
              </a:rPr>
              <a:t>Chemin, A. (2021). « “Nègre”, Ce Mot Lourd Du Racisme et Des Crimes Qui l’Ont Forgé ». </a:t>
            </a:r>
            <a:r>
              <a:rPr lang="fr-FR" sz="1100" i="1" dirty="0">
                <a:solidFill>
                  <a:schemeClr val="tx1">
                    <a:lumMod val="50000"/>
                    <a:lumOff val="50000"/>
                  </a:schemeClr>
                </a:solidFill>
                <a:effectLst/>
                <a:latin typeface="+mj-lt"/>
                <a:ea typeface="Times New Roman" panose="02020603050405020304" pitchFamily="18" charset="0"/>
              </a:rPr>
              <a:t>Le Monde.</a:t>
            </a:r>
            <a:r>
              <a:rPr lang="fr-FR" sz="1100" dirty="0">
                <a:solidFill>
                  <a:schemeClr val="tx1">
                    <a:lumMod val="50000"/>
                    <a:lumOff val="50000"/>
                  </a:schemeClr>
                </a:solidFill>
                <a:effectLst/>
                <a:latin typeface="+mj-lt"/>
                <a:ea typeface="Times New Roman" panose="02020603050405020304" pitchFamily="18" charset="0"/>
              </a:rPr>
              <a:t> www.lemonde.fr/societe/article/2021/01/22/negre-ce-mot-lourd-du-racisme-et-des-crimes-qui-l-ont-forge_6067170_3224.html. Consulté le 28 mai 2024.</a:t>
            </a:r>
            <a:endParaRPr lang="fr-BE" sz="11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buNone/>
            </a:pPr>
            <a:r>
              <a:rPr lang="fr-FR" sz="1100" dirty="0">
                <a:solidFill>
                  <a:schemeClr val="tx1">
                    <a:lumMod val="50000"/>
                    <a:lumOff val="50000"/>
                  </a:schemeClr>
                </a:solidFill>
                <a:effectLst/>
                <a:latin typeface="+mj-lt"/>
                <a:ea typeface="Times New Roman" panose="02020603050405020304" pitchFamily="18" charset="0"/>
              </a:rPr>
              <a:t>Delesalle S., et L. </a:t>
            </a:r>
            <a:r>
              <a:rPr lang="fr-FR" sz="1100" dirty="0" err="1">
                <a:solidFill>
                  <a:schemeClr val="tx1">
                    <a:lumMod val="50000"/>
                    <a:lumOff val="50000"/>
                  </a:schemeClr>
                </a:solidFill>
                <a:effectLst/>
                <a:latin typeface="+mj-lt"/>
                <a:ea typeface="Times New Roman" panose="02020603050405020304" pitchFamily="18" charset="0"/>
              </a:rPr>
              <a:t>Valensi</a:t>
            </a:r>
            <a:r>
              <a:rPr lang="fr-FR" sz="1100" dirty="0">
                <a:solidFill>
                  <a:schemeClr val="tx1">
                    <a:lumMod val="50000"/>
                    <a:lumOff val="50000"/>
                  </a:schemeClr>
                </a:solidFill>
                <a:effectLst/>
                <a:latin typeface="+mj-lt"/>
                <a:ea typeface="Times New Roman" panose="02020603050405020304" pitchFamily="18" charset="0"/>
              </a:rPr>
              <a:t> (1972). « Le mot “nègre” dans les dictionnaires français d'Ancien régime : histoire et lexicographie ». </a:t>
            </a:r>
            <a:r>
              <a:rPr lang="fr-FR" sz="1100" i="1" dirty="0">
                <a:solidFill>
                  <a:schemeClr val="tx1">
                    <a:lumMod val="50000"/>
                    <a:lumOff val="50000"/>
                  </a:schemeClr>
                </a:solidFill>
                <a:effectLst/>
                <a:latin typeface="+mj-lt"/>
                <a:ea typeface="Times New Roman" panose="02020603050405020304" pitchFamily="18" charset="0"/>
              </a:rPr>
              <a:t>Langue française</a:t>
            </a:r>
            <a:r>
              <a:rPr lang="fr-FR" sz="1100" dirty="0">
                <a:solidFill>
                  <a:schemeClr val="tx1">
                    <a:lumMod val="50000"/>
                    <a:lumOff val="50000"/>
                  </a:schemeClr>
                </a:solidFill>
                <a:effectLst/>
                <a:latin typeface="+mj-lt"/>
                <a:ea typeface="Times New Roman" panose="02020603050405020304" pitchFamily="18" charset="0"/>
              </a:rPr>
              <a:t>, n°15 : 79-104. https://doi.org/10.3406/lfr.1972.5612. </a:t>
            </a:r>
            <a:endParaRPr lang="fr-BE" sz="11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pPr>
            <a:r>
              <a:rPr lang="fr-FR" sz="1100" dirty="0">
                <a:solidFill>
                  <a:schemeClr val="tx1">
                    <a:lumMod val="50000"/>
                    <a:lumOff val="50000"/>
                  </a:schemeClr>
                </a:solidFill>
                <a:effectLst/>
                <a:latin typeface="+mj-lt"/>
                <a:ea typeface="Times New Roman" panose="02020603050405020304" pitchFamily="18" charset="0"/>
              </a:rPr>
              <a:t>Geneste, E. et S. Testa (2010). « Nominations et dénominations des Noirs : Illustration du dialogue entre la France et les Amériques sur la question des catégories raciales ». </a:t>
            </a:r>
            <a:r>
              <a:rPr lang="es-ES" sz="1100" i="1" dirty="0">
                <a:solidFill>
                  <a:schemeClr val="tx1">
                    <a:lumMod val="50000"/>
                    <a:lumOff val="50000"/>
                  </a:schemeClr>
                </a:solidFill>
                <a:effectLst/>
                <a:latin typeface="+mj-lt"/>
                <a:ea typeface="Times New Roman" panose="02020603050405020304" pitchFamily="18" charset="0"/>
              </a:rPr>
              <a:t>Nuevo Mundos </a:t>
            </a:r>
            <a:r>
              <a:rPr lang="es-ES" sz="1100" i="1" dirty="0" err="1">
                <a:solidFill>
                  <a:schemeClr val="tx1">
                    <a:lumMod val="50000"/>
                    <a:lumOff val="50000"/>
                  </a:schemeClr>
                </a:solidFill>
                <a:effectLst/>
                <a:latin typeface="+mj-lt"/>
                <a:ea typeface="Times New Roman" panose="02020603050405020304" pitchFamily="18" charset="0"/>
              </a:rPr>
              <a:t>Nouveaux</a:t>
            </a:r>
            <a:r>
              <a:rPr lang="es-ES" sz="1100" i="1" dirty="0">
                <a:solidFill>
                  <a:schemeClr val="tx1">
                    <a:lumMod val="50000"/>
                    <a:lumOff val="50000"/>
                  </a:schemeClr>
                </a:solidFill>
                <a:effectLst/>
                <a:latin typeface="+mj-lt"/>
                <a:ea typeface="Times New Roman" panose="02020603050405020304" pitchFamily="18" charset="0"/>
              </a:rPr>
              <a:t> mondes </a:t>
            </a:r>
            <a:r>
              <a:rPr lang="es-ES" sz="1100" dirty="0">
                <a:solidFill>
                  <a:schemeClr val="tx1">
                    <a:lumMod val="50000"/>
                    <a:lumOff val="50000"/>
                  </a:schemeClr>
                </a:solidFill>
                <a:effectLst/>
                <a:latin typeface="+mj-lt"/>
                <a:ea typeface="Times New Roman" panose="02020603050405020304" pitchFamily="18" charset="0"/>
              </a:rPr>
              <a:t>: 1-6. 10.4000/nuevomundo.58143.</a:t>
            </a:r>
            <a:endParaRPr lang="fr-BE" sz="11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buNone/>
            </a:pPr>
            <a:r>
              <a:rPr lang="en-US" sz="1100" dirty="0">
                <a:solidFill>
                  <a:schemeClr val="tx1">
                    <a:lumMod val="50000"/>
                    <a:lumOff val="50000"/>
                  </a:schemeClr>
                </a:solidFill>
                <a:effectLst/>
                <a:latin typeface="+mj-lt"/>
                <a:ea typeface="Times New Roman" panose="02020603050405020304" pitchFamily="18" charset="0"/>
              </a:rPr>
              <a:t>Kennedy, R. (2005). « Finding a Proper Name to Call Black Americans ». </a:t>
            </a:r>
            <a:r>
              <a:rPr lang="en-US" sz="1100" i="1" dirty="0">
                <a:solidFill>
                  <a:schemeClr val="tx1">
                    <a:lumMod val="50000"/>
                    <a:lumOff val="50000"/>
                  </a:schemeClr>
                </a:solidFill>
                <a:effectLst/>
                <a:latin typeface="+mj-lt"/>
                <a:ea typeface="Times New Roman" panose="02020603050405020304" pitchFamily="18" charset="0"/>
              </a:rPr>
              <a:t>The Journal of Blacks in Higher Education</a:t>
            </a:r>
            <a:r>
              <a:rPr lang="en-US" sz="1100" dirty="0">
                <a:solidFill>
                  <a:schemeClr val="tx1">
                    <a:lumMod val="50000"/>
                    <a:lumOff val="50000"/>
                  </a:schemeClr>
                </a:solidFill>
                <a:effectLst/>
                <a:latin typeface="+mj-lt"/>
                <a:ea typeface="Times New Roman" panose="02020603050405020304" pitchFamily="18" charset="0"/>
              </a:rPr>
              <a:t>, n°46: 72-83.</a:t>
            </a:r>
            <a:endParaRPr lang="fr-BE" sz="11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buNone/>
            </a:pPr>
            <a:r>
              <a:rPr lang="en-US" sz="1100" dirty="0">
                <a:solidFill>
                  <a:schemeClr val="tx1">
                    <a:lumMod val="50000"/>
                    <a:lumOff val="50000"/>
                  </a:schemeClr>
                </a:solidFill>
                <a:effectLst/>
                <a:latin typeface="+mj-lt"/>
                <a:ea typeface="Times New Roman" panose="02020603050405020304" pitchFamily="18" charset="0"/>
              </a:rPr>
              <a:t>———. (2003). </a:t>
            </a:r>
            <a:r>
              <a:rPr lang="en-US" sz="1100" i="1" dirty="0">
                <a:solidFill>
                  <a:schemeClr val="tx1">
                    <a:lumMod val="50000"/>
                    <a:lumOff val="50000"/>
                  </a:schemeClr>
                </a:solidFill>
                <a:effectLst/>
                <a:latin typeface="+mj-lt"/>
                <a:ea typeface="Times New Roman" panose="02020603050405020304" pitchFamily="18" charset="0"/>
              </a:rPr>
              <a:t>Nigger: The Strange Career of a Troublesome Word</a:t>
            </a:r>
            <a:r>
              <a:rPr lang="en-US" sz="1100" dirty="0">
                <a:solidFill>
                  <a:schemeClr val="tx1">
                    <a:lumMod val="50000"/>
                    <a:lumOff val="50000"/>
                  </a:schemeClr>
                </a:solidFill>
                <a:effectLst/>
                <a:latin typeface="+mj-lt"/>
                <a:ea typeface="Times New Roman" panose="02020603050405020304" pitchFamily="18" charset="0"/>
              </a:rPr>
              <a:t>. </a:t>
            </a:r>
            <a:r>
              <a:rPr lang="fr-BE" sz="1100" dirty="0">
                <a:solidFill>
                  <a:schemeClr val="tx1">
                    <a:lumMod val="50000"/>
                    <a:lumOff val="50000"/>
                  </a:schemeClr>
                </a:solidFill>
                <a:effectLst/>
                <a:latin typeface="+mj-lt"/>
                <a:ea typeface="Times New Roman" panose="02020603050405020304" pitchFamily="18" charset="0"/>
              </a:rPr>
              <a:t>First Vintage books </a:t>
            </a:r>
            <a:r>
              <a:rPr lang="fr-BE" sz="1100" dirty="0" err="1">
                <a:solidFill>
                  <a:schemeClr val="tx1">
                    <a:lumMod val="50000"/>
                    <a:lumOff val="50000"/>
                  </a:schemeClr>
                </a:solidFill>
                <a:effectLst/>
                <a:latin typeface="+mj-lt"/>
                <a:ea typeface="Times New Roman" panose="02020603050405020304" pitchFamily="18" charset="0"/>
              </a:rPr>
              <a:t>edition</a:t>
            </a:r>
            <a:r>
              <a:rPr lang="fr-BE" sz="1100" dirty="0">
                <a:solidFill>
                  <a:schemeClr val="tx1">
                    <a:lumMod val="50000"/>
                    <a:lumOff val="50000"/>
                  </a:schemeClr>
                </a:solidFill>
                <a:effectLst/>
                <a:latin typeface="+mj-lt"/>
                <a:ea typeface="Times New Roman" panose="02020603050405020304" pitchFamily="18" charset="0"/>
              </a:rPr>
              <a:t>. New York : Vintage Books.</a:t>
            </a:r>
          </a:p>
          <a:p>
            <a:pPr marL="457200" indent="-457200" algn="just">
              <a:lnSpc>
                <a:spcPct val="150000"/>
              </a:lnSpc>
              <a:buNone/>
            </a:pPr>
            <a:r>
              <a:rPr lang="en-US" sz="1100" dirty="0">
                <a:solidFill>
                  <a:schemeClr val="tx1">
                    <a:lumMod val="50000"/>
                    <a:lumOff val="50000"/>
                  </a:schemeClr>
                </a:solidFill>
                <a:effectLst/>
                <a:latin typeface="+mj-lt"/>
                <a:ea typeface="Times New Roman" panose="02020603050405020304" pitchFamily="18" charset="0"/>
              </a:rPr>
              <a:t>———. (1999). « Who Can Say “Nigger”? And Other Considerations ». </a:t>
            </a:r>
            <a:r>
              <a:rPr lang="en-US" sz="1100" i="1" dirty="0">
                <a:solidFill>
                  <a:schemeClr val="tx1">
                    <a:lumMod val="50000"/>
                    <a:lumOff val="50000"/>
                  </a:schemeClr>
                </a:solidFill>
                <a:effectLst/>
                <a:latin typeface="+mj-lt"/>
                <a:ea typeface="Times New Roman" panose="02020603050405020304" pitchFamily="18" charset="0"/>
              </a:rPr>
              <a:t>The Journal of Blacks in Higher Education</a:t>
            </a:r>
            <a:r>
              <a:rPr lang="en-US" sz="1100" dirty="0">
                <a:solidFill>
                  <a:schemeClr val="tx1">
                    <a:lumMod val="50000"/>
                    <a:lumOff val="50000"/>
                  </a:schemeClr>
                </a:solidFill>
                <a:effectLst/>
                <a:latin typeface="+mj-lt"/>
                <a:ea typeface="Times New Roman" panose="02020603050405020304" pitchFamily="18" charset="0"/>
              </a:rPr>
              <a:t>, n°26: 86-96. </a:t>
            </a:r>
            <a:endParaRPr lang="fr-BE" sz="11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buNone/>
            </a:pPr>
            <a:r>
              <a:rPr lang="fr-BE" sz="1100" dirty="0">
                <a:solidFill>
                  <a:schemeClr val="tx1">
                    <a:lumMod val="50000"/>
                    <a:lumOff val="50000"/>
                  </a:schemeClr>
                </a:solidFill>
                <a:effectLst/>
                <a:latin typeface="+mj-lt"/>
                <a:ea typeface="Times New Roman" panose="02020603050405020304" pitchFamily="18" charset="0"/>
              </a:rPr>
              <a:t>Loison-Charles, J., et Martin-Breteau N. (2023). </a:t>
            </a:r>
            <a:r>
              <a:rPr lang="fr-FR" sz="1100" dirty="0">
                <a:solidFill>
                  <a:schemeClr val="tx1">
                    <a:lumMod val="50000"/>
                    <a:lumOff val="50000"/>
                  </a:schemeClr>
                </a:solidFill>
                <a:effectLst/>
                <a:latin typeface="+mj-lt"/>
                <a:ea typeface="Times New Roman" panose="02020603050405020304" pitchFamily="18" charset="0"/>
              </a:rPr>
              <a:t>« Dire et traduire l’identité noire en France et aux États-Unis : questions raciales, enjeux linguistiques, perspectives scientifiques » </a:t>
            </a:r>
            <a:r>
              <a:rPr lang="fr-FR" sz="1100" i="1" dirty="0">
                <a:solidFill>
                  <a:schemeClr val="tx1">
                    <a:lumMod val="50000"/>
                    <a:lumOff val="50000"/>
                  </a:schemeClr>
                </a:solidFill>
                <a:effectLst/>
                <a:latin typeface="+mj-lt"/>
                <a:ea typeface="Times New Roman" panose="02020603050405020304" pitchFamily="18" charset="0"/>
              </a:rPr>
              <a:t>Revue française d’études américaines</a:t>
            </a:r>
            <a:r>
              <a:rPr lang="fr-FR" sz="1100" dirty="0">
                <a:solidFill>
                  <a:schemeClr val="tx1">
                    <a:lumMod val="50000"/>
                    <a:lumOff val="50000"/>
                  </a:schemeClr>
                </a:solidFill>
                <a:effectLst/>
                <a:latin typeface="+mj-lt"/>
                <a:ea typeface="Times New Roman" panose="02020603050405020304" pitchFamily="18" charset="0"/>
              </a:rPr>
              <a:t>, 174 (1) : 3-19. https://doi.org/10.3917/rfea.174.0003.</a:t>
            </a:r>
            <a:endParaRPr lang="fr-BE" sz="11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buNone/>
            </a:pPr>
            <a:r>
              <a:rPr lang="fr-FR" sz="1100" dirty="0">
                <a:solidFill>
                  <a:schemeClr val="tx1">
                    <a:lumMod val="50000"/>
                    <a:lumOff val="50000"/>
                  </a:schemeClr>
                </a:solidFill>
                <a:effectLst/>
                <a:latin typeface="+mj-lt"/>
                <a:ea typeface="Times New Roman" panose="02020603050405020304" pitchFamily="18" charset="0"/>
              </a:rPr>
              <a:t>Martin-Breteau, N. (2023). « Une dignité majuscule ? Nomination de soi et luttes symboliques dans l’histoire africaine-américaine : » </a:t>
            </a:r>
            <a:r>
              <a:rPr lang="fr-FR" sz="1100" i="1" dirty="0">
                <a:solidFill>
                  <a:schemeClr val="tx1">
                    <a:lumMod val="50000"/>
                    <a:lumOff val="50000"/>
                  </a:schemeClr>
                </a:solidFill>
                <a:effectLst/>
                <a:latin typeface="+mj-lt"/>
                <a:ea typeface="Times New Roman" panose="02020603050405020304" pitchFamily="18" charset="0"/>
              </a:rPr>
              <a:t>Revue française d’études américaines</a:t>
            </a:r>
            <a:r>
              <a:rPr lang="fr-FR" sz="1100" dirty="0">
                <a:solidFill>
                  <a:schemeClr val="tx1">
                    <a:lumMod val="50000"/>
                    <a:lumOff val="50000"/>
                  </a:schemeClr>
                </a:solidFill>
                <a:effectLst/>
                <a:latin typeface="+mj-lt"/>
                <a:ea typeface="Times New Roman" panose="02020603050405020304" pitchFamily="18" charset="0"/>
              </a:rPr>
              <a:t> 174 (1) : 20-37. </a:t>
            </a:r>
            <a:r>
              <a:rPr lang="fr-BE" sz="1100" dirty="0">
                <a:solidFill>
                  <a:schemeClr val="tx1">
                    <a:lumMod val="50000"/>
                    <a:lumOff val="50000"/>
                  </a:schemeClr>
                </a:solidFill>
                <a:effectLst/>
                <a:latin typeface="+mj-lt"/>
                <a:ea typeface="Times New Roman" panose="02020603050405020304" pitchFamily="18" charset="0"/>
              </a:rPr>
              <a:t>https://doi.org/10.3917/rfea.174.0020.</a:t>
            </a:r>
          </a:p>
          <a:p>
            <a:pPr marL="457200" indent="-457200" algn="just">
              <a:lnSpc>
                <a:spcPct val="150000"/>
              </a:lnSpc>
            </a:pPr>
            <a:r>
              <a:rPr lang="fr-FR" sz="11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Neale</a:t>
            </a:r>
            <a:r>
              <a:rPr lang="fr-FR" sz="11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1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Hurston</a:t>
            </a:r>
            <a:r>
              <a:rPr lang="fr-FR" sz="11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Z (1937). </a:t>
            </a:r>
            <a:r>
              <a:rPr lang="fr-FR" sz="11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Their</a:t>
            </a:r>
            <a:r>
              <a:rPr lang="fr-FR" sz="11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1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Eyes</a:t>
            </a:r>
            <a:r>
              <a:rPr lang="fr-FR" sz="11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1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Were</a:t>
            </a:r>
            <a:r>
              <a:rPr lang="fr-FR" sz="11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1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Watching</a:t>
            </a:r>
            <a:r>
              <a:rPr lang="fr-FR" sz="11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1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God</a:t>
            </a:r>
            <a:r>
              <a:rPr lang="fr-FR" sz="11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J.B. </a:t>
            </a:r>
            <a:r>
              <a:rPr lang="fr-FR" sz="11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Lippincott</a:t>
            </a:r>
            <a:r>
              <a:rPr lang="fr-FR" sz="11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&amp; Co.</a:t>
            </a:r>
          </a:p>
          <a:p>
            <a:pPr marL="457200" indent="-457200" algn="just">
              <a:lnSpc>
                <a:spcPct val="150000"/>
              </a:lnSpc>
              <a:buNone/>
            </a:pPr>
            <a:r>
              <a:rPr lang="fr-FR" sz="1100" dirty="0">
                <a:solidFill>
                  <a:schemeClr val="tx1">
                    <a:lumMod val="50000"/>
                    <a:lumOff val="50000"/>
                  </a:schemeClr>
                </a:solidFill>
                <a:effectLst/>
                <a:latin typeface="+mj-lt"/>
                <a:ea typeface="Times New Roman" panose="02020603050405020304" pitchFamily="18" charset="0"/>
              </a:rPr>
              <a:t>Renard, C. (2018). « De l’Esclave à La Négritude : Une Histoire Du Mot “Noir.” » </a:t>
            </a:r>
            <a:r>
              <a:rPr lang="fr-FR" sz="1100" i="1" dirty="0">
                <a:solidFill>
                  <a:schemeClr val="tx1">
                    <a:lumMod val="50000"/>
                    <a:lumOff val="50000"/>
                  </a:schemeClr>
                </a:solidFill>
                <a:effectLst/>
                <a:latin typeface="+mj-lt"/>
                <a:ea typeface="Times New Roman" panose="02020603050405020304" pitchFamily="18" charset="0"/>
              </a:rPr>
              <a:t>France Culture</a:t>
            </a:r>
            <a:r>
              <a:rPr lang="fr-FR" sz="1100" dirty="0">
                <a:solidFill>
                  <a:schemeClr val="tx1">
                    <a:lumMod val="50000"/>
                    <a:lumOff val="50000"/>
                  </a:schemeClr>
                </a:solidFill>
                <a:effectLst/>
                <a:latin typeface="+mj-lt"/>
                <a:ea typeface="Times New Roman" panose="02020603050405020304" pitchFamily="18" charset="0"/>
              </a:rPr>
              <a:t>. www.radiofrance.fr/franceculture/de-l-esclave-a-la-negritude-une-histoire-du-mot-noir-9348400. Consulté le 28 mai 2024.</a:t>
            </a:r>
            <a:endParaRPr lang="fr-BE" sz="11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buNone/>
            </a:pPr>
            <a:r>
              <a:rPr lang="fr-BE" sz="1100" dirty="0" err="1">
                <a:solidFill>
                  <a:schemeClr val="tx1">
                    <a:lumMod val="50000"/>
                    <a:lumOff val="50000"/>
                  </a:schemeClr>
                </a:solidFill>
                <a:effectLst/>
                <a:latin typeface="+mj-lt"/>
                <a:ea typeface="Times New Roman" panose="02020603050405020304" pitchFamily="18" charset="0"/>
              </a:rPr>
              <a:t>Smitherman</a:t>
            </a:r>
            <a:r>
              <a:rPr lang="fr-BE" sz="1100" dirty="0">
                <a:solidFill>
                  <a:schemeClr val="tx1">
                    <a:lumMod val="50000"/>
                    <a:lumOff val="50000"/>
                  </a:schemeClr>
                </a:solidFill>
                <a:effectLst/>
                <a:latin typeface="+mj-lt"/>
                <a:ea typeface="Times New Roman" panose="02020603050405020304" pitchFamily="18" charset="0"/>
              </a:rPr>
              <a:t>, G. (1986). </a:t>
            </a:r>
            <a:r>
              <a:rPr lang="en-US" sz="1100" i="1" dirty="0">
                <a:solidFill>
                  <a:schemeClr val="tx1">
                    <a:lumMod val="50000"/>
                    <a:lumOff val="50000"/>
                  </a:schemeClr>
                </a:solidFill>
                <a:effectLst/>
                <a:latin typeface="+mj-lt"/>
                <a:ea typeface="Times New Roman" panose="02020603050405020304" pitchFamily="18" charset="0"/>
              </a:rPr>
              <a:t>Talkin’ and </a:t>
            </a:r>
            <a:r>
              <a:rPr lang="en-US" sz="1100" i="1" dirty="0" err="1">
                <a:solidFill>
                  <a:schemeClr val="tx1">
                    <a:lumMod val="50000"/>
                    <a:lumOff val="50000"/>
                  </a:schemeClr>
                </a:solidFill>
                <a:effectLst/>
                <a:latin typeface="+mj-lt"/>
                <a:ea typeface="Times New Roman" panose="02020603050405020304" pitchFamily="18" charset="0"/>
              </a:rPr>
              <a:t>Testifyin</a:t>
            </a:r>
            <a:r>
              <a:rPr lang="en-US" sz="1100" i="1" dirty="0">
                <a:solidFill>
                  <a:schemeClr val="tx1">
                    <a:lumMod val="50000"/>
                    <a:lumOff val="50000"/>
                  </a:schemeClr>
                </a:solidFill>
                <a:effectLst/>
                <a:latin typeface="+mj-lt"/>
                <a:ea typeface="Times New Roman" panose="02020603050405020304" pitchFamily="18" charset="0"/>
              </a:rPr>
              <a:t>’: The Language of Black America</a:t>
            </a:r>
            <a:r>
              <a:rPr lang="en-US" sz="1100" dirty="0">
                <a:solidFill>
                  <a:schemeClr val="tx1">
                    <a:lumMod val="50000"/>
                    <a:lumOff val="50000"/>
                  </a:schemeClr>
                </a:solidFill>
                <a:effectLst/>
                <a:latin typeface="+mj-lt"/>
                <a:ea typeface="Times New Roman" panose="02020603050405020304" pitchFamily="18" charset="0"/>
              </a:rPr>
              <a:t>. </a:t>
            </a:r>
            <a:r>
              <a:rPr lang="fr-FR" sz="1100" dirty="0">
                <a:solidFill>
                  <a:schemeClr val="tx1">
                    <a:lumMod val="50000"/>
                    <a:lumOff val="50000"/>
                  </a:schemeClr>
                </a:solidFill>
                <a:effectLst/>
                <a:latin typeface="+mj-lt"/>
                <a:ea typeface="Times New Roman" panose="02020603050405020304" pitchFamily="18" charset="0"/>
              </a:rPr>
              <a:t>Detroit, Mich. : Wayne State Univers. </a:t>
            </a:r>
            <a:r>
              <a:rPr lang="fr-FR" sz="1100" dirty="0" err="1">
                <a:solidFill>
                  <a:schemeClr val="tx1">
                    <a:lumMod val="50000"/>
                    <a:lumOff val="50000"/>
                  </a:schemeClr>
                </a:solidFill>
                <a:effectLst/>
                <a:latin typeface="+mj-lt"/>
                <a:ea typeface="Times New Roman" panose="02020603050405020304" pitchFamily="18" charset="0"/>
              </a:rPr>
              <a:t>Press</a:t>
            </a:r>
            <a:r>
              <a:rPr lang="fr-FR" sz="1100" dirty="0">
                <a:solidFill>
                  <a:schemeClr val="tx1">
                    <a:lumMod val="50000"/>
                    <a:lumOff val="50000"/>
                  </a:schemeClr>
                </a:solidFill>
                <a:effectLst/>
                <a:latin typeface="+mj-lt"/>
                <a:ea typeface="Times New Roman" panose="02020603050405020304" pitchFamily="18" charset="0"/>
              </a:rPr>
              <a:t>.</a:t>
            </a:r>
            <a:endParaRPr lang="fr-BE" sz="11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pPr>
            <a:r>
              <a:rPr lang="fr-FR" sz="1100" dirty="0" err="1">
                <a:solidFill>
                  <a:schemeClr val="tx1">
                    <a:lumMod val="50000"/>
                    <a:lumOff val="50000"/>
                  </a:schemeClr>
                </a:solidFill>
                <a:effectLst/>
                <a:latin typeface="+mj-lt"/>
                <a:ea typeface="Times New Roman" panose="02020603050405020304" pitchFamily="18" charset="0"/>
              </a:rPr>
              <a:t>Wecksteen-Quinio</a:t>
            </a:r>
            <a:r>
              <a:rPr lang="fr-FR" sz="1100" dirty="0">
                <a:solidFill>
                  <a:schemeClr val="tx1">
                    <a:lumMod val="50000"/>
                    <a:lumOff val="50000"/>
                  </a:schemeClr>
                </a:solidFill>
                <a:effectLst/>
                <a:latin typeface="+mj-lt"/>
                <a:ea typeface="Times New Roman" panose="02020603050405020304" pitchFamily="18" charset="0"/>
              </a:rPr>
              <a:t>, C. (2023). « Comment rendre les sens du “N-</a:t>
            </a:r>
            <a:r>
              <a:rPr lang="fr-FR" sz="1100" dirty="0" err="1">
                <a:solidFill>
                  <a:schemeClr val="tx1">
                    <a:lumMod val="50000"/>
                    <a:lumOff val="50000"/>
                  </a:schemeClr>
                </a:solidFill>
                <a:effectLst/>
                <a:latin typeface="+mj-lt"/>
                <a:ea typeface="Times New Roman" panose="02020603050405020304" pitchFamily="18" charset="0"/>
              </a:rPr>
              <a:t>word</a:t>
            </a:r>
            <a:r>
              <a:rPr lang="fr-FR" sz="1100" dirty="0">
                <a:solidFill>
                  <a:schemeClr val="tx1">
                    <a:lumMod val="50000"/>
                    <a:lumOff val="50000"/>
                  </a:schemeClr>
                </a:solidFill>
                <a:effectLst/>
                <a:latin typeface="+mj-lt"/>
                <a:ea typeface="Times New Roman" panose="02020603050405020304" pitchFamily="18" charset="0"/>
              </a:rPr>
              <a:t>” ? L’exemple de la traduction française de </a:t>
            </a:r>
            <a:r>
              <a:rPr lang="fr-FR" sz="1100" i="1" dirty="0">
                <a:solidFill>
                  <a:schemeClr val="tx1">
                    <a:lumMod val="50000"/>
                    <a:lumOff val="50000"/>
                  </a:schemeClr>
                </a:solidFill>
                <a:effectLst/>
                <a:latin typeface="+mj-lt"/>
                <a:ea typeface="Times New Roman" panose="02020603050405020304" pitchFamily="18" charset="0"/>
              </a:rPr>
              <a:t>A Time To Kill</a:t>
            </a:r>
            <a:r>
              <a:rPr lang="fr-FR" sz="1100" dirty="0">
                <a:solidFill>
                  <a:schemeClr val="tx1">
                    <a:lumMod val="50000"/>
                    <a:lumOff val="50000"/>
                  </a:schemeClr>
                </a:solidFill>
                <a:effectLst/>
                <a:latin typeface="+mj-lt"/>
                <a:ea typeface="Times New Roman" panose="02020603050405020304" pitchFamily="18" charset="0"/>
              </a:rPr>
              <a:t> de John </a:t>
            </a:r>
            <a:r>
              <a:rPr lang="fr-FR" sz="1100" dirty="0" err="1">
                <a:solidFill>
                  <a:schemeClr val="tx1">
                    <a:lumMod val="50000"/>
                    <a:lumOff val="50000"/>
                  </a:schemeClr>
                </a:solidFill>
                <a:effectLst/>
                <a:latin typeface="+mj-lt"/>
                <a:ea typeface="Times New Roman" panose="02020603050405020304" pitchFamily="18" charset="0"/>
              </a:rPr>
              <a:t>Grisham</a:t>
            </a:r>
            <a:r>
              <a:rPr lang="fr-FR" sz="1100" dirty="0">
                <a:solidFill>
                  <a:schemeClr val="tx1">
                    <a:lumMod val="50000"/>
                    <a:lumOff val="50000"/>
                  </a:schemeClr>
                </a:solidFill>
                <a:effectLst/>
                <a:latin typeface="+mj-lt"/>
                <a:ea typeface="Times New Roman" panose="02020603050405020304" pitchFamily="18" charset="0"/>
              </a:rPr>
              <a:t> ». </a:t>
            </a:r>
            <a:r>
              <a:rPr lang="fr-FR" sz="1100" i="1" dirty="0">
                <a:solidFill>
                  <a:schemeClr val="tx1">
                    <a:lumMod val="50000"/>
                    <a:lumOff val="50000"/>
                  </a:schemeClr>
                </a:solidFill>
                <a:effectLst/>
                <a:latin typeface="+mj-lt"/>
                <a:ea typeface="Times New Roman" panose="02020603050405020304" pitchFamily="18" charset="0"/>
              </a:rPr>
              <a:t>Revue française d’études américaines</a:t>
            </a:r>
            <a:r>
              <a:rPr lang="fr-FR" sz="1100" dirty="0">
                <a:solidFill>
                  <a:schemeClr val="tx1">
                    <a:lumMod val="50000"/>
                    <a:lumOff val="50000"/>
                  </a:schemeClr>
                </a:solidFill>
                <a:effectLst/>
                <a:latin typeface="+mj-lt"/>
                <a:ea typeface="Times New Roman" panose="02020603050405020304" pitchFamily="18" charset="0"/>
              </a:rPr>
              <a:t> 1(174) : 58 à 77. DOI10.3917/rfea.174.0058.</a:t>
            </a:r>
          </a:p>
          <a:p>
            <a:pPr marL="457200" indent="-457200" algn="just">
              <a:lnSpc>
                <a:spcPct val="150000"/>
              </a:lnSpc>
            </a:pPr>
            <a:r>
              <a:rPr lang="fr-FR" sz="1100" dirty="0">
                <a:solidFill>
                  <a:schemeClr val="tx1">
                    <a:lumMod val="50000"/>
                    <a:lumOff val="50000"/>
                  </a:schemeClr>
                </a:solidFill>
              </a:rPr>
              <a:t>Zinn, H. (2002). </a:t>
            </a:r>
            <a:r>
              <a:rPr lang="fr-FR" sz="1100" i="1" dirty="0">
                <a:solidFill>
                  <a:schemeClr val="tx1">
                    <a:lumMod val="50000"/>
                    <a:lumOff val="50000"/>
                  </a:schemeClr>
                </a:solidFill>
              </a:rPr>
              <a:t>Une histoire populaire des Etats-Unis d’Amérique : de 1492 à nos jours</a:t>
            </a:r>
            <a:r>
              <a:rPr lang="fr-FR" sz="1100" dirty="0">
                <a:solidFill>
                  <a:schemeClr val="tx1">
                    <a:lumMod val="50000"/>
                    <a:lumOff val="50000"/>
                  </a:schemeClr>
                </a:solidFill>
              </a:rPr>
              <a:t>. Traduit par Frédéric Cotton. Des Amériques. Marseille : </a:t>
            </a:r>
            <a:r>
              <a:rPr lang="fr-FR" sz="1100" dirty="0" err="1">
                <a:solidFill>
                  <a:schemeClr val="tx1">
                    <a:lumMod val="50000"/>
                    <a:lumOff val="50000"/>
                  </a:schemeClr>
                </a:solidFill>
              </a:rPr>
              <a:t>Agone</a:t>
            </a:r>
            <a:r>
              <a:rPr lang="fr-FR" sz="1100" dirty="0">
                <a:solidFill>
                  <a:schemeClr val="tx1">
                    <a:lumMod val="50000"/>
                    <a:lumOff val="50000"/>
                  </a:schemeClr>
                </a:solidFill>
              </a:rPr>
              <a:t>.</a:t>
            </a:r>
            <a:endParaRPr lang="fr-BE" sz="1100" dirty="0">
              <a:solidFill>
                <a:schemeClr val="tx1">
                  <a:lumMod val="50000"/>
                  <a:lumOff val="50000"/>
                </a:schemeClr>
              </a:solidFill>
              <a:effectLst/>
              <a:latin typeface="+mj-lt"/>
              <a:ea typeface="Times New Roman" panose="02020603050405020304" pitchFamily="18" charset="0"/>
            </a:endParaRPr>
          </a:p>
        </p:txBody>
      </p:sp>
    </p:spTree>
    <p:extLst>
      <p:ext uri="{BB962C8B-B14F-4D97-AF65-F5344CB8AC3E}">
        <p14:creationId xmlns:p14="http://schemas.microsoft.com/office/powerpoint/2010/main" val="813211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A954F-0E4D-DD9C-33F4-2F2EF625514B}"/>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75945CDD-882E-0A17-0CBB-08FD050F7093}"/>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Dénomination ANGL : les débuts</a:t>
            </a:r>
            <a:endParaRPr lang="en-US" sz="2600" dirty="0"/>
          </a:p>
        </p:txBody>
      </p:sp>
      <p:sp>
        <p:nvSpPr>
          <p:cNvPr id="3" name="ZoneTexte 2">
            <a:extLst>
              <a:ext uri="{FF2B5EF4-FFF2-40B4-BE49-F238E27FC236}">
                <a16:creationId xmlns:a16="http://schemas.microsoft.com/office/drawing/2014/main" id="{E037B8B2-F7C6-077C-6E86-2E558462AFD7}"/>
              </a:ext>
            </a:extLst>
          </p:cNvPr>
          <p:cNvSpPr txBox="1"/>
          <p:nvPr/>
        </p:nvSpPr>
        <p:spPr>
          <a:xfrm>
            <a:off x="323850" y="1485900"/>
            <a:ext cx="11544300" cy="4401205"/>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20 premiers esclaves africains « arrachés […] à leur terre [et] à leur culture » </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(Zinn 2002 : 34)</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début de la lutte pour l’autodénomination</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Conséquence : dépouillés de leur nom et de leur identité</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Depuis le début de l’expansion coloniale :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assujettis au pouvoir de nomination du groupe majoritaire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(Blancs)</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Diversité des termes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employés </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Chaque terme est propre à une période, à un usage MAIS les termes peuvent coïncider</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Les termes sont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[adoptés différemment] selon les périodes, générations et classes sociales » </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(Martin-Breteau 2023 : 22)</a:t>
            </a:r>
            <a:endParaRPr lang="fr-BE"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064A99D9-833F-09DB-9D9C-FA4FE0F65297}"/>
              </a:ext>
            </a:extLst>
          </p:cNvPr>
          <p:cNvSpPr txBox="1"/>
          <p:nvPr/>
        </p:nvSpPr>
        <p:spPr>
          <a:xfrm>
            <a:off x="0" y="6211669"/>
            <a:ext cx="3189767" cy="577081"/>
          </a:xfrm>
          <a:prstGeom prst="rect">
            <a:avLst/>
          </a:prstGeom>
          <a:noFill/>
        </p:spPr>
        <p:txBody>
          <a:bodyPr wrap="square">
            <a:spAutoFit/>
          </a:bodyPr>
          <a:lstStyle/>
          <a:p>
            <a:pPr>
              <a:buClr>
                <a:schemeClr val="tx1">
                  <a:lumMod val="50000"/>
                  <a:lumOff val="50000"/>
                </a:schemeClr>
              </a:buClr>
            </a:pPr>
            <a:r>
              <a:rPr lang="fr-FR" sz="1050" b="1" dirty="0">
                <a:solidFill>
                  <a:srgbClr val="C00000"/>
                </a:solidFill>
              </a:rPr>
              <a:t>Termes racistes mentionnés uniquement dans un but de description scientifique : désaccord avec ce qu’ils représentent</a:t>
            </a:r>
            <a:endParaRPr lang="fr-BE" sz="1050" b="1" dirty="0">
              <a:solidFill>
                <a:srgbClr val="C00000"/>
              </a:solidFill>
            </a:endParaRPr>
          </a:p>
        </p:txBody>
      </p:sp>
    </p:spTree>
    <p:extLst>
      <p:ext uri="{BB962C8B-B14F-4D97-AF65-F5344CB8AC3E}">
        <p14:creationId xmlns:p14="http://schemas.microsoft.com/office/powerpoint/2010/main" val="773962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9721A-C2BC-6F8B-BF4A-9319461DE333}"/>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7EFD7A65-A0CD-75EE-E614-4BFDB8F3EF64}"/>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Dénomination ANGL : XVIII</a:t>
            </a:r>
            <a:r>
              <a:rPr lang="fr-FR" sz="2800" baseline="30000" dirty="0">
                <a:solidFill>
                  <a:schemeClr val="tx2"/>
                </a:solidFill>
              </a:rPr>
              <a:t>e</a:t>
            </a:r>
            <a:r>
              <a:rPr lang="fr-FR" sz="2800" dirty="0">
                <a:solidFill>
                  <a:schemeClr val="tx2"/>
                </a:solidFill>
              </a:rPr>
              <a:t> et XIX</a:t>
            </a:r>
            <a:r>
              <a:rPr lang="fr-FR" sz="2800" baseline="30000" dirty="0">
                <a:solidFill>
                  <a:schemeClr val="tx2"/>
                </a:solidFill>
              </a:rPr>
              <a:t>e</a:t>
            </a:r>
            <a:r>
              <a:rPr lang="fr-FR" sz="2800" dirty="0">
                <a:solidFill>
                  <a:schemeClr val="tx2"/>
                </a:solidFill>
              </a:rPr>
              <a:t> siècles</a:t>
            </a:r>
            <a:endParaRPr lang="en-US" sz="2600" dirty="0"/>
          </a:p>
        </p:txBody>
      </p:sp>
      <p:sp>
        <p:nvSpPr>
          <p:cNvPr id="3" name="ZoneTexte 2">
            <a:extLst>
              <a:ext uri="{FF2B5EF4-FFF2-40B4-BE49-F238E27FC236}">
                <a16:creationId xmlns:a16="http://schemas.microsoft.com/office/drawing/2014/main" id="{60D815C7-3DCA-6608-7E30-8CEC4E34CE57}"/>
              </a:ext>
            </a:extLst>
          </p:cNvPr>
          <p:cNvSpPr txBox="1"/>
          <p:nvPr/>
        </p:nvSpPr>
        <p:spPr>
          <a:xfrm>
            <a:off x="323850" y="1485900"/>
            <a:ext cx="11544300" cy="3477875"/>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Pendant la période esclavagiste, appellations diverses :</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rPr>
              <a:t>Africans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rPr>
              <a:t>slaves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rPr>
              <a:t>colored</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rPr>
              <a:t>negro(e)s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rPr>
              <a:t>other</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rPr>
              <a:t>persons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etc. </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eiryo" panose="020B0604030504040204" pitchFamily="34" charset="-128"/>
                <a:ea typeface="Meiryo" panose="020B0604030504040204" pitchFamily="34" charset="-128"/>
                <a:cs typeface="Calibri" panose="020F0502020204030204" pitchFamily="34" charset="0"/>
              </a:rPr>
              <a:t>≃</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1830 : le terme </a:t>
            </a:r>
            <a:r>
              <a:rPr lang="fr-FR" sz="2000" b="1" i="1" dirty="0" err="1">
                <a:solidFill>
                  <a:schemeClr val="tx1">
                    <a:lumMod val="50000"/>
                    <a:lumOff val="50000"/>
                  </a:schemeClr>
                </a:solidFill>
                <a:latin typeface="+mj-lt"/>
                <a:ea typeface="Calibri" panose="020F0502020204030204" pitchFamily="34" charset="0"/>
                <a:cs typeface="Calibri" panose="020F0502020204030204" pitchFamily="34" charset="0"/>
              </a:rPr>
              <a:t>colored</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s’est imposé</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Fin du XIX</a:t>
            </a:r>
            <a:r>
              <a:rPr lang="fr-FR" sz="2000" baseline="30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colored</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petit à petit laissé de côté au profit de </a:t>
            </a:r>
            <a:r>
              <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negro</a:t>
            </a:r>
          </a:p>
          <a:p>
            <a:pPr marL="342900" indent="-342900">
              <a:buClr>
                <a:schemeClr val="tx1">
                  <a:lumMod val="50000"/>
                  <a:lumOff val="50000"/>
                </a:schemeClr>
              </a:buClr>
              <a:buFont typeface="Wingdings" panose="05000000000000000000" pitchFamily="2" charset="2"/>
              <a:buChar char="Ø"/>
            </a:pPr>
            <a:endParaRPr lang="fr-BE" sz="2000" b="1"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pPr>
            <a:r>
              <a:rPr lang="fr-B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vient du latin (</a:t>
            </a:r>
            <a:r>
              <a:rPr lang="fr-BE"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niger</a:t>
            </a:r>
            <a:r>
              <a:rPr lang="fr-B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et est arrivé en anglais par l’emploi portugais (</a:t>
            </a:r>
            <a:r>
              <a:rPr lang="fr-BE"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negro</a:t>
            </a:r>
            <a:r>
              <a:rPr lang="fr-B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p>
          <a:p>
            <a:pPr marL="342900" indent="-342900">
              <a:buClr>
                <a:schemeClr val="tx1">
                  <a:lumMod val="50000"/>
                  <a:lumOff val="50000"/>
                </a:schemeClr>
              </a:buClr>
              <a:buFont typeface="Wingdings" panose="05000000000000000000" pitchFamily="2" charset="2"/>
              <a:buChar char="ó"/>
            </a:pPr>
            <a:r>
              <a:rPr lang="fr-B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évoquait l’esclavage et était souvent employé comme synonyme de </a:t>
            </a:r>
            <a:r>
              <a:rPr lang="fr-BE"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slave</a:t>
            </a:r>
          </a:p>
          <a:p>
            <a:pPr marL="342900" indent="-342900">
              <a:buClr>
                <a:schemeClr val="tx1">
                  <a:lumMod val="50000"/>
                  <a:lumOff val="50000"/>
                </a:schemeClr>
              </a:buClr>
              <a:buFont typeface="Wingdings" panose="05000000000000000000" pitchFamily="2" charset="2"/>
              <a:buChar char="ó"/>
            </a:pPr>
            <a:r>
              <a:rPr lang="fr-BE" sz="2000" dirty="0">
                <a:solidFill>
                  <a:schemeClr val="tx1">
                    <a:lumMod val="50000"/>
                    <a:lumOff val="50000"/>
                  </a:schemeClr>
                </a:solidFill>
                <a:latin typeface="+mj-lt"/>
                <a:ea typeface="Calibri" panose="020F0502020204030204" pitchFamily="34" charset="0"/>
                <a:cs typeface="Calibri" panose="020F0502020204030204" pitchFamily="34" charset="0"/>
              </a:rPr>
              <a:t>MAIS permettait d’insister sur la </a:t>
            </a:r>
            <a:r>
              <a:rPr lang="fr-BE" sz="2000" b="1" dirty="0">
                <a:solidFill>
                  <a:schemeClr val="tx1">
                    <a:lumMod val="50000"/>
                    <a:lumOff val="50000"/>
                  </a:schemeClr>
                </a:solidFill>
                <a:latin typeface="+mj-lt"/>
                <a:ea typeface="Calibri" panose="020F0502020204030204" pitchFamily="34" charset="0"/>
                <a:cs typeface="Calibri" panose="020F0502020204030204" pitchFamily="34" charset="0"/>
              </a:rPr>
              <a:t>« revendication de fierté raciale » </a:t>
            </a:r>
            <a:r>
              <a:rPr lang="fr-BE" dirty="0">
                <a:solidFill>
                  <a:schemeClr val="tx1">
                    <a:lumMod val="50000"/>
                    <a:lumOff val="50000"/>
                  </a:schemeClr>
                </a:solidFill>
                <a:latin typeface="+mj-lt"/>
                <a:ea typeface="Calibri" panose="020F0502020204030204" pitchFamily="34" charset="0"/>
                <a:cs typeface="Calibri" panose="020F0502020204030204" pitchFamily="34" charset="0"/>
              </a:rPr>
              <a:t>(</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Martin-Breteau 2023 </a:t>
            </a:r>
            <a:r>
              <a:rPr lang="fr-BE" dirty="0">
                <a:solidFill>
                  <a:schemeClr val="tx1">
                    <a:lumMod val="50000"/>
                    <a:lumOff val="50000"/>
                  </a:schemeClr>
                </a:solidFill>
                <a:latin typeface="+mj-lt"/>
                <a:ea typeface="Calibri" panose="020F0502020204030204" pitchFamily="34" charset="0"/>
                <a:cs typeface="Calibri" panose="020F0502020204030204" pitchFamily="34" charset="0"/>
              </a:rPr>
              <a:t>: 25)</a:t>
            </a:r>
            <a:endParaRPr lang="fr-BE"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C025D9EA-A1D5-880A-D50D-C147E958867F}"/>
              </a:ext>
            </a:extLst>
          </p:cNvPr>
          <p:cNvSpPr txBox="1"/>
          <p:nvPr/>
        </p:nvSpPr>
        <p:spPr>
          <a:xfrm>
            <a:off x="0" y="6211669"/>
            <a:ext cx="3277486" cy="577081"/>
          </a:xfrm>
          <a:prstGeom prst="rect">
            <a:avLst/>
          </a:prstGeom>
          <a:noFill/>
        </p:spPr>
        <p:txBody>
          <a:bodyPr wrap="square">
            <a:spAutoFit/>
          </a:bodyPr>
          <a:lstStyle/>
          <a:p>
            <a:pPr>
              <a:buClr>
                <a:schemeClr val="tx1">
                  <a:lumMod val="50000"/>
                  <a:lumOff val="50000"/>
                </a:schemeClr>
              </a:buClr>
            </a:pPr>
            <a:r>
              <a:rPr lang="fr-FR" sz="1050" b="1" dirty="0">
                <a:solidFill>
                  <a:srgbClr val="C00000"/>
                </a:solidFill>
              </a:rPr>
              <a:t>Termes racistes mentionnés uniquement dans un but de description scientifique : désaccord avec ce qu’ils représentent</a:t>
            </a:r>
            <a:endParaRPr lang="fr-BE" sz="1050" b="1" dirty="0">
              <a:solidFill>
                <a:srgbClr val="C00000"/>
              </a:solidFill>
            </a:endParaRPr>
          </a:p>
        </p:txBody>
      </p:sp>
    </p:spTree>
    <p:extLst>
      <p:ext uri="{BB962C8B-B14F-4D97-AF65-F5344CB8AC3E}">
        <p14:creationId xmlns:p14="http://schemas.microsoft.com/office/powerpoint/2010/main" val="4245410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0161F-821E-6ED4-3A72-7B0BC22F1D73}"/>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125069B5-C9DA-EDA7-E98B-7E5CD80A886D}"/>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Dénomination ANGL : XX</a:t>
            </a:r>
            <a:r>
              <a:rPr lang="fr-FR" sz="2800" baseline="30000" dirty="0">
                <a:solidFill>
                  <a:schemeClr val="tx2"/>
                </a:solidFill>
              </a:rPr>
              <a:t>e</a:t>
            </a:r>
            <a:r>
              <a:rPr lang="fr-FR" sz="2800" dirty="0">
                <a:solidFill>
                  <a:schemeClr val="tx2"/>
                </a:solidFill>
              </a:rPr>
              <a:t> siècle</a:t>
            </a:r>
            <a:endParaRPr lang="en-US" sz="2600" dirty="0"/>
          </a:p>
        </p:txBody>
      </p:sp>
      <p:sp>
        <p:nvSpPr>
          <p:cNvPr id="3" name="ZoneTexte 2">
            <a:extLst>
              <a:ext uri="{FF2B5EF4-FFF2-40B4-BE49-F238E27FC236}">
                <a16:creationId xmlns:a16="http://schemas.microsoft.com/office/drawing/2014/main" id="{FA4738DD-1B77-EE1A-D411-C10B9FFCFCE7}"/>
              </a:ext>
            </a:extLst>
          </p:cNvPr>
          <p:cNvSpPr txBox="1"/>
          <p:nvPr/>
        </p:nvSpPr>
        <p:spPr>
          <a:xfrm>
            <a:off x="323850" y="1485900"/>
            <a:ext cx="11544300" cy="4401205"/>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Après la Seconde Guerre mondiale :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rPr>
              <a:t>negro</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toujours couramment employé par les médias (blancs et noirs) et les institutions noires </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MAIS n’avait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jamais fait l’unanimité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au sein de la communauté africaine américaine </a:t>
            </a: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évoquait « l’oppression esclavagiste » et la « soumission passive à l’ordre racial blanc » </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Martin-Breteau 2023 </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27) </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1966 : mouvement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Black Power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importance des termes </a:t>
            </a:r>
            <a:r>
              <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black</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et </a:t>
            </a:r>
            <a:r>
              <a:rPr lang="fr-FR" sz="2000" b="1"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African</a:t>
            </a:r>
            <a:r>
              <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-American</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Auparavant,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black</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connotation d’infériorité pour les Africains Américains</a:t>
            </a: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Aujourd’hui :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terme « identitaire », positif</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Black Power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et autres mouvements) </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ibid</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29)</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African</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(-)American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trouve son inspiration dans les « groupes ethniques considérés comme blancs », revendique « une spécificité noire et une appartenance nationale » </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ibid</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endParaRPr lang="fr-BE"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8B307A79-E814-FC6F-BE55-7B0C6F34EC65}"/>
              </a:ext>
            </a:extLst>
          </p:cNvPr>
          <p:cNvSpPr txBox="1"/>
          <p:nvPr/>
        </p:nvSpPr>
        <p:spPr>
          <a:xfrm>
            <a:off x="0" y="6211669"/>
            <a:ext cx="3277486" cy="577081"/>
          </a:xfrm>
          <a:prstGeom prst="rect">
            <a:avLst/>
          </a:prstGeom>
          <a:noFill/>
        </p:spPr>
        <p:txBody>
          <a:bodyPr wrap="square">
            <a:spAutoFit/>
          </a:bodyPr>
          <a:lstStyle/>
          <a:p>
            <a:pPr>
              <a:buClr>
                <a:schemeClr val="tx1">
                  <a:lumMod val="50000"/>
                  <a:lumOff val="50000"/>
                </a:schemeClr>
              </a:buClr>
            </a:pPr>
            <a:r>
              <a:rPr lang="fr-FR" sz="1050" b="1" dirty="0">
                <a:solidFill>
                  <a:srgbClr val="C00000"/>
                </a:solidFill>
              </a:rPr>
              <a:t>Termes racistes mentionnés uniquement dans un but de description scientifique : désaccord avec ce qu’ils représentent</a:t>
            </a:r>
            <a:endParaRPr lang="fr-BE" sz="1050" b="1" dirty="0">
              <a:solidFill>
                <a:srgbClr val="C00000"/>
              </a:solidFill>
            </a:endParaRPr>
          </a:p>
        </p:txBody>
      </p:sp>
    </p:spTree>
    <p:extLst>
      <p:ext uri="{BB962C8B-B14F-4D97-AF65-F5344CB8AC3E}">
        <p14:creationId xmlns:p14="http://schemas.microsoft.com/office/powerpoint/2010/main" val="243885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3802E-3F26-DFA4-D0D5-DF4461A5A630}"/>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8F556220-39AC-E47C-E80E-10F8F5057968}"/>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Dénomination ANGL : aujourd’hui</a:t>
            </a:r>
            <a:endParaRPr lang="en-US" sz="2600" dirty="0"/>
          </a:p>
        </p:txBody>
      </p:sp>
      <p:sp>
        <p:nvSpPr>
          <p:cNvPr id="3" name="ZoneTexte 2">
            <a:extLst>
              <a:ext uri="{FF2B5EF4-FFF2-40B4-BE49-F238E27FC236}">
                <a16:creationId xmlns:a16="http://schemas.microsoft.com/office/drawing/2014/main" id="{24E2967C-2B1C-9BFE-39FF-9CEE3069AE4D}"/>
              </a:ext>
            </a:extLst>
          </p:cNvPr>
          <p:cNvSpPr txBox="1"/>
          <p:nvPr/>
        </p:nvSpPr>
        <p:spPr>
          <a:xfrm>
            <a:off x="323850" y="1485900"/>
            <a:ext cx="11544300" cy="3170099"/>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Aujourd’hui encore : question de la dénomination, question de la majuscule</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Termes « noir » et « blanc » (= personnes &gt;&lt; ≠ couleur) : majuscule </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a:t>
            </a:r>
            <a:r>
              <a:rPr lang="fr-FR" dirty="0" err="1">
                <a:solidFill>
                  <a:schemeClr val="tx1">
                    <a:lumMod val="50000"/>
                    <a:lumOff val="50000"/>
                  </a:schemeClr>
                </a:solidFill>
                <a:latin typeface="+mj-lt"/>
                <a:ea typeface="Calibri" panose="020F0502020204030204" pitchFamily="34" charset="0"/>
                <a:cs typeface="Calibri" panose="020F0502020204030204" pitchFamily="34" charset="0"/>
              </a:rPr>
              <a:t>Appiah</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 2020)</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MAIS tout le monde n’est pas d’accord avec cette règle</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noirs » et « blancs » :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pas des catégories naturelles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MAIS des identités raciales créées par l’histoire </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a:t>
            </a:r>
            <a:r>
              <a:rPr lang="fr-FR" i="1" dirty="0">
                <a:solidFill>
                  <a:schemeClr val="tx1">
                    <a:lumMod val="50000"/>
                    <a:lumOff val="50000"/>
                  </a:schemeClr>
                </a:solidFill>
                <a:latin typeface="+mj-lt"/>
                <a:ea typeface="Calibri" panose="020F0502020204030204" pitchFamily="34" charset="0"/>
                <a:cs typeface="Calibri" panose="020F0502020204030204" pitchFamily="34" charset="0"/>
              </a:rPr>
              <a:t>ibid</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pPr>
            <a:endParaRPr lang="fr-BE"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EC3A6D7E-3AE4-2901-4CBE-4CD2B1C41201}"/>
              </a:ext>
            </a:extLst>
          </p:cNvPr>
          <p:cNvSpPr txBox="1"/>
          <p:nvPr/>
        </p:nvSpPr>
        <p:spPr>
          <a:xfrm>
            <a:off x="0" y="6211669"/>
            <a:ext cx="3277486" cy="577081"/>
          </a:xfrm>
          <a:prstGeom prst="rect">
            <a:avLst/>
          </a:prstGeom>
          <a:noFill/>
        </p:spPr>
        <p:txBody>
          <a:bodyPr wrap="square">
            <a:spAutoFit/>
          </a:bodyPr>
          <a:lstStyle/>
          <a:p>
            <a:pPr>
              <a:buClr>
                <a:schemeClr val="tx1">
                  <a:lumMod val="50000"/>
                  <a:lumOff val="50000"/>
                </a:schemeClr>
              </a:buClr>
            </a:pPr>
            <a:r>
              <a:rPr lang="fr-FR" sz="1050" b="1" dirty="0">
                <a:solidFill>
                  <a:srgbClr val="C00000"/>
                </a:solidFill>
              </a:rPr>
              <a:t>Termes racistes mentionnés uniquement dans un but de description scientifique : désaccord avec ce qu’ils représentent</a:t>
            </a:r>
            <a:endParaRPr lang="fr-BE" sz="1050" b="1" dirty="0">
              <a:solidFill>
                <a:srgbClr val="C00000"/>
              </a:solidFill>
            </a:endParaRPr>
          </a:p>
        </p:txBody>
      </p:sp>
    </p:spTree>
    <p:extLst>
      <p:ext uri="{BB962C8B-B14F-4D97-AF65-F5344CB8AC3E}">
        <p14:creationId xmlns:p14="http://schemas.microsoft.com/office/powerpoint/2010/main" val="350998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3B9D9-5BED-8B76-D4B5-32FA5408149C}"/>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FA1593C5-C975-C045-9AD2-72737BAF3E1A}"/>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Dénomination ANGL : </a:t>
            </a:r>
            <a:r>
              <a:rPr lang="fr-FR" sz="2800" i="1" dirty="0">
                <a:solidFill>
                  <a:schemeClr val="tx2"/>
                </a:solidFill>
              </a:rPr>
              <a:t>N-Word </a:t>
            </a:r>
            <a:r>
              <a:rPr lang="fr-FR" sz="2800" dirty="0">
                <a:solidFill>
                  <a:schemeClr val="tx2"/>
                </a:solidFill>
              </a:rPr>
              <a:t>(</a:t>
            </a:r>
            <a:r>
              <a:rPr lang="fr-FR" sz="2800" i="1" dirty="0" err="1">
                <a:solidFill>
                  <a:schemeClr val="tx2"/>
                </a:solidFill>
              </a:rPr>
              <a:t>nigger</a:t>
            </a:r>
            <a:r>
              <a:rPr lang="fr-FR" sz="2800" dirty="0">
                <a:solidFill>
                  <a:schemeClr val="tx2"/>
                </a:solidFill>
              </a:rPr>
              <a:t>)</a:t>
            </a:r>
            <a:endParaRPr lang="en-US" sz="2600" dirty="0"/>
          </a:p>
        </p:txBody>
      </p:sp>
      <p:sp>
        <p:nvSpPr>
          <p:cNvPr id="3" name="ZoneTexte 2">
            <a:extLst>
              <a:ext uri="{FF2B5EF4-FFF2-40B4-BE49-F238E27FC236}">
                <a16:creationId xmlns:a16="http://schemas.microsoft.com/office/drawing/2014/main" id="{0EC5A4CE-D076-5818-9273-EA4693E8058E}"/>
              </a:ext>
            </a:extLst>
          </p:cNvPr>
          <p:cNvSpPr txBox="1"/>
          <p:nvPr/>
        </p:nvSpPr>
        <p:spPr>
          <a:xfrm>
            <a:off x="323850" y="1485900"/>
            <a:ext cx="11544300" cy="3477875"/>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Attention particulière :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complexité du terme </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Différentes significations en fonction des facteurs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contexte, intonation, locuteur, référent, relation entre les deux, etc. </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(Kennedy 2005)</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Terme dérivé du latin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rPr>
              <a:t>niger</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Arrivé dans la langue anglaise : pas une insulte (mais vite devenu)</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Pendant plusieurs siècles :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terroriser, humilier et déshonorer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les personnes noires </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a:t>
            </a:r>
            <a:r>
              <a:rPr lang="fr-FR" i="1" dirty="0">
                <a:solidFill>
                  <a:schemeClr val="tx1">
                    <a:lumMod val="50000"/>
                    <a:lumOff val="50000"/>
                  </a:schemeClr>
                </a:solidFill>
                <a:latin typeface="+mj-lt"/>
                <a:ea typeface="Calibri" panose="020F0502020204030204" pitchFamily="34" charset="0"/>
                <a:cs typeface="Calibri" panose="020F0502020204030204" pitchFamily="34" charset="0"/>
              </a:rPr>
              <a:t>ibid</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9A616FCC-CA4F-6A87-20BA-5DE5A04A65FC}"/>
              </a:ext>
            </a:extLst>
          </p:cNvPr>
          <p:cNvSpPr txBox="1"/>
          <p:nvPr/>
        </p:nvSpPr>
        <p:spPr>
          <a:xfrm>
            <a:off x="0" y="6211669"/>
            <a:ext cx="3277486" cy="577081"/>
          </a:xfrm>
          <a:prstGeom prst="rect">
            <a:avLst/>
          </a:prstGeom>
          <a:noFill/>
        </p:spPr>
        <p:txBody>
          <a:bodyPr wrap="square">
            <a:spAutoFit/>
          </a:bodyPr>
          <a:lstStyle/>
          <a:p>
            <a:pPr>
              <a:buClr>
                <a:schemeClr val="tx1">
                  <a:lumMod val="50000"/>
                  <a:lumOff val="50000"/>
                </a:schemeClr>
              </a:buClr>
            </a:pPr>
            <a:r>
              <a:rPr lang="fr-FR" sz="1050" b="1" dirty="0">
                <a:solidFill>
                  <a:srgbClr val="C00000"/>
                </a:solidFill>
              </a:rPr>
              <a:t>Termes racistes mentionnés uniquement dans un but de description scientifique : désaccord avec ce qu’ils représentent</a:t>
            </a:r>
            <a:endParaRPr lang="fr-BE" sz="1050" b="1" dirty="0">
              <a:solidFill>
                <a:srgbClr val="C00000"/>
              </a:solidFill>
            </a:endParaRPr>
          </a:p>
        </p:txBody>
      </p:sp>
    </p:spTree>
    <p:extLst>
      <p:ext uri="{BB962C8B-B14F-4D97-AF65-F5344CB8AC3E}">
        <p14:creationId xmlns:p14="http://schemas.microsoft.com/office/powerpoint/2010/main" val="2908036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C86E8-47B5-F4FB-7CF0-B7A33B1360AF}"/>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EB1B2ABB-8BC7-72F5-0707-C5756F05BE5B}"/>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Dénomination ANGL : </a:t>
            </a:r>
            <a:r>
              <a:rPr lang="fr-FR" sz="2800" i="1" dirty="0">
                <a:solidFill>
                  <a:schemeClr val="tx2"/>
                </a:solidFill>
              </a:rPr>
              <a:t>N-Word</a:t>
            </a:r>
            <a:r>
              <a:rPr lang="fr-FR" sz="2800" dirty="0">
                <a:solidFill>
                  <a:schemeClr val="tx2"/>
                </a:solidFill>
              </a:rPr>
              <a:t> (</a:t>
            </a:r>
            <a:r>
              <a:rPr lang="fr-FR" sz="2800" i="1" dirty="0" err="1">
                <a:solidFill>
                  <a:schemeClr val="tx2"/>
                </a:solidFill>
              </a:rPr>
              <a:t>nigger</a:t>
            </a:r>
            <a:r>
              <a:rPr lang="fr-FR" sz="2800" dirty="0">
                <a:solidFill>
                  <a:schemeClr val="tx2"/>
                </a:solidFill>
              </a:rPr>
              <a:t>)</a:t>
            </a:r>
            <a:endParaRPr lang="en-US" sz="2600" dirty="0"/>
          </a:p>
        </p:txBody>
      </p:sp>
      <p:sp>
        <p:nvSpPr>
          <p:cNvPr id="3" name="ZoneTexte 2">
            <a:extLst>
              <a:ext uri="{FF2B5EF4-FFF2-40B4-BE49-F238E27FC236}">
                <a16:creationId xmlns:a16="http://schemas.microsoft.com/office/drawing/2014/main" id="{937F2FC1-09AA-C97F-D8ED-4375861AC7CA}"/>
              </a:ext>
            </a:extLst>
          </p:cNvPr>
          <p:cNvSpPr txBox="1"/>
          <p:nvPr/>
        </p:nvSpPr>
        <p:spPr>
          <a:xfrm>
            <a:off x="323850" y="1485900"/>
            <a:ext cx="11544300" cy="3785652"/>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Distinction entre utilisation par les Noirs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(diffère selon le contexte)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et par les Blancs</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Noirs : généralement de manière positive </a:t>
            </a: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Blancs : de manière négative</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4 significations lorsqu’il est employé entre Africains Américains :</a:t>
            </a:r>
          </a:p>
          <a:p>
            <a:pPr marL="342900" indent="-342900">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affection ou tendresse ;</a:t>
            </a: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référence à la culture, aux valeurs et aux expériences des personnes noires ;</a:t>
            </a: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désapprobation à l’égard des actions d’une personne ;</a:t>
            </a: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moyen d’identification (valeur neutre).</a:t>
            </a:r>
          </a:p>
          <a:p>
            <a:pPr>
              <a:buClr>
                <a:schemeClr val="tx1">
                  <a:lumMod val="50000"/>
                  <a:lumOff val="50000"/>
                </a:schemeClr>
              </a:buClr>
            </a:pP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Smitherman</a:t>
            </a:r>
            <a:r>
              <a:rPr lang="fr-FR"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1986 : 62)</a:t>
            </a:r>
            <a:endParaRPr lang="fr-FR"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2043192F-1A4D-6BDB-A811-24879A4756A9}"/>
              </a:ext>
            </a:extLst>
          </p:cNvPr>
          <p:cNvSpPr txBox="1"/>
          <p:nvPr/>
        </p:nvSpPr>
        <p:spPr>
          <a:xfrm>
            <a:off x="0" y="6211669"/>
            <a:ext cx="3277486" cy="577081"/>
          </a:xfrm>
          <a:prstGeom prst="rect">
            <a:avLst/>
          </a:prstGeom>
          <a:noFill/>
        </p:spPr>
        <p:txBody>
          <a:bodyPr wrap="square">
            <a:spAutoFit/>
          </a:bodyPr>
          <a:lstStyle/>
          <a:p>
            <a:pPr>
              <a:buClr>
                <a:schemeClr val="tx1">
                  <a:lumMod val="50000"/>
                  <a:lumOff val="50000"/>
                </a:schemeClr>
              </a:buClr>
            </a:pPr>
            <a:r>
              <a:rPr lang="fr-FR" sz="1050" b="1" dirty="0">
                <a:solidFill>
                  <a:srgbClr val="C00000"/>
                </a:solidFill>
              </a:rPr>
              <a:t>Termes racistes mentionnés uniquement dans un but de description scientifique : désaccord avec ce qu’ils représentent</a:t>
            </a:r>
            <a:endParaRPr lang="fr-BE" sz="1050" b="1" dirty="0">
              <a:solidFill>
                <a:srgbClr val="C00000"/>
              </a:solidFill>
            </a:endParaRPr>
          </a:p>
        </p:txBody>
      </p:sp>
    </p:spTree>
    <p:extLst>
      <p:ext uri="{BB962C8B-B14F-4D97-AF65-F5344CB8AC3E}">
        <p14:creationId xmlns:p14="http://schemas.microsoft.com/office/powerpoint/2010/main" val="2734494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E8FDA-FCE5-F2AC-235B-BACC48DF604F}"/>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F8C64A74-207E-3B74-C96E-8A581BD1994F}"/>
              </a:ext>
            </a:extLst>
          </p:cNvPr>
          <p:cNvSpPr txBox="1">
            <a:spLocks/>
          </p:cNvSpPr>
          <p:nvPr/>
        </p:nvSpPr>
        <p:spPr>
          <a:xfrm>
            <a:off x="587375" y="557041"/>
            <a:ext cx="1002267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Dénomination ANGL : </a:t>
            </a:r>
            <a:r>
              <a:rPr lang="fr-FR" sz="2800" i="1" dirty="0">
                <a:solidFill>
                  <a:schemeClr val="tx2"/>
                </a:solidFill>
              </a:rPr>
              <a:t>N-Word</a:t>
            </a:r>
            <a:r>
              <a:rPr lang="fr-FR" sz="2800" dirty="0">
                <a:solidFill>
                  <a:schemeClr val="tx2"/>
                </a:solidFill>
              </a:rPr>
              <a:t> (</a:t>
            </a:r>
            <a:r>
              <a:rPr lang="fr-FR" sz="2800" i="1" dirty="0" err="1">
                <a:solidFill>
                  <a:schemeClr val="tx2"/>
                </a:solidFill>
              </a:rPr>
              <a:t>nigger</a:t>
            </a:r>
            <a:r>
              <a:rPr lang="fr-FR" sz="2800" dirty="0">
                <a:solidFill>
                  <a:schemeClr val="tx2"/>
                </a:solidFill>
              </a:rPr>
              <a:t>)</a:t>
            </a:r>
            <a:endParaRPr lang="en-US" sz="2600" dirty="0"/>
          </a:p>
        </p:txBody>
      </p:sp>
      <p:sp>
        <p:nvSpPr>
          <p:cNvPr id="3" name="ZoneTexte 2">
            <a:extLst>
              <a:ext uri="{FF2B5EF4-FFF2-40B4-BE49-F238E27FC236}">
                <a16:creationId xmlns:a16="http://schemas.microsoft.com/office/drawing/2014/main" id="{03A41087-6DF0-8E18-0793-F79F455DF0D8}"/>
              </a:ext>
            </a:extLst>
          </p:cNvPr>
          <p:cNvSpPr txBox="1"/>
          <p:nvPr/>
        </p:nvSpPr>
        <p:spPr>
          <a:xfrm>
            <a:off x="323850" y="1485900"/>
            <a:ext cx="11544300" cy="4401205"/>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Second souffle dans le domaine de la musique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particulièrement rap</a:t>
            </a: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Transformation de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rPr>
              <a:t>nigger</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en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rPr>
              <a:t>nigga</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nouvelle signification</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Dès les années 1990 : titres de chansons, noms d’albums, noms de groupes</a:t>
            </a: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Omniprésent dans le rap actuel </a:t>
            </a: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Utilisation pas limitée au rap : R&amp;B, hip-hop</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Nouvelle signification, gain de « popularité »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=&gt; donne envie aux Blancs de l’utiliser, problématique </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(Kennedy 2003 : 63)</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Emploi du terme pour se le réapproprier : «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boomerang rhétorique contre les racistes » </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a:t>
            </a:r>
            <a:r>
              <a:rPr lang="fr-FR" i="1" dirty="0">
                <a:solidFill>
                  <a:schemeClr val="tx1">
                    <a:lumMod val="50000"/>
                    <a:lumOff val="50000"/>
                  </a:schemeClr>
                </a:solidFill>
                <a:latin typeface="+mj-lt"/>
                <a:ea typeface="Calibri" panose="020F0502020204030204" pitchFamily="34" charset="0"/>
                <a:cs typeface="Calibri" panose="020F0502020204030204" pitchFamily="34" charset="0"/>
              </a:rPr>
              <a:t>ibid</a:t>
            </a:r>
            <a:r>
              <a:rPr lang="fr-FR" dirty="0">
                <a:solidFill>
                  <a:schemeClr val="tx1">
                    <a:lumMod val="50000"/>
                    <a:lumOff val="50000"/>
                  </a:schemeClr>
                </a:solidFill>
                <a:latin typeface="+mj-lt"/>
                <a:ea typeface="Calibri" panose="020F0502020204030204" pitchFamily="34" charset="0"/>
                <a:cs typeface="Calibri" panose="020F0502020204030204" pitchFamily="34" charset="0"/>
              </a:rPr>
              <a:t>. : 55)</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mais tous les membres de la communauté n’acceptent pas cet emploi</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Évolution continue de la langue</a:t>
            </a:r>
            <a:endParaRPr lang="fr-FR" sz="2000" b="1"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61F3570C-5D1B-2AB7-A741-DE04A3F01BBE}"/>
              </a:ext>
            </a:extLst>
          </p:cNvPr>
          <p:cNvSpPr txBox="1"/>
          <p:nvPr/>
        </p:nvSpPr>
        <p:spPr>
          <a:xfrm>
            <a:off x="0" y="6211669"/>
            <a:ext cx="3277486" cy="577081"/>
          </a:xfrm>
          <a:prstGeom prst="rect">
            <a:avLst/>
          </a:prstGeom>
          <a:noFill/>
        </p:spPr>
        <p:txBody>
          <a:bodyPr wrap="square">
            <a:spAutoFit/>
          </a:bodyPr>
          <a:lstStyle/>
          <a:p>
            <a:pPr>
              <a:buClr>
                <a:schemeClr val="tx1">
                  <a:lumMod val="50000"/>
                  <a:lumOff val="50000"/>
                </a:schemeClr>
              </a:buClr>
            </a:pPr>
            <a:r>
              <a:rPr lang="fr-FR" sz="1050" b="1" dirty="0">
                <a:solidFill>
                  <a:srgbClr val="C00000"/>
                </a:solidFill>
              </a:rPr>
              <a:t>Termes racistes mentionnés uniquement dans un but de description scientifique : désaccord avec ce qu’ils représentent</a:t>
            </a:r>
            <a:endParaRPr lang="fr-BE" sz="1050" b="1" dirty="0">
              <a:solidFill>
                <a:srgbClr val="C00000"/>
              </a:solidFill>
            </a:endParaRPr>
          </a:p>
        </p:txBody>
      </p:sp>
    </p:spTree>
    <p:extLst>
      <p:ext uri="{BB962C8B-B14F-4D97-AF65-F5344CB8AC3E}">
        <p14:creationId xmlns:p14="http://schemas.microsoft.com/office/powerpoint/2010/main" val="2615564299"/>
      </p:ext>
    </p:extLst>
  </p:cSld>
  <p:clrMapOvr>
    <a:masterClrMapping/>
  </p:clrMapOvr>
</p:sld>
</file>

<file path=ppt/theme/theme1.xml><?xml version="1.0" encoding="utf-8"?>
<a:theme xmlns:a="http://schemas.openxmlformats.org/drawingml/2006/main" name="ULIEGE Cover + image">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IEGE-PPT-MODELE" id="{F6628531-17DC-DE4E-AE9A-AB783A97C36E}" vid="{B4648868-DA83-8B42-BD35-F8EE48B67E4B}"/>
    </a:ext>
  </a:extLst>
</a:theme>
</file>

<file path=ppt/theme/theme2.xml><?xml version="1.0" encoding="utf-8"?>
<a:theme xmlns:a="http://schemas.openxmlformats.org/drawingml/2006/main" name="ULIEGE Titres, citations">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LIEGE-PPT-MODELE" id="{F6628531-17DC-DE4E-AE9A-AB783A97C36E}" vid="{66C47452-BD1A-484D-9314-CF28769595A4}"/>
    </a:ext>
  </a:extLst>
</a:theme>
</file>

<file path=ppt/theme/theme3.xml><?xml version="1.0" encoding="utf-8"?>
<a:theme xmlns:a="http://schemas.openxmlformats.org/drawingml/2006/main" name="ULIEGE Base">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IEGE-PPT-MODELE" id="{F6628531-17DC-DE4E-AE9A-AB783A97C36E}" vid="{4B61F5AD-C0B1-D74B-A0DD-CDBF3B10F0CB}"/>
    </a:ext>
  </a:extLst>
</a:theme>
</file>

<file path=ppt/theme/theme4.xml><?xml version="1.0" encoding="utf-8"?>
<a:theme xmlns:a="http://schemas.openxmlformats.org/drawingml/2006/main" name="ULIEGE images grid">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IEGE-PPT-MODELE" id="{F6628531-17DC-DE4E-AE9A-AB783A97C36E}" vid="{F1C29A9D-A4F8-9C4E-907A-8E36CC6B2682}"/>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themeOverride>
</file>

<file path=docProps/app.xml><?xml version="1.0" encoding="utf-8"?>
<Properties xmlns="http://schemas.openxmlformats.org/officeDocument/2006/extended-properties" xmlns:vt="http://schemas.openxmlformats.org/officeDocument/2006/docPropsVTypes">
  <Template/>
  <TotalTime>0</TotalTime>
  <Words>3012</Words>
  <Application>Microsoft Office PowerPoint</Application>
  <PresentationFormat>Grand écran</PresentationFormat>
  <Paragraphs>322</Paragraphs>
  <Slides>22</Slides>
  <Notes>21</Notes>
  <HiddenSlides>0</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22</vt:i4>
      </vt:variant>
    </vt:vector>
  </HeadingPairs>
  <TitlesOfParts>
    <vt:vector size="32" baseType="lpstr">
      <vt:lpstr>Meiryo</vt:lpstr>
      <vt:lpstr>Arial</vt:lpstr>
      <vt:lpstr>Calibri</vt:lpstr>
      <vt:lpstr>Source Sans Pro</vt:lpstr>
      <vt:lpstr>Times New Roman</vt:lpstr>
      <vt:lpstr>Wingdings</vt:lpstr>
      <vt:lpstr>ULIEGE Cover + image</vt:lpstr>
      <vt:lpstr>ULIEGE Titres, citations</vt:lpstr>
      <vt:lpstr>ULIEGE Base</vt:lpstr>
      <vt:lpstr>ULIEGE images grid</vt:lpstr>
      <vt:lpstr>Dénomination de la diaspora africaine en traduction (angl. &amp; fr.) : une terminologie évolutive   JE Intersections : Migration(s) 16/05/2025 Léa Mélot</vt:lpstr>
      <vt:lpstr>Table des matières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Antoine Pauline</dc:creator>
  <cp:keywords/>
  <dc:description/>
  <cp:lastModifiedBy>Mélot Léa</cp:lastModifiedBy>
  <cp:revision>250</cp:revision>
  <cp:lastPrinted>2025-05-14T12:22:36Z</cp:lastPrinted>
  <dcterms:created xsi:type="dcterms:W3CDTF">2022-06-28T21:23:28Z</dcterms:created>
  <dcterms:modified xsi:type="dcterms:W3CDTF">2025-05-16T13:09:58Z</dcterms:modified>
  <cp:category/>
</cp:coreProperties>
</file>