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60"/>
  </p:notesMasterIdLst>
  <p:sldIdLst>
    <p:sldId id="256" r:id="rId6"/>
    <p:sldId id="1090" r:id="rId7"/>
    <p:sldId id="260" r:id="rId8"/>
    <p:sldId id="1105" r:id="rId9"/>
    <p:sldId id="1091" r:id="rId10"/>
    <p:sldId id="297" r:id="rId11"/>
    <p:sldId id="1094" r:id="rId12"/>
    <p:sldId id="1095" r:id="rId13"/>
    <p:sldId id="1098" r:id="rId14"/>
    <p:sldId id="317" r:id="rId15"/>
    <p:sldId id="298" r:id="rId16"/>
    <p:sldId id="302" r:id="rId17"/>
    <p:sldId id="270" r:id="rId18"/>
    <p:sldId id="1103" r:id="rId19"/>
    <p:sldId id="265" r:id="rId20"/>
    <p:sldId id="266" r:id="rId21"/>
    <p:sldId id="295" r:id="rId22"/>
    <p:sldId id="296" r:id="rId23"/>
    <p:sldId id="271" r:id="rId24"/>
    <p:sldId id="267" r:id="rId25"/>
    <p:sldId id="316" r:id="rId26"/>
    <p:sldId id="328" r:id="rId27"/>
    <p:sldId id="294" r:id="rId28"/>
    <p:sldId id="339" r:id="rId29"/>
    <p:sldId id="272" r:id="rId30"/>
    <p:sldId id="288" r:id="rId31"/>
    <p:sldId id="299" r:id="rId32"/>
    <p:sldId id="300" r:id="rId33"/>
    <p:sldId id="337" r:id="rId34"/>
    <p:sldId id="283" r:id="rId35"/>
    <p:sldId id="287" r:id="rId36"/>
    <p:sldId id="338" r:id="rId37"/>
    <p:sldId id="284" r:id="rId38"/>
    <p:sldId id="274" r:id="rId39"/>
    <p:sldId id="286" r:id="rId40"/>
    <p:sldId id="1104" r:id="rId41"/>
    <p:sldId id="264" r:id="rId42"/>
    <p:sldId id="273" r:id="rId43"/>
    <p:sldId id="336" r:id="rId44"/>
    <p:sldId id="285" r:id="rId45"/>
    <p:sldId id="333" r:id="rId46"/>
    <p:sldId id="280" r:id="rId47"/>
    <p:sldId id="281" r:id="rId48"/>
    <p:sldId id="292" r:id="rId49"/>
    <p:sldId id="303" r:id="rId50"/>
    <p:sldId id="340" r:id="rId51"/>
    <p:sldId id="304" r:id="rId52"/>
    <p:sldId id="341" r:id="rId53"/>
    <p:sldId id="305" r:id="rId54"/>
    <p:sldId id="342" r:id="rId55"/>
    <p:sldId id="306" r:id="rId56"/>
    <p:sldId id="293" r:id="rId57"/>
    <p:sldId id="307" r:id="rId58"/>
    <p:sldId id="261" r:id="rId5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94682"/>
  </p:normalViewPr>
  <p:slideViewPr>
    <p:cSldViewPr snapToGrid="0" showGuides="1">
      <p:cViewPr>
        <p:scale>
          <a:sx n="117" d="100"/>
          <a:sy n="117" d="100"/>
        </p:scale>
        <p:origin x="82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Keypoint\Documents\R&#233;cap%20norme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Keypoint\Documents\R&#233;cap%20norme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PEL : Moyennes des amplitudes aux MI</a:t>
            </a:r>
          </a:p>
        </c:rich>
      </c:tx>
      <c:layout>
        <c:manualLayout>
          <c:xMode val="edge"/>
          <c:yMode val="edge"/>
          <c:x val="0.18201145849996742"/>
          <c:y val="9.615425522790044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0908315032049568"/>
          <c:y val="0.28026427731016379"/>
          <c:w val="0.54139704748181949"/>
          <c:h val="0.54831749479590908"/>
        </c:manualLayout>
      </c:layout>
      <c:scatterChart>
        <c:scatterStyle val="lineMarker"/>
        <c:varyColors val="0"/>
        <c:ser>
          <c:idx val="2"/>
          <c:order val="2"/>
          <c:tx>
            <c:v>Moyennes MI 100 sujets sains</c:v>
          </c:tx>
          <c:spPr>
            <a:ln w="28575">
              <a:noFill/>
            </a:ln>
          </c:spPr>
          <c:marker>
            <c:symbol val="circle"/>
            <c:size val="2"/>
          </c:marker>
          <c:trendline>
            <c:trendlineType val="exp"/>
            <c:dispRSqr val="0"/>
            <c:dispEq val="0"/>
          </c:trendline>
          <c:xVal>
            <c:numRef>
              <c:f>'Moyennes PEL'!$B$2:$B$101</c:f>
              <c:numCache>
                <c:formatCode>General</c:formatCode>
                <c:ptCount val="100"/>
                <c:pt idx="0">
                  <c:v>65</c:v>
                </c:pt>
                <c:pt idx="1">
                  <c:v>49</c:v>
                </c:pt>
                <c:pt idx="2">
                  <c:v>23</c:v>
                </c:pt>
                <c:pt idx="3">
                  <c:v>56</c:v>
                </c:pt>
                <c:pt idx="4">
                  <c:v>43</c:v>
                </c:pt>
                <c:pt idx="5">
                  <c:v>52</c:v>
                </c:pt>
                <c:pt idx="6">
                  <c:v>31</c:v>
                </c:pt>
                <c:pt idx="7">
                  <c:v>35</c:v>
                </c:pt>
                <c:pt idx="8">
                  <c:v>46</c:v>
                </c:pt>
                <c:pt idx="9">
                  <c:v>46</c:v>
                </c:pt>
                <c:pt idx="10">
                  <c:v>27</c:v>
                </c:pt>
                <c:pt idx="11">
                  <c:v>47</c:v>
                </c:pt>
                <c:pt idx="12">
                  <c:v>37</c:v>
                </c:pt>
                <c:pt idx="13">
                  <c:v>37</c:v>
                </c:pt>
                <c:pt idx="14">
                  <c:v>42</c:v>
                </c:pt>
                <c:pt idx="15">
                  <c:v>36</c:v>
                </c:pt>
                <c:pt idx="16">
                  <c:v>19</c:v>
                </c:pt>
                <c:pt idx="17">
                  <c:v>38</c:v>
                </c:pt>
                <c:pt idx="18">
                  <c:v>44</c:v>
                </c:pt>
                <c:pt idx="19">
                  <c:v>21</c:v>
                </c:pt>
                <c:pt idx="20">
                  <c:v>46</c:v>
                </c:pt>
                <c:pt idx="21">
                  <c:v>30</c:v>
                </c:pt>
                <c:pt idx="22">
                  <c:v>74</c:v>
                </c:pt>
                <c:pt idx="23">
                  <c:v>24</c:v>
                </c:pt>
                <c:pt idx="24">
                  <c:v>48</c:v>
                </c:pt>
                <c:pt idx="25">
                  <c:v>65</c:v>
                </c:pt>
                <c:pt idx="26">
                  <c:v>30</c:v>
                </c:pt>
                <c:pt idx="27">
                  <c:v>14</c:v>
                </c:pt>
                <c:pt idx="28">
                  <c:v>50</c:v>
                </c:pt>
                <c:pt idx="29">
                  <c:v>60</c:v>
                </c:pt>
                <c:pt idx="30">
                  <c:v>48</c:v>
                </c:pt>
                <c:pt idx="31">
                  <c:v>51</c:v>
                </c:pt>
                <c:pt idx="32">
                  <c:v>56</c:v>
                </c:pt>
                <c:pt idx="33">
                  <c:v>66</c:v>
                </c:pt>
                <c:pt idx="34">
                  <c:v>18</c:v>
                </c:pt>
                <c:pt idx="35">
                  <c:v>41</c:v>
                </c:pt>
                <c:pt idx="36">
                  <c:v>52</c:v>
                </c:pt>
                <c:pt idx="37">
                  <c:v>27</c:v>
                </c:pt>
                <c:pt idx="38">
                  <c:v>51</c:v>
                </c:pt>
                <c:pt idx="39">
                  <c:v>71</c:v>
                </c:pt>
                <c:pt idx="40">
                  <c:v>45</c:v>
                </c:pt>
                <c:pt idx="41">
                  <c:v>28</c:v>
                </c:pt>
                <c:pt idx="42">
                  <c:v>28</c:v>
                </c:pt>
                <c:pt idx="43">
                  <c:v>54</c:v>
                </c:pt>
                <c:pt idx="44">
                  <c:v>43</c:v>
                </c:pt>
                <c:pt idx="45">
                  <c:v>40</c:v>
                </c:pt>
                <c:pt idx="46">
                  <c:v>75</c:v>
                </c:pt>
                <c:pt idx="47">
                  <c:v>57</c:v>
                </c:pt>
                <c:pt idx="48">
                  <c:v>38</c:v>
                </c:pt>
                <c:pt idx="49">
                  <c:v>49</c:v>
                </c:pt>
                <c:pt idx="50">
                  <c:v>47</c:v>
                </c:pt>
                <c:pt idx="51">
                  <c:v>59</c:v>
                </c:pt>
                <c:pt idx="52">
                  <c:v>44</c:v>
                </c:pt>
                <c:pt idx="53">
                  <c:v>28</c:v>
                </c:pt>
                <c:pt idx="54">
                  <c:v>53</c:v>
                </c:pt>
                <c:pt idx="55">
                  <c:v>33</c:v>
                </c:pt>
                <c:pt idx="56">
                  <c:v>36</c:v>
                </c:pt>
                <c:pt idx="57">
                  <c:v>50</c:v>
                </c:pt>
                <c:pt idx="58">
                  <c:v>29</c:v>
                </c:pt>
                <c:pt idx="59">
                  <c:v>51</c:v>
                </c:pt>
                <c:pt idx="60">
                  <c:v>34</c:v>
                </c:pt>
                <c:pt idx="61">
                  <c:v>26</c:v>
                </c:pt>
                <c:pt idx="62">
                  <c:v>59</c:v>
                </c:pt>
                <c:pt idx="63">
                  <c:v>47</c:v>
                </c:pt>
                <c:pt idx="64">
                  <c:v>70</c:v>
                </c:pt>
                <c:pt idx="65">
                  <c:v>49</c:v>
                </c:pt>
                <c:pt idx="66">
                  <c:v>50</c:v>
                </c:pt>
                <c:pt idx="67">
                  <c:v>40</c:v>
                </c:pt>
                <c:pt idx="68">
                  <c:v>49</c:v>
                </c:pt>
                <c:pt idx="69">
                  <c:v>17</c:v>
                </c:pt>
                <c:pt idx="70">
                  <c:v>21</c:v>
                </c:pt>
                <c:pt idx="71">
                  <c:v>28</c:v>
                </c:pt>
                <c:pt idx="72">
                  <c:v>51</c:v>
                </c:pt>
                <c:pt idx="73">
                  <c:v>32</c:v>
                </c:pt>
                <c:pt idx="74">
                  <c:v>33</c:v>
                </c:pt>
                <c:pt idx="75">
                  <c:v>50</c:v>
                </c:pt>
                <c:pt idx="76">
                  <c:v>34</c:v>
                </c:pt>
                <c:pt idx="77">
                  <c:v>41</c:v>
                </c:pt>
                <c:pt idx="78">
                  <c:v>63</c:v>
                </c:pt>
                <c:pt idx="79">
                  <c:v>33</c:v>
                </c:pt>
                <c:pt idx="80">
                  <c:v>53</c:v>
                </c:pt>
                <c:pt idx="81">
                  <c:v>47</c:v>
                </c:pt>
                <c:pt idx="82">
                  <c:v>58</c:v>
                </c:pt>
                <c:pt idx="83">
                  <c:v>34</c:v>
                </c:pt>
                <c:pt idx="84">
                  <c:v>58</c:v>
                </c:pt>
                <c:pt idx="85">
                  <c:v>46</c:v>
                </c:pt>
                <c:pt idx="86">
                  <c:v>28</c:v>
                </c:pt>
                <c:pt idx="87">
                  <c:v>34</c:v>
                </c:pt>
                <c:pt idx="88">
                  <c:v>34</c:v>
                </c:pt>
                <c:pt idx="89">
                  <c:v>37</c:v>
                </c:pt>
                <c:pt idx="90">
                  <c:v>61</c:v>
                </c:pt>
                <c:pt idx="91">
                  <c:v>47</c:v>
                </c:pt>
                <c:pt idx="92">
                  <c:v>56</c:v>
                </c:pt>
                <c:pt idx="93">
                  <c:v>34</c:v>
                </c:pt>
                <c:pt idx="94">
                  <c:v>48</c:v>
                </c:pt>
                <c:pt idx="95">
                  <c:v>59</c:v>
                </c:pt>
                <c:pt idx="96">
                  <c:v>61</c:v>
                </c:pt>
                <c:pt idx="97">
                  <c:v>66</c:v>
                </c:pt>
                <c:pt idx="98">
                  <c:v>58</c:v>
                </c:pt>
                <c:pt idx="99">
                  <c:v>51</c:v>
                </c:pt>
              </c:numCache>
            </c:numRef>
          </c:xVal>
          <c:yVal>
            <c:numRef>
              <c:f>'Moyennes PEL'!$L$2:$L$101</c:f>
              <c:numCache>
                <c:formatCode>General</c:formatCode>
                <c:ptCount val="100"/>
                <c:pt idx="0">
                  <c:v>16.149999999999999</c:v>
                </c:pt>
                <c:pt idx="1">
                  <c:v>23.1</c:v>
                </c:pt>
                <c:pt idx="2">
                  <c:v>41.55</c:v>
                </c:pt>
                <c:pt idx="3">
                  <c:v>32.549999999999997</c:v>
                </c:pt>
                <c:pt idx="4">
                  <c:v>28.35</c:v>
                </c:pt>
                <c:pt idx="5">
                  <c:v>18.75</c:v>
                </c:pt>
                <c:pt idx="6">
                  <c:v>23.5</c:v>
                </c:pt>
                <c:pt idx="7">
                  <c:v>19.100000000000001</c:v>
                </c:pt>
                <c:pt idx="8">
                  <c:v>17.850000000000001</c:v>
                </c:pt>
                <c:pt idx="9">
                  <c:v>16.3</c:v>
                </c:pt>
                <c:pt idx="10">
                  <c:v>24.4</c:v>
                </c:pt>
                <c:pt idx="11">
                  <c:v>25.4</c:v>
                </c:pt>
                <c:pt idx="12">
                  <c:v>29</c:v>
                </c:pt>
                <c:pt idx="13">
                  <c:v>25.9</c:v>
                </c:pt>
                <c:pt idx="14">
                  <c:v>26.549999999999997</c:v>
                </c:pt>
                <c:pt idx="15">
                  <c:v>28.55</c:v>
                </c:pt>
                <c:pt idx="16">
                  <c:v>24.45</c:v>
                </c:pt>
                <c:pt idx="17">
                  <c:v>38.700000000000003</c:v>
                </c:pt>
                <c:pt idx="18">
                  <c:v>37.049999999999997</c:v>
                </c:pt>
                <c:pt idx="19">
                  <c:v>16.8</c:v>
                </c:pt>
                <c:pt idx="20">
                  <c:v>26.1</c:v>
                </c:pt>
                <c:pt idx="21">
                  <c:v>38.6</c:v>
                </c:pt>
                <c:pt idx="22">
                  <c:v>9.6000000000000014</c:v>
                </c:pt>
                <c:pt idx="23">
                  <c:v>45</c:v>
                </c:pt>
                <c:pt idx="24">
                  <c:v>30.85</c:v>
                </c:pt>
                <c:pt idx="25">
                  <c:v>12.95</c:v>
                </c:pt>
                <c:pt idx="26">
                  <c:v>21.95</c:v>
                </c:pt>
                <c:pt idx="27">
                  <c:v>43.6</c:v>
                </c:pt>
                <c:pt idx="28">
                  <c:v>20.399999999999999</c:v>
                </c:pt>
                <c:pt idx="29">
                  <c:v>18.399999999999999</c:v>
                </c:pt>
                <c:pt idx="30">
                  <c:v>9.6000000000000014</c:v>
                </c:pt>
                <c:pt idx="31">
                  <c:v>15.299999999999999</c:v>
                </c:pt>
                <c:pt idx="32">
                  <c:v>28.1</c:v>
                </c:pt>
                <c:pt idx="33">
                  <c:v>18.450000000000003</c:v>
                </c:pt>
                <c:pt idx="34">
                  <c:v>21</c:v>
                </c:pt>
                <c:pt idx="35">
                  <c:v>29.65</c:v>
                </c:pt>
                <c:pt idx="36">
                  <c:v>17.149999999999999</c:v>
                </c:pt>
                <c:pt idx="37">
                  <c:v>30.85</c:v>
                </c:pt>
                <c:pt idx="38">
                  <c:v>13</c:v>
                </c:pt>
                <c:pt idx="39">
                  <c:v>20.6</c:v>
                </c:pt>
                <c:pt idx="40">
                  <c:v>15.1</c:v>
                </c:pt>
                <c:pt idx="41">
                  <c:v>33.349999999999994</c:v>
                </c:pt>
                <c:pt idx="42">
                  <c:v>28.4</c:v>
                </c:pt>
                <c:pt idx="43">
                  <c:v>26.8</c:v>
                </c:pt>
                <c:pt idx="44">
                  <c:v>35.4</c:v>
                </c:pt>
                <c:pt idx="45">
                  <c:v>16.799999999999997</c:v>
                </c:pt>
                <c:pt idx="46">
                  <c:v>7.4</c:v>
                </c:pt>
                <c:pt idx="47">
                  <c:v>14.5</c:v>
                </c:pt>
                <c:pt idx="48">
                  <c:v>21.549999999999997</c:v>
                </c:pt>
                <c:pt idx="49">
                  <c:v>22.15</c:v>
                </c:pt>
                <c:pt idx="50">
                  <c:v>21.85</c:v>
                </c:pt>
                <c:pt idx="51">
                  <c:v>20.799999999999997</c:v>
                </c:pt>
                <c:pt idx="52">
                  <c:v>40.25</c:v>
                </c:pt>
                <c:pt idx="53">
                  <c:v>32.549999999999997</c:v>
                </c:pt>
                <c:pt idx="54">
                  <c:v>12.15</c:v>
                </c:pt>
                <c:pt idx="55">
                  <c:v>29.049999999999997</c:v>
                </c:pt>
                <c:pt idx="56">
                  <c:v>28.2</c:v>
                </c:pt>
                <c:pt idx="57">
                  <c:v>24.05</c:v>
                </c:pt>
                <c:pt idx="58">
                  <c:v>29.75</c:v>
                </c:pt>
                <c:pt idx="59">
                  <c:v>12.649999999999999</c:v>
                </c:pt>
                <c:pt idx="60">
                  <c:v>43.25</c:v>
                </c:pt>
                <c:pt idx="61">
                  <c:v>21.75</c:v>
                </c:pt>
                <c:pt idx="62">
                  <c:v>27.55</c:v>
                </c:pt>
                <c:pt idx="63">
                  <c:v>29.65</c:v>
                </c:pt>
                <c:pt idx="64">
                  <c:v>17.100000000000001</c:v>
                </c:pt>
                <c:pt idx="65">
                  <c:v>23</c:v>
                </c:pt>
                <c:pt idx="66">
                  <c:v>25.55</c:v>
                </c:pt>
                <c:pt idx="67">
                  <c:v>26.4</c:v>
                </c:pt>
                <c:pt idx="68">
                  <c:v>30.650000000000002</c:v>
                </c:pt>
                <c:pt idx="69">
                  <c:v>39.549999999999997</c:v>
                </c:pt>
                <c:pt idx="70">
                  <c:v>37</c:v>
                </c:pt>
                <c:pt idx="71">
                  <c:v>21.55</c:v>
                </c:pt>
                <c:pt idx="72">
                  <c:v>23.25</c:v>
                </c:pt>
                <c:pt idx="73">
                  <c:v>27.1</c:v>
                </c:pt>
                <c:pt idx="74">
                  <c:v>27.35</c:v>
                </c:pt>
                <c:pt idx="75">
                  <c:v>21.2</c:v>
                </c:pt>
                <c:pt idx="76">
                  <c:v>26.700000000000003</c:v>
                </c:pt>
                <c:pt idx="77">
                  <c:v>32.25</c:v>
                </c:pt>
                <c:pt idx="78">
                  <c:v>25.049999999999997</c:v>
                </c:pt>
                <c:pt idx="79">
                  <c:v>34.549999999999997</c:v>
                </c:pt>
                <c:pt idx="80">
                  <c:v>26.45</c:v>
                </c:pt>
                <c:pt idx="81">
                  <c:v>16.450000000000003</c:v>
                </c:pt>
                <c:pt idx="82">
                  <c:v>20.55</c:v>
                </c:pt>
                <c:pt idx="83">
                  <c:v>33.65</c:v>
                </c:pt>
                <c:pt idx="84">
                  <c:v>14.45</c:v>
                </c:pt>
                <c:pt idx="85">
                  <c:v>16.100000000000001</c:v>
                </c:pt>
                <c:pt idx="86">
                  <c:v>35.299999999999997</c:v>
                </c:pt>
                <c:pt idx="87">
                  <c:v>33.299999999999997</c:v>
                </c:pt>
                <c:pt idx="88">
                  <c:v>39.5</c:v>
                </c:pt>
                <c:pt idx="89">
                  <c:v>43.75</c:v>
                </c:pt>
                <c:pt idx="90">
                  <c:v>27.05</c:v>
                </c:pt>
                <c:pt idx="91">
                  <c:v>25.6</c:v>
                </c:pt>
                <c:pt idx="92">
                  <c:v>25.5</c:v>
                </c:pt>
                <c:pt idx="93">
                  <c:v>21.05</c:v>
                </c:pt>
                <c:pt idx="94">
                  <c:v>17.2</c:v>
                </c:pt>
                <c:pt idx="95">
                  <c:v>16.45</c:v>
                </c:pt>
                <c:pt idx="96">
                  <c:v>19.600000000000001</c:v>
                </c:pt>
                <c:pt idx="97">
                  <c:v>39.049999999999997</c:v>
                </c:pt>
                <c:pt idx="98">
                  <c:v>30.8</c:v>
                </c:pt>
                <c:pt idx="99">
                  <c:v>32.150000000000006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DB-414A-8621-3A53700EE437}"/>
            </c:ext>
          </c:extLst>
        </c:ser>
        <c:ser>
          <c:idx val="1"/>
          <c:order val="0"/>
          <c:tx>
            <c:v>Limite inférieure</c:v>
          </c:tx>
          <c:spPr>
            <a:ln w="28575">
              <a:noFill/>
            </a:ln>
          </c:spPr>
          <c:marker>
            <c:symbol val="x"/>
            <c:size val="9"/>
          </c:marker>
          <c:trendline>
            <c:trendlineType val="log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exp"/>
            <c:dispRSqr val="0"/>
            <c:dispEq val="0"/>
          </c:trendline>
          <c:xVal>
            <c:numRef>
              <c:f>'Moyennes PEL'!$I$113:$I$114</c:f>
              <c:numCache>
                <c:formatCode>General</c:formatCode>
                <c:ptCount val="2"/>
                <c:pt idx="0">
                  <c:v>0</c:v>
                </c:pt>
                <c:pt idx="1">
                  <c:v>90</c:v>
                </c:pt>
              </c:numCache>
            </c:numRef>
          </c:xVal>
          <c:yVal>
            <c:numRef>
              <c:f>'Moyennes PEL'!$J$113:$J$114</c:f>
              <c:numCache>
                <c:formatCode>General</c:formatCode>
                <c:ptCount val="2"/>
                <c:pt idx="0">
                  <c:v>27.660350558516747</c:v>
                </c:pt>
                <c:pt idx="1">
                  <c:v>7.5383249336619222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5DB-414A-8621-3A53700EE437}"/>
            </c:ext>
          </c:extLst>
        </c:ser>
        <c:ser>
          <c:idx val="0"/>
          <c:order val="1"/>
          <c:tx>
            <c:v>PATIENT MI droit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PEL!$B$2</c:f>
              <c:numCache>
                <c:formatCode>General</c:formatCode>
                <c:ptCount val="1"/>
                <c:pt idx="0">
                  <c:v>26</c:v>
                </c:pt>
              </c:numCache>
            </c:numRef>
          </c:xVal>
          <c:yVal>
            <c:numRef>
              <c:f>PEL!$E$2</c:f>
              <c:numCache>
                <c:formatCode>General</c:formatCode>
                <c:ptCount val="1"/>
                <c:pt idx="0">
                  <c:v>48.6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5DB-414A-8621-3A53700EE437}"/>
            </c:ext>
          </c:extLst>
        </c:ser>
        <c:ser>
          <c:idx val="3"/>
          <c:order val="3"/>
          <c:tx>
            <c:v>PATIENT MI gauche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PEL!$B$2</c:f>
              <c:numCache>
                <c:formatCode>General</c:formatCode>
                <c:ptCount val="1"/>
                <c:pt idx="0">
                  <c:v>26</c:v>
                </c:pt>
              </c:numCache>
            </c:numRef>
          </c:xVal>
          <c:yVal>
            <c:numRef>
              <c:f>PEL!$F$2</c:f>
              <c:numCache>
                <c:formatCode>General</c:formatCode>
                <c:ptCount val="1"/>
                <c:pt idx="0">
                  <c:v>53.6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5DB-414A-8621-3A53700EE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956288"/>
        <c:axId val="62958208"/>
      </c:scatterChart>
      <c:valAx>
        <c:axId val="62956288"/>
        <c:scaling>
          <c:orientation val="minMax"/>
          <c:max val="9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 (années)</a:t>
                </a:r>
              </a:p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8933680908934002"/>
              <c:y val="0.920235767942800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2958208"/>
        <c:crosses val="autoZero"/>
        <c:crossBetween val="midCat"/>
        <c:majorUnit val="10"/>
      </c:valAx>
      <c:valAx>
        <c:axId val="62958208"/>
        <c:scaling>
          <c:orientation val="minMax"/>
          <c:max val="7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Moyenne des </a:t>
                </a:r>
              </a:p>
              <a:p>
                <a:pPr>
                  <a:defRPr/>
                </a:pPr>
                <a:r>
                  <a:rPr lang="en-US"/>
                  <a:t>amplitudes aux MI (uV)</a:t>
                </a:r>
              </a:p>
            </c:rich>
          </c:tx>
          <c:layout>
            <c:manualLayout>
              <c:xMode val="edge"/>
              <c:yMode val="edge"/>
              <c:x val="8.7445893998911763E-3"/>
              <c:y val="0.519838654938188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2956288"/>
        <c:crosses val="autoZero"/>
        <c:crossBetween val="midCat"/>
        <c:majorUnit val="10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74987706107842611"/>
          <c:y val="2.8555972987036739E-2"/>
          <c:w val="0.21948756405449321"/>
          <c:h val="0.21058344771123791"/>
        </c:manualLayout>
      </c:layout>
      <c:overlay val="1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PEL : Moyennes des amplitudes aux MI</a:t>
            </a:r>
          </a:p>
        </c:rich>
      </c:tx>
      <c:layout>
        <c:manualLayout>
          <c:xMode val="edge"/>
          <c:yMode val="edge"/>
          <c:x val="0.18201145849996742"/>
          <c:y val="9.615425522790044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0908315032049568"/>
          <c:y val="0.28026427731016379"/>
          <c:w val="0.54139704748181949"/>
          <c:h val="0.54831749479590908"/>
        </c:manualLayout>
      </c:layout>
      <c:scatterChart>
        <c:scatterStyle val="lineMarker"/>
        <c:varyColors val="0"/>
        <c:ser>
          <c:idx val="2"/>
          <c:order val="2"/>
          <c:tx>
            <c:v>Moyennes MI 100 sujets sains</c:v>
          </c:tx>
          <c:spPr>
            <a:ln w="28575">
              <a:noFill/>
            </a:ln>
          </c:spPr>
          <c:marker>
            <c:symbol val="circle"/>
            <c:size val="2"/>
          </c:marker>
          <c:trendline>
            <c:trendlineType val="exp"/>
            <c:dispRSqr val="0"/>
            <c:dispEq val="0"/>
          </c:trendline>
          <c:xVal>
            <c:numRef>
              <c:f>'Moyennes PEL'!$B$2:$B$101</c:f>
              <c:numCache>
                <c:formatCode>General</c:formatCode>
                <c:ptCount val="100"/>
                <c:pt idx="0">
                  <c:v>65</c:v>
                </c:pt>
                <c:pt idx="1">
                  <c:v>49</c:v>
                </c:pt>
                <c:pt idx="2">
                  <c:v>23</c:v>
                </c:pt>
                <c:pt idx="3">
                  <c:v>56</c:v>
                </c:pt>
                <c:pt idx="4">
                  <c:v>43</c:v>
                </c:pt>
                <c:pt idx="5">
                  <c:v>52</c:v>
                </c:pt>
                <c:pt idx="6">
                  <c:v>31</c:v>
                </c:pt>
                <c:pt idx="7">
                  <c:v>35</c:v>
                </c:pt>
                <c:pt idx="8">
                  <c:v>46</c:v>
                </c:pt>
                <c:pt idx="9">
                  <c:v>46</c:v>
                </c:pt>
                <c:pt idx="10">
                  <c:v>27</c:v>
                </c:pt>
                <c:pt idx="11">
                  <c:v>47</c:v>
                </c:pt>
                <c:pt idx="12">
                  <c:v>37</c:v>
                </c:pt>
                <c:pt idx="13">
                  <c:v>37</c:v>
                </c:pt>
                <c:pt idx="14">
                  <c:v>42</c:v>
                </c:pt>
                <c:pt idx="15">
                  <c:v>36</c:v>
                </c:pt>
                <c:pt idx="16">
                  <c:v>19</c:v>
                </c:pt>
                <c:pt idx="17">
                  <c:v>38</c:v>
                </c:pt>
                <c:pt idx="18">
                  <c:v>44</c:v>
                </c:pt>
                <c:pt idx="19">
                  <c:v>21</c:v>
                </c:pt>
                <c:pt idx="20">
                  <c:v>46</c:v>
                </c:pt>
                <c:pt idx="21">
                  <c:v>30</c:v>
                </c:pt>
                <c:pt idx="22">
                  <c:v>74</c:v>
                </c:pt>
                <c:pt idx="23">
                  <c:v>24</c:v>
                </c:pt>
                <c:pt idx="24">
                  <c:v>48</c:v>
                </c:pt>
                <c:pt idx="25">
                  <c:v>65</c:v>
                </c:pt>
                <c:pt idx="26">
                  <c:v>30</c:v>
                </c:pt>
                <c:pt idx="27">
                  <c:v>14</c:v>
                </c:pt>
                <c:pt idx="28">
                  <c:v>50</c:v>
                </c:pt>
                <c:pt idx="29">
                  <c:v>60</c:v>
                </c:pt>
                <c:pt idx="30">
                  <c:v>48</c:v>
                </c:pt>
                <c:pt idx="31">
                  <c:v>51</c:v>
                </c:pt>
                <c:pt idx="32">
                  <c:v>56</c:v>
                </c:pt>
                <c:pt idx="33">
                  <c:v>66</c:v>
                </c:pt>
                <c:pt idx="34">
                  <c:v>18</c:v>
                </c:pt>
                <c:pt idx="35">
                  <c:v>41</c:v>
                </c:pt>
                <c:pt idx="36">
                  <c:v>52</c:v>
                </c:pt>
                <c:pt idx="37">
                  <c:v>27</c:v>
                </c:pt>
                <c:pt idx="38">
                  <c:v>51</c:v>
                </c:pt>
                <c:pt idx="39">
                  <c:v>71</c:v>
                </c:pt>
                <c:pt idx="40">
                  <c:v>45</c:v>
                </c:pt>
                <c:pt idx="41">
                  <c:v>28</c:v>
                </c:pt>
                <c:pt idx="42">
                  <c:v>28</c:v>
                </c:pt>
                <c:pt idx="43">
                  <c:v>54</c:v>
                </c:pt>
                <c:pt idx="44">
                  <c:v>43</c:v>
                </c:pt>
                <c:pt idx="45">
                  <c:v>40</c:v>
                </c:pt>
                <c:pt idx="46">
                  <c:v>75</c:v>
                </c:pt>
                <c:pt idx="47">
                  <c:v>57</c:v>
                </c:pt>
                <c:pt idx="48">
                  <c:v>38</c:v>
                </c:pt>
                <c:pt idx="49">
                  <c:v>49</c:v>
                </c:pt>
                <c:pt idx="50">
                  <c:v>47</c:v>
                </c:pt>
                <c:pt idx="51">
                  <c:v>59</c:v>
                </c:pt>
                <c:pt idx="52">
                  <c:v>44</c:v>
                </c:pt>
                <c:pt idx="53">
                  <c:v>28</c:v>
                </c:pt>
                <c:pt idx="54">
                  <c:v>53</c:v>
                </c:pt>
                <c:pt idx="55">
                  <c:v>33</c:v>
                </c:pt>
                <c:pt idx="56">
                  <c:v>36</c:v>
                </c:pt>
                <c:pt idx="57">
                  <c:v>50</c:v>
                </c:pt>
                <c:pt idx="58">
                  <c:v>29</c:v>
                </c:pt>
                <c:pt idx="59">
                  <c:v>51</c:v>
                </c:pt>
                <c:pt idx="60">
                  <c:v>34</c:v>
                </c:pt>
                <c:pt idx="61">
                  <c:v>26</c:v>
                </c:pt>
                <c:pt idx="62">
                  <c:v>59</c:v>
                </c:pt>
                <c:pt idx="63">
                  <c:v>47</c:v>
                </c:pt>
                <c:pt idx="64">
                  <c:v>70</c:v>
                </c:pt>
                <c:pt idx="65">
                  <c:v>49</c:v>
                </c:pt>
                <c:pt idx="66">
                  <c:v>50</c:v>
                </c:pt>
                <c:pt idx="67">
                  <c:v>40</c:v>
                </c:pt>
                <c:pt idx="68">
                  <c:v>49</c:v>
                </c:pt>
                <c:pt idx="69">
                  <c:v>17</c:v>
                </c:pt>
                <c:pt idx="70">
                  <c:v>21</c:v>
                </c:pt>
                <c:pt idx="71">
                  <c:v>28</c:v>
                </c:pt>
                <c:pt idx="72">
                  <c:v>51</c:v>
                </c:pt>
                <c:pt idx="73">
                  <c:v>32</c:v>
                </c:pt>
                <c:pt idx="74">
                  <c:v>33</c:v>
                </c:pt>
                <c:pt idx="75">
                  <c:v>50</c:v>
                </c:pt>
                <c:pt idx="76">
                  <c:v>34</c:v>
                </c:pt>
                <c:pt idx="77">
                  <c:v>41</c:v>
                </c:pt>
                <c:pt idx="78">
                  <c:v>63</c:v>
                </c:pt>
                <c:pt idx="79">
                  <c:v>33</c:v>
                </c:pt>
                <c:pt idx="80">
                  <c:v>53</c:v>
                </c:pt>
                <c:pt idx="81">
                  <c:v>47</c:v>
                </c:pt>
                <c:pt idx="82">
                  <c:v>58</c:v>
                </c:pt>
                <c:pt idx="83">
                  <c:v>34</c:v>
                </c:pt>
                <c:pt idx="84">
                  <c:v>58</c:v>
                </c:pt>
                <c:pt idx="85">
                  <c:v>46</c:v>
                </c:pt>
                <c:pt idx="86">
                  <c:v>28</c:v>
                </c:pt>
                <c:pt idx="87">
                  <c:v>34</c:v>
                </c:pt>
                <c:pt idx="88">
                  <c:v>34</c:v>
                </c:pt>
                <c:pt idx="89">
                  <c:v>37</c:v>
                </c:pt>
                <c:pt idx="90">
                  <c:v>61</c:v>
                </c:pt>
                <c:pt idx="91">
                  <c:v>47</c:v>
                </c:pt>
                <c:pt idx="92">
                  <c:v>56</c:v>
                </c:pt>
                <c:pt idx="93">
                  <c:v>34</c:v>
                </c:pt>
                <c:pt idx="94">
                  <c:v>48</c:v>
                </c:pt>
                <c:pt idx="95">
                  <c:v>59</c:v>
                </c:pt>
                <c:pt idx="96">
                  <c:v>61</c:v>
                </c:pt>
                <c:pt idx="97">
                  <c:v>66</c:v>
                </c:pt>
                <c:pt idx="98">
                  <c:v>58</c:v>
                </c:pt>
                <c:pt idx="99">
                  <c:v>51</c:v>
                </c:pt>
              </c:numCache>
            </c:numRef>
          </c:xVal>
          <c:yVal>
            <c:numRef>
              <c:f>'Moyennes PEL'!$L$2:$L$101</c:f>
              <c:numCache>
                <c:formatCode>General</c:formatCode>
                <c:ptCount val="100"/>
                <c:pt idx="0">
                  <c:v>16.149999999999999</c:v>
                </c:pt>
                <c:pt idx="1">
                  <c:v>23.1</c:v>
                </c:pt>
                <c:pt idx="2">
                  <c:v>41.55</c:v>
                </c:pt>
                <c:pt idx="3">
                  <c:v>32.549999999999997</c:v>
                </c:pt>
                <c:pt idx="4">
                  <c:v>28.35</c:v>
                </c:pt>
                <c:pt idx="5">
                  <c:v>18.75</c:v>
                </c:pt>
                <c:pt idx="6">
                  <c:v>23.5</c:v>
                </c:pt>
                <c:pt idx="7">
                  <c:v>19.100000000000001</c:v>
                </c:pt>
                <c:pt idx="8">
                  <c:v>17.850000000000001</c:v>
                </c:pt>
                <c:pt idx="9">
                  <c:v>16.3</c:v>
                </c:pt>
                <c:pt idx="10">
                  <c:v>24.4</c:v>
                </c:pt>
                <c:pt idx="11">
                  <c:v>25.4</c:v>
                </c:pt>
                <c:pt idx="12">
                  <c:v>29</c:v>
                </c:pt>
                <c:pt idx="13">
                  <c:v>25.9</c:v>
                </c:pt>
                <c:pt idx="14">
                  <c:v>26.549999999999997</c:v>
                </c:pt>
                <c:pt idx="15">
                  <c:v>28.55</c:v>
                </c:pt>
                <c:pt idx="16">
                  <c:v>24.45</c:v>
                </c:pt>
                <c:pt idx="17">
                  <c:v>38.700000000000003</c:v>
                </c:pt>
                <c:pt idx="18">
                  <c:v>37.049999999999997</c:v>
                </c:pt>
                <c:pt idx="19">
                  <c:v>16.8</c:v>
                </c:pt>
                <c:pt idx="20">
                  <c:v>26.1</c:v>
                </c:pt>
                <c:pt idx="21">
                  <c:v>38.6</c:v>
                </c:pt>
                <c:pt idx="22">
                  <c:v>9.6000000000000014</c:v>
                </c:pt>
                <c:pt idx="23">
                  <c:v>45</c:v>
                </c:pt>
                <c:pt idx="24">
                  <c:v>30.85</c:v>
                </c:pt>
                <c:pt idx="25">
                  <c:v>12.95</c:v>
                </c:pt>
                <c:pt idx="26">
                  <c:v>21.95</c:v>
                </c:pt>
                <c:pt idx="27">
                  <c:v>43.6</c:v>
                </c:pt>
                <c:pt idx="28">
                  <c:v>20.399999999999999</c:v>
                </c:pt>
                <c:pt idx="29">
                  <c:v>18.399999999999999</c:v>
                </c:pt>
                <c:pt idx="30">
                  <c:v>9.6000000000000014</c:v>
                </c:pt>
                <c:pt idx="31">
                  <c:v>15.299999999999999</c:v>
                </c:pt>
                <c:pt idx="32">
                  <c:v>28.1</c:v>
                </c:pt>
                <c:pt idx="33">
                  <c:v>18.450000000000003</c:v>
                </c:pt>
                <c:pt idx="34">
                  <c:v>21</c:v>
                </c:pt>
                <c:pt idx="35">
                  <c:v>29.65</c:v>
                </c:pt>
                <c:pt idx="36">
                  <c:v>17.149999999999999</c:v>
                </c:pt>
                <c:pt idx="37">
                  <c:v>30.85</c:v>
                </c:pt>
                <c:pt idx="38">
                  <c:v>13</c:v>
                </c:pt>
                <c:pt idx="39">
                  <c:v>20.6</c:v>
                </c:pt>
                <c:pt idx="40">
                  <c:v>15.1</c:v>
                </c:pt>
                <c:pt idx="41">
                  <c:v>33.349999999999994</c:v>
                </c:pt>
                <c:pt idx="42">
                  <c:v>28.4</c:v>
                </c:pt>
                <c:pt idx="43">
                  <c:v>26.8</c:v>
                </c:pt>
                <c:pt idx="44">
                  <c:v>35.4</c:v>
                </c:pt>
                <c:pt idx="45">
                  <c:v>16.799999999999997</c:v>
                </c:pt>
                <c:pt idx="46">
                  <c:v>7.4</c:v>
                </c:pt>
                <c:pt idx="47">
                  <c:v>14.5</c:v>
                </c:pt>
                <c:pt idx="48">
                  <c:v>21.549999999999997</c:v>
                </c:pt>
                <c:pt idx="49">
                  <c:v>22.15</c:v>
                </c:pt>
                <c:pt idx="50">
                  <c:v>21.85</c:v>
                </c:pt>
                <c:pt idx="51">
                  <c:v>20.799999999999997</c:v>
                </c:pt>
                <c:pt idx="52">
                  <c:v>40.25</c:v>
                </c:pt>
                <c:pt idx="53">
                  <c:v>32.549999999999997</c:v>
                </c:pt>
                <c:pt idx="54">
                  <c:v>12.15</c:v>
                </c:pt>
                <c:pt idx="55">
                  <c:v>29.049999999999997</c:v>
                </c:pt>
                <c:pt idx="56">
                  <c:v>28.2</c:v>
                </c:pt>
                <c:pt idx="57">
                  <c:v>24.05</c:v>
                </c:pt>
                <c:pt idx="58">
                  <c:v>29.75</c:v>
                </c:pt>
                <c:pt idx="59">
                  <c:v>12.649999999999999</c:v>
                </c:pt>
                <c:pt idx="60">
                  <c:v>43.25</c:v>
                </c:pt>
                <c:pt idx="61">
                  <c:v>21.75</c:v>
                </c:pt>
                <c:pt idx="62">
                  <c:v>27.55</c:v>
                </c:pt>
                <c:pt idx="63">
                  <c:v>29.65</c:v>
                </c:pt>
                <c:pt idx="64">
                  <c:v>17.100000000000001</c:v>
                </c:pt>
                <c:pt idx="65">
                  <c:v>23</c:v>
                </c:pt>
                <c:pt idx="66">
                  <c:v>25.55</c:v>
                </c:pt>
                <c:pt idx="67">
                  <c:v>26.4</c:v>
                </c:pt>
                <c:pt idx="68">
                  <c:v>30.650000000000002</c:v>
                </c:pt>
                <c:pt idx="69">
                  <c:v>39.549999999999997</c:v>
                </c:pt>
                <c:pt idx="70">
                  <c:v>37</c:v>
                </c:pt>
                <c:pt idx="71">
                  <c:v>21.55</c:v>
                </c:pt>
                <c:pt idx="72">
                  <c:v>23.25</c:v>
                </c:pt>
                <c:pt idx="73">
                  <c:v>27.1</c:v>
                </c:pt>
                <c:pt idx="74">
                  <c:v>27.35</c:v>
                </c:pt>
                <c:pt idx="75">
                  <c:v>21.2</c:v>
                </c:pt>
                <c:pt idx="76">
                  <c:v>26.700000000000003</c:v>
                </c:pt>
                <c:pt idx="77">
                  <c:v>32.25</c:v>
                </c:pt>
                <c:pt idx="78">
                  <c:v>25.049999999999997</c:v>
                </c:pt>
                <c:pt idx="79">
                  <c:v>34.549999999999997</c:v>
                </c:pt>
                <c:pt idx="80">
                  <c:v>26.45</c:v>
                </c:pt>
                <c:pt idx="81">
                  <c:v>16.450000000000003</c:v>
                </c:pt>
                <c:pt idx="82">
                  <c:v>20.55</c:v>
                </c:pt>
                <c:pt idx="83">
                  <c:v>33.65</c:v>
                </c:pt>
                <c:pt idx="84">
                  <c:v>14.45</c:v>
                </c:pt>
                <c:pt idx="85">
                  <c:v>16.100000000000001</c:v>
                </c:pt>
                <c:pt idx="86">
                  <c:v>35.299999999999997</c:v>
                </c:pt>
                <c:pt idx="87">
                  <c:v>33.299999999999997</c:v>
                </c:pt>
                <c:pt idx="88">
                  <c:v>39.5</c:v>
                </c:pt>
                <c:pt idx="89">
                  <c:v>43.75</c:v>
                </c:pt>
                <c:pt idx="90">
                  <c:v>27.05</c:v>
                </c:pt>
                <c:pt idx="91">
                  <c:v>25.6</c:v>
                </c:pt>
                <c:pt idx="92">
                  <c:v>25.5</c:v>
                </c:pt>
                <c:pt idx="93">
                  <c:v>21.05</c:v>
                </c:pt>
                <c:pt idx="94">
                  <c:v>17.2</c:v>
                </c:pt>
                <c:pt idx="95">
                  <c:v>16.45</c:v>
                </c:pt>
                <c:pt idx="96">
                  <c:v>19.600000000000001</c:v>
                </c:pt>
                <c:pt idx="97">
                  <c:v>39.049999999999997</c:v>
                </c:pt>
                <c:pt idx="98">
                  <c:v>30.8</c:v>
                </c:pt>
                <c:pt idx="99">
                  <c:v>32.150000000000006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5A-3143-959C-E1633DD9105C}"/>
            </c:ext>
          </c:extLst>
        </c:ser>
        <c:ser>
          <c:idx val="1"/>
          <c:order val="0"/>
          <c:tx>
            <c:v>Limite inférieure</c:v>
          </c:tx>
          <c:spPr>
            <a:ln w="28575">
              <a:noFill/>
            </a:ln>
          </c:spPr>
          <c:marker>
            <c:symbol val="x"/>
            <c:size val="9"/>
          </c:marker>
          <c:trendline>
            <c:trendlineType val="log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power"/>
            <c:dispRSqr val="0"/>
            <c:dispEq val="0"/>
          </c:trendline>
          <c:trendline>
            <c:trendlineType val="exp"/>
            <c:dispRSqr val="0"/>
            <c:dispEq val="0"/>
          </c:trendline>
          <c:xVal>
            <c:numRef>
              <c:f>'Moyennes PEL'!$I$113:$I$114</c:f>
              <c:numCache>
                <c:formatCode>General</c:formatCode>
                <c:ptCount val="2"/>
                <c:pt idx="0">
                  <c:v>0</c:v>
                </c:pt>
                <c:pt idx="1">
                  <c:v>90</c:v>
                </c:pt>
              </c:numCache>
            </c:numRef>
          </c:xVal>
          <c:yVal>
            <c:numRef>
              <c:f>'Moyennes PEL'!$J$113:$J$114</c:f>
              <c:numCache>
                <c:formatCode>General</c:formatCode>
                <c:ptCount val="2"/>
                <c:pt idx="0">
                  <c:v>27.660350558516747</c:v>
                </c:pt>
                <c:pt idx="1">
                  <c:v>7.5383249336619222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15A-3143-959C-E1633DD9105C}"/>
            </c:ext>
          </c:extLst>
        </c:ser>
        <c:ser>
          <c:idx val="0"/>
          <c:order val="1"/>
          <c:tx>
            <c:v>PATIENT MI droit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PEL!$B$2</c:f>
              <c:numCache>
                <c:formatCode>General</c:formatCode>
                <c:ptCount val="1"/>
                <c:pt idx="0">
                  <c:v>44</c:v>
                </c:pt>
              </c:numCache>
            </c:numRef>
          </c:xVal>
          <c:yVal>
            <c:numRef>
              <c:f>PEL!$E$2</c:f>
              <c:numCache>
                <c:formatCode>General</c:formatCode>
                <c:ptCount val="1"/>
                <c:pt idx="0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15A-3143-959C-E1633DD9105C}"/>
            </c:ext>
          </c:extLst>
        </c:ser>
        <c:ser>
          <c:idx val="3"/>
          <c:order val="3"/>
          <c:tx>
            <c:v>PATIENT MI gauche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PEL!$B$2</c:f>
              <c:numCache>
                <c:formatCode>General</c:formatCode>
                <c:ptCount val="1"/>
                <c:pt idx="0">
                  <c:v>44</c:v>
                </c:pt>
              </c:numCache>
            </c:numRef>
          </c:xVal>
          <c:yVal>
            <c:numRef>
              <c:f>PEL!$F$2</c:f>
              <c:numCache>
                <c:formatCode>General</c:formatCode>
                <c:ptCount val="1"/>
                <c:pt idx="0">
                  <c:v>11.3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15A-3143-959C-E1633DD91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06560"/>
        <c:axId val="102308480"/>
      </c:scatterChart>
      <c:valAx>
        <c:axId val="102306560"/>
        <c:scaling>
          <c:orientation val="minMax"/>
          <c:max val="9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 (années)</a:t>
                </a:r>
              </a:p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8933680908934002"/>
              <c:y val="0.920235767942800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2308480"/>
        <c:crosses val="autoZero"/>
        <c:crossBetween val="midCat"/>
        <c:majorUnit val="10"/>
      </c:valAx>
      <c:valAx>
        <c:axId val="102308480"/>
        <c:scaling>
          <c:orientation val="minMax"/>
          <c:max val="7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Moyenne des </a:t>
                </a:r>
              </a:p>
              <a:p>
                <a:pPr>
                  <a:defRPr/>
                </a:pPr>
                <a:r>
                  <a:rPr lang="en-US"/>
                  <a:t>amplitudes aux MI (uV)</a:t>
                </a:r>
              </a:p>
            </c:rich>
          </c:tx>
          <c:layout>
            <c:manualLayout>
              <c:xMode val="edge"/>
              <c:yMode val="edge"/>
              <c:x val="1.5152867796287368E-2"/>
              <c:y val="0.519838673183093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2306560"/>
        <c:crosses val="autoZero"/>
        <c:crossBetween val="midCat"/>
        <c:majorUnit val="10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74987706107842611"/>
          <c:y val="2.8555972987036739E-2"/>
          <c:w val="0.21948756405449321"/>
          <c:h val="0.21058344771123791"/>
        </c:manualLayout>
      </c:layout>
      <c:overlay val="1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0.12641</cdr:x>
      <cdr:y>0.15029</cdr:y>
    </cdr:from>
    <cdr:to>
      <cdr:x>0.30755</cdr:x>
      <cdr:y>0.42775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638174" y="495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0.12641</cdr:x>
      <cdr:y>0.15029</cdr:y>
    </cdr:from>
    <cdr:to>
      <cdr:x>0.30755</cdr:x>
      <cdr:y>0.42775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638174" y="495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10:51:56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0 352 0 0,'0'0'3203'0'0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5:08.9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253 50 24575,'0'55'0,"0"12"0,0 19 0,0 1 0,0-23 0,-2-12 0,-2-9 0,-1-5 0,1 8 0,2-8 0,2-7 0,0-5 0,0-6 0,-1-4 0,-1-3 0,1-4 0,0-1 0,1-1 0,0 0 0,0 2 0,0 0 0,0 0 0,0 1 0,0-3 0,0 0 0,0-2 0,0 0 0,0 1 0,0 0 0,0 2 0,0 2 0,0 2 0,0 1 0,0-1 0,0-1 0,0 0 0,0 4 0,-1 7 0,-1 9 0,-2 7 0,0 4 0,1-2 0,1-10 0,1-7 0,1-5 0,1 0 0,4 3 0,3 6 0,2 7 0,2 3 0,0 2 0,0-3 0,-2-4 0,-2-2 0,1-2 0,-1 3 0,1 5 0,2 7 0,0 5 0,0 2 0,-1-2 0,0-5 0,-2-7 0,1-5 0,-2-2 0,-1-2 0,-2 1 0,-2 0 0,-2-2 0,0 0 0,0-1 0,0-1 0,0 4 0,0 2 0,0 4 0,-4 3 0,-2 2 0,-4-1 0,-2-1 0,1-3 0,-1-2 0,1-2 0,2-2 0,1-3 0,2-2 0,2-2 0,-1 0 0,0 2 0,0 3 0,-1 2 0,0 1 0,0-1 0,1-4 0,-1-1 0,0-2 0,0 0 0,0 2 0,0 0 0,-1 0 0,2-1 0,0 0 0,1-1 0,-1 1 0,-1 4 0,-1 2 0,-1 4 0,1 0 0,1-1 0,1-4 0,1-4 0,1-2 0,0-4 0,1-4 0,0-2 0,1-3 0,-1-1 0,-4-3 0,-3-3 0,-1 4 0,2 14 0,4 19 0,4 6 0,0 8 0,0-3 0,0-6 0,-2 6 0,1-6 0,-2-1 0,0-4 0,1-6 0,0-7 0,1-5 0,-1-3 0,2 0 0,0 1 0,0 3 0,-2-1 0,1-3 0,-1-3 0,-1-1 0,2-2 0,-1 1 0,0 1 0,0 2 0,0 0 0,-1 0 0,1 0 0,0-2 0,0 0 0,0-2 0,0-2 0,1 1 0,-1 3 0,-1 5 0,-1 5 0,-1 4 0,0 3 0,-1 0 0,0 2 0,0 1 0,2 1 0,0-1 0,1-2 0,2-5 0,0-3 0,0-6 0,-1-1 0,1 1 0,0 2 0,-1 0 0,1 0 0,-1-2 0,-1-4 0,0-1 0,0 0 0,1 2 0,0 1 0,0-1 0,0-1 0,1-3 0,0-3 0,1 0 0,0 1 0,0 0 0,0 1 0,0-1 0,0-1 0,0-1 0,1 0 0,2 3 0,1 1 0,2 1 0,0 0 0,-1-2 0,1-2 0,0-2 0,1 0 0,1-1 0,0 1 0,2 1 0,0 0 0,-1 0 0,-1 0 0,-1-1 0,-1-2 0,0-2 0,-1 0 0,2-1 0,0 0 0,2 1 0,-1 1 0,2-1 0,0 0 0,-1-1 0,1 0 0,0 0 0,2 0 0,1 0 0,0 0 0,1 0 0,0 0 0,3 0 0,1 0 0,2-1 0,1-2 0,0-2 0,-1 0 0,0-1 0,-1 1 0,-2-1 0,-2 0 0,-1 0 0,-2 0 0,1 1 0,-1 1 0,1 1 0,2-2 0,3-1 0,2-2 0,-2 0 0,-2 2 0,-3 1 0,-4 1 0,-3 1 0,-2 1 0,0-1 0,0 0 0,3 0 0,1-2 0,1-1 0,3 0 0,-1-1 0,0-1 0,-2 2 0,-3 0 0,-1-1 0,-2-2 0,0-6 0,1-6 0,0-3 0,1-1 0,1 5 0,-2 5 0,-1 2 0,0 2 0,0 0 0,-1 0 0,-1 4 0,-1 1 0,0 0 0,0-1 0,0-4 0,0-4 0,-1 0 0,-2 0 0,0 5 0,-3 2 0,0-3 0,-4-5 0,-2-4 0,0-3 0,0 3 0,2 4 0,0 0 0,0-1 0,-1-6 0,0-5 0,1-3 0,0 1 0,2 4 0,0 3 0,-2-1 0,0-5 0,0-7 0,1-5 0,2 0 0,4 6 0,0 6 0,1 7 0,-1 1 0,1 0 0,-1-2 0,1-3 0,0 1 0,0 1 0,1 1 0,-1 2 0,1 0 0,0 0 0,-1-1 0,-1 1 0,-1-3 0,0-1 0,-1 1 0,1 2 0,2 6 0,1-6 0,-2-11 0,-1 0 0,-4-11 0,-1 1 0,3 4 0,1-3 0,4 8 0,-1 1 0,0 0 0,-1 0 0,0 2 0,-1 3 0,1 0 0,0 2 0,2-1 0,1-1 0,0 0 0,-1 0 0,-1 2 0,1 3 0,-1 3 0,1 0 0,-1 1 0,1-4 0,1 0 0,0 1 0,0 1 0,0 5 0,0 0 0,0-1 0,0-3 0,0-7 0,0-3 0,0-2 0,0 1 0,0-3 0,0-1 0,1 0 0,1 3 0,0 5 0,1 5 0,-2 1 0,2-6 0,0-7 0,3-13 0,3-8 0,0-2 0,-1 7 0,-3 14 0,-1 10 0,-3 9 0,2-1 0,-1 2 0,3-1 0,1 4 0,0 5 0,-1 1 0,-3-5 0,-1-2 0,1-7 0,3-4 0,3-1 0,4-4 0,2 1 0,0 2 0,-1 2 0,-1 6 0,-4 6 0,-3 4 0,0-1 0,-2-6 0,1-2 0,2 0 0,-1 1 0,-1 5 0,0 2 0,-2 1 0,1-2 0,0-1 0,1-3 0,0 0 0,-1 0 0,-1-5 0,-1 0 0,0-2 0,-1 0 0,0 5 0,0 2 0,1 4 0,0 0 0,0-3 0,1-3 0,0-1 0,0-1 0,0 3 0,0 1 0,-1-1 0,1 0 0,0-3 0,2-2 0,-1 0 0,1 1 0,0 2 0,2 0 0,0 1 0,0-1 0,-1 1 0,-1 2 0,-2 2 0,1 2 0,-2 1 0,1-1 0,0-2 0,1-3 0,2-2 0,0 0 0,1 2 0,-2 2 0,-2 2 0,0-2 0,-1-4 0,0-4 0,2-3 0,-1 1 0,0 1 0,-1 2 0,-1 2 0,0-1 0,0-1 0,0-3 0,0-3 0,0-1 0,0 1 0,-2 0 0,-1 4 0,-2 5 0,-1 2 0,0 2 0,1 1 0,-1 0 0,-1 2 0,-1 1 0,0 1 0,-2-1 0,0 1 0,1-1 0,-1 2 0,2-1 0,-1 1 0,2 0 0,0-2 0,-1 2 0,-1-1 0,-2 1 0,-3-1 0,-1-1 0,0-1 0,1-1 0,4 1 0,3 3 0,2 2 0,1 2 0,2 0 0,-1-2 0,0 1 0,1 0 0,-5 3 0,0-1 0,-5 2 0,1-1 0,1 0 0,1 1 0,3 0 0,-2 0 0,-4 1 0,-5 0 0,-3 0 0,4 0 0,3 0 0,5 0 0,1 0 0,2 0 0,-1 0 0,0 0 0,1-1 0,-3 0 0,1 0 0,-1 0 0,1 0 0,4 1 0,23 0 0,0 0 0,33 0 0,-11 0 0,3 0 0,-9 1 0,-10 1 0,-2 3 0,-4 1 0,-3 1 0,-3-1 0,-3-2 0,-3-2 0,-2-1 0,-1 0 0,0 0 0,2 1 0,1 0 0,0 0 0,0 2 0,0 1 0,-1 3 0,0 1 0,-1 0 0,0 1 0,0-1 0,0-3 0,1-1 0,0-1 0,1 1 0,-2 1 0,-1 0 0,-1 3 0,-3-1 0,-1 4 0,0 3 0,-2 6 0,-7 6 0,-9 4 0,-10 2 0,-13 2 0,-8 1 0,-4 1 0,-1 3 0,6 1 0,7 2 0,7-1 0,10-3 0,11-5 0,8 0 0,4 6 0,3 6 0,4 9 0,3 2 0,2-4 0,0-2 0,1-3 0,1 4 0,3 4 0,0 2 0,-4-2 0,-3-5 0,-6-9 0,-1-10 0,-2-8 0,0-10 0,3-6 0,9-40 0,3-8 0,8-41 0,-4 3 0,-2 0 0,-6 7 0,-6 8 0,-3 7 0,0 2 0,1-1 0,4 0 0,2 3 0,0 10 0,-1 10 0,-2 11 0,-2 5 0,-2 0 0,-1-7 0,-1-4 0,0-2 0,0 5 0,0 8 0,-1 4 0,0 1 0,-2 1 0,-2-2 0,-2-3 0,-3-1 0,-3-3 0,0 2 0,1 5 0,2 2 0,1 3 0,2 1 0,0 0 0,0 2 0,0-1 0,-2 1 0,2 0 0,-1-1 0,0 0 0,2-1 0,0 0 0,2 1 0,1 0 0,0 0 0,-2-4 0,-2-4 0,0-2 0,-1 1 0,4 6 0,-1 33 0,-4 27 0,1-1 0,0 5 0,-4 12 0,0 3 0,0 14 0,0 3 0,0 5 0,2 0 0,3-2 0,1-1 0,3-8 0,0-1 0,2-8 0,0-1 0,1-4 0,0 0 0,0-1 0,0 0 0,0-1 0,0-2 0,0-5 0,0-1 0,0 41 0,1-24 0,1-17 0,1-17 0,0-7 0,1-2 0,-1-1 0,0-3 0,0-6 0,-1-6 0,1-4 0,0-2 0,1 0 0,0-1 0,-1-2 0,0-1 0,0-2 0,0 1 0,-1 2 0,1 11 0,0 4 0,3 20 0,5 20 0,2 12 0,4 22 0,0-1 0,0-5 0,-3-2 0,-7-13 0,-3-7 0,-4-9 0,0-6 0,0-3 0,0 1 0,0 0 0,0-1 0,0 0 0,-1-3 0,0-4 0,-1-4 0,1-5 0,1-5 0,0-5 0,0-4 0,0-4 0,-1-7 0,0-2 0,-1-2 0,-3-1 0,0 0 0,-3-2 0,-2-5 0,-1-10 0,-2-13 0,2-8 0,2-7 0,3 3 0,3 0 0,2 0 0,1-2 0,0-3 0,0-2 0,0 2 0,0 6 0,0 10 0,0 10 0,0 7 0,0 4 0,0 0 0,1 0 0,2 0 0,1 0 0,-1 3 0,1-3 0,-3 0 0,1-6 0,-2-3 0,0-4 0,0-1 0,0 5 0,0 5 0,0 3 0,0 1 0,0-1 0,0-1 0,0 1 0,0 1 0,0 1 0,0-1 0,-4 27 0,-3 11 0,-3 31 0,-1 12 0,2-11 0,3 3 0,2-5 0,2-7 0,1 5 0,-1-13 0,0-2 0,-2-3 0,0-4 0,1-5 0,2-7 0,0-7 0,1-6 0,-1 0 0,-2 7 0,-1 10 0,-2 10 0,1 3 0,0-5 0,3-10 0,0-10 0,1-7 0,1 0 0,-1 4 0,-3 6 0,-1 4 0,-3-1 0,0-4 0,2-8 0,2-7 0,2-23 0,1-12 0,1-11 0,3-3 0,2 0 0,-1 7 0,0 1 0,-3 18 0,-1 14 0,0 34 0,0 6 0,-1 25 0,-5-9 0,-5-2 0,-5-7 0,-3-6 0,3-7 0,4-9 0,3-6 0,4-4 0,2-2 0,1 1 0,0-2 0,1 2 0,1 3 0,0-2 0,0 0 0,-3-2 0,0 0 0,1 0 0,0 0 0,2-1 0,0 0 0,0 2 0,0-1 0,0-1 0,0-2 0,0-1 0,1 0 0,3-1 0,5 2 0,6 2 0,3 2 0,3-1 0,-1-2 0,0-2 0,2-4 0,0 0 0,-1-2 0,-2-1 0,-4 0 0,-1 0 0,-1 0 0,0 1 0,3-1 0,2-1 0,0 0 0,-1 0 0,-3 1 0,-3 1 0,-3 1 0,-1 0 0,0 0 0,3 0 0,3 0 0,-1 0 0,0 0 0,-5-1 0,-2-1 0,-2-5 0,0-5 0,0-5 0,-2-5 0,0-3 0,-2-3 0,-3-3 0,-4-2 0,-2-2 0,-1 4 0,1 6 0,2 6 0,1 7 0,1 3 0,1 2 0,1 0 0,0 1 0,0 1 0,0 2 0,-2 1 0,1 1 0,-1 1 0,0 0 0,0 3 0,-2 9 0,-2 10 0,-2 11 0,1 3 0,2-4 0,2-7 0,4-7 0,0-7 0,0-4 0,0 0 0,0 0 0,0-2 0,2-23 0,2 1 0,2-29 0,1 9 0,1-5 0,1 8 0,-2 9 0,-1 9 0,-2 7 0,-1 3 0,0 1 0,0-1 0,0 1 0,0-1 0,0-1 0,0-1 0,0-1 0,0 2 0,0 1 0,0-1 0,0-1 0,0-2 0,0 0 0,0 5 0,0 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6.5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244 1 24575,'-12'35'0,"-2"-3"0,-3-5 0,-2-3 0,2-4 0,-2-1 0,-2 0 0,-2 1 0,-3 4 0,7-6 0,5-3 0,5-4 0,5-5 0,1-1 0,0-1 0,0-1 0,-1 2 0,-1 2 0,1-1 0,0 0 0,2-2 0,1 1 0,1 1 0,0-1 0,0-1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9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197 0 24575,'-1'26'0,"-2"7"0,-5 9 0,-4 8 0,0-6 0,0-4 0,4-5 0,0-5 0,-2 1 0,0-6 0,1-3 0,1-3 0,1-4 0,2-2 0,1-3 0,2-2 0,-1 0 0,-1 0 0,-2 1 0,-1 0 0,2 0 0,0-2 0,1 0 0,1 0 0,-2 2 0,1 3 0,0 0 0,2 0 0,0-3 0,1-2 0,0 0 0,0 0 0,-1 2 0,-1 2 0,0 0 0,1-2 0,0-2 0,1-2 0,-1-1 0,0 2 0,1 1 0,0 1 0,0-3 0,1-2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1.5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79 1 24575,'0'32'0,"0"1"0,0 1 0,0 6 0,0-4 0,0 3 0,0-1 0,0-1 0,-3 7 0,-3-6 0,-3-3 0,0-3 0,2-2 0,1-4 0,2-4 0,0-3 0,2-2 0,0-2 0,0 0 0,0 0 0,1-2 0,0-1 0,1-2 0,0-1 0,-2 0 0,0 0 0,-1 1 0,-1-1 0,0 0 0,1 0 0,2-4 0,0-1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3.6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 0 24575,'0'41'0,"-1"-3"0,0 2 0,-3-2 0,0-8 0,0-1 0,3-3 0,1 3 0,-1 7 0,1-1 0,-1 0 0,0-4 0,-1-5 0,0-7 0,1-7 0,-1-3 0,2-2 0,0 0 0,-1 1 0,1-1 0,0 0 0,0-2 0,0 0 0,0 1 0,0 0 0,0 2 0,-1-1 0,0 2 0,0 0 0,-1-1 0,0 0 0,1 0 0,1 0 0,0 0 0,0-5 0,0-1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5.9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24575,'0'38'0,"0"1"0,0 1 0,0-6 0,0 2 0,1-1 0,1-4 0,2 3 0,1-11 0,1-3 0,0-3 0,0 0 0,0-1 0,-1-1 0,-1-3 0,-1-3 0,-2-3 0,1 0 0,-1 0 0,1 3 0,0 6 0,0 0 0,0-1 0,0-2 0,-1-2 0,1 2 0,0 2 0,0 3 0,-1-1 0,-1-3 0,0-3 0,0-3 0,0-2 0,0 0 0,0 1 0,0 0 0,0 0 0,0-1 0,1-1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8.8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63 1 24575,'0'32'0,"0"4"0,0-1 0,0-4 0,0-2 0,-2-4 0,-2-2 0,-3 3 0,0-4 0,-1-3 0,2-2 0,1-1 0,1-1 0,2-1 0,0-3 0,1-2 0,-2-1 0,1 0 0,-1-1 0,1 1 0,0-3 0,1 1 0,0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0.7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24575,'0'27'0,"0"10"0,0 16 0,0 10 0,0-6 0,0-6 0,0-10 0,0-10 0,1 0 0,1-11 0,2-1 0,1 0 0,0 2 0,0-2 0,-2-4 0,-1-2 0,-1-3 0,-1-2 0,0 0 0,0 0 0,0 0 0,0 2 0,0-1 0,0-1 0,0-1 0,0-3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3.6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24575,'0'28'0,"0"4"0,0 8 0,1 7 0,1-4 0,3-3 0,0-6 0,0-3 0,-2 2 0,-2-6 0,0-2 0,1-1 0,2-1 0,0-1 0,0-2 0,-2-5 0,-1-3 0,0 0 0,-1 1 0,0 4 0,0 1 0,0-1 0,0-3 0,0-4 0,0-2 0,0-2 0,0 0 0,0 1 0,0 1 0,0 0 0,0-4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6.0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24575,'19'32'0,"-1"1"0,3 2 0,-4-3 0,-5-9 0,0-6 0,-3-3 0,1 0 0,1 4 0,-1 1 0,-2 0 0,-2 0 0,-2-1 0,-3-4 0,1-2 0,-1-2 0,1 2 0,1 1 0,-1 1 0,-1-1 0,-1-3 0,0-3 0,0 0 0,0 2 0,0 6 0,0 4 0,0 0 0,0-3 0,0-5 0,0-3 0,0-1 0,1-3 0,1 1 0,2-1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8.0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24575,'0'23'0,"0"-2"0,4-1 0,3-4 0,2-4 0,2-2 0,0-1 0,0 3 0,5 3 0,-1 1 0,-2-1 0,-2-3 0,-1-1 0,-1-2 0,1-1 0,0 1 0,1 2 0,0 1 0,-1 0 0,0-3 0,-1-1 0,0 0 0,1 0 0,0 2 0,1-1 0,0 1 0,-1-1 0,0 1 0,2 0 0,1 1 0,1 0 0,-2 0 0,-1-3 0,-4 0 0,-1-3 0,-2 0 0,-1 1 0,1 1 0,0 0 0,-1-1 0,-1-1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5:35.44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0 873 24575,'56'-14'0,"-2"0"0,0-1 0,-4 0 0,-16 3 0,-3 0 0,-9 3 0,0-4 0,11-7 0,2-3 0,6-3 0,-1 1 0,-4 5 0,-7 3 0,-4 3 0,-6 3 0,-4 2 0,-3 1 0,-3 0 0,-2 1 0,-1 1 0,-2 0 0,2-2 0,2-2 0,2-1 0,-1 2 0,-3 1 0,-1 4 0,-2 1 0,0-2 0,0 1 0,1-3 0,-5 21 0,0-3 0,-5 21 0,-3-2 0,-3 9 0,-4 6 0,-3 1 0,-2-2 0,0-5 0,3-4 0,5-3 0,3-1 0,3-1 0,3 0 0,2-2 0,1-4 0,1-3 0,0-5 0,-1-4 0,0-1 0,-2 0 0,1 3 0,1 1 0,-2 0 0,2 0 0,0-3 0,0 0 0,1 0 0,0 0 0,0 1 0,0-1 0,0 2 0,0 0 0,0-1 0,0 0 0,0-3 0,-1 0 0,0 0 0,-1 0 0,-1 4 0,0 2 0,0 0 0,0 2 0,0-2 0,1 0 0,-1-1 0,1-1 0,1-1 0,-1-1 0,1-2 0,0-1 0,-1 1 0,0-1 0,-1-1 0,1 1 0,1-2 0,1-1 0,0-20 0,0-5 0,0-27 0,1 9 0,4-10 0,6-6 0,4-5 0,4-13 0,1 3 0,-1 3 0,-1 5 0,-2 10 0,-3 11 0,-1 9 0,-2 8 0,0 2 0,-1-1 0,0-2 0,2-1 0,2 1 0,1 2 0,3 3 0,0 3 0,-1 3 0,-2 2 0,-4 0 0,-2 0 0,-1 1 0,-3-1 0,-2 1 0,-1 0 0,-1 1 0,0 1 0,-2 27 0,-2 3 0,-2 26 0,0-13 0,2-1 0,1-1 0,1 0 0,0 7 0,0-2 0,0-4 0,1-3 0,1-5 0,0-5 0,0-5 0,0-4 0,0-1 0,0-1 0,0 1 0,0 0 0,0-1 0,0 0 0,0-2 0,0-1 0,0 1 0,0 1 0,0 1 0,1 0 0,1 1 0,1-1 0,0 2 0,-1 2 0,-1 1 0,2 1 0,-1 1 0,-1-2 0,1 0 0,-1 1 0,1 0 0,-1 1 0,-1 1 0,0-1 0,0 1 0,0-3 0,0-1 0,0-2 0,0 1 0,0 2 0,0 3 0,0 2 0,0-2 0,0-2 0,0-4 0,0-4 0,0-1 0,0 1 0,0 1 0,0 3 0,0 4 0,0 0 0,0-2 0,0-3 0,0-3 0,0 0 0,0-2 0,0-1 0,0-1 0,0 1 0,0 0 0,0 1 0,0 0 0,0 0 0,0 2 0,0 0 0,0-3 0,0-30 0,0-1 0,0-27 0,0 4 0,0-12 0,0-18 0,1-18 0,4-3 0,4 8 0,3 14 0,3 8 0,3 4 0,3-2 0,4-1 0,1 7 0,-2 11 0,-4 13 0,-5 12 0,-3 9 0,-4 5 0,1 1 0,-2 1 0,0-1 0,-1 2 0,-2 2 0,-1 2 0,-2 0 0,-1-3 0,1-1 0,-1 0 0,0 3 0,0 21 0,0 13 0,0 25 0,0 7 0,0 1 0,0-3 0,0-6 0,1-6 0,3-4 0,2-4 0,1-1 0,1-3 0,-1-3 0,0-4 0,-1-4 0,-2-3 0,0-2 0,-2-1 0,1-1 0,-1 0 0,0-1 0,-1-4 0,0-2 0,1-2 0,1 0 0,1 3 0,1 2 0,-1 3 0,1 0 0,-2-2 0,-1-1 0,-1-1 0,1 1 0,-1 1 0,-1 2 0,0 1 0,0 2 0,0 1 0,0 0 0,0-3 0,0-3 0,0-4 0,0-2 0,0 1 0,0 2 0,0 4 0,0 0 0,0 0 0,0-4 0,0-3 0,0 1 0,0-1 0,0 3 0,0 0 0,0 0 0,0-3 0,-2-27 0,0 5 0,-3-30 0,-2 1 0,-4-22 0,-2-19 0,-2-14 0,8 46 0,1 0 0,1-2 0,1 2 0,0-46 0,3 8 0,1 9 0,0 12 0,1 9 0,2 10 0,1 12 0,2 10 0,0 8 0,1 2 0,1 1 0,1 0 0,1-1 0,0 2 0,-1 3 0,-2 3 0,-2 3 0,0-2 0,0-1 0,1-3 0,-1-1 0,0 3 0,-2 7 0,2 12 0,3 17 0,0 5 0,1 10 0,2 0 0,-2-5 0,2 5 0,-2-7 0,0 0 0,1 6 0,1 2 0,1 1 0,-3-8 0,-2-8 0,-1-9 0,-1-6 0,2 2 0,2 3 0,2 6 0,0 3 0,-2-2 0,-1-4 0,-2-3 0,-2-2 0,-1 1 0,1 1 0,1 2 0,0 1 0,1 0 0,-1 1 0,2-1 0,0 0 0,-2 0 0,0-2 0,0 0 0,-2-2 0,0-1 0,1-2 0,-2 0 0,1 0 0,0 0 0,1 1 0,0 1 0,0 3 0,0 2 0,0 2 0,-1 0 0,-2-2 0,1-3 0,0 0 0,-1-3 0,0 1 0,-1 0 0,0-2 0,0 1 0,0-3 0,0-1 0,0-2 0,0 2 0,0 4 0,0 2 0,0 0 0,0-5 0,-2-51 0,-8-5 0,0-1 0,-2-4 0,-5 1 0,-3 0 0,-2-6 0,-2-1 0,2-2 0,0 0 0,1 2 0,1 1 0,5 7 0,0 2 0,-7-32 0,5 15 0,4 8 0,1 1 0,2 1 0,3 6 0,1 12 0,3 12 0,0 7 0,1 3 0,-1-3 0,1-4 0,1-3 0,-1-1 0,2 1 0,0-3 0,0-1 0,0-6 0,0-4 0,2-3 0,2 1 0,1 5 0,0 9 0,0 10 0,-2 8 0,2 2 0,1 0 0,1 0 0,0-1 0,-3 2 0,-1 3 0,-4 30 0,-2-5 0,-7 27 0,-5-9 0,-4-4 0,-3 0 0,-2-12 0,-4-3 0,-4 0 0,-3 3 0,1 3 0,5-1 0,8-5 0,8-7 0,6-6 0,2-5 0,-2-3 0,-4-2 0,-3-8 0,-3-8 0,4-8 0,6-4 0,3 3 0,4 7 0,1 7 0,1 4 0,2-2 0,3-3 0,1-4 0,3-1 0,-1 3 0,-1 5 0,-3 5 0,-1 2 0,-1 22 0,-6 1 0,-9 18 0,-10-5 0,-7-6 0,1-5 0,8-8 0,6-6 0,9-5 0,22-14 0,-4 1 0,17-10 0,-5 0 0,1-3 0,4-6 0,-4 0 0,-5 2 0,-3 5 0,-3 6 0,-3 4 0,-2 4 0,-3 2 0,-1 2 0,-2 2 0,0-3 0,2 1 0,3-1 0,3 0 0,-1-1 0,-1 1 0,-3 1 0,-2 0 0,-2 1 0,-1 0 0,2-2 0,5 0 0,6-3 0,4 0 0,0 2 0,-3 4 0,-5 6 0,-1 9 0,-1 7 0,-1 3 0,-1-2 0,-1-6 0,0-4 0,1-1 0,0 0 0,4 5 0,-1 5 0,1 6 0,-3 0 0,-4-4 0,-3-7 0,-2-5 0,0-1 0,-1-1 0,-1 3 0,-3 2 0,-3 1 0,-2 2 0,1-2 0,2 2 0,-1 1 0,-1 1 0,0 2 0,0-2 0,1-3 0,3-3 0,2-3 0,0-2 0,1 3 0,-1 3 0,-1 2 0,1 0 0,1-3 0,1-6 0,1-31 0,0 5 0,0-31 0,0 6 0,1-4 0,1-4 0,2 11 0,0 4 0,1 6 0,-2 1 0,-1 5 0,0 4 0,-2 5 0,-1 5 0,-2 1 0,-2 0 0,-3-1 0,-2-2 0,0 1 0,0 2 0,0 2 0,1 3 0,-1 1 0,0-2 0,-3-2 0,-1-3 0,-1 0 0,1-1 0,3 4 0,2 3 0,3 2 0,3 0 0,-2-1 0,0-1 0,0 0 0,-1 0 0,2 1 0,0 0 0,1 0 0,-2 1 0,0 1 0,-1 2 0,-2 6 0,-5 8 0,-5 9 0,-3 9 0,-1 1 0,0-3 0,0-3 0,0-6 0,0-2 0,-1-4 0,2-1 0,2-1 0,6-3 0,5-2 0,5-3 0,2-1 0,1 5 0,0-1 0,-1 4 0,0-3 0,-2 2 0,-2 5 0,-1 4 0,-1 4 0,-1 0 0,0-2 0,-1-4 0,-1-1 0,0-3 0,2-2 0,0-1 0,-1 2 0,0-2 0,-2 4 0,-1 0 0,0-1 0,2-1 0,4-5 0,2-3 0,-1-1 0,-3 0 0,-2 3 0,-1 0 0,3 0 0,3-3 0,1-1 0,0 1 0,-1-1 0,-1-1 0,1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1.9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36 0 24575,'0'26'0,"0"-2"0,0-7 0,0-3 0,-1 6 0,-1 3 0,0 3 0,-3 3 0,0-6 0,-1-4 0,2-7 0,2-5 0,0-1 0,2 0 0,-1 0 0,-1 1 0,1-1 0,-1-2 0,1-1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3.2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24575,'0'29'0,"0"-4"0,0-12 0,0-3 0,0 0 0,0 1 0,0 2 0,0 2 0,0-1 0,0-1 0,0-4 0,0-2 0,0-1 0,0 2 0,0 0 0,0 3 0,0-1 0,0 1 0,0-2 0,0-3 0,0 1 0,1 1 0,1 2 0,2 0 0,0 1 0,-1-1 0,-1-5 0,-1-2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4.8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24575,'0'32'0,"0"-3"0,0-3 0,0-5 0,0 0 0,0 4 0,0-3 0,0 3 0,0-8 0,0-4 0,0-1 0,0 2 0,0 0 0,0 2 0,0-1 0,0-3 0,0-3 0,0-2 0,1 1 0,0-2 0,1 2 0,0 0 0,-1 0 0,0 1 0,0-1 0,-1 1 0,0-2 0,0-1 0,0 0 0,0 0 0,0 1 0,0-2 0,0-2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7.1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 0 24575,'-3'29'0,"2"0"0,1 1 0,0-1 0,0-7 0,0-1 0,0-1 0,0 0 0,0 4 0,0-2 0,0-1 0,0-2 0,0-3 0,0-5 0,1-2 0,0-4 0,0 0 0,0 1 0,-1 0 0,0 2 0,0-1 0,0 1 0,0 0 0,0-1 0,1-2 0,0 0 0,0 1 0,0 0 0,1 0 0,-1 0 0,1-2 0,-1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8.9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 0 24575,'0'28'0,"0"6"0,0 7 0,0-6 0,0-6 0,0-8 0,0-6 0,0 5 0,0 0 0,0 7 0,0 3 0,0-2 0,0-4 0,0-9 0,0-6 0,0-3 0,-9-6 0,7 1 0,-7-3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1.7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24575,'0'22'0,"0"-1"0,0 0 0,0-5 0,0 0 0,0-1 0,0-2 0,0 1 0,0-3 0,0-3 0,0-1 0,0 0 0,0 0 0,0-1 0,0-1 0,0 1 0,0 0 0,0 1 0,0 1 0,0 0 0,0-2 0,0-1 0,0 0 0,0 1 0,0 1 0,0 2 0,0 0 0,0-2 0,0-1 0,0-1 0,0 1 0,0-1 0,0 1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3.9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24575,'0'45'0,"0"-2"0,2-3 0,1-8 0,0 2 0,1 4 0,-2 3 0,0 4 0,-1-9 0,-1-10 0,0-8 0,0-6 0,0-2 0,0-1 0,0-1 0,0-3 0,0-2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5.4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 1 24575,'-2'43'0,"0"-6"0,2-8 0,0-10 0,0 2 0,0 1 0,0 1 0,0 2 0,0-5 0,0-6 0,0-3 0,0-4 0,0 1 0,0 2 0,0 2 0,0 0 0,0-5 0,0-1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7.58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24575,'0'34'0,"0"2"0,0 3 0,0-9 0,0 0 0,0-2 0,0-4 0,1 2 0,1-10 0,0-7 0,0-5 0,0-4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9.2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24575,'0'25'0,"0"1"0,0-4 0,0-5 0,0-4 0,0-4 0,0-1 0,0 4 0,0 1 0,0 1 0,0 0 0,1-1 0,0-2 0,0-3 0,0-3 0,-1-1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5:49.0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195 139 24575,'0'57'0,"0"4"0,0 3 0,0-6 0,0-8 0,-1-16 0,-1-7 0,-2-2 0,-3 0 0,2 5 0,1-6 0,2-4 0,2-6 0,0-3 0,0-2 0,-1 1 0,0-1 0,-1 1 0,-1 0 0,1-1 0,0 2 0,-1 1 0,-2 4 0,0 4 0,-4 3 0,0 2 0,-1 1 0,0-1 0,1-4 0,1-3 0,2-2 0,2-4 0,0 1 0,0 0 0,0 0 0,-1 1 0,1 1 0,-1 1 0,1 0 0,1-2 0,0 0 0,-1-2 0,0 1 0,2-1 0,1 0 0,0 1 0,-1 0 0,0 2 0,-1 1 0,1 3 0,-1 1 0,1 1 0,0-2 0,-1-3 0,1-2 0,-1-3 0,1 0 0,0 1 0,0 1 0,1-1 0,0-1 0,1 0 0,0 3 0,0-1 0,0 2 0,0-2 0,0-2 0,0-1 0,0-3 0,0-1 0,0 1 0,0 2 0,0-1 0,0 2 0,1 1 0,1-1 0,1-4 0,0-3 0,5-17 0,-1-7 0,8-22 0,4-8 0,4-7 0,2 3 0,-4 6 0,-5 4 0,-1 0 0,-1-2 0,0-1 0,0 6 0,-3 8 0,0 7 0,0 4 0,-2 3 0,-1 3 0,-2 4 0,-3 4 0,0 5 0,0 26 0,-2-7 0,2 22 0,-2-9 0,0 1 0,0 7 0,-1 2 0,1 6 0,1 6 0,-1 2 0,1-4 0,-2-10 0,0-11 0,0-11 0,0-3 0,1 0 0,1 5 0,2 2 0,0 3 0,0-2 0,-2-6 0,0-2 0,-1-4 0,-1 1 0,0 0 0,0 2 0,0 1 0,0 3 0,0-1 0,0 1 0,0-2 0,0-1 0,0-3 0,0-3 0,0-1 0,0-1 0,0 2 0,0 1 0,0 2 0,1-3 0,1 0 0,3 4 0,1 6 0,2 4 0,0-1 0,-2-6 0,-2-7 0,-2-5 0,-1-20 0,0-1 0,-3-18 0,-1 5 0,-3-1 0,0-2 0,3-5 0,1-15 0,2-17 0,0-10 0,2-3 0,3 12 0,3 17 0,3 14 0,1 8 0,0-1 0,4-3 0,2 1 0,-1 5 0,-2 9 0,-5 12 0,-2 7 0,-1 4 0,1 7 0,1 6 0,2 5 0,-1 3 0,-2-4 0,0-1 0,-1-1 0,2 3 0,3 7 0,2 6 0,1 6 0,-1 1 0,-1 1 0,-3-4 0,-2-6 0,-3-3 0,0-3 0,0-3 0,2-1 0,-1-2 0,1-2 0,-1 1 0,0 0 0,1 2 0,0 2 0,0-1 0,-3-3 0,0-2 0,-2-4 0,-1 0 0,0 0 0,0-1 0,0 2 0,0 0 0,-1 0 0,0-1 0,0-1 0,0-1 0,0 0 0,0 0 0,0-1 0,0-1 0,0-2 0,0 2 0,0 0 0,0 2 0,-1 2 0,0 0 0,0-2 0,0 0 0,0-1 0,1 0 0,0 2 0,0 0 0,0-3 0,-1-23 0,-1 6 0,-2-21 0,-3 5 0,-4-8 0,-7-21 0,-6-22 0,10 29 0,1-2 0,0-3 0,2-1 0,1 2 0,2 2 0,-4-33 0,7 20 0,3 14 0,1 4 0,1-7 0,1-2 0,4 2 0,2 13 0,1 15 0,-1 13 0,-3 7 0,3 3 0,7 2 0,9 0 0,9 1 0,3 2 0,-5 7 0,-6 6 0,-7 8 0,-4 5 0,-1 3 0,0 2 0,-1-1 0,0-3 0,-1-4 0,-4-1 0,-1 0 0,-1 4 0,0 5 0,2 0 0,-2 0 0,0-5 0,-1-6 0,-2-4 0,0-2 0,-1-2 0,0 2 0,0 1 0,0-4 0,1-2 0,0-3 0,0-2 0,2 1 0,-1 7 0,2 4 0,0 2 0,-1-2 0,0-4 0,-1-5 0,0-4 0,-1 0 0,0 0 0,1 2 0,1 1 0,-1-1 0,1-3 0,-1-1 0,-1 3 0,2 3 0,1 6 0,1-1 0,1-2 0,-2-3 0,0-2 0,-1 0 0,0-1 0,0-1 0,2 2 0,0-3 0,-22-29 0,3 4 0,-25-35 0,-1-4 0,-1-10 0,-7-16 0,8-4 0,20 41 0,3-3 0,1-5 0,3 0 0,3-1 0,2 0 0,1 0 0,3 2 0,2 3 0,0 2 0,0-33 0,2 16 0,0 20 0,0 13 0,0 9 0,0 5 0,0 6 0,1 6 0,2 5 0,5 1 0,5 3 0,4 2 0,0 1 0,1 6 0,2 6 0,4 7 0,1 2 0,2-2 0,-3-4 0,-4-5 0,-2-5 0,-1-1 0,2-1 0,6 3 0,4 4 0,2 2 0,-3 1 0,-7-3 0,-8-5 0,-6-2 0,-2-2 0,-1 0 0,2 0 0,-1 0 0,-1-1 0,1 0 0,1 1 0,0 2 0,2 1 0,0 0 0,-3-1 0,0-1 0,0 0 0,3 2 0,4 2 0,7 1 0,3 1 0,-1 0 0,-4-2 0,-4-3 0,-4-1 0,-4-2 0,0 1 0,-2 0 0,0 2 0,0 1 0,-1 1 0,0-2 0,0 0 0,1 2 0,2 2 0,1 1 0,1 0 0,0-3 0,-2-3 0,-3-1 0,-22-6 0,4-3 0,-17-4 0,5-2 0,0-2 0,0 2 0,4 0 0,3-1 0,-5-2 0,-4-3 0,-3-2 0,-2 0 0,1 2 0,2 2 0,2 1 0,1 1 0,-1 0 0,-2 1 0,0 1 0,0 0 0,2-1 0,1 0 0,3-2 0,1 2 0,0-2 0,2 1 0,1 0 0,2 0 0,4 3 0,2 1 0,3 1 0,2 2 0,-1-1 0,2 2 0,1 0 0,2 1 0,1 0 0,0 0 0,-2-3 0,0-1 0,1 0 0,2 1 0,1 0 0,2-1 0,0-3 0,0-3 0,-1-1 0,-1 1 0,1 2 0,0 2 0,1-2 0,0-3 0,0-4 0,0-3 0,0 1 0,0 2 0,0 3 0,0 3 0,0 2 0,0 0 0,0 0 0,0 1 0,-1 3 0,-1 2 0,-5 3 0,2 3 0,-4 3 0,1 5 0,-4 3 0,-5 2 0,0-3 0,2-3 0,3-4 0,5-5 0,2-5 0,2-6 0,1-2 0,1 0 0,1 4 0,0 3 0,0 0 0,0-4 0,0-3 0,0-2 0,3 2 0,5 4 0,12 2 0,3 2 0,12-2 0,1 2 0,-7 0 0,-1 2 0,-16 2 0,-5 0 0,0-1 0,-1 1 0,3 1 0,-1 0 0,-2 0 0,0 0 0,0 0 0,3 0 0,2 0 0,0 0 0,-2 1 0,-2 1 0,-2 2 0,-1 2 0,3 2 0,2 3 0,0 2 0,-2 1 0,-1-3 0,-3-3 0,0-3 0,-1-1 0,2 1 0,0 3 0,1 0 0,-1 0 0,0-2 0,-2-1 0,1-1 0,2 2 0,2 4 0,1 3 0,0 3 0,-3-2 0,-1-2 0,-3-2 0,-14 7 0,-20 6 0,-18 9 0,-9 0 0,8-8 0,16-7 0,15-8 0,12-4 0,5-2 0,0 0 0,-1 5 0,-4 7 0,-2 6 0,-1 5 0,1 1 0,2 2 0,0 0 0,0-1 0,0 2 0,0 4 0,-1 3 0,0 2 0,2-5 0,3-9 0,2-9 0,2-10 0,3-27 0,2-2 0,5-38 0,4 4 0,4-11 0,-1 10 0,-1 16 0,-4 17 0,-6 15 0,-3 6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1.8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24575,'0'38'0,"0"-2"0,0 5 0,0-7 0,0 1 0,0-3 0,0-7 0,0 1 0,0-6 0,0-3 0,1-2 0,1-2 0,1-4 0,0-2 0,0-3 0,0-2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3.3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38 1 24575,'-9'25'0,"-1"-2"0,2-4 0,2-5 0,3-7 0,2-4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4.5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24575,'0'20'0,"0"-2"0,0-5 0,0 1 0,0 1 0,0-6 0,0-7 0,0-16 0,0 8 0,0-8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5.9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24575,'0'16'0,"0"-2"0,0-7 0,0-1 0,0 0 0,0 0 0,0-2 0,0 4 0,0-1 0,0 3 0,0-3 0,0 0 0,0-2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7.2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 1 24575,'0'22'0,"0"-1"0,0-4 0,0-3 0,0-1 0,0-1 0,0 2 0,0 1 0,0-1 0,0 0 0,-2-4 0,1-4 0,-2 0 0,1 0 0,1 1 0,-1 3 0,1 1 0,-1-1 0,2-4 0,0-3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9.8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24575,'2'21'0,"0"-1"0,1-2 0,-1-4 0,-2 2 0,1-1 0,1-1 0,-1 0 0,1-5 0,-1-3 0,0-1 0,0-1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1.7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24575,'0'20'0,"0"-4"0,0-9 0,0-1 0,0-1 0,3-1 0,1 0 0,2 0 0,-1 0 0,0-1 0,-2 0 0,-1 2 0,0 0 0,-2 2 0,1-1 0,-1-2 0,1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3.3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24575,'1'16'0,"1"-3"0,2-8 0,-1-2 0,1 0 0,1-2 0,-2-8 0,0 5 0,-3-8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4.9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24575,'0'16'0,"0"-2"0,0-9 0,2 1 0,2 4 0,0 2 0,1 2 0,-1-4 0,-2-9 0,-1-5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6.3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01.0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608 0 24575,'-46'32'0,"6"-4"0,9 2 0,4 0 0,3 0 0,4-1 0,2-6 0,-2 1 0,-5 1 0,-4-2 0,2-3 0,3-3 0,7-4 0,3-3 0,5-1 0,1-2 0,3 0 0,1-1 0,2 0 0,0-2 0,-2 2 0,1-2 0,-4 1 0,1 1 0,-1-2 0,2 0 0,2-1 0,0 2 0,1-1 0,-2 4 0,0-1 0,0 0 0,1-2 0,-1-2 0,-1 0 0,1 1 0,0-1 0,2 2 0,-2 2 0,1-2 0,-3 3 0,0-1 0,-3 1 0,1-1 0,2-1 0,1-2 0,0-2 0,-1 2 0,0 2 0,-3 1 0,1-1 0,1 0 0,1-2 0,2 0 0,0-2 0,-2 3 0,0 0 0,-3 2 0,1-1 0,2 0 0,2-2 0,17-12 0,1-1 0,23-16 0,-2 0 0,8-7 0,0-1 0,-1 3 0,-1 4 0,-1 2 0,0 3 0,1 1 0,-3 1 0,-3 4 0,-8 2 0,-7 5 0,-6 3 0,-4 2 0,-3 1 0,1-1 0,0 0 0,1 1 0,-1 1 0,0 3 0,-4 7 0,-3 8 0,-4 6 0,-4 2 0,-4-1 0,-6-1 0,0-1 0,0-2 0,2-2 0,3 0 0,2 0 0,3 2 0,1-1 0,1-2 0,1-3 0,2-3 0,2-4 0,-1 0 0,1 0 0,0 0 0,0 2 0,-1 2 0,-1 1 0,0 3 0,0 1 0,0 1 0,-1-1 0,1-1 0,0-1 0,-1-2 0,-1 2 0,-2 1 0,0 2 0,0 1 0,1 1 0,1 0 0,-1 0 0,1-1 0,0 0 0,-1 0 0,-1 1 0,-2 0 0,0-2 0,-1-2 0,2-3 0,1 0 0,1 0 0,0 1 0,1 3 0,1 1 0,-1 1 0,0 0 0,0-1 0,2-1 0,-1-1 0,1-2 0,-1 0 0,1-1 0,1 0 0,0-1 0,1 1 0,0-1 0,-1 0 0,0 1 0,-1-2 0,1 1 0,0-1 0,-1-1 0,1 0 0,0-1 0,0-1 0,0 0 0,-1-2 0,0-1 0,-1 3 0,0-3 0,-1 3 0,1-3 0,0 1 0,1 1 0,1 0 0,-1-1 0,9-33 0,3 0 0,12-35 0,-1 16 0,6-10 0,4-10 0,7-10 0,6-12 0,-3 7 0,-4 10 0,-8 14 0,-7 13 0,-8 13 0,-4 8 0,-2 3 0,-1-1 0,-1 0 0,-1 1 0,-1 1 0,-1 1 0,-1 1 0,0-3 0,3-2 0,1 0 0,0 4 0,-1 4 0,-2 6 0,-2 6 0,-1 21 0,0-1 0,-1 19 0,-3 0 0,-2 1 0,0 6 0,-1-7 0,0-1 0,1-3 0,0 0 0,3 1 0,2 1 0,1 0 0,0-4 0,-1-3 0,0-4 0,-1-3 0,-1-1 0,0 1 0,-3 2 0,1 1 0,-2 0 0,1-3 0,1-3 0,0-4 0,1 0 0,0-1 0,1-1 0,1-1 0,0-1 0,0-1 0,0 1 0,1 0 0,0 1 0,1 0 0,0 0 0,0 1 0,0 0 0,0 0 0,0 0 0,0-1 0,0 0 0,0 2 0,0 1 0,0 0 0,0-2 0,1 0 0,0-1 0,0-1 0,1 1 0,-1-1 0,1 1 0,1 2 0,-1-1 0,0 0 0,-1-2 0,0 0 0,0 0 0,1 1 0,1 0 0,-1-1 0,-1 0 0,0-1 0,-1-1 0,0-1 0,0 0 0,0-1 0,0 0 0,0 1 0,0 1 0,0 1 0,0-2 0,0 1 0,0 0 0,0 0 0,0 0 0,0 1 0,0 0 0,0-1 0,0 0 0,0-1 0,0 1 0,0 1 0,0 1 0,0 0 0,0-1 0,0-1 0,0 0 0,0-1 0,0 0 0,-1-38 0,-2 0 0,-1-37 0,0 21 0,1-5 0,2-2 0,1-3 0,2-11 0,5 7 0,7 2 0,4 1 0,3 5 0,0 4 0,0 6 0,-2 5 0,-1 2 0,-2 1 0,-2-2 0,-2-2 0,-1 1 0,-2 5 0,-2 6 0,0 3 0,-1-1 0,3-5 0,2-6 0,1-5 0,1 4 0,-2 8 0,-3 14 0,-5 17 0,-1 19 0,-1 7 0,-1 15 0,0 9 0,0 8 0,0 11 0,0-2 0,2-2 0,1-7 0,2-5 0,0-9 0,0-7 0,-3-5 0,0-3 0,-2-3 0,0-1 0,0 0 0,0-2 0,0 1 0,0-3 0,0-2 0,0-1 0,0-3 0,0 0 0,0-2 0,0 0 0,0 0 0,0-2 0,0 0 0,0-2 0,0 1 0,0 0 0,1 0 0,1 1 0,0 0 0,1-1 0,0-1 0,-1-1 0,1-1 0,0-1 0,-1 1 0,-1 0 0,0-1 0,-1 0 0,0-2 0,0 1 0,0 0 0,0 1 0,0 0 0,0-2 0,0 1 0,0-2 0,0 2 0,0 1 0,0-1 0,0 1 0,0-2 0,0 1 0,0 1 0,0 1 0,0-3 0,-2-19 0,-1-2 0,-5-19 0,-2-5 0,-3 0 0,0-5 0,3 1 0,2-11 0,2-26 0,3 30 0,0-1 0,2-5 0,-1 1 0,1 2 0,1 1 0,1-31 0,6 14 0,7 13 0,5 5 0,5-1 0,-2 5 0,-2 8 0,-5 11 0,-5 13 0,-6 8 0,-2 2 0,0-1 0,0-1 0,0-1 0,0 1 0,-1-2 0,0-5 0,0-4 0,0-5 0,2-2 0,-1 1 0,-1 4 0,0 6 0,-1 6 0,0 3 0,1 2 0,7 38 0,0 1 0,7 35 0,-4-8 0,1 0 0,2-3 0,1-4 0,0-1 0,-1-1 0,-1-1 0,-1-1 0,-2-2 0,-3-4 0,-4-5 0,-2-7 0,-1-7 0,0-5 0,0-2 0,0-2 0,0 0 0,0 0 0,0 2 0,0 1 0,0-1 0,0-2 0,0-4 0,0-2 0,0-3 0,0 1 0,0 1 0,0 2 0,0 2 0,0-1 0,0-1 0,0-2 0,0-2 0,0 1 0,0 1 0,0 3 0,0 1 0,0-1 0,0 1 0,0-1 0,0-2 0,1 0 0,0-2 0,0-2 0,0-1 0,0-2 0,4 1 0,-1 1 0,3 1 0,-2 1 0,0 0 0,-1-1 0,-1-2 0,-1-1 0,0-23 0,-1-7 0,-4-30 0,0 9 0,-3-9 0,-2-3 0,1 2 0,-1-10 0,2 9 0,0 1 0,0-4 0,1-2 0,-1 2 0,2 6 0,0 11 0,2 14 0,0 11 0,0 10 0,1 4 0,-3-1 0,-1-4 0,-2-9 0,-2-6 0,0-3 0,0 2 0,2 4 0,0 3 0,1 0 0,-2-4 0,0-3 0,1-1 0,1 4 0,2 6 0,1 6 0,1 2 0,0-2 0,-1-2 0,-1-1 0,0 1 0,-1 5 0,1 5 0,-4 0 0,-4 1 0,-3-3 0,-2-5 0,1-3 0,1-3 0,3-1 0,2 1 0,2 2 0,2 1 0,1 3 0,2 3 0,0 4 0,-5 0 0,1 0 0,-4 0 0,1 0 0,-1 1 0,-5 1 0,-3 1 0,-3 3 0,-1 6 0,3 6 0,5 5 0,6 1 0,4-2 0,2-4 0,2-4 0,0-4 0,1-2 0,4-1 0,1-2 0,3 0 0,0-2 0,3-3 0,5-4 0,2-4 0,-2-1 0,-2 3 0,-3 2 0,0 3 0,0 1 0,-3 1 0,-3 0 0,-1-1 0,0 2 0,6-1 0,3 2 0,1 0 0,0 0 0,-5 0 0,-1 0 0,1-3 0,4 0 0,1 0 0,-1 1 0,-3 1 0,-4 1 0,-3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9:00.6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16.3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95 42 24575,'0'27'0,"0"9"0,0 7 0,0 7 0,0-6 0,0-4 0,0-2 0,0 1 0,0 7 0,0-2 0,0-3 0,0-1 0,0-2 0,0-3 0,0-1 0,0-3 0,0-3 0,0-3 0,0 0 0,0-1 0,0-3 0,0-2 0,0-2 0,0 0 0,-2 0 0,-1-1 0,0 0 0,0 0 0,2 0 0,1 1 0,0 0 0,-1 0 0,-1 0 0,-1 0 0,0-1 0,-1-1 0,0-2 0,0-2 0,1 1 0,0-1 0,0 3 0,-2 0 0,-1 3 0,0 1 0,-2 2 0,1 0 0,-1-2 0,2-2 0,2-4 0,2-2 0,1-1 0,1-1 0,0 1 0,0 2 0,0-1 0,0-1 0,0-1 0,0-1 0,0-3 0,5-23 0,0 0 0,5-24 0,1-4 0,3-6 0,4-20 0,3-8 0,6-13 0,2-1 0,0 6 0,-2 15 0,-7 18 0,-3 14 0,-3 9 0,0 4 0,2-3 0,1-2 0,-2 0 0,-1 5 0,-4 5 0,-5 7 0,-2 2 0,-2 1 0,-1 1 0,0 1 0,0 4 0,-9 19 0,-4 14 0,-8 22 0,1 9 0,3 4 0,6-1 0,7-2 0,3-4 0,1-1 0,0-1 0,-1 0 0,-2 1 0,0-2 0,1-4 0,1-6 0,1-4 0,0-4 0,0-1 0,0 0 0,0 1 0,0 0 0,0-4 0,0-4 0,0-5 0,0-4 0,0-4 0,0-3 0,0 0 0,0-2 0,0-1 0,0 1 0,0 0 0,0 3 0,0 0 0,0 1 0,0 0 0,0 0 0,0-1 0,0 1 0,2 0 0,0-1 0,1-1 0,0-3 0,0 0 0,1-1 0,0-1 0,0 0 0,1 1 0,-2-1 0,0 3 0,-3-1 0,0 2 0,1 1 0,0-1 0,0 1 0,0-1 0,-1-2 0,1 1 0,2-1 0,-1 1 0,1 1 0,-2 2 0,0 4 0,-1 0 0,0 2 0,0-3 0,0-2 0,0-2 0,1-29 0,0-30 0,-5-38 0,-3 3 0,-7-4 0,3 37 0,0-1 0,1-5 0,0-3 0,0-9 0,2-1 0,3 9 0,2 2 0,1-32 0,3 27 0,2 20 0,1 16 0,0 12 0,-1 6 0,-2 4 0,-1 1 0,1-2 0,1-3 0,0-5 0,0-1 0,0 1 0,-2 4 0,0-1 0,0-4 0,-2-9 0,1-14 0,0-6 0,0 0 0,1 10 0,0 12 0,0 11 0,0 6 0,2 6 0,8 10 0,-2 10 0,7 15 0,-4 7 0,2 3 0,3-2 0,5 1 0,3 6 0,2 5 0,-3 6 0,-5-2 0,-6-9 0,-3-11 0,-1-12 0,-1-7 0,0-4 0,0-1 0,-2 0 0,-3-1 0,-1-1 0,1 5 0,5 7 0,2 1 0,5 5 0,1-1 0,-4 0 0,1 2 0,-6-2 0,-3 1 0,0 3 0,0 3 0,2 0 0,-1-6 0,0-6 0,-1-8 0,-2-5 0,1-3 0,0 2 0,-1 4 0,0 2 0,0-1 0,-1-1 0,1-4 0,0-1 0,0 3 0,1 6 0,-1 5 0,1 6 0,1 1 0,-1-3 0,0-2 0,-1-2 0,0-1 0,-1 0 0,0 2 0,0-1 0,0-1 0,1-1 0,0-4 0,1-1 0,0-2 0,0-1 0,0-1 0,0-2 0,0 0 0,-1-3 0,-1-2 0,0-17 0,0-4 0,0-28 0,0-25 0,0-8 0,-1 25 0,0-3 0,-1-7 0,0-1 0,-2-5 0,-1-2 0,-2-17 0,-1 0 0,-1 9 0,0 2 0,1 5 0,0 3 0,3 13 0,1 4 0,-1-22 0,2 22 0,2 21 0,0 13 0,1 10 0,1 6 0,10 17 0,-1 4 0,11 21 0,-6 5 0,1 14 0,-4 1 0,0-3 0,-2-9 0,1-9 0,2-3 0,0-3 0,0 1 0,-1-2 0,-1-4 0,-2-2 0,0-4 0,0 2 0,0 1 0,-1 3 0,0 0 0,-2-2 0,1-4 0,1-3 0,0-4 0,0 0 0,0 1 0,1 0 0,1 1 0,-1 0 0,1 0 0,-1-1 0,-2-1 0,0-2 0,-2-2 0,0 0 0,1 1 0,1 1 0,0-1 0,-1 0 0,0-1 0,-2-1 0,1 0 0,0-1 0,0 0 0,-1-3 0,-1-1 0,-1 0 0,1 0 0,0 2 0,0 2 0,1 1 0,-1 0 0,0-1 0,-1-2 0,-1-3 0,0 1 0,0 0 0,-1 0 0,0 1 0,0 1 0,0-1 0,0 1 0,-2-22 0,-6-9 0,-8-34 0,-3 4 0,-10-21 0,-4-13 0,-1-1 0,15 39 0,0 1 0,-13-32 0,2 3 0,4-5 0,9-1 0,8 0 0,7 8 0,2 11 0,0 13 0,0 15 0,0 12 0,0 7 0,0 2 0,0 0 0,0 1 0,-1 2 0,0 4 0,0 2 0,1 0 0,0-1 0,-1-1 0,0 0 0,0 1 0,-1 1 0,1 1 0,-1 1 0,0 1 0,-1-4 0,2-1 0,0 2 0,13 23 0,-1-2 0,15 26 0,-4-14 0,4 3 0,-2-6 0,0-3 0,0-3 0,-1-1 0,-2 0 0,-2 0 0,-3 1 0,-3-2 0,-3-2 0,-1-1 0,0-2 0,-2 0 0,1-1 0,-1-1 0,-1 0 0,-1-1 0,-1 1 0,0 0 0,0-1 0,0 2 0,0 0 0,0 0 0,1 0 0,1-1 0,1 1 0,1 0 0,0 1 0,2-1 0,2 1 0,-1 0 0,-1-1 0,-1-3 0,-2-1 0,1-1 0,0 1 0,0 1 0,-1 1 0,1 0 0,-1-2 0,-1-1 0,-2-1 0,1 1 0,-1 1 0,0 0 0,-1 0 0,0-1 0,-17-10 0,0 0 0,-23-14 0,-12-6 0,-19-6 0,-19-7 0,-4 0 0,3 0 0,11 0 0,13 2 0,14 5 0,13 6 0,12 4 0,9 6 0,4 0 0,3 2 0,2 1 0,1 0 0,1 1 0,1 2 0,-1 0 0,0 0 0,0-1 0,-1-1 0,-2-3 0,-1 1 0,-1 0 0,2 4 0,2 5 0,1 1 0,-2 3 0,-5 0 0,-7 2 0,-1 0 0,3 1 0,9 0 0,31-8 0,-5 2 0,31-7 0,-12 4 0,10 1 0,0-1 0,-5 2 0,-8-1 0,-11 2 0,-9 2 0,-7 1 0,-25 7 0,-3 3 0,-26 8 0,-13 5 0,-1-2 0,-1-1 0,20-10 0,20-5 0,11-4 0,7 0 0,3-1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38.3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183 51 24575,'-31'33'0,"1"3"0,10 6 0,6 7 0,6-6 0,5 1 0,3 1 0,0-4 0,0 4 0,0-9 0,-2-6 0,-2-2 0,-1-4 0,0-4 0,2-5 0,1-3 0,2-3 0,0-2 0,0 1 0,0 2 0,0 1 0,1 1 0,1 1 0,2 1 0,0 4 0,0 4 0,-1 5 0,-2 5 0,0 2 0,0 2 0,2-1 0,1 0 0,1 0 0,1 1 0,2 3 0,0 2 0,1 1 0,0-1 0,-1-4 0,0-3 0,-1-3 0,1 2 0,0 3 0,2 4 0,0 3 0,0-1 0,0 1 0,2-3 0,-1 1 0,1-1 0,-1 1 0,-1 0 0,0-1 0,0 1 0,0-1 0,-3 1 0,0 1 0,-2 1 0,-1 2 0,-2 2 0,-1 1 0,-1 4 0,0 0 0,0 2 0,0 3 0,0 7 0,0 4 0,0 0 0,0-3 0,0-10 0,-3-6 0,-2-13 0,-3-14 0,1-10 0,3 2 0,2 10 0,2 4 0,0 13 0,0 3 0,0 4 0,0 5 0,0-7 0,0-6 0,0-5 0,-1-2 0,0-3 0,-1-4 0,-2-4 0,0-5 0,-2-3 0,-1-1 0,1 2 0,0 2 0,2 1 0,2-1 0,1-1 0,1 1 0,0 4 0,0 6 0,-3 10 0,-2 9 0,-3 6 0,-3-1 0,1-8 0,2-6 0,-1-7 0,-3 0 0,-4 6 0,-3 3 0,0 3 0,1-2 0,1-8 0,2-5 0,2-7 0,3-3 0,1 0 0,1 0 0,1 2 0,2 1 0,0 3 0,1 0 0,-1 1 0,1-1 0,1-4 0,1-3 0,1-2 0,1-1 0,0 0 0,0 0 0,0 2 0,0 0 0,0 1 0,0 2 0,0 1 0,0 2 0,0 1 0,0-1 0,0-1 0,0-2 0,0 3 0,0 2 0,0 3 0,0 2 0,0 0 0,0-2 0,0-2 0,0-3 0,0-2 0,0-1 0,0-2 0,0 0 0,2-2 0,2-2 0,0-1 0,2-2 0,0 0 0,2 2 0,2 0 0,1 0 0,1-1 0,-2-3 0,0-3 0,1-1 0,4-2 0,3-1 0,0 0 0,-1 2 0,-1 2 0,0 0 0,1 0 0,1 0 0,2 1 0,1 0 0,1 1 0,0 0 0,0 1 0,0-1 0,1 0 0,1-1 0,0-3 0,1 0 0,0 0 0,-1 0 0,-1 2 0,-2 0 0,-1 2 0,1 0 0,-1 0 0,0-2 0,-2-1 0,2 0 0,3 0 0,5 0 0,0 1 0,-2 1 0,-5 0 0,-7-1 0,-5-1 0,-2 0 0,0-1 0,0 0 0,0 0 0,0-1 0,-2-1 0,-3-12 0,-1 4 0,-2-9 0,-2 6 0,-1 1 0,0-2 0,0 1 0,0 0 0,-1-2 0,-1-1 0,2 1 0,2 1 0,0-1 0,1-6 0,0-7 0,1-5 0,0-2 0,0 5 0,0 6 0,0 3 0,0 3 0,0-2 0,0-5 0,0-4 0,0-3 0,0 4 0,0 6 0,0 8 0,0 1 0,0 0 0,0-3 0,0-4 0,0 1 0,0 1 0,0 4 0,0 4 0,-1 0 0,-2-5 0,-4-5 0,-2-3 0,0 0 0,0 3 0,3 2 0,-1-1 0,0-4 0,-1-6 0,-2-6 0,1-1 0,0-2 0,0-6 0,0-10 0,1-7 0,1-5 0,3 0 0,3 4 0,1 5 0,0 8 0,0 9 0,0 7 0,0 4 0,0 3 0,0-1 0,0 3 0,0 2 0,0 3 0,0 1 0,0 0 0,1-1 0,1 1 0,1 2 0,0 1 0,-1 0 0,-1-2 0,-1-3 0,1-3 0,1-2 0,-1 3 0,0 5 0,0 5 0,0 3 0,-1-1 0,0-2 0,0-1 0,-1-1 0,-1 0 0,-1 1 0,-1 0 0,0-1 0,1-6 0,0-4 0,0-3 0,1 0 0,0 4 0,-1 4 0,-1 4 0,-1 3 0,1 0 0,-2 0 0,1-2 0,1-2 0,0 2 0,1-1 0,-1-9 0,-6-17 0,-5-25 0,-2-4 0,-1-15 0,6-3 0,5 3 0,2-4 0,4 26 0,1 17 0,0 18 0,0 13 0,-1 6 0,0 1 0,0-1 0,0-4 0,1-2 0,0-1 0,0 0 0,0-1 0,0 2 0,0-3 0,0-2 0,0-2 0,1-2 0,0 0 0,1-1 0,1-1 0,0-1 0,-1-2 0,0-1 0,0 3 0,-1 5 0,3 5 0,-1 0 0,3-2 0,1-5 0,0-1 0,-1 1 0,-2 5 0,-2 5 0,-1 2 0,0 1 0,2 1 0,1 2 0,2-3 0,-2-1 0,-1-4 0,-1-2 0,5-4 0,7-8 0,7-12 0,4-22 0,-1-7 0,-8-6 0,-7 6 0,-7 16 0,-1 11 0,0 12 0,3 6 0,2 3 0,1 2 0,0 4 0,-1 2 0,-1 3 0,0 1 0,0-1 0,-1 0 0,-1-3 0,0-2 0,-1-2 0,-2-3 0,0-1 0,0-3 0,1-3 0,1 0 0,1 0 0,-1 6 0,-2 2 0,0 3 0,0 0 0,-1 0 0,-4-1 0,-3 2 0,0 1 0,0 1 0,1 1 0,0-2 0,0-4 0,-1-3 0,1-2 0,-1 1 0,1 3 0,1 3 0,0 1 0,0 1 0,0-2 0,0-1 0,1 0 0,0-1 0,-1-1 0,0 0 0,-1-2 0,1 2 0,1 2 0,1 5 0,1 4 0,-1-1 0,-1-3 0,-1-3 0,-1-6 0,1-2 0,0 1 0,2 2 0,-1 4 0,0 2 0,-4 1 0,-4-1 0,-5-2 0,-2 0 0,0 2 0,2 1 0,3 5 0,2 3 0,1 1 0,-1 0 0,-1-2 0,-1 0 0,1 1 0,3 3 0,-1 0 0,1 2 0,-1 0 0,-2 1 0,-5 6 0,-9 13 0,-7 12 0,-4 9 0,4 0 0,8-9 0,9-10 0,10-9 0,6-5 0,7 5 0,8 10 0,7 14 0,2 12 0,-3 7 0,-5 3 0,-5-2 0,-2 4 0,0 6 0,3 4 0,2 1 0,3-3 0,-3-8 0,-4-6 0,-6-8 0,-9-7 0,-4-6 0,-3-7 0,1-9 0,7-28 0,4-39 0,13-46 0,-2 33 0,3-3 0,1-1 0,2 2 0,-1 6 0,0 5 0,3-25 0,-8 26 0,-4 21 0,-3 8 0,1 4 0,0 0 0,0 4 0,-1 2 0,-1 3 0,0-1 0,-1-1 0,0-1 0,0 3 0,0 4 0,0 1 0,-5-3 0,0-1 0,-3-3 0,2 2 0,2 4 0,0 1 0,1 1 0,18 21 0,-1 28 0,11 40 0,-11 2 0,-8 4 0,-4-9 0,-2-5 0,1 14 0,4-8 0,3 0 0,2-4 0,2-9 0,-3-11 0,-2-17 0,-3-13 0,-2-13 0,0-14 0,7-30 0,13-35 0,-4 17 0,1-3 0,3-6 0,1 0 0,-1 3 0,0 2 0,10-33 0,-12 21 0,-9 19 0,-7 14 0,-3 7 0,-1 5 0,0 4 0,0 4 0,0 2 0,0 1 0,0 0 0,0 1 0,-3 0 0,-5 14 0,-3 4 0,-2 13 0,-2 6 0,-2 14 0,-2 25 0,8-20 0,2 6 0,-2 13 0,2 5 0,1 11 0,0 2 0,2 0 0,0-1 0,1-8 0,1-3 0,2-13 0,0-5 0,-1 26 0,2-28 0,1-25 0,0-14 0,0-8 0,-2-7 0,-6-35 0,-1-4 0,-4-27 0,5 12 0,1 8 0,-1 4 0,-4 4 0,-2 3 0,-1 3 0,2 7 0,6 5 0,2 1 0,3-2 0,1-9 0,0-5 0,0 1 0,-2 5 0,1 11 0,1 8 0,-1 1 0,0-1 0,0-2 0,1 2 0,-1 1 0,1 3 0,-1-1 0,1 1 0,-4 33 0,1 28 0,1-2 0,1 6 0,0-4 0,1 2 0,0 11 0,1 4 0,1 2 0,0 1 0,2-3 0,0 0 0,1 4 0,0-3 0,1-16 0,-1-4 0,4 32 0,-1-16 0,-1-10 0,1-6 0,-1-2 0,-3-6 0,0-11 0,-3-10 0,0-7 0,0-3 0,0 4 0,0 2 0,0 0 0,0-3 0,0-9 0,-1-7 0,-2 27 0,-2 9 0,0 22 0,-2 11 0,0 6 0,-2 8 0,5-36 0,0 0 0,-4 36 0,-1-5 0,-2-8 0,-3-9 0,1-7 0,3-10 0,3-10 0,2-5 0,-1-3 0,-4 0 0,-8 5 0,-6 4 0,-4 0 0,5-5 0,6-6 0,7-8 0,3-3 0,-1 2 0,0 2 0,-3 4 0,2 1 0,1 1 0,2-1 0,1 2 0,0 0 0,0 0 0,-1 1 0,1-3 0,1 0 0,2 0 0,1-3 0,1-3 0,0-4 0,0-4 0,0-1 0,1 1 0,1 4 0,2 1 0,0 1 0,0-3 0,-2-3 0,0-3 0,1-1 0,2 2 0,1 4 0,1 2 0,1 0 0,-1-2 0,-3-3 0,-1-5 0,5-16 0,6-20 0,9-20 0,5-23 0,1-10 0,-5 0 0,-6 2 0,-5 8 0,-3 10 0,-2 8 0,-2 13 0,-1 10 0,0 7 0,1 4 0,0 4 0,-1 4 0,-1 2 0,0 1 0,-2-2 0,0-7 0,2-8 0,2-7 0,1-2 0,1 1 0,1 1 0,1 2 0,1-3 0,1 0 0,0 2 0,-2 7 0,-1 8 0,-4 7 0,-1 2 0,-1-4 0,2-4 0,1-3 0,0 1 0,-2 4 0,-2 4 0,-1 2 0,-1 0 0,0-1 0,0 2 0,0 6 0,-4 17 0,-5 24 0,-8 28 0,5-19 0,0 4 0,-2 10 0,-1 4 0,0 8 0,2 2 0,0 5 0,2-1 0,2-1 0,3-1 0,1-6 0,2-2 0,2-8 0,1-1 0,0-9 0,1-1 0,4 36 0,4-12 0,1-16 0,-1-17 0,-1-16 0,-3-13 0,0-9 0,-1-13 0,3-22 0,1-30 0,3-29 0,-4 38 0,1 1 0,0 0 0,0 2 0,7-32 0,-2 27 0,-4 18 0,-5 11 0,-2-1 0,-1-5 0,2-2 0,-1 4 0,1 10 0,-1 11 0,-1 10 0,0 13 0,1 17 0,0 14 0,2 8 0,1 2 0,2-3 0,1-1 0,0 4 0,0 3 0,-1 1 0,-1-6 0,-1-13 0,-3-14 0,0-11 0,-1-8 0,0-5 0,0-26 0,0-5 0,-1-26 0,0 7 0,0 6 0,0 10 0,0 16 0,0 14 0,0 16 0,0 19 0,0 12 0,0 8 0,0-2 0,0-7 0,0-10 0,0-9 0,0-9 0,0-5 0,0-3 0,0 0 0,0 0 0,-1-1 0,-2 0 0,-1 0 0,-2 2 0,0-1 0,2-4 0,-1-18 0,-4 4 0,-5-10 0,0 14 0,-2 0 0,3 3 0,2 1 0,0 1 0,4 1 0,-1 1 0,-4 6 0,-5 8 0,-4 5 0,0 1 0,3-5 0,7-6 0,4-5 0,2-3 0,1-1 0,-2 0 0,-2 2 0,-2 1 0,0 2 0,3-2 0,1 0 0,2-1 0,1 1 0,-2 3 0,-2 3 0,-2 3 0,-3-1 0,2-2 0,1-3 0,2-1 0,4 0 0,1 3 0,1 0 0,-1 0 0,0 0 0,0-2 0,-1 1 0,3-3 0,-1 0 0,1 1 0,0 0 0,0 3 0,0-1 0,0-1 0,0-1 0,1 1 0,2 0 0,1 0 0,1-1 0,1-1 0,0-2 0,0-1 0,1 1 0,1 0 0,1 0 0,1 1 0,0-1 0,-1 0 0,-1 0 0,-1 0 0,0 1 0,0 1 0,3 1 0,0 1 0,2 1 0,0 0 0,-1-1 0,-3-1 0,0-1 0,1 0 0,1 1 0,1 2 0,0-1 0,-1 0 0,-2-1 0,-2-2 0,-1-1 0,-1 0 0,2 1 0,2 1 0,0-2 0,2 0 0,1-3 0,2 0 0,1 0 0,2 0 0,1 0 0,-1 0 0,-1 0 0,-1 0 0,-1 0 0,-3 0 0,-3 0 0,-1 0 0,-2 0 0,1 0 0,2 0 0,0 0 0,1-2 0,-1-1 0,1-2 0,-1 1 0,-2 1 0,-1-1 0,-1-1 0,0-2 0,1-1 0,-1 1 0,-1 1 0,-2 1 0,0 0 0,0 0 0,0-3 0,0-1 0,0-1 0,0 0 0,0 3 0,0 3 0,-3 0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57.1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205 30 24575,'-3'46'0,"-3"9"0,-5 6 0,-3 5 0,4-15 0,2-8 0,4-6 0,1-5 0,2 3 0,1-6 0,0-2 0,0-1 0,-1-3 0,-1-5 0,0-6 0,0-4 0,1-2 0,1-1 0,0 1 0,0 1 0,0 1 0,0-1 0,0 3 0,0 2 0,-1 3 0,0 2 0,-1-2 0,0-1 0,1-4 0,-1 0 0,1 1 0,0 1 0,-1 1 0,1-3 0,0-1 0,0 0 0,1 2 0,1 5 0,2 6 0,3 5 0,1 1 0,3 0 0,-2-1 0,0-3 0,-2 0 0,1 4 0,0 5 0,1 8 0,1 3 0,1-1 0,0-4 0,0-8 0,-1-4 0,1 0 0,-2 1 0,0 2 0,-1 1 0,-2-3 0,-2 0 0,0 0 0,0 3 0,-1 6 0,2 6 0,-1 6 0,0 0 0,-1-2 0,0-4 0,-1-6 0,-1-2 0,0-1 0,0 1 0,0 1 0,-2-1 0,0 0 0,-3-2 0,0-1 0,-1 2 0,-1-2 0,1-3 0,0-2 0,2-5 0,0-4 0,0-3 0,2-4 0,0-1 0,0-1 0,-1 1 0,0 4 0,-1 6 0,-1 3 0,-2 4 0,0 0 0,0-2 0,2-6 0,1-6 0,-1-6 0,1-2 0,-1 2 0,0 8 0,0 2 0,-1 5 0,-1 6 0,2 6 0,-1 9 0,3 1 0,0-4 0,-1-3 0,0-4 0,0-6 0,0-6 0,2-6 0,2-4 0,0-2 0,0-2 0,0 0 0,0 0 0,0 0 0,0-1 0,0-1 0,0 2 0,0-1 0,-1 7 0,-1 6 0,-1 7 0,-1 4 0,1-2 0,1-7 0,0-6 0,2-6 0,0-2 0,0 0 0,0 2 0,0 5 0,0 2 0,0 1 0,0-3 0,0-3 0,0 0 0,0 1 0,0 5 0,0 3 0,0 6 0,1 2 0,0 4 0,2 7 0,0 5 0,0 7 0,-1 3 0,-1-1 0,-1-4 0,0-6 0,0-10 0,0-10 0,-1-10 0,0-7 0,-2 2 0,-2 11 0,-2 12 0,-3 15 0,0-3 0,-1 3 0,2 0 0,3-5 0,1 1 0,4-9 0,0-2 0,0 0 0,-1-3 0,-1-5 0,0-5 0,0-5 0,1-1 0,1-1 0,0 2 0,1 4 0,0 2 0,0 3 0,0 4 0,-1 0 0,0-1 0,-1-3 0,-1-4 0,1 0 0,-1 0 0,0 0 0,1-1 0,-1-2 0,0-2 0,2 0 0,-2 2 0,1 2 0,-1 6 0,1 1 0,0-3 0,-1-2 0,2-6 0,1-3 0,0-2 0,0 2 0,0 1 0,0 2 0,0 0 0,0-1 0,0-3 0,0-2 0,0 0 0,0 0 0,2 3 0,-1 0 0,0 1 0,-1-1 0,0-2 0,1-1 0,0-2 0,0 0 0,-1 0 0,1 2 0,1-2 0,0 0 0,3-2 0,0-1 0,4-1 0,3-1 0,6 0 0,3 0 0,3 0 0,-2 0 0,-3 0 0,0-1 0,-1 0 0,1-3 0,2-1 0,1-1 0,-1-1 0,-1 0 0,-2-1 0,-1 0 0,-2-1 0,0 1 0,0 1 0,1-1 0,1 1 0,2-2 0,0-1 0,-1 1 0,-1 0 0,-2 2 0,-1 0 0,0 0 0,1-2 0,0 1 0,0-1 0,0 1 0,-2 0 0,0-1 0,0 1 0,-1 0 0,2 0 0,0 0 0,0-1 0,-2 2 0,-2 1 0,-2 0 0,-2 0 0,0-1 0,0-4 0,2-5 0,1-4 0,1-1 0,0 4 0,-1 3 0,-1 2 0,1-2 0,-2-1 0,-1-2 0,-2 1 0,-3 0 0,0 0 0,-1 0 0,0-2 0,0 0 0,0 0 0,0 2 0,0 2 0,0 2 0,0 1 0,0 3 0,0 0 0,-1-2 0,-1-1 0,-1-3 0,-1 2 0,2 3 0,0 1 0,0-2 0,0-2 0,-1-4 0,1 1 0,-1 1 0,0 2 0,-1 2 0,0 1 0,-1-1 0,1 0 0,0-5 0,2-4 0,1-2 0,-1 0 0,0 4 0,0 6 0,1 3 0,-5-3 0,-8-9 0,-1-2 0,-4-5 0,5 5 0,4 4 0,0-2 0,2 4 0,2 1 0,1 0 0,0 2 0,2 3 0,1 3 0,-1 1 0,0-1 0,0-2 0,-2-3 0,0-2 0,1-2 0,1 1 0,2 2 0,-1 3 0,0 0 0,-1-1 0,-2 0 0,0-4 0,-2-2 0,0-4 0,-1-5 0,1-6 0,0-5 0,1 0 0,0 4 0,2 8 0,1 10 0,1 7 0,0-2 0,2-15 0,-1-5 0,0-22 0,-1-11 0,0 3 0,-2 0 0,1 22 0,-1 12 0,-1 4 0,0 0 0,-1-1 0,1 1 0,1 3 0,1 5 0,1 2 0,1 1 0,-1-1 0,1-1 0,-1 0 0,-1 3 0,0 3 0,1 0 0,-1 0 0,1-1 0,1-2 0,0-2 0,0-1 0,0 1 0,0 0 0,1 1 0,0 2 0,0-1 0,0 0 0,0-1 0,0 0 0,0-9 0,0-16 0,1-3 0,1-13 0,2-3 0,2 2 0,0-4 0,-2 11 0,-2 11 0,0 6 0,-1 1 0,3-2 0,2 1 0,3 0 0,-1 3 0,-1 4 0,0 4 0,-2-1 0,1-2 0,-1-5 0,-1-6 0,0-2 0,-1-2 0,2 2 0,2 5 0,2 3 0,0 5 0,-2 5 0,-2 2 0,-2-11 0,-2-5 0,3-14 0,3-14 0,3-5 0,1-11 0,-3 10 0,-3 13 0,-1 15 0,-1 9 0,2 7 0,0 2 0,0 2 0,0 0 0,1-1 0,-1-2 0,2-3 0,0-6 0,2-3 0,2 0 0,-1 3 0,0 5 0,-1 4 0,-4 5 0,0 4 0,-1 1 0,1-1 0,1-3 0,0 0 0,-1 1 0,-1 2 0,-2 4 0,-1 1 0,1 0 0,-1-5 0,2-3 0,2-5 0,-1 0 0,2 1 0,-2 2 0,-1 2 0,0-4 0,1-4 0,2-8 0,0-5 0,1-2 0,0 2 0,-2 5 0,-2 4 0,-2 2 0,-1 0 0,0-4 0,0-3 0,0-2 0,0 3 0,0 5 0,0 1 0,-3 1 0,-3-3 0,-5-5 0,-2-2 0,-2 0 0,2 4 0,0 6 0,2 6 0,-1 2 0,0 3 0,1 2 0,1 2 0,1 1 0,0-1 0,-1 0 0,-1-1 0,-1-1 0,-1 1 0,-1-1 0,-1 1 0,-2 0 0,-3-1 0,1 1 0,-1-1 0,3 1 0,1 2 0,1 0 0,-1 2 0,-1 1 0,1 0 0,1 1 0,3 1 0,3 0 0,0 1 0,1 0 0,0 0 0,-4 2 0,-3 2 0,-1 2 0,-1 4 0,3-1 0,5-1 0,2-1 0,4-3 0,2-1 0,-1 7 0,2 8 0,-1 17 0,-3 9 0,-3 10 0,-1 2 0,1-2 0,4-3 0,1 2 0,2 5 0,0 7 0,0 5 0,0-5 0,0-6 0,0-14 0,-3-12 0,-5-4 0,-6 2 0,-4 2 0,1-3 0,3-7 0,5-14 0,5-17 0,7-28 0,12-27 0,9-17 0,8-4 0,-2 11 0,-7 14 0,-5 10 0,-5 8 0,-3 5 0,-1 4 0,-1 5 0,-1 7 0,-2 8 0,-1 6 0,0 4 0,1 1 0,0-2 0,1-1 0,1-5 0,1 0 0,-1 0 0,-2 2 0,-1 2 0,-2 1 0,-1-2 0,0-4 0,-1-6 0,0-5 0,0-4 0,0 1 0,0 4 0,0 7 0,2 7 0,2 6 0,3 12 0,0 15 0,-1 16 0,-3 18 0,-5 14 0,-4 13 0,-1 8 0,1 1 0,3-4 0,2-15 0,2-16 0,0-21 0,0-25 0,8-62 0,3-2 0,11-45 0,3 25 0,1 5 0,-3 10 0,-5 10 0,-5 14 0,-5 11 0,-3 7 0,-3 1 0,-1-3 0,0-3 0,0-4 0,0 0 0,-1 4 0,0 5 0,-1 3 0,0 1 0,0-1 0,0-3 0,0-1 0,0 0 0,0 4 0,0 3 0,0 1 0,-1-6 0,0 2 0,-2-4 0,0 7 0,0 53 0,-2 7 0,1-1 0,-2 5 0,-3-3 0,-2 2 0,-2 4 0,-1 2 0,-3 1 0,0 0 0,0-1 0,-1-1 0,2 0 0,0 1 0,2-3 0,1-1 0,2-2 0,1-2 0,3-5 0,0-2 0,-1 27 0,3-25 0,3-21 0,2-18 0,13-53 0,9-14 0,-4 6 0,0-2 0,18-41 0,-5 9 0,-9 15 0,-7 16 0,-7 12 0,-4 6 0,-2-1 0,0-3 0,-1-1 0,0 4 0,-1 9 0,0 8 0,-1 7 0,-4 1 0,-6 1 0,-3-1 0,-3 2 0,3 1 0,3 2 0,5 4 0,2 24 0,4 37 0,0-9 0,0 6 0,0 16 0,0 4 0,0 3 0,-1 0 0,0-5 0,0-2 0,-1-12 0,0-5 0,-3 26 0,0-29 0,1-18 0,0-11 0,2-1 0,-1 2 0,0 6 0,0 1 0,-1-3 0,-1-7 0,1-10 0,0-8 0,-2-12 0,1 14 0,-3 7 0,0 20 0,-5 22 0,-1 10 0,-2 14 0,-1 11 0,2-9 0,0-6 0,4-14 0,2-8 0,5 0 0,1 4 0,2 1 0,1-1 0,0-2 0,0-4 0,3-2 0,1 0 0,2-3 0,0-4 0,-3-5 0,-1-4 0,-1-1 0,-1 4 0,0 5 0,0 5 0,0 4 0,0 2 0,0 1 0,0-2 0,-1-3 0,-1-3 0,-3-5 0,0-1 0,0 0 0,1 1 0,3 0 0,0 1 0,1 2 0,0 0 0,0 0 0,0 0 0,0 2 0,-1 1 0,-3-3 0,-2-2 0,-3-6 0,0-4 0,-2-2 0,0-1 0,-2-2 0,-3 0 0,-2 0 0,-7-2 0,-1-4 0,6 2 0,8 12 0,9 2 0,3 18 0,-2 15 0,-5 5 0,-2 11 0,-3-19 0,3-20 0,4-17 0,4-13 0,1-3 0,0-4 0,1 0 0,1-2 0,1-3 0,2-1 0,2-2 0,4-3 0,5-6 0,9-13 0,12-18 0,6-11 0,3-5 0,-7 6 0,-10 12 0,-7 11 0,-4 9 0,1 1 0,3-2 0,2 0 0,0 0 0,-4 5 0,-1 4 0,-1 3 0,2 3 0,5 1 0,3 1 0,4 1 0,1 0 0,-4 0 0,-5-1 0,-6-2 0,-5-1 0,-5-2 0,-5-1 0,-1-1 0,-2-3 0,0-4 0,-2-4 0,-5-2 0,-5-2 0,-5 1 0,-3-2 0,-3-4 0,-4-6 0,0-8 0,5-6 0,5 1 0,7 4 0,3 9 0,1 8 0,0 0 0,-3-4 0,1-7 0,2-2 0,1 3 0,3 7 0,0 7 0,-2 2 0,-1-1 0,-2-3 0,-1-1 0,1 3 0,1 6 0,1 6 0,1 6 0,3 30 0,-1 22 0,2 36 0,0 7 0,0-5 0,0-18 0,0-12 0,-1-9 0,-3-1 0,-3 4 0,-4 0 0,-1-3 0,1-10 0,3-13 0,3-9 0,2-7 0,1-2 0,-2 2 0,-1 2 0,0 1 0,1 0 0,0-5 0,1-1 0,-2-3 0,-4 0 0,-1 0 0,0 0 0,4-1 0,2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4:40.5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147 2 24575,'-5'36'0,"-2"19"0,2 22 0,1 18 0,2-12 0,2-5 0,0-4 0,0-3 0,-1 8 0,-1-8 0,-5-4 0,1 3 0,0 1 0,3 2 0,3 2 0,1 0 0,4-1 0,3-1 0,2-5 0,-2-8 0,-3-9 0,-4-10 0,0-6 0,1-2 0,4 1 0,2 4 0,2 4 0,0 5 0,-1 2 0,-1-1 0,-1-3 0,0-4 0,-1-5 0,1 0 0,0 3 0,-1 3 0,1 5 0,-1-1 0,0-3 0,-1 0 0,1-3 0,-1 1 0,1 3 0,-2 0 0,1 0 0,0-2 0,0-3 0,1-4 0,2 0 0,-1-1 0,0 4 0,-1 0 0,-2 1 0,-2-1 0,-2 1 0,0-2 0,0-1 0,0-3 0,0-4 0,0 0 0,0-2 0,0-1 0,0 0 0,0 0 0,-1 2 0,-1 1 0,-4 2 0,-1 0 0,0-1 0,-1 0 0,2 0 0,-1 0 0,-1 2 0,-1 0 0,1 0 0,-1-2 0,1-2 0,1-2 0,-1-3 0,0 0 0,-1-1 0,-2 1 0,1 0 0,2 0 0,2-1 0,2 0 0,1 3 0,2 1 0,-2 1 0,2-1 0,-1-2 0,1-1 0,0-2 0,0-2 0,-1 0 0,-1-1 0,1 2 0,-2-1 0,-1 1 0,1-3 0,-1-2 0,2 0 0,1 0 0,-1 1 0,1-1 0,-1 0 0,1 0 0,-1-3 0,1-3 0,-2-5 0,0-1 0,-1 2 0,2 8 0,0 3 0,1 3 0,0 4 0,1 1 0,0 5 0,1-2 0,-1-3 0,-1-2 0,0-1 0,-1-4 0,2-4 0,1-4 0,0-2 0,0-1 0,0 0 0,0 2 0,0-1 0,0 0 0,0-1 0,-1-1 0,0 0 0,-1 0 0,-1 0 0,1-1 0,-1 1 0,-1 2 0,-1 4 0,-2 1 0,-1 1 0,2-3 0,1-2 0,2-2 0,1 0 0,0 1 0,-1 2 0,-1 2 0,0 1 0,1 1 0,0-2 0,0 0 0,0-2 0,1-2 0,1-1 0,0 0 0,1 2 0,0 2 0,0 2 0,0 0 0,0-2 0,0-1 0,0-3 0,4 0 0,4 2 0,4 2 0,1 2 0,0 1 0,-1-2 0,-1-2 0,2-3 0,2-1 0,4-1 0,1 2 0,1 3 0,-1 0 0,-2 1 0,-4-3 0,-3-2 0,-2-1 0,1-1 0,0 1 0,-1 0 0,1 1 0,-1 1 0,1 0 0,-1-1 0,1 0 0,-1 0 0,1 0 0,0-2 0,0 0 0,3 0 0,3 1 0,1 0 0,3 0 0,0 0 0,-1 0 0,-2-1 0,-4 0 0,-2 0 0,-1-2 0,-1-1 0,1 0 0,-1 0 0,1 0 0,-1-1 0,1-1 0,0-4 0,-1-3 0,3-5 0,1-3 0,2-2 0,-2 2 0,-2 2 0,-2 4 0,-3-1 0,-1-5 0,1-4 0,-1-1 0,-2 0 0,-1 2 0,-1-3 0,-1-2 0,0-3 0,0 0 0,0 2 0,0 1 0,0 3 0,-1 0 0,-1 1 0,-1 0 0,-2 0 0,0 0 0,-1-2 0,0 0 0,1 0 0,-2 1 0,0 1 0,1 2 0,-1 2 0,2 2 0,-2 2 0,-1 1 0,-2 1 0,-2-3 0,1-3 0,0-4 0,1-5 0,2-4 0,2-4 0,1 2 0,1 4 0,2 6 0,0 6 0,1 2 0,-2 0 0,1-1 0,-1-4 0,1-1 0,0-2 0,2 1 0,0 3 0,0-1 0,0 1 0,-1-2 0,0-1 0,-2 0 0,-2 0 0,0 0 0,0-3 0,2-2 0,1-4 0,1-2 0,1 0 0,0 0 0,0 6 0,0 4 0,0 4 0,0-1 0,0-3 0,0-3 0,0-3 0,0-2 0,0 1 0,0 0 0,0 2 0,0 3 0,0 2 0,0 1 0,0-2 0,-1-2 0,-1 1 0,-1 1 0,-1 3 0,1 5 0,1 2 0,-2 3 0,1 0 0,-1 0 0,1 1 0,0-2 0,2-1 0,1-3 0,-1-2 0,0 0 0,-1 1 0,1 2 0,1 0 0,0 2 0,0 0 0,0-1 0,0-1 0,-1-1 0,0-2 0,0 1 0,0-2 0,1 2 0,0 2 0,0 4 0,0-3 0,0-12 0,0-22 0,0-9 0,0-27 0,0-10 0,0-5 0,0 46 0,0 1 0,0-26 0,0 19 0,0 19 0,0 11 0,0 7 0,0 4 0,0 3 0,0 0 0,0 0 0,0-1 0,0-3 0,0-1 0,0-2 0,0 3 0,0 1 0,0 3 0,0 1 0,0-3 0,0-5 0,1-4 0,2-1 0,2 2 0,1 4 0,0 3 0,0-1 0,2-4 0,-1-3 0,0-3 0,-1 2 0,2 2 0,0 1 0,2 0 0,0-3 0,2-6 0,-2-7 0,-1-4 0,-3 1 0,-2 4 0,-2 5 0,0 3 0,0 2 0,0-2 0,0 0 0,-1 0 0,1 1 0,-1 1 0,-1 1 0,0 1 0,0 0 0,0 0 0,0-2 0,0-5 0,0-4 0,0-5 0,0-2 0,0 2 0,0 5 0,0 6 0,0 3 0,0 0 0,0-1 0,0-1 0,0 0 0,0 1 0,-1 1 0,-1-2 0,0-3 0,-3-3 0,0-1 0,1 2 0,-2 3 0,1 8 0,0 5 0,2 6 0,0 5 0,0 1 0,-2 3 0,0 0 0,0 1 0,-2-2 0,0-2 0,0-1 0,-2-3 0,-2-2 0,0-3 0,-2 0 0,2 1 0,1 2 0,0 3 0,0 3 0,-3 2 0,-4 2 0,-2 1 0,1 1 0,4-1 0,5 0 0,3 1 0,0 0 0,-5 0 0,-7 5 0,-8 14 0,-4 14 0,1 13 0,6 3 0,9-7 0,5-8 0,6-10 0,2-5 0,1-1 0,0 8 0,0 14 0,2 14 0,1 5 0,2-3 0,-1-9 0,-1-11 0,-2-3 0,-1 4 0,2 7 0,1 6 0,1 0 0,2-6 0,-2-11 0,-1-11 0,0-13 0,7-47 0,6-27 0,-4 12 0,-1-3 0,1 1 0,-2 1 0,9-42 0,-7 26 0,-4 22 0,-4 21 0,-3 12 0,-1 6 0,0 3 0,0 1 0,1-1 0,2-2 0,2-4 0,2-2 0,2 0 0,-1 4 0,-2 9 0,-3 12 0,-3 7 0,1 11 0,-1 9 0,0 11 0,-1 16 0,-5 14 0,-8 12 0,4-38 0,-1 1 0,0 2 0,0 0 0,1-3 0,3 0 0,-4 44 0,7-16 0,1-6 0,0-5 0,-2-2 0,-2 0 0,-1-1 0,1-1 0,2-7 0,3-8 0,2-14 0,0-12 0,0-9 0,0-7 0,7-48 0,5-3 0,5-27 0,5 10 0,-2 3 0,-1-2 0,0-9 0,-6 6 0,-3 0 0,-3 2 0,-1 8 0,-2 11 0,-2 15 0,-1 11 0,-1 6 0,0 2 0,0-3 0,0-2 0,0-3 0,0 0 0,0 1 0,0 3 0,0-2 0,0-5 0,-1-9 0,-2-6 0,-1-1 0,-1 6 0,1 10 0,0 10 0,2 5 0,1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4:43.9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114 0 24575,'-13'32'0,"2"-1"0,3-7 0,0 2 0,2-7 0,1 0 0,1-2 0,1-4 0,1 1 0,1-2 0,-1 0 0,-1 3 0,1 3 0,-2 0 0,1 0 0,1-1 0,-1-3 0,0 0 0,0-2 0,1-1 0,0-1 0,0 0 0,-1 0 0,0 4 0,0 0 0,-1 0 0,1-3 0,0-3 0,2-2 0,0 0 0,1 0 0,0 1 0,0 1 0,0-1 0,0 0 0,0 1 0,0-1 0,0 4 0,0 3 0,0 2 0,0 2 0,0-1 0,0-1 0,0 3 0,0 2 0,0 3 0,0 0 0,0-2 0,0-1 0,0-5 0,0-2 0,0-1 0,1 2 0,2 2 0,0 3 0,2 0 0,-1-3 0,-1-2 0,1-3 0,2-1 0,0 2 0,1 1 0,0 5 0,1-1 0,0 0 0,-1-1 0,1-2 0,2 3 0,1 5 0,2 6 0,1 4 0,2 0 0,-2-2 0,0-4 0,-2-2 0,-2-1 0,2 5 0,-1 0 0,0 0 0,0-4 0,-1-4 0,0-1 0,0 2 0,-1 3 0,1 3 0,0 2 0,1 1 0,-1-5 0,-2-6 0,-2-3 0,1 1 0,1 6 0,3 7 0,0 3 0,-1-3 0,-2-6 0,-3-9 0,-1-8 0,-3-8 0,-1-4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4:48.3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174 287 24575,'2'-35'0,"4"-8"0,9-9 0,-1 6 0,1 6 0,-2 8 0,-7 12 0,1 3 0,-6 15 0,-3 25 0,2 4 0,-3 31 0,3 8 0,0 28 0,0-39 0,0 1 0,0 4 0,0 2 0,0-2 0,0 0 0,0-3 0,0-1 0,-1-4 0,0-2 0,-1 36 0,-1-16 0,0-19 0,0-16 0,0-14 0,1-8 0,0-8 0,1-33 0,0-26 0,1-39 0,0 43 0,0 0 0,2-42 0,1 27 0,0 25 0,-1 20 0,-1 11 0,-2 4 0,-7 7 0,-10 15 0,-11 18 0,-3 14 0,2 2 0,9-10 0,8-11 0,6-10 0,3-8 0,2-3 0,0-2 0,1 1 0,-3 12 0,-6 13 0,-1 0 0,-4 5 0,3-9 0,4-7 0,1-3 0,5-10 0,3-4 0,5 1 0,6 2 0,7 2 0,2 0 0,-2 0 0,-5-4 0,-3-2 0,-1-3 0,1-3 0,3-5 0,3-6 0,1-3 0,-2 2 0,-4 2 0,-3 1 0,-1-2 0,0-7 0,2-5 0,0-2 0,-1 2 0,-2 7 0,-2 7 0,-2 4 0,0-1 0,3-5 0,1-4 0,2-1 0,-2 2 0,-3 6 0,-1 2 0,-1 2 0,0 0 0,1 3 0,6 10 0,1 6 0,5 13 0,-1 4 0,0 2 0,-5 0 0,-2-1 0,-5-1 0,-2-2 0,0-2 0,1-6 0,1-4 0,0-3 0,0-4 0,-1 0 0,1 0 0,0 1 0,0 2 0,0 2 0,0-2 0,-1-5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10:59:3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0 384 0 0,'0'0'3972'0'0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5:08.9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253 50 24575,'0'55'0,"0"12"0,0 19 0,0 1 0,0-23 0,-2-12 0,-2-9 0,-1-5 0,1 8 0,2-8 0,2-7 0,0-5 0,0-6 0,-1-4 0,-1-3 0,1-4 0,0-1 0,1-1 0,0 0 0,0 2 0,0 0 0,0 0 0,0 1 0,0-3 0,0 0 0,0-2 0,0 0 0,0 1 0,0 0 0,0 2 0,0 2 0,0 2 0,0 1 0,0-1 0,0-1 0,0 0 0,0 4 0,-1 7 0,-1 9 0,-2 7 0,0 4 0,1-2 0,1-10 0,1-7 0,1-5 0,1 0 0,4 3 0,3 6 0,2 7 0,2 3 0,0 2 0,0-3 0,-2-4 0,-2-2 0,1-2 0,-1 3 0,1 5 0,2 7 0,0 5 0,0 2 0,-1-2 0,0-5 0,-2-7 0,1-5 0,-2-2 0,-1-2 0,-2 1 0,-2 0 0,-2-2 0,0 0 0,0-1 0,0-1 0,0 4 0,0 2 0,0 4 0,-4 3 0,-2 2 0,-4-1 0,-2-1 0,1-3 0,-1-2 0,1-2 0,2-2 0,1-3 0,2-2 0,2-2 0,-1 0 0,0 2 0,0 3 0,-1 2 0,0 1 0,0-1 0,1-4 0,-1-1 0,0-2 0,0 0 0,0 2 0,0 0 0,-1 0 0,2-1 0,0 0 0,1-1 0,-1 1 0,-1 4 0,-1 2 0,-1 4 0,1 0 0,1-1 0,1-4 0,1-4 0,1-2 0,0-4 0,1-4 0,0-2 0,1-3 0,-1-1 0,-4-3 0,-3-3 0,-1 4 0,2 14 0,4 19 0,4 6 0,0 8 0,0-3 0,0-6 0,-2 6 0,1-6 0,-2-1 0,0-4 0,1-6 0,0-7 0,1-5 0,-1-3 0,2 0 0,0 1 0,0 3 0,-2-1 0,1-3 0,-1-3 0,-1-1 0,2-2 0,-1 1 0,0 1 0,0 2 0,0 0 0,-1 0 0,1 0 0,0-2 0,0 0 0,0-2 0,0-2 0,1 1 0,-1 3 0,-1 5 0,-1 5 0,-1 4 0,0 3 0,-1 0 0,0 2 0,0 1 0,2 1 0,0-1 0,1-2 0,2-5 0,0-3 0,0-6 0,-1-1 0,1 1 0,0 2 0,-1 0 0,1 0 0,-1-2 0,-1-4 0,0-1 0,0 0 0,1 2 0,0 1 0,0-1 0,0-1 0,1-3 0,0-3 0,1 0 0,0 1 0,0 0 0,0 1 0,0-1 0,0-1 0,0-1 0,1 0 0,2 3 0,1 1 0,2 1 0,0 0 0,-1-2 0,1-2 0,0-2 0,1 0 0,1-1 0,0 1 0,2 1 0,0 0 0,-1 0 0,-1 0 0,-1-1 0,-1-2 0,0-2 0,-1 0 0,2-1 0,0 0 0,2 1 0,-1 1 0,2-1 0,0 0 0,-1-1 0,1 0 0,0 0 0,2 0 0,1 0 0,0 0 0,1 0 0,0 0 0,3 0 0,1 0 0,2-1 0,1-2 0,0-2 0,-1 0 0,0-1 0,-1 1 0,-2-1 0,-2 0 0,-1 0 0,-2 0 0,1 1 0,-1 1 0,1 1 0,2-2 0,3-1 0,2-2 0,-2 0 0,-2 2 0,-3 1 0,-4 1 0,-3 1 0,-2 1 0,0-1 0,0 0 0,3 0 0,1-2 0,1-1 0,3 0 0,-1-1 0,0-1 0,-2 2 0,-3 0 0,-1-1 0,-2-2 0,0-6 0,1-6 0,0-3 0,1-1 0,1 5 0,-2 5 0,-1 2 0,0 2 0,0 0 0,-1 0 0,-1 4 0,-1 1 0,0 0 0,0-1 0,0-4 0,0-4 0,-1 0 0,-2 0 0,0 5 0,-3 2 0,0-3 0,-4-5 0,-2-4 0,0-3 0,0 3 0,2 4 0,0 0 0,0-1 0,-1-6 0,0-5 0,1-3 0,0 1 0,2 4 0,0 3 0,-2-1 0,0-5 0,0-7 0,1-5 0,2 0 0,4 6 0,0 6 0,1 7 0,-1 1 0,1 0 0,-1-2 0,1-3 0,0 1 0,0 1 0,1 1 0,-1 2 0,1 0 0,0 0 0,-1-1 0,-1 1 0,-1-3 0,0-1 0,-1 1 0,1 2 0,2 6 0,1-6 0,-2-11 0,-1 0 0,-4-11 0,-1 1 0,3 4 0,1-3 0,4 8 0,-1 1 0,0 0 0,-1 0 0,0 2 0,-1 3 0,1 0 0,0 2 0,2-1 0,1-1 0,0 0 0,-1 0 0,-1 2 0,1 3 0,-1 3 0,1 0 0,-1 1 0,1-4 0,1 0 0,0 1 0,0 1 0,0 5 0,0 0 0,0-1 0,0-3 0,0-7 0,0-3 0,0-2 0,0 1 0,0-3 0,0-1 0,1 0 0,1 3 0,0 5 0,1 5 0,-2 1 0,2-6 0,0-7 0,3-13 0,3-8 0,0-2 0,-1 7 0,-3 14 0,-1 10 0,-3 9 0,2-1 0,-1 2 0,3-1 0,1 4 0,0 5 0,-1 1 0,-3-5 0,-1-2 0,1-7 0,3-4 0,3-1 0,4-4 0,2 1 0,0 2 0,-1 2 0,-1 6 0,-4 6 0,-3 4 0,0-1 0,-2-6 0,1-2 0,2 0 0,-1 1 0,-1 5 0,0 2 0,-2 1 0,1-2 0,0-1 0,1-3 0,0 0 0,-1 0 0,-1-5 0,-1 0 0,0-2 0,-1 0 0,0 5 0,0 2 0,1 4 0,0 0 0,0-3 0,1-3 0,0-1 0,0-1 0,0 3 0,0 1 0,-1-1 0,1 0 0,0-3 0,2-2 0,-1 0 0,1 1 0,0 2 0,2 0 0,0 1 0,0-1 0,-1 1 0,-1 2 0,-2 2 0,1 2 0,-2 1 0,1-1 0,0-2 0,1-3 0,2-2 0,0 0 0,1 2 0,-2 2 0,-2 2 0,0-2 0,-1-4 0,0-4 0,2-3 0,-1 1 0,0 1 0,-1 2 0,-1 2 0,0-1 0,0-1 0,0-3 0,0-3 0,0-1 0,0 1 0,-2 0 0,-1 4 0,-2 5 0,-1 2 0,0 2 0,1 1 0,-1 0 0,-1 2 0,-1 1 0,0 1 0,-2-1 0,0 1 0,1-1 0,-1 2 0,2-1 0,-1 1 0,2 0 0,0-2 0,-1 2 0,-1-1 0,-2 1 0,-3-1 0,-1-1 0,0-1 0,1-1 0,4 1 0,3 3 0,2 2 0,1 2 0,2 0 0,-1-2 0,0 1 0,1 0 0,-5 3 0,0-1 0,-5 2 0,1-1 0,1 0 0,1 1 0,3 0 0,-2 0 0,-4 1 0,-5 0 0,-3 0 0,4 0 0,3 0 0,5 0 0,1 0 0,2 0 0,-1 0 0,0 0 0,1-1 0,-3 0 0,1 0 0,-1 0 0,1 0 0,4 1 0,23 0 0,0 0 0,33 0 0,-11 0 0,3 0 0,-9 1 0,-10 1 0,-2 3 0,-4 1 0,-3 1 0,-3-1 0,-3-2 0,-3-2 0,-2-1 0,-1 0 0,0 0 0,2 1 0,1 0 0,0 0 0,0 2 0,0 1 0,-1 3 0,0 1 0,-1 0 0,0 1 0,0-1 0,0-3 0,1-1 0,0-1 0,1 1 0,-2 1 0,-1 0 0,-1 3 0,-3-1 0,-1 4 0,0 3 0,-2 6 0,-7 6 0,-9 4 0,-10 2 0,-13 2 0,-8 1 0,-4 1 0,-1 3 0,6 1 0,7 2 0,7-1 0,10-3 0,11-5 0,8 0 0,4 6 0,3 6 0,4 9 0,3 2 0,2-4 0,0-2 0,1-3 0,1 4 0,3 4 0,0 2 0,-4-2 0,-3-5 0,-6-9 0,-1-10 0,-2-8 0,0-10 0,3-6 0,9-40 0,3-8 0,8-41 0,-4 3 0,-2 0 0,-6 7 0,-6 8 0,-3 7 0,0 2 0,1-1 0,4 0 0,2 3 0,0 10 0,-1 10 0,-2 11 0,-2 5 0,-2 0 0,-1-7 0,-1-4 0,0-2 0,0 5 0,0 8 0,-1 4 0,0 1 0,-2 1 0,-2-2 0,-2-3 0,-3-1 0,-3-3 0,0 2 0,1 5 0,2 2 0,1 3 0,2 1 0,0 0 0,0 2 0,0-1 0,-2 1 0,2 0 0,-1-1 0,0 0 0,2-1 0,0 0 0,2 1 0,1 0 0,0 0 0,-2-4 0,-2-4 0,0-2 0,-1 1 0,4 6 0,-1 33 0,-4 27 0,1-1 0,0 5 0,-4 12 0,0 3 0,0 14 0,0 3 0,0 5 0,2 0 0,3-2 0,1-1 0,3-8 0,0-1 0,2-8 0,0-1 0,1-4 0,0 0 0,0-1 0,0 0 0,0-1 0,0-2 0,0-5 0,0-1 0,0 41 0,1-24 0,1-17 0,1-17 0,0-7 0,1-2 0,-1-1 0,0-3 0,0-6 0,-1-6 0,1-4 0,0-2 0,1 0 0,0-1 0,-1-2 0,0-1 0,0-2 0,0 1 0,-1 2 0,1 11 0,0 4 0,3 20 0,5 20 0,2 12 0,4 22 0,0-1 0,0-5 0,-3-2 0,-7-13 0,-3-7 0,-4-9 0,0-6 0,0-3 0,0 1 0,0 0 0,0-1 0,0 0 0,-1-3 0,0-4 0,-1-4 0,1-5 0,1-5 0,0-5 0,0-4 0,0-4 0,-1-7 0,0-2 0,-1-2 0,-3-1 0,0 0 0,-3-2 0,-2-5 0,-1-10 0,-2-13 0,2-8 0,2-7 0,3 3 0,3 0 0,2 0 0,1-2 0,0-3 0,0-2 0,0 2 0,0 6 0,0 10 0,0 10 0,0 7 0,0 4 0,0 0 0,1 0 0,2 0 0,1 0 0,-1 3 0,1-3 0,-3 0 0,1-6 0,-2-3 0,0-4 0,0-1 0,0 5 0,0 5 0,0 3 0,0 1 0,0-1 0,0-1 0,0 1 0,0 1 0,0 1 0,0-1 0,-4 27 0,-3 11 0,-3 31 0,-1 12 0,2-11 0,3 3 0,2-5 0,2-7 0,1 5 0,-1-13 0,0-2 0,-2-3 0,0-4 0,1-5 0,2-7 0,0-7 0,1-6 0,-1 0 0,-2 7 0,-1 10 0,-2 10 0,1 3 0,0-5 0,3-10 0,0-10 0,1-7 0,1 0 0,-1 4 0,-3 6 0,-1 4 0,-3-1 0,0-4 0,2-8 0,2-7 0,2-23 0,1-12 0,1-11 0,3-3 0,2 0 0,-1 7 0,0 1 0,-3 18 0,-1 14 0,0 34 0,0 6 0,-1 25 0,-5-9 0,-5-2 0,-5-7 0,-3-6 0,3-7 0,4-9 0,3-6 0,4-4 0,2-2 0,1 1 0,0-2 0,1 2 0,1 3 0,0-2 0,0 0 0,-3-2 0,0 0 0,1 0 0,0 0 0,2-1 0,0 0 0,0 2 0,0-1 0,0-1 0,0-2 0,0-1 0,1 0 0,3-1 0,5 2 0,6 2 0,3 2 0,3-1 0,-1-2 0,0-2 0,2-4 0,0 0 0,-1-2 0,-2-1 0,-4 0 0,-1 0 0,-1 0 0,0 1 0,3-1 0,2-1 0,0 0 0,-1 0 0,-3 1 0,-3 1 0,-3 1 0,-1 0 0,0 0 0,3 0 0,3 0 0,-1 0 0,0 0 0,-5-1 0,-2-1 0,-2-5 0,0-5 0,0-5 0,-2-5 0,0-3 0,-2-3 0,-3-3 0,-4-2 0,-2-2 0,-1 4 0,1 6 0,2 6 0,1 7 0,1 3 0,1 2 0,1 0 0,0 1 0,0 1 0,0 2 0,-2 1 0,1 1 0,-1 1 0,0 0 0,0 3 0,-2 9 0,-2 10 0,-2 11 0,1 3 0,2-4 0,2-7 0,4-7 0,0-7 0,0-4 0,0 0 0,0 0 0,0-2 0,2-23 0,2 1 0,2-29 0,1 9 0,1-5 0,1 8 0,-2 9 0,-1 9 0,-2 7 0,-1 3 0,0 1 0,0-1 0,0 1 0,0-1 0,0-1 0,0-1 0,0-1 0,0 2 0,0 1 0,0-1 0,0-1 0,0-2 0,0 0 0,0 5 0,0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5:35.44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0 873 24575,'56'-14'0,"-2"0"0,0-1 0,-4 0 0,-16 3 0,-3 0 0,-9 3 0,0-4 0,11-7 0,2-3 0,6-3 0,-1 1 0,-4 5 0,-7 3 0,-4 3 0,-6 3 0,-4 2 0,-3 1 0,-3 0 0,-2 1 0,-1 1 0,-2 0 0,2-2 0,2-2 0,2-1 0,-1 2 0,-3 1 0,-1 4 0,-2 1 0,0-2 0,0 1 0,1-3 0,-5 21 0,0-3 0,-5 21 0,-3-2 0,-3 9 0,-4 6 0,-3 1 0,-2-2 0,0-5 0,3-4 0,5-3 0,3-1 0,3-1 0,3 0 0,2-2 0,1-4 0,1-3 0,0-5 0,-1-4 0,0-1 0,-2 0 0,1 3 0,1 1 0,-2 0 0,2 0 0,0-3 0,0 0 0,1 0 0,0 0 0,0 1 0,0-1 0,0 2 0,0 0 0,0-1 0,0 0 0,0-3 0,-1 0 0,0 0 0,-1 0 0,-1 4 0,0 2 0,0 0 0,0 2 0,0-2 0,1 0 0,-1-1 0,1-1 0,1-1 0,-1-1 0,1-2 0,0-1 0,-1 1 0,0-1 0,-1-1 0,1 1 0,1-2 0,1-1 0,0-20 0,0-5 0,0-27 0,1 9 0,4-10 0,6-6 0,4-5 0,4-13 0,1 3 0,-1 3 0,-1 5 0,-2 10 0,-3 11 0,-1 9 0,-2 8 0,0 2 0,-1-1 0,0-2 0,2-1 0,2 1 0,1 2 0,3 3 0,0 3 0,-1 3 0,-2 2 0,-4 0 0,-2 0 0,-1 1 0,-3-1 0,-2 1 0,-1 0 0,-1 1 0,0 1 0,-2 27 0,-2 3 0,-2 26 0,0-13 0,2-1 0,1-1 0,1 0 0,0 7 0,0-2 0,0-4 0,1-3 0,1-5 0,0-5 0,0-5 0,0-4 0,0-1 0,0-1 0,0 1 0,0 0 0,0-1 0,0 0 0,0-2 0,0-1 0,0 1 0,0 1 0,0 1 0,1 0 0,1 1 0,1-1 0,0 2 0,-1 2 0,-1 1 0,2 1 0,-1 1 0,-1-2 0,1 0 0,-1 1 0,1 0 0,-1 1 0,-1 1 0,0-1 0,0 1 0,0-3 0,0-1 0,0-2 0,0 1 0,0 2 0,0 3 0,0 2 0,0-2 0,0-2 0,0-4 0,0-4 0,0-1 0,0 1 0,0 1 0,0 3 0,0 4 0,0 0 0,0-2 0,0-3 0,0-3 0,0 0 0,0-2 0,0-1 0,0-1 0,0 1 0,0 0 0,0 1 0,0 0 0,0 0 0,0 2 0,0 0 0,0-3 0,0-30 0,0-1 0,0-27 0,0 4 0,0-12 0,0-18 0,1-18 0,4-3 0,4 8 0,3 14 0,3 8 0,3 4 0,3-2 0,4-1 0,1 7 0,-2 11 0,-4 13 0,-5 12 0,-3 9 0,-4 5 0,1 1 0,-2 1 0,0-1 0,-1 2 0,-2 2 0,-1 2 0,-2 0 0,-1-3 0,1-1 0,-1 0 0,0 3 0,0 21 0,0 13 0,0 25 0,0 7 0,0 1 0,0-3 0,0-6 0,1-6 0,3-4 0,2-4 0,1-1 0,1-3 0,-1-3 0,0-4 0,-1-4 0,-2-3 0,0-2 0,-2-1 0,1-1 0,-1 0 0,0-1 0,-1-4 0,0-2 0,1-2 0,1 0 0,1 3 0,1 2 0,-1 3 0,1 0 0,-2-2 0,-1-1 0,-1-1 0,1 1 0,-1 1 0,-1 2 0,0 1 0,0 2 0,0 1 0,0 0 0,0-3 0,0-3 0,0-4 0,0-2 0,0 1 0,0 2 0,0 4 0,0 0 0,0 0 0,0-4 0,0-3 0,0 1 0,0-1 0,0 3 0,0 0 0,0 0 0,0-3 0,-2-27 0,0 5 0,-3-30 0,-2 1 0,-4-22 0,-2-19 0,-2-14 0,8 46 0,1 0 0,1-2 0,1 2 0,0-46 0,3 8 0,1 9 0,0 12 0,1 9 0,2 10 0,1 12 0,2 10 0,0 8 0,1 2 0,1 1 0,1 0 0,1-1 0,0 2 0,-1 3 0,-2 3 0,-2 3 0,0-2 0,0-1 0,1-3 0,-1-1 0,0 3 0,-2 7 0,2 12 0,3 17 0,0 5 0,1 10 0,2 0 0,-2-5 0,2 5 0,-2-7 0,0 0 0,1 6 0,1 2 0,1 1 0,-3-8 0,-2-8 0,-1-9 0,-1-6 0,2 2 0,2 3 0,2 6 0,0 3 0,-2-2 0,-1-4 0,-2-3 0,-2-2 0,-1 1 0,1 1 0,1 2 0,0 1 0,1 0 0,-1 1 0,2-1 0,0 0 0,-2 0 0,0-2 0,0 0 0,-2-2 0,0-1 0,1-2 0,-2 0 0,1 0 0,0 0 0,1 1 0,0 1 0,0 3 0,0 2 0,0 2 0,-1 0 0,-2-2 0,1-3 0,0 0 0,-1-3 0,0 1 0,-1 0 0,0-2 0,0 1 0,0-3 0,0-1 0,0-2 0,0 2 0,0 4 0,0 2 0,0 0 0,0-5 0,-2-51 0,-8-5 0,0-1 0,-2-4 0,-5 1 0,-3 0 0,-2-6 0,-2-1 0,2-2 0,0 0 0,1 2 0,1 1 0,5 7 0,0 2 0,-7-32 0,5 15 0,4 8 0,1 1 0,2 1 0,3 6 0,1 12 0,3 12 0,0 7 0,1 3 0,-1-3 0,1-4 0,1-3 0,-1-1 0,2 1 0,0-3 0,0-1 0,0-6 0,0-4 0,2-3 0,2 1 0,1 5 0,0 9 0,0 10 0,-2 8 0,2 2 0,1 0 0,1 0 0,0-1 0,-3 2 0,-1 3 0,-4 30 0,-2-5 0,-7 27 0,-5-9 0,-4-4 0,-3 0 0,-2-12 0,-4-3 0,-4 0 0,-3 3 0,1 3 0,5-1 0,8-5 0,8-7 0,6-6 0,2-5 0,-2-3 0,-4-2 0,-3-8 0,-3-8 0,4-8 0,6-4 0,3 3 0,4 7 0,1 7 0,1 4 0,2-2 0,3-3 0,1-4 0,3-1 0,-1 3 0,-1 5 0,-3 5 0,-1 2 0,-1 22 0,-6 1 0,-9 18 0,-10-5 0,-7-6 0,1-5 0,8-8 0,6-6 0,9-5 0,22-14 0,-4 1 0,17-10 0,-5 0 0,1-3 0,4-6 0,-4 0 0,-5 2 0,-3 5 0,-3 6 0,-3 4 0,-2 4 0,-3 2 0,-1 2 0,-2 2 0,0-3 0,2 1 0,3-1 0,3 0 0,-1-1 0,-1 1 0,-3 1 0,-2 0 0,-2 1 0,-1 0 0,2-2 0,5 0 0,6-3 0,4 0 0,0 2 0,-3 4 0,-5 6 0,-1 9 0,-1 7 0,-1 3 0,-1-2 0,-1-6 0,0-4 0,1-1 0,0 0 0,4 5 0,-1 5 0,1 6 0,-3 0 0,-4-4 0,-3-7 0,-2-5 0,0-1 0,-1-1 0,-1 3 0,-3 2 0,-3 1 0,-2 2 0,1-2 0,2 2 0,-1 1 0,-1 1 0,0 2 0,0-2 0,1-3 0,3-3 0,2-3 0,0-2 0,1 3 0,-1 3 0,-1 2 0,1 0 0,1-3 0,1-6 0,1-31 0,0 5 0,0-31 0,0 6 0,1-4 0,1-4 0,2 11 0,0 4 0,1 6 0,-2 1 0,-1 5 0,0 4 0,-2 5 0,-1 5 0,-2 1 0,-2 0 0,-3-1 0,-2-2 0,0 1 0,0 2 0,0 2 0,1 3 0,-1 1 0,0-2 0,-3-2 0,-1-3 0,-1 0 0,1-1 0,3 4 0,2 3 0,3 2 0,3 0 0,-2-1 0,0-1 0,0 0 0,-1 0 0,2 1 0,0 0 0,1 0 0,-2 1 0,0 1 0,-1 2 0,-2 6 0,-5 8 0,-5 9 0,-3 9 0,-1 1 0,0-3 0,0-3 0,0-6 0,0-2 0,-1-4 0,2-1 0,2-1 0,6-3 0,5-2 0,5-3 0,2-1 0,1 5 0,0-1 0,-1 4 0,0-3 0,-2 2 0,-2 5 0,-1 4 0,-1 4 0,-1 0 0,0-2 0,-1-4 0,-1-1 0,0-3 0,2-2 0,0-1 0,-1 2 0,0-2 0,-2 4 0,-1 0 0,0-1 0,2-1 0,4-5 0,2-3 0,-1-1 0,-3 0 0,-2 3 0,-1 0 0,3 0 0,3-3 0,1-1 0,0 1 0,-1-1 0,-1-1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5:49.0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195 139 24575,'0'57'0,"0"4"0,0 3 0,0-6 0,0-8 0,-1-16 0,-1-7 0,-2-2 0,-3 0 0,2 5 0,1-6 0,2-4 0,2-6 0,0-3 0,0-2 0,-1 1 0,0-1 0,-1 1 0,-1 0 0,1-1 0,0 2 0,-1 1 0,-2 4 0,0 4 0,-4 3 0,0 2 0,-1 1 0,0-1 0,1-4 0,1-3 0,2-2 0,2-4 0,0 1 0,0 0 0,0 0 0,-1 1 0,1 1 0,-1 1 0,1 0 0,1-2 0,0 0 0,-1-2 0,0 1 0,2-1 0,1 0 0,0 1 0,-1 0 0,0 2 0,-1 1 0,1 3 0,-1 1 0,1 1 0,0-2 0,-1-3 0,1-2 0,-1-3 0,1 0 0,0 1 0,0 1 0,1-1 0,0-1 0,1 0 0,0 3 0,0-1 0,0 2 0,0-2 0,0-2 0,0-1 0,0-3 0,0-1 0,0 1 0,0 2 0,0-1 0,0 2 0,1 1 0,1-1 0,1-4 0,0-3 0,5-17 0,-1-7 0,8-22 0,4-8 0,4-7 0,2 3 0,-4 6 0,-5 4 0,-1 0 0,-1-2 0,0-1 0,0 6 0,-3 8 0,0 7 0,0 4 0,-2 3 0,-1 3 0,-2 4 0,-3 4 0,0 5 0,0 26 0,-2-7 0,2 22 0,-2-9 0,0 1 0,0 7 0,-1 2 0,1 6 0,1 6 0,-1 2 0,1-4 0,-2-10 0,0-11 0,0-11 0,0-3 0,1 0 0,1 5 0,2 2 0,0 3 0,0-2 0,-2-6 0,0-2 0,-1-4 0,-1 1 0,0 0 0,0 2 0,0 1 0,0 3 0,0-1 0,0 1 0,0-2 0,0-1 0,0-3 0,0-3 0,0-1 0,0-1 0,0 2 0,0 1 0,0 2 0,1-3 0,1 0 0,3 4 0,1 6 0,2 4 0,0-1 0,-2-6 0,-2-7 0,-2-5 0,-1-20 0,0-1 0,-3-18 0,-1 5 0,-3-1 0,0-2 0,3-5 0,1-15 0,2-17 0,0-10 0,2-3 0,3 12 0,3 17 0,3 14 0,1 8 0,0-1 0,4-3 0,2 1 0,-1 5 0,-2 9 0,-5 12 0,-2 7 0,-1 4 0,1 7 0,1 6 0,2 5 0,-1 3 0,-2-4 0,0-1 0,-1-1 0,2 3 0,3 7 0,2 6 0,1 6 0,-1 1 0,-1 1 0,-3-4 0,-2-6 0,-3-3 0,0-3 0,0-3 0,2-1 0,-1-2 0,1-2 0,-1 1 0,0 0 0,1 2 0,0 2 0,0-1 0,-3-3 0,0-2 0,-2-4 0,-1 0 0,0 0 0,0-1 0,0 2 0,0 0 0,-1 0 0,0-1 0,0-1 0,0-1 0,0 0 0,0 0 0,0-1 0,0-1 0,0-2 0,0 2 0,0 0 0,0 2 0,-1 2 0,0 0 0,0-2 0,0 0 0,0-1 0,1 0 0,0 2 0,0 0 0,0-3 0,-1-23 0,-1 6 0,-2-21 0,-3 5 0,-4-8 0,-7-21 0,-6-22 0,10 29 0,1-2 0,0-3 0,2-1 0,1 2 0,2 2 0,-4-33 0,7 20 0,3 14 0,1 4 0,1-7 0,1-2 0,4 2 0,2 13 0,1 15 0,-1 13 0,-3 7 0,3 3 0,7 2 0,9 0 0,9 1 0,3 2 0,-5 7 0,-6 6 0,-7 8 0,-4 5 0,-1 3 0,0 2 0,-1-1 0,0-3 0,-1-4 0,-4-1 0,-1 0 0,-1 4 0,0 5 0,2 0 0,-2 0 0,0-5 0,-1-6 0,-2-4 0,0-2 0,-1-2 0,0 2 0,0 1 0,0-4 0,1-2 0,0-3 0,0-2 0,2 1 0,-1 7 0,2 4 0,0 2 0,-1-2 0,0-4 0,-1-5 0,0-4 0,-1 0 0,0 0 0,1 2 0,1 1 0,-1-1 0,1-3 0,-1-1 0,-1 3 0,2 3 0,1 6 0,1-1 0,1-2 0,-2-3 0,0-2 0,-1 0 0,0-1 0,0-1 0,2 2 0,0-3 0,-22-29 0,3 4 0,-25-35 0,-1-4 0,-1-10 0,-7-16 0,8-4 0,20 41 0,3-3 0,1-5 0,3 0 0,3-1 0,2 0 0,1 0 0,3 2 0,2 3 0,0 2 0,0-33 0,2 16 0,0 20 0,0 13 0,0 9 0,0 5 0,0 6 0,1 6 0,2 5 0,5 1 0,5 3 0,4 2 0,0 1 0,1 6 0,2 6 0,4 7 0,1 2 0,2-2 0,-3-4 0,-4-5 0,-2-5 0,-1-1 0,2-1 0,6 3 0,4 4 0,2 2 0,-3 1 0,-7-3 0,-8-5 0,-6-2 0,-2-2 0,-1 0 0,2 0 0,-1 0 0,-1-1 0,1 0 0,1 1 0,0 2 0,2 1 0,0 0 0,-3-1 0,0-1 0,0 0 0,3 2 0,4 2 0,7 1 0,3 1 0,-1 0 0,-4-2 0,-4-3 0,-4-1 0,-4-2 0,0 1 0,-2 0 0,0 2 0,0 1 0,-1 1 0,0-2 0,0 0 0,1 2 0,2 2 0,1 1 0,1 0 0,0-3 0,-2-3 0,-3-1 0,-22-6 0,4-3 0,-17-4 0,5-2 0,0-2 0,0 2 0,4 0 0,3-1 0,-5-2 0,-4-3 0,-3-2 0,-2 0 0,1 2 0,2 2 0,2 1 0,1 1 0,-1 0 0,-2 1 0,0 1 0,0 0 0,2-1 0,1 0 0,3-2 0,1 2 0,0-2 0,2 1 0,1 0 0,2 0 0,4 3 0,2 1 0,3 1 0,2 2 0,-1-1 0,2 2 0,1 0 0,2 1 0,1 0 0,0 0 0,-2-3 0,0-1 0,1 0 0,2 1 0,1 0 0,2-1 0,0-3 0,0-3 0,-1-1 0,-1 1 0,1 2 0,0 2 0,1-2 0,0-3 0,0-4 0,0-3 0,0 1 0,0 2 0,0 3 0,0 3 0,0 2 0,0 0 0,0 0 0,0 1 0,-1 3 0,-1 2 0,-5 3 0,2 3 0,-4 3 0,1 5 0,-4 3 0,-5 2 0,0-3 0,2-3 0,3-4 0,5-5 0,2-5 0,2-6 0,1-2 0,1 0 0,1 4 0,0 3 0,0 0 0,0-4 0,0-3 0,0-2 0,3 2 0,5 4 0,12 2 0,3 2 0,12-2 0,1 2 0,-7 0 0,-1 2 0,-16 2 0,-5 0 0,0-1 0,-1 1 0,3 1 0,-1 0 0,-2 0 0,0 0 0,0 0 0,3 0 0,2 0 0,0 0 0,-2 1 0,-2 1 0,-2 2 0,-1 2 0,3 2 0,2 3 0,0 2 0,-2 1 0,-1-3 0,-3-3 0,0-3 0,-1-1 0,2 1 0,0 3 0,1 0 0,-1 0 0,0-2 0,-2-1 0,1-1 0,2 2 0,2 4 0,1 3 0,0 3 0,-3-2 0,-1-2 0,-3-2 0,-14 7 0,-20 6 0,-18 9 0,-9 0 0,8-8 0,16-7 0,15-8 0,12-4 0,5-2 0,0 0 0,-1 5 0,-4 7 0,-2 6 0,-1 5 0,1 1 0,2 2 0,0 0 0,0-1 0,0 2 0,0 4 0,-1 3 0,0 2 0,2-5 0,3-9 0,2-9 0,2-10 0,3-27 0,2-2 0,5-38 0,4 4 0,4-11 0,-1 10 0,-1 16 0,-4 17 0,-6 15 0,-3 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01.0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608 0 24575,'-46'32'0,"6"-4"0,9 2 0,4 0 0,3 0 0,4-1 0,2-6 0,-2 1 0,-5 1 0,-4-2 0,2-3 0,3-3 0,7-4 0,3-3 0,5-1 0,1-2 0,3 0 0,1-1 0,2 0 0,0-2 0,-2 2 0,1-2 0,-4 1 0,1 1 0,-1-2 0,2 0 0,2-1 0,0 2 0,1-1 0,-2 4 0,0-1 0,0 0 0,1-2 0,-1-2 0,-1 0 0,1 1 0,0-1 0,2 2 0,-2 2 0,1-2 0,-3 3 0,0-1 0,-3 1 0,1-1 0,2-1 0,1-2 0,0-2 0,-1 2 0,0 2 0,-3 1 0,1-1 0,1 0 0,1-2 0,2 0 0,0-2 0,-2 3 0,0 0 0,-3 2 0,1-1 0,2 0 0,2-2 0,17-12 0,1-1 0,23-16 0,-2 0 0,8-7 0,0-1 0,-1 3 0,-1 4 0,-1 2 0,0 3 0,1 1 0,-3 1 0,-3 4 0,-8 2 0,-7 5 0,-6 3 0,-4 2 0,-3 1 0,1-1 0,0 0 0,1 1 0,-1 1 0,0 3 0,-4 7 0,-3 8 0,-4 6 0,-4 2 0,-4-1 0,-6-1 0,0-1 0,0-2 0,2-2 0,3 0 0,2 0 0,3 2 0,1-1 0,1-2 0,1-3 0,2-3 0,2-4 0,-1 0 0,1 0 0,0 0 0,0 2 0,-1 2 0,-1 1 0,0 3 0,0 1 0,0 1 0,-1-1 0,1-1 0,0-1 0,-1-2 0,-1 2 0,-2 1 0,0 2 0,0 1 0,1 1 0,1 0 0,-1 0 0,1-1 0,0 0 0,-1 0 0,-1 1 0,-2 0 0,0-2 0,-1-2 0,2-3 0,1 0 0,1 0 0,0 1 0,1 3 0,1 1 0,-1 1 0,0 0 0,0-1 0,2-1 0,-1-1 0,1-2 0,-1 0 0,1-1 0,1 0 0,0-1 0,1 1 0,0-1 0,-1 0 0,0 1 0,-1-2 0,1 1 0,0-1 0,-1-1 0,1 0 0,0-1 0,0-1 0,0 0 0,-1-2 0,0-1 0,-1 3 0,0-3 0,-1 3 0,1-3 0,0 1 0,1 1 0,1 0 0,-1-1 0,9-33 0,3 0 0,12-35 0,-1 16 0,6-10 0,4-10 0,7-10 0,6-12 0,-3 7 0,-4 10 0,-8 14 0,-7 13 0,-8 13 0,-4 8 0,-2 3 0,-1-1 0,-1 0 0,-1 1 0,-1 1 0,-1 1 0,-1 1 0,0-3 0,3-2 0,1 0 0,0 4 0,-1 4 0,-2 6 0,-2 6 0,-1 21 0,0-1 0,-1 19 0,-3 0 0,-2 1 0,0 6 0,-1-7 0,0-1 0,1-3 0,0 0 0,3 1 0,2 1 0,1 0 0,0-4 0,-1-3 0,0-4 0,-1-3 0,-1-1 0,0 1 0,-3 2 0,1 1 0,-2 0 0,1-3 0,1-3 0,0-4 0,1 0 0,0-1 0,1-1 0,1-1 0,0-1 0,0-1 0,0 1 0,1 0 0,0 1 0,1 0 0,0 0 0,0 1 0,0 0 0,0 0 0,0 0 0,0-1 0,0 0 0,0 2 0,0 1 0,0 0 0,0-2 0,1 0 0,0-1 0,0-1 0,1 1 0,-1-1 0,1 1 0,1 2 0,-1-1 0,0 0 0,-1-2 0,0 0 0,0 0 0,1 1 0,1 0 0,-1-1 0,-1 0 0,0-1 0,-1-1 0,0-1 0,0 0 0,0-1 0,0 0 0,0 1 0,0 1 0,0 1 0,0-2 0,0 1 0,0 0 0,0 0 0,0 0 0,0 1 0,0 0 0,0-1 0,0 0 0,0-1 0,0 1 0,0 1 0,0 1 0,0 0 0,0-1 0,0-1 0,0 0 0,0-1 0,0 0 0,-1-38 0,-2 0 0,-1-37 0,0 21 0,1-5 0,2-2 0,1-3 0,2-11 0,5 7 0,7 2 0,4 1 0,3 5 0,0 4 0,0 6 0,-2 5 0,-1 2 0,-2 1 0,-2-2 0,-2-2 0,-1 1 0,-2 5 0,-2 6 0,0 3 0,-1-1 0,3-5 0,2-6 0,1-5 0,1 4 0,-2 8 0,-3 14 0,-5 17 0,-1 19 0,-1 7 0,-1 15 0,0 9 0,0 8 0,0 11 0,0-2 0,2-2 0,1-7 0,2-5 0,0-9 0,0-7 0,-3-5 0,0-3 0,-2-3 0,0-1 0,0 0 0,0-2 0,0 1 0,0-3 0,0-2 0,0-1 0,0-3 0,0 0 0,0-2 0,0 0 0,0 0 0,0-2 0,0 0 0,0-2 0,0 1 0,0 0 0,1 0 0,1 1 0,0 0 0,1-1 0,0-1 0,-1-1 0,1-1 0,0-1 0,-1 1 0,-1 0 0,0-1 0,-1 0 0,0-2 0,0 1 0,0 0 0,0 1 0,0 0 0,0-2 0,0 1 0,0-2 0,0 2 0,0 1 0,0-1 0,0 1 0,0-2 0,0 1 0,0 1 0,0 1 0,0-3 0,-2-19 0,-1-2 0,-5-19 0,-2-5 0,-3 0 0,0-5 0,3 1 0,2-11 0,2-26 0,3 30 0,0-1 0,2-5 0,-1 1 0,1 2 0,1 1 0,1-31 0,6 14 0,7 13 0,5 5 0,5-1 0,-2 5 0,-2 8 0,-5 11 0,-5 13 0,-6 8 0,-2 2 0,0-1 0,0-1 0,0-1 0,0 1 0,-1-2 0,0-5 0,0-4 0,0-5 0,2-2 0,-1 1 0,-1 4 0,0 6 0,-1 6 0,0 3 0,1 2 0,7 38 0,0 1 0,7 35 0,-4-8 0,1 0 0,2-3 0,1-4 0,0-1 0,-1-1 0,-1-1 0,-1-1 0,-2-2 0,-3-4 0,-4-5 0,-2-7 0,-1-7 0,0-5 0,0-2 0,0-2 0,0 0 0,0 0 0,0 2 0,0 1 0,0-1 0,0-2 0,0-4 0,0-2 0,0-3 0,0 1 0,0 1 0,0 2 0,0 2 0,0-1 0,0-1 0,0-2 0,0-2 0,0 1 0,0 1 0,0 3 0,0 1 0,0-1 0,0 1 0,0-1 0,0-2 0,1 0 0,0-2 0,0-2 0,0-1 0,0-2 0,4 1 0,-1 1 0,3 1 0,-2 1 0,0 0 0,-1-1 0,-1-2 0,-1-1 0,0-23 0,-1-7 0,-4-30 0,0 9 0,-3-9 0,-2-3 0,1 2 0,-1-10 0,2 9 0,0 1 0,0-4 0,1-2 0,-1 2 0,2 6 0,0 11 0,2 14 0,0 11 0,0 10 0,1 4 0,-3-1 0,-1-4 0,-2-9 0,-2-6 0,0-3 0,0 2 0,2 4 0,0 3 0,1 0 0,-2-4 0,0-3 0,1-1 0,1 4 0,2 6 0,1 6 0,1 2 0,0-2 0,-1-2 0,-1-1 0,0 1 0,-1 5 0,1 5 0,-4 0 0,-4 1 0,-3-3 0,-2-5 0,1-3 0,1-3 0,3-1 0,2 1 0,2 2 0,2 1 0,1 3 0,2 3 0,0 4 0,-5 0 0,1 0 0,-4 0 0,1 0 0,-1 1 0,-5 1 0,-3 1 0,-3 3 0,-1 6 0,3 6 0,5 5 0,6 1 0,4-2 0,2-4 0,2-4 0,0-4 0,1-2 0,4-1 0,1-2 0,3 0 0,0-2 0,3-3 0,5-4 0,2-4 0,-2-1 0,-2 3 0,-3 2 0,0 3 0,0 1 0,-3 1 0,-3 0 0,-1-1 0,0 2 0,6-1 0,3 2 0,1 0 0,0 0 0,-5 0 0,-1 0 0,1-3 0,4 0 0,1 0 0,-1 1 0,-3 1 0,-4 1 0,-3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16.3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95 42 24575,'0'27'0,"0"9"0,0 7 0,0 7 0,0-6 0,0-4 0,0-2 0,0 1 0,0 7 0,0-2 0,0-3 0,0-1 0,0-2 0,0-3 0,0-1 0,0-3 0,0-3 0,0-3 0,0 0 0,0-1 0,0-3 0,0-2 0,0-2 0,0 0 0,-2 0 0,-1-1 0,0 0 0,0 0 0,2 0 0,1 1 0,0 0 0,-1 0 0,-1 0 0,-1 0 0,0-1 0,-1-1 0,0-2 0,0-2 0,1 1 0,0-1 0,0 3 0,-2 0 0,-1 3 0,0 1 0,-2 2 0,1 0 0,-1-2 0,2-2 0,2-4 0,2-2 0,1-1 0,1-1 0,0 1 0,0 2 0,0-1 0,0-1 0,0-1 0,0-1 0,0-3 0,5-23 0,0 0 0,5-24 0,1-4 0,3-6 0,4-20 0,3-8 0,6-13 0,2-1 0,0 6 0,-2 15 0,-7 18 0,-3 14 0,-3 9 0,0 4 0,2-3 0,1-2 0,-2 0 0,-1 5 0,-4 5 0,-5 7 0,-2 2 0,-2 1 0,-1 1 0,0 1 0,0 4 0,-9 19 0,-4 14 0,-8 22 0,1 9 0,3 4 0,6-1 0,7-2 0,3-4 0,1-1 0,0-1 0,-1 0 0,-2 1 0,0-2 0,1-4 0,1-6 0,1-4 0,0-4 0,0-1 0,0 0 0,0 1 0,0 0 0,0-4 0,0-4 0,0-5 0,0-4 0,0-4 0,0-3 0,0 0 0,0-2 0,0-1 0,0 1 0,0 0 0,0 3 0,0 0 0,0 1 0,0 0 0,0 0 0,0-1 0,0 1 0,2 0 0,0-1 0,1-1 0,0-3 0,0 0 0,1-1 0,0-1 0,0 0 0,1 1 0,-2-1 0,0 3 0,-3-1 0,0 2 0,1 1 0,0-1 0,0 1 0,0-1 0,-1-2 0,1 1 0,2-1 0,-1 1 0,1 1 0,-2 2 0,0 4 0,-1 0 0,0 2 0,0-3 0,0-2 0,0-2 0,1-29 0,0-30 0,-5-38 0,-3 3 0,-7-4 0,3 37 0,0-1 0,1-5 0,0-3 0,0-9 0,2-1 0,3 9 0,2 2 0,1-32 0,3 27 0,2 20 0,1 16 0,0 12 0,-1 6 0,-2 4 0,-1 1 0,1-2 0,1-3 0,0-5 0,0-1 0,0 1 0,-2 4 0,0-1 0,0-4 0,-2-9 0,1-14 0,0-6 0,0 0 0,1 10 0,0 12 0,0 11 0,0 6 0,2 6 0,8 10 0,-2 10 0,7 15 0,-4 7 0,2 3 0,3-2 0,5 1 0,3 6 0,2 5 0,-3 6 0,-5-2 0,-6-9 0,-3-11 0,-1-12 0,-1-7 0,0-4 0,0-1 0,-2 0 0,-3-1 0,-1-1 0,1 5 0,5 7 0,2 1 0,5 5 0,1-1 0,-4 0 0,1 2 0,-6-2 0,-3 1 0,0 3 0,0 3 0,2 0 0,-1-6 0,0-6 0,-1-8 0,-2-5 0,1-3 0,0 2 0,-1 4 0,0 2 0,0-1 0,-1-1 0,1-4 0,0-1 0,0 3 0,1 6 0,-1 5 0,1 6 0,1 1 0,-1-3 0,0-2 0,-1-2 0,0-1 0,-1 0 0,0 2 0,0-1 0,0-1 0,1-1 0,0-4 0,1-1 0,0-2 0,0-1 0,0-1 0,0-2 0,0 0 0,-1-3 0,-1-2 0,0-17 0,0-4 0,0-28 0,0-25 0,0-8 0,-1 25 0,0-3 0,-1-7 0,0-1 0,-2-5 0,-1-2 0,-2-17 0,-1 0 0,-1 9 0,0 2 0,1 5 0,0 3 0,3 13 0,1 4 0,-1-22 0,2 22 0,2 21 0,0 13 0,1 10 0,1 6 0,10 17 0,-1 4 0,11 21 0,-6 5 0,1 14 0,-4 1 0,0-3 0,-2-9 0,1-9 0,2-3 0,0-3 0,0 1 0,-1-2 0,-1-4 0,-2-2 0,0-4 0,0 2 0,0 1 0,-1 3 0,0 0 0,-2-2 0,1-4 0,1-3 0,0-4 0,0 0 0,0 1 0,1 0 0,1 1 0,-1 0 0,1 0 0,-1-1 0,-2-1 0,0-2 0,-2-2 0,0 0 0,1 1 0,1 1 0,0-1 0,-1 0 0,0-1 0,-2-1 0,1 0 0,0-1 0,0 0 0,-1-3 0,-1-1 0,-1 0 0,1 0 0,0 2 0,0 2 0,1 1 0,-1 0 0,0-1 0,-1-2 0,-1-3 0,0 1 0,0 0 0,-1 0 0,0 1 0,0 1 0,0-1 0,0 1 0,-2-22 0,-6-9 0,-8-34 0,-3 4 0,-10-21 0,-4-13 0,-1-1 0,15 39 0,0 1 0,-13-32 0,2 3 0,4-5 0,9-1 0,8 0 0,7 8 0,2 11 0,0 13 0,0 15 0,0 12 0,0 7 0,0 2 0,0 0 0,0 1 0,-1 2 0,0 4 0,0 2 0,1 0 0,0-1 0,-1-1 0,0 0 0,0 1 0,-1 1 0,1 1 0,-1 1 0,0 1 0,-1-4 0,2-1 0,0 2 0,13 23 0,-1-2 0,15 26 0,-4-14 0,4 3 0,-2-6 0,0-3 0,0-3 0,-1-1 0,-2 0 0,-2 0 0,-3 1 0,-3-2 0,-3-2 0,-1-1 0,0-2 0,-2 0 0,1-1 0,-1-1 0,-1 0 0,-1-1 0,-1 1 0,0 0 0,0-1 0,0 2 0,0 0 0,0 0 0,1 0 0,1-1 0,1 1 0,1 0 0,0 1 0,2-1 0,2 1 0,-1 0 0,-1-1 0,-1-3 0,-2-1 0,1-1 0,0 1 0,0 1 0,-1 1 0,1 0 0,-1-2 0,-1-1 0,-2-1 0,1 1 0,-1 1 0,0 0 0,-1 0 0,0-1 0,-17-10 0,0 0 0,-23-14 0,-12-6 0,-19-6 0,-19-7 0,-4 0 0,3 0 0,11 0 0,13 2 0,14 5 0,13 6 0,12 4 0,9 6 0,4 0 0,3 2 0,2 1 0,1 0 0,1 1 0,1 2 0,-1 0 0,0 0 0,0-1 0,-1-1 0,-2-3 0,-1 1 0,-1 0 0,2 4 0,2 5 0,1 1 0,-2 3 0,-5 0 0,-7 2 0,-1 0 0,3 1 0,9 0 0,31-8 0,-5 2 0,31-7 0,-12 4 0,10 1 0,0-1 0,-5 2 0,-8-1 0,-11 2 0,-9 2 0,-7 1 0,-25 7 0,-3 3 0,-26 8 0,-13 5 0,-1-2 0,-1-1 0,20-10 0,20-5 0,11-4 0,7 0 0,3-1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38.3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183 51 24575,'-31'33'0,"1"3"0,10 6 0,6 7 0,6-6 0,5 1 0,3 1 0,0-4 0,0 4 0,0-9 0,-2-6 0,-2-2 0,-1-4 0,0-4 0,2-5 0,1-3 0,2-3 0,0-2 0,0 1 0,0 2 0,0 1 0,1 1 0,1 1 0,2 1 0,0 4 0,0 4 0,-1 5 0,-2 5 0,0 2 0,0 2 0,2-1 0,1 0 0,1 0 0,1 1 0,2 3 0,0 2 0,1 1 0,0-1 0,-1-4 0,0-3 0,-1-3 0,1 2 0,0 3 0,2 4 0,0 3 0,0-1 0,0 1 0,2-3 0,-1 1 0,1-1 0,-1 1 0,-1 0 0,0-1 0,0 1 0,0-1 0,-3 1 0,0 1 0,-2 1 0,-1 2 0,-2 2 0,-1 1 0,-1 4 0,0 0 0,0 2 0,0 3 0,0 7 0,0 4 0,0 0 0,0-3 0,0-10 0,-3-6 0,-2-13 0,-3-14 0,1-10 0,3 2 0,2 10 0,2 4 0,0 13 0,0 3 0,0 4 0,0 5 0,0-7 0,0-6 0,0-5 0,-1-2 0,0-3 0,-1-4 0,-2-4 0,0-5 0,-2-3 0,-1-1 0,1 2 0,0 2 0,2 1 0,2-1 0,1-1 0,1 1 0,0 4 0,0 6 0,-3 10 0,-2 9 0,-3 6 0,-3-1 0,1-8 0,2-6 0,-1-7 0,-3 0 0,-4 6 0,-3 3 0,0 3 0,1-2 0,1-8 0,2-5 0,2-7 0,3-3 0,1 0 0,1 0 0,1 2 0,2 1 0,0 3 0,1 0 0,-1 1 0,1-1 0,1-4 0,1-3 0,1-2 0,1-1 0,0 0 0,0 0 0,0 2 0,0 0 0,0 1 0,0 2 0,0 1 0,0 2 0,0 1 0,0-1 0,0-1 0,0-2 0,0 3 0,0 2 0,0 3 0,0 2 0,0 0 0,0-2 0,0-2 0,0-3 0,0-2 0,0-1 0,0-2 0,0 0 0,2-2 0,2-2 0,0-1 0,2-2 0,0 0 0,2 2 0,2 0 0,1 0 0,1-1 0,-2-3 0,0-3 0,1-1 0,4-2 0,3-1 0,0 0 0,-1 2 0,-1 2 0,0 0 0,1 0 0,1 0 0,2 1 0,1 0 0,1 1 0,0 0 0,0 1 0,0-1 0,1 0 0,1-1 0,0-3 0,1 0 0,0 0 0,-1 0 0,-1 2 0,-2 0 0,-1 2 0,1 0 0,-1 0 0,0-2 0,-2-1 0,2 0 0,3 0 0,5 0 0,0 1 0,-2 1 0,-5 0 0,-7-1 0,-5-1 0,-2 0 0,0-1 0,0 0 0,0 0 0,0-1 0,-2-1 0,-3-12 0,-1 4 0,-2-9 0,-2 6 0,-1 1 0,0-2 0,0 1 0,0 0 0,-1-2 0,-1-1 0,2 1 0,2 1 0,0-1 0,1-6 0,0-7 0,1-5 0,0-2 0,0 5 0,0 6 0,0 3 0,0 3 0,0-2 0,0-5 0,0-4 0,0-3 0,0 4 0,0 6 0,0 8 0,0 1 0,0 0 0,0-3 0,0-4 0,0 1 0,0 1 0,0 4 0,0 4 0,-1 0 0,-2-5 0,-4-5 0,-2-3 0,0 0 0,0 3 0,3 2 0,-1-1 0,0-4 0,-1-6 0,-2-6 0,1-1 0,0-2 0,0-6 0,0-10 0,1-7 0,1-5 0,3 0 0,3 4 0,1 5 0,0 8 0,0 9 0,0 7 0,0 4 0,0 3 0,0-1 0,0 3 0,0 2 0,0 3 0,0 1 0,0 0 0,1-1 0,1 1 0,1 2 0,0 1 0,-1 0 0,-1-2 0,-1-3 0,1-3 0,1-2 0,-1 3 0,0 5 0,0 5 0,0 3 0,-1-1 0,0-2 0,0-1 0,-1-1 0,-1 0 0,-1 1 0,-1 0 0,0-1 0,1-6 0,0-4 0,0-3 0,1 0 0,0 4 0,-1 4 0,-1 4 0,-1 3 0,1 0 0,-2 0 0,1-2 0,1-2 0,0 2 0,1-1 0,-1-9 0,-6-17 0,-5-25 0,-2-4 0,-1-15 0,6-3 0,5 3 0,2-4 0,4 26 0,1 17 0,0 18 0,0 13 0,-1 6 0,0 1 0,0-1 0,0-4 0,1-2 0,0-1 0,0 0 0,0-1 0,0 2 0,0-3 0,0-2 0,0-2 0,1-2 0,0 0 0,1-1 0,1-1 0,0-1 0,-1-2 0,0-1 0,0 3 0,-1 5 0,3 5 0,-1 0 0,3-2 0,1-5 0,0-1 0,-1 1 0,-2 5 0,-2 5 0,-1 2 0,0 1 0,2 1 0,1 2 0,2-3 0,-2-1 0,-1-4 0,-1-2 0,5-4 0,7-8 0,7-12 0,4-22 0,-1-7 0,-8-6 0,-7 6 0,-7 16 0,-1 11 0,0 12 0,3 6 0,2 3 0,1 2 0,0 4 0,-1 2 0,-1 3 0,0 1 0,0-1 0,-1 0 0,-1-3 0,0-2 0,-1-2 0,-2-3 0,0-1 0,0-3 0,1-3 0,1 0 0,1 0 0,-1 6 0,-2 2 0,0 3 0,0 0 0,-1 0 0,-4-1 0,-3 2 0,0 1 0,0 1 0,1 1 0,0-2 0,0-4 0,-1-3 0,1-2 0,-1 1 0,1 3 0,1 3 0,0 1 0,0 1 0,0-2 0,0-1 0,1 0 0,0-1 0,-1-1 0,0 0 0,-1-2 0,1 2 0,1 2 0,1 5 0,1 4 0,-1-1 0,-1-3 0,-1-3 0,-1-6 0,1-2 0,0 1 0,2 2 0,-1 4 0,0 2 0,-4 1 0,-4-1 0,-5-2 0,-2 0 0,0 2 0,2 1 0,3 5 0,2 3 0,1 1 0,-1 0 0,-1-2 0,-1 0 0,1 1 0,3 3 0,-1 0 0,1 2 0,-1 0 0,-2 1 0,-5 6 0,-9 13 0,-7 12 0,-4 9 0,4 0 0,8-9 0,9-10 0,10-9 0,6-5 0,7 5 0,8 10 0,7 14 0,2 12 0,-3 7 0,-5 3 0,-5-2 0,-2 4 0,0 6 0,3 4 0,2 1 0,3-3 0,-3-8 0,-4-6 0,-6-8 0,-9-7 0,-4-6 0,-3-7 0,1-9 0,7-28 0,4-39 0,13-46 0,-2 33 0,3-3 0,1-1 0,2 2 0,-1 6 0,0 5 0,3-25 0,-8 26 0,-4 21 0,-3 8 0,1 4 0,0 0 0,0 4 0,-1 2 0,-1 3 0,0-1 0,-1-1 0,0-1 0,0 3 0,0 4 0,0 1 0,-5-3 0,0-1 0,-3-3 0,2 2 0,2 4 0,0 1 0,1 1 0,18 21 0,-1 28 0,11 40 0,-11 2 0,-8 4 0,-4-9 0,-2-5 0,1 14 0,4-8 0,3 0 0,2-4 0,2-9 0,-3-11 0,-2-17 0,-3-13 0,-2-13 0,0-14 0,7-30 0,13-35 0,-4 17 0,1-3 0,3-6 0,1 0 0,-1 3 0,0 2 0,10-33 0,-12 21 0,-9 19 0,-7 14 0,-3 7 0,-1 5 0,0 4 0,0 4 0,0 2 0,0 1 0,0 0 0,0 1 0,-3 0 0,-5 14 0,-3 4 0,-2 13 0,-2 6 0,-2 14 0,-2 25 0,8-20 0,2 6 0,-2 13 0,2 5 0,1 11 0,0 2 0,2 0 0,0-1 0,1-8 0,1-3 0,2-13 0,0-5 0,-1 26 0,2-28 0,1-25 0,0-14 0,0-8 0,-2-7 0,-6-35 0,-1-4 0,-4-27 0,5 12 0,1 8 0,-1 4 0,-4 4 0,-2 3 0,-1 3 0,2 7 0,6 5 0,2 1 0,3-2 0,1-9 0,0-5 0,0 1 0,-2 5 0,1 11 0,1 8 0,-1 1 0,0-1 0,0-2 0,1 2 0,-1 1 0,1 3 0,-1-1 0,1 1 0,-4 33 0,1 28 0,1-2 0,1 6 0,0-4 0,1 2 0,0 11 0,1 4 0,1 2 0,0 1 0,2-3 0,0 0 0,1 4 0,0-3 0,1-16 0,-1-4 0,4 32 0,-1-16 0,-1-10 0,1-6 0,-1-2 0,-3-6 0,0-11 0,-3-10 0,0-7 0,0-3 0,0 4 0,0 2 0,0 0 0,0-3 0,0-9 0,-1-7 0,-2 27 0,-2 9 0,0 22 0,-2 11 0,0 6 0,-2 8 0,5-36 0,0 0 0,-4 36 0,-1-5 0,-2-8 0,-3-9 0,1-7 0,3-10 0,3-10 0,2-5 0,-1-3 0,-4 0 0,-8 5 0,-6 4 0,-4 0 0,5-5 0,6-6 0,7-8 0,3-3 0,-1 2 0,0 2 0,-3 4 0,2 1 0,1 1 0,2-1 0,1 2 0,0 0 0,0 0 0,-1 1 0,1-3 0,1 0 0,2 0 0,1-3 0,1-3 0,0-4 0,0-4 0,0-1 0,1 1 0,1 4 0,2 1 0,0 1 0,0-3 0,-2-3 0,0-3 0,1-1 0,2 2 0,1 4 0,1 2 0,1 0 0,-1-2 0,-3-3 0,-1-5 0,5-16 0,6-20 0,9-20 0,5-23 0,1-10 0,-5 0 0,-6 2 0,-5 8 0,-3 10 0,-2 8 0,-2 13 0,-1 10 0,0 7 0,1 4 0,0 4 0,-1 4 0,-1 2 0,0 1 0,-2-2 0,0-7 0,2-8 0,2-7 0,1-2 0,1 1 0,1 1 0,1 2 0,1-3 0,1 0 0,0 2 0,-2 7 0,-1 8 0,-4 7 0,-1 2 0,-1-4 0,2-4 0,1-3 0,0 1 0,-2 4 0,-2 4 0,-1 2 0,-1 0 0,0-1 0,0 2 0,0 6 0,-4 17 0,-5 24 0,-8 28 0,5-19 0,0 4 0,-2 10 0,-1 4 0,0 8 0,2 2 0,0 5 0,2-1 0,2-1 0,3-1 0,1-6 0,2-2 0,2-8 0,1-1 0,0-9 0,1-1 0,4 36 0,4-12 0,1-16 0,-1-17 0,-1-16 0,-3-13 0,0-9 0,-1-13 0,3-22 0,1-30 0,3-29 0,-4 38 0,1 1 0,0 0 0,0 2 0,7-32 0,-2 27 0,-4 18 0,-5 11 0,-2-1 0,-1-5 0,2-2 0,-1 4 0,1 10 0,-1 11 0,-1 10 0,0 13 0,1 17 0,0 14 0,2 8 0,1 2 0,2-3 0,1-1 0,0 4 0,0 3 0,-1 1 0,-1-6 0,-1-13 0,-3-14 0,0-11 0,-1-8 0,0-5 0,0-26 0,0-5 0,-1-26 0,0 7 0,0 6 0,0 10 0,0 16 0,0 14 0,0 16 0,0 19 0,0 12 0,0 8 0,0-2 0,0-7 0,0-10 0,0-9 0,0-9 0,0-5 0,0-3 0,0 0 0,0 0 0,-1-1 0,-2 0 0,-1 0 0,-2 2 0,0-1 0,2-4 0,-1-18 0,-4 4 0,-5-10 0,0 14 0,-2 0 0,3 3 0,2 1 0,0 1 0,4 1 0,-1 1 0,-4 6 0,-5 8 0,-4 5 0,0 1 0,3-5 0,7-6 0,4-5 0,2-3 0,1-1 0,-2 0 0,-2 2 0,-2 1 0,0 2 0,3-2 0,1 0 0,2-1 0,1 1 0,-2 3 0,-2 3 0,-2 3 0,-3-1 0,2-2 0,1-3 0,2-1 0,4 0 0,1 3 0,1 0 0,-1 0 0,0 0 0,0-2 0,-1 1 0,3-3 0,-1 0 0,1 1 0,0 0 0,0 3 0,0-1 0,0-1 0,0-1 0,1 1 0,2 0 0,1 0 0,1-1 0,1-1 0,0-2 0,0-1 0,1 1 0,1 0 0,1 0 0,1 1 0,0-1 0,-1 0 0,-1 0 0,-1 0 0,0 1 0,0 1 0,3 1 0,0 1 0,2 1 0,0 0 0,-1-1 0,-3-1 0,0-1 0,1 0 0,1 1 0,1 2 0,0-1 0,-1 0 0,-2-1 0,-2-2 0,-1-1 0,-1 0 0,2 1 0,2 1 0,0-2 0,2 0 0,1-3 0,2 0 0,1 0 0,2 0 0,1 0 0,-1 0 0,-1 0 0,-1 0 0,-1 0 0,-3 0 0,-3 0 0,-1 0 0,-2 0 0,1 0 0,2 0 0,0 0 0,1-2 0,-1-1 0,1-2 0,-1 1 0,-2 1 0,-1-1 0,-1-1 0,0-2 0,1-1 0,-1 1 0,-1 1 0,-2 1 0,0 0 0,0 0 0,0-3 0,0-1 0,0-1 0,0 0 0,0 3 0,0 3 0,-3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1:57.1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205 30 24575,'-3'46'0,"-3"9"0,-5 6 0,-3 5 0,4-15 0,2-8 0,4-6 0,1-5 0,2 3 0,1-6 0,0-2 0,0-1 0,-1-3 0,-1-5 0,0-6 0,0-4 0,1-2 0,1-1 0,0 1 0,0 1 0,0 1 0,0-1 0,0 3 0,0 2 0,-1 3 0,0 2 0,-1-2 0,0-1 0,1-4 0,-1 0 0,1 1 0,0 1 0,-1 1 0,1-3 0,0-1 0,0 0 0,1 2 0,1 5 0,2 6 0,3 5 0,1 1 0,3 0 0,-2-1 0,0-3 0,-2 0 0,1 4 0,0 5 0,1 8 0,1 3 0,1-1 0,0-4 0,0-8 0,-1-4 0,1 0 0,-2 1 0,0 2 0,-1 1 0,-2-3 0,-2 0 0,0 0 0,0 3 0,-1 6 0,2 6 0,-1 6 0,0 0 0,-1-2 0,0-4 0,-1-6 0,-1-2 0,0-1 0,0 1 0,0 1 0,-2-1 0,0 0 0,-3-2 0,0-1 0,-1 2 0,-1-2 0,1-3 0,0-2 0,2-5 0,0-4 0,0-3 0,2-4 0,0-1 0,0-1 0,-1 1 0,0 4 0,-1 6 0,-1 3 0,-2 4 0,0 0 0,0-2 0,2-6 0,1-6 0,-1-6 0,1-2 0,-1 2 0,0 8 0,0 2 0,-1 5 0,-1 6 0,2 6 0,-1 9 0,3 1 0,0-4 0,-1-3 0,0-4 0,0-6 0,0-6 0,2-6 0,2-4 0,0-2 0,0-2 0,0 0 0,0 0 0,0 0 0,0-1 0,0-1 0,0 2 0,0-1 0,-1 7 0,-1 6 0,-1 7 0,-1 4 0,1-2 0,1-7 0,0-6 0,2-6 0,0-2 0,0 0 0,0 2 0,0 5 0,0 2 0,0 1 0,0-3 0,0-3 0,0 0 0,0 1 0,0 5 0,0 3 0,0 6 0,1 2 0,0 4 0,2 7 0,0 5 0,0 7 0,-1 3 0,-1-1 0,-1-4 0,0-6 0,0-10 0,0-10 0,-1-10 0,0-7 0,-2 2 0,-2 11 0,-2 12 0,-3 15 0,0-3 0,-1 3 0,2 0 0,3-5 0,1 1 0,4-9 0,0-2 0,0 0 0,-1-3 0,-1-5 0,0-5 0,0-5 0,1-1 0,1-1 0,0 2 0,1 4 0,0 2 0,0 3 0,0 4 0,-1 0 0,0-1 0,-1-3 0,-1-4 0,1 0 0,-1 0 0,0 0 0,1-1 0,-1-2 0,0-2 0,2 0 0,-2 2 0,1 2 0,-1 6 0,1 1 0,0-3 0,-1-2 0,2-6 0,1-3 0,0-2 0,0 2 0,0 1 0,0 2 0,0 0 0,0-1 0,0-3 0,0-2 0,0 0 0,0 0 0,2 3 0,-1 0 0,0 1 0,-1-1 0,0-2 0,1-1 0,0-2 0,0 0 0,-1 0 0,1 2 0,1-2 0,0 0 0,3-2 0,0-1 0,4-1 0,3-1 0,6 0 0,3 0 0,3 0 0,-2 0 0,-3 0 0,0-1 0,-1 0 0,1-3 0,2-1 0,1-1 0,-1-1 0,-1 0 0,-2-1 0,-1 0 0,-2-1 0,0 1 0,0 1 0,1-1 0,1 1 0,2-2 0,0-1 0,-1 1 0,-1 0 0,-2 2 0,-1 0 0,0 0 0,1-2 0,0 1 0,0-1 0,0 1 0,-2 0 0,0-1 0,0 1 0,-1 0 0,2 0 0,0 0 0,0-1 0,-2 2 0,-2 1 0,-2 0 0,-2 0 0,0-1 0,0-4 0,2-5 0,1-4 0,1-1 0,0 4 0,-1 3 0,-1 2 0,1-2 0,-2-1 0,-1-2 0,-2 1 0,-3 0 0,0 0 0,-1 0 0,0-2 0,0 0 0,0 0 0,0 2 0,0 2 0,0 2 0,0 1 0,0 3 0,0 0 0,-1-2 0,-1-1 0,-1-3 0,-1 2 0,2 3 0,0 1 0,0-2 0,0-2 0,-1-4 0,1 1 0,-1 1 0,0 2 0,-1 2 0,0 1 0,-1-1 0,1 0 0,0-5 0,2-4 0,1-2 0,-1 0 0,0 4 0,0 6 0,1 3 0,-5-3 0,-8-9 0,-1-2 0,-4-5 0,5 5 0,4 4 0,0-2 0,2 4 0,2 1 0,1 0 0,0 2 0,2 3 0,1 3 0,-1 1 0,0-1 0,0-2 0,-2-3 0,0-2 0,1-2 0,1 1 0,2 2 0,-1 3 0,0 0 0,-1-1 0,-2 0 0,0-4 0,-2-2 0,0-4 0,-1-5 0,1-6 0,0-5 0,1 0 0,0 4 0,2 8 0,1 10 0,1 7 0,0-2 0,2-15 0,-1-5 0,0-22 0,-1-11 0,0 3 0,-2 0 0,1 22 0,-1 12 0,-1 4 0,0 0 0,-1-1 0,1 1 0,1 3 0,1 5 0,1 2 0,1 1 0,-1-1 0,1-1 0,-1 0 0,-1 3 0,0 3 0,1 0 0,-1 0 0,1-1 0,1-2 0,0-2 0,0-1 0,0 1 0,0 0 0,1 1 0,0 2 0,0-1 0,0 0 0,0-1 0,0 0 0,0-9 0,0-16 0,1-3 0,1-13 0,2-3 0,2 2 0,0-4 0,-2 11 0,-2 11 0,0 6 0,-1 1 0,3-2 0,2 1 0,3 0 0,-1 3 0,-1 4 0,0 4 0,-2-1 0,1-2 0,-1-5 0,-1-6 0,0-2 0,-1-2 0,2 2 0,2 5 0,2 3 0,0 5 0,-2 5 0,-2 2 0,-2-11 0,-2-5 0,3-14 0,3-14 0,3-5 0,1-11 0,-3 10 0,-3 13 0,-1 15 0,-1 9 0,2 7 0,0 2 0,0 2 0,0 0 0,1-1 0,-1-2 0,2-3 0,0-6 0,2-3 0,2 0 0,-1 3 0,0 5 0,-1 4 0,-4 5 0,0 4 0,-1 1 0,1-1 0,1-3 0,0 0 0,-1 1 0,-1 2 0,-2 4 0,-1 1 0,1 0 0,-1-5 0,2-3 0,2-5 0,-1 0 0,2 1 0,-2 2 0,-1 2 0,0-4 0,1-4 0,2-8 0,0-5 0,1-2 0,0 2 0,-2 5 0,-2 4 0,-2 2 0,-1 0 0,0-4 0,0-3 0,0-2 0,0 3 0,0 5 0,0 1 0,-3 1 0,-3-3 0,-5-5 0,-2-2 0,-2 0 0,2 4 0,0 6 0,2 6 0,-1 2 0,0 3 0,1 2 0,1 2 0,1 1 0,0-1 0,-1 0 0,-1-1 0,-1-1 0,-1 1 0,-1-1 0,-1 1 0,-2 0 0,-3-1 0,1 1 0,-1-1 0,3 1 0,1 2 0,1 0 0,-1 2 0,-1 1 0,1 0 0,1 1 0,3 1 0,3 0 0,0 1 0,1 0 0,0 0 0,-4 2 0,-3 2 0,-1 2 0,-1 4 0,3-1 0,5-1 0,2-1 0,4-3 0,2-1 0,-1 7 0,2 8 0,-1 17 0,-3 9 0,-3 10 0,-1 2 0,1-2 0,4-3 0,1 2 0,2 5 0,0 7 0,0 5 0,0-5 0,0-6 0,0-14 0,-3-12 0,-5-4 0,-6 2 0,-4 2 0,1-3 0,3-7 0,5-14 0,5-17 0,7-28 0,12-27 0,9-17 0,8-4 0,-2 11 0,-7 14 0,-5 10 0,-5 8 0,-3 5 0,-1 4 0,-1 5 0,-1 7 0,-2 8 0,-1 6 0,0 4 0,1 1 0,0-2 0,1-1 0,1-5 0,1 0 0,-1 0 0,-2 2 0,-1 2 0,-2 1 0,-1-2 0,0-4 0,-1-6 0,0-5 0,0-4 0,0 1 0,0 4 0,0 7 0,2 7 0,2 6 0,3 12 0,0 15 0,-1 16 0,-3 18 0,-5 14 0,-4 13 0,-1 8 0,1 1 0,3-4 0,2-15 0,2-16 0,0-21 0,0-25 0,8-62 0,3-2 0,11-45 0,3 25 0,1 5 0,-3 10 0,-5 10 0,-5 14 0,-5 11 0,-3 7 0,-3 1 0,-1-3 0,0-3 0,0-4 0,0 0 0,-1 4 0,0 5 0,-1 3 0,0 1 0,0-1 0,0-3 0,0-1 0,0 0 0,0 4 0,0 3 0,0 1 0,-1-6 0,0 2 0,-2-4 0,0 7 0,0 53 0,-2 7 0,1-1 0,-2 5 0,-3-3 0,-2 2 0,-2 4 0,-1 2 0,-3 1 0,0 0 0,0-1 0,-1-1 0,2 0 0,0 1 0,2-3 0,1-1 0,2-2 0,1-2 0,3-5 0,0-2 0,-1 27 0,3-25 0,3-21 0,2-18 0,13-53 0,9-14 0,-4 6 0,0-2 0,18-41 0,-5 9 0,-9 15 0,-7 16 0,-7 12 0,-4 6 0,-2-1 0,0-3 0,-1-1 0,0 4 0,-1 9 0,0 8 0,-1 7 0,-4 1 0,-6 1 0,-3-1 0,-3 2 0,3 1 0,3 2 0,5 4 0,2 24 0,4 37 0,0-9 0,0 6 0,0 16 0,0 4 0,0 3 0,-1 0 0,0-5 0,0-2 0,-1-12 0,0-5 0,-3 26 0,0-29 0,1-18 0,0-11 0,2-1 0,-1 2 0,0 6 0,0 1 0,-1-3 0,-1-7 0,1-10 0,0-8 0,-2-12 0,1 14 0,-3 7 0,0 20 0,-5 22 0,-1 10 0,-2 14 0,-1 11 0,2-9 0,0-6 0,4-14 0,2-8 0,5 0 0,1 4 0,2 1 0,1-1 0,0-2 0,0-4 0,3-2 0,1 0 0,2-3 0,0-4 0,-3-5 0,-1-4 0,-1-1 0,-1 4 0,0 5 0,0 5 0,0 4 0,0 2 0,0 1 0,0-2 0,-1-3 0,-1-3 0,-3-5 0,0-1 0,0 0 0,1 1 0,3 0 0,0 1 0,1 2 0,0 0 0,0 0 0,0 0 0,0 2 0,-1 1 0,-3-3 0,-2-2 0,-3-6 0,0-4 0,-2-2 0,0-1 0,-2-2 0,-3 0 0,-2 0 0,-7-2 0,-1-4 0,6 2 0,8 12 0,9 2 0,3 18 0,-2 15 0,-5 5 0,-2 11 0,-3-19 0,3-20 0,4-17 0,4-13 0,1-3 0,0-4 0,1 0 0,1-2 0,1-3 0,2-1 0,2-2 0,4-3 0,5-6 0,9-13 0,12-18 0,6-11 0,3-5 0,-7 6 0,-10 12 0,-7 11 0,-4 9 0,1 1 0,3-2 0,2 0 0,0 0 0,-4 5 0,-1 4 0,-1 3 0,2 3 0,5 1 0,3 1 0,4 1 0,1 0 0,-4 0 0,-5-1 0,-6-2 0,-5-1 0,-5-2 0,-5-1 0,-1-1 0,-2-3 0,0-4 0,-2-4 0,-5-2 0,-5-2 0,-5 1 0,-3-2 0,-3-4 0,-4-6 0,0-8 0,5-6 0,5 1 0,7 4 0,3 9 0,1 8 0,0 0 0,-3-4 0,1-7 0,2-2 0,1 3 0,3 7 0,0 7 0,-2 2 0,-1-1 0,-2-3 0,-1-1 0,1 3 0,1 6 0,1 6 0,1 6 0,3 30 0,-1 22 0,2 36 0,0 7 0,0-5 0,0-18 0,0-12 0,-1-9 0,-3-1 0,-3 4 0,-4 0 0,-1-3 0,1-10 0,3-13 0,3-9 0,2-7 0,1-2 0,-2 2 0,-1 2 0,0 1 0,1 0 0,0-5 0,1-1 0,-2-3 0,-4 0 0,-1 0 0,0 0 0,4-1 0,2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2:52.4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80 304 24575,'-5'64'0,"-7"27"0,4-32 0,-1 4 0,-1 6 0,0 2 0,2 1 0,2-2 0,1-7 0,2-3 0,1-6 0,1-2 0,0 41 0,1-10 0,0 2 0,0 4 0,3-1 0,4-3 0,4-8 0,1-12 0,1-7 0,0-8 0,0-3 0,3-1 0,4-2 0,1-2 0,-1-4 0,-2-4 0,-3-2 0,-2 1 0,0 3 0,1 3 0,-1 4 0,1 0 0,0-1 0,-2 0 0,-1-5 0,-1-2 0,0-3 0,1-4 0,0-2 0,1-1 0,0 0 0,1-2 0,-2 0 0,0-2 0,-2 0 0,-2-1 0,0-2 0,-1 1 0,1 1 0,2 1 0,1 1 0,1 2 0,0 0 0,0 1 0,-1-2 0,0-1 0,1-3 0,-1 1 0,2 0 0,0-1 0,1 1 0,2-2 0,2-1 0,-1-1 0,-2-1 0,0 0 0,-1 2 0,0 1 0,0 1 0,0 1 0,-2-2 0,1-3 0,0-2 0,1-2 0,1-1 0,2-2 0,0-2 0,2-3 0,0-1 0,2-1 0,0-1 0,0 0 0,-2 0 0,2-3 0,1-5 0,3-6 0,0-7 0,1-4 0,0-1 0,0-4 0,-1-2 0,-1 1 0,-3 1 0,-3 4 0,-2 0 0,-2-1 0,0-1 0,0-3 0,-2-1 0,0-6 0,1-6 0,1-6 0,1 1 0,0 3 0,-2 7 0,-3 9 0,-4 3 0,-3-1 0,-2-6 0,0-6 0,0-7 0,0-4 0,1-1 0,2 0 0,2 1 0,2-1 0,-1-1 0,-3 3 0,-1 5 0,-2 8 0,0 6 0,0 0 0,1-9 0,4-11 0,3-6 0,4-3 0,-3 7 0,-3 3 0,-4 5 0,-2-1 0,0-1 0,0-3 0,0-7 0,0-4 0,0-3 0,0 0 0,0 3 0,0 3 0,0 4 0,0 2 0,0 2 0,0 5 0,0 7 0,0 8 0,-2 7 0,1 1 0,-2-3 0,-2-5 0,1-3 0,-1-2 0,-1 4 0,0 5 0,-2 5 0,-1 1 0,-2 0 0,-3-4 0,-1-4 0,-2-3 0,0-1 0,1-1 0,1-1 0,-1 0 0,-1 0 0,-3 3 0,-3 2 0,-4 5 0,-3 4 0,-4 2 0,-3 2 0,-1 0 0,-1 1 0,1 0 0,1 3 0,0 3 0,-1 3 0,-1 4 0,1 2 0,3 1 0,7 0 0,4 0 0,4 2 0,-3 1 0,-6 0 0,-4 2 0,-3 0 0,4-1 0,7-2 0,7-2 0,3 1 0,0 3 0,-3 3 0,-5 3 0,-2 2 0,0 1 0,5-2 0,6-3 0,4-4 0,1 0 0,-1 2 0,-6 6 0,-4 7 0,-3 6 0,1 2 0,3-2 0,6-5 0,5-6 0,4-4 0,3-1 0,1 0 0,1 4 0,3 2 0,1 3 0,1 2 0,-2-3 0,-3 0 0,1 0 0,-2 4 0,0 11 0,1 16 0,3 18 0,4 12 0,2 2 0,2-7 0,0-11 0,-1-5 0,2-2 0,0 5 0,4 3 0,1-1 0,2-9 0,-2-18 0,-2-18 0,5-46 0,11-57 0,-10 17 0,2-6 0,4-14 0,1-3 0,1 4 0,0 2 0,-2 9 0,-1 4 0,-1 11 0,-2 3 0,-2 10 0,-1 2 0,15-33 0,-8 15 0,-7 12 0,-4 10 0,-3 10 0,-1 2 0,-1 1 0,1 1 0,-1 5 0,-3 10 0,-3 21 0,-4 33 0,-2 38 0,0-23 0,0 4 0,0 10 0,0 2 0,1-1 0,0-1 0,1-3 0,1-1 0,2-6 0,1-3 0,1-6 0,0-2 0,10 38 0,-2-14 0,0-9 0,0-2 0,0 3 0,0 2 0,0-3 0,-2-11 0,-2-15 0,-4-15 0,-1-17 0,8-38 0,19-58 0,-7 16 0,3-8 0,-8 20 0,2-2 0,-2 0 0,11-32 0,-2 4 0,-7 12 0,-3 6 0,-7 19 0,-2 4 0,1-22 0,-7 31 0,-4 18 0,-1 10 0,-1 3 0,0 3 0,-1 1 0,-1 45 0,0 3 0,-1 36 0,-1-21 0,-3-16 0,-3-16 0,-5-14 0,-3-6 0,-3-5 0,2-4 0,2-5 0,2-7 0,3-8 0,2-4 0,4-2 0,2 3 0,-1 6 0,-1 3 0,-2 8 0,0 4 0,0 8 0,-1 14 0,0 25 0,2 32 0,6-22 0,0 3 0,1 5 0,0 0 0,1 1 0,0-2 0,0 42 0,1-25 0,2-28 0,3-30 0,4-40 0,5-45 0,-5 18 0,1-3 0,2-8 0,-1-1 0,1 4 0,-2 1 0,6-35 0,-7 23 0,-10 24 0,-9 18 0,-4 12 0,-3 8 0,1 6 0,0 21 0,-1 27 0,-1 26 0,1 19 0,4-12 0,5-22 0,4-24 0,-1-25 0,-1-32 0,-3-30 0,-4-21 0,-2-6 0,-2 15 0,0 15 0,-2 9 0,-1 6 0,0 8 0,2 6 0,5 9 0,4 6 0,3 5 0,0 1 0,-1 1 0,-5 3 0,-8 6 0,-10 12 0,-6 11 0,-1 8 0,5-3 0,7-4 0,4-5 0,-2-3 0,-8 2 0,-9 5 0,-3 5 0,1 2 0,8 2 0,10 0 0,8-3 0,7-4 0,4-10 0,0-10 0,-5-15 0,-6-32 0,0-31 0,3-24 0,6-5 0,6 21 0,0 27 0,0 19 0,0 9 0,4-3 0,3-1 0,1 1 0,1 6 0,-3 4 0,-2 1 0,5-3 0,-1-1 0,7-2 0,5-2 0,1 1 0,3 0 0,-6 6 0,-4 5 0,-2 2 0,1 2 0,1 1 0,1 0 0,-3 0 0,-1 0 0,-3 0 0,2-1 0,7-1 0,9 1 0,10-2 0,7 2 0,2-1 0,-1 0 0,-5 1 0,-3 2 0,1 2 0,1 8 0,-2 6 0,-7 6 0,-6 2 0,-8-3 0,-8-3 0,-4-6 0,-2-5 0,1-4 0,9-11 0,-1-3 0,5-7 0,-6 1 0,-4 0 0,-7-1 0,-9-1 0,-17 0 0,-22 4 0,-21 7 0,-15 13 0,-6 22 0,7 22 0,48-16 0,3 4 0,-16 45 0,19 8 0,14 8 0,11-48 0,2 1 0,1 4 0,2 1 0,-1 3 0,2 0 0,0 1 0,2 0 0,3 4 0,2 0 0,4 0 0,3-1 0,1-2 0,3-1 0,0-3 0,1-2 0,11 35 0,-7-27 0,-7-22 0,-9-23 0,-2-27 0,2-43 0,0 0 0,2-9 0,5-20 0,3-4 0,3-10 0,2 1 0,-1 4 0,1 5 0,-5 14 0,-1 5 0,-6 13 0,-2 3 0,1-31 0,-9 13 0,-4 13 0,-1 15 0,-1 16 0,1 23 0,-1 44 0,1 5 0,0 8 0,-3 24 0,0 6 0,0 10 0,-1 0 0,0-2 0,0-4 0,2-16 0,0-7 0,-3 23 0,0-36 0,-3-36 0,-5-31 0,-3-40 0,11 2 0,2-8 0,2-21 0,3-5 0,1-8 0,1-2 0,1-2 0,0 3 0,-1 8 0,-1 4 0,-4 12 0,-3 5 0,-3 9 0,-4 4 0,-20-17 0,0 31 0,8 48 0,12 55 0,9-8 0,4 7 0,0 13 0,2 2 0,2 1 0,2 0 0,3-7 0,2-3 0,5-8 0,4-2 0,3-2 0,3-4 0,1-4 0,1-4 0,23 35 0,-9-24 0,-11-24 0,-10-37 0,-8-65 0,-8 5 0,0-8 0,-1-16 0,-1-4 0,-1-2 0,-1 2 0,-1 13 0,-1 6 0,-1 17 0,-3 6 0,-8-16 0,-5 34 0,-7 35 0,-10 56 0,15 3 0,2 10 0,0 19 0,3 7 0,7-29 0,1 1 0,2-1 0,-1 25 0,3-7 0,3-23 0,1-7 0,1 15 0,-2-44 0,-5-41 0,-5-41 0,0-27 0,1-11 0,6 16 0,4 28 0,0 20 0,0 10 0,-2-1 0,-4-4 0,0-2 0,2 8 0,2 28 0,2 36 0,2 49 0,1-29 0,0 4 0,0 3 0,1 0 0,-1-3 0,0-4 0,1-11 0,-1-7 0,-1 14 0,0-34 0,-2-35 0,-5-36 0,-5-28 0,-5-22 0,8 41 0,0 0 0,-6-43 0,3 12 0,4 22 0,1 19 0,1 18 0,2 17 0,2 21 0,1 28 0,1 26 0,0 18 0,0 1 0,0-15 0,-1-22 0,-1-23 0,-7-25 0,-8-32 0,-6-29 0,-2-28 0,1-12 0,4 9 0,3 17 0,3 22 0,4 18 0,4 23 0,3 33 0,6 34 0,6 30 0,-2-39 0,2-1 0,10 33 0,-1-24 0,-4-23 0,-7-26 0,-3-26 0,-4-29 0,-3-23 0,-1-6 0,0 14 0,3 23 0,0 31 0,2 43 0,3 39 0,0-22 0,0 3 0,1 6 0,1 1 0,1-3 0,0-1 0,0-6 0,1-3 0,12 40 0,4-12 0,7-6 0,1-3 0,-3-9 0,-7-15 0,-7-15 0,-5-11 0,-2-7 0,1 0 0,1 5 0,3 7 0,2 2 0,2 1 0,0-6 0,-5-8 0,-4-15 0,-8-19 0,-5-8 0,-8-16 0,-7-9 0,-3-12 0,1-18 0,8 3 0,7 8 0,5 17 0,1 18 0,1 19 0,1 23 0,8 27 0,8 21 0,9 17 0,6 7 0,-4-6 0,-4-14 0,-7-18 0,-8-21 0,-4-39 0,-4-50 0,-1 12 0,0-7 0,0-13 0,0-3 0,0-2 0,0 2 0,0 5 0,0 4 0,0 11 0,0 4 0,1-40 0,4 27 0,1 24 0,3 21 0,1 15 0,1 33 0,4 41 0,-7-11 0,0 6 0,0 11 0,-2 3 0,-1-1 0,-1-2 0,-1-6 0,-2-4 0,-1 30 0,0-25 0,0-27 0,0-26 0,0-46 0,9-58 0,-2 29 0,2-6 0,1-9 0,1-1 0,2 3 0,-1 2 0,-2 13 0,-1 3 0,6-36 0,-4 37 0,-4 28 0,-2 19 0,-1 19 0,2 35 0,-1 43 0,-3-28 0,-1 4 0,0 7 0,-1 1 0,0-5 0,0-2 0,0 36 0,0-27 0,0-30 0,0-31 0,12-75 0,2-5 0,-4 10 0,2-2 0,7-27 0,-6 19 0,-5 18 0,-3 21 0,-1 15 0,0 14 0,2 20 0,4 31 0,0 26 0,-2 20 0,-3-6 0,-4-21 0,-1-23 0,0-25 0,0-23 0,0-28 0,2-26 0,3-21 0,4-8 0,4 4 0,2 9 0,-2 16 0,-4 17 0,-3 16 0,-4 11 0,1 4 0,3 1 0,1 1 0,0 0 0,-2 1 0,-4-1 0,1-4 0,-1-1 0,1-4 0,-1 2 0,-1 3 0,0 0 0,0 9 0,0 21 0,0 30 0,0 12 0,-6 33 0,0-39 0,-3 2 0,-1 4 0,-2 1 0,-1 8 0,-1 0 0,2-7 0,1-1 0,1-3 0,1-2 0,2-3 0,1-2 0,-4 39 0,4-15 0,2-15 0,1-13 0,0-9 0,-2-7 0,-1 3 0,0 1 0,-2 3 0,1-5 0,1-8 0,2-8 0,2-9 0,1-53 0,1 12 0,0-49 0,0 9 0,0-2 0,0-14 0,0 12 0,0 4 0,2 10 0,1 12 0,0 15 0,0 14 0,-2 13 0,-4 53 0,-3-4 0,-4 40 0,-5-7 0,-3 1 0,-3 10 0,1-11 0,3-15 0,5-20 0,4-14 0,4-9 0,2-6 0,1 0 0,1 5 0,0-1 0,-1 4 0,0 1 0,-1-3 0,1 0 0,0-5 0,1-3 0,0 1 0,0 2 0,0 4 0,0 3 0,0-1 0,0-2 0,0-5 0,0-4 0,1 1 0,2 0 0,3 0 0,1 0 0,-1-2 0,-1-1 0,-1 2 0,0-1 0,1 3 0,1 3 0,-1 2 0,-1 2 0,-2-1 0,-5-5 0,-8-3 0,-8-4 0,-6-1 0,2-1 0,5-1 0,2-2 0,1-6 0,-3-7 0,1-3 0,1-2 0,3 3 0,2 3 0,0 2 0,-2-1 0,-1 0 0,-1-1 0,3 1 0,3 5 0,1 1 0,0-2 0,-3-1 0,-1-2 0,-1 1 0,2 2 0,5 4 0,3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3:12.7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61 203 24575,'0'35'0,"-2"10"0,-2 21 0,-2 28 0,0 0 0,3-41 0,1 0 0,1 3 0,0 0 0,1-4 0,0 1 0,0 3 0,0 0 0,-3 37 0,-1-14 0,0-8 0,-1 0 0,2 2 0,-1 0 0,-1-4 0,1-6 0,2-7 0,0-4 0,2-3 0,0 0 0,0 0 0,0-2 0,0-4 0,0-4 0,0-3 0,0-3 0,0 1 0,0 1 0,0 1 0,0 3 0,0-3 0,0-2 0,0-4 0,0-4 0,0 1 0,0 0 0,0 4 0,2 3 0,1 2 0,1 1 0,2 2 0,0-2 0,0 0 0,1 1 0,-1-2 0,-1-4 0,-2-5 0,-1-6 0,1-3 0,-1-1 0,2-1 0,1 2 0,0 0 0,1 1 0,-2-1 0,1-2 0,-1 1 0,0-1 0,0 1 0,1 0 0,0-1 0,0-3 0,1-1 0,1-1 0,1-1 0,-1-1 0,1-2 0,0-1 0,3 2 0,3 0 0,2 2 0,0-4 0,-1-1 0,-2-3 0,-2-2 0,3 0 0,4 0 0,4 0 0,8-3 0,4-6 0,2-8 0,3-8 0,-3-2 0,-6 2 0,-6 2 0,-7 7 0,-5 3 0,-2 3 0,-3 4 0,-1 0 0,0-2 0,1-2 0,0-2 0,-1 1 0,-1 3 0,-1 0 0,2-4 0,6-8 0,7-10 0,5-6 0,3-1 0,-4 7 0,-7 10 0,-6 5 0,-2 0 0,0-10 0,0-9 0,1-6 0,1-2 0,-2 8 0,-2 6 0,0 4 0,2 1 0,1-8 0,4-10 0,1-10 0,2-5 0,0-2 0,0 6 0,0 9 0,-5 9 0,-1 7 0,-2 1 0,0 2 0,2-5 0,4-4 0,5-2 0,1-1 0,0 6 0,-3 6 0,-5 7 0,-4 0 0,-3-4 0,-2-7 0,1-5 0,0 3 0,-1 7 0,-2 8 0,-1 3 0,1-4 0,3-7 0,-1-8 0,2-1 0,-2 5 0,-1 9 0,-1 5 0,-1-3 0,0-10 0,0-12 0,0-4 0,0 5 0,0 11 0,0 10 0,0-7 0,1-23 0,1-5 0,5-23 0,3-10 0,2 6 0,-2-2 0,-3 26 0,-4 21 0,-2 11 0,0 5 0,-1 2 0,0 2 0,0 0 0,0 1 0,0-3 0,0-6 0,0-3 0,0-2 0,0 1 0,0 4 0,0 3 0,0 2 0,0-2 0,1-2 0,2-4 0,1 1 0,1 4 0,-1 7 0,-2 4 0,-1 1 0,1 0 0,-2-5 0,0-1 0,0 2 0,-2 2 0,-3 5 0,-10-1 0,-12-3 0,-14-4 0,-8-8 0,0-1 0,4-1 0,8 2 0,4 5 0,3 1 0,3 3 0,2 0 0,3 2 0,3 2 0,1 0 0,-2 1 0,-1-1 0,-2 0 0,-3 2 0,0 1 0,0 2 0,2 2 0,3-1 0,3-1 0,-2 1 0,-2 0 0,-7 3 0,-6 5 0,-3 5 0,2 4 0,8 0 0,7-3 0,7-3 0,1 0 0,-4 4 0,-3 3 0,-4 3 0,3-1 0,6-6 0,5-4 0,3-3 0,-3 1 0,0 1 0,-7 2 0,0 2 0,3-2 0,3 1 0,9-2 0,4-1 0,2 1 0,-1 7 0,-2 10 0,-3 13 0,-6 15 0,-5 5 0,-5-5 0,3-12 0,4-22 0,7-21 0,3-16 0,4-6 0,0 3 0,1 7 0,0 3 0,0 0 0,0-1 0,1 1 0,-1 5 0,2 5 0,3 26 0,6 41 0,-4-11 0,-1 7 0,3 21 0,-2 4 0,0 5 0,-3 0 0,-1-4 0,-2-3 0,-3-13 0,-1-6 0,-1 22 0,0-40 0,0-42 0,3-41 0,8-40 0,-1 23 0,2-3 0,4-6 0,1-1 0,3 0 0,0 2 0,-2 4 0,0 3 0,12-36 0,-8 22 0,-9 24 0,-5 16 0,-4 15 0,-4 12 0,-8 28 0,-4 10 0,-11 27 0,-9 21 0,0-2 0,-2 1 0,12-32 0,6-31 0,2-34 0,5-41 0,1-34 0,6 30 0,2-1 0,-1 2 0,2 3 0,0-29 0,0 28 0,1 23 0,-1 12 0,0 4 0,-1 2 0,1 4 0,1 0 0,6-4 0,9-7 0,7-9 0,5-3 0,-4 1 0,-5 5 0,-8 7 0,-5 5 0,-3 6 0,-2 1 0,2 2 0,7-2 0,10-1 0,6-1 0,2-1 0,-2 1 0,-5-1 0,-5-1 0,-2 0 0,-5 2 0,-5 1 0,0 3 0,-1 1 0,7 2 0,6 0 0,5 1 0,3 0 0,0-3 0,-1-1 0,-4-3 0,-4 1 0,-2 0 0,0 2 0,3 2 0,1 1 0,-2-1 0,-2 1 0,-3-1 0,-1 2 0,0 0 0,0 1 0,0 3 0,1 3 0,0 3 0,0 3 0,-2 4 0,-2 5 0,-2 6 0,-2 4 0,0 4 0,1 2 0,-3 0 0,1-2 0,-2-1 0,0 5 0,0 9 0,-1 10 0,-7 6 0,-7-3 0,-8-7 0,-2-11 0,3-8 0,6-3 0,6 2 0,2 14 0,2 13 0,-1 14 0,0 10 0,-1 2 0,0-7 0,2-14 0,2-21 0,3-18 0,0-18 0,-2-53 0,-3-23 0,2 10 0,0-3 0,-1 0 0,-1 0 0,-1 1 0,0 2 0,-8-38 0,1 23 0,2 28 0,1 17 0,3 5 0,0 1 0,2 1 0,-1 2 0,0 1 0,0-2 0,1-2 0,2-1 0,1 0 0,1-1 0,0-1 0,1-1 0,-2 0 0,0-1 0,1 2 0,1 2 0,1 5 0,0 3 0,0-1 0,4-2 0,2 0 0,3 2 0,-2 4 0,-1 3 0,-2-2 0,0-3 0,2-3 0,-1-1 0,-1 5 0,0 4 0,-1 4 0,6 4 0,-1 5 0,6 12 0,-2 21 0,0 18 0,-4 14 0,-2 4 0,-2-11 0,-1-13 0,0-14 0,-1-11 0,-1-4 0,-1-4 0,0-9 0,-4-67 0,-5-10 0,2 9 0,0-2 0,-9-26 0,3 26 0,2 25 0,-1 18 0,-3 7 0,-2 4 0,1 1 0,-1 3 0,-1 3 0,-4 3 0,-1 4 0,2 2 0,3 1 0,1-4 0,1-3 0,1-3 0,3-2 0,3-4 0,2-7 0,3-8 0,3-5 0,1-4 0,0-3 0,0-2 0,0 2 0,0 5 0,1 7 0,1 8 0,-1 4 0,0 2 0,-1-1 0,0 0 0,0 0 0,0 0 0,0 0 0,-1 1 0,-5 2 0,-6 2 0,-3 1 0,0 1 0,5-1 0,0 2 0,-3 4 0,-4 6 0,-6 6 0,-1 4 0,2-2 0,3-4 0,6-5 0,4-4 0,3-4 0,0-5 0,1-1 0,0-2 0,1 0 0,2 1 0,1 0 0,0 0 0,1-1 0,-1 0 0,-2-2 0,0 1 0,0 1 0,0 3 0,-1-1 0,-2 0 0,0-2 0,-2-1 0,1 1 0,2 3 0,20 16 0,-2 13 0,19 38 0,-11 19 0,-9-27 0,-1 3 0,0 8 0,-2 3 0,0 5 0,-1 1 0,-1 8 0,-2 4 0,0 8 0,-3 4-161,-2-30 1,-2 2 0,0-1 160,-2 0 0,-1 0 0,-1-1 0,-5 25 0,-2-5 0,0-18 0,0-6 0,-7 21 0,8-32 0,7-26 0,3-16 0,0-10 481,2-29-481,0-12 0,0-52 0,8-9 0,1 39 0,4-1 0,4 3 0,4 3 0,2 6 0,3 2 0,25-32 0,-6 13 0,-6 8 0,-7 8 0,-8 10 0,-9 12 0,-5 12 0,-3 8 0,-2 7 0,2 1 0,2 6 0,3 13 0,-2 24 0,-5 37 0,-8-23 0,-4 2 0,-4 7 0,-2 0 0,-3 1 0,-2-1 0,0-8 0,1-3 0,-8 29 0,8-26 0,9-41 0,10-51 0,18-51 0,-3 22 0,2-4 0,4-3 0,1 1 0,0 5 0,0 3 0,-3 10 0,-1 4 0,13-22 0,-4 16 0,-6 17 0,-5 12 0,-1 9 0,3 7 0,3 12 0,6 33 0,0 38 0,-17-23 0,-3 3 0,-1 3 0,-2 1 0,-3-7 0,-2-2 0,-2 27 0,-2-18 0,-3-16 0,-1-14 0,2-9 0,3-12 0,11-61 0,10-5 0,-5 5 0,2-2 0,17-33 0,-5 17 0,-10 22 0,-8 22 0,-6 14 0,-4 7 0,0-2 0,0-5 0,0-4 0,0-3 0,-1 5 0,0 5 0,-1 3 0,1-1 0,1-4 0,0-3 0,0 1 0,0 3 0,0 1 0,1-5 0,1-4 0,3-3 0,0 5 0,1 10 0,-3 27 0,-2 32 0,-7 39 0,-1-27 0,-3 6 0,-4 13 0,-3 3 0,3-21 0,-2 3 0,0 0 0,0 1 0,-1 0 0,0-1 0,-7 29 0,2-4 0,2-12 0,2-4 0,3-15 0,1-4 0,3-6 0,0-2 0,-5 40 0,6-3 0,2-3 0,3-13 0,-1-20 0,-2-21 0,-3-21 0,-2-18 0,-1-18 0,-1-14 0,4-10 0,4-12 0,8-11 0,13-15 0,-2 40 0,3 1 0,4 0 0,1 1 0,20-39 0,-6 15 0,-10 12 0,-9 0 0,-4-4 0,-4-2 0,-3 8 0,1 18 0,-2 19 0,0 13 0,1 6 0,1 1 0,0 29 0,-2 22 0,-10 43 0,-2-37 0,-4 3 0,-3 1 0,-3 0 0,-4-2 0,-1-2 0,2-8 0,0-3 0,-11 19 0,9-25 0,11-22 0,7-23 0,2-25 0,3-37 0,1 14 0,2-6 0,3-18 0,4-3 0,3-7 0,3-1 0,3 1 0,2 1 0,1 13 0,0 4 0,-4 18 0,-2 5 0,7-15 0,-11 38 0,-22 45 0,-31 61 0,5-12 0,-4 8 0,7-14 0,-1 3 0,1 0 0,0 1 0,1-1 0,2 0 0,-10 23 0,5-3 0,11-15 0,5-4 0,7-12 0,4-4 0,0 30 0,8-27 0,1-25 0,2-17 0,6-28 0,8-42 0,-4 8 0,-1-5 0,2-16 0,0-3 0,-1-2 0,0 0 0,-3 4 0,0 4 0,-2 10 0,-1 5 0,1-19 0,-4 28 0,-2 28 0,-1 72 0,0 8 0,0-8 0,0 3 0,0 30 0,-4-14 0,-7-20 0,-6-16 0,-1-13 0,1-12 0,4-14 0,2-20 0,1-24 0,-1-18 0,-1-8 0,-1 6 0,0 15 0,1 16 0,3 13 0,3 10 0,3 4 0,0 1 0,0 16 0,-1 15 0,-2 27 0,-3 15 0,-3 2 0,-1-9 0,4-12 0,2-14 0,4-4 0,1-3 0,1-4 0,1-3 0,0-7 0,0-5 0,0-10 0,0-18 0,0-2 0,0-20 0,0 4 0,-2-5 0,0 9 0,-2 12 0,-3 13 0,-1 19 0,-1 22 0,1 20 0,3 17 0,2 3 0,5-5 0,2-9 0,5-7 0,3-7 0,1-3 0,1-1 0,0 1 0,0 3 0,-1 0 0,0-5 0,-1-3 0,-3-8 0,-1-6 0,-1-6 0,-2-8 0,-1-2 0,0-2 0,0-1 0,1-1 0,1-2 0,-1-1 0,-1-5 0,1-5 0,-1-3 0,0-1 0,0 1 0,0 5 0,2 0 0,1 0 0,3 0 0,1-2 0,-1 3 0,0-2 0,3-6 0,3-8 0,3-7 0,0 1 0,-6 5 0,-6 7 0,-4 0 0,-3-6 0,0-4 0,0 0 0,0 6 0,-1 8 0,-3 6 0,-4 2 0,-4 0 0,-3-2 0,1 1 0,4 0 0,4-1 0,2 0 0,3 0 0,0-2 0,1 1 0,0-1 0,0 1 0,0 1 0,0 0 0,7 43 0,0-13 0,4 32 0,-3-31 0,-4-8 0,-3-7 0,-1-3 0,0 2 0,0 0 0,0 1 0,0 1 0,0 0 0,0 0 0,0-1 0,1-2 0,1-3 0,0-1 0,4-1 0,1 0 0,2 0 0,0 2 0,-2-1 0,-2-1 0,-1 0 0,0 0 0,-1 2 0,1 0 0,-2 0 0,1-1 0,1-2 0,3-1 0,3-1 0,0-6 0,1-1 0,2-5 0,3-4 0,0 3 0,2-4 0,-1-1 0,0-1 0,1-1 0,-3 0 0,-2 1 0,-1-1 0,2 0 0,1 2 0,1 0 0,0-1 0,-1 0 0,-2 2 0,-2 3 0,-2 4 0,-3 3 0,0-3 0,1-6 0,5-9 0,5-8 0,1 2 0,-2 4 0,-5 9 0,-5 8 0,-2 3 0,0-2 0,2-5 0,4-6 0,2-6 0,2-2 0,0 2 0,-3 6 0,-5 9 0,-3 3 0,-2 1 0,1-5 0,1-4 0,2-4 0,-1 2 0,-2 4 0,-1 3 0,-1 1 0,0-3 0,0-8 0,0-4 0,0 2 0,0 5 0,0 6 0,0 3 0,0-4 0,1-4 0,1-3 0,0 3 0,-1 4 0,-1 3 0,0-2 0,0-4 0,0-4 0,0-3 0,0-1 0,0 2 0,0 3 0,0-1 0,0-1 0,0-1 0,0-1 0,0 4 0,0 6 0,0 4 0,0 1 0,0-3 0,0-2 0,0-4 0,0-2 0,0-2 0,0-5 0,0-5 0,0-6 0,0-4 0,0 2 0,0 2 0,-1 4 0,-2 1 0,-4-3 0,-3 1 0,-4 4 0,6 13 0,1 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2:52.4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80 304 24575,'-5'64'0,"-7"27"0,4-32 0,-1 4 0,-1 6 0,0 2 0,2 1 0,2-2 0,1-7 0,2-3 0,1-6 0,1-2 0,0 41 0,1-10 0,0 2 0,0 4 0,3-1 0,4-3 0,4-8 0,1-12 0,1-7 0,0-8 0,0-3 0,3-1 0,4-2 0,1-2 0,-1-4 0,-2-4 0,-3-2 0,-2 1 0,0 3 0,1 3 0,-1 4 0,1 0 0,0-1 0,-2 0 0,-1-5 0,-1-2 0,0-3 0,1-4 0,0-2 0,1-1 0,0 0 0,1-2 0,-2 0 0,0-2 0,-2 0 0,-2-1 0,0-2 0,-1 1 0,1 1 0,2 1 0,1 1 0,1 2 0,0 0 0,0 1 0,-1-2 0,0-1 0,1-3 0,-1 1 0,2 0 0,0-1 0,1 1 0,2-2 0,2-1 0,-1-1 0,-2-1 0,0 0 0,-1 2 0,0 1 0,0 1 0,0 1 0,-2-2 0,1-3 0,0-2 0,1-2 0,1-1 0,2-2 0,0-2 0,2-3 0,0-1 0,2-1 0,0-1 0,0 0 0,-2 0 0,2-3 0,1-5 0,3-6 0,0-7 0,1-4 0,0-1 0,0-4 0,-1-2 0,-1 1 0,-3 1 0,-3 4 0,-2 0 0,-2-1 0,0-1 0,0-3 0,-2-1 0,0-6 0,1-6 0,1-6 0,1 1 0,0 3 0,-2 7 0,-3 9 0,-4 3 0,-3-1 0,-2-6 0,0-6 0,0-7 0,0-4 0,1-1 0,2 0 0,2 1 0,2-1 0,-1-1 0,-3 3 0,-1 5 0,-2 8 0,0 6 0,0 0 0,1-9 0,4-11 0,3-6 0,4-3 0,-3 7 0,-3 3 0,-4 5 0,-2-1 0,0-1 0,0-3 0,0-7 0,0-4 0,0-3 0,0 0 0,0 3 0,0 3 0,0 4 0,0 2 0,0 2 0,0 5 0,0 7 0,0 8 0,-2 7 0,1 1 0,-2-3 0,-2-5 0,1-3 0,-1-2 0,-1 4 0,0 5 0,-2 5 0,-1 1 0,-2 0 0,-3-4 0,-1-4 0,-2-3 0,0-1 0,1-1 0,1-1 0,-1 0 0,-1 0 0,-3 3 0,-3 2 0,-4 5 0,-3 4 0,-4 2 0,-3 2 0,-1 0 0,-1 1 0,1 0 0,1 3 0,0 3 0,-1 3 0,-1 4 0,1 2 0,3 1 0,7 0 0,4 0 0,4 2 0,-3 1 0,-6 0 0,-4 2 0,-3 0 0,4-1 0,7-2 0,7-2 0,3 1 0,0 3 0,-3 3 0,-5 3 0,-2 2 0,0 1 0,5-2 0,6-3 0,4-4 0,1 0 0,-1 2 0,-6 6 0,-4 7 0,-3 6 0,1 2 0,3-2 0,6-5 0,5-6 0,4-4 0,3-1 0,1 0 0,1 4 0,3 2 0,1 3 0,1 2 0,-2-3 0,-3 0 0,1 0 0,-2 4 0,0 11 0,1 16 0,3 18 0,4 12 0,2 2 0,2-7 0,0-11 0,-1-5 0,2-2 0,0 5 0,4 3 0,1-1 0,2-9 0,-2-18 0,-2-18 0,5-46 0,11-57 0,-10 17 0,2-6 0,4-14 0,1-3 0,1 4 0,0 2 0,-2 9 0,-1 4 0,-1 11 0,-2 3 0,-2 10 0,-1 2 0,15-33 0,-8 15 0,-7 12 0,-4 10 0,-3 10 0,-1 2 0,-1 1 0,1 1 0,-1 5 0,-3 10 0,-3 21 0,-4 33 0,-2 38 0,0-23 0,0 4 0,0 10 0,0 2 0,1-1 0,0-1 0,1-3 0,1-1 0,2-6 0,1-3 0,1-6 0,0-2 0,10 38 0,-2-14 0,0-9 0,0-2 0,0 3 0,0 2 0,0-3 0,-2-11 0,-2-15 0,-4-15 0,-1-17 0,8-38 0,19-58 0,-7 16 0,3-8 0,-8 20 0,2-2 0,-2 0 0,11-32 0,-2 4 0,-7 12 0,-3 6 0,-7 19 0,-2 4 0,1-22 0,-7 31 0,-4 18 0,-1 10 0,-1 3 0,0 3 0,-1 1 0,-1 45 0,0 3 0,-1 36 0,-1-21 0,-3-16 0,-3-16 0,-5-14 0,-3-6 0,-3-5 0,2-4 0,2-5 0,2-7 0,3-8 0,2-4 0,4-2 0,2 3 0,-1 6 0,-1 3 0,-2 8 0,0 4 0,0 8 0,-1 14 0,0 25 0,2 32 0,6-22 0,0 3 0,1 5 0,0 0 0,1 1 0,0-2 0,0 42 0,1-25 0,2-28 0,3-30 0,4-40 0,5-45 0,-5 18 0,1-3 0,2-8 0,-1-1 0,1 4 0,-2 1 0,6-35 0,-7 23 0,-10 24 0,-9 18 0,-4 12 0,-3 8 0,1 6 0,0 21 0,-1 27 0,-1 26 0,1 19 0,4-12 0,5-22 0,4-24 0,-1-25 0,-1-32 0,-3-30 0,-4-21 0,-2-6 0,-2 15 0,0 15 0,-2 9 0,-1 6 0,0 8 0,2 6 0,5 9 0,4 6 0,3 5 0,0 1 0,-1 1 0,-5 3 0,-8 6 0,-10 12 0,-6 11 0,-1 8 0,5-3 0,7-4 0,4-5 0,-2-3 0,-8 2 0,-9 5 0,-3 5 0,1 2 0,8 2 0,10 0 0,8-3 0,7-4 0,4-10 0,0-10 0,-5-15 0,-6-32 0,0-31 0,3-24 0,6-5 0,6 21 0,0 27 0,0 19 0,0 9 0,4-3 0,3-1 0,1 1 0,1 6 0,-3 4 0,-2 1 0,5-3 0,-1-1 0,7-2 0,5-2 0,1 1 0,3 0 0,-6 6 0,-4 5 0,-2 2 0,1 2 0,1 1 0,1 0 0,-3 0 0,-1 0 0,-3 0 0,2-1 0,7-1 0,9 1 0,10-2 0,7 2 0,2-1 0,-1 0 0,-5 1 0,-3 2 0,1 2 0,1 8 0,-2 6 0,-7 6 0,-6 2 0,-8-3 0,-8-3 0,-4-6 0,-2-5 0,1-4 0,9-11 0,-1-3 0,5-7 0,-6 1 0,-4 0 0,-7-1 0,-9-1 0,-17 0 0,-22 4 0,-21 7 0,-15 13 0,-6 22 0,7 22 0,48-16 0,3 4 0,-16 45 0,19 8 0,14 8 0,11-48 0,2 1 0,1 4 0,2 1 0,-1 3 0,2 0 0,0 1 0,2 0 0,3 4 0,2 0 0,4 0 0,3-1 0,1-2 0,3-1 0,0-3 0,1-2 0,11 35 0,-7-27 0,-7-22 0,-9-23 0,-2-27 0,2-43 0,0 0 0,2-9 0,5-20 0,3-4 0,3-10 0,2 1 0,-1 4 0,1 5 0,-5 14 0,-1 5 0,-6 13 0,-2 3 0,1-31 0,-9 13 0,-4 13 0,-1 15 0,-1 16 0,1 23 0,-1 44 0,1 5 0,0 8 0,-3 24 0,0 6 0,0 10 0,-1 0 0,0-2 0,0-4 0,2-16 0,0-7 0,-3 23 0,0-36 0,-3-36 0,-5-31 0,-3-40 0,11 2 0,2-8 0,2-21 0,3-5 0,1-8 0,1-2 0,1-2 0,0 3 0,-1 8 0,-1 4 0,-4 12 0,-3 5 0,-3 9 0,-4 4 0,-20-17 0,0 31 0,8 48 0,12 55 0,9-8 0,4 7 0,0 13 0,2 2 0,2 1 0,2 0 0,3-7 0,2-3 0,5-8 0,4-2 0,3-2 0,3-4 0,1-4 0,1-4 0,23 35 0,-9-24 0,-11-24 0,-10-37 0,-8-65 0,-8 5 0,0-8 0,-1-16 0,-1-4 0,-1-2 0,-1 2 0,-1 13 0,-1 6 0,-1 17 0,-3 6 0,-8-16 0,-5 34 0,-7 35 0,-10 56 0,15 3 0,2 10 0,0 19 0,3 7 0,7-29 0,1 1 0,2-1 0,-1 25 0,3-7 0,3-23 0,1-7 0,1 15 0,-2-44 0,-5-41 0,-5-41 0,0-27 0,1-11 0,6 16 0,4 28 0,0 20 0,0 10 0,-2-1 0,-4-4 0,0-2 0,2 8 0,2 28 0,2 36 0,2 49 0,1-29 0,0 4 0,0 3 0,1 0 0,-1-3 0,0-4 0,1-11 0,-1-7 0,-1 14 0,0-34 0,-2-35 0,-5-36 0,-5-28 0,-5-22 0,8 41 0,0 0 0,-6-43 0,3 12 0,4 22 0,1 19 0,1 18 0,2 17 0,2 21 0,1 28 0,1 26 0,0 18 0,0 1 0,0-15 0,-1-22 0,-1-23 0,-7-25 0,-8-32 0,-6-29 0,-2-28 0,1-12 0,4 9 0,3 17 0,3 22 0,4 18 0,4 23 0,3 33 0,6 34 0,6 30 0,-2-39 0,2-1 0,10 33 0,-1-24 0,-4-23 0,-7-26 0,-3-26 0,-4-29 0,-3-23 0,-1-6 0,0 14 0,3 23 0,0 31 0,2 43 0,3 39 0,0-22 0,0 3 0,1 6 0,1 1 0,1-3 0,0-1 0,0-6 0,1-3 0,12 40 0,4-12 0,7-6 0,1-3 0,-3-9 0,-7-15 0,-7-15 0,-5-11 0,-2-7 0,1 0 0,1 5 0,3 7 0,2 2 0,2 1 0,0-6 0,-5-8 0,-4-15 0,-8-19 0,-5-8 0,-8-16 0,-7-9 0,-3-12 0,1-18 0,8 3 0,7 8 0,5 17 0,1 18 0,1 19 0,1 23 0,8 27 0,8 21 0,9 17 0,6 7 0,-4-6 0,-4-14 0,-7-18 0,-8-21 0,-4-39 0,-4-50 0,-1 12 0,0-7 0,0-13 0,0-3 0,0-2 0,0 2 0,0 5 0,0 4 0,0 11 0,0 4 0,1-40 0,4 27 0,1 24 0,3 21 0,1 15 0,1 33 0,4 41 0,-7-11 0,0 6 0,0 11 0,-2 3 0,-1-1 0,-1-2 0,-1-6 0,-2-4 0,-1 30 0,0-25 0,0-27 0,0-26 0,0-46 0,9-58 0,-2 29 0,2-6 0,1-9 0,1-1 0,2 3 0,-1 2 0,-2 13 0,-1 3 0,6-36 0,-4 37 0,-4 28 0,-2 19 0,-1 19 0,2 35 0,-1 43 0,-3-28 0,-1 4 0,0 7 0,-1 1 0,0-5 0,0-2 0,0 36 0,0-27 0,0-30 0,0-31 0,12-75 0,2-5 0,-4 10 0,2-2 0,7-27 0,-6 19 0,-5 18 0,-3 21 0,-1 15 0,0 14 0,2 20 0,4 31 0,0 26 0,-2 20 0,-3-6 0,-4-21 0,-1-23 0,0-25 0,0-23 0,0-28 0,2-26 0,3-21 0,4-8 0,4 4 0,2 9 0,-2 16 0,-4 17 0,-3 16 0,-4 11 0,1 4 0,3 1 0,1 1 0,0 0 0,-2 1 0,-4-1 0,1-4 0,-1-1 0,1-4 0,-1 2 0,-1 3 0,0 0 0,0 9 0,0 21 0,0 30 0,0 12 0,-6 33 0,0-39 0,-3 2 0,-1 4 0,-2 1 0,-1 8 0,-1 0 0,2-7 0,1-1 0,1-3 0,1-2 0,2-3 0,1-2 0,-4 39 0,4-15 0,2-15 0,1-13 0,0-9 0,-2-7 0,-1 3 0,0 1 0,-2 3 0,1-5 0,1-8 0,2-8 0,2-9 0,1-53 0,1 12 0,0-49 0,0 9 0,0-2 0,0-14 0,0 12 0,0 4 0,2 10 0,1 12 0,0 15 0,0 14 0,-2 13 0,-4 53 0,-3-4 0,-4 40 0,-5-7 0,-3 1 0,-3 10 0,1-11 0,3-15 0,5-20 0,4-14 0,4-9 0,2-6 0,1 0 0,1 5 0,0-1 0,-1 4 0,0 1 0,-1-3 0,1 0 0,0-5 0,1-3 0,0 1 0,0 2 0,0 4 0,0 3 0,0-1 0,0-2 0,0-5 0,0-4 0,1 1 0,2 0 0,3 0 0,1 0 0,-1-2 0,-1-1 0,-1 2 0,0-1 0,1 3 0,1 3 0,-1 2 0,-1 2 0,-2-1 0,-5-5 0,-8-3 0,-8-4 0,-6-1 0,2-1 0,5-1 0,2-2 0,1-6 0,-3-7 0,1-3 0,1-2 0,3 3 0,2 3 0,0 2 0,-2-1 0,-1 0 0,-1-1 0,3 1 0,3 5 0,1 1 0,0-2 0,-3-1 0,-1-2 0,-1 1 0,2 2 0,5 4 0,3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10:59:31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24 929 0 0,'0'-23'1441'0'0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3:12.7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61 203 24575,'0'35'0,"-2"10"0,-2 21 0,-2 28 0,0 0 0,3-41 0,1 0 0,1 3 0,0 0 0,1-4 0,0 1 0,0 3 0,0 0 0,-3 37 0,-1-14 0,0-8 0,-1 0 0,2 2 0,-1 0 0,-1-4 0,1-6 0,2-7 0,0-4 0,2-3 0,0 0 0,0 0 0,0-2 0,0-4 0,0-4 0,0-3 0,0-3 0,0 1 0,0 1 0,0 1 0,0 3 0,0-3 0,0-2 0,0-4 0,0-4 0,0 1 0,0 0 0,0 4 0,2 3 0,1 2 0,1 1 0,2 2 0,0-2 0,0 0 0,1 1 0,-1-2 0,-1-4 0,-2-5 0,-1-6 0,1-3 0,-1-1 0,2-1 0,1 2 0,0 0 0,1 1 0,-2-1 0,1-2 0,-1 1 0,0-1 0,0 1 0,1 0 0,0-1 0,0-3 0,1-1 0,1-1 0,1-1 0,-1-1 0,1-2 0,0-1 0,3 2 0,3 0 0,2 2 0,0-4 0,-1-1 0,-2-3 0,-2-2 0,3 0 0,4 0 0,4 0 0,8-3 0,4-6 0,2-8 0,3-8 0,-3-2 0,-6 2 0,-6 2 0,-7 7 0,-5 3 0,-2 3 0,-3 4 0,-1 0 0,0-2 0,1-2 0,0-2 0,-1 1 0,-1 3 0,-1 0 0,2-4 0,6-8 0,7-10 0,5-6 0,3-1 0,-4 7 0,-7 10 0,-6 5 0,-2 0 0,0-10 0,0-9 0,1-6 0,1-2 0,-2 8 0,-2 6 0,0 4 0,2 1 0,1-8 0,4-10 0,1-10 0,2-5 0,0-2 0,0 6 0,0 9 0,-5 9 0,-1 7 0,-2 1 0,0 2 0,2-5 0,4-4 0,5-2 0,1-1 0,0 6 0,-3 6 0,-5 7 0,-4 0 0,-3-4 0,-2-7 0,1-5 0,0 3 0,-1 7 0,-2 8 0,-1 3 0,1-4 0,3-7 0,-1-8 0,2-1 0,-2 5 0,-1 9 0,-1 5 0,-1-3 0,0-10 0,0-12 0,0-4 0,0 5 0,0 11 0,0 10 0,0-7 0,1-23 0,1-5 0,5-23 0,3-10 0,2 6 0,-2-2 0,-3 26 0,-4 21 0,-2 11 0,0 5 0,-1 2 0,0 2 0,0 0 0,0 1 0,0-3 0,0-6 0,0-3 0,0-2 0,0 1 0,0 4 0,0 3 0,0 2 0,0-2 0,1-2 0,2-4 0,1 1 0,1 4 0,-1 7 0,-2 4 0,-1 1 0,1 0 0,-2-5 0,0-1 0,0 2 0,-2 2 0,-3 5 0,-10-1 0,-12-3 0,-14-4 0,-8-8 0,0-1 0,4-1 0,8 2 0,4 5 0,3 1 0,3 3 0,2 0 0,3 2 0,3 2 0,1 0 0,-2 1 0,-1-1 0,-2 0 0,-3 2 0,0 1 0,0 2 0,2 2 0,3-1 0,3-1 0,-2 1 0,-2 0 0,-7 3 0,-6 5 0,-3 5 0,2 4 0,8 0 0,7-3 0,7-3 0,1 0 0,-4 4 0,-3 3 0,-4 3 0,3-1 0,6-6 0,5-4 0,3-3 0,-3 1 0,0 1 0,-7 2 0,0 2 0,3-2 0,3 1 0,9-2 0,4-1 0,2 1 0,-1 7 0,-2 10 0,-3 13 0,-6 15 0,-5 5 0,-5-5 0,3-12 0,4-22 0,7-21 0,3-16 0,4-6 0,0 3 0,1 7 0,0 3 0,0 0 0,0-1 0,1 1 0,-1 5 0,2 5 0,3 26 0,6 41 0,-4-11 0,-1 7 0,3 21 0,-2 4 0,0 5 0,-3 0 0,-1-4 0,-2-3 0,-3-13 0,-1-6 0,-1 22 0,0-40 0,0-42 0,3-41 0,8-40 0,-1 23 0,2-3 0,4-6 0,1-1 0,3 0 0,0 2 0,-2 4 0,0 3 0,12-36 0,-8 22 0,-9 24 0,-5 16 0,-4 15 0,-4 12 0,-8 28 0,-4 10 0,-11 27 0,-9 21 0,0-2 0,-2 1 0,12-32 0,6-31 0,2-34 0,5-41 0,1-34 0,6 30 0,2-1 0,-1 2 0,2 3 0,0-29 0,0 28 0,1 23 0,-1 12 0,0 4 0,-1 2 0,1 4 0,1 0 0,6-4 0,9-7 0,7-9 0,5-3 0,-4 1 0,-5 5 0,-8 7 0,-5 5 0,-3 6 0,-2 1 0,2 2 0,7-2 0,10-1 0,6-1 0,2-1 0,-2 1 0,-5-1 0,-5-1 0,-2 0 0,-5 2 0,-5 1 0,0 3 0,-1 1 0,7 2 0,6 0 0,5 1 0,3 0 0,0-3 0,-1-1 0,-4-3 0,-4 1 0,-2 0 0,0 2 0,3 2 0,1 1 0,-2-1 0,-2 1 0,-3-1 0,-1 2 0,0 0 0,0 1 0,0 3 0,1 3 0,0 3 0,0 3 0,-2 4 0,-2 5 0,-2 6 0,-2 4 0,0 4 0,1 2 0,-3 0 0,1-2 0,-2-1 0,0 5 0,0 9 0,-1 10 0,-7 6 0,-7-3 0,-8-7 0,-2-11 0,3-8 0,6-3 0,6 2 0,2 14 0,2 13 0,-1 14 0,0 10 0,-1 2 0,0-7 0,2-14 0,2-21 0,3-18 0,0-18 0,-2-53 0,-3-23 0,2 10 0,0-3 0,-1 0 0,-1 0 0,-1 1 0,0 2 0,-8-38 0,1 23 0,2 28 0,1 17 0,3 5 0,0 1 0,2 1 0,-1 2 0,0 1 0,0-2 0,1-2 0,2-1 0,1 0 0,1-1 0,0-1 0,1-1 0,-2 0 0,0-1 0,1 2 0,1 2 0,1 5 0,0 3 0,0-1 0,4-2 0,2 0 0,3 2 0,-2 4 0,-1 3 0,-2-2 0,0-3 0,2-3 0,-1-1 0,-1 5 0,0 4 0,-1 4 0,6 4 0,-1 5 0,6 12 0,-2 21 0,0 18 0,-4 14 0,-2 4 0,-2-11 0,-1-13 0,0-14 0,-1-11 0,-1-4 0,-1-4 0,0-9 0,-4-67 0,-5-10 0,2 9 0,0-2 0,-9-26 0,3 26 0,2 25 0,-1 18 0,-3 7 0,-2 4 0,1 1 0,-1 3 0,-1 3 0,-4 3 0,-1 4 0,2 2 0,3 1 0,1-4 0,1-3 0,1-3 0,3-2 0,3-4 0,2-7 0,3-8 0,3-5 0,1-4 0,0-3 0,0-2 0,0 2 0,0 5 0,1 7 0,1 8 0,-1 4 0,0 2 0,-1-1 0,0 0 0,0 0 0,0 0 0,0 0 0,-1 1 0,-5 2 0,-6 2 0,-3 1 0,0 1 0,5-1 0,0 2 0,-3 4 0,-4 6 0,-6 6 0,-1 4 0,2-2 0,3-4 0,6-5 0,4-4 0,3-4 0,0-5 0,1-1 0,0-2 0,1 0 0,2 1 0,1 0 0,0 0 0,1-1 0,-1 0 0,-2-2 0,0 1 0,0 1 0,0 3 0,-1-1 0,-2 0 0,0-2 0,-2-1 0,1 1 0,2 3 0,20 16 0,-2 13 0,19 38 0,-11 19 0,-9-27 0,-1 3 0,0 8 0,-2 3 0,0 5 0,-1 1 0,-1 8 0,-2 4 0,0 8 0,-3 4-161,-2-30 1,-2 2 0,0-1 160,-2 0 0,-1 0 0,-1-1 0,-5 25 0,-2-5 0,0-18 0,0-6 0,-7 21 0,8-32 0,7-26 0,3-16 0,0-10 481,2-29-481,0-12 0,0-52 0,8-9 0,1 39 0,4-1 0,4 3 0,4 3 0,2 6 0,3 2 0,25-32 0,-6 13 0,-6 8 0,-7 8 0,-8 10 0,-9 12 0,-5 12 0,-3 8 0,-2 7 0,2 1 0,2 6 0,3 13 0,-2 24 0,-5 37 0,-8-23 0,-4 2 0,-4 7 0,-2 0 0,-3 1 0,-2-1 0,0-8 0,1-3 0,-8 29 0,8-26 0,9-41 0,10-51 0,18-51 0,-3 22 0,2-4 0,4-3 0,1 1 0,0 5 0,0 3 0,-3 10 0,-1 4 0,13-22 0,-4 16 0,-6 17 0,-5 12 0,-1 9 0,3 7 0,3 12 0,6 33 0,0 38 0,-17-23 0,-3 3 0,-1 3 0,-2 1 0,-3-7 0,-2-2 0,-2 27 0,-2-18 0,-3-16 0,-1-14 0,2-9 0,3-12 0,11-61 0,10-5 0,-5 5 0,2-2 0,17-33 0,-5 17 0,-10 22 0,-8 22 0,-6 14 0,-4 7 0,0-2 0,0-5 0,0-4 0,0-3 0,-1 5 0,0 5 0,-1 3 0,1-1 0,1-4 0,0-3 0,0 1 0,0 3 0,0 1 0,1-5 0,1-4 0,3-3 0,0 5 0,1 10 0,-3 27 0,-2 32 0,-7 39 0,-1-27 0,-3 6 0,-4 13 0,-3 3 0,3-21 0,-2 3 0,0 0 0,0 1 0,-1 0 0,0-1 0,-7 29 0,2-4 0,2-12 0,2-4 0,3-15 0,1-4 0,3-6 0,0-2 0,-5 40 0,6-3 0,2-3 0,3-13 0,-1-20 0,-2-21 0,-3-21 0,-2-18 0,-1-18 0,-1-14 0,4-10 0,4-12 0,8-11 0,13-15 0,-2 40 0,3 1 0,4 0 0,1 1 0,20-39 0,-6 15 0,-10 12 0,-9 0 0,-4-4 0,-4-2 0,-3 8 0,1 18 0,-2 19 0,0 13 0,1 6 0,1 1 0,0 29 0,-2 22 0,-10 43 0,-2-37 0,-4 3 0,-3 1 0,-3 0 0,-4-2 0,-1-2 0,2-8 0,0-3 0,-11 19 0,9-25 0,11-22 0,7-23 0,2-25 0,3-37 0,1 14 0,2-6 0,3-18 0,4-3 0,3-7 0,3-1 0,3 1 0,2 1 0,1 13 0,0 4 0,-4 18 0,-2 5 0,7-15 0,-11 38 0,-22 45 0,-31 61 0,5-12 0,-4 8 0,7-14 0,-1 3 0,1 0 0,0 1 0,1-1 0,2 0 0,-10 23 0,5-3 0,11-15 0,5-4 0,7-12 0,4-4 0,0 30 0,8-27 0,1-25 0,2-17 0,6-28 0,8-42 0,-4 8 0,-1-5 0,2-16 0,0-3 0,-1-2 0,0 0 0,-3 4 0,0 4 0,-2 10 0,-1 5 0,1-19 0,-4 28 0,-2 28 0,-1 72 0,0 8 0,0-8 0,0 3 0,0 30 0,-4-14 0,-7-20 0,-6-16 0,-1-13 0,1-12 0,4-14 0,2-20 0,1-24 0,-1-18 0,-1-8 0,-1 6 0,0 15 0,1 16 0,3 13 0,3 10 0,3 4 0,0 1 0,0 16 0,-1 15 0,-2 27 0,-3 15 0,-3 2 0,-1-9 0,4-12 0,2-14 0,4-4 0,1-3 0,1-4 0,1-3 0,0-7 0,0-5 0,0-10 0,0-18 0,0-2 0,0-20 0,0 4 0,-2-5 0,0 9 0,-2 12 0,-3 13 0,-1 19 0,-1 22 0,1 20 0,3 17 0,2 3 0,5-5 0,2-9 0,5-7 0,3-7 0,1-3 0,1-1 0,0 1 0,0 3 0,-1 0 0,0-5 0,-1-3 0,-3-8 0,-1-6 0,-1-6 0,-2-8 0,-1-2 0,0-2 0,0-1 0,1-1 0,1-2 0,-1-1 0,-1-5 0,1-5 0,-1-3 0,0-1 0,0 1 0,0 5 0,2 0 0,1 0 0,3 0 0,1-2 0,-1 3 0,0-2 0,3-6 0,3-8 0,3-7 0,0 1 0,-6 5 0,-6 7 0,-4 0 0,-3-6 0,0-4 0,0 0 0,0 6 0,-1 8 0,-3 6 0,-4 2 0,-4 0 0,-3-2 0,1 1 0,4 0 0,4-1 0,2 0 0,3 0 0,0-2 0,1 1 0,0-1 0,0 1 0,0 1 0,0 0 0,7 43 0,0-13 0,4 32 0,-3-31 0,-4-8 0,-3-7 0,-1-3 0,0 2 0,0 0 0,0 1 0,0 1 0,0 0 0,0 0 0,0-1 0,1-2 0,1-3 0,0-1 0,4-1 0,1 0 0,2 0 0,0 2 0,-2-1 0,-2-1 0,-1 0 0,0 0 0,-1 2 0,1 0 0,-2 0 0,1-1 0,1-2 0,3-1 0,3-1 0,0-6 0,1-1 0,2-5 0,3-4 0,0 3 0,2-4 0,-1-1 0,0-1 0,1-1 0,-3 0 0,-2 1 0,-1-1 0,2 0 0,1 2 0,1 0 0,0-1 0,-1 0 0,-2 2 0,-2 3 0,-2 4 0,-3 3 0,0-3 0,1-6 0,5-9 0,5-8 0,1 2 0,-2 4 0,-5 9 0,-5 8 0,-2 3 0,0-2 0,2-5 0,4-6 0,2-6 0,2-2 0,0 2 0,-3 6 0,-5 9 0,-3 3 0,-2 1 0,1-5 0,1-4 0,2-4 0,-1 2 0,-2 4 0,-1 3 0,-1 1 0,0-3 0,0-8 0,0-4 0,0 2 0,0 5 0,0 6 0,0 3 0,0-4 0,1-4 0,1-3 0,0 3 0,-1 4 0,-1 3 0,0-2 0,0-4 0,0-4 0,0-3 0,0-1 0,0 2 0,0 3 0,0-1 0,0-1 0,0-1 0,0-1 0,0 4 0,0 6 0,0 4 0,0 1 0,0-3 0,0-2 0,0-4 0,0-2 0,0-2 0,0-5 0,0-5 0,0-6 0,0-4 0,0 2 0,0 2 0,-1 4 0,-2 1 0,-4-3 0,-3 1 0,-4 4 0,6 13 0,1 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2:52.4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80 304 24575,'-5'64'0,"-7"27"0,4-32 0,-1 4 0,-1 6 0,0 2 0,2 1 0,2-2 0,1-7 0,2-3 0,1-6 0,1-2 0,0 41 0,1-10 0,0 2 0,0 4 0,3-1 0,4-3 0,4-8 0,1-12 0,1-7 0,0-8 0,0-3 0,3-1 0,4-2 0,1-2 0,-1-4 0,-2-4 0,-3-2 0,-2 1 0,0 3 0,1 3 0,-1 4 0,1 0 0,0-1 0,-2 0 0,-1-5 0,-1-2 0,0-3 0,1-4 0,0-2 0,1-1 0,0 0 0,1-2 0,-2 0 0,0-2 0,-2 0 0,-2-1 0,0-2 0,-1 1 0,1 1 0,2 1 0,1 1 0,1 2 0,0 0 0,0 1 0,-1-2 0,0-1 0,1-3 0,-1 1 0,2 0 0,0-1 0,1 1 0,2-2 0,2-1 0,-1-1 0,-2-1 0,0 0 0,-1 2 0,0 1 0,0 1 0,0 1 0,-2-2 0,1-3 0,0-2 0,1-2 0,1-1 0,2-2 0,0-2 0,2-3 0,0-1 0,2-1 0,0-1 0,0 0 0,-2 0 0,2-3 0,1-5 0,3-6 0,0-7 0,1-4 0,0-1 0,0-4 0,-1-2 0,-1 1 0,-3 1 0,-3 4 0,-2 0 0,-2-1 0,0-1 0,0-3 0,-2-1 0,0-6 0,1-6 0,1-6 0,1 1 0,0 3 0,-2 7 0,-3 9 0,-4 3 0,-3-1 0,-2-6 0,0-6 0,0-7 0,0-4 0,1-1 0,2 0 0,2 1 0,2-1 0,-1-1 0,-3 3 0,-1 5 0,-2 8 0,0 6 0,0 0 0,1-9 0,4-11 0,3-6 0,4-3 0,-3 7 0,-3 3 0,-4 5 0,-2-1 0,0-1 0,0-3 0,0-7 0,0-4 0,0-3 0,0 0 0,0 3 0,0 3 0,0 4 0,0 2 0,0 2 0,0 5 0,0 7 0,0 8 0,-2 7 0,1 1 0,-2-3 0,-2-5 0,1-3 0,-1-2 0,-1 4 0,0 5 0,-2 5 0,-1 1 0,-2 0 0,-3-4 0,-1-4 0,-2-3 0,0-1 0,1-1 0,1-1 0,-1 0 0,-1 0 0,-3 3 0,-3 2 0,-4 5 0,-3 4 0,-4 2 0,-3 2 0,-1 0 0,-1 1 0,1 0 0,1 3 0,0 3 0,-1 3 0,-1 4 0,1 2 0,3 1 0,7 0 0,4 0 0,4 2 0,-3 1 0,-6 0 0,-4 2 0,-3 0 0,4-1 0,7-2 0,7-2 0,3 1 0,0 3 0,-3 3 0,-5 3 0,-2 2 0,0 1 0,5-2 0,6-3 0,4-4 0,1 0 0,-1 2 0,-6 6 0,-4 7 0,-3 6 0,1 2 0,3-2 0,6-5 0,5-6 0,4-4 0,3-1 0,1 0 0,1 4 0,3 2 0,1 3 0,1 2 0,-2-3 0,-3 0 0,1 0 0,-2 4 0,0 11 0,1 16 0,3 18 0,4 12 0,2 2 0,2-7 0,0-11 0,-1-5 0,2-2 0,0 5 0,4 3 0,1-1 0,2-9 0,-2-18 0,-2-18 0,5-46 0,11-57 0,-10 17 0,2-6 0,4-14 0,1-3 0,1 4 0,0 2 0,-2 9 0,-1 4 0,-1 11 0,-2 3 0,-2 10 0,-1 2 0,15-33 0,-8 15 0,-7 12 0,-4 10 0,-3 10 0,-1 2 0,-1 1 0,1 1 0,-1 5 0,-3 10 0,-3 21 0,-4 33 0,-2 38 0,0-23 0,0 4 0,0 10 0,0 2 0,1-1 0,0-1 0,1-3 0,1-1 0,2-6 0,1-3 0,1-6 0,0-2 0,10 38 0,-2-14 0,0-9 0,0-2 0,0 3 0,0 2 0,0-3 0,-2-11 0,-2-15 0,-4-15 0,-1-17 0,8-38 0,19-58 0,-7 16 0,3-8 0,-8 20 0,2-2 0,-2 0 0,11-32 0,-2 4 0,-7 12 0,-3 6 0,-7 19 0,-2 4 0,1-22 0,-7 31 0,-4 18 0,-1 10 0,-1 3 0,0 3 0,-1 1 0,-1 45 0,0 3 0,-1 36 0,-1-21 0,-3-16 0,-3-16 0,-5-14 0,-3-6 0,-3-5 0,2-4 0,2-5 0,2-7 0,3-8 0,2-4 0,4-2 0,2 3 0,-1 6 0,-1 3 0,-2 8 0,0 4 0,0 8 0,-1 14 0,0 25 0,2 32 0,6-22 0,0 3 0,1 5 0,0 0 0,1 1 0,0-2 0,0 42 0,1-25 0,2-28 0,3-30 0,4-40 0,5-45 0,-5 18 0,1-3 0,2-8 0,-1-1 0,1 4 0,-2 1 0,6-35 0,-7 23 0,-10 24 0,-9 18 0,-4 12 0,-3 8 0,1 6 0,0 21 0,-1 27 0,-1 26 0,1 19 0,4-12 0,5-22 0,4-24 0,-1-25 0,-1-32 0,-3-30 0,-4-21 0,-2-6 0,-2 15 0,0 15 0,-2 9 0,-1 6 0,0 8 0,2 6 0,5 9 0,4 6 0,3 5 0,0 1 0,-1 1 0,-5 3 0,-8 6 0,-10 12 0,-6 11 0,-1 8 0,5-3 0,7-4 0,4-5 0,-2-3 0,-8 2 0,-9 5 0,-3 5 0,1 2 0,8 2 0,10 0 0,8-3 0,7-4 0,4-10 0,0-10 0,-5-15 0,-6-32 0,0-31 0,3-24 0,6-5 0,6 21 0,0 27 0,0 19 0,0 9 0,4-3 0,3-1 0,1 1 0,1 6 0,-3 4 0,-2 1 0,5-3 0,-1-1 0,7-2 0,5-2 0,1 1 0,3 0 0,-6 6 0,-4 5 0,-2 2 0,1 2 0,1 1 0,1 0 0,-3 0 0,-1 0 0,-3 0 0,2-1 0,7-1 0,9 1 0,10-2 0,7 2 0,2-1 0,-1 0 0,-5 1 0,-3 2 0,1 2 0,1 8 0,-2 6 0,-7 6 0,-6 2 0,-8-3 0,-8-3 0,-4-6 0,-2-5 0,1-4 0,9-11 0,-1-3 0,5-7 0,-6 1 0,-4 0 0,-7-1 0,-9-1 0,-17 0 0,-22 4 0,-21 7 0,-15 13 0,-6 22 0,7 22 0,48-16 0,3 4 0,-16 45 0,19 8 0,14 8 0,11-48 0,2 1 0,1 4 0,2 1 0,-1 3 0,2 0 0,0 1 0,2 0 0,3 4 0,2 0 0,4 0 0,3-1 0,1-2 0,3-1 0,0-3 0,1-2 0,11 35 0,-7-27 0,-7-22 0,-9-23 0,-2-27 0,2-43 0,0 0 0,2-9 0,5-20 0,3-4 0,3-10 0,2 1 0,-1 4 0,1 5 0,-5 14 0,-1 5 0,-6 13 0,-2 3 0,1-31 0,-9 13 0,-4 13 0,-1 15 0,-1 16 0,1 23 0,-1 44 0,1 5 0,0 8 0,-3 24 0,0 6 0,0 10 0,-1 0 0,0-2 0,0-4 0,2-16 0,0-7 0,-3 23 0,0-36 0,-3-36 0,-5-31 0,-3-40 0,11 2 0,2-8 0,2-21 0,3-5 0,1-8 0,1-2 0,1-2 0,0 3 0,-1 8 0,-1 4 0,-4 12 0,-3 5 0,-3 9 0,-4 4 0,-20-17 0,0 31 0,8 48 0,12 55 0,9-8 0,4 7 0,0 13 0,2 2 0,2 1 0,2 0 0,3-7 0,2-3 0,5-8 0,4-2 0,3-2 0,3-4 0,1-4 0,1-4 0,23 35 0,-9-24 0,-11-24 0,-10-37 0,-8-65 0,-8 5 0,0-8 0,-1-16 0,-1-4 0,-1-2 0,-1 2 0,-1 13 0,-1 6 0,-1 17 0,-3 6 0,-8-16 0,-5 34 0,-7 35 0,-10 56 0,15 3 0,2 10 0,0 19 0,3 7 0,7-29 0,1 1 0,2-1 0,-1 25 0,3-7 0,3-23 0,1-7 0,1 15 0,-2-44 0,-5-41 0,-5-41 0,0-27 0,1-11 0,6 16 0,4 28 0,0 20 0,0 10 0,-2-1 0,-4-4 0,0-2 0,2 8 0,2 28 0,2 36 0,2 49 0,1-29 0,0 4 0,0 3 0,1 0 0,-1-3 0,0-4 0,1-11 0,-1-7 0,-1 14 0,0-34 0,-2-35 0,-5-36 0,-5-28 0,-5-22 0,8 41 0,0 0 0,-6-43 0,3 12 0,4 22 0,1 19 0,1 18 0,2 17 0,2 21 0,1 28 0,1 26 0,0 18 0,0 1 0,0-15 0,-1-22 0,-1-23 0,-7-25 0,-8-32 0,-6-29 0,-2-28 0,1-12 0,4 9 0,3 17 0,3 22 0,4 18 0,4 23 0,3 33 0,6 34 0,6 30 0,-2-39 0,2-1 0,10 33 0,-1-24 0,-4-23 0,-7-26 0,-3-26 0,-4-29 0,-3-23 0,-1-6 0,0 14 0,3 23 0,0 31 0,2 43 0,3 39 0,0-22 0,0 3 0,1 6 0,1 1 0,1-3 0,0-1 0,0-6 0,1-3 0,12 40 0,4-12 0,7-6 0,1-3 0,-3-9 0,-7-15 0,-7-15 0,-5-11 0,-2-7 0,1 0 0,1 5 0,3 7 0,2 2 0,2 1 0,0-6 0,-5-8 0,-4-15 0,-8-19 0,-5-8 0,-8-16 0,-7-9 0,-3-12 0,1-18 0,8 3 0,7 8 0,5 17 0,1 18 0,1 19 0,1 23 0,8 27 0,8 21 0,9 17 0,6 7 0,-4-6 0,-4-14 0,-7-18 0,-8-21 0,-4-39 0,-4-50 0,-1 12 0,0-7 0,0-13 0,0-3 0,0-2 0,0 2 0,0 5 0,0 4 0,0 11 0,0 4 0,1-40 0,4 27 0,1 24 0,3 21 0,1 15 0,1 33 0,4 41 0,-7-11 0,0 6 0,0 11 0,-2 3 0,-1-1 0,-1-2 0,-1-6 0,-2-4 0,-1 30 0,0-25 0,0-27 0,0-26 0,0-46 0,9-58 0,-2 29 0,2-6 0,1-9 0,1-1 0,2 3 0,-1 2 0,-2 13 0,-1 3 0,6-36 0,-4 37 0,-4 28 0,-2 19 0,-1 19 0,2 35 0,-1 43 0,-3-28 0,-1 4 0,0 7 0,-1 1 0,0-5 0,0-2 0,0 36 0,0-27 0,0-30 0,0-31 0,12-75 0,2-5 0,-4 10 0,2-2 0,7-27 0,-6 19 0,-5 18 0,-3 21 0,-1 15 0,0 14 0,2 20 0,4 31 0,0 26 0,-2 20 0,-3-6 0,-4-21 0,-1-23 0,0-25 0,0-23 0,0-28 0,2-26 0,3-21 0,4-8 0,4 4 0,2 9 0,-2 16 0,-4 17 0,-3 16 0,-4 11 0,1 4 0,3 1 0,1 1 0,0 0 0,-2 1 0,-4-1 0,1-4 0,-1-1 0,1-4 0,-1 2 0,-1 3 0,0 0 0,0 9 0,0 21 0,0 30 0,0 12 0,-6 33 0,0-39 0,-3 2 0,-1 4 0,-2 1 0,-1 8 0,-1 0 0,2-7 0,1-1 0,1-3 0,1-2 0,2-3 0,1-2 0,-4 39 0,4-15 0,2-15 0,1-13 0,0-9 0,-2-7 0,-1 3 0,0 1 0,-2 3 0,1-5 0,1-8 0,2-8 0,2-9 0,1-53 0,1 12 0,0-49 0,0 9 0,0-2 0,0-14 0,0 12 0,0 4 0,2 10 0,1 12 0,0 15 0,0 14 0,-2 13 0,-4 53 0,-3-4 0,-4 40 0,-5-7 0,-3 1 0,-3 10 0,1-11 0,3-15 0,5-20 0,4-14 0,4-9 0,2-6 0,1 0 0,1 5 0,0-1 0,-1 4 0,0 1 0,-1-3 0,1 0 0,0-5 0,1-3 0,0 1 0,0 2 0,0 4 0,0 3 0,0-1 0,0-2 0,0-5 0,0-4 0,1 1 0,2 0 0,3 0 0,1 0 0,-1-2 0,-1-1 0,-1 2 0,0-1 0,1 3 0,1 3 0,-1 2 0,-1 2 0,-2-1 0,-5-5 0,-8-3 0,-8-4 0,-6-1 0,2-1 0,5-1 0,2-2 0,1-6 0,-3-7 0,1-3 0,1-2 0,3 3 0,2 3 0,0 2 0,-2-1 0,-1 0 0,-1-1 0,3 1 0,3 5 0,1 1 0,0-2 0,-3-1 0,-1-2 0,-1 1 0,2 2 0,5 4 0,3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3:12.7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61 203 24575,'0'35'0,"-2"10"0,-2 21 0,-2 28 0,0 0 0,3-41 0,1 0 0,1 3 0,0 0 0,1-4 0,0 1 0,0 3 0,0 0 0,-3 37 0,-1-14 0,0-8 0,-1 0 0,2 2 0,-1 0 0,-1-4 0,1-6 0,2-7 0,0-4 0,2-3 0,0 0 0,0 0 0,0-2 0,0-4 0,0-4 0,0-3 0,0-3 0,0 1 0,0 1 0,0 1 0,0 3 0,0-3 0,0-2 0,0-4 0,0-4 0,0 1 0,0 0 0,0 4 0,2 3 0,1 2 0,1 1 0,2 2 0,0-2 0,0 0 0,1 1 0,-1-2 0,-1-4 0,-2-5 0,-1-6 0,1-3 0,-1-1 0,2-1 0,1 2 0,0 0 0,1 1 0,-2-1 0,1-2 0,-1 1 0,0-1 0,0 1 0,1 0 0,0-1 0,0-3 0,1-1 0,1-1 0,1-1 0,-1-1 0,1-2 0,0-1 0,3 2 0,3 0 0,2 2 0,0-4 0,-1-1 0,-2-3 0,-2-2 0,3 0 0,4 0 0,4 0 0,8-3 0,4-6 0,2-8 0,3-8 0,-3-2 0,-6 2 0,-6 2 0,-7 7 0,-5 3 0,-2 3 0,-3 4 0,-1 0 0,0-2 0,1-2 0,0-2 0,-1 1 0,-1 3 0,-1 0 0,2-4 0,6-8 0,7-10 0,5-6 0,3-1 0,-4 7 0,-7 10 0,-6 5 0,-2 0 0,0-10 0,0-9 0,1-6 0,1-2 0,-2 8 0,-2 6 0,0 4 0,2 1 0,1-8 0,4-10 0,1-10 0,2-5 0,0-2 0,0 6 0,0 9 0,-5 9 0,-1 7 0,-2 1 0,0 2 0,2-5 0,4-4 0,5-2 0,1-1 0,0 6 0,-3 6 0,-5 7 0,-4 0 0,-3-4 0,-2-7 0,1-5 0,0 3 0,-1 7 0,-2 8 0,-1 3 0,1-4 0,3-7 0,-1-8 0,2-1 0,-2 5 0,-1 9 0,-1 5 0,-1-3 0,0-10 0,0-12 0,0-4 0,0 5 0,0 11 0,0 10 0,0-7 0,1-23 0,1-5 0,5-23 0,3-10 0,2 6 0,-2-2 0,-3 26 0,-4 21 0,-2 11 0,0 5 0,-1 2 0,0 2 0,0 0 0,0 1 0,0-3 0,0-6 0,0-3 0,0-2 0,0 1 0,0 4 0,0 3 0,0 2 0,0-2 0,1-2 0,2-4 0,1 1 0,1 4 0,-1 7 0,-2 4 0,-1 1 0,1 0 0,-2-5 0,0-1 0,0 2 0,-2 2 0,-3 5 0,-10-1 0,-12-3 0,-14-4 0,-8-8 0,0-1 0,4-1 0,8 2 0,4 5 0,3 1 0,3 3 0,2 0 0,3 2 0,3 2 0,1 0 0,-2 1 0,-1-1 0,-2 0 0,-3 2 0,0 1 0,0 2 0,2 2 0,3-1 0,3-1 0,-2 1 0,-2 0 0,-7 3 0,-6 5 0,-3 5 0,2 4 0,8 0 0,7-3 0,7-3 0,1 0 0,-4 4 0,-3 3 0,-4 3 0,3-1 0,6-6 0,5-4 0,3-3 0,-3 1 0,0 1 0,-7 2 0,0 2 0,3-2 0,3 1 0,9-2 0,4-1 0,2 1 0,-1 7 0,-2 10 0,-3 13 0,-6 15 0,-5 5 0,-5-5 0,3-12 0,4-22 0,7-21 0,3-16 0,4-6 0,0 3 0,1 7 0,0 3 0,0 0 0,0-1 0,1 1 0,-1 5 0,2 5 0,3 26 0,6 41 0,-4-11 0,-1 7 0,3 21 0,-2 4 0,0 5 0,-3 0 0,-1-4 0,-2-3 0,-3-13 0,-1-6 0,-1 22 0,0-40 0,0-42 0,3-41 0,8-40 0,-1 23 0,2-3 0,4-6 0,1-1 0,3 0 0,0 2 0,-2 4 0,0 3 0,12-36 0,-8 22 0,-9 24 0,-5 16 0,-4 15 0,-4 12 0,-8 28 0,-4 10 0,-11 27 0,-9 21 0,0-2 0,-2 1 0,12-32 0,6-31 0,2-34 0,5-41 0,1-34 0,6 30 0,2-1 0,-1 2 0,2 3 0,0-29 0,0 28 0,1 23 0,-1 12 0,0 4 0,-1 2 0,1 4 0,1 0 0,6-4 0,9-7 0,7-9 0,5-3 0,-4 1 0,-5 5 0,-8 7 0,-5 5 0,-3 6 0,-2 1 0,2 2 0,7-2 0,10-1 0,6-1 0,2-1 0,-2 1 0,-5-1 0,-5-1 0,-2 0 0,-5 2 0,-5 1 0,0 3 0,-1 1 0,7 2 0,6 0 0,5 1 0,3 0 0,0-3 0,-1-1 0,-4-3 0,-4 1 0,-2 0 0,0 2 0,3 2 0,1 1 0,-2-1 0,-2 1 0,-3-1 0,-1 2 0,0 0 0,0 1 0,0 3 0,1 3 0,0 3 0,0 3 0,-2 4 0,-2 5 0,-2 6 0,-2 4 0,0 4 0,1 2 0,-3 0 0,1-2 0,-2-1 0,0 5 0,0 9 0,-1 10 0,-7 6 0,-7-3 0,-8-7 0,-2-11 0,3-8 0,6-3 0,6 2 0,2 14 0,2 13 0,-1 14 0,0 10 0,-1 2 0,0-7 0,2-14 0,2-21 0,3-18 0,0-18 0,-2-53 0,-3-23 0,2 10 0,0-3 0,-1 0 0,-1 0 0,-1 1 0,0 2 0,-8-38 0,1 23 0,2 28 0,1 17 0,3 5 0,0 1 0,2 1 0,-1 2 0,0 1 0,0-2 0,1-2 0,2-1 0,1 0 0,1-1 0,0-1 0,1-1 0,-2 0 0,0-1 0,1 2 0,1 2 0,1 5 0,0 3 0,0-1 0,4-2 0,2 0 0,3 2 0,-2 4 0,-1 3 0,-2-2 0,0-3 0,2-3 0,-1-1 0,-1 5 0,0 4 0,-1 4 0,6 4 0,-1 5 0,6 12 0,-2 21 0,0 18 0,-4 14 0,-2 4 0,-2-11 0,-1-13 0,0-14 0,-1-11 0,-1-4 0,-1-4 0,0-9 0,-4-67 0,-5-10 0,2 9 0,0-2 0,-9-26 0,3 26 0,2 25 0,-1 18 0,-3 7 0,-2 4 0,1 1 0,-1 3 0,-1 3 0,-4 3 0,-1 4 0,2 2 0,3 1 0,1-4 0,1-3 0,1-3 0,3-2 0,3-4 0,2-7 0,3-8 0,3-5 0,1-4 0,0-3 0,0-2 0,0 2 0,0 5 0,1 7 0,1 8 0,-1 4 0,0 2 0,-1-1 0,0 0 0,0 0 0,0 0 0,0 0 0,-1 1 0,-5 2 0,-6 2 0,-3 1 0,0 1 0,5-1 0,0 2 0,-3 4 0,-4 6 0,-6 6 0,-1 4 0,2-2 0,3-4 0,6-5 0,4-4 0,3-4 0,0-5 0,1-1 0,0-2 0,1 0 0,2 1 0,1 0 0,0 0 0,1-1 0,-1 0 0,-2-2 0,0 1 0,0 1 0,0 3 0,-1-1 0,-2 0 0,0-2 0,-2-1 0,1 1 0,2 3 0,20 16 0,-2 13 0,19 38 0,-11 19 0,-9-27 0,-1 3 0,0 8 0,-2 3 0,0 5 0,-1 1 0,-1 8 0,-2 4 0,0 8 0,-3 4-161,-2-30 1,-2 2 0,0-1 160,-2 0 0,-1 0 0,-1-1 0,-5 25 0,-2-5 0,0-18 0,0-6 0,-7 21 0,8-32 0,7-26 0,3-16 0,0-10 481,2-29-481,0-12 0,0-52 0,8-9 0,1 39 0,4-1 0,4 3 0,4 3 0,2 6 0,3 2 0,25-32 0,-6 13 0,-6 8 0,-7 8 0,-8 10 0,-9 12 0,-5 12 0,-3 8 0,-2 7 0,2 1 0,2 6 0,3 13 0,-2 24 0,-5 37 0,-8-23 0,-4 2 0,-4 7 0,-2 0 0,-3 1 0,-2-1 0,0-8 0,1-3 0,-8 29 0,8-26 0,9-41 0,10-51 0,18-51 0,-3 22 0,2-4 0,4-3 0,1 1 0,0 5 0,0 3 0,-3 10 0,-1 4 0,13-22 0,-4 16 0,-6 17 0,-5 12 0,-1 9 0,3 7 0,3 12 0,6 33 0,0 38 0,-17-23 0,-3 3 0,-1 3 0,-2 1 0,-3-7 0,-2-2 0,-2 27 0,-2-18 0,-3-16 0,-1-14 0,2-9 0,3-12 0,11-61 0,10-5 0,-5 5 0,2-2 0,17-33 0,-5 17 0,-10 22 0,-8 22 0,-6 14 0,-4 7 0,0-2 0,0-5 0,0-4 0,0-3 0,-1 5 0,0 5 0,-1 3 0,1-1 0,1-4 0,0-3 0,0 1 0,0 3 0,0 1 0,1-5 0,1-4 0,3-3 0,0 5 0,1 10 0,-3 27 0,-2 32 0,-7 39 0,-1-27 0,-3 6 0,-4 13 0,-3 3 0,3-21 0,-2 3 0,0 0 0,0 1 0,-1 0 0,0-1 0,-7 29 0,2-4 0,2-12 0,2-4 0,3-15 0,1-4 0,3-6 0,0-2 0,-5 40 0,6-3 0,2-3 0,3-13 0,-1-20 0,-2-21 0,-3-21 0,-2-18 0,-1-18 0,-1-14 0,4-10 0,4-12 0,8-11 0,13-15 0,-2 40 0,3 1 0,4 0 0,1 1 0,20-39 0,-6 15 0,-10 12 0,-9 0 0,-4-4 0,-4-2 0,-3 8 0,1 18 0,-2 19 0,0 13 0,1 6 0,1 1 0,0 29 0,-2 22 0,-10 43 0,-2-37 0,-4 3 0,-3 1 0,-3 0 0,-4-2 0,-1-2 0,2-8 0,0-3 0,-11 19 0,9-25 0,11-22 0,7-23 0,2-25 0,3-37 0,1 14 0,2-6 0,3-18 0,4-3 0,3-7 0,3-1 0,3 1 0,2 1 0,1 13 0,0 4 0,-4 18 0,-2 5 0,7-15 0,-11 38 0,-22 45 0,-31 61 0,5-12 0,-4 8 0,7-14 0,-1 3 0,1 0 0,0 1 0,1-1 0,2 0 0,-10 23 0,5-3 0,11-15 0,5-4 0,7-12 0,4-4 0,0 30 0,8-27 0,1-25 0,2-17 0,6-28 0,8-42 0,-4 8 0,-1-5 0,2-16 0,0-3 0,-1-2 0,0 0 0,-3 4 0,0 4 0,-2 10 0,-1 5 0,1-19 0,-4 28 0,-2 28 0,-1 72 0,0 8 0,0-8 0,0 3 0,0 30 0,-4-14 0,-7-20 0,-6-16 0,-1-13 0,1-12 0,4-14 0,2-20 0,1-24 0,-1-18 0,-1-8 0,-1 6 0,0 15 0,1 16 0,3 13 0,3 10 0,3 4 0,0 1 0,0 16 0,-1 15 0,-2 27 0,-3 15 0,-3 2 0,-1-9 0,4-12 0,2-14 0,4-4 0,1-3 0,1-4 0,1-3 0,0-7 0,0-5 0,0-10 0,0-18 0,0-2 0,0-20 0,0 4 0,-2-5 0,0 9 0,-2 12 0,-3 13 0,-1 19 0,-1 22 0,1 20 0,3 17 0,2 3 0,5-5 0,2-9 0,5-7 0,3-7 0,1-3 0,1-1 0,0 1 0,0 3 0,-1 0 0,0-5 0,-1-3 0,-3-8 0,-1-6 0,-1-6 0,-2-8 0,-1-2 0,0-2 0,0-1 0,1-1 0,1-2 0,-1-1 0,-1-5 0,1-5 0,-1-3 0,0-1 0,0 1 0,0 5 0,2 0 0,1 0 0,3 0 0,1-2 0,-1 3 0,0-2 0,3-6 0,3-8 0,3-7 0,0 1 0,-6 5 0,-6 7 0,-4 0 0,-3-6 0,0-4 0,0 0 0,0 6 0,-1 8 0,-3 6 0,-4 2 0,-4 0 0,-3-2 0,1 1 0,4 0 0,4-1 0,2 0 0,3 0 0,0-2 0,1 1 0,0-1 0,0 1 0,0 1 0,0 0 0,7 43 0,0-13 0,4 32 0,-3-31 0,-4-8 0,-3-7 0,-1-3 0,0 2 0,0 0 0,0 1 0,0 1 0,0 0 0,0 0 0,0-1 0,1-2 0,1-3 0,0-1 0,4-1 0,1 0 0,2 0 0,0 2 0,-2-1 0,-2-1 0,-1 0 0,0 0 0,-1 2 0,1 0 0,-2 0 0,1-1 0,1-2 0,3-1 0,3-1 0,0-6 0,1-1 0,2-5 0,3-4 0,0 3 0,2-4 0,-1-1 0,0-1 0,1-1 0,-3 0 0,-2 1 0,-1-1 0,2 0 0,1 2 0,1 0 0,0-1 0,-1 0 0,-2 2 0,-2 3 0,-2 4 0,-3 3 0,0-3 0,1-6 0,5-9 0,5-8 0,1 2 0,-2 4 0,-5 9 0,-5 8 0,-2 3 0,0-2 0,2-5 0,4-6 0,2-6 0,2-2 0,0 2 0,-3 6 0,-5 9 0,-3 3 0,-2 1 0,1-5 0,1-4 0,2-4 0,-1 2 0,-2 4 0,-1 3 0,-1 1 0,0-3 0,0-8 0,0-4 0,0 2 0,0 5 0,0 6 0,0 3 0,0-4 0,1-4 0,1-3 0,0 3 0,-1 4 0,-1 3 0,0-2 0,0-4 0,0-4 0,0-3 0,0-1 0,0 2 0,0 3 0,0-1 0,0-1 0,0-1 0,0-1 0,0 4 0,0 6 0,0 4 0,0 1 0,0-3 0,0-2 0,0-4 0,0-2 0,0-2 0,0-5 0,0-5 0,0-6 0,0-4 0,0 2 0,0 2 0,-1 4 0,-2 1 0,-4-3 0,-3 1 0,-4 4 0,6 13 0,1 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4:07.072"/>
    </inkml:context>
    <inkml:brush xml:id="br0">
      <inkml:brushProperty name="width" value="0.2" units="cm"/>
      <inkml:brushProperty name="height" value="0.2" units="cm"/>
      <inkml:brushProperty name="color" value="#FF4767"/>
    </inkml:brush>
  </inkml:definitions>
  <inkml:trace contextRef="#ctx0" brushRef="#br0">175 126 24575,'-26'55'0,"-1"2"0,-8 12 0,2 2 0,7-6 0,8-11 0,11-20 0,5-14 0,2-6 0,0 1 0,1 6 0,1 10 0,3 7 0,0-1 0,0-6 0,0-7 0,1-5 0,3 2 0,2 6 0,2 4 0,-2 2 0,-2-1 0,-2-3 0,-2 1 0,-3 3 0,-1 0 0,-1-1 0,0-1 0,0-3 0,0 2 0,0 0 0,0 2 0,0 1 0,-1 1 0,-2 4 0,-2 2 0,-1-1 0,-2-2 0,0-7 0,-1-4 0,0 0 0,2 2 0,2 3 0,2 5 0,0 4 0,1 3 0,0-1 0,-1-4 0,1-7 0,0-5 0,1 0 0,1 0 0,0 4 0,0 2 0,0 2 0,0 5 0,0 4 0,0 7 0,0 2 0,0-1 0,0-5 0,0-9 0,0-6 0,1-4 0,4-1 0,1 3 0,2 1 0,-1 3 0,-1-1 0,0-2 0,0-3 0,2-3 0,2-2 0,1-1 0,2 2 0,-3 0 0,0 0 0,-3-1 0,0-1 0,-1-1 0,0 1 0,1 1 0,0 2 0,3 1 0,-1-2 0,1-4 0,-1-3 0,-2-5 0,1-3 0,1-3 0,2-2 0,3 0 0,3 0 0,1 0 0,0-1 0,-1 0 0,-4 0 0,-1 0 0,-1-1 0,0-1 0,-2 0 0,-1-1 0,1-3 0,9-8 0,2-4 0,11-9 0,7-8 0,5-8 0,6-13 0,-4-6 0,-3 1 0,-9 4 0,-7 9 0,-7 6 0,-6-1 0,-4-2 0,-2-4 0,-2 1 0,2 7 0,-1 9 0,1 8 0,2 3 0,2-2 0,4-8 0,4-10 0,4-11 0,0-7 0,-2-7 0,-7-12 0,-6-17 0,-6 39 0,-1-3 0,0-11 0,1-2 0,1-7 0,1-2 0,1-1 0,0 1 0,0 5 0,0 2 0,-2 15 0,-1 4 0,0-14 0,-2 37 0,-14 63 0,1 11 0,-3 11 0,-5 23 0,0 9 0,4-17 0,0 3 0,1 0-140,2 3 1,1 0-1,1-1 140,1-5 0,1 0 0,0-3 0,-1 23 0,0-4 0,2-14 0,1-4 0,1-16 0,0-5 0,-3 24 0,2-32 0,2-41 0,2-73 0,2-5 0,1-14 0,2 10 0,1-7 0,1-3-363,0 14 0,2-4 0,1 0 0,0-1 363,3-5 0,0-1 0,2 0 0,1 1 0,0 1 0,2 0 0,0 1 0,0 1 0,-1 7 0,0 2 0,0 1 0,-1 2-75,2-12 1,-1 2 0,-2 7 74,0-9 0,-3 11 0,-1-1 0,-6 96 0,-3 48 0,-3 23 0,0-10 0,1 6 0,-2 4-309,1-12 1,-1 2-1,0 2 1,-1-2 308,1-1 0,-1 0 0,0-2 0,-1-3 0,0 7 0,-1-4 0,-1-4 862,-2 11 0,-3-10-862,-9 12 229,-1-49-229,0-36 0,4-31 0,7-40 687,9 20 1,3-3-688,1-5 0,1 1 0,-1 4 0,2 5 0,1-19 0,1 62 0,0 76 0,-3 0 0,-1 9 0,-3 18 0,-2 2 0,-1 0 0,-3-4 0,-1-16 0,-2-7 0,-13 17 0,0-72 0,6-110 0,11 4 0,4-11 0,2 22 0,2-2 0,2 0 0,2 2 0,1 1 0,1 5 0,3-9 0,2 10 0,10-9 0,-4 43 0,-6 47 0,-3 44 0,-1 36 0,-3-36 0,-1 0 0,1 39 0,-5-54 0,-9-84 0,3-19 0,0-13 0,2 11 0,0-4 0,1 0 0,0-5 0,0 0 0,2 2 0,0-22 0,1 6 0,0 28 0,1 7 0,-1-5 0,-4 50 0,-8 45 0,-10 39 0,7-22 0,-2 3 0,-1 6 0,-2 0 0,2-5 0,-2-2 0,-20 30 0,5-33 0,8-47 0,11-39 0,9-26 0,9-3 0,1 19 0,3 21 0,4 17 0,3 23 0,0 22 0,-3 22 0,-4 8 0,-3-12 0,-1-21 0,0-51 0,6-69 0,1 9 0,3-7 0,2-14 0,2-2 0,1 5 0,1 4 0,-3 18 0,1 9 0,3-9 0,-7 44 0,-5 50 0,-3 32 0,-7 20 0,-5 3 0,-6-22 0,-4-25 0,5-41 0,4-35 0,6-21 0,4-3 0,1 20 0,1 22 0,2 22 0,0 21 0,0 19 0,-2 11 0,-1-3 0,-11-10 0,-14-16 0,-9-17 0,-5-16 0,8-11 0,14-8 0,8 0 0,8 5 0,6 3 0,7 1 0,3 1 0,1 2 0,4 5 0,-2 7 0,1 9 0,0 15 0,-6 17 0,-5 18 0,-19 10 0,-21-4 0,-16-13 0,-6-19 0,16-40 0,28-42 0,36-32 0,-1 38 0,6 3 0,5 9 0,4 5 0,37-11 0,-12 28 0,-17 13 0,-16 9 0,-11 13 0,-8 13 0,-6 12 0,-4 2 0,-4-11 0,0-16 0,0-16 0,1-22 0,3 6 0,1-3 0,2 18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4:51.475"/>
    </inkml:context>
    <inkml:brush xml:id="br0">
      <inkml:brushProperty name="width" value="0.2" units="cm"/>
      <inkml:brushProperty name="height" value="0.2" units="cm"/>
      <inkml:brushProperty name="color" value="#FFA5BC"/>
    </inkml:brush>
  </inkml:definitions>
  <inkml:trace contextRef="#ctx0" brushRef="#br0">161 329 24575,'53'-35'0,"4"2"0,2-1 0,-6 10 0,-16 9 0,-9 5 0,-2 5 0,3 1 0,10-1 0,5-1 0,1-1 0,-1-3 0,-8 2 0,-10 2 0,-8 2 0,-9 3 0,-1 1 0,1 0 0,0 0 0,2 0 0,0 0 0,3 0 0,1 0 0,2-1 0,1 0 0,0-1 0,2 0 0,0 1 0,1-2 0,1-1 0,-3 0 0,0 1 0,-3 1 0,-2 1 0,-2 1 0,0 1 0,-1 2 0,-3 1 0,-1 1 0,-3-1 0,0 2 0,0 2 0,2 4 0,2 6 0,2 4 0,-2-2 0,-2-2 0,-2-6 0,-2-5 0,2-3 0,2-8 0,3-7 0,3-4 0,-1-1 0,-1 6 0,-2 4 0,-1 4 0,0 2 0,3 0 0,2 0 0,1 0 0,-1 0 0,-3 0 0,-2 0 0,-1 0 0,-1 0 0,-1 4 0,1-1 0,0 3 0,0-2 0,-21-7 0,-2-1 0,-25-7 0,-7-1 0,-2-1 0,-5 0 0,10 2 0,8 4 0,5 4 0,0 2 0,1 0 0,1-2 0,0-5 0,2-2 0,0-3 0,-1 0 0,3 2 0,4 2 0,1 0 0,2 2 0,2 0 0,0 1 0,3 2 0,2 2 0,1-1 0,4 0 0,0 1 0,3-1 0,1 2 0,1-1 0,-3 2 0,-4 1 0,-8 6 0,-8 6 0,-5 7 0,-1 3 0,4-4 0,6-3 0,4-5 0,2 0 0,0-3 0,1-1 0,4-2 0,4 0 0,2 0 0,1 2 0,-2 6 0,-2 5 0,0 3 0,-2 4 0,0 1 0,1 1 0,1 3 0,2 2 0,1 1 0,3-2 0,1-3 0,1-4 0,1-3 0,0 2 0,0 7 0,2 7 0,2 5 0,1 0 0,-1-6 0,-1-9 0,-2-7 0,-1-3 0,0 1 0,0 5 0,-1 6 0,-2 3 0,-2-3 0,-1-7 0,-1-10 0,1-7 0,1-5 0,0-7 0,2-7 0,1-7 0,0-9 0,2-4 0,0-3 0,0 1 0,0 6 0,0 5 0,0 8 0,0 5 0,0 2 0,0 2 0,0 0 0,0-3 0,0-1 0,0-2 0,0 0 0,0 2 0,0 0 0,0-3 0,1-3 0,2-5 0,3-1 0,1 3 0,2 5 0,-4 6 0,-1 7 0,1 19 0,-3-1 0,1 19 0,-3 3 0,0 10 0,0 24 0,0 16 0,0-34 0,0 2 0,0 4 0,0 0 0,0 0 0,0 0 0,0-3 0,0-1 0,-1 36 0,-3-17 0,-3-21 0,-1-15 0,1-12 0,1-10 0,1-7 0,-1-9 0,0-15 0,-1-15 0,3-13 0,1-7 0,2-2 0,1-7 0,0-7 0,3 0 0,4 4 0,2 15 0,3 11 0,-1 6 0,0 1 0,2-5 0,1-4 0,-2 2 0,-2 2 0,-4 3 0,-1 4 0,-2-1 0,0 1 0,0-2 0,-1 1 0,-1 3 0,-1 3 0,0 3 0,0 4 0,0 3 0,0 2 0,0 0 0,0 2 0,0 0 0,-2 2 0,-1 3 0,-6 1 0,1 2 0,-7 1 0,-4 7 0,-8 13 0,-6 12 0,0 8 0,3-1 0,6-2 0,7-6 0,6-3 0,4-5 0,4-4 0,2-4 0,1-8 0,0-30 0,0 6 0,0-23 0,0 15 0,0 4 0,2-2 0,3 2 0,3-4 0,3-5 0,2-3 0,0 3 0,-1 6 0,-2 8 0,-2 6 0,-3 6 0,0 9 0,0 10 0,2 9 0,2 7 0,-2 0 0,-2-1 0,-2-6 0,-3-4 0,0-2 0,0 3 0,0 9 0,0 14 0,0 16 0,0 17 0,0 10 0,0 3 0,0-4 0,1-8 0,2-8 0,2-6 0,2-2 0,-2 0 0,0 6 0,-3 4 0,0-1 0,0-5 0,1-12 0,2-14 0,-1-10 0,1-8 0,-1-3 0,0 0 0,-1 1 0,-1-1 0,0-4 0,-2-7 0,0-33 0,0-5 0,0-31 0,0-4 0,0-13 0,0-11 0,0-5 0,2 11 0,0 18 0,0 22 0,-1 17 0,-1 11 0,0 7 0,0 1 0,0-2 0,0-5 0,-1-7 0,-2-8 0,-1-3 0,0 1 0,-1 3 0,-1 4 0,0 7 0,1 9 0,0 11 0,2 17 0,1 18 0,0 18 0,2 9 0,-1-2 0,-1-11 0,0-14 0,1-11 0,1-4 0,0 0 0,0 5 0,0 1 0,0 3 0,0-3 0,-2-1 0,1-6 0,-1-4 0,1-5 0,1-2 0,0 3 0,0 7 0,0 8 0,-1 5 0,0 0 0,-2-3 0,0-2 0,-1 2 0,1 2 0,1 3 0,1-1 0,1-4 0,0-4 0,0-2 0,0-1 0,0-1 0,0 1 0,0 0 0,0 2 0,0 1 0,0 3 0,0-1 0,0-5 0,0-6 0,0-9 0,0-11 0,0-24 0,0-26 0,4-24 0,5-22 0,-3 45 0,1-2 0,3-7 0,0-2 0,1-6 0,0 0 0,0-1 0,0-1 0,1 2 0,-1 1 0,-1 11 0,0 3 0,7-26 0,-7 31 0,-4 26 0,3 15 0,8 20 0,11 32 0,6 25 0,1 24 0,-19-42 0,-2 1 0,-2-2 0,-2-1 0,6 44 0,-9-21 0,-4-25 0,-3-26 0,0-32 0,0-41 0,0 2 0,0-6 0,0-13 0,1-3 0,0-6 0,2 0 0,1 4 0,2 3 0,0 14 0,1 3 0,7-33 0,-4 26 0,-4 21 0,-3 12 0,-2 15 0,-1 16 0,0 29 0,0 36 0,-3 28 0,0-43 0,-1 1 0,-8 37 0,-2-26 0,0-26 0,-5-28 0,-3-34 0,-2-37 0,6-31 0,12 37 0,3-2 0,1-1 0,1 2 0,0 3 0,2 3 0,1-41 0,4 19 0,0 22 0,1 17 0,-2 20 0,-7 59 0,-6 13 0,2-7 0,-2 4 0,-7 37 0,2-16 0,3-23 0,4-35 0,2-45 0,1-36 0,2-27 0,4-4 0,3 15 0,5 14 0,4 10 0,1 5 0,-1 5 0,0 8 0,-3 9 0,0 10 0,-1 23 0,-1 29 0,-3 26 0,-1 16 0,-2-7 0,-2-20 0,0-25 0,-2-34 0,0-32 0,0-25 0,0-10 0,2 9 0,5 12 0,3 12 0,4 8 0,1 2 0,-2 4 0,-1 6 0,-4 8 0,-2 7 0,1 8 0,1 12 0,1 13 0,-1 14 0,-3 5 0,-3-3 0,-2-10 0,0-13 0,0-19 0,0-20 0,0-15 0,-1-7 0,0 1 0,-1 3 0,-1 2 0,0 3 0,-1 9 0,-5 11 0,-5 17 0,-9 19 0,-8 17 0,-6 11 0,-3-3 0,0-10 0,3-13 0,6-13 0,7-7 0,7-4 0,6-3 0,5-6 0,3-8 0,2-7 0,4-2 0,7 2 0,12 5 0,14 2 0,13 3 0,12 2 0,-1 1 0,-8 4 0,-15 2 0,-17 2 0,-12 0 0,-26-6 0,2-1 0,-15-7 0,15 1 0,6 2 0,3 3 0,3 5 0,1 2 0,-2 2 0,-1 0 0,1-1 0,0-1 0,2-1 0,-3 0 0,-1 0 0,-3 2 0,3 0 0,2-1 0,2-1 0,3-3 0,6-4 0,15-3 0,19-4 0,20 2 0,10 3 0,-1 5 0,-8 4 0,-10 2 0,-9 2 0,-7 1 0,-5 2 0,-4 4 0,-6 3 0,-5 1 0,-2 1 0,-2 1 0,-1 1 0,-1 5 0,-2 2 0,-3 3 0,-2-1 0,-1-3 0,-1-3 0,1-11 0,18-31 0,-5 5 0,13-18 0,-12 24 0,-5 7 0,-2 6 0,-2 1 0,1 0 0,-1 1 0,0 7 0,-2 8 0,-3 9 0,0 9 0,-1 4 0,-2 2 0,-2-2 0,-1-4 0,-1-8 0,1-8 0,2-9 0,1-30 0,4-5 0,4-20 0,4 13 0,0 12 0,-3 9 0,-1 7 0,-1 3 0,2 2 0,1 0 0,1 3 0,0 9 0,-2 6 0,-2 3 0,-1-3 0,-2-9 0,1-6 0,1-15 0,-1 0 0,2-10 0,-4 9 0,1-1 0,1 1 0,1 0 0,1 1 0,-1 1 0,-1 2 0,-2 1 0,-1 2 0,0 1 0,0 0 0,0-1 0,0 25 0,-1 22 0,-5 36 0,-1 1 0,-6 5 0,-3-2 0,0-7 0,-2 12 0,2-10 0,1 1 0,1 3 0,2-1 0,2-4 0,3-13 0,2-14 0,1-10 0,2-5 0,-1 0 0,0 3 0,1 5 0,0-1 0,2-1 0,-2-2 0,-2-4 0,-3 0 0,-2-2 0,0-7 0,1-8 0,4-17 0,2-25 0,8-27 0,11-24 0,10-13 0,3 4 0,-4 9 0,-8 13 0,-7 11 0,-4 5 0,-2 6 0,0 2 0,2 4 0,1 0 0,1 2 0,0 3 0,0 4 0,-2 5 0,-2-1 0,-1-2 0,-1-1 0,-1 1 0,-1 6 0,-1 3 0,0 4 0,0 0 0,0 1 0,0 0 0,0-1 0,0 1 0,0 0 0,0 0 0,0 0 0,-2-1 0,-2-4 0,0 0 0,-1 1 0,2 3 0,1 3 0,1 2 0,1-1 0,0 0 0,0 1 0,0 1 0,0 1 0,0-4 0,0-4 0,0-5 0,0-4 0,0 1 0,0 4 0,0 5 0,0 1 0,0 0 0,0-2 0,0-4 0,0-1 0,0 3 0,0 3 0,0 2 0,0 1 0,0-4 0,3-4 0,0-4 0,1 0 0,-1 2 0,-1 4 0,-1 6 0,0 0 0,-1 1 0,0-2 0,0 0 0,0 0 0,0 3 0,0 0 0,0 0 0,0 1 0,0 0 0,-3 52 0,-4 34 0,1-5 0,-2 6 0,1-7 0,0 0 0,-2 13 0,0 1 0,1 2 0,0 0 0,2-7 0,0-1 0,-1 8 0,1-4 0,2-22 0,0-5 0,-4 35 0,-1-18 0,0-14 0,-1-3 0,-2-4 0,0-1 0,0-4 0,0-5 0,0 0 0,0-1 0,1 1 0,2-1 0,1-3 0,1-6 0,1-7 0,2-8 0,1-12 0,7-32 0,3-4 0,9-40 0,11-23 0,-11 39 0,0-3 0,4-9 0,-1-1 0,0 7 0,-1 2 0,10-31 0,-6 26 0,-7 28 0,-7 15 0,-1 5 0,0-3 0,3-5 0,1-2 0,-2 2 0,-4 8 0,-2 4 0,-2 3 0,-1 1 0,0-1 0,-2 20 0,-3 22 0,-5 37 0,-7 25 0,8-40 0,-1 1 0,0 1 0,1 0 0,0 2 0,0 0 0,2-2 0,0-1 0,1-5 0,1-2 0,-4 39 0,5-23 0,1-18 0,0-13 0,-1-8 0,-1-3 0,0-4 0,1-3 0,1-4 0,1-6 0,-3-2 0,-2 0 0,-6 5 0,-6 7 0,-1 2 0,-3 6 0,-1 4 0,-1 2 0,-1 5 0,5-3 0,2-3 0,5-3 0,1-3 0,3-2 0,2-2 0,2-4 0,2-3 0,2-6 0,-1-2 0,-3 0 0,-2 1 0,-1 2 0,2 1 0,1-3 0,2-3 0,-2 0 0,-6 1 0,-8 4 0,-13 4 0,-5 2 0,2 0 0,7-4 0,11-2 0,8-5 0,4-3 0,0 0 0,-7 3 0,-8 3 0,-6 3 0,1 1 0,6-2 0,7-4 0,4-2 0,2-3 0,1 0 0,-1-1 0,-7 0 0,-7 0 0,-4 0 0,-1 0 0,4 0 0,2 0 0,2-3 0,1-4 0,3-5 0,5-3 0,3 1 0,2 1 0,1 1 0,0-4 0,0-1 0,-1-2 0,-1 1 0,0 2 0,-3 0 0,-1-3 0,-1-2 0,0-3 0,0 2 0,1 2 0,1 4 0,-1 1 0,2-2 0,-3-5 0,-1-8 0,0-5 0,-1 0 0,4 5 0,1 8 0,3 7 0,2-4 0,1-8 0,0-5 0,1-1 0,0 8 0,0 8 0,0 8 0,0 3 0,0 3 0,0 28 0,0-2 0,0 22 0,0-13 0,0 0 0,-1 2 0,-4 5 0,-2 3 0,-2 1 0,3-3 0,3-8 0,2-8 0,1-8 0,0-5 0,0-2 0,0 0 0,0-1 0,1-2 0,1-1 0,2-1 0,1 1 0,2 2 0,1 1 0,2 0 0,-2-1 0,-1-2 0,-1-3 0,0 1 0,3 0 0,6 1 0,3 2 0,3-1 0,2-2 0,0-2 0,3-1 0,0 0 0,2-1 0,4-6 0,3-7 0,4-12 0,4-13 0,2-13 0,-1-12 0,-3-8 0,-7-5 0,-8-12 0,-14 39 0,-2-2 0,-1-1 0,-2 0 0,-1-2 0,-1 1 0,2-43 0,-5 18 0,0 18 0,-2 22 0,-2 15 0,-8 11 0,-9 5 0,-10 7 0,-6 16 0,-3 22 0,0 22 0,2 20 0,6 9 0,8 0 0,6-6 0,8-16 0,1-20 0,2-18 0,0-15 0,-3-10 0,-2-14 0,-1-17 0,1-18 0,6-17 0,2-5 0,3-3 0,4 0 0,4 6 0,3 8 0,1 12 0,-1 15 0,-5 12 0,-3 10 0,-13 27 0,1 2 0,-10 28 0,4 15 0,2 14 0,2 16 0,6-11 0,2-21 0,1-25 0,-3-23 0,-1-93 0,1-13 0,2 15 0,1-4 0,1 14 0,0 3 0,0 9 0,0 3 0,0-30 0,0 30 0,0 23 0,0 19 0,0 46 0,-1 17 0,-2 43 0,-3-8 0,-3-14 0,-1-23 0,2-24 0,2-16 0,1-16 0,3-18 0,1-20 0,1-21 0,0-10 0,0 3 0,1 11 0,1 22 0,1 26 0,0 41 0,-2 47 0,-1-21 0,1 4 0,-1 8 0,0 2 0,0-3 0,0-1 0,-1-7 0,2-2 0,0 34 0,4-25 0,4-23 0,3-18 0,1-9 0,-1-9 0,-4-2 0,-1-3 0,1-1 0,7 0 0,5 1 0,5 2 0,1 2 0,-5 0 0,-4-1 0,-4-2 0,-3 0 0,1-1 0,5 4 0,7 4 0,6 5 0,0 2 0,-8-1 0,-9 0 0,-17 5 0,-20 9 0,-20 9 0,-14 4 0,3-6 0,16-11 0,17-13 0,12-11 0,14-17 0,3-7 0,7-8 0,2 0 0,-3 8 0,-3 5 0,-5 6 0,-3 2 0,0-1 0,-2-1 0,-1 3 0,-2 4 0,-2 3 0,-7 1 0,-7 1 0,-9 0 0,-3 0 0,4 0 0,5 0 0,10 0 0,6 1 0,3 0 0,13-10 0,20-4 0,27-10 0,25 3 0,9 4 0,-8 7 0,-17 4 0,-23 1 0,-15-1 0,-11-9 0,-1-14 0,2-13 0,1-11 0,1 1 0,-2 3 0,-2 5 0,-4 5 0,-2 2 0,-3 4 0,1 5 0,-2 8 0,-1 8 0,1 6 0,-1 7 0,3 10 0,-1 12 0,-1 13 0,-2 12 0,-3 5 0,0-1 0,-1-10 0,-1-25 0,1-111 0,3 39 0,0-5 0,1-7 0,1-7 0,-1 2 0,3-24 0,-1 2 0,0-3 0,0 0 0,-3 2 0,-1 2 0,0 4 0,0 2 0,1 6 0,1 5 0,-1 14 0,0 4 0,3-25 0,-3 36 0,-2 30 0,-11 109 0,-5 0 0,5-9 0,0 1 0,0-24 0,1-5 0,-1 26 0,5-27 0,4-27 0,2-11 0,0-12 0,0-51 0,2-24 0,1 11 0,1-4 0,0 1 0,2 1 0,0 4 0,1 2 0,5-32 0,-3 24 0,-1 21 0,-4 10 0,-2 4 0,-1 7 0,-1 15 0,-3 33 0,-10 44 0,2-17 0,-2 3 0,-3 9 0,-1 0 0,0-4 0,0-2 0,-9 32 0,10-33 0,7-30 0,5-19 0,3-16 0,0-22 0,0-26 0,1-24 0,0-16 0,0-5 0,0 48 0,0 0 0,0 0 0,0 0 0,0-47 0,0 12 0,0 25 0,-1 25 0,-3 40 0,-7 40 0,-5 32 0,7-27 0,-1 4 0,2 2 0,1 0 0,2-1 0,1-2 0,0 39 0,4-28 0,0-25 0,0-24 0,17-78 0,2-18 0,-3 11 0,0-5 0,-3 8 0,-1 1 0,-3 5 0,-1 2 0,0-38 0,-4 22 0,-4 24 0,0 17 0,0 10 0,0 9 0,0 3 0,0-1 0,0-2 0,1 4 0,4 10 0,9 22 0,8 17 0,3 6 0,-1-3 0,-9-15 0,-12-19 0,-23-39 0,0 4 0,-12-16 0,14 29 0,-2 8 0,-8 6 0,-10 3 0,-11 12 0,-3 21 0,4 26 0,9 20 0,15 4 0,10-8 0,7-17 0,4-20 0,1-22 0,4-23 0,3-22 0,1-6 0,4-14 0,-1 1 0,-3 4 0,-1 1 0,-7 23 0,-6 30 0,-5 46 0,5-7 0,1 5 0,1 16 0,2 4 0,0 8 0,3 2 0,3-2 0,2-2 0,3-2 0,1-2 0,1-8 0,1-3 0,0-11 0,1-4 0,7 30 0,-5-31 0,-4-23 0,-5-16 0,1-41 0,-1-21 0,2-13 0,4-25 0,3-9-254,-2 17 0,1-3 1,1 1 253,-1 2 0,1 0 0,0 5 0,4-16 0,0 9 0,-6 20 0,-1 8 0,1-3 0,-5 30 0,-5 15 0,-2 10 0,-2 25 761,-3 47-761,3-5 0,0 9 0,0 24 0,1 5-136,1-30 1,0 2 0,1-2 135,-1-3 0,1 0 0,-1-3 0,-2 18 0,0-6 0,-1-19 0,-1-6 0,-3 25 0,3-35 0,3-20 0,2-14 406,0-9-406,0-20 0,0-4 0,2-19 0,3 4 0,2 1 0,1 7 0,-2 11 0,0 15 0,-1 20 0,2 25 0,0 20 0,-1 9 0,-2-7 0,-3-17 0,-1-18 0,-1-15 0,-1-13 0,-4-9 0,-2-7 0,1-1 0,2 7 0,2 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2:52.4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80 304 24575,'-5'64'0,"-7"27"0,4-32 0,-1 4 0,-1 6 0,0 2 0,2 1 0,2-2 0,1-7 0,2-3 0,1-6 0,1-2 0,0 41 0,1-10 0,0 2 0,0 4 0,3-1 0,4-3 0,4-8 0,1-12 0,1-7 0,0-8 0,0-3 0,3-1 0,4-2 0,1-2 0,-1-4 0,-2-4 0,-3-2 0,-2 1 0,0 3 0,1 3 0,-1 4 0,1 0 0,0-1 0,-2 0 0,-1-5 0,-1-2 0,0-3 0,1-4 0,0-2 0,1-1 0,0 0 0,1-2 0,-2 0 0,0-2 0,-2 0 0,-2-1 0,0-2 0,-1 1 0,1 1 0,2 1 0,1 1 0,1 2 0,0 0 0,0 1 0,-1-2 0,0-1 0,1-3 0,-1 1 0,2 0 0,0-1 0,1 1 0,2-2 0,2-1 0,-1-1 0,-2-1 0,0 0 0,-1 2 0,0 1 0,0 1 0,0 1 0,-2-2 0,1-3 0,0-2 0,1-2 0,1-1 0,2-2 0,0-2 0,2-3 0,0-1 0,2-1 0,0-1 0,0 0 0,-2 0 0,2-3 0,1-5 0,3-6 0,0-7 0,1-4 0,0-1 0,0-4 0,-1-2 0,-1 1 0,-3 1 0,-3 4 0,-2 0 0,-2-1 0,0-1 0,0-3 0,-2-1 0,0-6 0,1-6 0,1-6 0,1 1 0,0 3 0,-2 7 0,-3 9 0,-4 3 0,-3-1 0,-2-6 0,0-6 0,0-7 0,0-4 0,1-1 0,2 0 0,2 1 0,2-1 0,-1-1 0,-3 3 0,-1 5 0,-2 8 0,0 6 0,0 0 0,1-9 0,4-11 0,3-6 0,4-3 0,-3 7 0,-3 3 0,-4 5 0,-2-1 0,0-1 0,0-3 0,0-7 0,0-4 0,0-3 0,0 0 0,0 3 0,0 3 0,0 4 0,0 2 0,0 2 0,0 5 0,0 7 0,0 8 0,-2 7 0,1 1 0,-2-3 0,-2-5 0,1-3 0,-1-2 0,-1 4 0,0 5 0,-2 5 0,-1 1 0,-2 0 0,-3-4 0,-1-4 0,-2-3 0,0-1 0,1-1 0,1-1 0,-1 0 0,-1 0 0,-3 3 0,-3 2 0,-4 5 0,-3 4 0,-4 2 0,-3 2 0,-1 0 0,-1 1 0,1 0 0,1 3 0,0 3 0,-1 3 0,-1 4 0,1 2 0,3 1 0,7 0 0,4 0 0,4 2 0,-3 1 0,-6 0 0,-4 2 0,-3 0 0,4-1 0,7-2 0,7-2 0,3 1 0,0 3 0,-3 3 0,-5 3 0,-2 2 0,0 1 0,5-2 0,6-3 0,4-4 0,1 0 0,-1 2 0,-6 6 0,-4 7 0,-3 6 0,1 2 0,3-2 0,6-5 0,5-6 0,4-4 0,3-1 0,1 0 0,1 4 0,3 2 0,1 3 0,1 2 0,-2-3 0,-3 0 0,1 0 0,-2 4 0,0 11 0,1 16 0,3 18 0,4 12 0,2 2 0,2-7 0,0-11 0,-1-5 0,2-2 0,0 5 0,4 3 0,1-1 0,2-9 0,-2-18 0,-2-18 0,5-46 0,11-57 0,-10 17 0,2-6 0,4-14 0,1-3 0,1 4 0,0 2 0,-2 9 0,-1 4 0,-1 11 0,-2 3 0,-2 10 0,-1 2 0,15-33 0,-8 15 0,-7 12 0,-4 10 0,-3 10 0,-1 2 0,-1 1 0,1 1 0,-1 5 0,-3 10 0,-3 21 0,-4 33 0,-2 38 0,0-23 0,0 4 0,0 10 0,0 2 0,1-1 0,0-1 0,1-3 0,1-1 0,2-6 0,1-3 0,1-6 0,0-2 0,10 38 0,-2-14 0,0-9 0,0-2 0,0 3 0,0 2 0,0-3 0,-2-11 0,-2-15 0,-4-15 0,-1-17 0,8-38 0,19-58 0,-7 16 0,3-8 0,-8 20 0,2-2 0,-2 0 0,11-32 0,-2 4 0,-7 12 0,-3 6 0,-7 19 0,-2 4 0,1-22 0,-7 31 0,-4 18 0,-1 10 0,-1 3 0,0 3 0,-1 1 0,-1 45 0,0 3 0,-1 36 0,-1-21 0,-3-16 0,-3-16 0,-5-14 0,-3-6 0,-3-5 0,2-4 0,2-5 0,2-7 0,3-8 0,2-4 0,4-2 0,2 3 0,-1 6 0,-1 3 0,-2 8 0,0 4 0,0 8 0,-1 14 0,0 25 0,2 32 0,6-22 0,0 3 0,1 5 0,0 0 0,1 1 0,0-2 0,0 42 0,1-25 0,2-28 0,3-30 0,4-40 0,5-45 0,-5 18 0,1-3 0,2-8 0,-1-1 0,1 4 0,-2 1 0,6-35 0,-7 23 0,-10 24 0,-9 18 0,-4 12 0,-3 8 0,1 6 0,0 21 0,-1 27 0,-1 26 0,1 19 0,4-12 0,5-22 0,4-24 0,-1-25 0,-1-32 0,-3-30 0,-4-21 0,-2-6 0,-2 15 0,0 15 0,-2 9 0,-1 6 0,0 8 0,2 6 0,5 9 0,4 6 0,3 5 0,0 1 0,-1 1 0,-5 3 0,-8 6 0,-10 12 0,-6 11 0,-1 8 0,5-3 0,7-4 0,4-5 0,-2-3 0,-8 2 0,-9 5 0,-3 5 0,1 2 0,8 2 0,10 0 0,8-3 0,7-4 0,4-10 0,0-10 0,-5-15 0,-6-32 0,0-31 0,3-24 0,6-5 0,6 21 0,0 27 0,0 19 0,0 9 0,4-3 0,3-1 0,1 1 0,1 6 0,-3 4 0,-2 1 0,5-3 0,-1-1 0,7-2 0,5-2 0,1 1 0,3 0 0,-6 6 0,-4 5 0,-2 2 0,1 2 0,1 1 0,1 0 0,-3 0 0,-1 0 0,-3 0 0,2-1 0,7-1 0,9 1 0,10-2 0,7 2 0,2-1 0,-1 0 0,-5 1 0,-3 2 0,1 2 0,1 8 0,-2 6 0,-7 6 0,-6 2 0,-8-3 0,-8-3 0,-4-6 0,-2-5 0,1-4 0,9-11 0,-1-3 0,5-7 0,-6 1 0,-4 0 0,-7-1 0,-9-1 0,-17 0 0,-22 4 0,-21 7 0,-15 13 0,-6 22 0,7 22 0,48-16 0,3 4 0,-16 45 0,19 8 0,14 8 0,11-48 0,2 1 0,1 4 0,2 1 0,-1 3 0,2 0 0,0 1 0,2 0 0,3 4 0,2 0 0,4 0 0,3-1 0,1-2 0,3-1 0,0-3 0,1-2 0,11 35 0,-7-27 0,-7-22 0,-9-23 0,-2-27 0,2-43 0,0 0 0,2-9 0,5-20 0,3-4 0,3-10 0,2 1 0,-1 4 0,1 5 0,-5 14 0,-1 5 0,-6 13 0,-2 3 0,1-31 0,-9 13 0,-4 13 0,-1 15 0,-1 16 0,1 23 0,-1 44 0,1 5 0,0 8 0,-3 24 0,0 6 0,0 10 0,-1 0 0,0-2 0,0-4 0,2-16 0,0-7 0,-3 23 0,0-36 0,-3-36 0,-5-31 0,-3-40 0,11 2 0,2-8 0,2-21 0,3-5 0,1-8 0,1-2 0,1-2 0,0 3 0,-1 8 0,-1 4 0,-4 12 0,-3 5 0,-3 9 0,-4 4 0,-20-17 0,0 31 0,8 48 0,12 55 0,9-8 0,4 7 0,0 13 0,2 2 0,2 1 0,2 0 0,3-7 0,2-3 0,5-8 0,4-2 0,3-2 0,3-4 0,1-4 0,1-4 0,23 35 0,-9-24 0,-11-24 0,-10-37 0,-8-65 0,-8 5 0,0-8 0,-1-16 0,-1-4 0,-1-2 0,-1 2 0,-1 13 0,-1 6 0,-1 17 0,-3 6 0,-8-16 0,-5 34 0,-7 35 0,-10 56 0,15 3 0,2 10 0,0 19 0,3 7 0,7-29 0,1 1 0,2-1 0,-1 25 0,3-7 0,3-23 0,1-7 0,1 15 0,-2-44 0,-5-41 0,-5-41 0,0-27 0,1-11 0,6 16 0,4 28 0,0 20 0,0 10 0,-2-1 0,-4-4 0,0-2 0,2 8 0,2 28 0,2 36 0,2 49 0,1-29 0,0 4 0,0 3 0,1 0 0,-1-3 0,0-4 0,1-11 0,-1-7 0,-1 14 0,0-34 0,-2-35 0,-5-36 0,-5-28 0,-5-22 0,8 41 0,0 0 0,-6-43 0,3 12 0,4 22 0,1 19 0,1 18 0,2 17 0,2 21 0,1 28 0,1 26 0,0 18 0,0 1 0,0-15 0,-1-22 0,-1-23 0,-7-25 0,-8-32 0,-6-29 0,-2-28 0,1-12 0,4 9 0,3 17 0,3 22 0,4 18 0,4 23 0,3 33 0,6 34 0,6 30 0,-2-39 0,2-1 0,10 33 0,-1-24 0,-4-23 0,-7-26 0,-3-26 0,-4-29 0,-3-23 0,-1-6 0,0 14 0,3 23 0,0 31 0,2 43 0,3 39 0,0-22 0,0 3 0,1 6 0,1 1 0,1-3 0,0-1 0,0-6 0,1-3 0,12 40 0,4-12 0,7-6 0,1-3 0,-3-9 0,-7-15 0,-7-15 0,-5-11 0,-2-7 0,1 0 0,1 5 0,3 7 0,2 2 0,2 1 0,0-6 0,-5-8 0,-4-15 0,-8-19 0,-5-8 0,-8-16 0,-7-9 0,-3-12 0,1-18 0,8 3 0,7 8 0,5 17 0,1 18 0,1 19 0,1 23 0,8 27 0,8 21 0,9 17 0,6 7 0,-4-6 0,-4-14 0,-7-18 0,-8-21 0,-4-39 0,-4-50 0,-1 12 0,0-7 0,0-13 0,0-3 0,0-2 0,0 2 0,0 5 0,0 4 0,0 11 0,0 4 0,1-40 0,4 27 0,1 24 0,3 21 0,1 15 0,1 33 0,4 41 0,-7-11 0,0 6 0,0 11 0,-2 3 0,-1-1 0,-1-2 0,-1-6 0,-2-4 0,-1 30 0,0-25 0,0-27 0,0-26 0,0-46 0,9-58 0,-2 29 0,2-6 0,1-9 0,1-1 0,2 3 0,-1 2 0,-2 13 0,-1 3 0,6-36 0,-4 37 0,-4 28 0,-2 19 0,-1 19 0,2 35 0,-1 43 0,-3-28 0,-1 4 0,0 7 0,-1 1 0,0-5 0,0-2 0,0 36 0,0-27 0,0-30 0,0-31 0,12-75 0,2-5 0,-4 10 0,2-2 0,7-27 0,-6 19 0,-5 18 0,-3 21 0,-1 15 0,0 14 0,2 20 0,4 31 0,0 26 0,-2 20 0,-3-6 0,-4-21 0,-1-23 0,0-25 0,0-23 0,0-28 0,2-26 0,3-21 0,4-8 0,4 4 0,2 9 0,-2 16 0,-4 17 0,-3 16 0,-4 11 0,1 4 0,3 1 0,1 1 0,0 0 0,-2 1 0,-4-1 0,1-4 0,-1-1 0,1-4 0,-1 2 0,-1 3 0,0 0 0,0 9 0,0 21 0,0 30 0,0 12 0,-6 33 0,0-39 0,-3 2 0,-1 4 0,-2 1 0,-1 8 0,-1 0 0,2-7 0,1-1 0,1-3 0,1-2 0,2-3 0,1-2 0,-4 39 0,4-15 0,2-15 0,1-13 0,0-9 0,-2-7 0,-1 3 0,0 1 0,-2 3 0,1-5 0,1-8 0,2-8 0,2-9 0,1-53 0,1 12 0,0-49 0,0 9 0,0-2 0,0-14 0,0 12 0,0 4 0,2 10 0,1 12 0,0 15 0,0 14 0,-2 13 0,-4 53 0,-3-4 0,-4 40 0,-5-7 0,-3 1 0,-3 10 0,1-11 0,3-15 0,5-20 0,4-14 0,4-9 0,2-6 0,1 0 0,1 5 0,0-1 0,-1 4 0,0 1 0,-1-3 0,1 0 0,0-5 0,1-3 0,0 1 0,0 2 0,0 4 0,0 3 0,0-1 0,0-2 0,0-5 0,0-4 0,1 1 0,2 0 0,3 0 0,1 0 0,-1-2 0,-1-1 0,-1 2 0,0-1 0,1 3 0,1 3 0,-1 2 0,-1 2 0,-2-1 0,-5-5 0,-8-3 0,-8-4 0,-6-1 0,2-1 0,5-1 0,2-2 0,1-6 0,-3-7 0,1-3 0,1-2 0,3 3 0,2 3 0,0 2 0,-2-1 0,-1 0 0,-1-1 0,3 1 0,3 5 0,1 1 0,0-2 0,-3-1 0,-1-2 0,-1 1 0,2 2 0,5 4 0,3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3:12.7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61 203 24575,'0'35'0,"-2"10"0,-2 21 0,-2 28 0,0 0 0,3-41 0,1 0 0,1 3 0,0 0 0,1-4 0,0 1 0,0 3 0,0 0 0,-3 37 0,-1-14 0,0-8 0,-1 0 0,2 2 0,-1 0 0,-1-4 0,1-6 0,2-7 0,0-4 0,2-3 0,0 0 0,0 0 0,0-2 0,0-4 0,0-4 0,0-3 0,0-3 0,0 1 0,0 1 0,0 1 0,0 3 0,0-3 0,0-2 0,0-4 0,0-4 0,0 1 0,0 0 0,0 4 0,2 3 0,1 2 0,1 1 0,2 2 0,0-2 0,0 0 0,1 1 0,-1-2 0,-1-4 0,-2-5 0,-1-6 0,1-3 0,-1-1 0,2-1 0,1 2 0,0 0 0,1 1 0,-2-1 0,1-2 0,-1 1 0,0-1 0,0 1 0,1 0 0,0-1 0,0-3 0,1-1 0,1-1 0,1-1 0,-1-1 0,1-2 0,0-1 0,3 2 0,3 0 0,2 2 0,0-4 0,-1-1 0,-2-3 0,-2-2 0,3 0 0,4 0 0,4 0 0,8-3 0,4-6 0,2-8 0,3-8 0,-3-2 0,-6 2 0,-6 2 0,-7 7 0,-5 3 0,-2 3 0,-3 4 0,-1 0 0,0-2 0,1-2 0,0-2 0,-1 1 0,-1 3 0,-1 0 0,2-4 0,6-8 0,7-10 0,5-6 0,3-1 0,-4 7 0,-7 10 0,-6 5 0,-2 0 0,0-10 0,0-9 0,1-6 0,1-2 0,-2 8 0,-2 6 0,0 4 0,2 1 0,1-8 0,4-10 0,1-10 0,2-5 0,0-2 0,0 6 0,0 9 0,-5 9 0,-1 7 0,-2 1 0,0 2 0,2-5 0,4-4 0,5-2 0,1-1 0,0 6 0,-3 6 0,-5 7 0,-4 0 0,-3-4 0,-2-7 0,1-5 0,0 3 0,-1 7 0,-2 8 0,-1 3 0,1-4 0,3-7 0,-1-8 0,2-1 0,-2 5 0,-1 9 0,-1 5 0,-1-3 0,0-10 0,0-12 0,0-4 0,0 5 0,0 11 0,0 10 0,0-7 0,1-23 0,1-5 0,5-23 0,3-10 0,2 6 0,-2-2 0,-3 26 0,-4 21 0,-2 11 0,0 5 0,-1 2 0,0 2 0,0 0 0,0 1 0,0-3 0,0-6 0,0-3 0,0-2 0,0 1 0,0 4 0,0 3 0,0 2 0,0-2 0,1-2 0,2-4 0,1 1 0,1 4 0,-1 7 0,-2 4 0,-1 1 0,1 0 0,-2-5 0,0-1 0,0 2 0,-2 2 0,-3 5 0,-10-1 0,-12-3 0,-14-4 0,-8-8 0,0-1 0,4-1 0,8 2 0,4 5 0,3 1 0,3 3 0,2 0 0,3 2 0,3 2 0,1 0 0,-2 1 0,-1-1 0,-2 0 0,-3 2 0,0 1 0,0 2 0,2 2 0,3-1 0,3-1 0,-2 1 0,-2 0 0,-7 3 0,-6 5 0,-3 5 0,2 4 0,8 0 0,7-3 0,7-3 0,1 0 0,-4 4 0,-3 3 0,-4 3 0,3-1 0,6-6 0,5-4 0,3-3 0,-3 1 0,0 1 0,-7 2 0,0 2 0,3-2 0,3 1 0,9-2 0,4-1 0,2 1 0,-1 7 0,-2 10 0,-3 13 0,-6 15 0,-5 5 0,-5-5 0,3-12 0,4-22 0,7-21 0,3-16 0,4-6 0,0 3 0,1 7 0,0 3 0,0 0 0,0-1 0,1 1 0,-1 5 0,2 5 0,3 26 0,6 41 0,-4-11 0,-1 7 0,3 21 0,-2 4 0,0 5 0,-3 0 0,-1-4 0,-2-3 0,-3-13 0,-1-6 0,-1 22 0,0-40 0,0-42 0,3-41 0,8-40 0,-1 23 0,2-3 0,4-6 0,1-1 0,3 0 0,0 2 0,-2 4 0,0 3 0,12-36 0,-8 22 0,-9 24 0,-5 16 0,-4 15 0,-4 12 0,-8 28 0,-4 10 0,-11 27 0,-9 21 0,0-2 0,-2 1 0,12-32 0,6-31 0,2-34 0,5-41 0,1-34 0,6 30 0,2-1 0,-1 2 0,2 3 0,0-29 0,0 28 0,1 23 0,-1 12 0,0 4 0,-1 2 0,1 4 0,1 0 0,6-4 0,9-7 0,7-9 0,5-3 0,-4 1 0,-5 5 0,-8 7 0,-5 5 0,-3 6 0,-2 1 0,2 2 0,7-2 0,10-1 0,6-1 0,2-1 0,-2 1 0,-5-1 0,-5-1 0,-2 0 0,-5 2 0,-5 1 0,0 3 0,-1 1 0,7 2 0,6 0 0,5 1 0,3 0 0,0-3 0,-1-1 0,-4-3 0,-4 1 0,-2 0 0,0 2 0,3 2 0,1 1 0,-2-1 0,-2 1 0,-3-1 0,-1 2 0,0 0 0,0 1 0,0 3 0,1 3 0,0 3 0,0 3 0,-2 4 0,-2 5 0,-2 6 0,-2 4 0,0 4 0,1 2 0,-3 0 0,1-2 0,-2-1 0,0 5 0,0 9 0,-1 10 0,-7 6 0,-7-3 0,-8-7 0,-2-11 0,3-8 0,6-3 0,6 2 0,2 14 0,2 13 0,-1 14 0,0 10 0,-1 2 0,0-7 0,2-14 0,2-21 0,3-18 0,0-18 0,-2-53 0,-3-23 0,2 10 0,0-3 0,-1 0 0,-1 0 0,-1 1 0,0 2 0,-8-38 0,1 23 0,2 28 0,1 17 0,3 5 0,0 1 0,2 1 0,-1 2 0,0 1 0,0-2 0,1-2 0,2-1 0,1 0 0,1-1 0,0-1 0,1-1 0,-2 0 0,0-1 0,1 2 0,1 2 0,1 5 0,0 3 0,0-1 0,4-2 0,2 0 0,3 2 0,-2 4 0,-1 3 0,-2-2 0,0-3 0,2-3 0,-1-1 0,-1 5 0,0 4 0,-1 4 0,6 4 0,-1 5 0,6 12 0,-2 21 0,0 18 0,-4 14 0,-2 4 0,-2-11 0,-1-13 0,0-14 0,-1-11 0,-1-4 0,-1-4 0,0-9 0,-4-67 0,-5-10 0,2 9 0,0-2 0,-9-26 0,3 26 0,2 25 0,-1 18 0,-3 7 0,-2 4 0,1 1 0,-1 3 0,-1 3 0,-4 3 0,-1 4 0,2 2 0,3 1 0,1-4 0,1-3 0,1-3 0,3-2 0,3-4 0,2-7 0,3-8 0,3-5 0,1-4 0,0-3 0,0-2 0,0 2 0,0 5 0,1 7 0,1 8 0,-1 4 0,0 2 0,-1-1 0,0 0 0,0 0 0,0 0 0,0 0 0,-1 1 0,-5 2 0,-6 2 0,-3 1 0,0 1 0,5-1 0,0 2 0,-3 4 0,-4 6 0,-6 6 0,-1 4 0,2-2 0,3-4 0,6-5 0,4-4 0,3-4 0,0-5 0,1-1 0,0-2 0,1 0 0,2 1 0,1 0 0,0 0 0,1-1 0,-1 0 0,-2-2 0,0 1 0,0 1 0,0 3 0,-1-1 0,-2 0 0,0-2 0,-2-1 0,1 1 0,2 3 0,20 16 0,-2 13 0,19 38 0,-11 19 0,-9-27 0,-1 3 0,0 8 0,-2 3 0,0 5 0,-1 1 0,-1 8 0,-2 4 0,0 8 0,-3 4-161,-2-30 1,-2 2 0,0-1 160,-2 0 0,-1 0 0,-1-1 0,-5 25 0,-2-5 0,0-18 0,0-6 0,-7 21 0,8-32 0,7-26 0,3-16 0,0-10 481,2-29-481,0-12 0,0-52 0,8-9 0,1 39 0,4-1 0,4 3 0,4 3 0,2 6 0,3 2 0,25-32 0,-6 13 0,-6 8 0,-7 8 0,-8 10 0,-9 12 0,-5 12 0,-3 8 0,-2 7 0,2 1 0,2 6 0,3 13 0,-2 24 0,-5 37 0,-8-23 0,-4 2 0,-4 7 0,-2 0 0,-3 1 0,-2-1 0,0-8 0,1-3 0,-8 29 0,8-26 0,9-41 0,10-51 0,18-51 0,-3 22 0,2-4 0,4-3 0,1 1 0,0 5 0,0 3 0,-3 10 0,-1 4 0,13-22 0,-4 16 0,-6 17 0,-5 12 0,-1 9 0,3 7 0,3 12 0,6 33 0,0 38 0,-17-23 0,-3 3 0,-1 3 0,-2 1 0,-3-7 0,-2-2 0,-2 27 0,-2-18 0,-3-16 0,-1-14 0,2-9 0,3-12 0,11-61 0,10-5 0,-5 5 0,2-2 0,17-33 0,-5 17 0,-10 22 0,-8 22 0,-6 14 0,-4 7 0,0-2 0,0-5 0,0-4 0,0-3 0,-1 5 0,0 5 0,-1 3 0,1-1 0,1-4 0,0-3 0,0 1 0,0 3 0,0 1 0,1-5 0,1-4 0,3-3 0,0 5 0,1 10 0,-3 27 0,-2 32 0,-7 39 0,-1-27 0,-3 6 0,-4 13 0,-3 3 0,3-21 0,-2 3 0,0 0 0,0 1 0,-1 0 0,0-1 0,-7 29 0,2-4 0,2-12 0,2-4 0,3-15 0,1-4 0,3-6 0,0-2 0,-5 40 0,6-3 0,2-3 0,3-13 0,-1-20 0,-2-21 0,-3-21 0,-2-18 0,-1-18 0,-1-14 0,4-10 0,4-12 0,8-11 0,13-15 0,-2 40 0,3 1 0,4 0 0,1 1 0,20-39 0,-6 15 0,-10 12 0,-9 0 0,-4-4 0,-4-2 0,-3 8 0,1 18 0,-2 19 0,0 13 0,1 6 0,1 1 0,0 29 0,-2 22 0,-10 43 0,-2-37 0,-4 3 0,-3 1 0,-3 0 0,-4-2 0,-1-2 0,2-8 0,0-3 0,-11 19 0,9-25 0,11-22 0,7-23 0,2-25 0,3-37 0,1 14 0,2-6 0,3-18 0,4-3 0,3-7 0,3-1 0,3 1 0,2 1 0,1 13 0,0 4 0,-4 18 0,-2 5 0,7-15 0,-11 38 0,-22 45 0,-31 61 0,5-12 0,-4 8 0,7-14 0,-1 3 0,1 0 0,0 1 0,1-1 0,2 0 0,-10 23 0,5-3 0,11-15 0,5-4 0,7-12 0,4-4 0,0 30 0,8-27 0,1-25 0,2-17 0,6-28 0,8-42 0,-4 8 0,-1-5 0,2-16 0,0-3 0,-1-2 0,0 0 0,-3 4 0,0 4 0,-2 10 0,-1 5 0,1-19 0,-4 28 0,-2 28 0,-1 72 0,0 8 0,0-8 0,0 3 0,0 30 0,-4-14 0,-7-20 0,-6-16 0,-1-13 0,1-12 0,4-14 0,2-20 0,1-24 0,-1-18 0,-1-8 0,-1 6 0,0 15 0,1 16 0,3 13 0,3 10 0,3 4 0,0 1 0,0 16 0,-1 15 0,-2 27 0,-3 15 0,-3 2 0,-1-9 0,4-12 0,2-14 0,4-4 0,1-3 0,1-4 0,1-3 0,0-7 0,0-5 0,0-10 0,0-18 0,0-2 0,0-20 0,0 4 0,-2-5 0,0 9 0,-2 12 0,-3 13 0,-1 19 0,-1 22 0,1 20 0,3 17 0,2 3 0,5-5 0,2-9 0,5-7 0,3-7 0,1-3 0,1-1 0,0 1 0,0 3 0,-1 0 0,0-5 0,-1-3 0,-3-8 0,-1-6 0,-1-6 0,-2-8 0,-1-2 0,0-2 0,0-1 0,1-1 0,1-2 0,-1-1 0,-1-5 0,1-5 0,-1-3 0,0-1 0,0 1 0,0 5 0,2 0 0,1 0 0,3 0 0,1-2 0,-1 3 0,0-2 0,3-6 0,3-8 0,3-7 0,0 1 0,-6 5 0,-6 7 0,-4 0 0,-3-6 0,0-4 0,0 0 0,0 6 0,-1 8 0,-3 6 0,-4 2 0,-4 0 0,-3-2 0,1 1 0,4 0 0,4-1 0,2 0 0,3 0 0,0-2 0,1 1 0,0-1 0,0 1 0,0 1 0,0 0 0,7 43 0,0-13 0,4 32 0,-3-31 0,-4-8 0,-3-7 0,-1-3 0,0 2 0,0 0 0,0 1 0,0 1 0,0 0 0,0 0 0,0-1 0,1-2 0,1-3 0,0-1 0,4-1 0,1 0 0,2 0 0,0 2 0,-2-1 0,-2-1 0,-1 0 0,0 0 0,-1 2 0,1 0 0,-2 0 0,1-1 0,1-2 0,3-1 0,3-1 0,0-6 0,1-1 0,2-5 0,3-4 0,0 3 0,2-4 0,-1-1 0,0-1 0,1-1 0,-3 0 0,-2 1 0,-1-1 0,2 0 0,1 2 0,1 0 0,0-1 0,-1 0 0,-2 2 0,-2 3 0,-2 4 0,-3 3 0,0-3 0,1-6 0,5-9 0,5-8 0,1 2 0,-2 4 0,-5 9 0,-5 8 0,-2 3 0,0-2 0,2-5 0,4-6 0,2-6 0,2-2 0,0 2 0,-3 6 0,-5 9 0,-3 3 0,-2 1 0,1-5 0,1-4 0,2-4 0,-1 2 0,-2 4 0,-1 3 0,-1 1 0,0-3 0,0-8 0,0-4 0,0 2 0,0 5 0,0 6 0,0 3 0,0-4 0,1-4 0,1-3 0,0 3 0,-1 4 0,-1 3 0,0-2 0,0-4 0,0-4 0,0-3 0,0-1 0,0 2 0,0 3 0,0-1 0,0-1 0,0-1 0,0-1 0,0 4 0,0 6 0,0 4 0,0 1 0,0-3 0,0-2 0,0-4 0,0-2 0,0-2 0,0-5 0,0-5 0,0-6 0,0-4 0,0 2 0,0 2 0,-1 4 0,-2 1 0,-4-3 0,-3 1 0,-4 4 0,6 13 0,1 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4:07.072"/>
    </inkml:context>
    <inkml:brush xml:id="br0">
      <inkml:brushProperty name="width" value="0.2" units="cm"/>
      <inkml:brushProperty name="height" value="0.2" units="cm"/>
      <inkml:brushProperty name="color" value="#FF4767"/>
    </inkml:brush>
  </inkml:definitions>
  <inkml:trace contextRef="#ctx0" brushRef="#br0">175 126 24575,'-26'55'0,"-1"2"0,-8 12 0,2 2 0,7-6 0,8-11 0,11-20 0,5-14 0,2-6 0,0 1 0,1 6 0,1 10 0,3 7 0,0-1 0,0-6 0,0-7 0,1-5 0,3 2 0,2 6 0,2 4 0,-2 2 0,-2-1 0,-2-3 0,-2 1 0,-3 3 0,-1 0 0,-1-1 0,0-1 0,0-3 0,0 2 0,0 0 0,0 2 0,0 1 0,-1 1 0,-2 4 0,-2 2 0,-1-1 0,-2-2 0,0-7 0,-1-4 0,0 0 0,2 2 0,2 3 0,2 5 0,0 4 0,1 3 0,0-1 0,-1-4 0,1-7 0,0-5 0,1 0 0,1 0 0,0 4 0,0 2 0,0 2 0,0 5 0,0 4 0,0 7 0,0 2 0,0-1 0,0-5 0,0-9 0,0-6 0,1-4 0,4-1 0,1 3 0,2 1 0,-1 3 0,-1-1 0,0-2 0,0-3 0,2-3 0,2-2 0,1-1 0,2 2 0,-3 0 0,0 0 0,-3-1 0,0-1 0,-1-1 0,0 1 0,1 1 0,0 2 0,3 1 0,-1-2 0,1-4 0,-1-3 0,-2-5 0,1-3 0,1-3 0,2-2 0,3 0 0,3 0 0,1 0 0,0-1 0,-1 0 0,-4 0 0,-1 0 0,-1-1 0,0-1 0,-2 0 0,-1-1 0,1-3 0,9-8 0,2-4 0,11-9 0,7-8 0,5-8 0,6-13 0,-4-6 0,-3 1 0,-9 4 0,-7 9 0,-7 6 0,-6-1 0,-4-2 0,-2-4 0,-2 1 0,2 7 0,-1 9 0,1 8 0,2 3 0,2-2 0,4-8 0,4-10 0,4-11 0,0-7 0,-2-7 0,-7-12 0,-6-17 0,-6 39 0,-1-3 0,0-11 0,1-2 0,1-7 0,1-2 0,1-1 0,0 1 0,0 5 0,0 2 0,-2 15 0,-1 4 0,0-14 0,-2 37 0,-14 63 0,1 11 0,-3 11 0,-5 23 0,0 9 0,4-17 0,0 3 0,1 0-140,2 3 1,1 0-1,1-1 140,1-5 0,1 0 0,0-3 0,-1 23 0,0-4 0,2-14 0,1-4 0,1-16 0,0-5 0,-3 24 0,2-32 0,2-41 0,2-73 0,2-5 0,1-14 0,2 10 0,1-7 0,1-3-363,0 14 0,2-4 0,1 0 0,0-1 363,3-5 0,0-1 0,2 0 0,1 1 0,0 1 0,2 0 0,0 1 0,0 1 0,-1 7 0,0 2 0,0 1 0,-1 2-75,2-12 1,-1 2 0,-2 7 74,0-9 0,-3 11 0,-1-1 0,-6 96 0,-3 48 0,-3 23 0,0-10 0,1 6 0,-2 4-309,1-12 1,-1 2-1,0 2 1,-1-2 308,1-1 0,-1 0 0,0-2 0,-1-3 0,0 7 0,-1-4 0,-1-4 862,-2 11 0,-3-10-862,-9 12 229,-1-49-229,0-36 0,4-31 0,7-40 687,9 20 1,3-3-688,1-5 0,1 1 0,-1 4 0,2 5 0,1-19 0,1 62 0,0 76 0,-3 0 0,-1 9 0,-3 18 0,-2 2 0,-1 0 0,-3-4 0,-1-16 0,-2-7 0,-13 17 0,0-72 0,6-110 0,11 4 0,4-11 0,2 22 0,2-2 0,2 0 0,2 2 0,1 1 0,1 5 0,3-9 0,2 10 0,10-9 0,-4 43 0,-6 47 0,-3 44 0,-1 36 0,-3-36 0,-1 0 0,1 39 0,-5-54 0,-9-84 0,3-19 0,0-13 0,2 11 0,0-4 0,1 0 0,0-5 0,0 0 0,2 2 0,0-22 0,1 6 0,0 28 0,1 7 0,-1-5 0,-4 50 0,-8 45 0,-10 39 0,7-22 0,-2 3 0,-1 6 0,-2 0 0,2-5 0,-2-2 0,-20 30 0,5-33 0,8-47 0,11-39 0,9-26 0,9-3 0,1 19 0,3 21 0,4 17 0,3 23 0,0 22 0,-3 22 0,-4 8 0,-3-12 0,-1-21 0,0-51 0,6-69 0,1 9 0,3-7 0,2-14 0,2-2 0,1 5 0,1 4 0,-3 18 0,1 9 0,3-9 0,-7 44 0,-5 50 0,-3 32 0,-7 20 0,-5 3 0,-6-22 0,-4-25 0,5-41 0,4-35 0,6-21 0,4-3 0,1 20 0,1 22 0,2 22 0,0 21 0,0 19 0,-2 11 0,-1-3 0,-11-10 0,-14-16 0,-9-17 0,-5-16 0,8-11 0,14-8 0,8 0 0,8 5 0,6 3 0,7 1 0,3 1 0,1 2 0,4 5 0,-2 7 0,1 9 0,0 15 0,-6 17 0,-5 18 0,-19 10 0,-21-4 0,-16-13 0,-6-19 0,16-40 0,28-42 0,36-32 0,-1 38 0,6 3 0,5 9 0,4 5 0,37-11 0,-12 28 0,-17 13 0,-16 9 0,-11 13 0,-8 13 0,-6 12 0,-4 2 0,-4-11 0,0-16 0,0-16 0,1-22 0,3 6 0,1-3 0,2 18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4:51.475"/>
    </inkml:context>
    <inkml:brush xml:id="br0">
      <inkml:brushProperty name="width" value="0.2" units="cm"/>
      <inkml:brushProperty name="height" value="0.2" units="cm"/>
      <inkml:brushProperty name="color" value="#FFA5BC"/>
    </inkml:brush>
  </inkml:definitions>
  <inkml:trace contextRef="#ctx0" brushRef="#br0">161 329 24575,'53'-35'0,"4"2"0,2-1 0,-6 10 0,-16 9 0,-9 5 0,-2 5 0,3 1 0,10-1 0,5-1 0,1-1 0,-1-3 0,-8 2 0,-10 2 0,-8 2 0,-9 3 0,-1 1 0,1 0 0,0 0 0,2 0 0,0 0 0,3 0 0,1 0 0,2-1 0,1 0 0,0-1 0,2 0 0,0 1 0,1-2 0,1-1 0,-3 0 0,0 1 0,-3 1 0,-2 1 0,-2 1 0,0 1 0,-1 2 0,-3 1 0,-1 1 0,-3-1 0,0 2 0,0 2 0,2 4 0,2 6 0,2 4 0,-2-2 0,-2-2 0,-2-6 0,-2-5 0,2-3 0,2-8 0,3-7 0,3-4 0,-1-1 0,-1 6 0,-2 4 0,-1 4 0,0 2 0,3 0 0,2 0 0,1 0 0,-1 0 0,-3 0 0,-2 0 0,-1 0 0,-1 0 0,-1 4 0,1-1 0,0 3 0,0-2 0,-21-7 0,-2-1 0,-25-7 0,-7-1 0,-2-1 0,-5 0 0,10 2 0,8 4 0,5 4 0,0 2 0,1 0 0,1-2 0,0-5 0,2-2 0,0-3 0,-1 0 0,3 2 0,4 2 0,1 0 0,2 2 0,2 0 0,0 1 0,3 2 0,2 2 0,1-1 0,4 0 0,0 1 0,3-1 0,1 2 0,1-1 0,-3 2 0,-4 1 0,-8 6 0,-8 6 0,-5 7 0,-1 3 0,4-4 0,6-3 0,4-5 0,2 0 0,0-3 0,1-1 0,4-2 0,4 0 0,2 0 0,1 2 0,-2 6 0,-2 5 0,0 3 0,-2 4 0,0 1 0,1 1 0,1 3 0,2 2 0,1 1 0,3-2 0,1-3 0,1-4 0,1-3 0,0 2 0,0 7 0,2 7 0,2 5 0,1 0 0,-1-6 0,-1-9 0,-2-7 0,-1-3 0,0 1 0,0 5 0,-1 6 0,-2 3 0,-2-3 0,-1-7 0,-1-10 0,1-7 0,1-5 0,0-7 0,2-7 0,1-7 0,0-9 0,2-4 0,0-3 0,0 1 0,0 6 0,0 5 0,0 8 0,0 5 0,0 2 0,0 2 0,0 0 0,0-3 0,0-1 0,0-2 0,0 0 0,0 2 0,0 0 0,0-3 0,1-3 0,2-5 0,3-1 0,1 3 0,2 5 0,-4 6 0,-1 7 0,1 19 0,-3-1 0,1 19 0,-3 3 0,0 10 0,0 24 0,0 16 0,0-34 0,0 2 0,0 4 0,0 0 0,0 0 0,0 0 0,0-3 0,0-1 0,-1 36 0,-3-17 0,-3-21 0,-1-15 0,1-12 0,1-10 0,1-7 0,-1-9 0,0-15 0,-1-15 0,3-13 0,1-7 0,2-2 0,1-7 0,0-7 0,3 0 0,4 4 0,2 15 0,3 11 0,-1 6 0,0 1 0,2-5 0,1-4 0,-2 2 0,-2 2 0,-4 3 0,-1 4 0,-2-1 0,0 1 0,0-2 0,-1 1 0,-1 3 0,-1 3 0,0 3 0,0 4 0,0 3 0,0 2 0,0 0 0,0 2 0,0 0 0,-2 2 0,-1 3 0,-6 1 0,1 2 0,-7 1 0,-4 7 0,-8 13 0,-6 12 0,0 8 0,3-1 0,6-2 0,7-6 0,6-3 0,4-5 0,4-4 0,2-4 0,1-8 0,0-30 0,0 6 0,0-23 0,0 15 0,0 4 0,2-2 0,3 2 0,3-4 0,3-5 0,2-3 0,0 3 0,-1 6 0,-2 8 0,-2 6 0,-3 6 0,0 9 0,0 10 0,2 9 0,2 7 0,-2 0 0,-2-1 0,-2-6 0,-3-4 0,0-2 0,0 3 0,0 9 0,0 14 0,0 16 0,0 17 0,0 10 0,0 3 0,0-4 0,1-8 0,2-8 0,2-6 0,2-2 0,-2 0 0,0 6 0,-3 4 0,0-1 0,0-5 0,1-12 0,2-14 0,-1-10 0,1-8 0,-1-3 0,0 0 0,-1 1 0,-1-1 0,0-4 0,-2-7 0,0-33 0,0-5 0,0-31 0,0-4 0,0-13 0,0-11 0,0-5 0,2 11 0,0 18 0,0 22 0,-1 17 0,-1 11 0,0 7 0,0 1 0,0-2 0,0-5 0,-1-7 0,-2-8 0,-1-3 0,0 1 0,-1 3 0,-1 4 0,0 7 0,1 9 0,0 11 0,2 17 0,1 18 0,0 18 0,2 9 0,-1-2 0,-1-11 0,0-14 0,1-11 0,1-4 0,0 0 0,0 5 0,0 1 0,0 3 0,0-3 0,-2-1 0,1-6 0,-1-4 0,1-5 0,1-2 0,0 3 0,0 7 0,0 8 0,-1 5 0,0 0 0,-2-3 0,0-2 0,-1 2 0,1 2 0,1 3 0,1-1 0,1-4 0,0-4 0,0-2 0,0-1 0,0-1 0,0 1 0,0 0 0,0 2 0,0 1 0,0 3 0,0-1 0,0-5 0,0-6 0,0-9 0,0-11 0,0-24 0,0-26 0,4-24 0,5-22 0,-3 45 0,1-2 0,3-7 0,0-2 0,1-6 0,0 0 0,0-1 0,0-1 0,1 2 0,-1 1 0,-1 11 0,0 3 0,7-26 0,-7 31 0,-4 26 0,3 15 0,8 20 0,11 32 0,6 25 0,1 24 0,-19-42 0,-2 1 0,-2-2 0,-2-1 0,6 44 0,-9-21 0,-4-25 0,-3-26 0,0-32 0,0-41 0,0 2 0,0-6 0,0-13 0,1-3 0,0-6 0,2 0 0,1 4 0,2 3 0,0 14 0,1 3 0,7-33 0,-4 26 0,-4 21 0,-3 12 0,-2 15 0,-1 16 0,0 29 0,0 36 0,-3 28 0,0-43 0,-1 1 0,-8 37 0,-2-26 0,0-26 0,-5-28 0,-3-34 0,-2-37 0,6-31 0,12 37 0,3-2 0,1-1 0,1 2 0,0 3 0,2 3 0,1-41 0,4 19 0,0 22 0,1 17 0,-2 20 0,-7 59 0,-6 13 0,2-7 0,-2 4 0,-7 37 0,2-16 0,3-23 0,4-35 0,2-45 0,1-36 0,2-27 0,4-4 0,3 15 0,5 14 0,4 10 0,1 5 0,-1 5 0,0 8 0,-3 9 0,0 10 0,-1 23 0,-1 29 0,-3 26 0,-1 16 0,-2-7 0,-2-20 0,0-25 0,-2-34 0,0-32 0,0-25 0,0-10 0,2 9 0,5 12 0,3 12 0,4 8 0,1 2 0,-2 4 0,-1 6 0,-4 8 0,-2 7 0,1 8 0,1 12 0,1 13 0,-1 14 0,-3 5 0,-3-3 0,-2-10 0,0-13 0,0-19 0,0-20 0,0-15 0,-1-7 0,0 1 0,-1 3 0,-1 2 0,0 3 0,-1 9 0,-5 11 0,-5 17 0,-9 19 0,-8 17 0,-6 11 0,-3-3 0,0-10 0,3-13 0,6-13 0,7-7 0,7-4 0,6-3 0,5-6 0,3-8 0,2-7 0,4-2 0,7 2 0,12 5 0,14 2 0,13 3 0,12 2 0,-1 1 0,-8 4 0,-15 2 0,-17 2 0,-12 0 0,-26-6 0,2-1 0,-15-7 0,15 1 0,6 2 0,3 3 0,3 5 0,1 2 0,-2 2 0,-1 0 0,1-1 0,0-1 0,2-1 0,-3 0 0,-1 0 0,-3 2 0,3 0 0,2-1 0,2-1 0,3-3 0,6-4 0,15-3 0,19-4 0,20 2 0,10 3 0,-1 5 0,-8 4 0,-10 2 0,-9 2 0,-7 1 0,-5 2 0,-4 4 0,-6 3 0,-5 1 0,-2 1 0,-2 1 0,-1 1 0,-1 5 0,-2 2 0,-3 3 0,-2-1 0,-1-3 0,-1-3 0,1-11 0,18-31 0,-5 5 0,13-18 0,-12 24 0,-5 7 0,-2 6 0,-2 1 0,1 0 0,-1 1 0,0 7 0,-2 8 0,-3 9 0,0 9 0,-1 4 0,-2 2 0,-2-2 0,-1-4 0,-1-8 0,1-8 0,2-9 0,1-30 0,4-5 0,4-20 0,4 13 0,0 12 0,-3 9 0,-1 7 0,-1 3 0,2 2 0,1 0 0,1 3 0,0 9 0,-2 6 0,-2 3 0,-1-3 0,-2-9 0,1-6 0,1-15 0,-1 0 0,2-10 0,-4 9 0,1-1 0,1 1 0,1 0 0,1 1 0,-1 1 0,-1 2 0,-2 1 0,-1 2 0,0 1 0,0 0 0,0-1 0,0 25 0,-1 22 0,-5 36 0,-1 1 0,-6 5 0,-3-2 0,0-7 0,-2 12 0,2-10 0,1 1 0,1 3 0,2-1 0,2-4 0,3-13 0,2-14 0,1-10 0,2-5 0,-1 0 0,0 3 0,1 5 0,0-1 0,2-1 0,-2-2 0,-2-4 0,-3 0 0,-2-2 0,0-7 0,1-8 0,4-17 0,2-25 0,8-27 0,11-24 0,10-13 0,3 4 0,-4 9 0,-8 13 0,-7 11 0,-4 5 0,-2 6 0,0 2 0,2 4 0,1 0 0,1 2 0,0 3 0,0 4 0,-2 5 0,-2-1 0,-1-2 0,-1-1 0,-1 1 0,-1 6 0,-1 3 0,0 4 0,0 0 0,0 1 0,0 0 0,0-1 0,0 1 0,0 0 0,0 0 0,0 0 0,-2-1 0,-2-4 0,0 0 0,-1 1 0,2 3 0,1 3 0,1 2 0,1-1 0,0 0 0,0 1 0,0 1 0,0 1 0,0-4 0,0-4 0,0-5 0,0-4 0,0 1 0,0 4 0,0 5 0,0 1 0,0 0 0,0-2 0,0-4 0,0-1 0,0 3 0,0 3 0,0 2 0,0 1 0,0-4 0,3-4 0,0-4 0,1 0 0,-1 2 0,-1 4 0,-1 6 0,0 0 0,-1 1 0,0-2 0,0 0 0,0 0 0,0 3 0,0 0 0,0 0 0,0 1 0,0 0 0,-3 52 0,-4 34 0,1-5 0,-2 6 0,1-7 0,0 0 0,-2 13 0,0 1 0,1 2 0,0 0 0,2-7 0,0-1 0,-1 8 0,1-4 0,2-22 0,0-5 0,-4 35 0,-1-18 0,0-14 0,-1-3 0,-2-4 0,0-1 0,0-4 0,0-5 0,0 0 0,0-1 0,1 1 0,2-1 0,1-3 0,1-6 0,1-7 0,2-8 0,1-12 0,7-32 0,3-4 0,9-40 0,11-23 0,-11 39 0,0-3 0,4-9 0,-1-1 0,0 7 0,-1 2 0,10-31 0,-6 26 0,-7 28 0,-7 15 0,-1 5 0,0-3 0,3-5 0,1-2 0,-2 2 0,-4 8 0,-2 4 0,-2 3 0,-1 1 0,0-1 0,-2 20 0,-3 22 0,-5 37 0,-7 25 0,8-40 0,-1 1 0,0 1 0,1 0 0,0 2 0,0 0 0,2-2 0,0-1 0,1-5 0,1-2 0,-4 39 0,5-23 0,1-18 0,0-13 0,-1-8 0,-1-3 0,0-4 0,1-3 0,1-4 0,1-6 0,-3-2 0,-2 0 0,-6 5 0,-6 7 0,-1 2 0,-3 6 0,-1 4 0,-1 2 0,-1 5 0,5-3 0,2-3 0,5-3 0,1-3 0,3-2 0,2-2 0,2-4 0,2-3 0,2-6 0,-1-2 0,-3 0 0,-2 1 0,-1 2 0,2 1 0,1-3 0,2-3 0,-2 0 0,-6 1 0,-8 4 0,-13 4 0,-5 2 0,2 0 0,7-4 0,11-2 0,8-5 0,4-3 0,0 0 0,-7 3 0,-8 3 0,-6 3 0,1 1 0,6-2 0,7-4 0,4-2 0,2-3 0,1 0 0,-1-1 0,-7 0 0,-7 0 0,-4 0 0,-1 0 0,4 0 0,2 0 0,2-3 0,1-4 0,3-5 0,5-3 0,3 1 0,2 1 0,1 1 0,0-4 0,0-1 0,-1-2 0,-1 1 0,0 2 0,-3 0 0,-1-3 0,-1-2 0,0-3 0,0 2 0,1 2 0,1 4 0,-1 1 0,2-2 0,-3-5 0,-1-8 0,0-5 0,-1 0 0,4 5 0,1 8 0,3 7 0,2-4 0,1-8 0,0-5 0,1-1 0,0 8 0,0 8 0,0 8 0,0 3 0,0 3 0,0 28 0,0-2 0,0 22 0,0-13 0,0 0 0,-1 2 0,-4 5 0,-2 3 0,-2 1 0,3-3 0,3-8 0,2-8 0,1-8 0,0-5 0,0-2 0,0 0 0,0-1 0,1-2 0,1-1 0,2-1 0,1 1 0,2 2 0,1 1 0,2 0 0,-2-1 0,-1-2 0,-1-3 0,0 1 0,3 0 0,6 1 0,3 2 0,3-1 0,2-2 0,0-2 0,3-1 0,0 0 0,2-1 0,4-6 0,3-7 0,4-12 0,4-13 0,2-13 0,-1-12 0,-3-8 0,-7-5 0,-8-12 0,-14 39 0,-2-2 0,-1-1 0,-2 0 0,-1-2 0,-1 1 0,2-43 0,-5 18 0,0 18 0,-2 22 0,-2 15 0,-8 11 0,-9 5 0,-10 7 0,-6 16 0,-3 22 0,0 22 0,2 20 0,6 9 0,8 0 0,6-6 0,8-16 0,1-20 0,2-18 0,0-15 0,-3-10 0,-2-14 0,-1-17 0,1-18 0,6-17 0,2-5 0,3-3 0,4 0 0,4 6 0,3 8 0,1 12 0,-1 15 0,-5 12 0,-3 10 0,-13 27 0,1 2 0,-10 28 0,4 15 0,2 14 0,2 16 0,6-11 0,2-21 0,1-25 0,-3-23 0,-1-93 0,1-13 0,2 15 0,1-4 0,1 14 0,0 3 0,0 9 0,0 3 0,0-30 0,0 30 0,0 23 0,0 19 0,0 46 0,-1 17 0,-2 43 0,-3-8 0,-3-14 0,-1-23 0,2-24 0,2-16 0,1-16 0,3-18 0,1-20 0,1-21 0,0-10 0,0 3 0,1 11 0,1 22 0,1 26 0,0 41 0,-2 47 0,-1-21 0,1 4 0,-1 8 0,0 2 0,0-3 0,0-1 0,-1-7 0,2-2 0,0 34 0,4-25 0,4-23 0,3-18 0,1-9 0,-1-9 0,-4-2 0,-1-3 0,1-1 0,7 0 0,5 1 0,5 2 0,1 2 0,-5 0 0,-4-1 0,-4-2 0,-3 0 0,1-1 0,5 4 0,7 4 0,6 5 0,0 2 0,-8-1 0,-9 0 0,-17 5 0,-20 9 0,-20 9 0,-14 4 0,3-6 0,16-11 0,17-13 0,12-11 0,14-17 0,3-7 0,7-8 0,2 0 0,-3 8 0,-3 5 0,-5 6 0,-3 2 0,0-1 0,-2-1 0,-1 3 0,-2 4 0,-2 3 0,-7 1 0,-7 1 0,-9 0 0,-3 0 0,4 0 0,5 0 0,10 0 0,6 1 0,3 0 0,13-10 0,20-4 0,27-10 0,25 3 0,9 4 0,-8 7 0,-17 4 0,-23 1 0,-15-1 0,-11-9 0,-1-14 0,2-13 0,1-11 0,1 1 0,-2 3 0,-2 5 0,-4 5 0,-2 2 0,-3 4 0,1 5 0,-2 8 0,-1 8 0,1 6 0,-1 7 0,3 10 0,-1 12 0,-1 13 0,-2 12 0,-3 5 0,0-1 0,-1-10 0,-1-25 0,1-111 0,3 39 0,0-5 0,1-7 0,1-7 0,-1 2 0,3-24 0,-1 2 0,0-3 0,0 0 0,-3 2 0,-1 2 0,0 4 0,0 2 0,1 6 0,1 5 0,-1 14 0,0 4 0,3-25 0,-3 36 0,-2 30 0,-11 109 0,-5 0 0,5-9 0,0 1 0,0-24 0,1-5 0,-1 26 0,5-27 0,4-27 0,2-11 0,0-12 0,0-51 0,2-24 0,1 11 0,1-4 0,0 1 0,2 1 0,0 4 0,1 2 0,5-32 0,-3 24 0,-1 21 0,-4 10 0,-2 4 0,-1 7 0,-1 15 0,-3 33 0,-10 44 0,2-17 0,-2 3 0,-3 9 0,-1 0 0,0-4 0,0-2 0,-9 32 0,10-33 0,7-30 0,5-19 0,3-16 0,0-22 0,0-26 0,1-24 0,0-16 0,0-5 0,0 48 0,0 0 0,0 0 0,0 0 0,0-47 0,0 12 0,0 25 0,-1 25 0,-3 40 0,-7 40 0,-5 32 0,7-27 0,-1 4 0,2 2 0,1 0 0,2-1 0,1-2 0,0 39 0,4-28 0,0-25 0,0-24 0,17-78 0,2-18 0,-3 11 0,0-5 0,-3 8 0,-1 1 0,-3 5 0,-1 2 0,0-38 0,-4 22 0,-4 24 0,0 17 0,0 10 0,0 9 0,0 3 0,0-1 0,0-2 0,1 4 0,4 10 0,9 22 0,8 17 0,3 6 0,-1-3 0,-9-15 0,-12-19 0,-23-39 0,0 4 0,-12-16 0,14 29 0,-2 8 0,-8 6 0,-10 3 0,-11 12 0,-3 21 0,4 26 0,9 20 0,15 4 0,10-8 0,7-17 0,4-20 0,1-22 0,4-23 0,3-22 0,1-6 0,4-14 0,-1 1 0,-3 4 0,-1 1 0,-7 23 0,-6 30 0,-5 46 0,5-7 0,1 5 0,1 16 0,2 4 0,0 8 0,3 2 0,3-2 0,2-2 0,3-2 0,1-2 0,1-8 0,1-3 0,0-11 0,1-4 0,7 30 0,-5-31 0,-4-23 0,-5-16 0,1-41 0,-1-21 0,2-13 0,4-25 0,3-9-254,-2 17 0,1-3 1,1 1 253,-1 2 0,1 0 0,0 5 0,4-16 0,0 9 0,-6 20 0,-1 8 0,1-3 0,-5 30 0,-5 15 0,-2 10 0,-2 25 761,-3 47-761,3-5 0,0 9 0,0 24 0,1 5-136,1-30 1,0 2 0,1-2 135,-1-3 0,1 0 0,-1-3 0,-2 18 0,0-6 0,-1-19 0,-1-6 0,-3 25 0,3-35 0,3-20 0,2-14 406,0-9-406,0-20 0,0-4 0,2-19 0,3 4 0,2 1 0,1 7 0,-2 11 0,0 15 0,-1 20 0,2 25 0,0 20 0,-1 9 0,-2-7 0,-3-17 0,-1-18 0,-1-15 0,-1-13 0,-4-9 0,-2-7 0,1-1 0,2 7 0,2 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05.4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378 53 24575,'0'34'0,"0"7"0,-2 16 0,-4 9 0,-5 5 0,-2-5 0,-3-5 0,2-8 0,2-8 0,1-9 0,5-11 0,2-5 0,3-3 0,1 3 0,-2 1 0,-2 1 0,-1-1 0,-2-2 0,1-5 0,2-4 0,1-3 0,0-1 0,1-1 0,-2 0 0,0-34 0,3-1 0,2-28 0,6 12 0,3-6 0,3-7 0,5-9 0,1-3 0,0 12 0,-2 15 0,-4 20 0,-2 12 0,-3 8 0,-1 4 0,-2-1 0,0 0 0,-1 7 0,-2 7 0,-3 15 0,-10 11 0,-9 12 0,-9 9 0,-5 0 0,2-5 0,6-7 0,6-11 0,4-6 0,5-4 0,0-3 0,2 1 0,1-1 0,0 0 0,2-3 0,1-2 0,-1 1 0,0 2 0,-1 1 0,-2 0 0,0-3 0,2-4 0,2-4 0,1-3 0,2-1 0,-1 4 0,-1 7 0,0 7 0,-2 9 0,-1-1 0,0-6 0,2-8 0,2-7 0,2-3 0,1-1 0,-1 2 0,-2 0 0,1 2 0,-1 0 0,2-3 0,1-3 0,0 0 0,0 0 0,0 2 0,-1 2 0,0-1 0,-1-1 0,1-2 0,-1 0 0,1 1 0,-2 4 0,-3 6 0,0 3 0,-1 1 0,1-4 0,1-4 0,3-7 0,2-25 0,2 7 0,5-21 0,4 10 0,1-3 0,4-4 0,-1 2 0,-1 3 0,-1 5 0,-3 5 0,-2 7 0,-4 5 0,-3 14 0,-1 3 0,0 15 0,0-2 0,0 3 0,0-4 0,0-6 0,0-5 0,0-4 0,0 1 0,0 2 0,0 4 0,-1 2 0,-1 0 0,0-3 0,0-3 0,1-4 0,-1-3 0,1 1 0,1-1 0,0 2 0,0 1 0,0-4 0,7-23 0,-2 3 0,11-28 0,0 8 0,4-7 0,1 1 0,0 5 0,-3 5 0,-2 7 0,-5 8 0,-5 7 0,-1 6 0,-2 14 0,-1 1 0,-1 13 0,-1-7 0,0 2 0,0-3 0,1 1 0,0 1 0,1-2 0,-1-3 0,0-3 0,-1-5 0,0-1 0,0 0 0,0 1 0,0 3 0,0 2 0,0-1 0,0-2 0,0-3 0,0-2 0,0 2 0,0 0 0,-1 1 0,0-4 0,3-18 0,1 0 0,7-18 0,3 4 0,3-5 0,2-1 0,-1 1 0,-1 6 0,-5 7 0,-4 9 0,-4 9 0,-2 20 0,-1-1 0,0 16 0,0-11 0,0 3 0,1-5 0,2 0 0,1 0 0,1-1 0,-1 0 0,0-4 0,0 0 0,-1-4 0,0-2 0,-1-3 0,1-3 0,4-1 0,1-2 0,3-2 0,0-7 0,3-12 0,2-12 0,3-7 0,-1 1 0,-2 5 0,-2 8 0,-2 1 0,1 0 0,1 1 0,0 2 0,-3 7 0,-2 6 0,-4 6 0,-2 17 0,0 3 0,-1 19 0,0-7 0,-1 1 0,-1-8 0,1-4 0,2-2 0,1 2 0,2-1 0,-1-1 0,-1-1 0,-1-4 0,0-2 0,0-4 0,1-2 0,6-13 0,0-2 0,4-10 0,-4 5 0,0 2 0,-1 2 0,-2 3 0,0 1 0,-2 2 0,-1 1 0,-2 0 0,-2 0 0,0-4 0,0-7 0,0-4 0,0-1 0,0 2 0,0 5 0,-1 1 0,-2 0 0,-2-6 0,-5-7 0,-1-5 0,-1-2 0,3 4 0,2 5 0,1 1 0,3-1 0,0-7 0,2-10 0,1-8 0,0-4 0,0 5 0,0 10 0,0 13 0,0 8 0,2 3 0,1-2 0,0-3 0,-1-2 0,-1 2 0,0 4 0,-1 4 0,0 3 0,0-2 0,0-2 0,0-2 0,0-1 0,0-1 0,0-2 0,0 1 0,0-1 0,0-1 0,0-1 0,-2-4 0,0-2 0,-1 2 0,0 3 0,2 4 0,-1 1 0,2 0 0,-1-2 0,-1-3 0,-1-1 0,-3 0 0,1-1 0,-1-3 0,1 1 0,1 4 0,0 5 0,0 6 0,-1-2 0,0 2 0,1-3 0,0-2 0,2 3 0,-1-1 0,2 5 0,0 2 0,0 0 0,-1-1 0,1 0 0,-1 2 0,-1 2 0,-3 2 0,-3 1 0,-3 1 0,0 2 0,-2 2 0,3 1 0,2-1 0,2-2 0,-1 1 0,-2 2 0,-3 2 0,0 1 0,1 1 0,1 2 0,1 6 0,3 3 0,3 8 0,2 10 0,2 6 0,0 4 0,-1-4 0,-1-6 0,-3-9 0,1-6 0,1-5 0,2 0 0,2 4 0,1 6 0,1 4 0,2 3 0,-1 3 0,-1 7 0,-2 3 0,-1-3 0,-1-6 0,-2-9 0,-2-2 0,0 0 0,-1 2 0,2 1 0,1-6 0,1-5 0,1-11 0,4-65 0,9-16 0,-3 7 0,2-4 0,1 9 0,0 2 0,0 6 0,-2 3 0,2-23 0,-7 27 0,-3 18 0,-1 11 0,0 15 0,0 32 0,2 47 0,-1-23 0,-1 4 0,1 10 0,-1-1 0,0-4 0,0-3 0,-1 33 0,0-24 0,0-22 0,0-6 0,0 0 0,0 1 0,0-6 0,0-11 0,1-18 0,2-39 0,0 1 0,1-23 0,-4 26 0,0 11 0,0 6 0,0 3 0,0 1 0,0-1 0,0 1 0,-3 1 0,-3 2 0,-8 2 0,-7 3 0,-10 1 0,-5 0 0,-1 1 0,5-3 0,9-2 0,9-2 0,7-2 0,4-2 0,2 0 0,0-2 0,1-2 0,0-4 0,0 0 0,0 2 0,0 4 0,-3 4 0,-1 4 0,-3 1 0,-1 1 0,-1 7 0,1 8 0,1 9 0,3 6 0,1-1 0,2-3 0,1-7 0,0-6 0,2-2 0,3-4 0,7-1 0,5 0 0,2-1 0,-2 1 0,-5-2 0,-5-2 0,-2 1 0,-2 2 0,1 2 0,-1 1 0,1 0 0,-1-2 0,1-2 0,7-19 0,-2 3 0,7-14 0,-9 12 0,-2 3 0,-6 1 0,-8 2 0,-11-1 0,-11 3 0,-3 2 0,3 1 0,9 2 0,8 0 0,7 1 0,3 2 0,5 5 0,7-3 0,6 3 0,0-7 0,1-3 0,-3 1 0,-7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10:59:3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0 384 0 0,'0'0'3972'0'0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23.1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553 1 24575,'-33'7'0,"4"1"0,9 0 0,7-2 0,1 2 0,0 0 0,-3 4 0,-3 2 0,0 1 0,-1 0 0,0 0 0,0 0 0,1-2 0,4-2 0,4-2 0,4-1 0,-2 0 0,-3 4 0,-6 3 0,-3 3 0,-1 0 0,4 0 0,3-3 0,5-2 0,2 1 0,1 2 0,-1 3 0,1 6 0,-1 0 0,0-2 0,1-4 0,1-5 0,2-1 0,0 1 0,-1 3 0,-1 6 0,0 2 0,-1 0 0,0-3 0,1-4 0,1-3 0,1 2 0,-1 1 0,1 2 0,-1 1 0,0-1 0,-1-2 0,0-4 0,0-1 0,1-1 0,1 1 0,-1 2 0,-1 1 0,1 0 0,0 1 0,1 0 0,0-1 0,0-1 0,2-1 0,0 0 0,1 1 0,0 2 0,0 2 0,0-1 0,0 1 0,0-4 0,0-1 0,0-2 0,0 1 0,0 1 0,0 0 0,0 1 0,0-3 0,0-1 0,0 2 0,0 1 0,0 2 0,0 1 0,0-1 0,0-1 0,0-3 0,0-2 0,0 0 0,0-1 0,0 3 0,0 1 0,0-1 0,0 1 0,0-3 0,0-2 0,0 0 0,0-1 0,0 1 0,0 2 0,0 1 0,0 2 0,0 0 0,0 0 0,1-2 0,3 0 0,1 0 0,1 0 0,0 0 0,1 1 0,2-1 0,1 0 0,1 0 0,2 0 0,2-1 0,-1 0 0,0-1 0,-2-1 0,-1 0 0,0-1 0,0 0 0,1 0 0,1-1 0,1 0 0,1 1 0,-1 0 0,-2-1 0,-1-1 0,0-1 0,0 0 0,0 1 0,0-1 0,0 1 0,1 0 0,-1-1 0,2-1 0,1 0 0,1-1 0,-2 0 0,0 0 0,-3 0 0,-1 0 0,1 0 0,0-1 0,1 1 0,0-1 0,2 1 0,0-1 0,1 0 0,0-1 0,-1 0 0,-2 0 0,-1 0 0,-1 0 0,1-1 0,1-1 0,-1-1 0,-2 0 0,-3-1 0,0 0 0,-2-1 0,0-3 0,0-4 0,0-3 0,0-1 0,-2-1 0,0-2 0,-1-4 0,0-3 0,0 0 0,0-1 0,0 2 0,0 6 0,0 3 0,0 4 0,0 1 0,0-3 0,0-5 0,0-6 0,0-4 0,0 3 0,0 4 0,-2 3 0,0-2 0,-1-6 0,-2-7 0,2-2 0,1 1 0,0 6 0,2 6 0,0 2 0,0-3 0,0-7 0,0-2 0,0 1 0,1 5 0,1 8 0,-1 5 0,2-1 0,-2-4 0,2-6 0,-1-6 0,0 0 0,0 3 0,-1 6 0,-1 1 0,1-2 0,1-6 0,1-4 0,0 0 0,-1 5 0,-1 5 0,-1 6 0,0 0 0,0-1 0,0-4 0,0-2 0,0 0 0,0 4 0,0 3 0,0-1 0,0-1 0,0-4 0,-1 0 0,0 1 0,-2 4 0,-1 4 0,0 3 0,-1 0 0,1 1 0,0-1 0,1 3 0,-1 2 0,2 0 0,0 1 0,0-1 0,1 0 0,-1-3 0,0-2 0,-1-3 0,-2 0 0,2 3 0,-1 3 0,-1 2 0,-1 4 0,-4 1 0,-7 1 0,-8 8 0,-10 14 0,-3 16 0,3 14 0,7 3 0,9-3 0,5-6 0,3-3 0,-1-4 0,-1-2 0,-2-1 0,-4-1 0,0 0 0,-2-3 0,2-4 0,2-5 0,5-6 0,5-9 0,4-19 0,6-19 0,3-8 0,8-13 0,8-5 0,1 6 0,1 1 0,-7 20 0,-6 14 0,-4 6 0,-1 0 0,0 0 0,2-3 0,2-1 0,2 0 0,-1 5 0,0 3 0,0 2 0,0 3 0,0 0 0,-1 6 0,-2 12 0,-3 16 0,-4 15 0,-1 9 0,0 3 0,0-5 0,-2-10 0,0-13 0,-1-11 0,0-7 0,1-4 0,1-2 0,-2 1 0,-1-1 0,1-3 0,1-37 0,1-10 0,4-36 0,4 9 0,3 6 0,-1 15 0,-3 16 0,-3 14 0,-2 18 0,0 29 0,-1 39 0,0-19 0,0 5 0,0 7 0,0 1 0,0 0 0,0-1 0,0-6 0,0-2 0,1 36 0,4-16 0,3-15 0,6-10 0,1-10 0,-1-8 0,-2-8 0,-5-10 0,-3-11 0,-3-16 0,-3-25 0,-2-28 0,0-20 0,0-8 0,2 11 0,2 21 0,0 20 0,0 25 0,0 27 0,0 37 0,0 10 0,0 23 0,0 11 0,0 1 0,0-41 0,0 0 0,0 27 0,0-21 0,0-18 0,0-13 0,0-8 0,0-9 0,0-44 0,0-16 0,-3-43 0,-3 3 0,-3 14 0,-1 22 0,1 22 0,3 15 0,0 4 0,1 2 0,0 0 0,1 2 0,0 5 0,1 1 0,-2 1 0,-1-1 0,-2-3 0,-2-4 0,-1-4 0,1-1 0,2 2 0,3 1 0,2 1 0,-2-2 0,0 2 0,0 4 0,-1 4 0,-1 9 0,-4 14 0,-5 16 0,-1 15 0,3 5 0,4-3 0,6-6 0,3-5 0,1-5 0,0-6 0,0-7 0,0-9 0,0-9 0,0-47 0,0-6 0,0-37 0,0 17 0,0 16 0,0 19 0,0 17 0,0 18 0,0 23 0,-3 25 0,-2 22 0,-2 12 0,2-3 0,2-11 0,3-9 0,0-10 0,0-8 0,0-6 0,0-6 0,0-8 0,1-3 0,1-7 0,0-4 0,1-6 0,-2-15 0,0-10 0,-1-16 0,-1 0 0,-2 5 0,-2 7 0,-2 9 0,-3 9 0,-2 4 0,-3 4 0,2 6 0,4 13 0,4 17 0,3 11 0,6 3 0,6-9 0,8-12 0,7-6 0,4-8 0,-1-2 0,-4-2 0,-4-3 0,-4-2 0,-6-3 0,-2-5 0,-4-6 0,3-6 0,1-5 0,3-2 0,0 0 0,-3 6 0,-2 7 0,-4 8 0,-1 12 0,0 4 0,0 6 0,4 5 0,3 0 0,3 3 0,3-3 0,1-1 0,1-2 0,-2-2 0,-3-6 0,-3-7 0,-5-12 0,-4-7 0,0 1 0,-1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26.7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564 1 24575,'0'34'0,"0"1"0,0-3 0,0-5 0,1-4 0,1-2 0,2-3 0,2 4 0,0-2 0,-1-1 0,-1 0 0,0-3 0,-1-2 0,1-3 0,-2-1 0,0-1 0,-1 0 0,-1-1 0,0 0 0,0 1 0,0 1 0,0 3 0,0 3 0,1 2 0,1 4 0,0 1 0,-1 3 0,-1-1 0,0-1 0,0-5 0,0-5 0,0-3 0,0-1 0,0 2 0,0 6 0,0 6 0,0 4 0,0-1 0,0-6 0,0-5 0,0-5 0,0-3 0,-3 0 0,-3 2 0,-6 4 0,-2 1 0,0-1 0,3-1 0,3-4 0,2-3 0,-1-4 0,-3-2 0,-4 0 0,-2 0 0,2 0 0,2 0 0,3 0 0,0 0 0,-4 0 0,-4 0 0,-5 0 0,0 0 0,1 0 0,5 0 0,4-1 0,0 0 0,-1-4 0,-3-2 0,-2-3 0,0 1 0,4 1 0,2 3 0,4 1 0,1 1 0,-1-1 0,-1-2 0,-3 0 0,1-1 0,1 1 0,3 2 0,3 1 0,0-1 0,-2-4 0,-3-4 0,-1-3 0,0 2 0,2 2 0,2 2 0,0 1 0,-1-2 0,-2-4 0,-2-1 0,0 1 0,3 2 0,1 2 0,1-1 0,0-3 0,-1-2 0,1-1 0,1 1 0,2 3 0,2-1 0,1-2 0,0-3 0,0-3 0,0-3 0,0 0 0,0-2 0,0 1 0,0 5 0,0 4 0,0 5 0,0-1 0,0-4 0,0 1 0,0 2 0,1 5 0,2 6 0,0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40.7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270 0 24575,'0'31'0,"1"6"0,3 1 0,2 3 0,1-8 0,1-4 0,0 1 0,-1-3 0,2 5 0,-1-6 0,1-3 0,2-2 0,-2-4 0,-1-4 0,-3-3 0,0-1 0,-1-1 0,1 1 0,0 2 0,1 4 0,-1-1 0,-1 0 0,-1-1 0,-2-1 0,0 2 0,-1 2 0,1 1 0,0-1 0,1 0 0,1 1 0,-2 2 0,1 4 0,-1 2 0,-1 2 0,1 1 0,1 0 0,-1-2 0,1 0 0,-2-3 0,0-3 0,0 0 0,0 0 0,0 2 0,0 2 0,0 0 0,0 1 0,-2-1 0,-1 1 0,-2 0 0,-2-1 0,-1 1 0,0 0 0,0-1 0,1-4 0,1-1 0,-1 0 0,1 3 0,0 5 0,-2 3 0,0 2 0,-1-2 0,1-3 0,1-5 0,2-1 0,0 0 0,0 2 0,-2 1 0,-1 1 0,-1 1 0,1 1 0,-1 0 0,-1-1 0,3-2 0,1-1 0,0 0 0,3-2 0,-2-1 0,2 0 0,0-1 0,1 1 0,-1 0 0,-1 2 0,1-2 0,-2 0 0,1-1 0,1 1 0,-1 0 0,0 1 0,0 4 0,0 0 0,0 1 0,1-2 0,1-1 0,1-1 0,-1-1 0,1-2 0,-1-1 0,1-2 0,1-2 0,-1-1 0,0-2 0,-1 1 0,1 2 0,0 3 0,0 1 0,-1 1 0,-1 4 0,-1 2 0,-1 3 0,1 1 0,0-4 0,1-2 0,0-3 0,1-2 0,0 1 0,0-2 0,0 1 0,0-1 0,-1 1 0,2-1 0,-1 1 0,2-1 0,0 1 0,0-2 0,0 0 0,0-2 0,0 1 0,0-1 0,0 1 0,0-1 0,0-2 0,0-3 0,0-2 0,0 0 0,-2 1 0,1 0 0,0 2 0,0-2 0,0 1 0,-1 0 0,0-1 0,-1 0 0,1 0 0,1 1 0,1 0 0,0 2 0,0-1 0,0 0 0,0-2 0,0-1 0,0-2 0,0 0 0,0 1 0,0 1 0,0 3 0,0 2 0,0 1 0,-2-3 0,-2-4 0,-3-3 0,-4-3 0,-1 0 0,1 0 0,2-2 0,1-3 0,2-4 0,-1-5 0,0-5 0,3 0 0,2 1 0,2 1 0,0 0 0,0-3 0,0-6 0,1-7 0,6-6 0,5-4 0,6 0 0,4 4 0,0 3 0,-1 4 0,-2 1 0,-3 0 0,-1-1 0,-1 0 0,-1 1 0,-2 2 0,-2 5 0,-2 1 0,-2-1 0,-1-5 0,2-2 0,-1 1 0,0 5 0,-2 4 0,-1 4 0,1-2 0,-2-4 0,1-8 0,1-9 0,-2-5 0,1 3 0,0 8 0,-2 12 0,0 9 0,0 5 0,0-1 0,0-3 0,0 1 0,0 1 0,0 1 0,0-1 0,0-1 0,0-6 0,0-8 0,0-9 0,0-13 0,0-4 0,0-10 0,0-7 0,0-7 0,0-6 0,0 7 0,0 8 0,0 14 0,2 13 0,1 5 0,2 5 0,0-1 0,-1 0 0,0 0 0,-1 1 0,-1 4 0,0 4 0,-1 2 0,0-3 0,3-3 0,2-2 0,1 0 0,-1 7 0,-3 5 0,-1 6 0,-2 1 0,0-6 0,0-4 0,0-3 0,0-1 0,0 3 0,0 3 0,0-3 0,0-1 0,-1-4 0,-2-3 0,-1 4 0,1 3 0,1 6 0,0 3 0,-1-2 0,-1-3 0,0-3 0,0-1 0,0 1 0,1 3 0,2 4 0,-1 2 0,2 0 0,-1 2 0,-1 0 0,0 1 0,-1 0 0,2-2 0,0-2 0,1-2 0,0 0 0,0 0 0,0 1 0,0-1 0,0 0 0,0 3 0,0 4 0,0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53.5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351 3287 24575,'0'-54'0,"0"-40"0,0 32 0,1-1 0,0 4 0,0 0 0,0 4 0,2 3 0,2-31 0,0 12 0,-1 2 0,-2 25 0,-1 10 0,-1 5 0,0 3 0,-2 3 0,1 2 0,-1 3 0,1 1 0,1-1 0,-1-3 0,0-1 0,-2-2 0,0 2 0,0 5 0,0 3 0,2 2 0,-1-4 0,2-8 0,0-7 0,0-4 0,0 5 0,0 8 0,0 8 0,-1 3 0,-2-2 0,-2-6 0,-1-7 0,1-4 0,-1 0 0,1 0 0,1 3 0,1 0 0,0-1 0,-1 2 0,0 1 0,-3 0 0,-3 3 0,-2-3 0,-1-2 0,-1 1 0,1-3 0,1 0 0,0-3 0,4-2 0,1-1 0,1 5 0,0 6 0,1 5 0,-1 5 0,-2 0 0,-1-3 0,-1-5 0,1-1 0,1-1 0,1 2 0,1-1 0,2 0 0,1-2 0,2-3 0,1-1 0,-2-4 0,-1-1 0,-2-2 0,-1 3 0,1 0 0,0 0 0,-1 2 0,1-1 0,-1 3 0,1 1 0,0 5 0,1 0 0,0 2 0,1 2 0,0 0 0,-1 0 0,0-1 0,-1-2 0,1 0 0,-1-1 0,1 1 0,0 1 0,1 1 0,1 0 0,0 1 0,1-1 0,0-2 0,1 1 0,0 3 0,0 3 0,0 4 0,0 1 0,0 1 0,0-1 0,0 1 0,0 0 0,0 3 0,0 1 0,0-1 0,0 0 0,0-3 0,0-1 0,0 1 0,0 1 0,1 0 0,0-1 0,2-5 0,1-4 0,-1-3 0,1 1 0,1 1 0,0 3 0,1 0 0,-1 1 0,1-1 0,0-4 0,2 0 0,1-1 0,0 6 0,-1 4 0,-4 4 0,-3 4 0,-1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05.4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378 53 24575,'0'34'0,"0"7"0,-2 16 0,-4 9 0,-5 5 0,-2-5 0,-3-5 0,2-8 0,2-8 0,1-9 0,5-11 0,2-5 0,3-3 0,1 3 0,-2 1 0,-2 1 0,-1-1 0,-2-2 0,1-5 0,2-4 0,1-3 0,0-1 0,1-1 0,-2 0 0,0-34 0,3-1 0,2-28 0,6 12 0,3-6 0,3-7 0,5-9 0,1-3 0,0 12 0,-2 15 0,-4 20 0,-2 12 0,-3 8 0,-1 4 0,-2-1 0,0 0 0,-1 7 0,-2 7 0,-3 15 0,-10 11 0,-9 12 0,-9 9 0,-5 0 0,2-5 0,6-7 0,6-11 0,4-6 0,5-4 0,0-3 0,2 1 0,1-1 0,0 0 0,2-3 0,1-2 0,-1 1 0,0 2 0,-1 1 0,-2 0 0,0-3 0,2-4 0,2-4 0,1-3 0,2-1 0,-1 4 0,-1 7 0,0 7 0,-2 9 0,-1-1 0,0-6 0,2-8 0,2-7 0,2-3 0,1-1 0,-1 2 0,-2 0 0,1 2 0,-1 0 0,2-3 0,1-3 0,0 0 0,0 0 0,0 2 0,-1 2 0,0-1 0,-1-1 0,1-2 0,-1 0 0,1 1 0,-2 4 0,-3 6 0,0 3 0,-1 1 0,1-4 0,1-4 0,3-7 0,2-25 0,2 7 0,5-21 0,4 10 0,1-3 0,4-4 0,-1 2 0,-1 3 0,-1 5 0,-3 5 0,-2 7 0,-4 5 0,-3 14 0,-1 3 0,0 15 0,0-2 0,0 3 0,0-4 0,0-6 0,0-5 0,0-4 0,0 1 0,0 2 0,0 4 0,-1 2 0,-1 0 0,0-3 0,0-3 0,1-4 0,-1-3 0,1 1 0,1-1 0,0 2 0,0 1 0,0-4 0,7-23 0,-2 3 0,11-28 0,0 8 0,4-7 0,1 1 0,0 5 0,-3 5 0,-2 7 0,-5 8 0,-5 7 0,-1 6 0,-2 14 0,-1 1 0,-1 13 0,-1-7 0,0 2 0,0-3 0,1 1 0,0 1 0,1-2 0,-1-3 0,0-3 0,-1-5 0,0-1 0,0 0 0,0 1 0,0 3 0,0 2 0,0-1 0,0-2 0,0-3 0,0-2 0,0 2 0,0 0 0,-1 1 0,0-4 0,3-18 0,1 0 0,7-18 0,3 4 0,3-5 0,2-1 0,-1 1 0,-1 6 0,-5 7 0,-4 9 0,-4 9 0,-2 20 0,-1-1 0,0 16 0,0-11 0,0 3 0,1-5 0,2 0 0,1 0 0,1-1 0,-1 0 0,0-4 0,0 0 0,-1-4 0,0-2 0,-1-3 0,1-3 0,4-1 0,1-2 0,3-2 0,0-7 0,3-12 0,2-12 0,3-7 0,-1 1 0,-2 5 0,-2 8 0,-2 1 0,1 0 0,1 1 0,0 2 0,-3 7 0,-2 6 0,-4 6 0,-2 17 0,0 3 0,-1 19 0,0-7 0,-1 1 0,-1-8 0,1-4 0,2-2 0,1 2 0,2-1 0,-1-1 0,-1-1 0,-1-4 0,0-2 0,0-4 0,1-2 0,6-13 0,0-2 0,4-10 0,-4 5 0,0 2 0,-1 2 0,-2 3 0,0 1 0,-2 2 0,-1 1 0,-2 0 0,-2 0 0,0-4 0,0-7 0,0-4 0,0-1 0,0 2 0,0 5 0,-1 1 0,-2 0 0,-2-6 0,-5-7 0,-1-5 0,-1-2 0,3 4 0,2 5 0,1 1 0,3-1 0,0-7 0,2-10 0,1-8 0,0-4 0,0 5 0,0 10 0,0 13 0,0 8 0,2 3 0,1-2 0,0-3 0,-1-2 0,-1 2 0,0 4 0,-1 4 0,0 3 0,0-2 0,0-2 0,0-2 0,0-1 0,0-1 0,0-2 0,0 1 0,0-1 0,0-1 0,0-1 0,-2-4 0,0-2 0,-1 2 0,0 3 0,2 4 0,-1 1 0,2 0 0,-1-2 0,-1-3 0,-1-1 0,-3 0 0,1-1 0,-1-3 0,1 1 0,1 4 0,0 5 0,0 6 0,-1-2 0,0 2 0,1-3 0,0-2 0,2 3 0,-1-1 0,2 5 0,0 2 0,0 0 0,-1-1 0,1 0 0,-1 2 0,-1 2 0,-3 2 0,-3 1 0,-3 1 0,0 2 0,-2 2 0,3 1 0,2-1 0,2-2 0,-1 1 0,-2 2 0,-3 2 0,0 1 0,1 1 0,1 2 0,1 6 0,3 3 0,3 8 0,2 10 0,2 6 0,0 4 0,-1-4 0,-1-6 0,-3-9 0,1-6 0,1-5 0,2 0 0,2 4 0,1 6 0,1 4 0,2 3 0,-1 3 0,-1 7 0,-2 3 0,-1-3 0,-1-6 0,-2-9 0,-2-2 0,0 0 0,-1 2 0,2 1 0,1-6 0,1-5 0,1-11 0,4-65 0,9-16 0,-3 7 0,2-4 0,1 9 0,0 2 0,0 6 0,-2 3 0,2-23 0,-7 27 0,-3 18 0,-1 11 0,0 15 0,0 32 0,2 47 0,-1-23 0,-1 4 0,1 10 0,-1-1 0,0-4 0,0-3 0,-1 33 0,0-24 0,0-22 0,0-6 0,0 0 0,0 1 0,0-6 0,0-11 0,1-18 0,2-39 0,0 1 0,1-23 0,-4 26 0,0 11 0,0 6 0,0 3 0,0 1 0,0-1 0,0 1 0,-3 1 0,-3 2 0,-8 2 0,-7 3 0,-10 1 0,-5 0 0,-1 1 0,5-3 0,9-2 0,9-2 0,7-2 0,4-2 0,2 0 0,0-2 0,1-2 0,0-4 0,0 0 0,0 2 0,0 4 0,-3 4 0,-1 4 0,-3 1 0,-1 1 0,-1 7 0,1 8 0,1 9 0,3 6 0,1-1 0,2-3 0,1-7 0,0-6 0,2-2 0,3-4 0,7-1 0,5 0 0,2-1 0,-2 1 0,-5-2 0,-5-2 0,-2 1 0,-2 2 0,1 2 0,-1 1 0,1 0 0,-1-2 0,1-2 0,7-19 0,-2 3 0,7-14 0,-9 12 0,-2 3 0,-6 1 0,-8 2 0,-11-1 0,-11 3 0,-3 2 0,3 1 0,9 2 0,8 0 0,7 1 0,3 2 0,5 5 0,7-3 0,6 3 0,0-7 0,1-3 0,-3 1 0,-7 0 0,2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23.1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553 1 24575,'-33'7'0,"4"1"0,9 0 0,7-2 0,1 2 0,0 0 0,-3 4 0,-3 2 0,0 1 0,-1 0 0,0 0 0,0 0 0,1-2 0,4-2 0,4-2 0,4-1 0,-2 0 0,-3 4 0,-6 3 0,-3 3 0,-1 0 0,4 0 0,3-3 0,5-2 0,2 1 0,1 2 0,-1 3 0,1 6 0,-1 0 0,0-2 0,1-4 0,1-5 0,2-1 0,0 1 0,-1 3 0,-1 6 0,0 2 0,-1 0 0,0-3 0,1-4 0,1-3 0,1 2 0,-1 1 0,1 2 0,-1 1 0,0-1 0,-1-2 0,0-4 0,0-1 0,1-1 0,1 1 0,-1 2 0,-1 1 0,1 0 0,0 1 0,1 0 0,0-1 0,0-1 0,2-1 0,0 0 0,1 1 0,0 2 0,0 2 0,0-1 0,0 1 0,0-4 0,0-1 0,0-2 0,0 1 0,0 1 0,0 0 0,0 1 0,0-3 0,0-1 0,0 2 0,0 1 0,0 2 0,0 1 0,0-1 0,0-1 0,0-3 0,0-2 0,0 0 0,0-1 0,0 3 0,0 1 0,0-1 0,0 1 0,0-3 0,0-2 0,0 0 0,0-1 0,0 1 0,0 2 0,0 1 0,0 2 0,0 0 0,0 0 0,1-2 0,3 0 0,1 0 0,1 0 0,0 0 0,1 1 0,2-1 0,1 0 0,1 0 0,2 0 0,2-1 0,-1 0 0,0-1 0,-2-1 0,-1 0 0,0-1 0,0 0 0,1 0 0,1-1 0,1 0 0,1 1 0,-1 0 0,-2-1 0,-1-1 0,0-1 0,0 0 0,0 1 0,0-1 0,0 1 0,1 0 0,-1-1 0,2-1 0,1 0 0,1-1 0,-2 0 0,0 0 0,-3 0 0,-1 0 0,1 0 0,0-1 0,1 1 0,0-1 0,2 1 0,0-1 0,1 0 0,0-1 0,-1 0 0,-2 0 0,-1 0 0,-1 0 0,1-1 0,1-1 0,-1-1 0,-2 0 0,-3-1 0,0 0 0,-2-1 0,0-3 0,0-4 0,0-3 0,0-1 0,-2-1 0,0-2 0,-1-4 0,0-3 0,0 0 0,0-1 0,0 2 0,0 6 0,0 3 0,0 4 0,0 1 0,0-3 0,0-5 0,0-6 0,0-4 0,0 3 0,0 4 0,-2 3 0,0-2 0,-1-6 0,-2-7 0,2-2 0,1 1 0,0 6 0,2 6 0,0 2 0,0-3 0,0-7 0,0-2 0,0 1 0,1 5 0,1 8 0,-1 5 0,2-1 0,-2-4 0,2-6 0,-1-6 0,0 0 0,0 3 0,-1 6 0,-1 1 0,1-2 0,1-6 0,1-4 0,0 0 0,-1 5 0,-1 5 0,-1 6 0,0 0 0,0-1 0,0-4 0,0-2 0,0 0 0,0 4 0,0 3 0,0-1 0,0-1 0,0-4 0,-1 0 0,0 1 0,-2 4 0,-1 4 0,0 3 0,-1 0 0,1 1 0,0-1 0,1 3 0,-1 2 0,2 0 0,0 1 0,0-1 0,1 0 0,-1-3 0,0-2 0,-1-3 0,-2 0 0,2 3 0,-1 3 0,-1 2 0,-1 4 0,-4 1 0,-7 1 0,-8 8 0,-10 14 0,-3 16 0,3 14 0,7 3 0,9-3 0,5-6 0,3-3 0,-1-4 0,-1-2 0,-2-1 0,-4-1 0,0 0 0,-2-3 0,2-4 0,2-5 0,5-6 0,5-9 0,4-19 0,6-19 0,3-8 0,8-13 0,8-5 0,1 6 0,1 1 0,-7 20 0,-6 14 0,-4 6 0,-1 0 0,0 0 0,2-3 0,2-1 0,2 0 0,-1 5 0,0 3 0,0 2 0,0 3 0,0 0 0,-1 6 0,-2 12 0,-3 16 0,-4 15 0,-1 9 0,0 3 0,0-5 0,-2-10 0,0-13 0,-1-11 0,0-7 0,1-4 0,1-2 0,-2 1 0,-1-1 0,1-3 0,1-37 0,1-10 0,4-36 0,4 9 0,3 6 0,-1 15 0,-3 16 0,-3 14 0,-2 18 0,0 29 0,-1 39 0,0-19 0,0 5 0,0 7 0,0 1 0,0 0 0,0-1 0,0-6 0,0-2 0,1 36 0,4-16 0,3-15 0,6-10 0,1-10 0,-1-8 0,-2-8 0,-5-10 0,-3-11 0,-3-16 0,-3-25 0,-2-28 0,0-20 0,0-8 0,2 11 0,2 21 0,0 20 0,0 25 0,0 27 0,0 37 0,0 10 0,0 23 0,0 11 0,0 1 0,0-41 0,0 0 0,0 27 0,0-21 0,0-18 0,0-13 0,0-8 0,0-9 0,0-44 0,0-16 0,-3-43 0,-3 3 0,-3 14 0,-1 22 0,1 22 0,3 15 0,0 4 0,1 2 0,0 0 0,1 2 0,0 5 0,1 1 0,-2 1 0,-1-1 0,-2-3 0,-2-4 0,-1-4 0,1-1 0,2 2 0,3 1 0,2 1 0,-2-2 0,0 2 0,0 4 0,-1 4 0,-1 9 0,-4 14 0,-5 16 0,-1 15 0,3 5 0,4-3 0,6-6 0,3-5 0,1-5 0,0-6 0,0-7 0,0-9 0,0-9 0,0-47 0,0-6 0,0-37 0,0 17 0,0 16 0,0 19 0,0 17 0,0 18 0,0 23 0,-3 25 0,-2 22 0,-2 12 0,2-3 0,2-11 0,3-9 0,0-10 0,0-8 0,0-6 0,0-6 0,0-8 0,1-3 0,1-7 0,0-4 0,1-6 0,-2-15 0,0-10 0,-1-16 0,-1 0 0,-2 5 0,-2 7 0,-2 9 0,-3 9 0,-2 4 0,-3 4 0,2 6 0,4 13 0,4 17 0,3 11 0,6 3 0,6-9 0,8-12 0,7-6 0,4-8 0,-1-2 0,-4-2 0,-4-3 0,-4-2 0,-6-3 0,-2-5 0,-4-6 0,3-6 0,1-5 0,3-2 0,0 0 0,-3 6 0,-2 7 0,-4 8 0,-1 12 0,0 4 0,0 6 0,4 5 0,3 0 0,3 3 0,3-3 0,1-1 0,1-2 0,-2-2 0,-3-6 0,-3-7 0,-5-12 0,-4-7 0,0 1 0,-1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26.7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564 1 24575,'0'34'0,"0"1"0,0-3 0,0-5 0,1-4 0,1-2 0,2-3 0,2 4 0,0-2 0,-1-1 0,-1 0 0,0-3 0,-1-2 0,1-3 0,-2-1 0,0-1 0,-1 0 0,-1-1 0,0 0 0,0 1 0,0 1 0,0 3 0,0 3 0,1 2 0,1 4 0,0 1 0,-1 3 0,-1-1 0,0-1 0,0-5 0,0-5 0,0-3 0,0-1 0,0 2 0,0 6 0,0 6 0,0 4 0,0-1 0,0-6 0,0-5 0,0-5 0,0-3 0,-3 0 0,-3 2 0,-6 4 0,-2 1 0,0-1 0,3-1 0,3-4 0,2-3 0,-1-4 0,-3-2 0,-4 0 0,-2 0 0,2 0 0,2 0 0,3 0 0,0 0 0,-4 0 0,-4 0 0,-5 0 0,0 0 0,1 0 0,5 0 0,4-1 0,0 0 0,-1-4 0,-3-2 0,-2-3 0,0 1 0,4 1 0,2 3 0,4 1 0,1 1 0,-1-1 0,-1-2 0,-3 0 0,1-1 0,1 1 0,3 2 0,3 1 0,0-1 0,-2-4 0,-3-4 0,-1-3 0,0 2 0,2 2 0,2 2 0,0 1 0,-1-2 0,-2-4 0,-2-1 0,0 1 0,3 2 0,1 2 0,1-1 0,0-3 0,-1-2 0,1-1 0,1 1 0,2 3 0,2-1 0,1-2 0,0-3 0,0-3 0,0-3 0,0 0 0,0-2 0,0 1 0,0 5 0,0 4 0,0 5 0,0-1 0,0-4 0,0 1 0,0 2 0,1 5 0,2 6 0,0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40.7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270 0 24575,'0'31'0,"1"6"0,3 1 0,2 3 0,1-8 0,1-4 0,0 1 0,-1-3 0,2 5 0,-1-6 0,1-3 0,2-2 0,-2-4 0,-1-4 0,-3-3 0,0-1 0,-1-1 0,1 1 0,0 2 0,1 4 0,-1-1 0,-1 0 0,-1-1 0,-2-1 0,0 2 0,-1 2 0,1 1 0,0-1 0,1 0 0,1 1 0,-2 2 0,1 4 0,-1 2 0,-1 2 0,1 1 0,1 0 0,-1-2 0,1 0 0,-2-3 0,0-3 0,0 0 0,0 0 0,0 2 0,0 2 0,0 0 0,0 1 0,-2-1 0,-1 1 0,-2 0 0,-2-1 0,-1 1 0,0 0 0,0-1 0,1-4 0,1-1 0,-1 0 0,1 3 0,0 5 0,-2 3 0,0 2 0,-1-2 0,1-3 0,1-5 0,2-1 0,0 0 0,0 2 0,-2 1 0,-1 1 0,-1 1 0,1 1 0,-1 0 0,-1-1 0,3-2 0,1-1 0,0 0 0,3-2 0,-2-1 0,2 0 0,0-1 0,1 1 0,-1 0 0,-1 2 0,1-2 0,-2 0 0,1-1 0,1 1 0,-1 0 0,0 1 0,0 4 0,0 0 0,0 1 0,1-2 0,1-1 0,1-1 0,-1-1 0,1-2 0,-1-1 0,1-2 0,1-2 0,-1-1 0,0-2 0,-1 1 0,1 2 0,0 3 0,0 1 0,-1 1 0,-1 4 0,-1 2 0,-1 3 0,1 1 0,0-4 0,1-2 0,0-3 0,1-2 0,0 1 0,0-2 0,0 1 0,0-1 0,-1 1 0,2-1 0,-1 1 0,2-1 0,0 1 0,0-2 0,0 0 0,0-2 0,0 1 0,0-1 0,0 1 0,0-1 0,0-2 0,0-3 0,0-2 0,0 0 0,-2 1 0,1 0 0,0 2 0,0-2 0,0 1 0,-1 0 0,0-1 0,-1 0 0,1 0 0,1 1 0,1 0 0,0 2 0,0-1 0,0 0 0,0-2 0,0-1 0,0-2 0,0 0 0,0 1 0,0 1 0,0 3 0,0 2 0,0 1 0,-2-3 0,-2-4 0,-3-3 0,-4-3 0,-1 0 0,1 0 0,2-2 0,1-3 0,2-4 0,-1-5 0,0-5 0,3 0 0,2 1 0,2 1 0,0 0 0,0-3 0,0-6 0,1-7 0,6-6 0,5-4 0,6 0 0,4 4 0,0 3 0,-1 4 0,-2 1 0,-3 0 0,-1-1 0,-1 0 0,-1 1 0,-2 2 0,-2 5 0,-2 1 0,-2-1 0,-1-5 0,2-2 0,-1 1 0,0 5 0,-2 4 0,-1 4 0,1-2 0,-2-4 0,1-8 0,1-9 0,-2-5 0,1 3 0,0 8 0,-2 12 0,0 9 0,0 5 0,0-1 0,0-3 0,0 1 0,0 1 0,0 1 0,0-1 0,0-1 0,0-6 0,0-8 0,0-9 0,0-13 0,0-4 0,0-10 0,0-7 0,0-7 0,0-6 0,0 7 0,0 8 0,0 14 0,2 13 0,1 5 0,2 5 0,0-1 0,-1 0 0,0 0 0,-1 1 0,-1 4 0,0 4 0,-1 2 0,0-3 0,3-3 0,2-2 0,1 0 0,-1 7 0,-3 5 0,-1 6 0,-2 1 0,0-6 0,0-4 0,0-3 0,0-1 0,0 3 0,0 3 0,0-3 0,0-1 0,-1-4 0,-2-3 0,-1 4 0,1 3 0,1 6 0,0 3 0,-1-2 0,-1-3 0,0-3 0,0-1 0,0 1 0,1 3 0,2 4 0,-1 2 0,2 0 0,-1 2 0,-1 0 0,0 1 0,-1 0 0,2-2 0,0-2 0,1-2 0,0 0 0,0 0 0,0 1 0,0-1 0,0 0 0,0 3 0,0 4 0,0 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6:53.5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351 3287 24575,'0'-54'0,"0"-40"0,0 32 0,1-1 0,0 4 0,0 0 0,0 4 0,2 3 0,2-31 0,0 12 0,-1 2 0,-2 25 0,-1 10 0,-1 5 0,0 3 0,-2 3 0,1 2 0,-1 3 0,1 1 0,1-1 0,-1-3 0,0-1 0,-2-2 0,0 2 0,0 5 0,0 3 0,2 2 0,-1-4 0,2-8 0,0-7 0,0-4 0,0 5 0,0 8 0,0 8 0,-1 3 0,-2-2 0,-2-6 0,-1-7 0,1-4 0,-1 0 0,1 0 0,1 3 0,1 0 0,0-1 0,-1 2 0,0 1 0,-3 0 0,-3 3 0,-2-3 0,-1-2 0,-1 1 0,1-3 0,1 0 0,0-3 0,4-2 0,1-1 0,1 5 0,0 6 0,1 5 0,-1 5 0,-2 0 0,-1-3 0,-1-5 0,1-1 0,1-1 0,1 2 0,1-1 0,2 0 0,1-2 0,2-3 0,1-1 0,-2-4 0,-1-1 0,-2-2 0,-1 3 0,1 0 0,0 0 0,-1 2 0,1-1 0,-1 3 0,1 1 0,0 5 0,1 0 0,0 2 0,1 2 0,0 0 0,-1 0 0,0-1 0,-1-2 0,1 0 0,-1-1 0,1 1 0,0 1 0,1 1 0,1 0 0,0 1 0,1-1 0,0-2 0,1 1 0,0 3 0,0 3 0,0 4 0,0 1 0,0 1 0,0-1 0,0 1 0,0 0 0,0 3 0,0 1 0,0-1 0,0 0 0,0-3 0,0-1 0,0 1 0,0 1 0,1 0 0,0-1 0,2-5 0,1-4 0,-1-3 0,1 1 0,1 1 0,0 3 0,1 0 0,-1 1 0,1-1 0,0-4 0,2 0 0,1-1 0,0 6 0,-1 4 0,-4 4 0,-3 4 0,-1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33.8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351 0 24575,'-29'25'0,"1"-3"0,6-6 0,1-1 0,4-3 0,-2 1 0,-2-1 0,-1-1 0,-4 2 0,4-3 0,5-2 0,5-3 0,5-1 0,4-1 0,-1 1 0,-1 1 0,-1 1 0,2-1 0,0-2 0,-1 2 0,1-1 0,-3 2 0,1-2 0,0 0 0,0 0 0,-2 0 0,1 0 0,0 1 0,3-3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10:59:31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24 929 0 0,'0'-23'1441'0'0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36.4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 0 24575,'0'46'0,"0"-4"0,0-9 0,-1-7 0,0-9 0,0-3 0,0 0 0,0 2 0,0 3 0,-1-1 0,-1-1 0,0 0 0,-1-3 0,2-2 0,0-3 0,0-2 0,0-1 0,-1 1 0,-2-1 0,2-1 0,1 1 0,1 0 0,1 0 0,0 2 0,0 1 0,-1 2 0,0-1 0,0-1 0,0-3 0,1-1 0,-1 1 0,1-2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38.9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71 0 24575,'0'38'0,"-2"1"0,-3-5 0,1-7 0,-1-5 0,1-5 0,1-3 0,-2 4 0,2-2 0,0 2 0,1 1 0,1 1 0,0-4 0,0-2 0,0-2 0,1-3 0,0 2 0,-1 1 0,-1 1 0,0 0 0,-1-1 0,0-1 0,1-3 0,2 0 0,0-1 0,0-1 0,0 0 0,0-1 0,0 0 0,-1 0 0,0 1 0,0-1 0,-1 1 0,0-1 0,1 0 0,-1 1 0,1-1 0,-1 0 0,1 1 0,0 1 0,0-1 0,0 0 0,1-2 0,0 3 0,0-1 0,0 1 0,0-2 0,0 0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1.5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31 1 24575,'0'29'0,"0"1"0,0 1 0,0-9 0,0-4 0,0-4 0,0 1 0,0 3 0,0 1 0,0 0 0,0-2 0,0-4 0,0-2 0,-1-2 0,-1 0 0,-1 1 0,0-1 0,1 0 0,1 0 0,0-2 0,1 0 0,0 0 0,0 1 0,0 0 0,0 2 0,0-1 0,0 0 0,-1 0 0,-1 1 0,-2-1 0,1 0 0,1 0 0,1 1 0,-1-1 0,1 0 0,0 0 0,0 1 0,1-1 0,0-1 0,0-3 0,0-2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3.9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24575,'0'36'0,"0"4"0,0 0 0,0-4 0,0-15 0,0-7 0,0-2 0,0-1 0,0 5 0,0 2 0,0-1 0,0-1 0,2-4 0,0-4 0,0-2 0,0-1 0,2-1 0,-2 0 0,0 1 0,1 1 0,-2-2 0,2 1 0,-1 0 0,0-1 0,2 2 0,-2 0 0,2 2 0,-2-1 0,0 1 0,-1 0 0,0 0 0,-1-2 0,0 1 0,0 0 0,0 0 0,1 2 0,0-1 0,0-1 0,0-4 0,-1-1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6.4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 0 24575,'0'37'0,"0"1"0,0-1 0,0-1 0,0-8 0,0-4 0,0-5 0,0-2 0,0 1 0,0-5 0,0-5 0,0-2 0,0 0 0,-2 2 0,0 2 0,-1-2 0,-1 1 0,0-1 0,-1 0 0,1 0 0,1-1 0,0 0 0,0-2 0,1 1 0,-1-1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8.31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24575,'0'30'0,"0"-1"0,0-3 0,0-4 0,0 0 0,0 3 0,0-2 0,0 3 0,0-2 0,0-4 0,0 0 0,0-2 0,0-4 0,0-3 0,0-2 0,0-1 0,0 0 0,0 0 0,0 0 0,0-2 0,0-1 0,0 0 0,0 1 0,0 3 0,1 1 0,1 1 0,0-1 0,0-1 0,-1-2 0,1-1 0,-1 1 0,1 2 0,0 0 0,-1 0 0,0-1 0,-1 0 0,0-1 0,0 0 0,0 1 0,0-4 0,0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0.1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24575,'0'47'0,"2"0"0,2-6 0,2-1 0,2-5 0,1-6 0,-1-6 0,0-2 0,-1-2 0,-1 0 0,-2-2 0,-2-3 0,0-2 0,-1-2 0,0-1 0,0 0 0,1 0 0,1 2 0,-1 0 0,0-1 0,-1-2 0,0-2 0,-1 1 0,0 2 0,0-1 0,0 1 0,0-1 0,0-1 0,0 2 0,0-2 0,0 0 0,0 1 0,0 2 0,0 1 0,0-1 0,0-3 0,0-3 0,0-1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1.9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 1 24575,'-1'35'0,"-1"2"0,2-2 0,1-4 0,3 0 0,3-3 0,1 2 0,2 4 0,1-2 0,-1-4 0,1-4 0,-2-6 0,-1-5 0,-1-3 0,-2-1 0,0 0 0,-1-2 0,-2-2 0,0-2 0,2 1 0,-1 0 0,1 2 0,-1 1 0,0 1 0,1 0 0,-2-1 0,0-3 0,-1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3.8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24575,'3'27'0,"3"-3"0,4-5 0,0-5 0,1-1 0,3 1 0,4 1 0,2 3 0,0-1 0,-4-3 0,-5-3 0,-1-5 0,-3-2 0,0-1 0,4 1 0,2 2 0,2 0 0,-1 0 0,-2-1 0,-3 0 0,-1 1 0,-1-1 0,0 1 0,-1 1 0,0-1 0,1 1 0,0 1 0,1 0 0,-2-1 0,0-2 0,-1 0 0,-1-2 0,-1 1 0,1 0 0,-1 0 0,1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6.5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244 1 24575,'-12'35'0,"-2"-3"0,-3-5 0,-2-3 0,2-4 0,-2-1 0,-2 0 0,-2 1 0,-3 4 0,7-6 0,5-3 0,5-4 0,5-5 0,1-1 0,0-1 0,0-1 0,-1 2 0,-1 2 0,1-1 0,0 0 0,2-2 0,1 1 0,1 1 0,0-1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22T11:07:54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1249 0 0,'23'0'8168'0'0,"-46"0"-7688"0"0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9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197 0 24575,'-1'26'0,"-2"7"0,-5 9 0,-4 8 0,0-6 0,0-4 0,4-5 0,0-5 0,-2 1 0,0-6 0,1-3 0,1-3 0,1-4 0,2-2 0,1-3 0,2-2 0,-1 0 0,-1 0 0,-2 1 0,-1 0 0,2 0 0,0-2 0,1 0 0,1 0 0,-2 2 0,1 3 0,0 0 0,2 0 0,0-3 0,1-2 0,0 0 0,0 0 0,-1 2 0,-1 2 0,0 0 0,1-2 0,0-2 0,1-2 0,-1-1 0,0 2 0,1 1 0,0 1 0,0-3 0,1-2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1.5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79 1 24575,'0'32'0,"0"1"0,0 1 0,0 6 0,0-4 0,0 3 0,0-1 0,0-1 0,-3 7 0,-3-6 0,-3-3 0,0-3 0,2-2 0,1-4 0,2-4 0,0-3 0,2-2 0,0-2 0,0 0 0,0 0 0,1-2 0,0-1 0,1-2 0,0-1 0,-2 0 0,0 0 0,-1 1 0,-1-1 0,0 0 0,1 0 0,2-4 0,0-1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3.6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 0 24575,'0'41'0,"-1"-3"0,0 2 0,-3-2 0,0-8 0,0-1 0,3-3 0,1 3 0,-1 7 0,1-1 0,-1 0 0,0-4 0,-1-5 0,0-7 0,1-7 0,-1-3 0,2-2 0,0 0 0,-1 1 0,1-1 0,0 0 0,0-2 0,0 0 0,0 1 0,0 0 0,0 2 0,-1-1 0,0 2 0,0 0 0,-1-1 0,0 0 0,1 0 0,1 0 0,0 0 0,0-5 0,0-1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5.9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24575,'0'38'0,"0"1"0,0 1 0,0-6 0,0 2 0,1-1 0,1-4 0,2 3 0,1-11 0,1-3 0,0-3 0,0 0 0,0-1 0,-1-1 0,-1-3 0,-1-3 0,-2-3 0,1 0 0,-1 0 0,1 3 0,0 6 0,0 0 0,0-1 0,0-2 0,-1-2 0,1 2 0,0 2 0,0 3 0,-1-1 0,-1-3 0,0-3 0,0-3 0,0-2 0,0 0 0,0 1 0,0 0 0,0 0 0,0-1 0,1-1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08.8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63 1 24575,'0'32'0,"0"4"0,0-1 0,0-4 0,0-2 0,-2-4 0,-2-2 0,-3 3 0,0-4 0,-1-3 0,2-2 0,1-1 0,1-1 0,2-1 0,0-3 0,1-2 0,-2-1 0,1 0 0,-1-1 0,1 1 0,0-3 0,1 1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0.7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24575,'0'27'0,"0"10"0,0 16 0,0 10 0,0-6 0,0-6 0,0-10 0,0-10 0,1 0 0,1-11 0,2-1 0,1 0 0,0 2 0,0-2 0,-2-4 0,-1-2 0,-1-3 0,-1-2 0,0 0 0,0 0 0,0 0 0,0 2 0,0-1 0,0-1 0,0-1 0,0-3 0,0-1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3.6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24575,'0'28'0,"0"4"0,0 8 0,1 7 0,1-4 0,3-3 0,0-6 0,0-3 0,-2 2 0,-2-6 0,0-2 0,1-1 0,2-1 0,0-1 0,0-2 0,-2-5 0,-1-3 0,0 0 0,-1 1 0,0 4 0,0 1 0,0-1 0,0-3 0,0-4 0,0-2 0,0-2 0,0 0 0,0 1 0,0 1 0,0 0 0,0-4 0,0-1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6.0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24575,'19'32'0,"-1"1"0,3 2 0,-4-3 0,-5-9 0,0-6 0,-3-3 0,1 0 0,1 4 0,-1 1 0,-2 0 0,-2 0 0,-2-1 0,-3-4 0,1-2 0,-1-2 0,1 2 0,1 1 0,-1 1 0,-1-1 0,-1-3 0,0-3 0,0 0 0,0 2 0,0 6 0,0 4 0,0 0 0,0-3 0,0-5 0,0-3 0,0-1 0,1-3 0,1 1 0,2-1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18.0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24575,'0'23'0,"0"-2"0,4-1 0,3-4 0,2-4 0,2-2 0,0-1 0,0 3 0,5 3 0,-1 1 0,-2-1 0,-2-3 0,-1-1 0,-1-2 0,1-1 0,0 1 0,1 2 0,0 1 0,-1 0 0,0-3 0,-1-1 0,0 0 0,1 0 0,0 2 0,1-1 0,0 1 0,-1-1 0,0 1 0,2 0 0,1 1 0,1 0 0,-2 0 0,-1-3 0,-4 0 0,-1-3 0,-2 0 0,-1 1 0,1 1 0,0 0 0,-1-1 0,-1-1 0,0-2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1.9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36 0 24575,'0'26'0,"0"-2"0,0-7 0,0-3 0,-1 6 0,-1 3 0,0 3 0,-3 3 0,0-6 0,-1-4 0,2-7 0,2-5 0,0-1 0,2 0 0,-1 0 0,-1 1 0,1-1 0,-1-2 0,1-1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4:40.5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147 2 24575,'-5'36'0,"-2"19"0,2 22 0,1 18 0,2-12 0,2-5 0,0-4 0,0-3 0,-1 8 0,-1-8 0,-5-4 0,1 3 0,0 1 0,3 2 0,3 2 0,1 0 0,4-1 0,3-1 0,2-5 0,-2-8 0,-3-9 0,-4-10 0,0-6 0,1-2 0,4 1 0,2 4 0,2 4 0,0 5 0,-1 2 0,-1-1 0,-1-3 0,0-4 0,-1-5 0,1 0 0,0 3 0,-1 3 0,1 5 0,-1-1 0,0-3 0,-1 0 0,1-3 0,-1 1 0,1 3 0,-2 0 0,1 0 0,0-2 0,0-3 0,1-4 0,2 0 0,-1-1 0,0 4 0,-1 0 0,-2 1 0,-2-1 0,-2 1 0,0-2 0,0-1 0,0-3 0,0-4 0,0 0 0,0-2 0,0-1 0,0 0 0,0 0 0,-1 2 0,-1 1 0,-4 2 0,-1 0 0,0-1 0,-1 0 0,2 0 0,-1 0 0,-1 2 0,-1 0 0,1 0 0,-1-2 0,1-2 0,1-2 0,-1-3 0,0 0 0,-1-1 0,-2 1 0,1 0 0,2 0 0,2-1 0,2 0 0,1 3 0,2 1 0,-2 1 0,2-1 0,-1-2 0,1-1 0,0-2 0,0-2 0,-1 0 0,-1-1 0,1 2 0,-2-1 0,-1 1 0,1-3 0,-1-2 0,2 0 0,1 0 0,-1 1 0,1-1 0,-1 0 0,1 0 0,-1-3 0,1-3 0,-2-5 0,0-1 0,-1 2 0,2 8 0,0 3 0,1 3 0,0 4 0,1 1 0,0 5 0,1-2 0,-1-3 0,-1-2 0,0-1 0,-1-4 0,2-4 0,1-4 0,0-2 0,0-1 0,0 0 0,0 2 0,0-1 0,0 0 0,0-1 0,-1-1 0,0 0 0,-1 0 0,-1 0 0,1-1 0,-1 1 0,-1 2 0,-1 4 0,-2 1 0,-1 1 0,2-3 0,1-2 0,2-2 0,1 0 0,0 1 0,-1 2 0,-1 2 0,0 1 0,1 1 0,0-2 0,0 0 0,0-2 0,1-2 0,1-1 0,0 0 0,1 2 0,0 2 0,0 2 0,0 0 0,0-2 0,0-1 0,0-3 0,4 0 0,4 2 0,4 2 0,1 2 0,0 1 0,-1-2 0,-1-2 0,2-3 0,2-1 0,4-1 0,1 2 0,1 3 0,-1 0 0,-2 1 0,-4-3 0,-3-2 0,-2-1 0,1-1 0,0 1 0,-1 0 0,1 1 0,-1 1 0,1 0 0,-1-1 0,1 0 0,-1 0 0,1 0 0,0-2 0,0 0 0,3 0 0,3 1 0,1 0 0,3 0 0,0 0 0,-1 0 0,-2-1 0,-4 0 0,-2 0 0,-1-2 0,-1-1 0,1 0 0,-1 0 0,1 0 0,-1-1 0,1-1 0,0-4 0,-1-3 0,3-5 0,1-3 0,2-2 0,-2 2 0,-2 2 0,-2 4 0,-3-1 0,-1-5 0,1-4 0,-1-1 0,-2 0 0,-1 2 0,-1-3 0,-1-2 0,0-3 0,0 0 0,0 2 0,0 1 0,0 3 0,-1 0 0,-1 1 0,-1 0 0,-2 0 0,0 0 0,-1-2 0,0 0 0,1 0 0,-2 1 0,0 1 0,1 2 0,-1 2 0,2 2 0,-2 2 0,-1 1 0,-2 1 0,-2-3 0,1-3 0,0-4 0,1-5 0,2-4 0,2-4 0,1 2 0,1 4 0,2 6 0,0 6 0,1 2 0,-2 0 0,1-1 0,-1-4 0,1-1 0,0-2 0,2 1 0,0 3 0,0-1 0,0 1 0,-1-2 0,0-1 0,-2 0 0,-2 0 0,0 0 0,0-3 0,2-2 0,1-4 0,1-2 0,1 0 0,0 0 0,0 6 0,0 4 0,0 4 0,0-1 0,0-3 0,0-3 0,0-3 0,0-2 0,0 1 0,0 0 0,0 2 0,0 3 0,0 2 0,0 1 0,0-2 0,-1-2 0,-1 1 0,-1 1 0,-1 3 0,1 5 0,1 2 0,-2 3 0,1 0 0,-1 0 0,1 1 0,0-2 0,2-1 0,1-3 0,-1-2 0,0 0 0,-1 1 0,1 2 0,1 0 0,0 2 0,0 0 0,0-1 0,0-1 0,-1-1 0,0-2 0,0 1 0,0-2 0,1 2 0,0 2 0,0 4 0,0-3 0,0-12 0,0-22 0,0-9 0,0-27 0,0-10 0,0-5 0,0 46 0,0 1 0,0-26 0,0 19 0,0 19 0,0 11 0,0 7 0,0 4 0,0 3 0,0 0 0,0 0 0,0-1 0,0-3 0,0-1 0,0-2 0,0 3 0,0 1 0,0 3 0,0 1 0,0-3 0,0-5 0,1-4 0,2-1 0,2 2 0,1 4 0,0 3 0,0-1 0,2-4 0,-1-3 0,0-3 0,-1 2 0,2 2 0,0 1 0,2 0 0,0-3 0,2-6 0,-2-7 0,-1-4 0,-3 1 0,-2 4 0,-2 5 0,0 3 0,0 2 0,0-2 0,0 0 0,-1 0 0,1 1 0,-1 1 0,-1 1 0,0 1 0,0 0 0,0 0 0,0-2 0,0-5 0,0-4 0,0-5 0,0-2 0,0 2 0,0 5 0,0 6 0,0 3 0,0 0 0,0-1 0,0-1 0,0 0 0,0 1 0,-1 1 0,-1-2 0,0-3 0,-3-3 0,0-1 0,1 2 0,-2 3 0,1 8 0,0 5 0,2 6 0,0 5 0,0 1 0,-2 3 0,0 0 0,0 1 0,-2-2 0,0-2 0,0-1 0,-2-3 0,-2-2 0,0-3 0,-2 0 0,2 1 0,1 2 0,0 3 0,0 3 0,-3 2 0,-4 2 0,-2 1 0,1 1 0,4-1 0,5 0 0,3 1 0,0 0 0,-5 0 0,-7 5 0,-8 14 0,-4 14 0,1 13 0,6 3 0,9-7 0,5-8 0,6-10 0,2-5 0,1-1 0,0 8 0,0 14 0,2 14 0,1 5 0,2-3 0,-1-9 0,-1-11 0,-2-3 0,-1 4 0,2 7 0,1 6 0,1 0 0,2-6 0,-2-11 0,-1-11 0,0-13 0,7-47 0,6-27 0,-4 12 0,-1-3 0,1 1 0,-2 1 0,9-42 0,-7 26 0,-4 22 0,-4 21 0,-3 12 0,-1 6 0,0 3 0,0 1 0,1-1 0,2-2 0,2-4 0,2-2 0,2 0 0,-1 4 0,-2 9 0,-3 12 0,-3 7 0,1 11 0,-1 9 0,0 11 0,-1 16 0,-5 14 0,-8 12 0,4-38 0,-1 1 0,0 2 0,0 0 0,1-3 0,3 0 0,-4 44 0,7-16 0,1-6 0,0-5 0,-2-2 0,-2 0 0,-1-1 0,1-1 0,2-7 0,3-8 0,2-14 0,0-12 0,0-9 0,0-7 0,7-48 0,5-3 0,5-27 0,5 10 0,-2 3 0,-1-2 0,0-9 0,-6 6 0,-3 0 0,-3 2 0,-1 8 0,-2 11 0,-2 15 0,-1 11 0,-1 6 0,0 2 0,0-3 0,0-2 0,0-3 0,0 0 0,0 1 0,0 3 0,0-2 0,0-5 0,-1-9 0,-2-6 0,-1-1 0,-1 6 0,1 10 0,0 10 0,2 5 0,1 4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3.2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24575,'0'29'0,"0"-4"0,0-12 0,0-3 0,0 0 0,0 1 0,0 2 0,0 2 0,0-1 0,0-1 0,0-4 0,0-2 0,0-1 0,0 2 0,0 0 0,0 3 0,0-1 0,0 1 0,0-2 0,0-3 0,0 1 0,1 1 0,1 2 0,2 0 0,0 1 0,-1-1 0,-1-5 0,-1-2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4.8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24575,'0'32'0,"0"-3"0,0-3 0,0-5 0,0 0 0,0 4 0,0-3 0,0 3 0,0-8 0,0-4 0,0-1 0,0 2 0,0 0 0,0 2 0,0-1 0,0-3 0,0-3 0,0-2 0,1 1 0,0-2 0,1 2 0,0 0 0,-1 0 0,0 1 0,0-1 0,-1 1 0,0-2 0,0-1 0,0 0 0,0 0 0,0 1 0,0-2 0,0-2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7.1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 0 24575,'-3'29'0,"2"0"0,1 1 0,0-1 0,0-7 0,0-1 0,0-1 0,0 0 0,0 4 0,0-2 0,0-1 0,0-2 0,0-3 0,0-5 0,1-2 0,0-4 0,0 0 0,0 1 0,-1 0 0,0 2 0,0-1 0,0 1 0,0 0 0,0-1 0,1-2 0,0 0 0,0 1 0,0 0 0,1 0 0,-1 0 0,1-2 0,-1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28.9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 0 24575,'0'28'0,"0"6"0,0 7 0,0-6 0,0-6 0,0-8 0,0-6 0,0 5 0,0 0 0,0 7 0,0 3 0,0-2 0,0-4 0,0-9 0,0-6 0,0-3 0,-9-6 0,7 1 0,-7-3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1.7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24575,'0'22'0,"0"-1"0,0 0 0,0-5 0,0 0 0,0-1 0,0-2 0,0 1 0,0-3 0,0-3 0,0-1 0,0 0 0,0 0 0,0-1 0,0-1 0,0 1 0,0 0 0,0 1 0,0 1 0,0 0 0,0-2 0,0-1 0,0 0 0,0 1 0,0 1 0,0 2 0,0 0 0,0-2 0,0-1 0,0-1 0,0 1 0,0-1 0,0 1 0,0-1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3.9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24575,'0'45'0,"0"-2"0,2-3 0,1-8 0,0 2 0,1 4 0,-2 3 0,0 4 0,-1-9 0,-1-10 0,0-8 0,0-6 0,0-2 0,0-1 0,0-1 0,0-3 0,0-2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5.4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 1 24575,'-2'43'0,"0"-6"0,2-8 0,0-10 0,0 2 0,0 1 0,0 1 0,0 2 0,0-5 0,0-6 0,0-3 0,0-4 0,0 1 0,0 2 0,0 2 0,0 0 0,0-5 0,0-1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7.58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24575,'0'34'0,"0"2"0,0 3 0,0-9 0,0 0 0,0-2 0,0-4 0,1 2 0,1-10 0,0-7 0,0-5 0,0-4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39.2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24575,'0'25'0,"0"1"0,0-4 0,0-5 0,0-4 0,0-4 0,0-1 0,0 4 0,0 1 0,0 1 0,0 0 0,1-1 0,0-2 0,0-3 0,0-3 0,-1-1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1.8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24575,'0'38'0,"0"-2"0,0 5 0,0-7 0,0 1 0,0-3 0,0-7 0,0 1 0,0-6 0,0-3 0,1-2 0,1-2 0,1-4 0,0-2 0,0-3 0,0-2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4:43.9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114 0 24575,'-13'32'0,"2"-1"0,3-7 0,0 2 0,2-7 0,1 0 0,1-2 0,1-4 0,1 1 0,1-2 0,-1 0 0,-1 3 0,1 3 0,-2 0 0,1 0 0,1-1 0,-1-3 0,0 0 0,0-2 0,1-1 0,0-1 0,0 0 0,-1 0 0,0 4 0,0 0 0,-1 0 0,1-3 0,0-3 0,2-2 0,0 0 0,1 0 0,0 1 0,0 1 0,0-1 0,0 0 0,0 1 0,0-1 0,0 4 0,0 3 0,0 2 0,0 2 0,0-1 0,0-1 0,0 3 0,0 2 0,0 3 0,0 0 0,0-2 0,0-1 0,0-5 0,0-2 0,0-1 0,1 2 0,2 2 0,0 3 0,2 0 0,-1-3 0,-1-2 0,1-3 0,2-1 0,0 2 0,1 1 0,0 5 0,1-1 0,0 0 0,-1-1 0,1-2 0,2 3 0,1 5 0,2 6 0,1 4 0,2 0 0,-2-2 0,0-4 0,-2-2 0,-2-1 0,2 5 0,-1 0 0,0 0 0,0-4 0,-1-4 0,0-1 0,0 2 0,-1 3 0,1 3 0,0 2 0,1 1 0,-1-5 0,-2-6 0,-2-3 0,1 1 0,1 6 0,3 7 0,0 3 0,-1-3 0,-2-6 0,-3-9 0,-1-8 0,-3-8 0,-1-4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3.3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38 1 24575,'-9'25'0,"-1"-2"0,2-4 0,2-5 0,3-7 0,2-4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4.5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24575,'0'20'0,"0"-2"0,0-5 0,0 1 0,0 1 0,0-6 0,0-7 0,0-16 0,0 8 0,0-8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5.9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24575,'0'16'0,"0"-2"0,0-7 0,0-1 0,0 0 0,0 0 0,0-2 0,0 4 0,0-1 0,0 3 0,0-3 0,0 0 0,0-2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7.2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 1 24575,'0'22'0,"0"-1"0,0-4 0,0-3 0,0-1 0,0-1 0,0 2 0,0 1 0,0-1 0,0 0 0,-2-4 0,1-4 0,-2 0 0,1 0 0,1 1 0,-1 3 0,1 1 0,-1-1 0,2-4 0,0-3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49.8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24575,'2'21'0,"0"-1"0,1-2 0,-1-4 0,-2 2 0,1-1 0,1-1 0,-1 0 0,1-5 0,-1-3 0,0-1 0,0-1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1.7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24575,'0'20'0,"0"-4"0,0-9 0,0-1 0,0-1 0,3-1 0,1 0 0,2 0 0,-1 0 0,0-1 0,-2 0 0,-1 2 0,0 0 0,-2 2 0,1-1 0,-1-2 0,1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3.3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24575,'1'16'0,"1"-3"0,2-8 0,-1-2 0,1 0 0,1-2 0,-2-8 0,0 5 0,-3-8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4.9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24575,'0'16'0,"0"-2"0,0-9 0,2 1 0,2 4 0,0 2 0,1 2 0,-1-4 0,-2-9 0,-1-5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8:56.3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9:00.6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14:48.3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174 287 24575,'2'-35'0,"4"-8"0,9-9 0,-1 6 0,1 6 0,-2 8 0,-7 12 0,1 3 0,-6 15 0,-3 25 0,2 4 0,-3 31 0,3 8 0,0 28 0,0-39 0,0 1 0,0 4 0,0 2 0,0-2 0,0 0 0,0-3 0,0-1 0,-1-4 0,0-2 0,-1 36 0,-1-16 0,0-19 0,0-16 0,0-14 0,1-8 0,0-8 0,1-33 0,0-26 0,1-39 0,0 43 0,0 0 0,2-42 0,1 27 0,0 25 0,-1 20 0,-1 11 0,-2 4 0,-7 7 0,-10 15 0,-11 18 0,-3 14 0,2 2 0,9-10 0,8-11 0,6-10 0,3-8 0,2-3 0,0-2 0,1 1 0,-3 12 0,-6 13 0,-1 0 0,-4 5 0,3-9 0,4-7 0,1-3 0,5-10 0,3-4 0,5 1 0,6 2 0,7 2 0,2 0 0,-2 0 0,-5-4 0,-3-2 0,-1-3 0,1-3 0,3-5 0,3-6 0,1-3 0,-2 2 0,-4 2 0,-3 1 0,-1-2 0,0-7 0,2-5 0,0-2 0,-1 2 0,-2 7 0,-2 7 0,-2 4 0,0-1 0,3-5 0,1-4 0,2-1 0,-2 2 0,-3 6 0,-1 2 0,-1 2 0,0 0 0,1 3 0,6 10 0,1 6 0,5 13 0,-1 4 0,0 2 0,-5 0 0,-2-1 0,-5-1 0,-2-2 0,0-2 0,1-6 0,1-4 0,0-3 0,0-4 0,-1 0 0,1 0 0,0 1 0,0 2 0,0 2 0,0-2 0,-1-5 0,0-3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33.8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351 0 24575,'-29'25'0,"1"-3"0,6-6 0,1-1 0,4-3 0,-2 1 0,-2-1 0,-1-1 0,-4 2 0,4-3 0,5-2 0,5-3 0,5-1 0,4-1 0,-1 1 0,-1 1 0,-1 1 0,2-1 0,0-2 0,-1 2 0,1-1 0,-3 2 0,1-2 0,0 0 0,0 0 0,-2 0 0,1 0 0,0 1 0,3-3 0,2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36.4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 0 24575,'0'46'0,"0"-4"0,0-9 0,-1-7 0,0-9 0,0-3 0,0 0 0,0 2 0,0 3 0,-1-1 0,-1-1 0,0 0 0,-1-3 0,2-2 0,0-3 0,0-2 0,0-1 0,-1 1 0,-2-1 0,2-1 0,1 1 0,1 0 0,1 0 0,0 2 0,0 1 0,-1 2 0,0-1 0,0-1 0,0-3 0,1-1 0,-1 1 0,1-2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38.9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71 0 24575,'0'38'0,"-2"1"0,-3-5 0,1-7 0,-1-5 0,1-5 0,1-3 0,-2 4 0,2-2 0,0 2 0,1 1 0,1 1 0,0-4 0,0-2 0,0-2 0,1-3 0,0 2 0,-1 1 0,-1 1 0,0 0 0,-1-1 0,0-1 0,1-3 0,2 0 0,0-1 0,0-1 0,0 0 0,0-1 0,0 0 0,-1 0 0,0 1 0,0-1 0,-1 1 0,0-1 0,1 0 0,-1 1 0,1-1 0,-1 0 0,1 1 0,0 1 0,0-1 0,0 0 0,1-2 0,0 3 0,0-1 0,0 1 0,0-2 0,0 0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1.5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31 1 24575,'0'29'0,"0"1"0,0 1 0,0-9 0,0-4 0,0-4 0,0 1 0,0 3 0,0 1 0,0 0 0,0-2 0,0-4 0,0-2 0,-1-2 0,-1 0 0,-1 1 0,0-1 0,1 0 0,1 0 0,0-2 0,1 0 0,0 0 0,0 1 0,0 0 0,0 2 0,0-1 0,0 0 0,-1 0 0,-1 1 0,-2-1 0,1 0 0,1 0 0,1 1 0,-1-1 0,1 0 0,0 0 0,0 1 0,1-1 0,0-1 0,0-3 0,0-2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3.9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24575,'0'36'0,"0"4"0,0 0 0,0-4 0,0-15 0,0-7 0,0-2 0,0-1 0,0 5 0,0 2 0,0-1 0,0-1 0,2-4 0,0-4 0,0-2 0,0-1 0,2-1 0,-2 0 0,0 1 0,1 1 0,-2-2 0,2 1 0,-1 0 0,0-1 0,2 2 0,-2 0 0,2 2 0,-2-1 0,0 1 0,-1 0 0,0 0 0,-1-2 0,0 1 0,0 0 0,0 0 0,1 2 0,0-1 0,0-1 0,0-4 0,-1-1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6.4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 0 24575,'0'37'0,"0"1"0,0-1 0,0-1 0,0-8 0,0-4 0,0-5 0,0-2 0,0 1 0,0-5 0,0-5 0,0-2 0,0 0 0,-2 2 0,0 2 0,-1-2 0,-1 1 0,0-1 0,-1 0 0,1 0 0,1-1 0,0 0 0,0-2 0,1 1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48.31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24575,'0'30'0,"0"-1"0,0-3 0,0-4 0,0 0 0,0 3 0,0-2 0,0 3 0,0-2 0,0-4 0,0 0 0,0-2 0,0-4 0,0-3 0,0-2 0,0-1 0,0 0 0,0 0 0,0 0 0,0-2 0,0-1 0,0 0 0,0 1 0,0 3 0,1 1 0,1 1 0,0-1 0,0-1 0,-1-2 0,1-1 0,-1 1 0,1 2 0,0 0 0,-1 0 0,0-1 0,-1 0 0,0-1 0,0 0 0,0 1 0,0-4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0.1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24575,'0'47'0,"2"0"0,2-6 0,2-1 0,2-5 0,1-6 0,-1-6 0,0-2 0,-1-2 0,-1 0 0,-2-2 0,-2-3 0,0-2 0,-1-2 0,0-1 0,0 0 0,1 0 0,1 2 0,-1 0 0,0-1 0,-1-2 0,0-2 0,-1 1 0,0 2 0,0-1 0,0 1 0,0-1 0,0-1 0,0 2 0,0-2 0,0 0 0,0 1 0,0 2 0,0 1 0,0-1 0,0-3 0,0-3 0,0-1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1.9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 1 24575,'-1'35'0,"-1"2"0,2-2 0,1-4 0,3 0 0,3-3 0,1 2 0,2 4 0,1-2 0,-1-4 0,1-4 0,-2-6 0,-1-5 0,-1-3 0,-2-1 0,0 0 0,-1-2 0,-2-2 0,0-2 0,2 1 0,-1 0 0,1 2 0,-1 1 0,0 1 0,1 0 0,-2-1 0,0-3 0,-1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9T13:27:53.8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24575,'3'27'0,"3"-3"0,4-5 0,0-5 0,1-1 0,3 1 0,4 1 0,2 3 0,0-1 0,-4-3 0,-5-3 0,-1-5 0,-3-2 0,0-1 0,4 1 0,2 2 0,2 0 0,-1 0 0,-2-1 0,-3 0 0,-1 1 0,-1-1 0,0 1 0,-1 1 0,0-1 0,1 1 0,0 1 0,1 0 0,-2-1 0,0-2 0,-1 0 0,-1-2 0,-1 1 0,1 0 0,-1 0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A61D1-B154-4A81-AEC2-36F06D2C7043}" type="datetimeFigureOut">
              <a:rPr lang="en-BE" smtClean="0"/>
              <a:t>2/4/25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72488-EC2F-4655-A5DB-54BEF41C01B7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9728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2488-EC2F-4655-A5DB-54BEF41C01B7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9071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80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2488-EC2F-4655-A5DB-54BEF41C01B7}" type="slidenum">
              <a:rPr lang="en-BE" smtClean="0"/>
              <a:t>31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370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010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146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575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4E721-5FC1-3943-45D4-72D0026D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8C886-00DA-F73C-252C-5A0FCE7D9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19771-B94D-0E6A-4804-0CD49912F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F6FA8-0DC1-0EF6-A187-2699B3487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2488-EC2F-4655-A5DB-54BEF41C01B7}" type="slidenum">
              <a:rPr lang="en-BE" smtClean="0"/>
              <a:t>54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82364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698E6-609A-C466-49C0-D826E7C2A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5BFD1-BECD-7E61-0269-CCFDB4F0E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290AB-ACAE-EAD7-88EA-221E5FB30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A432-E388-31F4-32A4-8DCB85E8B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2488-EC2F-4655-A5DB-54BEF41C01B7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208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36DAB-D615-A68A-626C-7E965884E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9684EA-7017-5620-21A2-359E307DE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3581D-19EC-2057-22F0-60E8F9D41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74E05-2E10-78F4-49D1-87BE64FF8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2488-EC2F-4655-A5DB-54BEF41C01B7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6559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81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11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58227" y="8712610"/>
            <a:ext cx="3025399" cy="44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93A16D-175D-44E1-8D97-F332853ABD9E}" type="slidenum">
              <a:rPr lang="fr-FR" sz="1200"/>
              <a:pPr algn="r"/>
              <a:t>17</a:t>
            </a:fld>
            <a:endParaRPr lang="fr-FR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25475" y="719138"/>
            <a:ext cx="5715000" cy="3216275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905" y="4115019"/>
            <a:ext cx="4365929" cy="4634150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1000">
                <a:latin typeface="Times New Roman" pitchFamily="18" charset="0"/>
              </a:rPr>
              <a:t>Neuropathic pain patients commonly express a variable combination of positive and negative signs and symptoms. As shown on this slide, negative symptoms include loss of motor, sensory or autonomic function.</a:t>
            </a:r>
            <a:endParaRPr lang="en-US" sz="1000" b="1">
              <a:latin typeface="Times New Roman" pitchFamily="18" charset="0"/>
            </a:endParaRPr>
          </a:p>
          <a:p>
            <a:pPr eaLnBrk="1" hangingPunct="1"/>
            <a:endParaRPr lang="en-US" sz="1000" b="1">
              <a:latin typeface="Times New Roman" pitchFamily="18" charset="0"/>
            </a:endParaRPr>
          </a:p>
          <a:p>
            <a:pPr eaLnBrk="1" hangingPunct="1"/>
            <a:r>
              <a:rPr lang="en-US" sz="1000" b="1">
                <a:latin typeface="Times New Roman" pitchFamily="18" charset="0"/>
              </a:rPr>
              <a:t>The key talking points on this slide are as follows:</a:t>
            </a:r>
            <a:endParaRPr lang="en-US" sz="1000"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1000">
                <a:latin typeface="Times New Roman" pitchFamily="18" charset="0"/>
              </a:rPr>
              <a:t>Patients with neuropathic pain usually express a variety of distinct sensory symptoms that may coexist in all combinations.</a:t>
            </a:r>
          </a:p>
          <a:p>
            <a:pPr eaLnBrk="1" hangingPunct="1">
              <a:buFontTx/>
              <a:buChar char="•"/>
            </a:pPr>
            <a:r>
              <a:rPr lang="en-US" sz="1000">
                <a:latin typeface="Times New Roman" pitchFamily="18" charset="0"/>
              </a:rPr>
              <a:t>The nature of the symptoms depends on the functional system that has been affected.</a:t>
            </a:r>
          </a:p>
          <a:p>
            <a:pPr eaLnBrk="1" hangingPunct="1">
              <a:buFontTx/>
              <a:buChar char="•"/>
            </a:pPr>
            <a:r>
              <a:rPr lang="en-US" sz="1000">
                <a:latin typeface="Times New Roman" pitchFamily="18" charset="0"/>
              </a:rPr>
              <a:t>All positive and negative symptoms across all the functional systems should be explored during examination of a patient with suspected neuropathic pain.</a:t>
            </a:r>
          </a:p>
          <a:p>
            <a:pPr eaLnBrk="1" hangingPunct="1"/>
            <a:endParaRPr lang="en-US" sz="1000" b="1">
              <a:latin typeface="Times New Roman" pitchFamily="18" charset="0"/>
            </a:endParaRPr>
          </a:p>
          <a:p>
            <a:pPr eaLnBrk="1" hangingPunct="1"/>
            <a:r>
              <a:rPr lang="en-US" sz="1000" b="1">
                <a:latin typeface="Times New Roman" pitchFamily="18" charset="0"/>
              </a:rPr>
              <a:t>References</a:t>
            </a:r>
          </a:p>
          <a:p>
            <a:pPr eaLnBrk="1" hangingPunct="1"/>
            <a:r>
              <a:rPr lang="en-US" sz="1000">
                <a:latin typeface="Times New Roman" pitchFamily="18" charset="0"/>
              </a:rPr>
              <a:t>Baron R. Clin J Pain. 2000;16:S12-S20.</a:t>
            </a:r>
          </a:p>
          <a:p>
            <a:pPr eaLnBrk="1" hangingPunct="1"/>
            <a:r>
              <a:rPr lang="en-US" sz="1000">
                <a:latin typeface="Times New Roman" pitchFamily="18" charset="0"/>
              </a:rPr>
              <a:t>Serra J. </a:t>
            </a:r>
            <a:r>
              <a:rPr lang="en-GB" sz="1000">
                <a:latin typeface="Times New Roman" pitchFamily="18" charset="0"/>
              </a:rPr>
              <a:t>Acta Neurol Scand Suppl. 1999;173:7-11 </a:t>
            </a:r>
            <a:endParaRPr lang="en-US" sz="10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l-BE" b="1">
                <a:solidFill>
                  <a:srgbClr val="000000"/>
                </a:solidFill>
                <a:latin typeface="Arial" charset="0"/>
                <a:ea typeface="0" pitchFamily="34" charset="-127"/>
                <a:sym typeface="0" pitchFamily="34" charset="-127"/>
              </a:rPr>
              <a:t>Références:</a:t>
            </a:r>
          </a:p>
          <a:p>
            <a:pPr eaLnBrk="1" hangingPunct="1"/>
            <a:r>
              <a:rPr lang="nl-BE">
                <a:solidFill>
                  <a:srgbClr val="000000"/>
                </a:solidFill>
                <a:latin typeface="Arial" charset="0"/>
                <a:ea typeface="0" pitchFamily="34" charset="-127"/>
                <a:sym typeface="0" pitchFamily="34" charset="-127"/>
              </a:rPr>
              <a:t>Bouhassira et al. </a:t>
            </a:r>
            <a:r>
              <a:rPr lang="nl-BE">
                <a:latin typeface="Arial" charset="0"/>
                <a:ea typeface="0" pitchFamily="34" charset="-127"/>
                <a:sym typeface="0" pitchFamily="34" charset="-127"/>
              </a:rPr>
              <a:t>Comparison of pain syndromes associated with nervous or somatic lesions and</a:t>
            </a:r>
            <a:r>
              <a:rPr lang="en-GB">
                <a:latin typeface="Arial" charset="0"/>
                <a:ea typeface="0" pitchFamily="34" charset="-127"/>
                <a:sym typeface="0" pitchFamily="34" charset="-127"/>
              </a:rPr>
              <a:t> development of a new neuropathic pain diagnostic questionnaire (DN4). </a:t>
            </a:r>
            <a:r>
              <a:rPr lang="en-GB" i="1">
                <a:latin typeface="Arial" charset="0"/>
                <a:ea typeface="0" pitchFamily="34" charset="-127"/>
                <a:sym typeface="0" pitchFamily="34" charset="-127"/>
              </a:rPr>
              <a:t>Pain</a:t>
            </a:r>
            <a:r>
              <a:rPr lang="en-GB">
                <a:latin typeface="Arial" charset="0"/>
                <a:ea typeface="0" pitchFamily="34" charset="-127"/>
                <a:sym typeface="0" pitchFamily="34" charset="-127"/>
              </a:rPr>
              <a:t> 2005; 114:29-36.</a:t>
            </a:r>
          </a:p>
          <a:p>
            <a:r>
              <a:rPr lang="en-US">
                <a:latin typeface="Arial" charset="0"/>
              </a:rPr>
              <a:t>Galer &amp; Jensen. Development and preliminary validation of a pain measure specific to neuropathic pain: the Neuropathic Pain Scale. </a:t>
            </a:r>
            <a:r>
              <a:rPr lang="en-US" i="1">
                <a:latin typeface="Arial" charset="0"/>
              </a:rPr>
              <a:t>Neurology</a:t>
            </a:r>
            <a:r>
              <a:rPr lang="en-US">
                <a:latin typeface="Arial" charset="0"/>
              </a:rPr>
              <a:t> 1997; 48:332-8.</a:t>
            </a:r>
            <a:endParaRPr lang="fr-BE">
              <a:latin typeface="Arial" charset="0"/>
            </a:endParaRPr>
          </a:p>
          <a:p>
            <a:endParaRPr lang="fr-BE">
              <a:latin typeface="Arial" charset="0"/>
            </a:endParaRPr>
          </a:p>
          <a:p>
            <a:pPr>
              <a:lnSpc>
                <a:spcPts val="1500"/>
              </a:lnSpc>
              <a:spcBef>
                <a:spcPct val="0"/>
              </a:spcBef>
            </a:pPr>
            <a:r>
              <a:rPr lang="en-GB">
                <a:latin typeface="Arial" charset="0"/>
              </a:rPr>
              <a:t>Images de Microsoft Office Online</a:t>
            </a:r>
          </a:p>
          <a:p>
            <a:pPr>
              <a:lnSpc>
                <a:spcPts val="1500"/>
              </a:lnSpc>
              <a:spcBef>
                <a:spcPct val="0"/>
              </a:spcBef>
            </a:pPr>
            <a:r>
              <a:rPr lang="en-GB">
                <a:latin typeface="Arial" charset="0"/>
              </a:rPr>
              <a:t>[http://office.microsoft.com/en-us/clipart/default.aspx?lc=en-us].</a:t>
            </a:r>
          </a:p>
        </p:txBody>
      </p:sp>
      <p:sp>
        <p:nvSpPr>
          <p:cNvPr id="316420" name="Rectangle 7"/>
          <p:cNvSpPr txBox="1">
            <a:spLocks noGrp="1" noChangeArrowheads="1"/>
          </p:cNvSpPr>
          <p:nvPr/>
        </p:nvSpPr>
        <p:spPr bwMode="auto">
          <a:xfrm>
            <a:off x="3883852" y="8686288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46" tIns="47823" rIns="95646" bIns="47823" anchor="b"/>
          <a:lstStyle/>
          <a:p>
            <a:pPr algn="r" defTabSz="955675"/>
            <a:fld id="{CFF39F5F-BA36-4A5A-8F45-DC3E859091A0}" type="slidenum">
              <a:rPr lang="en-US" sz="1300">
                <a:solidFill>
                  <a:schemeClr val="tx1"/>
                </a:solidFill>
              </a:rPr>
              <a:pPr algn="r" defTabSz="955675"/>
              <a:t>18</a:t>
            </a:fld>
            <a:endParaRPr lang="en-US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148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E549-1F1E-43EE-A413-92FF68D5F79F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33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2.xm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customXml" Target="../ink/ink3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customXml" Target="../ink/ink4.xm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customXml" Target="../ink/ink5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291BE7BF-6A12-0F09-A459-DB83B44F20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6259" r="22238" b="6259"/>
          <a:stretch/>
        </p:blipFill>
        <p:spPr bwMode="auto">
          <a:xfrm>
            <a:off x="7753082" y="0"/>
            <a:ext cx="4438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7913E-81E3-D4CB-1F71-0F7267F6F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705" y="1122363"/>
            <a:ext cx="5829714" cy="2387600"/>
          </a:xfrm>
        </p:spPr>
        <p:txBody>
          <a:bodyPr anchor="b"/>
          <a:lstStyle>
            <a:lvl1pPr algn="l">
              <a:defRPr sz="6000">
                <a:latin typeface="Bahnschrift SemiCondensed" panose="020B0502040204020203" pitchFamily="34" charset="0"/>
              </a:defRPr>
            </a:lvl1pPr>
          </a:lstStyle>
          <a:p>
            <a:r>
              <a:rPr lang="en-GB" dirty="0"/>
              <a:t>Atelier – </a:t>
            </a:r>
            <a:r>
              <a:rPr lang="en-GB" dirty="0" err="1"/>
              <a:t>Neuropathie</a:t>
            </a:r>
            <a:r>
              <a:rPr lang="en-GB" dirty="0"/>
              <a:t> </a:t>
            </a:r>
            <a:r>
              <a:rPr lang="en-GB" dirty="0" err="1"/>
              <a:t>diabétique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95BA37-AC84-A403-98A6-BF1B8F7C53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5174" y="4492162"/>
            <a:ext cx="564629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00000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8BF3F-A831-81C6-B256-E6ACC7573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122" y="6356350"/>
            <a:ext cx="2743200" cy="365125"/>
          </a:xfrm>
        </p:spPr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BCF5D7D-3A04-A627-768C-E220A0553EF4}"/>
                  </a:ext>
                </a:extLst>
              </p14:cNvPr>
              <p14:cNvContentPartPr/>
              <p14:nvPr userDrawn="1"/>
            </p14:nvContentPartPr>
            <p14:xfrm>
              <a:off x="1445533" y="53931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BCF5D7D-3A04-A627-768C-E220A0553E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6533" y="5303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BC7EDE-383D-5665-C2C0-4E4FEB799D82}"/>
                  </a:ext>
                </a:extLst>
              </p14:cNvPr>
              <p14:cNvContentPartPr/>
              <p14:nvPr userDrawn="1"/>
            </p14:nvContentPartPr>
            <p14:xfrm>
              <a:off x="1552453" y="522675"/>
              <a:ext cx="360" cy="8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BC7EDE-383D-5665-C2C0-4E4FEB799D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3453" y="513675"/>
                <a:ext cx="18000" cy="262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90AF57C-A11C-71DA-7E20-793052BFCA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87909" y="5962917"/>
            <a:ext cx="1315183" cy="593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B8272-C3A6-666C-8409-86349BD0E3C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5122" y="572776"/>
            <a:ext cx="4469449" cy="6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707C-8361-C103-3132-4C50FE14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DB72F-A1E8-A7F9-4FDB-3F8715357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9600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E5FE8-5051-FE4C-C8E0-0D08216D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2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C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C5FDC-4B63-3098-AF68-3F7906FB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68E67-FD1E-B535-598B-E284D7A7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02455-3CE4-ED2D-DDDE-A36EB1C6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7D30-348A-0C41-9DFB-807AD4791AF0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BA831-984E-1145-786B-2DE780DCA3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3648" y="6303858"/>
            <a:ext cx="838200" cy="3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8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B49C3-153F-849F-5457-5DD795CC5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DB0D011-CC72-2417-3D20-D8EA45073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B1A212-3A16-013C-B6C9-A9413B7A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BD8281-C7C7-8991-1F7A-C0A4B833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B465C1-DC89-CFE8-C34C-0688E94F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74168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74A09-C478-E12D-C208-1351C0C0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5DA3EB-C572-9DFF-8A4D-DD9E03362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5EDB70-FC69-F08D-430C-ED79D763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141DF5-D795-EFC0-6576-880DF97D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220720-0CC3-BAB6-48C6-374F3774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69654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376D1-795B-96E1-18CE-39D1E345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700A38-276F-F5CA-0CB5-CAFA4E49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D07C2E-BE3B-4EEB-C668-BEB490F3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E65880-D763-C86E-D2F5-F1F6E715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2141BD-959E-C654-BDCC-150AC07A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45321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88D4B-C01F-13F9-D908-3E45AACA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433EF8-A8C3-2E98-4A25-5B609F0C8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A1740DE-589A-AB67-889D-7A399CD2B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1B2BC34-ADFF-4B02-50EB-413FABD9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A1516E-E5EF-C8BD-C21D-96D7980A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15EA21-4D59-AD93-44C7-47006944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39088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FA3A2-9AD8-D176-4087-55AF39C8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C407AF-44EF-7281-F80D-89E0DDAAE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7D9B42-AC6F-D155-E728-910F1B57A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D28D50-1107-4918-2162-98D463DDB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73AE4DE-FD7A-38FC-8207-6C1530F8F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1C87D6-1A52-DE42-8072-F024421E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DC6E0B6-CF2E-1A16-E789-E17CD10B4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2CB255-8059-3EEB-A9AA-400DF825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06978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E00E8-6F5B-AEA1-2281-0B6229ED9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2E677C-82B9-908F-06AD-81DFFDA9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A658835-32FC-C5DB-A510-8861B392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9540F5-F1AE-0E79-CB6B-A159DA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1048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C9B292-524D-229B-EB2B-B4FC6005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A0B245-94E3-ADCA-962A-E2E7235B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FC3CC4-57C4-8883-DCFA-401C1A72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06077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CABC0-FC26-8A6D-31C4-6B7A4618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E8B269-B0D3-A1EF-2272-008A8F82B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2466E9-AA40-716C-6BEA-B78DED11C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08960D-E493-5410-82D1-E0F142C1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E741B5-892A-682B-2AC7-C3C7EBB42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E4EFC5-7339-109B-7DBC-C809A063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42358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D4207-3E4B-1896-8282-16F1C8595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CD72B71-59FE-540E-253D-BCA20A722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8A31A2-9E91-D1AA-E1DE-5CF78CAF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4908A4-C073-7E3D-CD85-EEF10850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5A0380-4431-F443-0D6E-CE1CA942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A2760F-6866-FC05-4C1E-5F38C685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0807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AA943E-6F38-62EB-2DFD-69D9228B56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91BE7BF-6A12-0F09-A459-DB83B44F20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6259" r="22238" b="6259"/>
          <a:stretch/>
        </p:blipFill>
        <p:spPr bwMode="auto">
          <a:xfrm>
            <a:off x="7753082" y="0"/>
            <a:ext cx="4438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7913E-81E3-D4CB-1F71-0F7267F6F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705" y="1802164"/>
            <a:ext cx="7174588" cy="190976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95BA37-AC84-A403-98A6-BF1B8F7C5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705" y="3804003"/>
            <a:ext cx="717458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8BF3F-A831-81C6-B256-E6ACC7573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122" y="6356350"/>
            <a:ext cx="2743200" cy="365125"/>
          </a:xfrm>
        </p:spPr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BCF5D7D-3A04-A627-768C-E220A0553EF4}"/>
                  </a:ext>
                </a:extLst>
              </p14:cNvPr>
              <p14:cNvContentPartPr/>
              <p14:nvPr userDrawn="1"/>
            </p14:nvContentPartPr>
            <p14:xfrm>
              <a:off x="1445533" y="53931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BCF5D7D-3A04-A627-768C-E220A0553E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6533" y="5303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BC7EDE-383D-5665-C2C0-4E4FEB799D82}"/>
                  </a:ext>
                </a:extLst>
              </p14:cNvPr>
              <p14:cNvContentPartPr/>
              <p14:nvPr userDrawn="1"/>
            </p14:nvContentPartPr>
            <p14:xfrm>
              <a:off x="1552453" y="522675"/>
              <a:ext cx="360" cy="8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BC7EDE-383D-5665-C2C0-4E4FEB799D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3453" y="513675"/>
                <a:ext cx="18000" cy="262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90AF57C-A11C-71DA-7E20-793052BFCA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87909" y="5962917"/>
            <a:ext cx="1315183" cy="593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A45800-884B-6B49-AE22-D23DFBE0A12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5122" y="564412"/>
            <a:ext cx="4460879" cy="6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28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F0824-FAD4-A34A-1528-D85E1F733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9CE9B5F-E302-0C3E-5737-47EC4C4F2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D766CD-284C-A3E7-8B1F-CF10A29B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D1F227-46D3-8A6D-235E-0DCD68F4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20D1D2-6CE5-304B-4BC6-E767DEA6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84734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EE515B8-024D-72CE-0493-544044073B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522490A-3D7A-1EA5-D77E-E92AF3B25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2B954F-C0AF-5FBD-DE02-03F34CA3D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4B3D7-7B37-8646-4E44-1C2785F7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50D0B1-33EE-427C-DD9D-83696B6A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7244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400B2-3B4D-C581-928D-C16ECE1B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76" y="365125"/>
            <a:ext cx="10209551" cy="1325563"/>
          </a:xfrm>
        </p:spPr>
        <p:txBody>
          <a:bodyPr/>
          <a:lstStyle>
            <a:lvl1pPr>
              <a:defRPr>
                <a:latin typeface="Bahnschrift SemiCondensed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4F99D-577D-C665-B923-7986BEBD1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76" y="1828755"/>
            <a:ext cx="10209551" cy="4351338"/>
          </a:xfrm>
        </p:spPr>
        <p:txBody>
          <a:bodyPr/>
          <a:lstStyle>
            <a:lvl1pPr>
              <a:defRPr>
                <a:latin typeface="Bahnschrift SemiCondensed" panose="020B0502040204020203" pitchFamily="34" charset="0"/>
              </a:defRPr>
            </a:lvl1pPr>
            <a:lvl2pPr>
              <a:defRPr>
                <a:latin typeface="Bahnschrift SemiCondensed" panose="020B0502040204020203" pitchFamily="34" charset="0"/>
              </a:defRPr>
            </a:lvl2pPr>
            <a:lvl3pPr>
              <a:defRPr>
                <a:latin typeface="Bahnschrift SemiCondensed" panose="020B0502040204020203" pitchFamily="34" charset="0"/>
              </a:defRPr>
            </a:lvl3pPr>
            <a:lvl4pPr>
              <a:defRPr>
                <a:latin typeface="Bahnschrift SemiCondensed" panose="020B0502040204020203" pitchFamily="34" charset="0"/>
              </a:defRPr>
            </a:lvl4pPr>
            <a:lvl5pPr>
              <a:defRPr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BF5DC-3AE4-B129-9785-77BD1775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076" y="6356350"/>
            <a:ext cx="2743200" cy="365125"/>
          </a:xfrm>
        </p:spPr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0014C-6428-E870-22D5-B25EDB07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DAC68B1-F42A-4DB1-93F9-2509E18F082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0" t="14602" r="43753" b="6858"/>
          <a:stretch/>
        </p:blipFill>
        <p:spPr bwMode="auto">
          <a:xfrm>
            <a:off x="11204620" y="0"/>
            <a:ext cx="987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639C0-5080-83F0-052B-4BA6D3C7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0606" y="6356350"/>
            <a:ext cx="158714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C27D30-348A-0C41-9DFB-807AD4791AF0}" type="slidenum">
              <a:rPr lang="fr-FR" smtClean="0"/>
              <a:pPr/>
              <a:t>‹N°›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96F00F-A1AF-1AE4-EE5F-9B6D5B8AF669}"/>
                  </a:ext>
                </a:extLst>
              </p14:cNvPr>
              <p14:cNvContentPartPr/>
              <p14:nvPr userDrawn="1"/>
            </p14:nvContentPartPr>
            <p14:xfrm>
              <a:off x="6511453" y="2491515"/>
              <a:ext cx="864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96F00F-A1AF-1AE4-EE5F-9B6D5B8AF6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2453" y="2482515"/>
                <a:ext cx="2628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6CCBA25-0038-516D-DCB0-EE259A26E9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34501" y="1215975"/>
            <a:ext cx="2542705" cy="3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2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A910-5D6E-0036-9B15-1D819526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" y="1709738"/>
            <a:ext cx="73215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F6408-ABB2-B19E-DB38-C297FE574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825" y="4589463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C9ED7-CF45-19BB-A550-9E9ED623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4175" y="6356350"/>
            <a:ext cx="2743200" cy="365125"/>
          </a:xfrm>
        </p:spPr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941276A-955D-7421-FB28-850D05A17DD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3" t="12518" r="39308"/>
          <a:stretch/>
        </p:blipFill>
        <p:spPr bwMode="auto">
          <a:xfrm>
            <a:off x="9754848" y="0"/>
            <a:ext cx="2437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3F32E7-D3E1-A356-A4C0-1B6FEFF26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831" y="5962917"/>
            <a:ext cx="1315183" cy="593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56FC8-6D37-7F5B-DB3B-748C0D7969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175" y="355076"/>
            <a:ext cx="2743201" cy="4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A08A8E-5718-A090-2A44-776FB8410E6F}"/>
              </a:ext>
            </a:extLst>
          </p:cNvPr>
          <p:cNvSpPr/>
          <p:nvPr userDrawn="1"/>
        </p:nvSpPr>
        <p:spPr>
          <a:xfrm>
            <a:off x="0" y="13606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7A910-5D6E-0036-9B15-1D819526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" y="1709738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F6408-ABB2-B19E-DB38-C297FE574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825" y="4589463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C9ED7-CF45-19BB-A550-9E9ED623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824" y="6373511"/>
            <a:ext cx="2610393" cy="365125"/>
          </a:xfrm>
        </p:spPr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941276A-955D-7421-FB28-850D05A17DD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3" t="12518" r="39308"/>
          <a:stretch/>
        </p:blipFill>
        <p:spPr bwMode="auto">
          <a:xfrm>
            <a:off x="9754848" y="0"/>
            <a:ext cx="2437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3F32E7-D3E1-A356-A4C0-1B6FEFF26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5831" y="5962917"/>
            <a:ext cx="1315183" cy="593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0EB73C-60F4-D500-1554-916520025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826" y="492720"/>
            <a:ext cx="2932044" cy="4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E1AC-BC7F-13F5-8399-074F69C4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89671-2450-A721-0765-1B3525A47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2AC98-13D8-6CB1-8535-314CD883A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93E4A-10CE-DC71-EA85-0387A992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F9EA0-26EF-557F-7E82-5D48AD59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ACE87-DA51-6BA8-B142-689E62F7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7D30-348A-0C41-9DFB-807AD4791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49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82E4-1CE8-155F-848C-89506D9B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19" y="365125"/>
            <a:ext cx="10953481" cy="66518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F85AA-FF87-980F-19A5-21D52A990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5240D-628C-867E-A6D9-7BC8E8F2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84FD8-A0C3-9219-428D-F6ECA0B9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3648" y="6303858"/>
            <a:ext cx="838200" cy="3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4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B6DA54-B706-3083-36D3-7070E7FF4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B566E-A77B-9BFB-5D92-1601A602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80705-1B15-2BCF-CF35-E121A4C4C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9102" y="6303858"/>
            <a:ext cx="838200" cy="378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E5F60-D3FE-3CF6-4AE3-C7E89AA380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687048" y="1105804"/>
            <a:ext cx="2189950" cy="3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2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42A2D-5BCC-8298-BA81-297C5CAE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1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A1EC2-A941-6A0A-BB7A-D2EA4E55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19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12AA7-A527-3AE8-890D-CC986B04E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319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C0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582D-7E2B-B81B-5BDE-A23BE8FF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044B6-DC93-3B5B-1ACE-F1238AF8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F2AF7-C7D5-E93B-C767-3D3D2CCC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27D30-348A-0C41-9DFB-807AD4791AF0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E3CA6-2E7E-E81B-5197-4728A88D2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3648" y="6303858"/>
            <a:ext cx="838200" cy="3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0C027-9E93-3A5D-DA40-2E9651A9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19" y="365125"/>
            <a:ext cx="102095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DF53B-A975-86EB-37AC-33497DC1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319" y="1825625"/>
            <a:ext cx="102095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FE5AC-528B-62D7-DF9A-F75209FAF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03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EF9AE0-A40A-E946-98D9-EC51EBF77EA4}" type="datetimeFigureOut">
              <a:rPr lang="fr-FR" smtClean="0"/>
              <a:t>04/02/2025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8B74D-09CA-8471-0C03-CA8000DA9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71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AC973-4EB1-9F1D-5285-4A3F29A60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2719" y="6356350"/>
            <a:ext cx="24371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C27D30-348A-0C41-9DFB-807AD4791AF0}" type="slidenum">
              <a:rPr lang="fr-FR" smtClean="0"/>
              <a:t>‹N°›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3187DE1-BE76-AA26-E395-51384B4F884B}"/>
                  </a:ext>
                </a:extLst>
              </p14:cNvPr>
              <p14:cNvContentPartPr/>
              <p14:nvPr userDrawn="1"/>
            </p14:nvContentPartPr>
            <p14:xfrm>
              <a:off x="619210" y="379842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3187DE1-BE76-AA26-E395-51384B4F88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0210" y="378942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8">
            <a:extLst>
              <a:ext uri="{FF2B5EF4-FFF2-40B4-BE49-F238E27FC236}">
                <a16:creationId xmlns:a16="http://schemas.microsoft.com/office/drawing/2014/main" id="{8DF0B608-B6EF-62D4-B612-D28E8D2FF90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0" t="14602" r="43753" b="6858"/>
          <a:stretch/>
        </p:blipFill>
        <p:spPr bwMode="auto">
          <a:xfrm>
            <a:off x="11204620" y="0"/>
            <a:ext cx="987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7BAACB-0C13-3D8B-698D-8C208E525EF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6200000">
            <a:off x="10434501" y="1215975"/>
            <a:ext cx="2542705" cy="3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4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9" r:id="rId5"/>
    <p:sldLayoutId id="2147483652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DINPro-Bold" panose="02000503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B96E309-B7EB-12B9-EA52-CC8002EC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645BD1-EADC-2E62-7B9E-EC7274452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D67D36-B5FB-9D16-507B-04C4B9F59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F97AFF-A4C3-4C66-9927-C448351C8C86}" type="datetimeFigureOut">
              <a:rPr lang="en-BE" smtClean="0"/>
              <a:t>2/4/25</a:t>
            </a:fld>
            <a:endParaRPr lang="en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6AC763-33C3-C5CA-C924-7106449C7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B026A-976A-808D-BC0B-CBA7B98E9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35D23F-BAC3-45A1-818C-3F2A554D1352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3388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480.png"/><Relationship Id="rId18" Type="http://schemas.openxmlformats.org/officeDocument/2006/relationships/customXml" Target="../ink/ink14.xml"/><Relationship Id="rId3" Type="http://schemas.openxmlformats.org/officeDocument/2006/relationships/image" Target="../media/image53.png"/><Relationship Id="rId21" Type="http://schemas.openxmlformats.org/officeDocument/2006/relationships/image" Target="../media/image520.png"/><Relationship Id="rId7" Type="http://schemas.openxmlformats.org/officeDocument/2006/relationships/image" Target="../media/image450.png"/><Relationship Id="rId12" Type="http://schemas.openxmlformats.org/officeDocument/2006/relationships/customXml" Target="../ink/ink11.xml"/><Relationship Id="rId17" Type="http://schemas.openxmlformats.org/officeDocument/2006/relationships/image" Target="../media/image50.png"/><Relationship Id="rId2" Type="http://schemas.openxmlformats.org/officeDocument/2006/relationships/image" Target="../media/image52.png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8.xml"/><Relationship Id="rId11" Type="http://schemas.openxmlformats.org/officeDocument/2006/relationships/image" Target="../media/image470.png"/><Relationship Id="rId5" Type="http://schemas.openxmlformats.org/officeDocument/2006/relationships/image" Target="../media/image440.png"/><Relationship Id="rId15" Type="http://schemas.openxmlformats.org/officeDocument/2006/relationships/image" Target="../media/image490.png"/><Relationship Id="rId23" Type="http://schemas.openxmlformats.org/officeDocument/2006/relationships/image" Target="../media/image530.png"/><Relationship Id="rId10" Type="http://schemas.openxmlformats.org/officeDocument/2006/relationships/customXml" Target="../ink/ink10.xml"/><Relationship Id="rId19" Type="http://schemas.openxmlformats.org/officeDocument/2006/relationships/image" Target="../media/image510.png"/><Relationship Id="rId4" Type="http://schemas.openxmlformats.org/officeDocument/2006/relationships/customXml" Target="../ink/ink7.xml"/><Relationship Id="rId9" Type="http://schemas.openxmlformats.org/officeDocument/2006/relationships/image" Target="../media/image46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480.png"/><Relationship Id="rId18" Type="http://schemas.openxmlformats.org/officeDocument/2006/relationships/customXml" Target="../ink/ink24.xml"/><Relationship Id="rId3" Type="http://schemas.openxmlformats.org/officeDocument/2006/relationships/image" Target="../media/image53.png"/><Relationship Id="rId21" Type="http://schemas.openxmlformats.org/officeDocument/2006/relationships/image" Target="../media/image520.png"/><Relationship Id="rId7" Type="http://schemas.openxmlformats.org/officeDocument/2006/relationships/image" Target="../media/image450.png"/><Relationship Id="rId12" Type="http://schemas.openxmlformats.org/officeDocument/2006/relationships/customXml" Target="../ink/ink21.xml"/><Relationship Id="rId17" Type="http://schemas.openxmlformats.org/officeDocument/2006/relationships/image" Target="../media/image50.png"/><Relationship Id="rId2" Type="http://schemas.openxmlformats.org/officeDocument/2006/relationships/image" Target="../media/image52.png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8.xml"/><Relationship Id="rId11" Type="http://schemas.openxmlformats.org/officeDocument/2006/relationships/image" Target="../media/image470.png"/><Relationship Id="rId5" Type="http://schemas.openxmlformats.org/officeDocument/2006/relationships/image" Target="../media/image440.png"/><Relationship Id="rId15" Type="http://schemas.openxmlformats.org/officeDocument/2006/relationships/image" Target="../media/image490.png"/><Relationship Id="rId23" Type="http://schemas.openxmlformats.org/officeDocument/2006/relationships/image" Target="../media/image530.png"/><Relationship Id="rId10" Type="http://schemas.openxmlformats.org/officeDocument/2006/relationships/customXml" Target="../ink/ink20.xml"/><Relationship Id="rId19" Type="http://schemas.openxmlformats.org/officeDocument/2006/relationships/image" Target="../media/image510.png"/><Relationship Id="rId4" Type="http://schemas.openxmlformats.org/officeDocument/2006/relationships/customXml" Target="../ink/ink17.xml"/><Relationship Id="rId9" Type="http://schemas.openxmlformats.org/officeDocument/2006/relationships/image" Target="../media/image46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8.xml"/><Relationship Id="rId5" Type="http://schemas.openxmlformats.org/officeDocument/2006/relationships/image" Target="../media/image54.png"/><Relationship Id="rId4" Type="http://schemas.openxmlformats.org/officeDocument/2006/relationships/customXml" Target="../ink/ink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0.xml"/><Relationship Id="rId5" Type="http://schemas.openxmlformats.org/officeDocument/2006/relationships/image" Target="../media/image54.png"/><Relationship Id="rId4" Type="http://schemas.openxmlformats.org/officeDocument/2006/relationships/customXml" Target="../ink/ink2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2.xml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customXml" Target="../ink/ink34.xml"/><Relationship Id="rId4" Type="http://schemas.openxmlformats.org/officeDocument/2006/relationships/customXml" Target="../ink/ink31.xml"/><Relationship Id="rId9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6.xml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customXml" Target="../ink/ink38.xml"/><Relationship Id="rId4" Type="http://schemas.openxmlformats.org/officeDocument/2006/relationships/customXml" Target="../ink/ink35.xml"/><Relationship Id="rId9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1.xml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customXml" Target="../ink/ink4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0.xml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customXml" Target="../ink/ink42.xml"/><Relationship Id="rId4" Type="http://schemas.openxmlformats.org/officeDocument/2006/relationships/customXml" Target="../ink/ink39.xml"/><Relationship Id="rId9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.xml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customXml" Target="../ink/ink4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5.xml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customXml" Target="../ink/ink47.xml"/><Relationship Id="rId4" Type="http://schemas.openxmlformats.org/officeDocument/2006/relationships/customXml" Target="../ink/ink44.xml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0.xml"/><Relationship Id="rId21" Type="http://schemas.openxmlformats.org/officeDocument/2006/relationships/image" Target="../media/image71.png"/><Relationship Id="rId42" Type="http://schemas.openxmlformats.org/officeDocument/2006/relationships/customXml" Target="../ink/ink68.xml"/><Relationship Id="rId47" Type="http://schemas.openxmlformats.org/officeDocument/2006/relationships/image" Target="../media/image84.png"/><Relationship Id="rId63" Type="http://schemas.openxmlformats.org/officeDocument/2006/relationships/image" Target="../media/image92.png"/><Relationship Id="rId68" Type="http://schemas.openxmlformats.org/officeDocument/2006/relationships/customXml" Target="../ink/ink81.xml"/><Relationship Id="rId84" Type="http://schemas.openxmlformats.org/officeDocument/2006/relationships/customXml" Target="../ink/ink89.xml"/><Relationship Id="rId16" Type="http://schemas.openxmlformats.org/officeDocument/2006/relationships/customXml" Target="../ink/ink55.xml"/><Relationship Id="rId11" Type="http://schemas.openxmlformats.org/officeDocument/2006/relationships/image" Target="../media/image66.png"/><Relationship Id="rId32" Type="http://schemas.openxmlformats.org/officeDocument/2006/relationships/customXml" Target="../ink/ink63.xml"/><Relationship Id="rId37" Type="http://schemas.openxmlformats.org/officeDocument/2006/relationships/image" Target="../media/image79.png"/><Relationship Id="rId53" Type="http://schemas.openxmlformats.org/officeDocument/2006/relationships/image" Target="../media/image87.png"/><Relationship Id="rId58" Type="http://schemas.openxmlformats.org/officeDocument/2006/relationships/customXml" Target="../ink/ink76.xml"/><Relationship Id="rId74" Type="http://schemas.openxmlformats.org/officeDocument/2006/relationships/customXml" Target="../ink/ink84.xml"/><Relationship Id="rId79" Type="http://schemas.openxmlformats.org/officeDocument/2006/relationships/image" Target="../media/image100.png"/><Relationship Id="rId5" Type="http://schemas.openxmlformats.org/officeDocument/2006/relationships/image" Target="../media/image63.png"/><Relationship Id="rId61" Type="http://schemas.openxmlformats.org/officeDocument/2006/relationships/image" Target="../media/image91.png"/><Relationship Id="rId82" Type="http://schemas.openxmlformats.org/officeDocument/2006/relationships/customXml" Target="../ink/ink88.xml"/><Relationship Id="rId19" Type="http://schemas.openxmlformats.org/officeDocument/2006/relationships/image" Target="../media/image70.png"/><Relationship Id="rId14" Type="http://schemas.openxmlformats.org/officeDocument/2006/relationships/customXml" Target="../ink/ink54.xml"/><Relationship Id="rId22" Type="http://schemas.openxmlformats.org/officeDocument/2006/relationships/customXml" Target="../ink/ink58.xml"/><Relationship Id="rId27" Type="http://schemas.openxmlformats.org/officeDocument/2006/relationships/image" Target="../media/image74.png"/><Relationship Id="rId30" Type="http://schemas.openxmlformats.org/officeDocument/2006/relationships/customXml" Target="../ink/ink62.xml"/><Relationship Id="rId35" Type="http://schemas.openxmlformats.org/officeDocument/2006/relationships/image" Target="../media/image78.png"/><Relationship Id="rId43" Type="http://schemas.openxmlformats.org/officeDocument/2006/relationships/image" Target="../media/image82.png"/><Relationship Id="rId48" Type="http://schemas.openxmlformats.org/officeDocument/2006/relationships/customXml" Target="../ink/ink71.xml"/><Relationship Id="rId56" Type="http://schemas.openxmlformats.org/officeDocument/2006/relationships/customXml" Target="../ink/ink75.xml"/><Relationship Id="rId64" Type="http://schemas.openxmlformats.org/officeDocument/2006/relationships/customXml" Target="../ink/ink79.xml"/><Relationship Id="rId69" Type="http://schemas.openxmlformats.org/officeDocument/2006/relationships/image" Target="../media/image95.png"/><Relationship Id="rId77" Type="http://schemas.openxmlformats.org/officeDocument/2006/relationships/image" Target="../media/image99.png"/><Relationship Id="rId8" Type="http://schemas.openxmlformats.org/officeDocument/2006/relationships/customXml" Target="../ink/ink51.xml"/><Relationship Id="rId51" Type="http://schemas.openxmlformats.org/officeDocument/2006/relationships/image" Target="../media/image86.png"/><Relationship Id="rId72" Type="http://schemas.openxmlformats.org/officeDocument/2006/relationships/customXml" Target="../ink/ink83.xml"/><Relationship Id="rId80" Type="http://schemas.openxmlformats.org/officeDocument/2006/relationships/customXml" Target="../ink/ink87.xml"/><Relationship Id="rId3" Type="http://schemas.openxmlformats.org/officeDocument/2006/relationships/image" Target="../media/image53.png"/><Relationship Id="rId12" Type="http://schemas.openxmlformats.org/officeDocument/2006/relationships/customXml" Target="../ink/ink53.xml"/><Relationship Id="rId17" Type="http://schemas.openxmlformats.org/officeDocument/2006/relationships/image" Target="../media/image69.png"/><Relationship Id="rId25" Type="http://schemas.openxmlformats.org/officeDocument/2006/relationships/image" Target="../media/image73.png"/><Relationship Id="rId33" Type="http://schemas.openxmlformats.org/officeDocument/2006/relationships/image" Target="../media/image77.png"/><Relationship Id="rId38" Type="http://schemas.openxmlformats.org/officeDocument/2006/relationships/customXml" Target="../ink/ink66.xml"/><Relationship Id="rId46" Type="http://schemas.openxmlformats.org/officeDocument/2006/relationships/customXml" Target="../ink/ink70.xml"/><Relationship Id="rId59" Type="http://schemas.openxmlformats.org/officeDocument/2006/relationships/image" Target="../media/image90.png"/><Relationship Id="rId67" Type="http://schemas.openxmlformats.org/officeDocument/2006/relationships/image" Target="../media/image94.png"/><Relationship Id="rId20" Type="http://schemas.openxmlformats.org/officeDocument/2006/relationships/customXml" Target="../ink/ink57.xml"/><Relationship Id="rId41" Type="http://schemas.openxmlformats.org/officeDocument/2006/relationships/image" Target="../media/image81.png"/><Relationship Id="rId54" Type="http://schemas.openxmlformats.org/officeDocument/2006/relationships/customXml" Target="../ink/ink74.xml"/><Relationship Id="rId62" Type="http://schemas.openxmlformats.org/officeDocument/2006/relationships/customXml" Target="../ink/ink78.xml"/><Relationship Id="rId70" Type="http://schemas.openxmlformats.org/officeDocument/2006/relationships/customXml" Target="../ink/ink82.xml"/><Relationship Id="rId75" Type="http://schemas.openxmlformats.org/officeDocument/2006/relationships/image" Target="../media/image98.png"/><Relationship Id="rId83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50.xml"/><Relationship Id="rId15" Type="http://schemas.openxmlformats.org/officeDocument/2006/relationships/image" Target="../media/image68.png"/><Relationship Id="rId23" Type="http://schemas.openxmlformats.org/officeDocument/2006/relationships/image" Target="../media/image72.png"/><Relationship Id="rId28" Type="http://schemas.openxmlformats.org/officeDocument/2006/relationships/customXml" Target="../ink/ink61.xml"/><Relationship Id="rId36" Type="http://schemas.openxmlformats.org/officeDocument/2006/relationships/customXml" Target="../ink/ink65.xml"/><Relationship Id="rId49" Type="http://schemas.openxmlformats.org/officeDocument/2006/relationships/image" Target="../media/image85.png"/><Relationship Id="rId57" Type="http://schemas.openxmlformats.org/officeDocument/2006/relationships/image" Target="../media/image89.png"/><Relationship Id="rId10" Type="http://schemas.openxmlformats.org/officeDocument/2006/relationships/customXml" Target="../ink/ink52.xml"/><Relationship Id="rId31" Type="http://schemas.openxmlformats.org/officeDocument/2006/relationships/image" Target="../media/image76.png"/><Relationship Id="rId44" Type="http://schemas.openxmlformats.org/officeDocument/2006/relationships/customXml" Target="../ink/ink69.xml"/><Relationship Id="rId52" Type="http://schemas.openxmlformats.org/officeDocument/2006/relationships/customXml" Target="../ink/ink73.xml"/><Relationship Id="rId60" Type="http://schemas.openxmlformats.org/officeDocument/2006/relationships/customXml" Target="../ink/ink77.xml"/><Relationship Id="rId65" Type="http://schemas.openxmlformats.org/officeDocument/2006/relationships/image" Target="../media/image93.png"/><Relationship Id="rId73" Type="http://schemas.openxmlformats.org/officeDocument/2006/relationships/image" Target="../media/image97.png"/><Relationship Id="rId78" Type="http://schemas.openxmlformats.org/officeDocument/2006/relationships/customXml" Target="../ink/ink86.xml"/><Relationship Id="rId81" Type="http://schemas.openxmlformats.org/officeDocument/2006/relationships/image" Target="../media/image101.png"/><Relationship Id="rId4" Type="http://schemas.openxmlformats.org/officeDocument/2006/relationships/customXml" Target="../ink/ink49.xml"/><Relationship Id="rId9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customXml" Target="../ink/ink56.xml"/><Relationship Id="rId39" Type="http://schemas.openxmlformats.org/officeDocument/2006/relationships/image" Target="../media/image80.png"/><Relationship Id="rId34" Type="http://schemas.openxmlformats.org/officeDocument/2006/relationships/customXml" Target="../ink/ink64.xml"/><Relationship Id="rId50" Type="http://schemas.openxmlformats.org/officeDocument/2006/relationships/customXml" Target="../ink/ink72.xml"/><Relationship Id="rId55" Type="http://schemas.openxmlformats.org/officeDocument/2006/relationships/image" Target="../media/image88.png"/><Relationship Id="rId76" Type="http://schemas.openxmlformats.org/officeDocument/2006/relationships/customXml" Target="../ink/ink85.xml"/><Relationship Id="rId7" Type="http://schemas.openxmlformats.org/officeDocument/2006/relationships/image" Target="../media/image64.png"/><Relationship Id="rId71" Type="http://schemas.openxmlformats.org/officeDocument/2006/relationships/image" Target="../media/image96.png"/><Relationship Id="rId2" Type="http://schemas.openxmlformats.org/officeDocument/2006/relationships/image" Target="../media/image52.png"/><Relationship Id="rId29" Type="http://schemas.openxmlformats.org/officeDocument/2006/relationships/image" Target="../media/image75.png"/><Relationship Id="rId24" Type="http://schemas.openxmlformats.org/officeDocument/2006/relationships/customXml" Target="../ink/ink59.xml"/><Relationship Id="rId40" Type="http://schemas.openxmlformats.org/officeDocument/2006/relationships/customXml" Target="../ink/ink67.xml"/><Relationship Id="rId45" Type="http://schemas.openxmlformats.org/officeDocument/2006/relationships/image" Target="../media/image83.png"/><Relationship Id="rId66" Type="http://schemas.openxmlformats.org/officeDocument/2006/relationships/customXml" Target="../ink/ink80.xml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1.xml"/><Relationship Id="rId21" Type="http://schemas.openxmlformats.org/officeDocument/2006/relationships/image" Target="../media/image71.png"/><Relationship Id="rId42" Type="http://schemas.openxmlformats.org/officeDocument/2006/relationships/customXml" Target="../ink/ink109.xml"/><Relationship Id="rId47" Type="http://schemas.openxmlformats.org/officeDocument/2006/relationships/image" Target="../media/image84.png"/><Relationship Id="rId63" Type="http://schemas.openxmlformats.org/officeDocument/2006/relationships/image" Target="../media/image92.png"/><Relationship Id="rId68" Type="http://schemas.openxmlformats.org/officeDocument/2006/relationships/customXml" Target="../ink/ink122.xml"/><Relationship Id="rId84" Type="http://schemas.openxmlformats.org/officeDocument/2006/relationships/customXml" Target="../ink/ink130.xml"/><Relationship Id="rId16" Type="http://schemas.openxmlformats.org/officeDocument/2006/relationships/customXml" Target="../ink/ink96.xml"/><Relationship Id="rId11" Type="http://schemas.openxmlformats.org/officeDocument/2006/relationships/image" Target="../media/image66.png"/><Relationship Id="rId32" Type="http://schemas.openxmlformats.org/officeDocument/2006/relationships/customXml" Target="../ink/ink104.xml"/><Relationship Id="rId37" Type="http://schemas.openxmlformats.org/officeDocument/2006/relationships/image" Target="../media/image79.png"/><Relationship Id="rId53" Type="http://schemas.openxmlformats.org/officeDocument/2006/relationships/image" Target="../media/image87.png"/><Relationship Id="rId58" Type="http://schemas.openxmlformats.org/officeDocument/2006/relationships/customXml" Target="../ink/ink117.xml"/><Relationship Id="rId74" Type="http://schemas.openxmlformats.org/officeDocument/2006/relationships/customXml" Target="../ink/ink125.xml"/><Relationship Id="rId79" Type="http://schemas.openxmlformats.org/officeDocument/2006/relationships/image" Target="../media/image100.png"/><Relationship Id="rId5" Type="http://schemas.openxmlformats.org/officeDocument/2006/relationships/image" Target="../media/image63.png"/><Relationship Id="rId61" Type="http://schemas.openxmlformats.org/officeDocument/2006/relationships/image" Target="../media/image91.png"/><Relationship Id="rId82" Type="http://schemas.openxmlformats.org/officeDocument/2006/relationships/customXml" Target="../ink/ink129.xml"/><Relationship Id="rId19" Type="http://schemas.openxmlformats.org/officeDocument/2006/relationships/image" Target="../media/image70.png"/><Relationship Id="rId14" Type="http://schemas.openxmlformats.org/officeDocument/2006/relationships/customXml" Target="../ink/ink95.xml"/><Relationship Id="rId22" Type="http://schemas.openxmlformats.org/officeDocument/2006/relationships/customXml" Target="../ink/ink99.xml"/><Relationship Id="rId27" Type="http://schemas.openxmlformats.org/officeDocument/2006/relationships/image" Target="../media/image74.png"/><Relationship Id="rId30" Type="http://schemas.openxmlformats.org/officeDocument/2006/relationships/customXml" Target="../ink/ink103.xml"/><Relationship Id="rId35" Type="http://schemas.openxmlformats.org/officeDocument/2006/relationships/image" Target="../media/image78.png"/><Relationship Id="rId43" Type="http://schemas.openxmlformats.org/officeDocument/2006/relationships/image" Target="../media/image82.png"/><Relationship Id="rId48" Type="http://schemas.openxmlformats.org/officeDocument/2006/relationships/customXml" Target="../ink/ink112.xml"/><Relationship Id="rId56" Type="http://schemas.openxmlformats.org/officeDocument/2006/relationships/customXml" Target="../ink/ink116.xml"/><Relationship Id="rId64" Type="http://schemas.openxmlformats.org/officeDocument/2006/relationships/customXml" Target="../ink/ink120.xml"/><Relationship Id="rId69" Type="http://schemas.openxmlformats.org/officeDocument/2006/relationships/image" Target="../media/image95.png"/><Relationship Id="rId77" Type="http://schemas.openxmlformats.org/officeDocument/2006/relationships/image" Target="../media/image99.png"/><Relationship Id="rId8" Type="http://schemas.openxmlformats.org/officeDocument/2006/relationships/customXml" Target="../ink/ink92.xml"/><Relationship Id="rId51" Type="http://schemas.openxmlformats.org/officeDocument/2006/relationships/image" Target="../media/image86.png"/><Relationship Id="rId72" Type="http://schemas.openxmlformats.org/officeDocument/2006/relationships/customXml" Target="../ink/ink124.xml"/><Relationship Id="rId80" Type="http://schemas.openxmlformats.org/officeDocument/2006/relationships/customXml" Target="../ink/ink128.xml"/><Relationship Id="rId3" Type="http://schemas.openxmlformats.org/officeDocument/2006/relationships/image" Target="../media/image53.png"/><Relationship Id="rId12" Type="http://schemas.openxmlformats.org/officeDocument/2006/relationships/customXml" Target="../ink/ink94.xml"/><Relationship Id="rId17" Type="http://schemas.openxmlformats.org/officeDocument/2006/relationships/image" Target="../media/image69.png"/><Relationship Id="rId25" Type="http://schemas.openxmlformats.org/officeDocument/2006/relationships/image" Target="../media/image73.png"/><Relationship Id="rId33" Type="http://schemas.openxmlformats.org/officeDocument/2006/relationships/image" Target="../media/image77.png"/><Relationship Id="rId38" Type="http://schemas.openxmlformats.org/officeDocument/2006/relationships/customXml" Target="../ink/ink107.xml"/><Relationship Id="rId46" Type="http://schemas.openxmlformats.org/officeDocument/2006/relationships/customXml" Target="../ink/ink111.xml"/><Relationship Id="rId59" Type="http://schemas.openxmlformats.org/officeDocument/2006/relationships/image" Target="../media/image90.png"/><Relationship Id="rId67" Type="http://schemas.openxmlformats.org/officeDocument/2006/relationships/image" Target="../media/image94.png"/><Relationship Id="rId20" Type="http://schemas.openxmlformats.org/officeDocument/2006/relationships/customXml" Target="../ink/ink98.xml"/><Relationship Id="rId41" Type="http://schemas.openxmlformats.org/officeDocument/2006/relationships/image" Target="../media/image81.png"/><Relationship Id="rId54" Type="http://schemas.openxmlformats.org/officeDocument/2006/relationships/customXml" Target="../ink/ink115.xml"/><Relationship Id="rId62" Type="http://schemas.openxmlformats.org/officeDocument/2006/relationships/customXml" Target="../ink/ink119.xml"/><Relationship Id="rId70" Type="http://schemas.openxmlformats.org/officeDocument/2006/relationships/customXml" Target="../ink/ink123.xml"/><Relationship Id="rId75" Type="http://schemas.openxmlformats.org/officeDocument/2006/relationships/image" Target="../media/image98.png"/><Relationship Id="rId83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91.xml"/><Relationship Id="rId15" Type="http://schemas.openxmlformats.org/officeDocument/2006/relationships/image" Target="../media/image68.png"/><Relationship Id="rId23" Type="http://schemas.openxmlformats.org/officeDocument/2006/relationships/image" Target="../media/image72.png"/><Relationship Id="rId28" Type="http://schemas.openxmlformats.org/officeDocument/2006/relationships/customXml" Target="../ink/ink102.xml"/><Relationship Id="rId36" Type="http://schemas.openxmlformats.org/officeDocument/2006/relationships/customXml" Target="../ink/ink106.xml"/><Relationship Id="rId49" Type="http://schemas.openxmlformats.org/officeDocument/2006/relationships/image" Target="../media/image85.png"/><Relationship Id="rId57" Type="http://schemas.openxmlformats.org/officeDocument/2006/relationships/image" Target="../media/image89.png"/><Relationship Id="rId10" Type="http://schemas.openxmlformats.org/officeDocument/2006/relationships/customXml" Target="../ink/ink93.xml"/><Relationship Id="rId31" Type="http://schemas.openxmlformats.org/officeDocument/2006/relationships/image" Target="../media/image76.png"/><Relationship Id="rId44" Type="http://schemas.openxmlformats.org/officeDocument/2006/relationships/customXml" Target="../ink/ink110.xml"/><Relationship Id="rId52" Type="http://schemas.openxmlformats.org/officeDocument/2006/relationships/customXml" Target="../ink/ink114.xml"/><Relationship Id="rId60" Type="http://schemas.openxmlformats.org/officeDocument/2006/relationships/customXml" Target="../ink/ink118.xml"/><Relationship Id="rId65" Type="http://schemas.openxmlformats.org/officeDocument/2006/relationships/image" Target="../media/image93.png"/><Relationship Id="rId73" Type="http://schemas.openxmlformats.org/officeDocument/2006/relationships/image" Target="../media/image97.png"/><Relationship Id="rId78" Type="http://schemas.openxmlformats.org/officeDocument/2006/relationships/customXml" Target="../ink/ink127.xml"/><Relationship Id="rId81" Type="http://schemas.openxmlformats.org/officeDocument/2006/relationships/image" Target="../media/image101.png"/><Relationship Id="rId4" Type="http://schemas.openxmlformats.org/officeDocument/2006/relationships/customXml" Target="../ink/ink90.xml"/><Relationship Id="rId9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customXml" Target="../ink/ink97.xml"/><Relationship Id="rId39" Type="http://schemas.openxmlformats.org/officeDocument/2006/relationships/image" Target="../media/image80.png"/><Relationship Id="rId34" Type="http://schemas.openxmlformats.org/officeDocument/2006/relationships/customXml" Target="../ink/ink105.xml"/><Relationship Id="rId50" Type="http://schemas.openxmlformats.org/officeDocument/2006/relationships/customXml" Target="../ink/ink113.xml"/><Relationship Id="rId55" Type="http://schemas.openxmlformats.org/officeDocument/2006/relationships/image" Target="../media/image88.png"/><Relationship Id="rId76" Type="http://schemas.openxmlformats.org/officeDocument/2006/relationships/customXml" Target="../ink/ink126.xml"/><Relationship Id="rId7" Type="http://schemas.openxmlformats.org/officeDocument/2006/relationships/image" Target="../media/image64.png"/><Relationship Id="rId71" Type="http://schemas.openxmlformats.org/officeDocument/2006/relationships/image" Target="../media/image96.png"/><Relationship Id="rId2" Type="http://schemas.openxmlformats.org/officeDocument/2006/relationships/image" Target="../media/image52.png"/><Relationship Id="rId29" Type="http://schemas.openxmlformats.org/officeDocument/2006/relationships/image" Target="../media/image75.png"/><Relationship Id="rId24" Type="http://schemas.openxmlformats.org/officeDocument/2006/relationships/customXml" Target="../ink/ink100.xml"/><Relationship Id="rId40" Type="http://schemas.openxmlformats.org/officeDocument/2006/relationships/customXml" Target="../ink/ink108.xml"/><Relationship Id="rId45" Type="http://schemas.openxmlformats.org/officeDocument/2006/relationships/image" Target="../media/image83.png"/><Relationship Id="rId66" Type="http://schemas.openxmlformats.org/officeDocument/2006/relationships/customXml" Target="../ink/ink1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CC8B-3651-0107-1AEB-8C1135B88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464" y="1664229"/>
            <a:ext cx="5829714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Atelier – Neuropathie diabétique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546B8-F564-9067-0565-6F6A3D9D83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Dr François Wang</a:t>
            </a:r>
          </a:p>
          <a:p>
            <a:r>
              <a:rPr lang="fr-FR" dirty="0"/>
              <a:t>Département d’électrophysiologie clinique (Service MPR)</a:t>
            </a:r>
          </a:p>
          <a:p>
            <a:endParaRPr lang="fr-FR" dirty="0"/>
          </a:p>
          <a:p>
            <a:r>
              <a:rPr lang="fr-FR" dirty="0"/>
              <a:t>Prof Jean-Christophe Philips</a:t>
            </a:r>
          </a:p>
          <a:p>
            <a:r>
              <a:rPr lang="fr-FR" dirty="0"/>
              <a:t>Service de Diabétologie</a:t>
            </a:r>
          </a:p>
          <a:p>
            <a:endParaRPr lang="fr-FR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0B7B6A4-18D1-14A9-92AF-F132D54DF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71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627308" y="565151"/>
            <a:ext cx="125547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/>
            <a:r>
              <a:rPr lang="fr-FR" sz="1600" b="1">
                <a:solidFill>
                  <a:srgbClr val="7030A0"/>
                </a:solidFill>
              </a:rPr>
              <a:t>DIAGNOSTIC</a:t>
            </a:r>
          </a:p>
          <a:p>
            <a:pPr algn="ctr" defTabSz="762000" eaLnBrk="0" hangingPunct="0"/>
            <a:r>
              <a:rPr lang="fr-FR" sz="1600" b="1">
                <a:solidFill>
                  <a:srgbClr val="7030A0"/>
                </a:solidFill>
              </a:rPr>
              <a:t>DIABETE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593851" y="657225"/>
            <a:ext cx="8793163" cy="6203950"/>
            <a:chOff x="48" y="192"/>
            <a:chExt cx="5539" cy="3908"/>
          </a:xfrm>
        </p:grpSpPr>
        <p:sp>
          <p:nvSpPr>
            <p:cNvPr id="29701" name="Rectangle 3"/>
            <p:cNvSpPr>
              <a:spLocks noChangeArrowheads="1"/>
            </p:cNvSpPr>
            <p:nvPr/>
          </p:nvSpPr>
          <p:spPr bwMode="auto">
            <a:xfrm>
              <a:off x="1024" y="192"/>
              <a:ext cx="833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600" b="1">
                  <a:solidFill>
                    <a:srgbClr val="7030A0"/>
                  </a:solidFill>
                </a:rPr>
                <a:t>MARQUEURS</a:t>
              </a:r>
            </a:p>
            <a:p>
              <a:pPr algn="ctr" defTabSz="762000" eaLnBrk="0" hangingPunct="0"/>
              <a:r>
                <a:rPr lang="fr-FR" sz="1600" b="1">
                  <a:solidFill>
                    <a:srgbClr val="7030A0"/>
                  </a:solidFill>
                </a:rPr>
                <a:t>PRECOCES</a:t>
              </a:r>
            </a:p>
          </p:txBody>
        </p:sp>
        <p:sp>
          <p:nvSpPr>
            <p:cNvPr id="29702" name="Rectangle 4"/>
            <p:cNvSpPr>
              <a:spLocks noChangeArrowheads="1"/>
            </p:cNvSpPr>
            <p:nvPr/>
          </p:nvSpPr>
          <p:spPr bwMode="auto">
            <a:xfrm>
              <a:off x="2315" y="192"/>
              <a:ext cx="556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600" b="1">
                  <a:solidFill>
                    <a:srgbClr val="7030A0"/>
                  </a:solidFill>
                </a:rPr>
                <a:t>SIGNES</a:t>
              </a:r>
            </a:p>
            <a:p>
              <a:pPr algn="ctr" defTabSz="762000" eaLnBrk="0" hangingPunct="0"/>
              <a:r>
                <a:rPr lang="fr-FR" sz="1600" b="1">
                  <a:solidFill>
                    <a:srgbClr val="7030A0"/>
                  </a:solidFill>
                </a:rPr>
                <a:t>TARDIFS</a:t>
              </a:r>
            </a:p>
          </p:txBody>
        </p:sp>
        <p:sp>
          <p:nvSpPr>
            <p:cNvPr id="29703" name="Rectangle 5"/>
            <p:cNvSpPr>
              <a:spLocks noChangeArrowheads="1"/>
            </p:cNvSpPr>
            <p:nvPr/>
          </p:nvSpPr>
          <p:spPr bwMode="auto">
            <a:xfrm>
              <a:off x="2858" y="702"/>
              <a:ext cx="814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400" b="1">
                  <a:solidFill>
                    <a:srgbClr val="FF0000"/>
                  </a:solidFill>
                </a:rPr>
                <a:t>PERIPHERIQUE</a:t>
              </a:r>
            </a:p>
          </p:txBody>
        </p:sp>
        <p:sp>
          <p:nvSpPr>
            <p:cNvPr id="29704" name="Rectangle 6"/>
            <p:cNvSpPr>
              <a:spLocks noChangeArrowheads="1"/>
            </p:cNvSpPr>
            <p:nvPr/>
          </p:nvSpPr>
          <p:spPr bwMode="auto">
            <a:xfrm>
              <a:off x="3775" y="702"/>
              <a:ext cx="698" cy="5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400" b="1">
                  <a:solidFill>
                    <a:srgbClr val="FF0000"/>
                  </a:solidFill>
                </a:rPr>
                <a:t>PIED</a:t>
              </a:r>
            </a:p>
            <a:p>
              <a:pPr defTabSz="762000" eaLnBrk="0" hangingPunct="0"/>
              <a:r>
                <a:rPr lang="fr-FR" sz="1400" b="1">
                  <a:solidFill>
                    <a:srgbClr val="FF0000"/>
                  </a:solidFill>
                </a:rPr>
                <a:t>DIABETIQUE</a:t>
              </a:r>
            </a:p>
            <a:p>
              <a:pPr defTabSz="762000" eaLnBrk="0" hangingPunct="0"/>
              <a:endParaRPr lang="fr-FR" sz="1200" b="1"/>
            </a:p>
            <a:p>
              <a:pPr defTabSz="762000" eaLnBrk="0" hangingPunct="0"/>
              <a:r>
                <a:rPr lang="fr-BE" sz="1400" b="1">
                  <a:solidFill>
                    <a:srgbClr val="FF0000"/>
                  </a:solidFill>
                </a:rPr>
                <a:t>DOULEUR</a:t>
              </a:r>
              <a:endParaRPr lang="fr-FR" sz="1400" b="1">
                <a:solidFill>
                  <a:srgbClr val="FF0000"/>
                </a:solidFill>
              </a:endParaRPr>
            </a:p>
          </p:txBody>
        </p:sp>
        <p:sp>
          <p:nvSpPr>
            <p:cNvPr id="29705" name="Rectangle 7"/>
            <p:cNvSpPr>
              <a:spLocks noChangeArrowheads="1"/>
            </p:cNvSpPr>
            <p:nvPr/>
          </p:nvSpPr>
          <p:spPr bwMode="auto">
            <a:xfrm>
              <a:off x="4897" y="750"/>
              <a:ext cx="669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200" b="1"/>
                <a:t>AMPUTATION</a:t>
              </a:r>
            </a:p>
          </p:txBody>
        </p:sp>
        <p:sp>
          <p:nvSpPr>
            <p:cNvPr id="29706" name="Rectangle 8"/>
            <p:cNvSpPr>
              <a:spLocks noChangeArrowheads="1"/>
            </p:cNvSpPr>
            <p:nvPr/>
          </p:nvSpPr>
          <p:spPr bwMode="auto">
            <a:xfrm>
              <a:off x="2871" y="1422"/>
              <a:ext cx="691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400" b="1">
                  <a:solidFill>
                    <a:srgbClr val="FF0000"/>
                  </a:solidFill>
                </a:rPr>
                <a:t>AUTONOME</a:t>
              </a:r>
            </a:p>
          </p:txBody>
        </p:sp>
        <p:sp>
          <p:nvSpPr>
            <p:cNvPr id="29707" name="Rectangle 9"/>
            <p:cNvSpPr>
              <a:spLocks noChangeArrowheads="1"/>
            </p:cNvSpPr>
            <p:nvPr/>
          </p:nvSpPr>
          <p:spPr bwMode="auto">
            <a:xfrm>
              <a:off x="3791" y="1422"/>
              <a:ext cx="49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200" b="1"/>
                <a:t>COEUR</a:t>
              </a:r>
            </a:p>
            <a:p>
              <a:pPr defTabSz="762000" eaLnBrk="0" hangingPunct="0"/>
              <a:r>
                <a:rPr lang="fr-FR" sz="1200" b="1"/>
                <a:t>DENERVE</a:t>
              </a:r>
            </a:p>
          </p:txBody>
        </p:sp>
        <p:sp>
          <p:nvSpPr>
            <p:cNvPr id="29708" name="Rectangle 10"/>
            <p:cNvSpPr>
              <a:spLocks noChangeArrowheads="1"/>
            </p:cNvSpPr>
            <p:nvPr/>
          </p:nvSpPr>
          <p:spPr bwMode="auto">
            <a:xfrm>
              <a:off x="4839" y="1422"/>
              <a:ext cx="74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200" b="1"/>
                <a:t>ARRET CARDIO-</a:t>
              </a:r>
            </a:p>
            <a:p>
              <a:pPr defTabSz="762000" eaLnBrk="0" hangingPunct="0"/>
              <a:r>
                <a:rPr lang="fr-FR" sz="1200" b="1"/>
                <a:t>RESPIRATOIRE</a:t>
              </a:r>
            </a:p>
          </p:txBody>
        </p:sp>
        <p:sp>
          <p:nvSpPr>
            <p:cNvPr id="29709" name="Rectangle 11"/>
            <p:cNvSpPr>
              <a:spLocks noChangeArrowheads="1"/>
            </p:cNvSpPr>
            <p:nvPr/>
          </p:nvSpPr>
          <p:spPr bwMode="auto">
            <a:xfrm>
              <a:off x="3799" y="1998"/>
              <a:ext cx="799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200" b="1"/>
                <a:t>HYPOTENSION</a:t>
              </a:r>
            </a:p>
            <a:p>
              <a:pPr defTabSz="762000" eaLnBrk="0" hangingPunct="0"/>
              <a:r>
                <a:rPr lang="fr-FR" sz="1200" b="1"/>
                <a:t>ORTHOSTATIQUE</a:t>
              </a:r>
            </a:p>
          </p:txBody>
        </p:sp>
        <p:sp>
          <p:nvSpPr>
            <p:cNvPr id="29710" name="Rectangle 12"/>
            <p:cNvSpPr>
              <a:spLocks noChangeArrowheads="1"/>
            </p:cNvSpPr>
            <p:nvPr/>
          </p:nvSpPr>
          <p:spPr bwMode="auto">
            <a:xfrm>
              <a:off x="4849" y="1998"/>
              <a:ext cx="63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200" b="1"/>
                <a:t>ACCIDENT</a:t>
              </a:r>
              <a:br>
                <a:rPr lang="fr-FR" sz="1200" b="1"/>
              </a:br>
              <a:r>
                <a:rPr lang="fr-FR" sz="1200" b="1"/>
                <a:t>ISCHEMIQUE</a:t>
              </a:r>
            </a:p>
          </p:txBody>
        </p:sp>
        <p:sp>
          <p:nvSpPr>
            <p:cNvPr id="29711" name="Rectangle 13"/>
            <p:cNvSpPr>
              <a:spLocks noChangeArrowheads="1"/>
            </p:cNvSpPr>
            <p:nvPr/>
          </p:nvSpPr>
          <p:spPr bwMode="auto">
            <a:xfrm>
              <a:off x="3839" y="2658"/>
              <a:ext cx="771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200" b="1"/>
                <a:t>GASTROPARESIE</a:t>
              </a:r>
            </a:p>
          </p:txBody>
        </p:sp>
        <p:sp>
          <p:nvSpPr>
            <p:cNvPr id="29712" name="Rectangle 14"/>
            <p:cNvSpPr>
              <a:spLocks noChangeArrowheads="1"/>
            </p:cNvSpPr>
            <p:nvPr/>
          </p:nvSpPr>
          <p:spPr bwMode="auto">
            <a:xfrm>
              <a:off x="4853" y="2622"/>
              <a:ext cx="6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200" b="1"/>
                <a:t>INSTABILITE</a:t>
              </a:r>
              <a:br>
                <a:rPr lang="fr-FR" sz="1200" b="1"/>
              </a:br>
              <a:r>
                <a:rPr lang="fr-FR" sz="1200" b="1"/>
                <a:t>GLYCEMIQUE</a:t>
              </a:r>
            </a:p>
          </p:txBody>
        </p:sp>
        <p:sp>
          <p:nvSpPr>
            <p:cNvPr id="29713" name="Rectangle 15"/>
            <p:cNvSpPr>
              <a:spLocks noChangeArrowheads="1"/>
            </p:cNvSpPr>
            <p:nvPr/>
          </p:nvSpPr>
          <p:spPr bwMode="auto">
            <a:xfrm>
              <a:off x="3793" y="3342"/>
              <a:ext cx="629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200" b="1"/>
                <a:t>VESSIE</a:t>
              </a:r>
            </a:p>
            <a:p>
              <a:pPr defTabSz="762000" eaLnBrk="0" hangingPunct="0"/>
              <a:r>
                <a:rPr lang="fr-FR" sz="1200" b="1"/>
                <a:t>NEUROGENE</a:t>
              </a:r>
            </a:p>
          </p:txBody>
        </p:sp>
        <p:sp>
          <p:nvSpPr>
            <p:cNvPr id="29714" name="Rectangle 16"/>
            <p:cNvSpPr>
              <a:spLocks noChangeArrowheads="1"/>
            </p:cNvSpPr>
            <p:nvPr/>
          </p:nvSpPr>
          <p:spPr bwMode="auto">
            <a:xfrm>
              <a:off x="4840" y="3342"/>
              <a:ext cx="695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fr-FR" sz="1200" b="1"/>
                <a:t>INSUFFISANCE</a:t>
              </a:r>
              <a:br>
                <a:rPr lang="fr-FR" sz="1200" b="1"/>
              </a:br>
              <a:r>
                <a:rPr lang="fr-FR" sz="1200" b="1"/>
                <a:t>RENALE</a:t>
              </a:r>
            </a:p>
          </p:txBody>
        </p:sp>
        <p:sp>
          <p:nvSpPr>
            <p:cNvPr id="29715" name="Rectangle 17"/>
            <p:cNvSpPr>
              <a:spLocks noChangeArrowheads="1"/>
            </p:cNvSpPr>
            <p:nvPr/>
          </p:nvSpPr>
          <p:spPr bwMode="auto">
            <a:xfrm>
              <a:off x="1098" y="1983"/>
              <a:ext cx="58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400" b="1"/>
                <a:t>SUJETS</a:t>
              </a:r>
            </a:p>
            <a:p>
              <a:pPr algn="ctr" defTabSz="762000" eaLnBrk="0" hangingPunct="0"/>
              <a:r>
                <a:rPr lang="fr-FR" sz="1400" b="1"/>
                <a:t>A  RISQUE</a:t>
              </a:r>
            </a:p>
          </p:txBody>
        </p:sp>
        <p:sp>
          <p:nvSpPr>
            <p:cNvPr id="29716" name="Rectangle 18"/>
            <p:cNvSpPr>
              <a:spLocks noChangeArrowheads="1"/>
            </p:cNvSpPr>
            <p:nvPr/>
          </p:nvSpPr>
          <p:spPr bwMode="auto">
            <a:xfrm>
              <a:off x="2199" y="1983"/>
              <a:ext cx="78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400" b="1"/>
                <a:t>SUJETS  A</a:t>
              </a:r>
              <a:br>
                <a:rPr lang="fr-FR" sz="1400" b="1"/>
              </a:br>
              <a:r>
                <a:rPr lang="fr-FR" sz="1400" b="1"/>
                <a:t>HAUT  RISQUE</a:t>
              </a:r>
            </a:p>
          </p:txBody>
        </p:sp>
        <p:sp>
          <p:nvSpPr>
            <p:cNvPr id="29717" name="Rectangle 19"/>
            <p:cNvSpPr>
              <a:spLocks noChangeArrowheads="1"/>
            </p:cNvSpPr>
            <p:nvPr/>
          </p:nvSpPr>
          <p:spPr bwMode="auto">
            <a:xfrm>
              <a:off x="1028" y="3087"/>
              <a:ext cx="730" cy="4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400" b="1"/>
                <a:t>MEILLEUR</a:t>
              </a:r>
              <a:br>
                <a:rPr lang="fr-FR" sz="1400" b="1"/>
              </a:br>
              <a:r>
                <a:rPr lang="fr-FR" sz="1400" b="1"/>
                <a:t>CONTROLE</a:t>
              </a:r>
              <a:br>
                <a:rPr lang="fr-FR" sz="1400" b="1"/>
              </a:br>
              <a:r>
                <a:rPr lang="fr-FR" sz="1400" b="1"/>
                <a:t>GLYCEMIQUE</a:t>
              </a:r>
            </a:p>
          </p:txBody>
        </p:sp>
        <p:sp>
          <p:nvSpPr>
            <p:cNvPr id="29718" name="Rectangle 20"/>
            <p:cNvSpPr>
              <a:spLocks noChangeArrowheads="1"/>
            </p:cNvSpPr>
            <p:nvPr/>
          </p:nvSpPr>
          <p:spPr bwMode="auto">
            <a:xfrm>
              <a:off x="2235" y="3087"/>
              <a:ext cx="714" cy="4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br>
                <a:rPr lang="fr-FR" sz="1400" b="1"/>
              </a:br>
              <a:r>
                <a:rPr lang="fr-FR" sz="1400" b="1"/>
                <a:t>MESURES</a:t>
              </a:r>
              <a:br>
                <a:rPr lang="fr-FR" sz="1400" b="1"/>
              </a:br>
              <a:r>
                <a:rPr lang="fr-FR" sz="1400" b="1"/>
                <a:t>SPECIFIQUES</a:t>
              </a:r>
            </a:p>
          </p:txBody>
        </p:sp>
        <p:sp>
          <p:nvSpPr>
            <p:cNvPr id="29719" name="Rectangle 21"/>
            <p:cNvSpPr>
              <a:spLocks noChangeArrowheads="1"/>
            </p:cNvSpPr>
            <p:nvPr/>
          </p:nvSpPr>
          <p:spPr bwMode="auto">
            <a:xfrm>
              <a:off x="1688" y="3888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600" b="1">
                  <a:solidFill>
                    <a:srgbClr val="7030A0"/>
                  </a:solidFill>
                </a:rPr>
                <a:t>EDUCATION</a:t>
              </a:r>
            </a:p>
          </p:txBody>
        </p:sp>
        <p:sp>
          <p:nvSpPr>
            <p:cNvPr id="29720" name="Rectangle 22"/>
            <p:cNvSpPr>
              <a:spLocks noChangeArrowheads="1"/>
            </p:cNvSpPr>
            <p:nvPr/>
          </p:nvSpPr>
          <p:spPr bwMode="auto">
            <a:xfrm>
              <a:off x="1578" y="1008"/>
              <a:ext cx="878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600" b="1">
                  <a:solidFill>
                    <a:schemeClr val="folHlink"/>
                  </a:solidFill>
                </a:rPr>
                <a:t>NEUROPATHIE</a:t>
              </a:r>
            </a:p>
          </p:txBody>
        </p:sp>
        <p:sp>
          <p:nvSpPr>
            <p:cNvPr id="29721" name="Rectangle 23"/>
            <p:cNvSpPr>
              <a:spLocks noChangeArrowheads="1"/>
            </p:cNvSpPr>
            <p:nvPr/>
          </p:nvSpPr>
          <p:spPr bwMode="auto">
            <a:xfrm>
              <a:off x="433" y="968"/>
              <a:ext cx="497" cy="4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>
                <a:lnSpc>
                  <a:spcPct val="155000"/>
                </a:lnSpc>
              </a:pPr>
              <a:r>
                <a:rPr lang="fr-FR" sz="1400" b="1"/>
                <a:t>ANNEES</a:t>
              </a:r>
            </a:p>
            <a:p>
              <a:pPr defTabSz="762000">
                <a:lnSpc>
                  <a:spcPct val="155000"/>
                </a:lnSpc>
              </a:pPr>
              <a:endParaRPr lang="fr-FR" sz="1400" b="1"/>
            </a:p>
          </p:txBody>
        </p:sp>
        <p:sp>
          <p:nvSpPr>
            <p:cNvPr id="29722" name="Line 24"/>
            <p:cNvSpPr>
              <a:spLocks noChangeShapeType="1"/>
            </p:cNvSpPr>
            <p:nvPr/>
          </p:nvSpPr>
          <p:spPr bwMode="auto">
            <a:xfrm>
              <a:off x="48" y="1200"/>
              <a:ext cx="27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23" name="Line 25"/>
            <p:cNvSpPr>
              <a:spLocks noChangeShapeType="1"/>
            </p:cNvSpPr>
            <p:nvPr/>
          </p:nvSpPr>
          <p:spPr bwMode="auto">
            <a:xfrm>
              <a:off x="48" y="11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24" name="AutoShape 26"/>
            <p:cNvSpPr>
              <a:spLocks noChangeArrowheads="1"/>
            </p:cNvSpPr>
            <p:nvPr/>
          </p:nvSpPr>
          <p:spPr bwMode="auto">
            <a:xfrm rot="16200000" flipH="1">
              <a:off x="2260" y="772"/>
              <a:ext cx="616" cy="136"/>
            </a:xfrm>
            <a:prstGeom prst="rightArrow">
              <a:avLst>
                <a:gd name="adj1" fmla="val 50000"/>
                <a:gd name="adj2" fmla="val 22649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9725" name="AutoShape 27"/>
            <p:cNvSpPr>
              <a:spLocks noChangeArrowheads="1"/>
            </p:cNvSpPr>
            <p:nvPr/>
          </p:nvSpPr>
          <p:spPr bwMode="auto">
            <a:xfrm rot="16200000" flipH="1">
              <a:off x="1108" y="772"/>
              <a:ext cx="616" cy="136"/>
            </a:xfrm>
            <a:prstGeom prst="rightArrow">
              <a:avLst>
                <a:gd name="adj1" fmla="val 50000"/>
                <a:gd name="adj2" fmla="val 22649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9726" name="AutoShape 28"/>
            <p:cNvSpPr>
              <a:spLocks noChangeArrowheads="1"/>
            </p:cNvSpPr>
            <p:nvPr/>
          </p:nvSpPr>
          <p:spPr bwMode="auto">
            <a:xfrm rot="16200000" flipH="1">
              <a:off x="52" y="772"/>
              <a:ext cx="616" cy="136"/>
            </a:xfrm>
            <a:prstGeom prst="rightArrow">
              <a:avLst>
                <a:gd name="adj1" fmla="val 50000"/>
                <a:gd name="adj2" fmla="val 226492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9727" name="Line 29"/>
            <p:cNvSpPr>
              <a:spLocks noChangeShapeType="1"/>
            </p:cNvSpPr>
            <p:nvPr/>
          </p:nvSpPr>
          <p:spPr bwMode="auto">
            <a:xfrm>
              <a:off x="1392" y="1392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28" name="Line 30"/>
            <p:cNvSpPr>
              <a:spLocks noChangeShapeType="1"/>
            </p:cNvSpPr>
            <p:nvPr/>
          </p:nvSpPr>
          <p:spPr bwMode="auto">
            <a:xfrm>
              <a:off x="2592" y="1392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29" name="Line 31"/>
            <p:cNvSpPr>
              <a:spLocks noChangeShapeType="1"/>
            </p:cNvSpPr>
            <p:nvPr/>
          </p:nvSpPr>
          <p:spPr bwMode="auto">
            <a:xfrm>
              <a:off x="1392" y="2352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0" name="Line 32"/>
            <p:cNvSpPr>
              <a:spLocks noChangeShapeType="1"/>
            </p:cNvSpPr>
            <p:nvPr/>
          </p:nvSpPr>
          <p:spPr bwMode="auto">
            <a:xfrm>
              <a:off x="2592" y="2352"/>
              <a:ext cx="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1" name="Line 33"/>
            <p:cNvSpPr>
              <a:spLocks noChangeShapeType="1"/>
            </p:cNvSpPr>
            <p:nvPr/>
          </p:nvSpPr>
          <p:spPr bwMode="auto">
            <a:xfrm>
              <a:off x="2832" y="864"/>
              <a:ext cx="9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2" name="Line 34"/>
            <p:cNvSpPr>
              <a:spLocks noChangeShapeType="1"/>
            </p:cNvSpPr>
            <p:nvPr/>
          </p:nvSpPr>
          <p:spPr bwMode="auto">
            <a:xfrm>
              <a:off x="2832" y="864"/>
              <a:ext cx="0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3" name="Line 35"/>
            <p:cNvSpPr>
              <a:spLocks noChangeShapeType="1"/>
            </p:cNvSpPr>
            <p:nvPr/>
          </p:nvSpPr>
          <p:spPr bwMode="auto">
            <a:xfrm>
              <a:off x="2832" y="1632"/>
              <a:ext cx="7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4" name="Line 36"/>
            <p:cNvSpPr>
              <a:spLocks noChangeShapeType="1"/>
            </p:cNvSpPr>
            <p:nvPr/>
          </p:nvSpPr>
          <p:spPr bwMode="auto">
            <a:xfrm>
              <a:off x="3600" y="1536"/>
              <a:ext cx="0" cy="19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5" name="Line 37"/>
            <p:cNvSpPr>
              <a:spLocks noChangeShapeType="1"/>
            </p:cNvSpPr>
            <p:nvPr/>
          </p:nvSpPr>
          <p:spPr bwMode="auto">
            <a:xfrm>
              <a:off x="3600" y="153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6" name="Line 38"/>
            <p:cNvSpPr>
              <a:spLocks noChangeShapeType="1"/>
            </p:cNvSpPr>
            <p:nvPr/>
          </p:nvSpPr>
          <p:spPr bwMode="auto">
            <a:xfrm>
              <a:off x="3600" y="211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7" name="Line 39"/>
            <p:cNvSpPr>
              <a:spLocks noChangeShapeType="1"/>
            </p:cNvSpPr>
            <p:nvPr/>
          </p:nvSpPr>
          <p:spPr bwMode="auto">
            <a:xfrm>
              <a:off x="3600" y="273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8" name="Line 40"/>
            <p:cNvSpPr>
              <a:spLocks noChangeShapeType="1"/>
            </p:cNvSpPr>
            <p:nvPr/>
          </p:nvSpPr>
          <p:spPr bwMode="auto">
            <a:xfrm>
              <a:off x="360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39" name="Rectangle 41"/>
            <p:cNvSpPr>
              <a:spLocks noChangeArrowheads="1"/>
            </p:cNvSpPr>
            <p:nvPr/>
          </p:nvSpPr>
          <p:spPr bwMode="auto">
            <a:xfrm>
              <a:off x="276" y="1263"/>
              <a:ext cx="88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400" b="1"/>
                <a:t>HYPERGLYCEMIE</a:t>
              </a:r>
            </a:p>
          </p:txBody>
        </p:sp>
        <p:sp>
          <p:nvSpPr>
            <p:cNvPr id="29740" name="Line 42"/>
            <p:cNvSpPr>
              <a:spLocks noChangeShapeType="1"/>
            </p:cNvSpPr>
            <p:nvPr/>
          </p:nvSpPr>
          <p:spPr bwMode="auto">
            <a:xfrm>
              <a:off x="4416" y="1536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1" name="Line 43"/>
            <p:cNvSpPr>
              <a:spLocks noChangeShapeType="1"/>
            </p:cNvSpPr>
            <p:nvPr/>
          </p:nvSpPr>
          <p:spPr bwMode="auto">
            <a:xfrm>
              <a:off x="4656" y="2112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2" name="Line 44"/>
            <p:cNvSpPr>
              <a:spLocks noChangeShapeType="1"/>
            </p:cNvSpPr>
            <p:nvPr/>
          </p:nvSpPr>
          <p:spPr bwMode="auto">
            <a:xfrm>
              <a:off x="4704" y="273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3" name="Line 45"/>
            <p:cNvSpPr>
              <a:spLocks noChangeShapeType="1"/>
            </p:cNvSpPr>
            <p:nvPr/>
          </p:nvSpPr>
          <p:spPr bwMode="auto">
            <a:xfrm>
              <a:off x="4512" y="3456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4" name="Line 46"/>
            <p:cNvSpPr>
              <a:spLocks noChangeShapeType="1"/>
            </p:cNvSpPr>
            <p:nvPr/>
          </p:nvSpPr>
          <p:spPr bwMode="auto">
            <a:xfrm>
              <a:off x="4464" y="864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5" name="Line 47"/>
            <p:cNvSpPr>
              <a:spLocks noChangeShapeType="1"/>
            </p:cNvSpPr>
            <p:nvPr/>
          </p:nvSpPr>
          <p:spPr bwMode="auto">
            <a:xfrm>
              <a:off x="1392" y="3792"/>
              <a:ext cx="1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6" name="Line 48"/>
            <p:cNvSpPr>
              <a:spLocks noChangeShapeType="1"/>
            </p:cNvSpPr>
            <p:nvPr/>
          </p:nvSpPr>
          <p:spPr bwMode="auto">
            <a:xfrm flipV="1">
              <a:off x="2592" y="3552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7" name="Line 49"/>
            <p:cNvSpPr>
              <a:spLocks noChangeShapeType="1"/>
            </p:cNvSpPr>
            <p:nvPr/>
          </p:nvSpPr>
          <p:spPr bwMode="auto">
            <a:xfrm flipV="1">
              <a:off x="1392" y="3552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48" name="Rectangle 50"/>
            <p:cNvSpPr>
              <a:spLocks noChangeArrowheads="1"/>
            </p:cNvSpPr>
            <p:nvPr/>
          </p:nvSpPr>
          <p:spPr bwMode="auto">
            <a:xfrm>
              <a:off x="4115" y="192"/>
              <a:ext cx="101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fr-FR" sz="1600" b="1">
                  <a:solidFill>
                    <a:srgbClr val="7030A0"/>
                  </a:solidFill>
                </a:rPr>
                <a:t>COMPLICATIONS</a:t>
              </a:r>
            </a:p>
          </p:txBody>
        </p:sp>
        <p:sp>
          <p:nvSpPr>
            <p:cNvPr id="29749" name="AutoShape 51"/>
            <p:cNvSpPr>
              <a:spLocks noChangeArrowheads="1"/>
            </p:cNvSpPr>
            <p:nvPr/>
          </p:nvSpPr>
          <p:spPr bwMode="auto">
            <a:xfrm rot="16200000" flipH="1">
              <a:off x="4360" y="520"/>
              <a:ext cx="400" cy="136"/>
            </a:xfrm>
            <a:prstGeom prst="rightArrow">
              <a:avLst>
                <a:gd name="adj1" fmla="val 50000"/>
                <a:gd name="adj2" fmla="val 14707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</p:grpSp>
      <p:sp>
        <p:nvSpPr>
          <p:cNvPr id="29700" name="Text Box 53"/>
          <p:cNvSpPr txBox="1">
            <a:spLocks noChangeArrowheads="1"/>
          </p:cNvSpPr>
          <p:nvPr/>
        </p:nvSpPr>
        <p:spPr bwMode="auto">
          <a:xfrm>
            <a:off x="4191000" y="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800" b="1">
                <a:solidFill>
                  <a:srgbClr val="FF0000"/>
                </a:solidFill>
              </a:rPr>
              <a:t>NEUROPATHIE DIABETIQUE</a:t>
            </a:r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E1295-3CF3-2CD4-D737-DCE4EE983C22}"/>
              </a:ext>
            </a:extLst>
          </p:cNvPr>
          <p:cNvSpPr/>
          <p:nvPr/>
        </p:nvSpPr>
        <p:spPr>
          <a:xfrm>
            <a:off x="5932449" y="1420814"/>
            <a:ext cx="1578015" cy="46831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3C0051-C2F5-121E-D5BC-A1BD105D3C34}"/>
              </a:ext>
            </a:extLst>
          </p:cNvPr>
          <p:cNvSpPr/>
          <p:nvPr/>
        </p:nvSpPr>
        <p:spPr>
          <a:xfrm>
            <a:off x="5983442" y="2499071"/>
            <a:ext cx="1304963" cy="46831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0B2FD-52C2-8D48-791A-F43271E213F4}"/>
              </a:ext>
            </a:extLst>
          </p:cNvPr>
          <p:cNvSpPr/>
          <p:nvPr/>
        </p:nvSpPr>
        <p:spPr>
          <a:xfrm>
            <a:off x="7571563" y="1458913"/>
            <a:ext cx="1089839" cy="46831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9C5560-07BD-F478-332A-3E0B98EF0311}"/>
              </a:ext>
            </a:extLst>
          </p:cNvPr>
          <p:cNvSpPr/>
          <p:nvPr/>
        </p:nvSpPr>
        <p:spPr>
          <a:xfrm>
            <a:off x="7554801" y="2058143"/>
            <a:ext cx="973250" cy="32469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B81745-C2A3-E2B4-16C0-184A49D43D87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72035DD-905A-55D8-447B-3BB22DB01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B9321-3B7D-60C7-F111-93EF8C94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59EF05-89AF-B7F1-14EF-6BDBD075AD73}"/>
              </a:ext>
            </a:extLst>
          </p:cNvPr>
          <p:cNvSpPr txBox="1"/>
          <p:nvPr/>
        </p:nvSpPr>
        <p:spPr>
          <a:xfrm>
            <a:off x="856379" y="188205"/>
            <a:ext cx="10744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En combien de sous-types se </a:t>
            </a:r>
            <a:br>
              <a:rPr lang="fr-FR" sz="6000"/>
            </a:br>
            <a:r>
              <a:rPr lang="fr-FR" sz="6000"/>
              <a:t>décline la neuropathie/PNP diabétique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5D7B92-177C-6D2A-0EB8-83D832C3433B}"/>
              </a:ext>
            </a:extLst>
          </p:cNvPr>
          <p:cNvSpPr txBox="1"/>
          <p:nvPr/>
        </p:nvSpPr>
        <p:spPr>
          <a:xfrm>
            <a:off x="1266940" y="3010360"/>
            <a:ext cx="133241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Trois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Cinq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Neuf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F49332-42E0-92B9-9C29-BD0069252CD0}"/>
              </a:ext>
            </a:extLst>
          </p:cNvPr>
          <p:cNvSpPr txBox="1"/>
          <p:nvPr/>
        </p:nvSpPr>
        <p:spPr>
          <a:xfrm>
            <a:off x="11821886" y="6413500"/>
            <a:ext cx="370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E77E8E-A4F4-3A77-CCB5-7F640617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C0B5368-4E25-A520-C5A5-F9E4DADE3F1F}"/>
              </a:ext>
            </a:extLst>
          </p:cNvPr>
          <p:cNvSpPr txBox="1"/>
          <p:nvPr/>
        </p:nvSpPr>
        <p:spPr>
          <a:xfrm>
            <a:off x="1262743" y="5979833"/>
            <a:ext cx="9459685" cy="7591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 Bouche, JM Léger, JM Vallat. Neuropathies périphériques: Polyneuropathies et mononeuropathies multiples, Volume 1. 2004 </a:t>
            </a:r>
            <a:r>
              <a:rPr lang="fr-BE" sz="1400" err="1">
                <a:latin typeface="Helvetica" pitchFamily="2" charset="0"/>
              </a:rPr>
              <a:t>Doin</a:t>
            </a:r>
            <a:r>
              <a:rPr lang="fr-BE" sz="1400">
                <a:latin typeface="Helvetica" pitchFamily="2" charset="0"/>
              </a:rPr>
              <a:t> Editions: pp 402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Patel K,  </a:t>
            </a:r>
            <a:r>
              <a:rPr lang="fr-BE" sz="1400" err="1">
                <a:latin typeface="Helvetica" pitchFamily="2" charset="0"/>
              </a:rPr>
              <a:t>Horak</a:t>
            </a:r>
            <a:r>
              <a:rPr lang="fr-BE" sz="1400">
                <a:latin typeface="Helvetica" pitchFamily="2" charset="0"/>
              </a:rPr>
              <a:t> H,  </a:t>
            </a:r>
            <a:r>
              <a:rPr lang="fr-BE" sz="1400" err="1">
                <a:latin typeface="Helvetica" pitchFamily="2" charset="0"/>
              </a:rPr>
              <a:t>Tiryaki</a:t>
            </a:r>
            <a:r>
              <a:rPr lang="fr-BE" sz="1400">
                <a:latin typeface="Helvetica" pitchFamily="2" charset="0"/>
              </a:rPr>
              <a:t> E.  </a:t>
            </a:r>
            <a:r>
              <a:rPr lang="fr-BE" sz="1400" err="1">
                <a:latin typeface="Helvetica" pitchFamily="2" charset="0"/>
              </a:rPr>
              <a:t>Diabetic</a:t>
            </a:r>
            <a:r>
              <a:rPr lang="fr-BE" sz="1400">
                <a:latin typeface="Helvetica" pitchFamily="2" charset="0"/>
              </a:rPr>
              <a:t> neuropathies. Muscle &amp; Nerve. 2021; 63: 22–30. </a:t>
            </a:r>
          </a:p>
        </p:txBody>
      </p:sp>
    </p:spTree>
    <p:extLst>
      <p:ext uri="{BB962C8B-B14F-4D97-AF65-F5344CB8AC3E}">
        <p14:creationId xmlns:p14="http://schemas.microsoft.com/office/powerpoint/2010/main" val="635696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C68EF-75F3-35CE-8A20-E7AD74E69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B5EEB2F-BD67-9874-FD2F-E3DF06D6C48A}"/>
              </a:ext>
            </a:extLst>
          </p:cNvPr>
          <p:cNvSpPr txBox="1"/>
          <p:nvPr/>
        </p:nvSpPr>
        <p:spPr>
          <a:xfrm>
            <a:off x="1266940" y="3010360"/>
            <a:ext cx="13740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noProof="0" dirty="0"/>
              <a:t>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noProof="0" dirty="0"/>
              <a:t>Trois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noProof="0" dirty="0"/>
              <a:t>Cinq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 noProof="0" dirty="0">
                <a:solidFill>
                  <a:srgbClr val="FF0000"/>
                </a:solidFill>
              </a:rPr>
              <a:t>Neuf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50CE6C-A753-BC4C-76D6-3220E0E4DB90}"/>
              </a:ext>
            </a:extLst>
          </p:cNvPr>
          <p:cNvSpPr txBox="1"/>
          <p:nvPr/>
        </p:nvSpPr>
        <p:spPr>
          <a:xfrm>
            <a:off x="856379" y="188205"/>
            <a:ext cx="10744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noProof="0" dirty="0"/>
              <a:t>En combien de sous-types se </a:t>
            </a:r>
            <a:br>
              <a:rPr lang="fr-FR" sz="6000" noProof="0" dirty="0"/>
            </a:br>
            <a:r>
              <a:rPr lang="fr-FR" sz="6000" noProof="0" dirty="0"/>
              <a:t>décline la neuropathie/PNP diabétique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6A036E-AE09-125C-375B-2EE21ECC8962}"/>
              </a:ext>
            </a:extLst>
          </p:cNvPr>
          <p:cNvSpPr txBox="1"/>
          <p:nvPr/>
        </p:nvSpPr>
        <p:spPr>
          <a:xfrm>
            <a:off x="11821886" y="6413500"/>
            <a:ext cx="370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775C2C-C21B-D936-8E4E-1A761FF0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113087-8877-DBCC-C0C9-4AA9123E3FAD}"/>
              </a:ext>
            </a:extLst>
          </p:cNvPr>
          <p:cNvSpPr txBox="1"/>
          <p:nvPr/>
        </p:nvSpPr>
        <p:spPr>
          <a:xfrm>
            <a:off x="1262743" y="5979833"/>
            <a:ext cx="9459685" cy="7591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 Bouche, JM Léger, JM Vallat. Neuropathies périphériques: Polyneuropathies et mononeuropathies multiples, Volume 1. 2004 </a:t>
            </a:r>
            <a:r>
              <a:rPr lang="fr-BE" sz="1400" err="1">
                <a:latin typeface="Helvetica" pitchFamily="2" charset="0"/>
              </a:rPr>
              <a:t>Doin</a:t>
            </a:r>
            <a:r>
              <a:rPr lang="fr-BE" sz="1400">
                <a:latin typeface="Helvetica" pitchFamily="2" charset="0"/>
              </a:rPr>
              <a:t> Editions: pp 402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Patel K,  </a:t>
            </a:r>
            <a:r>
              <a:rPr lang="fr-BE" sz="1400" err="1">
                <a:latin typeface="Helvetica" pitchFamily="2" charset="0"/>
              </a:rPr>
              <a:t>Horak</a:t>
            </a:r>
            <a:r>
              <a:rPr lang="fr-BE" sz="1400">
                <a:latin typeface="Helvetica" pitchFamily="2" charset="0"/>
              </a:rPr>
              <a:t> H,  </a:t>
            </a:r>
            <a:r>
              <a:rPr lang="fr-BE" sz="1400" err="1">
                <a:latin typeface="Helvetica" pitchFamily="2" charset="0"/>
              </a:rPr>
              <a:t>Tiryaki</a:t>
            </a:r>
            <a:r>
              <a:rPr lang="fr-BE" sz="1400">
                <a:latin typeface="Helvetica" pitchFamily="2" charset="0"/>
              </a:rPr>
              <a:t> E.  </a:t>
            </a:r>
            <a:r>
              <a:rPr lang="fr-BE" sz="1400" err="1">
                <a:latin typeface="Helvetica" pitchFamily="2" charset="0"/>
              </a:rPr>
              <a:t>Diabetic</a:t>
            </a:r>
            <a:r>
              <a:rPr lang="fr-BE" sz="1400">
                <a:latin typeface="Helvetica" pitchFamily="2" charset="0"/>
              </a:rPr>
              <a:t> neuropathies. Muscle &amp; Nerve. 2021; 63: 22–30. </a:t>
            </a:r>
          </a:p>
        </p:txBody>
      </p:sp>
    </p:spTree>
    <p:extLst>
      <p:ext uri="{BB962C8B-B14F-4D97-AF65-F5344CB8AC3E}">
        <p14:creationId xmlns:p14="http://schemas.microsoft.com/office/powerpoint/2010/main" val="3373963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36D45C-5DC4-3DDB-98A3-580EA6807AEB}"/>
              </a:ext>
            </a:extLst>
          </p:cNvPr>
          <p:cNvSpPr txBox="1"/>
          <p:nvPr/>
        </p:nvSpPr>
        <p:spPr>
          <a:xfrm>
            <a:off x="205991" y="0"/>
            <a:ext cx="10345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noProof="0" dirty="0">
                <a:solidFill>
                  <a:srgbClr val="FF0000"/>
                </a:solidFill>
              </a:rPr>
              <a:t>Neuropathies diabétiques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083AF8-2DA3-0831-C60C-4E87D7BCE435}"/>
              </a:ext>
            </a:extLst>
          </p:cNvPr>
          <p:cNvSpPr txBox="1"/>
          <p:nvPr/>
        </p:nvSpPr>
        <p:spPr>
          <a:xfrm>
            <a:off x="205992" y="1382286"/>
            <a:ext cx="1198600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/>
              <a:t>Neuropathies symétriques </a:t>
            </a:r>
            <a:r>
              <a:rPr lang="fr-FR" sz="2200" noProof="0" dirty="0"/>
              <a:t>=&gt; 5 types</a:t>
            </a:r>
            <a:br>
              <a:rPr lang="fr-FR" sz="2200" noProof="0" dirty="0"/>
            </a:br>
            <a:r>
              <a:rPr lang="fr-FR" sz="2200" noProof="0" dirty="0"/>
              <a:t>- </a:t>
            </a:r>
            <a:r>
              <a:rPr lang="fr-FR" sz="2200" noProof="0" dirty="0">
                <a:latin typeface="DINPro-Bold" panose="02000503030000020004" pitchFamily="2" charset="0"/>
              </a:rPr>
              <a:t>PNP, s (m), LD, ascendante</a:t>
            </a:r>
            <a:br>
              <a:rPr lang="fr-FR" sz="2200" noProof="0" dirty="0">
                <a:latin typeface="DINPro-Bold" panose="02000503030000020004" pitchFamily="2" charset="0"/>
              </a:rPr>
            </a:br>
            <a:r>
              <a:rPr lang="fr-FR" sz="2200" noProof="0" dirty="0">
                <a:latin typeface="DINPro-Bold" panose="02000503030000020004" pitchFamily="2" charset="0"/>
              </a:rPr>
              <a:t>- neuropathie restreinte aux &lt; f</a:t>
            </a:r>
            <a:br>
              <a:rPr lang="fr-FR" sz="2200" noProof="0" dirty="0">
                <a:latin typeface="DINPro-Bold" panose="02000503030000020004" pitchFamily="2" charset="0"/>
              </a:rPr>
            </a:br>
            <a:r>
              <a:rPr lang="fr-FR" sz="2200" noProof="0" dirty="0">
                <a:latin typeface="DINPro-Bold" panose="02000503030000020004" pitchFamily="2" charset="0"/>
              </a:rPr>
              <a:t>- neuropathie autonome</a:t>
            </a:r>
            <a:br>
              <a:rPr lang="fr-FR" sz="2200" noProof="0" dirty="0">
                <a:latin typeface="DINPro-Bold" panose="02000503030000020004" pitchFamily="2" charset="0"/>
              </a:rPr>
            </a:br>
            <a:r>
              <a:rPr lang="fr-FR" sz="2200" noProof="0" dirty="0">
                <a:latin typeface="DINPro-Bold" panose="02000503030000020004" pitchFamily="2" charset="0"/>
              </a:rPr>
              <a:t>- neuropathie indolore avec troubles trophiques</a:t>
            </a:r>
            <a:br>
              <a:rPr lang="fr-FR" sz="2200" noProof="0" dirty="0">
                <a:latin typeface="DINPro-Bold" panose="02000503030000020004" pitchFamily="2" charset="0"/>
              </a:rPr>
            </a:br>
            <a:r>
              <a:rPr lang="fr-FR" sz="2200" noProof="0" dirty="0">
                <a:latin typeface="DINPro-Bold" panose="02000503030000020004" pitchFamily="2" charset="0"/>
              </a:rPr>
              <a:t>- neuropathie hyperalgique aigüe à la correction trop rapide du diabète</a:t>
            </a:r>
          </a:p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>
              <a:latin typeface="DINPro-Bold" panose="02000503030000020004" pitchFamily="2" charset="0"/>
            </a:endParaRPr>
          </a:p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/>
              <a:t>Neuropathies asymétriques </a:t>
            </a:r>
            <a:r>
              <a:rPr lang="fr-FR" sz="2200" noProof="0" dirty="0"/>
              <a:t>=&gt; 4 types</a:t>
            </a:r>
            <a:br>
              <a:rPr lang="fr-FR" sz="2200" noProof="0" dirty="0"/>
            </a:br>
            <a:r>
              <a:rPr lang="fr-FR" sz="2200" noProof="0" dirty="0">
                <a:latin typeface="DINPro-Bold" panose="02000503030000020004" pitchFamily="2" charset="0"/>
              </a:rPr>
              <a:t>- neuropathie crânienne (III, VI, VII)</a:t>
            </a:r>
            <a:br>
              <a:rPr lang="fr-FR" sz="2200" noProof="0" dirty="0">
                <a:latin typeface="DINPro-Bold" panose="02000503030000020004" pitchFamily="2" charset="0"/>
              </a:rPr>
            </a:br>
            <a:r>
              <a:rPr lang="fr-FR" sz="2200" noProof="0" dirty="0">
                <a:latin typeface="DINPro-Bold" panose="02000503030000020004" pitchFamily="2" charset="0"/>
              </a:rPr>
              <a:t>- </a:t>
            </a:r>
            <a:r>
              <a:rPr lang="fr-FR" sz="2200" noProof="0" dirty="0" err="1">
                <a:latin typeface="DINPro-Bold" panose="02000503030000020004" pitchFamily="2" charset="0"/>
              </a:rPr>
              <a:t>mononeuropathie</a:t>
            </a:r>
            <a:r>
              <a:rPr lang="fr-FR" sz="2200" noProof="0" dirty="0">
                <a:latin typeface="DINPro-Bold" panose="02000503030000020004" pitchFamily="2" charset="0"/>
              </a:rPr>
              <a:t> thoraco abdominale</a:t>
            </a:r>
            <a:br>
              <a:rPr lang="fr-FR" sz="2200" noProof="0" dirty="0">
                <a:latin typeface="DINPro-Bold" panose="02000503030000020004" pitchFamily="2" charset="0"/>
              </a:rPr>
            </a:br>
            <a:r>
              <a:rPr lang="fr-FR" sz="2200" noProof="0" dirty="0">
                <a:latin typeface="DINPro-Bold" panose="02000503030000020004" pitchFamily="2" charset="0"/>
              </a:rPr>
              <a:t>- radiculopathie lombosacrée diabétique (syn. de Bruns Garland)</a:t>
            </a:r>
            <a:br>
              <a:rPr lang="fr-FR" sz="2200" noProof="0" dirty="0">
                <a:latin typeface="DINPro-Bold" panose="02000503030000020004" pitchFamily="2" charset="0"/>
              </a:rPr>
            </a:br>
            <a:r>
              <a:rPr lang="fr-FR" sz="2200" noProof="0" dirty="0">
                <a:latin typeface="DINPro-Bold" panose="02000503030000020004" pitchFamily="2" charset="0"/>
              </a:rPr>
              <a:t>- </a:t>
            </a:r>
            <a:r>
              <a:rPr lang="fr-FR" sz="2200" noProof="0" dirty="0" err="1">
                <a:latin typeface="DINPro-Bold" panose="02000503030000020004" pitchFamily="2" charset="0"/>
              </a:rPr>
              <a:t>mononeuropathies</a:t>
            </a:r>
            <a:r>
              <a:rPr lang="fr-FR" sz="2200" noProof="0" dirty="0">
                <a:latin typeface="DINPro-Bold" panose="02000503030000020004" pitchFamily="2" charset="0"/>
              </a:rPr>
              <a:t> multiples des membres (vascularite ou syn. canalaires multiples)</a:t>
            </a:r>
          </a:p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1FA907-6FE7-6513-F411-F9737FE5209A}"/>
              </a:ext>
            </a:extLst>
          </p:cNvPr>
          <p:cNvSpPr txBox="1"/>
          <p:nvPr/>
        </p:nvSpPr>
        <p:spPr>
          <a:xfrm>
            <a:off x="11779178" y="6413500"/>
            <a:ext cx="41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55FA57-AE91-0DDA-4D58-CF9EABCF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903E86-5913-AD47-FF1C-BE0574FCF472}"/>
              </a:ext>
            </a:extLst>
          </p:cNvPr>
          <p:cNvSpPr txBox="1"/>
          <p:nvPr/>
        </p:nvSpPr>
        <p:spPr>
          <a:xfrm>
            <a:off x="1262743" y="5979833"/>
            <a:ext cx="9459685" cy="7591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 Bouche, JM Léger, JM Vallat. Neuropathies périphériques: Polyneuropathies et mononeuropathies multiples, Volume 1. 2004 </a:t>
            </a:r>
            <a:r>
              <a:rPr lang="fr-BE" sz="1400" err="1">
                <a:latin typeface="Helvetica" pitchFamily="2" charset="0"/>
              </a:rPr>
              <a:t>Doin</a:t>
            </a:r>
            <a:r>
              <a:rPr lang="fr-BE" sz="1400">
                <a:latin typeface="Helvetica" pitchFamily="2" charset="0"/>
              </a:rPr>
              <a:t> Editions: pp 402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Patel K,  </a:t>
            </a:r>
            <a:r>
              <a:rPr lang="fr-BE" sz="1400" err="1">
                <a:latin typeface="Helvetica" pitchFamily="2" charset="0"/>
              </a:rPr>
              <a:t>Horak</a:t>
            </a:r>
            <a:r>
              <a:rPr lang="fr-BE" sz="1400">
                <a:latin typeface="Helvetica" pitchFamily="2" charset="0"/>
              </a:rPr>
              <a:t> H,  </a:t>
            </a:r>
            <a:r>
              <a:rPr lang="fr-BE" sz="1400" err="1">
                <a:latin typeface="Helvetica" pitchFamily="2" charset="0"/>
              </a:rPr>
              <a:t>Tiryaki</a:t>
            </a:r>
            <a:r>
              <a:rPr lang="fr-BE" sz="1400">
                <a:latin typeface="Helvetica" pitchFamily="2" charset="0"/>
              </a:rPr>
              <a:t> E.  </a:t>
            </a:r>
            <a:r>
              <a:rPr lang="fr-BE" sz="1400" err="1">
                <a:latin typeface="Helvetica" pitchFamily="2" charset="0"/>
              </a:rPr>
              <a:t>Diabetic</a:t>
            </a:r>
            <a:r>
              <a:rPr lang="fr-BE" sz="1400">
                <a:latin typeface="Helvetica" pitchFamily="2" charset="0"/>
              </a:rPr>
              <a:t> neuropathies. Muscle &amp; Nerve. 2021; 63: 22–30. </a:t>
            </a:r>
          </a:p>
        </p:txBody>
      </p:sp>
    </p:spTree>
    <p:extLst>
      <p:ext uri="{BB962C8B-B14F-4D97-AF65-F5344CB8AC3E}">
        <p14:creationId xmlns:p14="http://schemas.microsoft.com/office/powerpoint/2010/main" val="38455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368F9-91A3-45A7-3792-D069CF5D4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7D646-04D6-8FA0-26CF-B09817FE9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27225"/>
            <a:ext cx="11734800" cy="1325563"/>
          </a:xfrm>
        </p:spPr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</a:rPr>
              <a:t>Comment diagnostiquer la neuropathie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DFCE95-871B-4A21-06C3-7D309E897778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C2BD31-7CEA-3B05-10AE-2A285180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508000" y="136525"/>
            <a:ext cx="10210800" cy="1325563"/>
          </a:xfrm>
        </p:spPr>
        <p:txBody>
          <a:bodyPr/>
          <a:lstStyle/>
          <a:p>
            <a:pPr algn="ctr"/>
            <a:r>
              <a:rPr lang="fr-BE">
                <a:solidFill>
                  <a:srgbClr val="FF0000"/>
                </a:solidFill>
              </a:rPr>
              <a:t>Diagnostic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08000" y="1663700"/>
            <a:ext cx="10210800" cy="4351338"/>
          </a:xfrm>
        </p:spPr>
        <p:txBody>
          <a:bodyPr/>
          <a:lstStyle/>
          <a:p>
            <a:r>
              <a:rPr lang="fr-BE"/>
              <a:t>Poser les </a:t>
            </a:r>
            <a:r>
              <a:rPr lang="fr-BE" b="1"/>
              <a:t>bonnes questions….</a:t>
            </a:r>
            <a:endParaRPr lang="fr-FR" b="1"/>
          </a:p>
          <a:p>
            <a:pPr>
              <a:buNone/>
            </a:pPr>
            <a:endParaRPr lang="fr-BE"/>
          </a:p>
          <a:p>
            <a:pPr>
              <a:buNone/>
            </a:pPr>
            <a:r>
              <a:rPr lang="fr-BE" err="1"/>
              <a:t>ATCDs</a:t>
            </a:r>
            <a:endParaRPr lang="fr-BE"/>
          </a:p>
          <a:p>
            <a:pPr>
              <a:buNone/>
            </a:pPr>
            <a:r>
              <a:rPr lang="fr-BE"/>
              <a:t>Anamnèse précise sur les douleurs</a:t>
            </a:r>
          </a:p>
          <a:p>
            <a:pPr>
              <a:buNone/>
            </a:pPr>
            <a:r>
              <a:rPr lang="fr-BE"/>
              <a:t>Questionnaires pour un </a:t>
            </a:r>
            <a:r>
              <a:rPr lang="fr-BE" u="sng"/>
              <a:t>screening</a:t>
            </a:r>
            <a:r>
              <a:rPr lang="fr-BE"/>
              <a:t> vs diagnostic?</a:t>
            </a:r>
          </a:p>
          <a:p>
            <a:pPr>
              <a:buNone/>
            </a:pPr>
            <a:r>
              <a:rPr lang="fr-BE"/>
              <a:t>Quantifier la douleur (Visual </a:t>
            </a:r>
            <a:r>
              <a:rPr lang="fr-BE" err="1"/>
              <a:t>Analogic</a:t>
            </a:r>
            <a:r>
              <a:rPr lang="fr-BE"/>
              <a:t> </a:t>
            </a:r>
            <a:r>
              <a:rPr lang="fr-BE" err="1"/>
              <a:t>Scale</a:t>
            </a:r>
            <a:r>
              <a:rPr lang="fr-BE"/>
              <a:t>)</a:t>
            </a:r>
          </a:p>
          <a:p>
            <a:pPr>
              <a:buNone/>
            </a:pPr>
            <a:endParaRPr lang="fr-BE" u="sng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DD942B-B4FA-72F2-6420-2453D510EEC5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DC2DE8-55B7-B634-2E7A-CD779CC8F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546100" y="118985"/>
            <a:ext cx="10210800" cy="1325563"/>
          </a:xfrm>
        </p:spPr>
        <p:txBody>
          <a:bodyPr>
            <a:normAutofit/>
          </a:bodyPr>
          <a:lstStyle/>
          <a:p>
            <a:pPr algn="ctr"/>
            <a:r>
              <a:rPr lang="fr-BE" sz="3200">
                <a:solidFill>
                  <a:srgbClr val="FF0000"/>
                </a:solidFill>
              </a:rPr>
              <a:t>Caractère des douleurs typiques de la NP douloureuse</a:t>
            </a:r>
            <a:endParaRPr lang="fr-FR" sz="320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46100" y="1828800"/>
            <a:ext cx="10210800" cy="4351338"/>
          </a:xfrm>
        </p:spPr>
        <p:txBody>
          <a:bodyPr>
            <a:normAutofit/>
          </a:bodyPr>
          <a:lstStyle/>
          <a:p>
            <a:r>
              <a:rPr lang="fr-BE" sz="2400"/>
              <a:t>Au repos</a:t>
            </a:r>
          </a:p>
          <a:p>
            <a:r>
              <a:rPr lang="fr-BE" sz="2400"/>
              <a:t>Intensifiées la nuit</a:t>
            </a:r>
          </a:p>
          <a:p>
            <a:r>
              <a:rPr lang="fr-BE" sz="2400"/>
              <a:t>Soulagées si marche pied nus ou froid</a:t>
            </a:r>
          </a:p>
          <a:p>
            <a:r>
              <a:rPr lang="fr-BE" sz="2400"/>
              <a:t>Continues ou paroxystiques</a:t>
            </a:r>
          </a:p>
          <a:p>
            <a:r>
              <a:rPr lang="fr-BE" sz="2400"/>
              <a:t>allodynie </a:t>
            </a:r>
          </a:p>
          <a:p>
            <a:r>
              <a:rPr lang="fr-BE" sz="2400"/>
              <a:t>Brûlures/Froid</a:t>
            </a:r>
          </a:p>
          <a:p>
            <a:r>
              <a:rPr lang="fr-BE" sz="2400"/>
              <a:t>Décharges électriques</a:t>
            </a:r>
          </a:p>
          <a:p>
            <a:r>
              <a:rPr lang="fr-BE" sz="2400"/>
              <a:t>dysesthésies/paresthésies: fourmillements, engourdissements, picotements, démangeaisons</a:t>
            </a:r>
            <a:endParaRPr lang="fr-FR" sz="2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251245-63C7-CF3A-65A3-2F6CFDA1EC37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DEAE47-F10F-E57D-2AEF-9912614A6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0376" y="-469"/>
            <a:ext cx="9144000" cy="1158875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3200" err="1">
                <a:solidFill>
                  <a:srgbClr val="FF0000"/>
                </a:solidFill>
              </a:rPr>
              <a:t>Signes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sensitifs</a:t>
            </a:r>
            <a:r>
              <a:rPr lang="en-US" sz="3200">
                <a:solidFill>
                  <a:srgbClr val="FF0000"/>
                </a:solidFill>
              </a:rPr>
              <a:t> et </a:t>
            </a:r>
            <a:r>
              <a:rPr lang="en-US" sz="3200" err="1">
                <a:solidFill>
                  <a:srgbClr val="FF0000"/>
                </a:solidFill>
              </a:rPr>
              <a:t>symptômes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positifs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</a:rPr>
              <a:t>et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négatifs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301081" y="2526829"/>
            <a:ext cx="3076575" cy="2071687"/>
          </a:xfrm>
        </p:spPr>
        <p:txBody>
          <a:bodyPr>
            <a:normAutofit lnSpcReduction="10000"/>
          </a:bodyPr>
          <a:lstStyle/>
          <a:p>
            <a:pPr marL="228600" indent="-228600">
              <a:lnSpc>
                <a:spcPct val="80000"/>
              </a:lnSpc>
              <a:spcBef>
                <a:spcPct val="60000"/>
              </a:spcBef>
            </a:pPr>
            <a:r>
              <a:rPr lang="en-US" sz="2400" err="1"/>
              <a:t>Dysesthésies</a:t>
            </a:r>
            <a:endParaRPr lang="en-US" sz="2400"/>
          </a:p>
          <a:p>
            <a:pPr marL="228600" indent="-228600">
              <a:lnSpc>
                <a:spcPct val="80000"/>
              </a:lnSpc>
              <a:spcBef>
                <a:spcPct val="60000"/>
              </a:spcBef>
            </a:pPr>
            <a:r>
              <a:rPr lang="en-US" sz="2400" err="1"/>
              <a:t>Paresthésies</a:t>
            </a:r>
            <a:endParaRPr lang="en-US" sz="2400"/>
          </a:p>
          <a:p>
            <a:pPr marL="228600" indent="-228600">
              <a:lnSpc>
                <a:spcPct val="80000"/>
              </a:lnSpc>
              <a:spcBef>
                <a:spcPct val="60000"/>
              </a:spcBef>
            </a:pPr>
            <a:r>
              <a:rPr lang="en-US" sz="2400" err="1"/>
              <a:t>Douleur</a:t>
            </a:r>
            <a:r>
              <a:rPr lang="en-US" sz="2400"/>
              <a:t> </a:t>
            </a:r>
            <a:r>
              <a:rPr lang="en-US" sz="2400" err="1"/>
              <a:t>spontanée</a:t>
            </a:r>
            <a:r>
              <a:rPr lang="en-US" sz="2400"/>
              <a:t>*</a:t>
            </a:r>
          </a:p>
          <a:p>
            <a:pPr marL="228600" indent="-228600">
              <a:lnSpc>
                <a:spcPct val="80000"/>
              </a:lnSpc>
              <a:spcBef>
                <a:spcPct val="60000"/>
              </a:spcBef>
            </a:pPr>
            <a:r>
              <a:rPr lang="en-US" sz="2400" err="1"/>
              <a:t>Douleur</a:t>
            </a:r>
            <a:r>
              <a:rPr lang="en-US" sz="2400"/>
              <a:t> </a:t>
            </a:r>
            <a:r>
              <a:rPr lang="en-US" sz="2400" err="1"/>
              <a:t>évoquée</a:t>
            </a:r>
            <a:r>
              <a:rPr lang="en-US" sz="2400"/>
              <a:t> par un stimulus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64313" y="2512543"/>
            <a:ext cx="3132137" cy="2225675"/>
          </a:xfrm>
        </p:spPr>
        <p:txBody>
          <a:bodyPr/>
          <a:lstStyle/>
          <a:p>
            <a:pPr marL="228600" indent="-228600">
              <a:spcBef>
                <a:spcPct val="60000"/>
              </a:spcBef>
            </a:pPr>
            <a:r>
              <a:rPr lang="en-US" sz="2400" err="1"/>
              <a:t>Perte</a:t>
            </a:r>
            <a:r>
              <a:rPr lang="en-US" sz="2400"/>
              <a:t>/trouble de la </a:t>
            </a:r>
            <a:r>
              <a:rPr lang="en-US" sz="2400" err="1"/>
              <a:t>qualité</a:t>
            </a:r>
            <a:r>
              <a:rPr lang="en-US" sz="2400"/>
              <a:t> sensitive</a:t>
            </a:r>
          </a:p>
          <a:p>
            <a:pPr marL="228600" indent="-228600">
              <a:spcBef>
                <a:spcPct val="60000"/>
              </a:spcBef>
            </a:pPr>
            <a:r>
              <a:rPr lang="en-US" sz="2400" err="1"/>
              <a:t>Engourdissement</a:t>
            </a:r>
            <a:r>
              <a:rPr lang="en-US" sz="2400"/>
              <a:t> et diminution de la sensation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47750" y="6335537"/>
            <a:ext cx="5048250" cy="4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/>
              <a:t>*Aussi </a:t>
            </a:r>
            <a:r>
              <a:rPr lang="en-US" sz="1400" err="1"/>
              <a:t>connue</a:t>
            </a:r>
            <a:r>
              <a:rPr lang="en-US" sz="1400"/>
              <a:t> </a:t>
            </a:r>
            <a:r>
              <a:rPr lang="en-US" sz="1400" err="1"/>
              <a:t>comme</a:t>
            </a:r>
            <a:r>
              <a:rPr lang="en-US" sz="1400"/>
              <a:t> </a:t>
            </a:r>
            <a:r>
              <a:rPr lang="en-US" sz="1400" err="1"/>
              <a:t>douleur</a:t>
            </a:r>
            <a:r>
              <a:rPr lang="en-US" sz="1400"/>
              <a:t> </a:t>
            </a:r>
            <a:r>
              <a:rPr lang="en-US" sz="1400" err="1"/>
              <a:t>indépendante</a:t>
            </a:r>
            <a:r>
              <a:rPr lang="en-US" sz="1400"/>
              <a:t> du stimulus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400"/>
              <a:t>Baron R. Clin J Pain. 2000;16:S12-S20.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011363" y="1528764"/>
            <a:ext cx="3656012" cy="8143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60000"/>
              </a:spcBef>
            </a:pPr>
            <a:r>
              <a:rPr lang="en-US" sz="2400" b="1" i="1" err="1">
                <a:latin typeface="DINPro-Bold" panose="02000503030000020004" pitchFamily="2" charset="0"/>
              </a:rPr>
              <a:t>Signes</a:t>
            </a:r>
            <a:r>
              <a:rPr lang="en-US" sz="2400" b="1" i="1">
                <a:latin typeface="DINPro-Bold" panose="02000503030000020004" pitchFamily="2" charset="0"/>
              </a:rPr>
              <a:t> </a:t>
            </a:r>
            <a:r>
              <a:rPr lang="en-US" sz="2400" b="1" i="1" err="1">
                <a:latin typeface="DINPro-Bold" panose="02000503030000020004" pitchFamily="2" charset="0"/>
              </a:rPr>
              <a:t>sensitifs</a:t>
            </a:r>
            <a:r>
              <a:rPr lang="en-US" sz="2400" b="1" i="1">
                <a:latin typeface="DINPro-Bold" panose="02000503030000020004" pitchFamily="2" charset="0"/>
              </a:rPr>
              <a:t> et </a:t>
            </a:r>
            <a:r>
              <a:rPr lang="en-US" sz="2400" b="1" i="1" err="1">
                <a:latin typeface="DINPro-Bold" panose="02000503030000020004" pitchFamily="2" charset="0"/>
              </a:rPr>
              <a:t>symptômes</a:t>
            </a:r>
            <a:r>
              <a:rPr lang="en-US" sz="2400" b="1" i="1">
                <a:latin typeface="DINPro-Bold" panose="02000503030000020004" pitchFamily="2" charset="0"/>
              </a:rPr>
              <a:t> </a:t>
            </a:r>
            <a:r>
              <a:rPr lang="en-US" sz="2400" b="1" i="1" err="1">
                <a:latin typeface="DINPro-Bold" panose="02000503030000020004" pitchFamily="2" charset="0"/>
              </a:rPr>
              <a:t>positifs</a:t>
            </a:r>
            <a:endParaRPr lang="en-US" sz="2400" b="1" i="1">
              <a:latin typeface="DINPro-Bold" panose="02000503030000020004" pitchFamily="2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302376" y="1528763"/>
            <a:ext cx="3656013" cy="812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60000"/>
              </a:spcBef>
            </a:pPr>
            <a:r>
              <a:rPr lang="en-US" sz="2400" b="1" i="1" err="1">
                <a:latin typeface="DINPro-Bold" panose="02000503030000020004" pitchFamily="2" charset="0"/>
              </a:rPr>
              <a:t>Signes</a:t>
            </a:r>
            <a:r>
              <a:rPr lang="en-US" sz="2400" b="1" i="1">
                <a:latin typeface="DINPro-Bold" panose="02000503030000020004" pitchFamily="2" charset="0"/>
              </a:rPr>
              <a:t> </a:t>
            </a:r>
            <a:r>
              <a:rPr lang="en-US" sz="2400" b="1" i="1" err="1">
                <a:latin typeface="DINPro-Bold" panose="02000503030000020004" pitchFamily="2" charset="0"/>
              </a:rPr>
              <a:t>sensitifs</a:t>
            </a:r>
            <a:r>
              <a:rPr lang="en-US" sz="2400" b="1" i="1">
                <a:latin typeface="DINPro-Bold" panose="02000503030000020004" pitchFamily="2" charset="0"/>
              </a:rPr>
              <a:t> et </a:t>
            </a:r>
            <a:r>
              <a:rPr lang="en-US" sz="2400" b="1" i="1" err="1">
                <a:latin typeface="DINPro-Bold" panose="02000503030000020004" pitchFamily="2" charset="0"/>
              </a:rPr>
              <a:t>symptômes</a:t>
            </a:r>
            <a:r>
              <a:rPr lang="en-US" sz="2400" b="1" i="1">
                <a:latin typeface="DINPro-Bold" panose="02000503030000020004" pitchFamily="2" charset="0"/>
              </a:rPr>
              <a:t> </a:t>
            </a:r>
            <a:r>
              <a:rPr lang="en-US" sz="2400" b="1" i="1" err="1">
                <a:latin typeface="DINPro-Bold" panose="02000503030000020004" pitchFamily="2" charset="0"/>
              </a:rPr>
              <a:t>négatifs</a:t>
            </a:r>
            <a:endParaRPr lang="en-US" sz="2400" b="1" i="1">
              <a:latin typeface="DINPro-Bold" panose="02000503030000020004" pitchFamily="2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991544" y="1484785"/>
            <a:ext cx="3656012" cy="3565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82880" rIns="182880" anchor="ctr"/>
          <a:lstStyle/>
          <a:p>
            <a:pPr algn="ctr" eaLnBrk="0" hangingPunct="0">
              <a:lnSpc>
                <a:spcPct val="90000"/>
              </a:lnSpc>
            </a:pPr>
            <a:endParaRPr lang="fr-FR" sz="2400" b="1">
              <a:latin typeface="Arial Narrow" pitchFamily="34" charset="0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312025" y="1484784"/>
            <a:ext cx="3656013" cy="3579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82880" rIns="182880" anchor="ctr"/>
          <a:lstStyle/>
          <a:p>
            <a:pPr algn="ctr" eaLnBrk="0" hangingPunct="0">
              <a:lnSpc>
                <a:spcPct val="90000"/>
              </a:lnSpc>
            </a:pPr>
            <a:endParaRPr lang="fr-FR" sz="2400" b="1">
              <a:latin typeface="Arial Narrow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2D5019-D9EC-3F3B-4B29-37D4B6270804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F6922B-7890-0D2E-DFEC-74994A711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46287" y="168930"/>
            <a:ext cx="8099425" cy="1223962"/>
          </a:xfrm>
        </p:spPr>
        <p:txBody>
          <a:bodyPr vert="horz" lIns="91424" tIns="45712" rIns="91424" bIns="45712" rtlCol="0" anchor="ctr">
            <a:normAutofit/>
          </a:bodyPr>
          <a:lstStyle/>
          <a:p>
            <a:pPr algn="ctr" defTabSz="1042988"/>
            <a:r>
              <a:rPr lang="nl-BE" sz="3200" err="1"/>
              <a:t>Comment</a:t>
            </a:r>
            <a:r>
              <a:rPr lang="nl-BE" sz="3200"/>
              <a:t> </a:t>
            </a:r>
            <a:r>
              <a:rPr lang="nl-BE" sz="3200" err="1">
                <a:solidFill>
                  <a:srgbClr val="FF0000"/>
                </a:solidFill>
              </a:rPr>
              <a:t>décrire</a:t>
            </a:r>
            <a:r>
              <a:rPr lang="nl-BE" sz="3200"/>
              <a:t> la </a:t>
            </a:r>
            <a:r>
              <a:rPr lang="nl-BE" sz="3200" err="1"/>
              <a:t>douleur</a:t>
            </a:r>
            <a:r>
              <a:rPr lang="nl-BE" sz="3200"/>
              <a:t> </a:t>
            </a:r>
            <a:r>
              <a:rPr lang="nl-BE" sz="3200" err="1"/>
              <a:t>neuropathique</a:t>
            </a:r>
            <a:r>
              <a:rPr lang="nl-BE" sz="3200"/>
              <a:t>?</a:t>
            </a:r>
            <a:endParaRPr lang="nl-NL" sz="3200"/>
          </a:p>
        </p:txBody>
      </p:sp>
      <p:sp>
        <p:nvSpPr>
          <p:cNvPr id="288777" name="Text Box 9"/>
          <p:cNvSpPr txBox="1">
            <a:spLocks noChangeArrowheads="1"/>
          </p:cNvSpPr>
          <p:nvPr/>
        </p:nvSpPr>
        <p:spPr bwMode="auto">
          <a:xfrm>
            <a:off x="8256588" y="3987800"/>
            <a:ext cx="241141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“</a:t>
            </a:r>
            <a:r>
              <a:rPr lang="fr-BE"/>
              <a:t>comme une</a:t>
            </a:r>
          </a:p>
          <a:p>
            <a:r>
              <a:rPr lang="fr-BE"/>
              <a:t>décharge électrique</a:t>
            </a:r>
            <a:r>
              <a:rPr lang="en-GB"/>
              <a:t>”</a:t>
            </a:r>
            <a:endParaRPr lang="en-US"/>
          </a:p>
        </p:txBody>
      </p:sp>
      <p:sp>
        <p:nvSpPr>
          <p:cNvPr id="288778" name="Text Box 10"/>
          <p:cNvSpPr txBox="1">
            <a:spLocks noChangeArrowheads="1"/>
          </p:cNvSpPr>
          <p:nvPr/>
        </p:nvSpPr>
        <p:spPr bwMode="auto">
          <a:xfrm>
            <a:off x="5375921" y="3933056"/>
            <a:ext cx="16557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“</a:t>
            </a:r>
            <a:r>
              <a:rPr lang="fr-BE"/>
              <a:t>brûlante</a:t>
            </a:r>
            <a:r>
              <a:rPr lang="en-GB"/>
              <a:t>”</a:t>
            </a:r>
            <a:endParaRPr lang="en-US"/>
          </a:p>
        </p:txBody>
      </p:sp>
      <p:sp>
        <p:nvSpPr>
          <p:cNvPr id="288779" name="Rectangle 11"/>
          <p:cNvSpPr>
            <a:spLocks noChangeArrowheads="1"/>
          </p:cNvSpPr>
          <p:nvPr/>
        </p:nvSpPr>
        <p:spPr bwMode="auto">
          <a:xfrm>
            <a:off x="3544206" y="3713209"/>
            <a:ext cx="170180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GB"/>
              <a:t>“ </a:t>
            </a:r>
            <a:r>
              <a:rPr lang="en-GB" err="1"/>
              <a:t>fourmillements</a:t>
            </a:r>
            <a:r>
              <a:rPr lang="en-GB"/>
              <a:t> sous et sur la </a:t>
            </a:r>
            <a:r>
              <a:rPr lang="en-GB" err="1"/>
              <a:t>peau</a:t>
            </a:r>
            <a:r>
              <a:rPr lang="en-GB"/>
              <a:t>”</a:t>
            </a:r>
          </a:p>
        </p:txBody>
      </p:sp>
      <p:sp>
        <p:nvSpPr>
          <p:cNvPr id="288780" name="Rectangle 12"/>
          <p:cNvSpPr>
            <a:spLocks noChangeArrowheads="1"/>
          </p:cNvSpPr>
          <p:nvPr/>
        </p:nvSpPr>
        <p:spPr bwMode="auto">
          <a:xfrm>
            <a:off x="1178608" y="3933056"/>
            <a:ext cx="219573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hangingPunct="0"/>
            <a:r>
              <a:rPr lang="en-GB"/>
              <a:t>“</a:t>
            </a:r>
            <a:r>
              <a:rPr lang="en-GB" err="1"/>
              <a:t>picotements</a:t>
            </a:r>
            <a:r>
              <a:rPr lang="en-GB"/>
              <a:t>,</a:t>
            </a:r>
          </a:p>
          <a:p>
            <a:pPr eaLnBrk="0" hangingPunct="0"/>
            <a:r>
              <a:rPr lang="en-GB"/>
              <a:t>coups </a:t>
            </a:r>
            <a:r>
              <a:rPr lang="en-GB" err="1"/>
              <a:t>d’épingle</a:t>
            </a:r>
            <a:r>
              <a:rPr lang="en-GB"/>
              <a:t>,</a:t>
            </a:r>
          </a:p>
          <a:p>
            <a:pPr eaLnBrk="0" hangingPunct="0"/>
            <a:r>
              <a:rPr lang="en-GB"/>
              <a:t>marcher </a:t>
            </a:r>
            <a:r>
              <a:rPr lang="en-GB" err="1"/>
              <a:t>sur</a:t>
            </a:r>
            <a:r>
              <a:rPr lang="en-GB"/>
              <a:t> du </a:t>
            </a:r>
            <a:r>
              <a:rPr lang="en-GB" err="1"/>
              <a:t>verre</a:t>
            </a:r>
            <a:r>
              <a:rPr lang="en-GB"/>
              <a:t>”</a:t>
            </a:r>
          </a:p>
        </p:txBody>
      </p:sp>
      <p:sp>
        <p:nvSpPr>
          <p:cNvPr id="288781" name="Rectangle 13"/>
          <p:cNvSpPr>
            <a:spLocks noChangeArrowheads="1"/>
          </p:cNvSpPr>
          <p:nvPr/>
        </p:nvSpPr>
        <p:spPr bwMode="auto">
          <a:xfrm>
            <a:off x="6699250" y="3986104"/>
            <a:ext cx="1701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fr-BE"/>
              <a:t>“comme gelé ,de la glace” </a:t>
            </a:r>
          </a:p>
        </p:txBody>
      </p:sp>
      <p:pic>
        <p:nvPicPr>
          <p:cNvPr id="288782" name="Picture 14" descr="j0407565"/>
          <p:cNvPicPr>
            <a:picLocks noChangeAspect="1" noChangeArrowheads="1"/>
          </p:cNvPicPr>
          <p:nvPr/>
        </p:nvPicPr>
        <p:blipFill>
          <a:blip r:embed="rId3" cstate="print"/>
          <a:srcRect r="14331"/>
          <a:stretch>
            <a:fillRect/>
          </a:stretch>
        </p:blipFill>
        <p:spPr bwMode="auto">
          <a:xfrm>
            <a:off x="8472489" y="2373314"/>
            <a:ext cx="1800225" cy="1400175"/>
          </a:xfrm>
          <a:prstGeom prst="rect">
            <a:avLst/>
          </a:prstGeom>
          <a:noFill/>
        </p:spPr>
      </p:pic>
      <p:pic>
        <p:nvPicPr>
          <p:cNvPr id="288784" name="Picture 16" descr="needles"/>
          <p:cNvPicPr>
            <a:picLocks noChangeAspect="1" noChangeArrowheads="1"/>
          </p:cNvPicPr>
          <p:nvPr/>
        </p:nvPicPr>
        <p:blipFill>
          <a:blip r:embed="rId4" cstate="print"/>
          <a:srcRect b="13521"/>
          <a:stretch>
            <a:fillRect/>
          </a:stretch>
        </p:blipFill>
        <p:spPr bwMode="auto">
          <a:xfrm>
            <a:off x="1430128" y="2348879"/>
            <a:ext cx="1874838" cy="1296988"/>
          </a:xfrm>
          <a:prstGeom prst="rect">
            <a:avLst/>
          </a:prstGeom>
          <a:noFill/>
        </p:spPr>
      </p:pic>
      <p:pic>
        <p:nvPicPr>
          <p:cNvPr id="288788" name="Picture 20" descr="j0438774"/>
          <p:cNvPicPr>
            <a:picLocks noChangeAspect="1" noChangeArrowheads="1"/>
          </p:cNvPicPr>
          <p:nvPr/>
        </p:nvPicPr>
        <p:blipFill>
          <a:blip r:embed="rId5" cstate="print"/>
          <a:srcRect b="8188"/>
          <a:stretch>
            <a:fillRect/>
          </a:stretch>
        </p:blipFill>
        <p:spPr bwMode="auto">
          <a:xfrm>
            <a:off x="5449889" y="2189164"/>
            <a:ext cx="1150937" cy="1584325"/>
          </a:xfrm>
          <a:prstGeom prst="rect">
            <a:avLst/>
          </a:prstGeom>
          <a:noFill/>
        </p:spPr>
      </p:pic>
      <p:pic>
        <p:nvPicPr>
          <p:cNvPr id="288793" name="Picture 25" descr="j0309497"/>
          <p:cNvPicPr>
            <a:picLocks noChangeAspect="1" noChangeArrowheads="1"/>
          </p:cNvPicPr>
          <p:nvPr/>
        </p:nvPicPr>
        <p:blipFill>
          <a:blip r:embed="rId6" cstate="print"/>
          <a:srcRect b="10770"/>
          <a:stretch>
            <a:fillRect/>
          </a:stretch>
        </p:blipFill>
        <p:spPr bwMode="auto">
          <a:xfrm>
            <a:off x="3837669" y="2189164"/>
            <a:ext cx="1219200" cy="1657350"/>
          </a:xfrm>
          <a:prstGeom prst="rect">
            <a:avLst/>
          </a:prstGeom>
          <a:noFill/>
        </p:spPr>
      </p:pic>
      <p:pic>
        <p:nvPicPr>
          <p:cNvPr id="288795" name="Picture 27" descr="j04388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5289" y="2519364"/>
            <a:ext cx="1582737" cy="1254125"/>
          </a:xfrm>
          <a:prstGeom prst="rect">
            <a:avLst/>
          </a:prstGeom>
          <a:noFill/>
        </p:spPr>
      </p:pic>
      <p:sp>
        <p:nvSpPr>
          <p:cNvPr id="288796" name="Rectangle 28"/>
          <p:cNvSpPr>
            <a:spLocks noChangeArrowheads="1"/>
          </p:cNvSpPr>
          <p:nvPr/>
        </p:nvSpPr>
        <p:spPr bwMode="auto">
          <a:xfrm>
            <a:off x="1955800" y="6165850"/>
            <a:ext cx="86042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nl-BE" sz="1400">
                <a:latin typeface="Arial Narrow" pitchFamily="34" charset="0"/>
                <a:sym typeface="0" pitchFamily="34" charset="-127"/>
              </a:rPr>
              <a:t>Bouhassira et al. </a:t>
            </a:r>
            <a:r>
              <a:rPr lang="en-GB" sz="1400" i="1">
                <a:latin typeface="Arial Narrow" pitchFamily="34" charset="0"/>
                <a:sym typeface="0" pitchFamily="34" charset="-127"/>
              </a:rPr>
              <a:t>Pain</a:t>
            </a:r>
            <a:r>
              <a:rPr lang="en-GB" sz="1400">
                <a:latin typeface="Arial Narrow" pitchFamily="34" charset="0"/>
                <a:sym typeface="0" pitchFamily="34" charset="-127"/>
              </a:rPr>
              <a:t> 2005; 114:29-36. </a:t>
            </a:r>
            <a:r>
              <a:rPr lang="en-US" sz="1400">
                <a:latin typeface="Arial Narrow" pitchFamily="34" charset="0"/>
              </a:rPr>
              <a:t>Galer &amp; Jensen. </a:t>
            </a:r>
            <a:r>
              <a:rPr lang="en-US" sz="1400" i="1">
                <a:latin typeface="Arial Narrow" pitchFamily="34" charset="0"/>
              </a:rPr>
              <a:t>Neurology</a:t>
            </a:r>
            <a:r>
              <a:rPr lang="en-US" sz="1400">
                <a:latin typeface="Arial Narrow" pitchFamily="34" charset="0"/>
              </a:rPr>
              <a:t> 1997; 48:332-8.</a:t>
            </a:r>
            <a:endParaRPr lang="fr-BE" sz="1400">
              <a:latin typeface="Arial Narrow" pitchFamily="34" charset="0"/>
            </a:endParaRPr>
          </a:p>
          <a:p>
            <a:pPr algn="l"/>
            <a:r>
              <a:rPr lang="en-GB" sz="1400">
                <a:latin typeface="Arial Narrow" pitchFamily="34" charset="0"/>
              </a:rPr>
              <a:t>Images de Microsoft Office Online [http://office.microsoft.com/en-us/clipart/default.aspx?lc=en-us].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983BE0-C3C2-7977-8955-47A9BB7E80AB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4B3DDF-5CCB-3AFC-D51E-9031E43EF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geriatrie-albi.com/D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442" y="216568"/>
            <a:ext cx="6617370" cy="609275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181769" y="6056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/>
          </a:p>
          <a:p>
            <a:r>
              <a:rPr lang="fr-FR"/>
              <a:t> </a:t>
            </a:r>
            <a:r>
              <a:rPr lang="fr-FR" b="1">
                <a:solidFill>
                  <a:srgbClr val="FF0000"/>
                </a:solidFill>
              </a:rPr>
              <a:t>sensibilité de 83%, spécificité de 90% </a:t>
            </a:r>
            <a:r>
              <a:rPr lang="fr-FR" b="1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44A6F-7266-3552-B518-FA3243999935}"/>
              </a:ext>
            </a:extLst>
          </p:cNvPr>
          <p:cNvSpPr/>
          <p:nvPr/>
        </p:nvSpPr>
        <p:spPr>
          <a:xfrm>
            <a:off x="4114801" y="216568"/>
            <a:ext cx="2671010" cy="3609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Police, texte, blanc, calligraphie&#10;&#10;Description générée automatiquement">
            <a:extLst>
              <a:ext uri="{FF2B5EF4-FFF2-40B4-BE49-F238E27FC236}">
                <a16:creationId xmlns:a16="http://schemas.microsoft.com/office/drawing/2014/main" id="{5FDABED7-0E89-4878-9691-8B4B709BD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2" y="6309319"/>
            <a:ext cx="2260600" cy="393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904A9D-D0DA-FB16-5270-AB4042BF65B1}"/>
              </a:ext>
            </a:extLst>
          </p:cNvPr>
          <p:cNvSpPr txBox="1"/>
          <p:nvPr/>
        </p:nvSpPr>
        <p:spPr>
          <a:xfrm>
            <a:off x="7336715" y="6291766"/>
            <a:ext cx="183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/>
              <a:t>Bouhassira</a:t>
            </a:r>
            <a:r>
              <a:rPr lang="fr-FR"/>
              <a:t> at al.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FBF01C-8752-D73A-8E41-BA9384334449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02C465-04D2-7021-87BC-9CA9742AD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9" y="6349214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967CE-9618-4AD4-87A6-B8840EF13D53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043F2AA-3B37-FED0-E862-B15CEA5E5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2" y="1094469"/>
            <a:ext cx="11145078" cy="94267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  <a:ea typeface="Calibri Light"/>
                <a:cs typeface="Calibri Light"/>
              </a:rPr>
              <a:t>Disclosures</a:t>
            </a:r>
            <a:br>
              <a:rPr lang="fr-FR">
                <a:ea typeface="Calibri Light"/>
                <a:cs typeface="Calibri Light"/>
              </a:rPr>
            </a:br>
            <a:r>
              <a:rPr lang="fr-FR">
                <a:ea typeface="Calibri Light"/>
                <a:cs typeface="Calibri Light"/>
              </a:rPr>
              <a:t> </a:t>
            </a:r>
          </a:p>
        </p:txBody>
      </p:sp>
      <p:pic>
        <p:nvPicPr>
          <p:cNvPr id="10" name="Image 9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1C5EE45D-2190-131F-4F03-1BE73EA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5" y="2124071"/>
            <a:ext cx="11690288" cy="4489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5B3F73-4245-EEF0-FDE1-42DDE469A662}"/>
              </a:ext>
            </a:extLst>
          </p:cNvPr>
          <p:cNvSpPr txBox="1"/>
          <p:nvPr/>
        </p:nvSpPr>
        <p:spPr>
          <a:xfrm>
            <a:off x="3888592" y="4761212"/>
            <a:ext cx="414130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Bahnschrift SemiCondensed" panose="020B0502040204020203" pitchFamily="34" charset="0"/>
                <a:ea typeface="+mj-ea"/>
                <a:cs typeface="+mj-cs"/>
              </a:rPr>
              <a:t>Je n’ai aucun lien d’intérêt​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015C01-622C-560F-62E5-BA941697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01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79400" y="288925"/>
            <a:ext cx="10210800" cy="1325563"/>
          </a:xfrm>
        </p:spPr>
        <p:txBody>
          <a:bodyPr/>
          <a:lstStyle/>
          <a:p>
            <a:pPr algn="ctr"/>
            <a:r>
              <a:rPr lang="fr-BE">
                <a:solidFill>
                  <a:srgbClr val="FF0000"/>
                </a:solidFill>
              </a:rPr>
              <a:t>Diagnostic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279400" y="1924103"/>
            <a:ext cx="102108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3600" b="1"/>
              <a:t>La neuropathie diabétique DOULOUREUSE implique les fibres de petite taille </a:t>
            </a:r>
          </a:p>
          <a:p>
            <a:pPr>
              <a:buNone/>
            </a:pPr>
            <a:endParaRPr lang="fr-BE" sz="3600" b="1"/>
          </a:p>
          <a:p>
            <a:pPr>
              <a:buNone/>
            </a:pPr>
            <a:r>
              <a:rPr lang="fr-BE" sz="3600"/>
              <a:t>EMG,  </a:t>
            </a:r>
            <a:r>
              <a:rPr lang="fr-BE" sz="3600" err="1"/>
              <a:t>monofilament</a:t>
            </a:r>
            <a:r>
              <a:rPr lang="fr-BE" sz="3600"/>
              <a:t>, diapason….explorent les fibres de </a:t>
            </a:r>
            <a:r>
              <a:rPr lang="fr-BE" sz="3600" u="sng"/>
              <a:t>plus grande taille</a:t>
            </a:r>
            <a:r>
              <a:rPr lang="fr-BE" sz="3600"/>
              <a:t>   !!!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BDC7DB-EEEC-41A2-905F-993589074AE8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FEDF42-4BBC-14C3-C7FE-B147EB93A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52493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BE" sz="4800">
                <a:solidFill>
                  <a:srgbClr val="FF0000"/>
                </a:solidFill>
              </a:rPr>
              <a:t>Diagnostic</a:t>
            </a:r>
            <a:endParaRPr lang="fr-FR" sz="480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320800" y="1219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fr-BE" b="1" err="1"/>
              <a:t>CHEP</a:t>
            </a:r>
            <a:r>
              <a:rPr lang="fr-BE" err="1"/>
              <a:t>s</a:t>
            </a:r>
            <a:r>
              <a:rPr lang="fr-BE"/>
              <a:t> (Contact Heat </a:t>
            </a:r>
            <a:r>
              <a:rPr lang="fr-BE" err="1"/>
              <a:t>Evoked</a:t>
            </a:r>
            <a:r>
              <a:rPr lang="fr-BE"/>
              <a:t> </a:t>
            </a:r>
            <a:r>
              <a:rPr lang="fr-BE" err="1"/>
              <a:t>Potentials</a:t>
            </a:r>
            <a:r>
              <a:rPr lang="fr-BE"/>
              <a:t>): stimulation au chaud</a:t>
            </a:r>
          </a:p>
          <a:p>
            <a:r>
              <a:rPr lang="fr-BE" b="1" err="1"/>
              <a:t>PREP</a:t>
            </a:r>
            <a:r>
              <a:rPr lang="fr-BE" err="1"/>
              <a:t>s</a:t>
            </a:r>
            <a:r>
              <a:rPr lang="fr-BE"/>
              <a:t> (Pain-</a:t>
            </a:r>
            <a:r>
              <a:rPr lang="fr-BE" err="1"/>
              <a:t>Related</a:t>
            </a:r>
            <a:r>
              <a:rPr lang="fr-BE"/>
              <a:t> </a:t>
            </a:r>
            <a:r>
              <a:rPr lang="fr-BE" err="1"/>
              <a:t>Evoked</a:t>
            </a:r>
            <a:r>
              <a:rPr lang="fr-BE"/>
              <a:t> </a:t>
            </a:r>
            <a:r>
              <a:rPr lang="fr-BE" err="1"/>
              <a:t>Potentials</a:t>
            </a:r>
            <a:r>
              <a:rPr lang="fr-BE"/>
              <a:t>): électrodes très superficielles sur la peau</a:t>
            </a:r>
          </a:p>
          <a:p>
            <a:r>
              <a:rPr lang="fr-BE" b="1" err="1"/>
              <a:t>PEP</a:t>
            </a:r>
            <a:r>
              <a:rPr lang="fr-BE" err="1"/>
              <a:t>s</a:t>
            </a:r>
            <a:r>
              <a:rPr lang="fr-BE"/>
              <a:t> (</a:t>
            </a:r>
            <a:r>
              <a:rPr lang="fr-BE" err="1"/>
              <a:t>Pinprick-Evoked</a:t>
            </a:r>
            <a:r>
              <a:rPr lang="fr-BE"/>
              <a:t> </a:t>
            </a:r>
            <a:r>
              <a:rPr lang="fr-BE" err="1"/>
              <a:t>Potentials</a:t>
            </a:r>
            <a:r>
              <a:rPr lang="fr-BE"/>
              <a:t>): type de </a:t>
            </a:r>
            <a:r>
              <a:rPr lang="fr-BE" err="1"/>
              <a:t>monofilament</a:t>
            </a:r>
            <a:r>
              <a:rPr lang="fr-BE"/>
              <a:t>/électrode sur la peau</a:t>
            </a:r>
          </a:p>
          <a:p>
            <a:r>
              <a:rPr lang="fr-BE" b="1" err="1"/>
              <a:t>LEP</a:t>
            </a:r>
            <a:r>
              <a:rPr lang="fr-BE" err="1"/>
              <a:t>s</a:t>
            </a:r>
            <a:r>
              <a:rPr lang="fr-BE"/>
              <a:t> (</a:t>
            </a:r>
            <a:r>
              <a:rPr lang="fr-BE" b="1">
                <a:solidFill>
                  <a:srgbClr val="FF0000"/>
                </a:solidFill>
              </a:rPr>
              <a:t>Laser</a:t>
            </a:r>
            <a:r>
              <a:rPr lang="fr-BE"/>
              <a:t>-</a:t>
            </a:r>
            <a:r>
              <a:rPr lang="fr-BE" err="1"/>
              <a:t>Evoked</a:t>
            </a:r>
            <a:r>
              <a:rPr lang="fr-BE"/>
              <a:t> </a:t>
            </a:r>
            <a:r>
              <a:rPr lang="fr-BE" err="1"/>
              <a:t>Potentials</a:t>
            </a:r>
            <a:r>
              <a:rPr lang="fr-BE"/>
              <a:t>): le meilleur test pour étudier petites fibres myélinisées (pas les non-myélinisées)</a:t>
            </a:r>
          </a:p>
          <a:p>
            <a:r>
              <a:rPr lang="fr-BE" b="1"/>
              <a:t>Biopsie peau</a:t>
            </a:r>
            <a:r>
              <a:rPr lang="fr-BE"/>
              <a:t>: petites fibres non myélinisées</a:t>
            </a:r>
          </a:p>
          <a:p>
            <a:endParaRPr lang="fr-BE"/>
          </a:p>
          <a:p>
            <a:pPr>
              <a:buNone/>
            </a:pPr>
            <a:r>
              <a:rPr lang="fr-BE" sz="4000"/>
              <a:t>Ces nouvelles techniques ont pour but d’étudier les </a:t>
            </a:r>
            <a:r>
              <a:rPr lang="fr-BE" sz="4000" b="1" u="sng"/>
              <a:t>fibres de petits calibres</a:t>
            </a:r>
            <a:endParaRPr lang="fr-FR" sz="4000" b="1" u="sng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2C75E4-96E1-A657-8539-81A495B6C30D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C7FB4C-1B0A-FDF9-EB56-DC40E65E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t0.gstatic.com/images?q=tbn:ANd9GcSy9UWYm6c7F1zIsj71HOC8B6YNyajbv4Gn9UR1SNmKng1OcKE6N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3" y="260649"/>
            <a:ext cx="2575173" cy="2575173"/>
          </a:xfrm>
          <a:prstGeom prst="rect">
            <a:avLst/>
          </a:prstGeom>
          <a:noFill/>
        </p:spPr>
      </p:pic>
      <p:pic>
        <p:nvPicPr>
          <p:cNvPr id="106500" name="Picture 4" descr="http://t2.gstatic.com/images?q=tbn:ANd9GcT5dNRLqndw_s2bjf2EzE0CSYm2lKlReM1fPr10TAphWmg5U8Z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352198"/>
            <a:ext cx="1998476" cy="1852666"/>
          </a:xfrm>
          <a:prstGeom prst="rect">
            <a:avLst/>
          </a:prstGeom>
          <a:noFill/>
        </p:spPr>
      </p:pic>
      <p:sp>
        <p:nvSpPr>
          <p:cNvPr id="106502" name="AutoShape 6" descr="data:image/jpeg;base64,/9j/4AAQSkZJRgABAQAAAQABAAD/2wCEAAkGBhISEBUTEhQUFRUWFxQXFRQWFhQUFhUXFhQVFBUUGBQYGyYeFxkjGRUUHy8gIycpLCwsGB4xNTAqNSYrLCkBCQoKDgwOGg8PGiwkHCQwLCwsLSwpLC0sLCwsKSwpLCwsLCwsKSwsLCwpKSwsLCwpLCwsLCwpLCwsLCwpKSksLP/AABEIAMMBAgMBIgACEQEDEQH/xAAcAAEAAgMBAQEAAAAAAAAAAAAABQYDBAcCAQj/xABEEAACAQIDBQUFBAYIBwEAAAAAAQIDEQQFIQYSMUFRYXGBkaETIjKxwQdC0fAUI1JykvEVFlNigqKy4TM0Q2OTwtIk/8QAGgEBAAMBAQEAAAAAAAAAAAAAAAMEBQIBBv/EACwRAAICAQMDAgQHAQAAAAAAAAABAhEDBBIhMUFRImEUcZGhBRMVMoHR8VL/2gAMAwEAAhEDEQA/AOrLNZtvW3clzVzR2hw8sRR3VuucXvRb0fBpx6alWjtF105eSNrA7Rb00kzN/O3Kn3NL4eUfUuxASxklproff0xtWvryNjbSluVlUWiqret/eWkvPR+LKxLG2dyvsd0aMUpxUkXLJcxlGSu+h0nLqt4HEMDmm9OKT5o7JkMvdt0SLWltSaM7WwqmSoANAzQAAAAAAAAAAAAAAAAAAAAAAAAAAAAAAAAAAAAAAD8+5niG7qKk+u6m/kaeQ5k1XXS+vU6pg6sacbWSXRJJGtnGR0K9q0Yr2lO791JOaS+F9ewy4pUby1C/a1x5IbbHGxlRoL7y35PuaSXm16HOsbX1LFm+Lc96T/l0S8Cr1XvM7x+p2yfFHZGie2Pw+/WTfLW3cdy2bpNU23zfyVjl2w2XOystXx+ngdiwlBQhGK5JE2FXJyMvWzt0ZgAWzOAAAAAAAAAAAAAAAAAAAAAAAAAAAAAAAAAAAAAAAOH4naLcVr8CX2Nz/wBpO1yhZthaut4VEuu7K3i7G9sNCarXXC6MyMUluPo8mOLg6Pe2W7QxdaktEpXiuyaU1/qt4FYo1G5ac2da2j2Wo42cpzW7NpJVI6S0Vkn14c0ykf1DxGHq7zSrQT+61CXZdO68rk0ZRp0QwzcJM6N9n2GulpyR0Mp2w85Je9FRvZKK1su96lxJ8P7TJ1DubAAJiAAAAAAAAAAAAAAAAAHidaK4tLxAPYMDxsP2vmfP06HX0ZzuXk9pmwDB+mw6/M8/p8O3yY3R8imbIPNOopK6dz0dHgAAAAAAAAAAABz1ZnBK1keXktONqlJKCk7zUVbV8+zuOfSz20tWX7ZrMo1sO1fgn6amUot8M2ckHj5RJxhFRvczxoxqR7TTULx0lftZlwEmpJM7j1K8lwbWUrdl3FqK57LdqXXB6+ZYaT91dyLmLhUU8vLs9AAmIgAAAAAAAAAAADzOaSu9DXnjVbTzenoVzaDOMTCtuQp3Vrq0ZVNG2uXB6EdTrYxty9jVb5Xg4rwvYqT1FOkmWo6e1ubX1LNjMVfVyaXTgn9WRlbOILgR+FwNec28TGcIpXSbV5u/DRtpdSR36O64qnC37q+fEglOUuXx8yXZGPHX5GlVz5dTzDP13kdU2brznJ0IxlDlvVFGSuuDT+fMzU9j8Vb4Yf8AkX4EKjlfKJ6wrqyShn0eZ7eap8CM/qliv2Yfxr8DJT2ZxSd9xeE4/iGs3h/Q4aw9miZyrMnGdnqnx/EsiZU6GUV1xh6x/EnsuqTS3Zxatwf00LemlJemSZUzKPWLN8HlTR9TLpXPoAAAAAAAAPyRi8VK+t/G6LtsHXqpNfdemvPr4Fkr+xqxtUhGSfYjWq0IYeUd1rcl8N78uMTNll3RpI27bbst9Chpqrd3AzUJK5E4XN048fBMQxz3jlSSKzi2WxxvFMlFXjGCcmlw4/JdWRGU1lOJKYPDJJSfvStxfLsivuru9TQhzyUMl9D1+kt/DCT7XaK9Xf0H6TJfFTl3q0vRO/obAJCOjHRxEZ/C07aPqn0a4p95kMFfBxk97WMlwnHSS7L812O6Mca84aTW8v24L/VDiu9XXcenl11Ns+NmnXzWmlpJPx/OpG1c7XU4ckjtKybdZHiWJXUrWJzyyIDH7R2u5zslyvZ9x7C5vbFcnM5KCuRfZ5jBcZLzMM85pr7yOZy2tp2uoqSuldub1abS48XZ+TMU9q6Ldn7r6JtW8JNk702X2+pX+Kh4f0OmSz6mvvHj+sNPr6FCwWaU6i92Sdjb9vH9peZSnOcHtfUuwUZq10JXOM+36iS+G1l9SPlmFna5CVKz1a13ZPh0vb5HmpNtqxmO5NtmrHGopIt2VZpuy495vz2sjGTi07orGX0G9buy4vkY86h73tI6pPdfd91/TxRLDLKHCZBPFGTsta2th0Z7jtRF8mUuhXjbiblGpHqiws0vJWeNIuNLPIPnbvNmOPvzKvRpGzGbjzsidTfciaSLEsZ2n1Ytdhz7H7ewg2qcXNrm3ux+V36ETPb7FSfu+zj/AIW7fxM0IaLPJXVfMzpfiGCLpO37HWlil19TIsV2nGZbYY53/XeUKf8A8nyntnj/AO184Q/Al/T8nlff+jj9Qx/8v7f2dqjiF+dTLGSfA4pT+0TGRlq6cuzda+TLPs/9pEas1CpFwm+DTvF21tfl3MiyaPLjW5rj2JMWtw5JbU+fc6KDQp5vBxT6pPzBVsuUfn+GfbsrNmzi8e8RhnGGs4TjKPLnZ8exspNfEalh2Vwzm3dXi7dVe2vFFGWNQW43t6k6RY8qpVlFaNdW9ScoVGZsNk69n7rfc39TG6O53lZkblZZdmcQ1JouVBe6u5fI57s7W/Wq50Ki/dXcvkX9O/SZudVI9gAsFcAAAg8/yqU37SGrStKPN24NdStzm1o1Z9GjoBgxOBp1F78U+3n58SOUL5R2pFEdbrbyRVNqtnpVW6lLV2V493Brr3HUa+ylN/DKUe+0l+JH1dlKi+FxfmmIOeN2jmcY5FTOFVMDXhf3OLTad09FONrOzWk5GPEzrVaapKlO+8npvbq3VKMUlwvaVm+L3Udsr5BWXGm33Wl8jTlg5R4wa74tEktQ32I44K7lO2H2TrU05z+9a8WunBerLxHK484R8kfKONlFaWPUs3l2FaTUnbLMU1wiu4xezrySVlfRctbM90px3b219DzndTeqKXVW8V/NDANcyhPhs1I8wTNqhSqVOLduS5Lw4IlI4NODi9bpp249/efKMrq0dX0/3NilNR+OWvSP4/gRURyk2QuBwM1pJJ25249pMUcD2LyI3NM+dCaSScZX16PmvVHiG17t91F6EoUVJwlZZKWG5s1cwxceCsQNTaKU+ZryzHqzt5F2OPy2aeY7Pxbbp2V9d13a8LNNepHf0ROP/Ti+6o16Sh9ScjjVJ2TT8USuF2dxFThTaXWTUfnqWIa/PHiMm/uVpfh+C7cUvsUqeBn/AGc13TpnqOEmlbcd+rlH6I6LQ2FqP45wj3Xk/oSWH2FoLWcpz8or019Sda7VP/CP4PTp2cejk1aU7Rhx7XJ+EUkXXZb7N5uSnWvCPbpN9iX3e9nRsFldKkrU4Rj2pa+fE2j2efNkVTlx4XAhp8ON3CPPnqY6WHjGKikkkkkuiSsj4ZQRkp+RsvwLq1HHsb8FzOkbO5RFJJXZUcipblbe5L1vyL3hMzSj7r8H/txM/NJt12NtRcVwWFShGOj4cmRteomR1bM3J3b+hryrt8yE52UWDK8SlUi11R0rD/BHuXyOM4Wq00dno/Cu5fIuaZ9SjqVTR7ABaKgAAAAAAAAANTNsZ7KhUqfsxbXfwj62Nsq/2hYzdwm4vinOCS6pPefyRxN1Fs7xx3TSObZ9WlJ092TVt69m1e9uncyu5liMRBXVWqv8Ui11sqtutO7d96/BcLW9SL2swqhSUt5XX58yhitUjY3RuivYLPa8a0I1qkpRbSak72ctE/MuVCozmOYVryv2lt2bz1VEoyfvrj2rlIkz47W5HqatxLRHMXHnZdnHzMNbOZza3bRXVt6Lu4yZr4uN0QVRNSvdvsWnmypGCZ0kia2mqueBn7OT3qbVTe5ytpNd2635HOFmtb+0l5nRcrotJqo095OO6uCjJWfjbQ5ti8I6dSUHxhJxfg7FvTVzEr5VTtGwsdUfGpP+J/ifYyb4tvvbZhgbtCjpvPyLTpEuNEhkuOdOcel0z9EZZjVKzXBpc78Vfj4n5rqTS4Hbtisy36NJtp3jBaX/AGLPj3fngRdHZFrFaTL8DzT4I9FkyQAAAAAD87ypJPgZY4ndWtu81517ampiMSpcNHzRnKNm/RLTrKXMyUKhXaOPs7Mm8LUvEONEbJHDO81FcW0l4u31O4wjZJHH9jcvdXH0uajecuxQ4ecnFHYSzgjSbM7UvlIAAsFUAAAAAAAAA8zmkm27JJtvolxZzjaXHOtUUuSd0uiulFerZb9rsb7PCTa4y3YfxNJ+lznGLzP2aVWaahZq/G/PRFLUydqKL+lx8OX8GntHm06NLejHWzSclpd87HO8bm9atK9R73TsXYuCLLtJtFDER3YRl42vfsSbK5XwE6cnGpGUZLRxkt1rvT1TO8MaXJeUGvZkfWiY6TcJRkm0007o3XSMNSBYIZ4u50unJTgpJ6NXXc1dEfXpJPVG1s5/ytL9xHzF0jL6NolGExV3Yq23mD3K8aiWlWK/ijaL9N1k7SpNTVjc2iyl18HO2s6Vqi66aS/yt+h1jezImc5FaObUE2b9NO1kY6WFkb0cI925oSaPYR2o0artodk+zvDtqhB8qak+zT15anMtmMB7bGU07bsXd31WmqTXeju+xOVKEZVLJN2iu5a/VeRw+WkVtROlRaAATmaAAAAAAfmjESduBDYjE2ehLYqt1lf5kBiZXK2NG9N0j3TxF2WTLMUrW5lQhLUnMurWR1kjaIFKztf2W4H9XVrtfHJQj+7Ba+Dk/wDKXoi9mMB7HB0afBqEb/vSW9L1bJQliqVGXkluk2AAdHAAAAAAAAABXNuoXwqX/ch9WUna1RWAfuvj04JI6NtDgZVaDUFecWpxjdLecfu3fC6bRyTaDFZhWUqEsLJb2m6qdVy16Pg+8q5YNys0dLyl7PyQX2aZN7fNaH7NNutLsVNXj/ncDBtjXtjMQpO79rV1439921OibI7L1MtwGJxFZbterFRik03Tjwirr7zlK7t0XQ5rn7Tk2SSfKRbxtTySlHp0IOpXj1NeVZX01Ms4ktkeS77U5L3eS69r7DpyUVbPZbmy17Py/wDzUv3EbGJgeMO7RSPleZmvl2Gj5RopsnMqaU1vap6SXVPRr1K3DFJM2o5vGDV3rxOWnYatUV3FZZLDYqpRlG6jOSi+bje8HrxvFo95lFKN1p1RZtqd2pKFW/x0qcn0vFyg3bp7qKVmGIv7qfF2s/TtLSe5nKdrktX2e5TaKqX/AOJdc+T5PnojtuAoblOMezXverKHsLlVoUI2+FXlz487214HRCzDyZeaVyAAJSAAAAAAA/MuNmuiK7iix4mkkQmMpXK8DZyPgj4lw+z7JXisbSpWvG6nU7IQe9K/fpH/ABIq0KDO5/Yps57LDzxMl71Z7sOvs4N3fjO/8KJepVlLbFs6UADsoAAAAAAAAAAAAAAAFW+0apbBd9SC+b+hwzNotyfQ7V9puJSw9OHOU963ZGLXzkjkWMo3d2Vpv1mvo+MZDZdlrq1VHlxl3dC60cOoxsuFkjQyLA2i5dX6Lh9SbjRIcsnJ0TuSRrW0NPGVtLEo4e6RmKjxIkuTncQuMrNIhauIk3xJLMokZualuCVHm+i7Z/RccvwlSN7KnOE7cVvPfi/NvzRUMgi6mKhzSad/l8i6YbEqWDjTlqrR0fXu5afnppbN5IoVUla+9a/Hm9ddOQXCKzm+V8zsOyeGW5veHXs+hYTRyXD7lGK/PZqbxPFUjPk7YAB0cgAAAAAH5wxODu+Bo1MsL3VyXXgeFkPYVUacpWVLJtm5Vq0KcVrOSj3X4vwV34H6LwODhSpwpwVowioxXRJWRVNhtnFTbrSWvww/9pfTzLkTwXFlPNO3SAAOyAAAAAAAAAAAAAAAAoH2gQ3q8V+zTVuxuUr/AEKPWy9ydkjome4P2lebtzS8opEesnS5FKSe5s08c1GCRA4PAWilbgbiwpM0cu7DI8vOdp48hWq1G3cRmKwzZcKmXX5GlUynsOlE83lDx2AuR/8ARjv+fqX6vk3YaryPsJFwe7yOwGF/U+Vnay0/muhYtlMq3qm9/ev68uJnwuVfq+Gv8vwLTsxlihrbt7fzxPUrZDOXDLFTjZJdD0AWCmAAAAAAAAAVNZUZ6eU9hNrDoy06ViPaSubPVGkoxUVwSsewCQiAAAAAAAAAAAAAAAAAAIuvhLyb6sxSwJK+zHsjjaSbyLWCPX6GSXsz77MbRvImWAMMsv7CadIexG0biAlla6Hj+il0LA6IVAbT3eQtPLloiawlHdiFR1MyR6lRzKVn0AHRwAAAAAAAAAeUegAAAAAAAAAAAAAAAAAAAAAAAAAAAAAAAAAAAAAAAAAAAAAAAAAD/9k="/>
          <p:cNvSpPr>
            <a:spLocks noChangeAspect="1" noChangeArrowheads="1"/>
          </p:cNvSpPr>
          <p:nvPr/>
        </p:nvSpPr>
        <p:spPr bwMode="auto">
          <a:xfrm>
            <a:off x="1524000" y="-890588"/>
            <a:ext cx="245745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504" name="AutoShape 8" descr="data:image/jpeg;base64,/9j/4AAQSkZJRgABAQAAAQABAAD/2wCEAAkGBhISEBUTEhQUFRUWFxQXFRQWFhQUFhUXFhQVFBUUGBQYGyYeFxkjGRUUHy8gIycpLCwsGB4xNTAqNSYrLCkBCQoKDgwOGg8PGiwkHCQwLCwsLSwpLC0sLCwsKSwpLCwsLCwsKSwsLCwpKSwsLCwpLCwsLCwpLCwsLCwpKSksLP/AABEIAMMBAgMBIgACEQEDEQH/xAAcAAEAAgMBAQEAAAAAAAAAAAAABQYDBAcCAQj/xABEEAACAQIDBQUFBAYIBwEAAAAAAQIDEQQFIQYSMUFRYXGBkaETIjKxwQdC0fAUI1JykvEVFlNigqKy4TM0Q2OTwtIk/8QAGgEBAAMBAQEAAAAAAAAAAAAAAAMEBQIBBv/EACwRAAICAQMDAgQHAQAAAAAAAAABAhEDBBIhMUFRImEUcZGhBRMVMoHR8VL/2gAMAwEAAhEDEQA/AOrLNZtvW3clzVzR2hw8sRR3VuucXvRb0fBpx6alWjtF105eSNrA7Rb00kzN/O3Kn3NL4eUfUuxASxklproff0xtWvryNjbSluVlUWiqret/eWkvPR+LKxLG2dyvsd0aMUpxUkXLJcxlGSu+h0nLqt4HEMDmm9OKT5o7JkMvdt0SLWltSaM7WwqmSoANAzQAAAAAAAAAAAAAAAAAAAAAAAAAAAAAAAAAAAAAAD8+5niG7qKk+u6m/kaeQ5k1XXS+vU6pg6sacbWSXRJJGtnGR0K9q0Yr2lO791JOaS+F9ewy4pUby1C/a1x5IbbHGxlRoL7y35PuaSXm16HOsbX1LFm+Lc96T/l0S8Cr1XvM7x+p2yfFHZGie2Pw+/WTfLW3cdy2bpNU23zfyVjl2w2XOystXx+ngdiwlBQhGK5JE2FXJyMvWzt0ZgAWzOAAAAAAAAAAAAAAAAAAAAAAAAAAAAAAAAAAAAAAAOH4naLcVr8CX2Nz/wBpO1yhZthaut4VEuu7K3i7G9sNCarXXC6MyMUluPo8mOLg6Pe2W7QxdaktEpXiuyaU1/qt4FYo1G5ac2da2j2Wo42cpzW7NpJVI6S0Vkn14c0ykf1DxGHq7zSrQT+61CXZdO68rk0ZRp0QwzcJM6N9n2GulpyR0Mp2w85Je9FRvZKK1su96lxJ8P7TJ1DubAAJiAAAAAAAAAAAAAAAAAHidaK4tLxAPYMDxsP2vmfP06HX0ZzuXk9pmwDB+mw6/M8/p8O3yY3R8imbIPNOopK6dz0dHgAAAAAAAAAAABz1ZnBK1keXktONqlJKCk7zUVbV8+zuOfSz20tWX7ZrMo1sO1fgn6amUot8M2ckHj5RJxhFRvczxoxqR7TTULx0lftZlwEmpJM7j1K8lwbWUrdl3FqK57LdqXXB6+ZYaT91dyLmLhUU8vLs9AAmIgAAAAAAAAAAADzOaSu9DXnjVbTzenoVzaDOMTCtuQp3Vrq0ZVNG2uXB6EdTrYxty9jVb5Xg4rwvYqT1FOkmWo6e1ubX1LNjMVfVyaXTgn9WRlbOILgR+FwNec28TGcIpXSbV5u/DRtpdSR36O64qnC37q+fEglOUuXx8yXZGPHX5GlVz5dTzDP13kdU2brznJ0IxlDlvVFGSuuDT+fMzU9j8Vb4Yf8AkX4EKjlfKJ6wrqyShn0eZ7eap8CM/qliv2Yfxr8DJT2ZxSd9xeE4/iGs3h/Q4aw9miZyrMnGdnqnx/EsiZU6GUV1xh6x/EnsuqTS3Zxatwf00LemlJemSZUzKPWLN8HlTR9TLpXPoAAAAAAAAPyRi8VK+t/G6LtsHXqpNfdemvPr4Fkr+xqxtUhGSfYjWq0IYeUd1rcl8N78uMTNll3RpI27bbst9Chpqrd3AzUJK5E4XN048fBMQxz3jlSSKzi2WxxvFMlFXjGCcmlw4/JdWRGU1lOJKYPDJJSfvStxfLsivuru9TQhzyUMl9D1+kt/DCT7XaK9Xf0H6TJfFTl3q0vRO/obAJCOjHRxEZ/C07aPqn0a4p95kMFfBxk97WMlwnHSS7L812O6Mca84aTW8v24L/VDiu9XXcenl11Ns+NmnXzWmlpJPx/OpG1c7XU4ckjtKybdZHiWJXUrWJzyyIDH7R2u5zslyvZ9x7C5vbFcnM5KCuRfZ5jBcZLzMM85pr7yOZy2tp2uoqSuldub1abS48XZ+TMU9q6Ldn7r6JtW8JNk702X2+pX+Kh4f0OmSz6mvvHj+sNPr6FCwWaU6i92Sdjb9vH9peZSnOcHtfUuwUZq10JXOM+36iS+G1l9SPlmFna5CVKz1a13ZPh0vb5HmpNtqxmO5NtmrHGopIt2VZpuy495vz2sjGTi07orGX0G9buy4vkY86h73tI6pPdfd91/TxRLDLKHCZBPFGTsta2th0Z7jtRF8mUuhXjbiblGpHqiws0vJWeNIuNLPIPnbvNmOPvzKvRpGzGbjzsidTfciaSLEsZ2n1Ytdhz7H7ewg2qcXNrm3ux+V36ETPb7FSfu+zj/AIW7fxM0IaLPJXVfMzpfiGCLpO37HWlil19TIsV2nGZbYY53/XeUKf8A8nyntnj/AO184Q/Al/T8nlff+jj9Qx/8v7f2dqjiF+dTLGSfA4pT+0TGRlq6cuzda+TLPs/9pEas1CpFwm+DTvF21tfl3MiyaPLjW5rj2JMWtw5JbU+fc6KDQp5vBxT6pPzBVsuUfn+GfbsrNmzi8e8RhnGGs4TjKPLnZ8exspNfEalh2Vwzm3dXi7dVe2vFFGWNQW43t6k6RY8qpVlFaNdW9ScoVGZsNk69n7rfc39TG6O53lZkblZZdmcQ1JouVBe6u5fI57s7W/Wq50Ki/dXcvkX9O/SZudVI9gAsFcAAAg8/yqU37SGrStKPN24NdStzm1o1Z9GjoBgxOBp1F78U+3n58SOUL5R2pFEdbrbyRVNqtnpVW6lLV2V493Brr3HUa+ylN/DKUe+0l+JH1dlKi+FxfmmIOeN2jmcY5FTOFVMDXhf3OLTad09FONrOzWk5GPEzrVaapKlO+8npvbq3VKMUlwvaVm+L3Udsr5BWXGm33Wl8jTlg5R4wa74tEktQ32I44K7lO2H2TrU05z+9a8WunBerLxHK484R8kfKONlFaWPUs3l2FaTUnbLMU1wiu4xezrySVlfRctbM90px3b219DzndTeqKXVW8V/NDANcyhPhs1I8wTNqhSqVOLduS5Lw4IlI4NODi9bpp249/efKMrq0dX0/3NilNR+OWvSP4/gRURyk2QuBwM1pJJ25249pMUcD2LyI3NM+dCaSScZX16PmvVHiG17t91F6EoUVJwlZZKWG5s1cwxceCsQNTaKU+ZryzHqzt5F2OPy2aeY7Pxbbp2V9d13a8LNNepHf0ROP/Ti+6o16Sh9ScjjVJ2TT8USuF2dxFThTaXWTUfnqWIa/PHiMm/uVpfh+C7cUvsUqeBn/AGc13TpnqOEmlbcd+rlH6I6LQ2FqP45wj3Xk/oSWH2FoLWcpz8or019Sda7VP/CP4PTp2cejk1aU7Rhx7XJ+EUkXXZb7N5uSnWvCPbpN9iX3e9nRsFldKkrU4Rj2pa+fE2j2efNkVTlx4XAhp8ON3CPPnqY6WHjGKikkkkkuiSsj4ZQRkp+RsvwLq1HHsb8FzOkbO5RFJJXZUcipblbe5L1vyL3hMzSj7r8H/txM/NJt12NtRcVwWFShGOj4cmRteomR1bM3J3b+hryrt8yE52UWDK8SlUi11R0rD/BHuXyOM4Wq00dno/Cu5fIuaZ9SjqVTR7ABaKgAAAAAAAAANTNsZ7KhUqfsxbXfwj62Nsq/2hYzdwm4vinOCS6pPefyRxN1Fs7xx3TSObZ9WlJ092TVt69m1e9uncyu5liMRBXVWqv8Ui11sqtutO7d96/BcLW9SL2swqhSUt5XX58yhitUjY3RuivYLPa8a0I1qkpRbSak72ctE/MuVCozmOYVryv2lt2bz1VEoyfvrj2rlIkz47W5HqatxLRHMXHnZdnHzMNbOZza3bRXVt6Lu4yZr4uN0QVRNSvdvsWnmypGCZ0kia2mqueBn7OT3qbVTe5ytpNd2635HOFmtb+0l5nRcrotJqo095OO6uCjJWfjbQ5ti8I6dSUHxhJxfg7FvTVzEr5VTtGwsdUfGpP+J/ifYyb4tvvbZhgbtCjpvPyLTpEuNEhkuOdOcel0z9EZZjVKzXBpc78Vfj4n5rqTS4Hbtisy36NJtp3jBaX/AGLPj3fngRdHZFrFaTL8DzT4I9FkyQAAAAAD87ypJPgZY4ndWtu81517ampiMSpcNHzRnKNm/RLTrKXMyUKhXaOPs7Mm8LUvEONEbJHDO81FcW0l4u31O4wjZJHH9jcvdXH0uajecuxQ4ecnFHYSzgjSbM7UvlIAAsFUAAAAAAAAA8zmkm27JJtvolxZzjaXHOtUUuSd0uiulFerZb9rsb7PCTa4y3YfxNJ+lznGLzP2aVWaahZq/G/PRFLUydqKL+lx8OX8GntHm06NLejHWzSclpd87HO8bm9atK9R73TsXYuCLLtJtFDER3YRl42vfsSbK5XwE6cnGpGUZLRxkt1rvT1TO8MaXJeUGvZkfWiY6TcJRkm0007o3XSMNSBYIZ4u50unJTgpJ6NXXc1dEfXpJPVG1s5/ytL9xHzF0jL6NolGExV3Yq23mD3K8aiWlWK/ijaL9N1k7SpNTVjc2iyl18HO2s6Vqi66aS/yt+h1jezImc5FaObUE2b9NO1kY6WFkb0cI925oSaPYR2o0artodk+zvDtqhB8qak+zT15anMtmMB7bGU07bsXd31WmqTXeju+xOVKEZVLJN2iu5a/VeRw+WkVtROlRaAATmaAAAAAAfmjESduBDYjE2ehLYqt1lf5kBiZXK2NG9N0j3TxF2WTLMUrW5lQhLUnMurWR1kjaIFKztf2W4H9XVrtfHJQj+7Ba+Dk/wDKXoi9mMB7HB0afBqEb/vSW9L1bJQliqVGXkluk2AAdHAAAAAAAAABXNuoXwqX/ch9WUna1RWAfuvj04JI6NtDgZVaDUFecWpxjdLecfu3fC6bRyTaDFZhWUqEsLJb2m6qdVy16Pg+8q5YNys0dLyl7PyQX2aZN7fNaH7NNutLsVNXj/ncDBtjXtjMQpO79rV1439921OibI7L1MtwGJxFZbterFRik03Tjwirr7zlK7t0XQ5rn7Tk2SSfKRbxtTySlHp0IOpXj1NeVZX01Ms4ktkeS77U5L3eS69r7DpyUVbPZbmy17Py/wDzUv3EbGJgeMO7RSPleZmvl2Gj5RopsnMqaU1vap6SXVPRr1K3DFJM2o5vGDV3rxOWnYatUV3FZZLDYqpRlG6jOSi+bje8HrxvFo95lFKN1p1RZtqd2pKFW/x0qcn0vFyg3bp7qKVmGIv7qfF2s/TtLSe5nKdrktX2e5TaKqX/AOJdc+T5PnojtuAoblOMezXverKHsLlVoUI2+FXlz487214HRCzDyZeaVyAAJSAAAAAAA/MuNmuiK7iix4mkkQmMpXK8DZyPgj4lw+z7JXisbSpWvG6nU7IQe9K/fpH/ABIq0KDO5/Yps57LDzxMl71Z7sOvs4N3fjO/8KJepVlLbFs6UADsoAAAAAAAAAAAAAAAFW+0apbBd9SC+b+hwzNotyfQ7V9puJSw9OHOU963ZGLXzkjkWMo3d2Vpv1mvo+MZDZdlrq1VHlxl3dC60cOoxsuFkjQyLA2i5dX6Lh9SbjRIcsnJ0TuSRrW0NPGVtLEo4e6RmKjxIkuTncQuMrNIhauIk3xJLMokZualuCVHm+i7Z/RccvwlSN7KnOE7cVvPfi/NvzRUMgi6mKhzSad/l8i6YbEqWDjTlqrR0fXu5afnppbN5IoVUla+9a/Hm9ddOQXCKzm+V8zsOyeGW5veHXs+hYTRyXD7lGK/PZqbxPFUjPk7YAB0cgAAAAAH5wxODu+Bo1MsL3VyXXgeFkPYVUacpWVLJtm5Vq0KcVrOSj3X4vwV34H6LwODhSpwpwVowioxXRJWRVNhtnFTbrSWvww/9pfTzLkTwXFlPNO3SAAOyAAAAAAAAAAAAAAAAoH2gQ3q8V+zTVuxuUr/AEKPWy9ydkjome4P2lebtzS8opEesnS5FKSe5s08c1GCRA4PAWilbgbiwpM0cu7DI8vOdp48hWq1G3cRmKwzZcKmXX5GlUynsOlE83lDx2AuR/8ARjv+fqX6vk3YaryPsJFwe7yOwGF/U+Vnay0/muhYtlMq3qm9/ev68uJnwuVfq+Gv8vwLTsxlihrbt7fzxPUrZDOXDLFTjZJdD0AWCmAAAAAAAAAVNZUZ6eU9hNrDoy06ViPaSubPVGkoxUVwSsewCQiAAAAAAAAAAAAAAAAAAIuvhLyb6sxSwJK+zHsjjaSbyLWCPX6GSXsz77MbRvImWAMMsv7CadIexG0biAlla6Hj+il0LA6IVAbT3eQtPLloiawlHdiFR1MyR6lRzKVn0AHRwAAAAAAAAAeUegAAAAAAAAAAAAAAAAAAAAAAAAAAAAAAAAAAAAAAAAAAAAAAAAAD/9k="/>
          <p:cNvSpPr>
            <a:spLocks noChangeAspect="1" noChangeArrowheads="1"/>
          </p:cNvSpPr>
          <p:nvPr/>
        </p:nvSpPr>
        <p:spPr bwMode="auto">
          <a:xfrm>
            <a:off x="1524000" y="-890588"/>
            <a:ext cx="245745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6506" name="Picture 10" descr="http://diaped.co.uk/wp-content/uploads/2013/03/monofila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321" y="3752769"/>
            <a:ext cx="2980953" cy="2253320"/>
          </a:xfrm>
          <a:prstGeom prst="rect">
            <a:avLst/>
          </a:prstGeom>
          <a:noFill/>
        </p:spPr>
      </p:pic>
      <p:pic>
        <p:nvPicPr>
          <p:cNvPr id="106508" name="Picture 12" descr="http://t0.gstatic.com/images?q=tbn:ANd9GcQTGVO2XzN4D-oUnb1bJyYCYqW0xOqGYeEBDDyk57jX3piSXOgbJ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1143" y="4022179"/>
            <a:ext cx="3096344" cy="2386767"/>
          </a:xfrm>
          <a:prstGeom prst="rect">
            <a:avLst/>
          </a:prstGeom>
          <a:noFill/>
        </p:spPr>
      </p:pic>
      <p:pic>
        <p:nvPicPr>
          <p:cNvPr id="106510" name="Picture 14" descr="http://t2.gstatic.com/images?q=tbn:ANd9GcRkOYtSHQTZS5e8j9a0m7j1_CxSXAjXmGx4QZvTydbfMrd-JN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9024" y="1066428"/>
            <a:ext cx="1143000" cy="1714500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B3B142-19CD-A954-D99B-AC81EBA51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58" y="4022179"/>
            <a:ext cx="3014823" cy="1714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E64E46-3168-70AD-11D2-60E8CB82CA50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57EA93-1B6E-531F-7748-AE717BF2F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38200" y="-1526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BE">
                <a:solidFill>
                  <a:srgbClr val="FF0000"/>
                </a:solidFill>
              </a:rPr>
              <a:t>Physiopathologie – Fibres nerveuses</a:t>
            </a:r>
            <a:endParaRPr lang="fr-FR">
              <a:solidFill>
                <a:srgbClr val="FF0000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7161208"/>
              </p:ext>
            </p:extLst>
          </p:nvPr>
        </p:nvGraphicFramePr>
        <p:xfrm>
          <a:off x="2256278" y="1253129"/>
          <a:ext cx="8147248" cy="502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2700">
                <a:tc>
                  <a:txBody>
                    <a:bodyPr/>
                    <a:lstStyle/>
                    <a:p>
                      <a:r>
                        <a:rPr lang="fr-BE">
                          <a:solidFill>
                            <a:srgbClr val="FFC000"/>
                          </a:solidFill>
                        </a:rPr>
                        <a:t>Fibre</a:t>
                      </a:r>
                      <a:r>
                        <a:rPr lang="fr-BE" baseline="0">
                          <a:solidFill>
                            <a:srgbClr val="FFC000"/>
                          </a:solidFill>
                        </a:rPr>
                        <a:t> Nerveuse</a:t>
                      </a:r>
                      <a:endParaRPr lang="fr-FR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>
                          <a:solidFill>
                            <a:srgbClr val="FFC000"/>
                          </a:solidFill>
                        </a:rPr>
                        <a:t>stimulus</a:t>
                      </a:r>
                      <a:endParaRPr lang="fr-FR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>
                          <a:solidFill>
                            <a:srgbClr val="FFC000"/>
                          </a:solidFill>
                        </a:rPr>
                        <a:t>clinique</a:t>
                      </a:r>
                      <a:endParaRPr lang="fr-FR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>
                          <a:solidFill>
                            <a:srgbClr val="FFC000"/>
                          </a:solidFill>
                        </a:rPr>
                        <a:t>examen</a:t>
                      </a:r>
                      <a:endParaRPr lang="fr-FR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212">
                <a:tc>
                  <a:txBody>
                    <a:bodyPr/>
                    <a:lstStyle/>
                    <a:p>
                      <a:r>
                        <a:rPr lang="fr-BE">
                          <a:solidFill>
                            <a:srgbClr val="FF0000"/>
                          </a:solidFill>
                        </a:rPr>
                        <a:t>A delta, petites</a:t>
                      </a:r>
                      <a:r>
                        <a:rPr lang="fr-BE"/>
                        <a:t>, myélinisées</a:t>
                      </a:r>
                    </a:p>
                    <a:p>
                      <a:endParaRPr lang="fr-BE"/>
                    </a:p>
                    <a:p>
                      <a:r>
                        <a:rPr lang="fr-BE"/>
                        <a:t>Nb: fibres système nerveux sympathique et PS = A delta aussi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Froid, piqûre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Froid/chaud douloureux</a:t>
                      </a:r>
                    </a:p>
                    <a:p>
                      <a:r>
                        <a:rPr lang="fr-BE"/>
                        <a:t>Piqûre</a:t>
                      </a:r>
                    </a:p>
                    <a:p>
                      <a:endParaRPr lang="fr-BE"/>
                    </a:p>
                    <a:p>
                      <a:r>
                        <a:rPr lang="fr-BE"/>
                        <a:t>NAC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Clinique, EMG</a:t>
                      </a:r>
                      <a:r>
                        <a:rPr lang="fr-BE" baseline="0"/>
                        <a:t> </a:t>
                      </a:r>
                      <a:r>
                        <a:rPr lang="fr-BE" baseline="0" err="1"/>
                        <a:t>nl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700">
                <a:tc>
                  <a:txBody>
                    <a:bodyPr/>
                    <a:lstStyle/>
                    <a:p>
                      <a:r>
                        <a:rPr lang="fr-BE">
                          <a:solidFill>
                            <a:srgbClr val="FF0000"/>
                          </a:solidFill>
                        </a:rPr>
                        <a:t>C, petites</a:t>
                      </a:r>
                      <a:r>
                        <a:rPr lang="fr-BE"/>
                        <a:t>, non myélinisées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Chaleur, douleur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Froid/chaud, piqûre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Clinique, EMG </a:t>
                      </a:r>
                      <a:r>
                        <a:rPr lang="fr-BE" err="1"/>
                        <a:t>nl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700">
                <a:tc>
                  <a:txBody>
                    <a:bodyPr/>
                    <a:lstStyle/>
                    <a:p>
                      <a:r>
                        <a:rPr lang="fr-BE">
                          <a:solidFill>
                            <a:srgbClr val="FF0000"/>
                          </a:solidFill>
                        </a:rPr>
                        <a:t>Grosses fibres</a:t>
                      </a:r>
                      <a:r>
                        <a:rPr lang="fr-BE"/>
                        <a:t> myélinisées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Sensibilité tact</a:t>
                      </a:r>
                    </a:p>
                    <a:p>
                      <a:r>
                        <a:rPr lang="fr-BE"/>
                        <a:t>proprioception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/>
                        <a:t>Tact, vibration, frottement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err="1"/>
                        <a:t>Monofilament</a:t>
                      </a:r>
                      <a:endParaRPr lang="fr-BE"/>
                    </a:p>
                    <a:p>
                      <a:r>
                        <a:rPr lang="fr-BE"/>
                        <a:t>Diapason</a:t>
                      </a:r>
                    </a:p>
                    <a:p>
                      <a:r>
                        <a:rPr lang="fr-BE"/>
                        <a:t>EMG pathologique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54B6B0F-B552-738C-C4CE-2385A13E7A01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9DE3A7-F0C0-CDC4-56F0-B0FD499C1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42129-584D-0463-8C48-7E8705511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19A0C4-A7AC-B6DF-2B75-946B863C96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297095"/>
            <a:ext cx="11734800" cy="1325563"/>
          </a:xfrm>
        </p:spPr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</a:rPr>
              <a:t>Quel est le rôle de l’électrophysiologie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1F9D3A-05DA-9274-ED3B-6B6BA169DEDE}"/>
              </a:ext>
            </a:extLst>
          </p:cNvPr>
          <p:cNvSpPr txBox="1"/>
          <p:nvPr/>
        </p:nvSpPr>
        <p:spPr>
          <a:xfrm>
            <a:off x="10653485" y="6504438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09ACF3-C1EC-974C-F87C-FF6E93CC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4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36D45C-5DC4-3DDB-98A3-580EA6807AEB}"/>
              </a:ext>
            </a:extLst>
          </p:cNvPr>
          <p:cNvSpPr txBox="1"/>
          <p:nvPr/>
        </p:nvSpPr>
        <p:spPr>
          <a:xfrm>
            <a:off x="205992" y="0"/>
            <a:ext cx="9957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noProof="0" dirty="0"/>
              <a:t>1.1. PNP axonale sensitive LD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083AF8-2DA3-0831-C60C-4E87D7BCE435}"/>
              </a:ext>
            </a:extLst>
          </p:cNvPr>
          <p:cNvSpPr txBox="1"/>
          <p:nvPr/>
        </p:nvSpPr>
        <p:spPr>
          <a:xfrm>
            <a:off x="205992" y="1439106"/>
            <a:ext cx="1198600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ENMG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H S1 : réduction du </a:t>
            </a:r>
            <a:r>
              <a:rPr lang="fr-FR" sz="2200" noProof="0" dirty="0" err="1"/>
              <a:t>Hmax</a:t>
            </a:r>
            <a:r>
              <a:rPr lang="fr-FR" sz="2200" noProof="0" dirty="0"/>
              <a:t>/</a:t>
            </a:r>
            <a:r>
              <a:rPr lang="fr-FR" sz="2200" noProof="0" dirty="0" err="1"/>
              <a:t>Mmax</a:t>
            </a:r>
            <a:r>
              <a:rPr lang="fr-FR" sz="2200" noProof="0" dirty="0"/>
              <a:t>, réduction modérée de l’index H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Sensitives : réduction d’amplitude LD, rapports sural/radial, plantaire/sural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Motrices : réduction tardive des amplitudes distales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Si composante démyélinisante : IR ? Alcool ? Comorbidité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63884B-A4BA-FC45-90B8-BB881CAD44A4}"/>
              </a:ext>
            </a:extLst>
          </p:cNvPr>
          <p:cNvSpPr txBox="1"/>
          <p:nvPr/>
        </p:nvSpPr>
        <p:spPr>
          <a:xfrm>
            <a:off x="205992" y="3483489"/>
            <a:ext cx="10973637" cy="17851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200" b="1" noProof="0" dirty="0">
                <a:solidFill>
                  <a:schemeClr val="bg1"/>
                </a:solidFill>
              </a:rPr>
              <a:t>Électroneuromyographie (ENMG) = prolongement de l’examen clinique</a:t>
            </a:r>
            <a:br>
              <a:rPr lang="fr-FR" sz="2200" b="1" noProof="0" dirty="0">
                <a:solidFill>
                  <a:schemeClr val="bg1"/>
                </a:solidFill>
              </a:rPr>
            </a:br>
            <a:r>
              <a:rPr lang="fr-FR" sz="2200" b="1" noProof="0" dirty="0">
                <a:solidFill>
                  <a:schemeClr val="bg1"/>
                </a:solidFill>
              </a:rPr>
              <a:t>- Réflexologie</a:t>
            </a:r>
          </a:p>
          <a:p>
            <a:r>
              <a:rPr lang="fr-FR" sz="2200" b="1" noProof="0" dirty="0">
                <a:solidFill>
                  <a:schemeClr val="bg1"/>
                </a:solidFill>
              </a:rPr>
              <a:t>- Potentiels de nerf : sural, plantaire, fibulaire superficiel, radial</a:t>
            </a:r>
          </a:p>
          <a:p>
            <a:r>
              <a:rPr lang="fr-FR" sz="2200" b="1" noProof="0" dirty="0">
                <a:solidFill>
                  <a:schemeClr val="bg1"/>
                </a:solidFill>
              </a:rPr>
              <a:t>- Potentiels de muscle : CEO/péronier, AH/tibial, thénar/médian, 	hypothénar/ulnaire</a:t>
            </a:r>
            <a:br>
              <a:rPr lang="fr-FR" sz="2200" b="1" noProof="0" dirty="0">
                <a:solidFill>
                  <a:schemeClr val="bg1"/>
                </a:solidFill>
              </a:rPr>
            </a:br>
            <a:r>
              <a:rPr lang="fr-FR" sz="2200" b="1" noProof="0" dirty="0">
                <a:solidFill>
                  <a:schemeClr val="bg1"/>
                </a:solidFill>
              </a:rPr>
              <a:t>- </a:t>
            </a:r>
            <a:r>
              <a:rPr lang="fr-FR" sz="2200" b="1" cap="all" noProof="0" dirty="0">
                <a:solidFill>
                  <a:schemeClr val="bg1"/>
                </a:solidFill>
              </a:rPr>
              <a:t>é</a:t>
            </a:r>
            <a:r>
              <a:rPr lang="fr-FR" sz="2200" b="1" noProof="0" dirty="0">
                <a:solidFill>
                  <a:schemeClr val="bg1"/>
                </a:solidFill>
              </a:rPr>
              <a:t>lectromyographie : muscles tibial </a:t>
            </a:r>
            <a:r>
              <a:rPr lang="fr-FR" sz="2200" b="1" noProof="0" dirty="0" err="1">
                <a:solidFill>
                  <a:schemeClr val="bg1"/>
                </a:solidFill>
              </a:rPr>
              <a:t>ant.</a:t>
            </a:r>
            <a:r>
              <a:rPr lang="fr-FR" sz="2200" b="1" noProof="0" dirty="0">
                <a:solidFill>
                  <a:schemeClr val="bg1"/>
                </a:solidFill>
              </a:rPr>
              <a:t>, quadriceps, Ier IO, </a:t>
            </a:r>
            <a:r>
              <a:rPr lang="fr-FR" sz="2200" b="1" dirty="0">
                <a:solidFill>
                  <a:schemeClr val="bg1"/>
                </a:solidFill>
              </a:rPr>
              <a:t>court </a:t>
            </a:r>
            <a:r>
              <a:rPr lang="fr-FR" sz="2200" b="1" noProof="0" dirty="0" err="1">
                <a:solidFill>
                  <a:schemeClr val="bg1"/>
                </a:solidFill>
              </a:rPr>
              <a:t>abd</a:t>
            </a:r>
            <a:r>
              <a:rPr lang="fr-FR" sz="2200" b="1" noProof="0" dirty="0">
                <a:solidFill>
                  <a:schemeClr val="bg1"/>
                </a:solidFill>
              </a:rPr>
              <a:t> 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E727B6-963F-C2EA-E38B-5D975B14F2F2}"/>
              </a:ext>
            </a:extLst>
          </p:cNvPr>
          <p:cNvSpPr txBox="1"/>
          <p:nvPr/>
        </p:nvSpPr>
        <p:spPr>
          <a:xfrm>
            <a:off x="11812887" y="6408242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3520A7-2FA1-6190-D420-285FD7E70C5C}"/>
              </a:ext>
            </a:extLst>
          </p:cNvPr>
          <p:cNvSpPr txBox="1"/>
          <p:nvPr/>
        </p:nvSpPr>
        <p:spPr>
          <a:xfrm>
            <a:off x="1271292" y="6181811"/>
            <a:ext cx="9679737" cy="5572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fr-BE" sz="1400">
                <a:latin typeface="Amazon Ember"/>
              </a:rPr>
              <a:t>P Bouche, JM Léger, JM Vallat. Neuropathies périphériques: Polyneuropathies et </a:t>
            </a:r>
            <a:r>
              <a:rPr lang="fr-BE" sz="1400" err="1">
                <a:latin typeface="Amazon Ember"/>
              </a:rPr>
              <a:t>mononeuropathies</a:t>
            </a:r>
            <a:r>
              <a:rPr lang="fr-BE" sz="1400">
                <a:latin typeface="Amazon Ember"/>
              </a:rPr>
              <a:t> multiples, Volume 1. 2004 </a:t>
            </a:r>
            <a:r>
              <a:rPr lang="fr-BE" sz="1400" err="1">
                <a:latin typeface="Amazon Ember"/>
              </a:rPr>
              <a:t>Doin</a:t>
            </a:r>
            <a:r>
              <a:rPr lang="fr-BE" sz="1400">
                <a:latin typeface="Amazon Ember"/>
              </a:rPr>
              <a:t> Editions: pp 402</a:t>
            </a:r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0CD7BF9D-CDAF-E4F5-7665-8116FCF5D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6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9D0BF-92FA-99FB-34F5-2FDE44AD3C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8787" y="108145"/>
            <a:ext cx="4602163" cy="1325563"/>
          </a:xfrm>
        </p:spPr>
        <p:txBody>
          <a:bodyPr>
            <a:normAutofit/>
          </a:bodyPr>
          <a:lstStyle/>
          <a:p>
            <a:r>
              <a:rPr lang="fr-FR"/>
              <a:t>Réflexe 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BB5625-EC4A-DD7F-407A-6F6AB7CAA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3" y="1433708"/>
            <a:ext cx="5626100" cy="4191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5DF807-F99A-7D2F-ACC0-11370CB7D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676" y="108144"/>
            <a:ext cx="5095728" cy="67498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3574655-9160-71BA-2C4A-3D5ED2281833}"/>
              </a:ext>
            </a:extLst>
          </p:cNvPr>
          <p:cNvSpPr txBox="1"/>
          <p:nvPr/>
        </p:nvSpPr>
        <p:spPr>
          <a:xfrm>
            <a:off x="11838496" y="6092104"/>
            <a:ext cx="458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729C66-0B9F-A213-F838-22F1AB4D1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592BDC-26D9-D4D9-FFF8-5BCF5CA9993D}"/>
              </a:ext>
            </a:extLst>
          </p:cNvPr>
          <p:cNvSpPr txBox="1"/>
          <p:nvPr/>
        </p:nvSpPr>
        <p:spPr>
          <a:xfrm>
            <a:off x="1227819" y="5888187"/>
            <a:ext cx="4372221" cy="7745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fr-BE" sz="1400">
                <a:latin typeface="Amazon Ember"/>
              </a:rPr>
              <a:t>P Bouche, JM Léger, JM Vallat. Neuropathies périphériques: Polyneuropathies et </a:t>
            </a:r>
            <a:r>
              <a:rPr lang="fr-BE" sz="1400" err="1">
                <a:latin typeface="Amazon Ember"/>
              </a:rPr>
              <a:t>mononeuropathies</a:t>
            </a:r>
            <a:r>
              <a:rPr lang="fr-BE" sz="1400">
                <a:latin typeface="Amazon Ember"/>
              </a:rPr>
              <a:t> multiples, Volume 1. 2004 </a:t>
            </a:r>
            <a:r>
              <a:rPr lang="fr-BE" sz="1400" err="1">
                <a:latin typeface="Amazon Ember"/>
              </a:rPr>
              <a:t>Doin</a:t>
            </a:r>
            <a:r>
              <a:rPr lang="fr-BE" sz="1400">
                <a:latin typeface="Amazon Ember"/>
              </a:rPr>
              <a:t> Editions: pp 402</a:t>
            </a:r>
          </a:p>
        </p:txBody>
      </p:sp>
    </p:spTree>
    <p:extLst>
      <p:ext uri="{BB962C8B-B14F-4D97-AF65-F5344CB8AC3E}">
        <p14:creationId xmlns:p14="http://schemas.microsoft.com/office/powerpoint/2010/main" val="3828315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04B5-01C2-44FA-52DA-AE76F440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97F1D-2FFD-93BC-87DF-766CB67320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288" y="118985"/>
            <a:ext cx="5670550" cy="1325563"/>
          </a:xfrm>
        </p:spPr>
        <p:txBody>
          <a:bodyPr>
            <a:normAutofit/>
          </a:bodyPr>
          <a:lstStyle/>
          <a:p>
            <a:r>
              <a:rPr lang="fr-FR"/>
              <a:t>Nerf plantaire « médial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E1E3E5-FE49-09B2-AA69-C8E40199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6" y="1546442"/>
            <a:ext cx="5446274" cy="4190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C3DA1F-03BA-9D79-C027-D61DD704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00" y="118984"/>
            <a:ext cx="5172891" cy="67390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1CDC1C3-0D66-34E8-0FC9-1270FE036BC3}"/>
              </a:ext>
            </a:extLst>
          </p:cNvPr>
          <p:cNvSpPr txBox="1"/>
          <p:nvPr/>
        </p:nvSpPr>
        <p:spPr>
          <a:xfrm>
            <a:off x="11811000" y="6413501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D89CFA-BDBA-A033-DAFC-08B35FE1A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668384A-00AF-330C-7EC0-1E8A57107C0E}"/>
              </a:ext>
            </a:extLst>
          </p:cNvPr>
          <p:cNvSpPr txBox="1"/>
          <p:nvPr/>
        </p:nvSpPr>
        <p:spPr>
          <a:xfrm>
            <a:off x="1009117" y="5964508"/>
            <a:ext cx="4411969" cy="7745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fr-BE" sz="1400">
                <a:latin typeface="Amazon Ember"/>
              </a:rPr>
              <a:t>P Bouche, JM Léger, JM Vallat. Neuropathies périphériques: Polyneuropathies et </a:t>
            </a:r>
            <a:r>
              <a:rPr lang="fr-BE" sz="1400" err="1">
                <a:latin typeface="Amazon Ember"/>
              </a:rPr>
              <a:t>mononeuropathies</a:t>
            </a:r>
            <a:r>
              <a:rPr lang="fr-BE" sz="1400">
                <a:latin typeface="Amazon Ember"/>
              </a:rPr>
              <a:t> multiples, Volume 1. 2004 </a:t>
            </a:r>
            <a:r>
              <a:rPr lang="fr-BE" sz="1400" err="1">
                <a:latin typeface="Amazon Ember"/>
              </a:rPr>
              <a:t>Doin</a:t>
            </a:r>
            <a:r>
              <a:rPr lang="fr-BE" sz="1400">
                <a:latin typeface="Amazon Ember"/>
              </a:rPr>
              <a:t> Editions: pp 402</a:t>
            </a:r>
          </a:p>
        </p:txBody>
      </p:sp>
    </p:spTree>
    <p:extLst>
      <p:ext uri="{BB962C8B-B14F-4D97-AF65-F5344CB8AC3E}">
        <p14:creationId xmlns:p14="http://schemas.microsoft.com/office/powerpoint/2010/main" val="3723391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4F91-110D-E3C6-04AD-936E4C55E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BDA35A-BE38-A23F-C219-7DDF7C5AF0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91200" y="-20792"/>
            <a:ext cx="5670550" cy="1325562"/>
          </a:xfrm>
        </p:spPr>
        <p:txBody>
          <a:bodyPr>
            <a:normAutofit/>
          </a:bodyPr>
          <a:lstStyle/>
          <a:p>
            <a:r>
              <a:rPr lang="fr-FR"/>
              <a:t>Nerf fibulaire moteur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5E1DC8-92DF-AA1B-27A0-52B5386EA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66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548156-E301-4351-73B6-F2FE60AF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265" y="1097942"/>
            <a:ext cx="5670550" cy="2921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1224F0-6901-EA95-A02C-B4109F6F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00" y="4057042"/>
            <a:ext cx="5670550" cy="20841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4907E4-B6E1-640C-70EA-6E994CC9BF06}"/>
              </a:ext>
            </a:extLst>
          </p:cNvPr>
          <p:cNvSpPr txBox="1"/>
          <p:nvPr/>
        </p:nvSpPr>
        <p:spPr>
          <a:xfrm>
            <a:off x="11727490" y="6413500"/>
            <a:ext cx="464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D01F0E-05C9-508C-0DF3-46B6033AAF0B}"/>
              </a:ext>
            </a:extLst>
          </p:cNvPr>
          <p:cNvSpPr txBox="1"/>
          <p:nvPr/>
        </p:nvSpPr>
        <p:spPr>
          <a:xfrm>
            <a:off x="4169228" y="6209628"/>
            <a:ext cx="6063343" cy="543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fr-BE" sz="1400">
                <a:latin typeface="Amazon Ember"/>
              </a:rPr>
              <a:t>P Bouche, JM Léger, JM Vallat. Neuropathies périphériques: Polyneuropathies et </a:t>
            </a:r>
            <a:r>
              <a:rPr lang="fr-BE" sz="1400" err="1">
                <a:latin typeface="Amazon Ember"/>
              </a:rPr>
              <a:t>mononeuropathies</a:t>
            </a:r>
            <a:r>
              <a:rPr lang="fr-BE" sz="1400">
                <a:latin typeface="Amazon Ember"/>
              </a:rPr>
              <a:t> multiples, Volume 1. 2004 </a:t>
            </a:r>
            <a:r>
              <a:rPr lang="fr-BE" sz="1400" err="1">
                <a:latin typeface="Amazon Ember"/>
              </a:rPr>
              <a:t>Doin</a:t>
            </a:r>
            <a:r>
              <a:rPr lang="fr-BE" sz="1400">
                <a:latin typeface="Amazon Ember"/>
              </a:rPr>
              <a:t> Editions: pp 402</a:t>
            </a:r>
          </a:p>
        </p:txBody>
      </p:sp>
    </p:spTree>
    <p:extLst>
      <p:ext uri="{BB962C8B-B14F-4D97-AF65-F5344CB8AC3E}">
        <p14:creationId xmlns:p14="http://schemas.microsoft.com/office/powerpoint/2010/main" val="3723854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2083AF8-2DA3-0831-C60C-4E87D7BCE435}"/>
              </a:ext>
            </a:extLst>
          </p:cNvPr>
          <p:cNvSpPr txBox="1"/>
          <p:nvPr/>
        </p:nvSpPr>
        <p:spPr>
          <a:xfrm>
            <a:off x="205992" y="1874535"/>
            <a:ext cx="1138704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Petites fibres (</a:t>
            </a:r>
            <a:r>
              <a:rPr lang="fr-FR" sz="2200" noProof="0" dirty="0" err="1"/>
              <a:t>Aδ</a:t>
            </a:r>
            <a:r>
              <a:rPr lang="fr-FR" sz="2200" noProof="0" dirty="0"/>
              <a:t> et C ) “véhiculent” le chaud, le froid et la douleur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Atteinte des petites fibres =&gt; pieds brûlants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ENMG normal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noProof="0" dirty="0"/>
              <a:t>QST/</a:t>
            </a:r>
            <a:r>
              <a:rPr lang="fr-FR" sz="2200" noProof="0" dirty="0" err="1"/>
              <a:t>thermotest</a:t>
            </a:r>
            <a:endParaRPr lang="fr-FR" sz="2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noProof="0" dirty="0"/>
              <a:t>Biopsie cutanée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  <a:p>
            <a:pPr marL="514350" indent="-5143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36D45C-5DC4-3DDB-98A3-580EA6807AEB}"/>
              </a:ext>
            </a:extLst>
          </p:cNvPr>
          <p:cNvSpPr txBox="1"/>
          <p:nvPr/>
        </p:nvSpPr>
        <p:spPr>
          <a:xfrm>
            <a:off x="205993" y="0"/>
            <a:ext cx="1047697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000" noProof="0" dirty="0"/>
              <a:t>1.2. neuropathies restreintes </a:t>
            </a:r>
            <a:br>
              <a:rPr lang="fr-FR" sz="6000" noProof="0" dirty="0"/>
            </a:br>
            <a:r>
              <a:rPr lang="fr-FR" sz="6000" noProof="0" dirty="0"/>
              <a:t>aux &lt; f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63884B-A4BA-FC45-90B8-BB881CAD44A4}"/>
              </a:ext>
            </a:extLst>
          </p:cNvPr>
          <p:cNvSpPr txBox="1"/>
          <p:nvPr/>
        </p:nvSpPr>
        <p:spPr>
          <a:xfrm>
            <a:off x="205992" y="4802067"/>
            <a:ext cx="11191351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b="1" noProof="0" dirty="0">
                <a:solidFill>
                  <a:schemeClr val="bg1"/>
                </a:solidFill>
              </a:rPr>
              <a:t>PE avec stimulation laser (fibres </a:t>
            </a:r>
            <a:r>
              <a:rPr lang="fr-FR" sz="2200" b="1" noProof="0" dirty="0" err="1">
                <a:solidFill>
                  <a:schemeClr val="bg1"/>
                </a:solidFill>
              </a:rPr>
              <a:t>Aδ</a:t>
            </a:r>
            <a:r>
              <a:rPr lang="fr-FR" sz="2200" b="1" noProof="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b="1" noProof="0" dirty="0">
                <a:solidFill>
                  <a:schemeClr val="bg1"/>
                </a:solidFill>
              </a:rPr>
              <a:t>Réflexe cutané sympathique (fibres C, dont les fibres post-ganglionnaires du SNA)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b="1" noProof="0" dirty="0" err="1">
                <a:solidFill>
                  <a:schemeClr val="bg1"/>
                </a:solidFill>
              </a:rPr>
              <a:t>Sudoscan</a:t>
            </a:r>
            <a:r>
              <a:rPr lang="fr-FR" sz="2200" b="1" noProof="0" dirty="0">
                <a:solidFill>
                  <a:schemeClr val="bg1"/>
                </a:solidFill>
              </a:rPr>
              <a:t> (fibres C, dont les fibres post-ganglionnaires du SNA)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39A9764-9B19-2AE2-9AAB-082530728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33" y="2533526"/>
            <a:ext cx="5888910" cy="22598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153BAF-903A-1C5C-AC7E-CC085F75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16" y="2685928"/>
            <a:ext cx="2430334" cy="21107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E47D6A5-B3A7-4627-DF66-939D1ACE7A73}"/>
              </a:ext>
            </a:extLst>
          </p:cNvPr>
          <p:cNvSpPr txBox="1"/>
          <p:nvPr/>
        </p:nvSpPr>
        <p:spPr>
          <a:xfrm>
            <a:off x="11789228" y="6413501"/>
            <a:ext cx="402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3EA57B-942A-A4D7-BBC6-F12974005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C801A78-6EA0-8207-EB65-505451B6D2A6}"/>
              </a:ext>
            </a:extLst>
          </p:cNvPr>
          <p:cNvSpPr txBox="1"/>
          <p:nvPr/>
        </p:nvSpPr>
        <p:spPr>
          <a:xfrm>
            <a:off x="1782913" y="6215795"/>
            <a:ext cx="86261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Lefaucheur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JP, Wahab A, Planté-</a:t>
            </a:r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Bordeneuve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V, et al. </a:t>
            </a:r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Diagnosis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of </a:t>
            </a:r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small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</a:t>
            </a:r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fiber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</a:t>
            </a:r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neuropathy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: A comparative </a:t>
            </a:r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study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of five </a:t>
            </a:r>
            <a:r>
              <a:rPr lang="fr-BE" sz="1400" b="0" i="0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neurophysiological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tests. </a:t>
            </a:r>
            <a:r>
              <a:rPr lang="fr-BE" sz="1400" b="0" i="1" u="none" strike="noStrike" err="1">
                <a:solidFill>
                  <a:srgbClr val="212121"/>
                </a:solidFill>
                <a:effectLst/>
                <a:latin typeface="Helvetica" pitchFamily="2" charset="0"/>
              </a:rPr>
              <a:t>Neurophysiol</a:t>
            </a:r>
            <a:r>
              <a:rPr lang="fr-BE" sz="1400" b="0" i="1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 Clin</a:t>
            </a:r>
            <a:r>
              <a:rPr lang="fr-BE" sz="1400" b="0" i="0" u="none" strike="noStrike">
                <a:solidFill>
                  <a:srgbClr val="212121"/>
                </a:solidFill>
                <a:effectLst/>
                <a:latin typeface="Helvetica" pitchFamily="2" charset="0"/>
              </a:rPr>
              <a:t>. 2015;45(6):445-455. </a:t>
            </a:r>
            <a:endParaRPr lang="fr-FR" sz="14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60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D3AAA-F392-8206-135B-0A209511A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F5B747-55BB-9570-FB8E-A98F735CD275}"/>
              </a:ext>
            </a:extLst>
          </p:cNvPr>
          <p:cNvSpPr txBox="1"/>
          <p:nvPr/>
        </p:nvSpPr>
        <p:spPr>
          <a:xfrm>
            <a:off x="476163" y="188205"/>
            <a:ext cx="107987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Quelle est selon l’OMS la cause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PNP la plus fréquente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 monde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BFDC28-11DF-F4E1-D84D-FB0DBB695AEC}"/>
              </a:ext>
            </a:extLst>
          </p:cNvPr>
          <p:cNvSpPr txBox="1"/>
          <p:nvPr/>
        </p:nvSpPr>
        <p:spPr>
          <a:xfrm>
            <a:off x="1233890" y="3429000"/>
            <a:ext cx="615642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Alcool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Diabète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Lèpre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Néoplasique &amp; paranéoplasique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E1C18B-0F12-2EE5-F893-26C4C743B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8BE54D-CA4F-E5DC-F061-BB6985CEB053}"/>
              </a:ext>
            </a:extLst>
          </p:cNvPr>
          <p:cNvSpPr txBox="1"/>
          <p:nvPr/>
        </p:nvSpPr>
        <p:spPr>
          <a:xfrm>
            <a:off x="1466297" y="6209998"/>
            <a:ext cx="925940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latin typeface="Helvetica" pitchFamily="2" charset="0"/>
              </a:rPr>
              <a:t>https://</a:t>
            </a:r>
            <a:r>
              <a:rPr lang="fr-FR" sz="1400" dirty="0" err="1">
                <a:latin typeface="Helvetica" pitchFamily="2" charset="0"/>
              </a:rPr>
              <a:t>www.who.int</a:t>
            </a:r>
            <a:r>
              <a:rPr lang="fr-FR" sz="1400" dirty="0">
                <a:latin typeface="Helvetica" pitchFamily="2" charset="0"/>
              </a:rPr>
              <a:t>/</a:t>
            </a:r>
            <a:r>
              <a:rPr lang="fr-FR" sz="1400" dirty="0" err="1">
                <a:latin typeface="Helvetica" pitchFamily="2" charset="0"/>
              </a:rPr>
              <a:t>fr</a:t>
            </a:r>
            <a:r>
              <a:rPr lang="fr-FR" sz="1400" dirty="0">
                <a:latin typeface="Helvetica" pitchFamily="2" charset="0"/>
              </a:rPr>
              <a:t>/news/item/14-03-2024-over-1-in-3-people-affected-by-neurological-conditions--the-</a:t>
            </a:r>
            <a:r>
              <a:rPr lang="fr-FR" sz="1400" dirty="0" err="1">
                <a:latin typeface="Helvetica" pitchFamily="2" charset="0"/>
              </a:rPr>
              <a:t>leading</a:t>
            </a:r>
            <a:r>
              <a:rPr lang="fr-FR" sz="1400" dirty="0">
                <a:latin typeface="Helvetica" pitchFamily="2" charset="0"/>
              </a:rPr>
              <a:t>-cause-of-</a:t>
            </a:r>
            <a:r>
              <a:rPr lang="fr-FR" sz="1400" dirty="0" err="1">
                <a:latin typeface="Helvetica" pitchFamily="2" charset="0"/>
              </a:rPr>
              <a:t>illness</a:t>
            </a:r>
            <a:r>
              <a:rPr lang="fr-FR" sz="1400" dirty="0">
                <a:latin typeface="Helvetica" pitchFamily="2" charset="0"/>
              </a:rPr>
              <a:t>-and-</a:t>
            </a:r>
            <a:r>
              <a:rPr lang="fr-FR" sz="1400" dirty="0" err="1">
                <a:latin typeface="Helvetica" pitchFamily="2" charset="0"/>
              </a:rPr>
              <a:t>disability</a:t>
            </a:r>
            <a:r>
              <a:rPr lang="fr-FR" sz="1400" dirty="0">
                <a:latin typeface="Helvetica" pitchFamily="2" charset="0"/>
              </a:rPr>
              <a:t>-</a:t>
            </a:r>
            <a:r>
              <a:rPr lang="fr-FR" sz="1400" dirty="0" err="1">
                <a:latin typeface="Helvetica" pitchFamily="2" charset="0"/>
              </a:rPr>
              <a:t>worldwide</a:t>
            </a:r>
            <a:endParaRPr lang="fr-FR" sz="1400" dirty="0">
              <a:latin typeface="Helvetica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4E8161-5C84-9B13-4F3C-341E915D28E0}"/>
              </a:ext>
            </a:extLst>
          </p:cNvPr>
          <p:cNvSpPr txBox="1"/>
          <p:nvPr/>
        </p:nvSpPr>
        <p:spPr>
          <a:xfrm>
            <a:off x="11800114" y="6413500"/>
            <a:ext cx="391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868624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E6ABFE45-1962-A913-ECE3-58DDF8B8404E}"/>
              </a:ext>
            </a:extLst>
          </p:cNvPr>
          <p:cNvSpPr txBox="1"/>
          <p:nvPr/>
        </p:nvSpPr>
        <p:spPr>
          <a:xfrm>
            <a:off x="266700" y="-44843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1316DCD-1DBF-D591-9A3E-A3646E0E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1565186"/>
            <a:ext cx="5586888" cy="39387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BE62D9-1ED2-6909-CC9A-C7A7ABD1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648" y="1589316"/>
            <a:ext cx="5828261" cy="39146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8DB58A-6A9E-27D4-7232-6E36062F5C96}"/>
              </a:ext>
            </a:extLst>
          </p:cNvPr>
          <p:cNvSpPr txBox="1"/>
          <p:nvPr/>
        </p:nvSpPr>
        <p:spPr>
          <a:xfrm>
            <a:off x="11800114" y="6206672"/>
            <a:ext cx="391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C6C256-73AD-8CF2-6A58-15B2D646A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E35A3C-5E8D-F66B-23DC-DFDA0DAF2D69}"/>
              </a:ext>
            </a:extLst>
          </p:cNvPr>
          <p:cNvSpPr txBox="1"/>
          <p:nvPr/>
        </p:nvSpPr>
        <p:spPr>
          <a:xfrm>
            <a:off x="1324283" y="6000351"/>
            <a:ext cx="911798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Lefaucheur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JP,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Ahdab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R, Ayache SS,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Lefaucheur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-Ménard I, Rouie D,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Tebbal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D, et al. Pain-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related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evoked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potentials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: a comparative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study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between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electrical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stimulation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using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concentric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planar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electrode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and laser stimulation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using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 CO2 laser.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Neurophysiol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Clin 2012;42:199—206.</a:t>
            </a:r>
          </a:p>
        </p:txBody>
      </p:sp>
    </p:spTree>
    <p:extLst>
      <p:ext uri="{BB962C8B-B14F-4D97-AF65-F5344CB8AC3E}">
        <p14:creationId xmlns:p14="http://schemas.microsoft.com/office/powerpoint/2010/main" val="2181913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4C9A63-4B21-43FF-0A4D-1EB0D2EF2E3A}"/>
              </a:ext>
            </a:extLst>
          </p:cNvPr>
          <p:cNvSpPr/>
          <p:nvPr/>
        </p:nvSpPr>
        <p:spPr>
          <a:xfrm>
            <a:off x="519289" y="932138"/>
            <a:ext cx="4357511" cy="2513189"/>
          </a:xfrm>
          <a:prstGeom prst="rect">
            <a:avLst/>
          </a:prstGeom>
          <a:solidFill>
            <a:srgbClr val="00B0F0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8F0F5-A9DE-054F-37B3-4CEBA2626A92}"/>
              </a:ext>
            </a:extLst>
          </p:cNvPr>
          <p:cNvSpPr/>
          <p:nvPr/>
        </p:nvSpPr>
        <p:spPr>
          <a:xfrm>
            <a:off x="519288" y="3443386"/>
            <a:ext cx="4357511" cy="2513189"/>
          </a:xfrm>
          <a:prstGeom prst="rect">
            <a:avLst/>
          </a:prstGeom>
          <a:solidFill>
            <a:srgbClr val="00B0F0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ABFE45-1962-A913-ECE3-58DDF8B8404E}"/>
              </a:ext>
            </a:extLst>
          </p:cNvPr>
          <p:cNvSpPr txBox="1"/>
          <p:nvPr/>
        </p:nvSpPr>
        <p:spPr>
          <a:xfrm>
            <a:off x="391527" y="-404477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PEL</a:t>
            </a:r>
          </a:p>
        </p:txBody>
      </p:sp>
      <p:sp>
        <p:nvSpPr>
          <p:cNvPr id="3" name="AutoShape 86">
            <a:extLst>
              <a:ext uri="{FF2B5EF4-FFF2-40B4-BE49-F238E27FC236}">
                <a16:creationId xmlns:a16="http://schemas.microsoft.com/office/drawing/2014/main" id="{3A95C11B-792B-B898-51F7-D4884DCEE7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732086"/>
            <a:ext cx="127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57">
            <a:extLst>
              <a:ext uri="{FF2B5EF4-FFF2-40B4-BE49-F238E27FC236}">
                <a16:creationId xmlns:a16="http://schemas.microsoft.com/office/drawing/2014/main" id="{421418AE-CB49-9C14-3F76-FB9621868E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732086"/>
            <a:ext cx="31115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56">
            <a:extLst>
              <a:ext uri="{FF2B5EF4-FFF2-40B4-BE49-F238E27FC236}">
                <a16:creationId xmlns:a16="http://schemas.microsoft.com/office/drawing/2014/main" id="{F550DC97-708E-B891-6FDA-E52861AF0D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732086"/>
            <a:ext cx="127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35B4B1A1-E72C-FEA3-5D7F-8CFC0B25F2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732086"/>
            <a:ext cx="31115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Freeform 68">
            <a:extLst>
              <a:ext uri="{FF2B5EF4-FFF2-40B4-BE49-F238E27FC236}">
                <a16:creationId xmlns:a16="http://schemas.microsoft.com/office/drawing/2014/main" id="{61A914CE-BD77-6CC3-C1BC-585F291A8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" y="1577270"/>
            <a:ext cx="3878263" cy="1042987"/>
          </a:xfrm>
          <a:custGeom>
            <a:avLst/>
            <a:gdLst>
              <a:gd name="connsiteX0" fmla="*/ 0 w 3878263"/>
              <a:gd name="connsiteY0" fmla="*/ 574674 h 1042987"/>
              <a:gd name="connsiteX1" fmla="*/ 0 w 3878263"/>
              <a:gd name="connsiteY1" fmla="*/ 574674 h 1042987"/>
              <a:gd name="connsiteX2" fmla="*/ 1587 w 3878263"/>
              <a:gd name="connsiteY2" fmla="*/ 574674 h 1042987"/>
              <a:gd name="connsiteX3" fmla="*/ 3175 w 3878263"/>
              <a:gd name="connsiteY3" fmla="*/ 574674 h 1042987"/>
              <a:gd name="connsiteX4" fmla="*/ 4762 w 3878263"/>
              <a:gd name="connsiteY4" fmla="*/ 574674 h 1042987"/>
              <a:gd name="connsiteX5" fmla="*/ 6350 w 3878263"/>
              <a:gd name="connsiteY5" fmla="*/ 574674 h 1042987"/>
              <a:gd name="connsiteX6" fmla="*/ 6350 w 3878263"/>
              <a:gd name="connsiteY6" fmla="*/ 573087 h 1042987"/>
              <a:gd name="connsiteX7" fmla="*/ 7937 w 3878263"/>
              <a:gd name="connsiteY7" fmla="*/ 573087 h 1042987"/>
              <a:gd name="connsiteX8" fmla="*/ 9525 w 3878263"/>
              <a:gd name="connsiteY8" fmla="*/ 573087 h 1042987"/>
              <a:gd name="connsiteX9" fmla="*/ 11112 w 3878263"/>
              <a:gd name="connsiteY9" fmla="*/ 573087 h 1042987"/>
              <a:gd name="connsiteX10" fmla="*/ 12700 w 3878263"/>
              <a:gd name="connsiteY10" fmla="*/ 573087 h 1042987"/>
              <a:gd name="connsiteX11" fmla="*/ 14287 w 3878263"/>
              <a:gd name="connsiteY11" fmla="*/ 573087 h 1042987"/>
              <a:gd name="connsiteX12" fmla="*/ 15875 w 3878263"/>
              <a:gd name="connsiteY12" fmla="*/ 573087 h 1042987"/>
              <a:gd name="connsiteX13" fmla="*/ 17462 w 3878263"/>
              <a:gd name="connsiteY13" fmla="*/ 573087 h 1042987"/>
              <a:gd name="connsiteX14" fmla="*/ 19050 w 3878263"/>
              <a:gd name="connsiteY14" fmla="*/ 574674 h 1042987"/>
              <a:gd name="connsiteX15" fmla="*/ 20637 w 3878263"/>
              <a:gd name="connsiteY15" fmla="*/ 574674 h 1042987"/>
              <a:gd name="connsiteX16" fmla="*/ 22225 w 3878263"/>
              <a:gd name="connsiteY16" fmla="*/ 574674 h 1042987"/>
              <a:gd name="connsiteX17" fmla="*/ 23812 w 3878263"/>
              <a:gd name="connsiteY17" fmla="*/ 574674 h 1042987"/>
              <a:gd name="connsiteX18" fmla="*/ 25400 w 3878263"/>
              <a:gd name="connsiteY18" fmla="*/ 574674 h 1042987"/>
              <a:gd name="connsiteX19" fmla="*/ 26987 w 3878263"/>
              <a:gd name="connsiteY19" fmla="*/ 574674 h 1042987"/>
              <a:gd name="connsiteX20" fmla="*/ 26987 w 3878263"/>
              <a:gd name="connsiteY20" fmla="*/ 576262 h 1042987"/>
              <a:gd name="connsiteX21" fmla="*/ 28575 w 3878263"/>
              <a:gd name="connsiteY21" fmla="*/ 576262 h 1042987"/>
              <a:gd name="connsiteX22" fmla="*/ 30162 w 3878263"/>
              <a:gd name="connsiteY22" fmla="*/ 576262 h 1042987"/>
              <a:gd name="connsiteX23" fmla="*/ 31750 w 3878263"/>
              <a:gd name="connsiteY23" fmla="*/ 576262 h 1042987"/>
              <a:gd name="connsiteX24" fmla="*/ 33337 w 3878263"/>
              <a:gd name="connsiteY24" fmla="*/ 577849 h 1042987"/>
              <a:gd name="connsiteX25" fmla="*/ 34925 w 3878263"/>
              <a:gd name="connsiteY25" fmla="*/ 577849 h 1042987"/>
              <a:gd name="connsiteX26" fmla="*/ 36512 w 3878263"/>
              <a:gd name="connsiteY26" fmla="*/ 579437 h 1042987"/>
              <a:gd name="connsiteX27" fmla="*/ 38100 w 3878263"/>
              <a:gd name="connsiteY27" fmla="*/ 579437 h 1042987"/>
              <a:gd name="connsiteX28" fmla="*/ 39687 w 3878263"/>
              <a:gd name="connsiteY28" fmla="*/ 579437 h 1042987"/>
              <a:gd name="connsiteX29" fmla="*/ 41275 w 3878263"/>
              <a:gd name="connsiteY29" fmla="*/ 581024 h 1042987"/>
              <a:gd name="connsiteX30" fmla="*/ 42862 w 3878263"/>
              <a:gd name="connsiteY30" fmla="*/ 581024 h 1042987"/>
              <a:gd name="connsiteX31" fmla="*/ 44450 w 3878263"/>
              <a:gd name="connsiteY31" fmla="*/ 582612 h 1042987"/>
              <a:gd name="connsiteX32" fmla="*/ 46037 w 3878263"/>
              <a:gd name="connsiteY32" fmla="*/ 582612 h 1042987"/>
              <a:gd name="connsiteX33" fmla="*/ 47625 w 3878263"/>
              <a:gd name="connsiteY33" fmla="*/ 584199 h 1042987"/>
              <a:gd name="connsiteX34" fmla="*/ 49212 w 3878263"/>
              <a:gd name="connsiteY34" fmla="*/ 584199 h 1042987"/>
              <a:gd name="connsiteX35" fmla="*/ 49212 w 3878263"/>
              <a:gd name="connsiteY35" fmla="*/ 585787 h 1042987"/>
              <a:gd name="connsiteX36" fmla="*/ 50800 w 3878263"/>
              <a:gd name="connsiteY36" fmla="*/ 585787 h 1042987"/>
              <a:gd name="connsiteX37" fmla="*/ 52387 w 3878263"/>
              <a:gd name="connsiteY37" fmla="*/ 587374 h 1042987"/>
              <a:gd name="connsiteX38" fmla="*/ 53975 w 3878263"/>
              <a:gd name="connsiteY38" fmla="*/ 587374 h 1042987"/>
              <a:gd name="connsiteX39" fmla="*/ 55562 w 3878263"/>
              <a:gd name="connsiteY39" fmla="*/ 588962 h 1042987"/>
              <a:gd name="connsiteX40" fmla="*/ 57150 w 3878263"/>
              <a:gd name="connsiteY40" fmla="*/ 590549 h 1042987"/>
              <a:gd name="connsiteX41" fmla="*/ 58737 w 3878263"/>
              <a:gd name="connsiteY41" fmla="*/ 590549 h 1042987"/>
              <a:gd name="connsiteX42" fmla="*/ 60325 w 3878263"/>
              <a:gd name="connsiteY42" fmla="*/ 592137 h 1042987"/>
              <a:gd name="connsiteX43" fmla="*/ 61912 w 3878263"/>
              <a:gd name="connsiteY43" fmla="*/ 592137 h 1042987"/>
              <a:gd name="connsiteX44" fmla="*/ 63500 w 3878263"/>
              <a:gd name="connsiteY44" fmla="*/ 593724 h 1042987"/>
              <a:gd name="connsiteX45" fmla="*/ 65087 w 3878263"/>
              <a:gd name="connsiteY45" fmla="*/ 595312 h 1042987"/>
              <a:gd name="connsiteX46" fmla="*/ 66675 w 3878263"/>
              <a:gd name="connsiteY46" fmla="*/ 596899 h 1042987"/>
              <a:gd name="connsiteX47" fmla="*/ 68262 w 3878263"/>
              <a:gd name="connsiteY47" fmla="*/ 596899 h 1042987"/>
              <a:gd name="connsiteX48" fmla="*/ 69850 w 3878263"/>
              <a:gd name="connsiteY48" fmla="*/ 598487 h 1042987"/>
              <a:gd name="connsiteX49" fmla="*/ 71437 w 3878263"/>
              <a:gd name="connsiteY49" fmla="*/ 600074 h 1042987"/>
              <a:gd name="connsiteX50" fmla="*/ 73025 w 3878263"/>
              <a:gd name="connsiteY50" fmla="*/ 600074 h 1042987"/>
              <a:gd name="connsiteX51" fmla="*/ 74612 w 3878263"/>
              <a:gd name="connsiteY51" fmla="*/ 601662 h 1042987"/>
              <a:gd name="connsiteX52" fmla="*/ 76200 w 3878263"/>
              <a:gd name="connsiteY52" fmla="*/ 603249 h 1042987"/>
              <a:gd name="connsiteX53" fmla="*/ 77787 w 3878263"/>
              <a:gd name="connsiteY53" fmla="*/ 603249 h 1042987"/>
              <a:gd name="connsiteX54" fmla="*/ 77787 w 3878263"/>
              <a:gd name="connsiteY54" fmla="*/ 604837 h 1042987"/>
              <a:gd name="connsiteX55" fmla="*/ 79375 w 3878263"/>
              <a:gd name="connsiteY55" fmla="*/ 604837 h 1042987"/>
              <a:gd name="connsiteX56" fmla="*/ 80962 w 3878263"/>
              <a:gd name="connsiteY56" fmla="*/ 606424 h 1042987"/>
              <a:gd name="connsiteX57" fmla="*/ 82550 w 3878263"/>
              <a:gd name="connsiteY57" fmla="*/ 606424 h 1042987"/>
              <a:gd name="connsiteX58" fmla="*/ 84137 w 3878263"/>
              <a:gd name="connsiteY58" fmla="*/ 608012 h 1042987"/>
              <a:gd name="connsiteX59" fmla="*/ 85725 w 3878263"/>
              <a:gd name="connsiteY59" fmla="*/ 609599 h 1042987"/>
              <a:gd name="connsiteX60" fmla="*/ 87312 w 3878263"/>
              <a:gd name="connsiteY60" fmla="*/ 609599 h 1042987"/>
              <a:gd name="connsiteX61" fmla="*/ 88900 w 3878263"/>
              <a:gd name="connsiteY61" fmla="*/ 611187 h 1042987"/>
              <a:gd name="connsiteX62" fmla="*/ 90487 w 3878263"/>
              <a:gd name="connsiteY62" fmla="*/ 611187 h 1042987"/>
              <a:gd name="connsiteX63" fmla="*/ 90487 w 3878263"/>
              <a:gd name="connsiteY63" fmla="*/ 612774 h 1042987"/>
              <a:gd name="connsiteX64" fmla="*/ 92075 w 3878263"/>
              <a:gd name="connsiteY64" fmla="*/ 612774 h 1042987"/>
              <a:gd name="connsiteX65" fmla="*/ 93662 w 3878263"/>
              <a:gd name="connsiteY65" fmla="*/ 614362 h 1042987"/>
              <a:gd name="connsiteX66" fmla="*/ 95250 w 3878263"/>
              <a:gd name="connsiteY66" fmla="*/ 614362 h 1042987"/>
              <a:gd name="connsiteX67" fmla="*/ 96837 w 3878263"/>
              <a:gd name="connsiteY67" fmla="*/ 615949 h 1042987"/>
              <a:gd name="connsiteX68" fmla="*/ 98425 w 3878263"/>
              <a:gd name="connsiteY68" fmla="*/ 615949 h 1042987"/>
              <a:gd name="connsiteX69" fmla="*/ 98425 w 3878263"/>
              <a:gd name="connsiteY69" fmla="*/ 617537 h 1042987"/>
              <a:gd name="connsiteX70" fmla="*/ 100012 w 3878263"/>
              <a:gd name="connsiteY70" fmla="*/ 617537 h 1042987"/>
              <a:gd name="connsiteX71" fmla="*/ 101600 w 3878263"/>
              <a:gd name="connsiteY71" fmla="*/ 619124 h 1042987"/>
              <a:gd name="connsiteX72" fmla="*/ 103187 w 3878263"/>
              <a:gd name="connsiteY72" fmla="*/ 619124 h 1042987"/>
              <a:gd name="connsiteX73" fmla="*/ 104775 w 3878263"/>
              <a:gd name="connsiteY73" fmla="*/ 620712 h 1042987"/>
              <a:gd name="connsiteX74" fmla="*/ 106362 w 3878263"/>
              <a:gd name="connsiteY74" fmla="*/ 620712 h 1042987"/>
              <a:gd name="connsiteX75" fmla="*/ 107950 w 3878263"/>
              <a:gd name="connsiteY75" fmla="*/ 622299 h 1042987"/>
              <a:gd name="connsiteX76" fmla="*/ 109537 w 3878263"/>
              <a:gd name="connsiteY76" fmla="*/ 622299 h 1042987"/>
              <a:gd name="connsiteX77" fmla="*/ 111125 w 3878263"/>
              <a:gd name="connsiteY77" fmla="*/ 623887 h 1042987"/>
              <a:gd name="connsiteX78" fmla="*/ 112712 w 3878263"/>
              <a:gd name="connsiteY78" fmla="*/ 623887 h 1042987"/>
              <a:gd name="connsiteX79" fmla="*/ 114300 w 3878263"/>
              <a:gd name="connsiteY79" fmla="*/ 625474 h 1042987"/>
              <a:gd name="connsiteX80" fmla="*/ 115887 w 3878263"/>
              <a:gd name="connsiteY80" fmla="*/ 625474 h 1042987"/>
              <a:gd name="connsiteX81" fmla="*/ 117475 w 3878263"/>
              <a:gd name="connsiteY81" fmla="*/ 625474 h 1042987"/>
              <a:gd name="connsiteX82" fmla="*/ 119062 w 3878263"/>
              <a:gd name="connsiteY82" fmla="*/ 627062 h 1042987"/>
              <a:gd name="connsiteX83" fmla="*/ 120650 w 3878263"/>
              <a:gd name="connsiteY83" fmla="*/ 627062 h 1042987"/>
              <a:gd name="connsiteX84" fmla="*/ 122237 w 3878263"/>
              <a:gd name="connsiteY84" fmla="*/ 628649 h 1042987"/>
              <a:gd name="connsiteX85" fmla="*/ 123825 w 3878263"/>
              <a:gd name="connsiteY85" fmla="*/ 628649 h 1042987"/>
              <a:gd name="connsiteX86" fmla="*/ 125412 w 3878263"/>
              <a:gd name="connsiteY86" fmla="*/ 628649 h 1042987"/>
              <a:gd name="connsiteX87" fmla="*/ 127000 w 3878263"/>
              <a:gd name="connsiteY87" fmla="*/ 628649 h 1042987"/>
              <a:gd name="connsiteX88" fmla="*/ 127000 w 3878263"/>
              <a:gd name="connsiteY88" fmla="*/ 630237 h 1042987"/>
              <a:gd name="connsiteX89" fmla="*/ 128587 w 3878263"/>
              <a:gd name="connsiteY89" fmla="*/ 630237 h 1042987"/>
              <a:gd name="connsiteX90" fmla="*/ 130175 w 3878263"/>
              <a:gd name="connsiteY90" fmla="*/ 630237 h 1042987"/>
              <a:gd name="connsiteX91" fmla="*/ 131762 w 3878263"/>
              <a:gd name="connsiteY91" fmla="*/ 630237 h 1042987"/>
              <a:gd name="connsiteX92" fmla="*/ 133350 w 3878263"/>
              <a:gd name="connsiteY92" fmla="*/ 631824 h 1042987"/>
              <a:gd name="connsiteX93" fmla="*/ 134937 w 3878263"/>
              <a:gd name="connsiteY93" fmla="*/ 631824 h 1042987"/>
              <a:gd name="connsiteX94" fmla="*/ 136525 w 3878263"/>
              <a:gd name="connsiteY94" fmla="*/ 631824 h 1042987"/>
              <a:gd name="connsiteX95" fmla="*/ 138112 w 3878263"/>
              <a:gd name="connsiteY95" fmla="*/ 633412 h 1042987"/>
              <a:gd name="connsiteX96" fmla="*/ 139700 w 3878263"/>
              <a:gd name="connsiteY96" fmla="*/ 633412 h 1042987"/>
              <a:gd name="connsiteX97" fmla="*/ 141287 w 3878263"/>
              <a:gd name="connsiteY97" fmla="*/ 633412 h 1042987"/>
              <a:gd name="connsiteX98" fmla="*/ 142875 w 3878263"/>
              <a:gd name="connsiteY98" fmla="*/ 633412 h 1042987"/>
              <a:gd name="connsiteX99" fmla="*/ 144462 w 3878263"/>
              <a:gd name="connsiteY99" fmla="*/ 633412 h 1042987"/>
              <a:gd name="connsiteX100" fmla="*/ 146050 w 3878263"/>
              <a:gd name="connsiteY100" fmla="*/ 634999 h 1042987"/>
              <a:gd name="connsiteX101" fmla="*/ 147637 w 3878263"/>
              <a:gd name="connsiteY101" fmla="*/ 634999 h 1042987"/>
              <a:gd name="connsiteX102" fmla="*/ 149225 w 3878263"/>
              <a:gd name="connsiteY102" fmla="*/ 634999 h 1042987"/>
              <a:gd name="connsiteX103" fmla="*/ 150812 w 3878263"/>
              <a:gd name="connsiteY103" fmla="*/ 634999 h 1042987"/>
              <a:gd name="connsiteX104" fmla="*/ 152400 w 3878263"/>
              <a:gd name="connsiteY104" fmla="*/ 634999 h 1042987"/>
              <a:gd name="connsiteX105" fmla="*/ 153987 w 3878263"/>
              <a:gd name="connsiteY105" fmla="*/ 636587 h 1042987"/>
              <a:gd name="connsiteX106" fmla="*/ 155575 w 3878263"/>
              <a:gd name="connsiteY106" fmla="*/ 636587 h 1042987"/>
              <a:gd name="connsiteX107" fmla="*/ 157162 w 3878263"/>
              <a:gd name="connsiteY107" fmla="*/ 636587 h 1042987"/>
              <a:gd name="connsiteX108" fmla="*/ 158750 w 3878263"/>
              <a:gd name="connsiteY108" fmla="*/ 636587 h 1042987"/>
              <a:gd name="connsiteX109" fmla="*/ 160337 w 3878263"/>
              <a:gd name="connsiteY109" fmla="*/ 636587 h 1042987"/>
              <a:gd name="connsiteX110" fmla="*/ 161925 w 3878263"/>
              <a:gd name="connsiteY110" fmla="*/ 636587 h 1042987"/>
              <a:gd name="connsiteX111" fmla="*/ 163512 w 3878263"/>
              <a:gd name="connsiteY111" fmla="*/ 636587 h 1042987"/>
              <a:gd name="connsiteX112" fmla="*/ 165100 w 3878263"/>
              <a:gd name="connsiteY112" fmla="*/ 636587 h 1042987"/>
              <a:gd name="connsiteX113" fmla="*/ 166687 w 3878263"/>
              <a:gd name="connsiteY113" fmla="*/ 636587 h 1042987"/>
              <a:gd name="connsiteX114" fmla="*/ 168275 w 3878263"/>
              <a:gd name="connsiteY114" fmla="*/ 636587 h 1042987"/>
              <a:gd name="connsiteX115" fmla="*/ 168275 w 3878263"/>
              <a:gd name="connsiteY115" fmla="*/ 638174 h 1042987"/>
              <a:gd name="connsiteX116" fmla="*/ 169862 w 3878263"/>
              <a:gd name="connsiteY116" fmla="*/ 638174 h 1042987"/>
              <a:gd name="connsiteX117" fmla="*/ 171450 w 3878263"/>
              <a:gd name="connsiteY117" fmla="*/ 638174 h 1042987"/>
              <a:gd name="connsiteX118" fmla="*/ 173037 w 3878263"/>
              <a:gd name="connsiteY118" fmla="*/ 638174 h 1042987"/>
              <a:gd name="connsiteX119" fmla="*/ 174625 w 3878263"/>
              <a:gd name="connsiteY119" fmla="*/ 638174 h 1042987"/>
              <a:gd name="connsiteX120" fmla="*/ 176212 w 3878263"/>
              <a:gd name="connsiteY120" fmla="*/ 638174 h 1042987"/>
              <a:gd name="connsiteX121" fmla="*/ 177800 w 3878263"/>
              <a:gd name="connsiteY121" fmla="*/ 638174 h 1042987"/>
              <a:gd name="connsiteX122" fmla="*/ 179387 w 3878263"/>
              <a:gd name="connsiteY122" fmla="*/ 638174 h 1042987"/>
              <a:gd name="connsiteX123" fmla="*/ 180975 w 3878263"/>
              <a:gd name="connsiteY123" fmla="*/ 638174 h 1042987"/>
              <a:gd name="connsiteX124" fmla="*/ 182562 w 3878263"/>
              <a:gd name="connsiteY124" fmla="*/ 638174 h 1042987"/>
              <a:gd name="connsiteX125" fmla="*/ 184150 w 3878263"/>
              <a:gd name="connsiteY125" fmla="*/ 638174 h 1042987"/>
              <a:gd name="connsiteX126" fmla="*/ 185737 w 3878263"/>
              <a:gd name="connsiteY126" fmla="*/ 638174 h 1042987"/>
              <a:gd name="connsiteX127" fmla="*/ 187325 w 3878263"/>
              <a:gd name="connsiteY127" fmla="*/ 638174 h 1042987"/>
              <a:gd name="connsiteX128" fmla="*/ 188912 w 3878263"/>
              <a:gd name="connsiteY128" fmla="*/ 638174 h 1042987"/>
              <a:gd name="connsiteX129" fmla="*/ 190500 w 3878263"/>
              <a:gd name="connsiteY129" fmla="*/ 638174 h 1042987"/>
              <a:gd name="connsiteX130" fmla="*/ 192087 w 3878263"/>
              <a:gd name="connsiteY130" fmla="*/ 638174 h 1042987"/>
              <a:gd name="connsiteX131" fmla="*/ 193675 w 3878263"/>
              <a:gd name="connsiteY131" fmla="*/ 636587 h 1042987"/>
              <a:gd name="connsiteX132" fmla="*/ 195262 w 3878263"/>
              <a:gd name="connsiteY132" fmla="*/ 636587 h 1042987"/>
              <a:gd name="connsiteX133" fmla="*/ 196850 w 3878263"/>
              <a:gd name="connsiteY133" fmla="*/ 636587 h 1042987"/>
              <a:gd name="connsiteX134" fmla="*/ 198437 w 3878263"/>
              <a:gd name="connsiteY134" fmla="*/ 636587 h 1042987"/>
              <a:gd name="connsiteX135" fmla="*/ 200025 w 3878263"/>
              <a:gd name="connsiteY135" fmla="*/ 636587 h 1042987"/>
              <a:gd name="connsiteX136" fmla="*/ 201612 w 3878263"/>
              <a:gd name="connsiteY136" fmla="*/ 636587 h 1042987"/>
              <a:gd name="connsiteX137" fmla="*/ 203200 w 3878263"/>
              <a:gd name="connsiteY137" fmla="*/ 636587 h 1042987"/>
              <a:gd name="connsiteX138" fmla="*/ 204787 w 3878263"/>
              <a:gd name="connsiteY138" fmla="*/ 636587 h 1042987"/>
              <a:gd name="connsiteX139" fmla="*/ 206375 w 3878263"/>
              <a:gd name="connsiteY139" fmla="*/ 636587 h 1042987"/>
              <a:gd name="connsiteX140" fmla="*/ 207962 w 3878263"/>
              <a:gd name="connsiteY140" fmla="*/ 636587 h 1042987"/>
              <a:gd name="connsiteX141" fmla="*/ 209550 w 3878263"/>
              <a:gd name="connsiteY141" fmla="*/ 636587 h 1042987"/>
              <a:gd name="connsiteX142" fmla="*/ 211137 w 3878263"/>
              <a:gd name="connsiteY142" fmla="*/ 636587 h 1042987"/>
              <a:gd name="connsiteX143" fmla="*/ 212725 w 3878263"/>
              <a:gd name="connsiteY143" fmla="*/ 636587 h 1042987"/>
              <a:gd name="connsiteX144" fmla="*/ 214312 w 3878263"/>
              <a:gd name="connsiteY144" fmla="*/ 636587 h 1042987"/>
              <a:gd name="connsiteX145" fmla="*/ 215900 w 3878263"/>
              <a:gd name="connsiteY145" fmla="*/ 636587 h 1042987"/>
              <a:gd name="connsiteX146" fmla="*/ 217487 w 3878263"/>
              <a:gd name="connsiteY146" fmla="*/ 634999 h 1042987"/>
              <a:gd name="connsiteX147" fmla="*/ 219075 w 3878263"/>
              <a:gd name="connsiteY147" fmla="*/ 634999 h 1042987"/>
              <a:gd name="connsiteX148" fmla="*/ 220662 w 3878263"/>
              <a:gd name="connsiteY148" fmla="*/ 634999 h 1042987"/>
              <a:gd name="connsiteX149" fmla="*/ 222250 w 3878263"/>
              <a:gd name="connsiteY149" fmla="*/ 634999 h 1042987"/>
              <a:gd name="connsiteX150" fmla="*/ 223837 w 3878263"/>
              <a:gd name="connsiteY150" fmla="*/ 634999 h 1042987"/>
              <a:gd name="connsiteX151" fmla="*/ 225425 w 3878263"/>
              <a:gd name="connsiteY151" fmla="*/ 634999 h 1042987"/>
              <a:gd name="connsiteX152" fmla="*/ 227012 w 3878263"/>
              <a:gd name="connsiteY152" fmla="*/ 634999 h 1042987"/>
              <a:gd name="connsiteX153" fmla="*/ 228600 w 3878263"/>
              <a:gd name="connsiteY153" fmla="*/ 634999 h 1042987"/>
              <a:gd name="connsiteX154" fmla="*/ 230187 w 3878263"/>
              <a:gd name="connsiteY154" fmla="*/ 634999 h 1042987"/>
              <a:gd name="connsiteX155" fmla="*/ 231775 w 3878263"/>
              <a:gd name="connsiteY155" fmla="*/ 634999 h 1042987"/>
              <a:gd name="connsiteX156" fmla="*/ 233362 w 3878263"/>
              <a:gd name="connsiteY156" fmla="*/ 634999 h 1042987"/>
              <a:gd name="connsiteX157" fmla="*/ 234950 w 3878263"/>
              <a:gd name="connsiteY157" fmla="*/ 634999 h 1042987"/>
              <a:gd name="connsiteX158" fmla="*/ 236537 w 3878263"/>
              <a:gd name="connsiteY158" fmla="*/ 634999 h 1042987"/>
              <a:gd name="connsiteX159" fmla="*/ 238125 w 3878263"/>
              <a:gd name="connsiteY159" fmla="*/ 634999 h 1042987"/>
              <a:gd name="connsiteX160" fmla="*/ 239712 w 3878263"/>
              <a:gd name="connsiteY160" fmla="*/ 634999 h 1042987"/>
              <a:gd name="connsiteX161" fmla="*/ 239712 w 3878263"/>
              <a:gd name="connsiteY161" fmla="*/ 633412 h 1042987"/>
              <a:gd name="connsiteX162" fmla="*/ 241300 w 3878263"/>
              <a:gd name="connsiteY162" fmla="*/ 633412 h 1042987"/>
              <a:gd name="connsiteX163" fmla="*/ 242887 w 3878263"/>
              <a:gd name="connsiteY163" fmla="*/ 633412 h 1042987"/>
              <a:gd name="connsiteX164" fmla="*/ 244475 w 3878263"/>
              <a:gd name="connsiteY164" fmla="*/ 633412 h 1042987"/>
              <a:gd name="connsiteX165" fmla="*/ 246062 w 3878263"/>
              <a:gd name="connsiteY165" fmla="*/ 633412 h 1042987"/>
              <a:gd name="connsiteX166" fmla="*/ 247650 w 3878263"/>
              <a:gd name="connsiteY166" fmla="*/ 633412 h 1042987"/>
              <a:gd name="connsiteX167" fmla="*/ 249237 w 3878263"/>
              <a:gd name="connsiteY167" fmla="*/ 633412 h 1042987"/>
              <a:gd name="connsiteX168" fmla="*/ 250825 w 3878263"/>
              <a:gd name="connsiteY168" fmla="*/ 633412 h 1042987"/>
              <a:gd name="connsiteX169" fmla="*/ 252412 w 3878263"/>
              <a:gd name="connsiteY169" fmla="*/ 633412 h 1042987"/>
              <a:gd name="connsiteX170" fmla="*/ 254000 w 3878263"/>
              <a:gd name="connsiteY170" fmla="*/ 633412 h 1042987"/>
              <a:gd name="connsiteX171" fmla="*/ 255587 w 3878263"/>
              <a:gd name="connsiteY171" fmla="*/ 631824 h 1042987"/>
              <a:gd name="connsiteX172" fmla="*/ 257175 w 3878263"/>
              <a:gd name="connsiteY172" fmla="*/ 631824 h 1042987"/>
              <a:gd name="connsiteX173" fmla="*/ 258762 w 3878263"/>
              <a:gd name="connsiteY173" fmla="*/ 631824 h 1042987"/>
              <a:gd name="connsiteX174" fmla="*/ 260350 w 3878263"/>
              <a:gd name="connsiteY174" fmla="*/ 631824 h 1042987"/>
              <a:gd name="connsiteX175" fmla="*/ 261937 w 3878263"/>
              <a:gd name="connsiteY175" fmla="*/ 631824 h 1042987"/>
              <a:gd name="connsiteX176" fmla="*/ 263525 w 3878263"/>
              <a:gd name="connsiteY176" fmla="*/ 631824 h 1042987"/>
              <a:gd name="connsiteX177" fmla="*/ 265112 w 3878263"/>
              <a:gd name="connsiteY177" fmla="*/ 631824 h 1042987"/>
              <a:gd name="connsiteX178" fmla="*/ 266700 w 3878263"/>
              <a:gd name="connsiteY178" fmla="*/ 630237 h 1042987"/>
              <a:gd name="connsiteX179" fmla="*/ 268287 w 3878263"/>
              <a:gd name="connsiteY179" fmla="*/ 630237 h 1042987"/>
              <a:gd name="connsiteX180" fmla="*/ 269875 w 3878263"/>
              <a:gd name="connsiteY180" fmla="*/ 630237 h 1042987"/>
              <a:gd name="connsiteX181" fmla="*/ 271462 w 3878263"/>
              <a:gd name="connsiteY181" fmla="*/ 630237 h 1042987"/>
              <a:gd name="connsiteX182" fmla="*/ 273050 w 3878263"/>
              <a:gd name="connsiteY182" fmla="*/ 628649 h 1042987"/>
              <a:gd name="connsiteX183" fmla="*/ 274637 w 3878263"/>
              <a:gd name="connsiteY183" fmla="*/ 628649 h 1042987"/>
              <a:gd name="connsiteX184" fmla="*/ 276225 w 3878263"/>
              <a:gd name="connsiteY184" fmla="*/ 628649 h 1042987"/>
              <a:gd name="connsiteX185" fmla="*/ 277812 w 3878263"/>
              <a:gd name="connsiteY185" fmla="*/ 627062 h 1042987"/>
              <a:gd name="connsiteX186" fmla="*/ 279400 w 3878263"/>
              <a:gd name="connsiteY186" fmla="*/ 627062 h 1042987"/>
              <a:gd name="connsiteX187" fmla="*/ 280987 w 3878263"/>
              <a:gd name="connsiteY187" fmla="*/ 627062 h 1042987"/>
              <a:gd name="connsiteX188" fmla="*/ 282575 w 3878263"/>
              <a:gd name="connsiteY188" fmla="*/ 625474 h 1042987"/>
              <a:gd name="connsiteX189" fmla="*/ 284162 w 3878263"/>
              <a:gd name="connsiteY189" fmla="*/ 625474 h 1042987"/>
              <a:gd name="connsiteX190" fmla="*/ 285750 w 3878263"/>
              <a:gd name="connsiteY190" fmla="*/ 623887 h 1042987"/>
              <a:gd name="connsiteX191" fmla="*/ 287337 w 3878263"/>
              <a:gd name="connsiteY191" fmla="*/ 623887 h 1042987"/>
              <a:gd name="connsiteX192" fmla="*/ 288925 w 3878263"/>
              <a:gd name="connsiteY192" fmla="*/ 623887 h 1042987"/>
              <a:gd name="connsiteX193" fmla="*/ 288925 w 3878263"/>
              <a:gd name="connsiteY193" fmla="*/ 622299 h 1042987"/>
              <a:gd name="connsiteX194" fmla="*/ 290512 w 3878263"/>
              <a:gd name="connsiteY194" fmla="*/ 622299 h 1042987"/>
              <a:gd name="connsiteX195" fmla="*/ 292100 w 3878263"/>
              <a:gd name="connsiteY195" fmla="*/ 620712 h 1042987"/>
              <a:gd name="connsiteX196" fmla="*/ 293687 w 3878263"/>
              <a:gd name="connsiteY196" fmla="*/ 620712 h 1042987"/>
              <a:gd name="connsiteX197" fmla="*/ 295275 w 3878263"/>
              <a:gd name="connsiteY197" fmla="*/ 620712 h 1042987"/>
              <a:gd name="connsiteX198" fmla="*/ 296862 w 3878263"/>
              <a:gd name="connsiteY198" fmla="*/ 619124 h 1042987"/>
              <a:gd name="connsiteX199" fmla="*/ 298450 w 3878263"/>
              <a:gd name="connsiteY199" fmla="*/ 617537 h 1042987"/>
              <a:gd name="connsiteX200" fmla="*/ 300037 w 3878263"/>
              <a:gd name="connsiteY200" fmla="*/ 617537 h 1042987"/>
              <a:gd name="connsiteX201" fmla="*/ 301625 w 3878263"/>
              <a:gd name="connsiteY201" fmla="*/ 615949 h 1042987"/>
              <a:gd name="connsiteX202" fmla="*/ 303212 w 3878263"/>
              <a:gd name="connsiteY202" fmla="*/ 615949 h 1042987"/>
              <a:gd name="connsiteX203" fmla="*/ 303212 w 3878263"/>
              <a:gd name="connsiteY203" fmla="*/ 614362 h 1042987"/>
              <a:gd name="connsiteX204" fmla="*/ 304800 w 3878263"/>
              <a:gd name="connsiteY204" fmla="*/ 614362 h 1042987"/>
              <a:gd name="connsiteX205" fmla="*/ 306387 w 3878263"/>
              <a:gd name="connsiteY205" fmla="*/ 612774 h 1042987"/>
              <a:gd name="connsiteX206" fmla="*/ 307975 w 3878263"/>
              <a:gd name="connsiteY206" fmla="*/ 612774 h 1042987"/>
              <a:gd name="connsiteX207" fmla="*/ 309562 w 3878263"/>
              <a:gd name="connsiteY207" fmla="*/ 611187 h 1042987"/>
              <a:gd name="connsiteX208" fmla="*/ 311150 w 3878263"/>
              <a:gd name="connsiteY208" fmla="*/ 611187 h 1042987"/>
              <a:gd name="connsiteX209" fmla="*/ 311150 w 3878263"/>
              <a:gd name="connsiteY209" fmla="*/ 609599 h 1042987"/>
              <a:gd name="connsiteX210" fmla="*/ 312737 w 3878263"/>
              <a:gd name="connsiteY210" fmla="*/ 609599 h 1042987"/>
              <a:gd name="connsiteX211" fmla="*/ 314325 w 3878263"/>
              <a:gd name="connsiteY211" fmla="*/ 608012 h 1042987"/>
              <a:gd name="connsiteX212" fmla="*/ 315912 w 3878263"/>
              <a:gd name="connsiteY212" fmla="*/ 608012 h 1042987"/>
              <a:gd name="connsiteX213" fmla="*/ 317500 w 3878263"/>
              <a:gd name="connsiteY213" fmla="*/ 606424 h 1042987"/>
              <a:gd name="connsiteX214" fmla="*/ 319087 w 3878263"/>
              <a:gd name="connsiteY214" fmla="*/ 604837 h 1042987"/>
              <a:gd name="connsiteX215" fmla="*/ 320675 w 3878263"/>
              <a:gd name="connsiteY215" fmla="*/ 604837 h 1042987"/>
              <a:gd name="connsiteX216" fmla="*/ 322262 w 3878263"/>
              <a:gd name="connsiteY216" fmla="*/ 603249 h 1042987"/>
              <a:gd name="connsiteX217" fmla="*/ 323850 w 3878263"/>
              <a:gd name="connsiteY217" fmla="*/ 603249 h 1042987"/>
              <a:gd name="connsiteX218" fmla="*/ 323850 w 3878263"/>
              <a:gd name="connsiteY218" fmla="*/ 601662 h 1042987"/>
              <a:gd name="connsiteX219" fmla="*/ 325437 w 3878263"/>
              <a:gd name="connsiteY219" fmla="*/ 601662 h 1042987"/>
              <a:gd name="connsiteX220" fmla="*/ 327025 w 3878263"/>
              <a:gd name="connsiteY220" fmla="*/ 600074 h 1042987"/>
              <a:gd name="connsiteX221" fmla="*/ 328612 w 3878263"/>
              <a:gd name="connsiteY221" fmla="*/ 600074 h 1042987"/>
              <a:gd name="connsiteX222" fmla="*/ 330200 w 3878263"/>
              <a:gd name="connsiteY222" fmla="*/ 598487 h 1042987"/>
              <a:gd name="connsiteX223" fmla="*/ 331787 w 3878263"/>
              <a:gd name="connsiteY223" fmla="*/ 598487 h 1042987"/>
              <a:gd name="connsiteX224" fmla="*/ 331787 w 3878263"/>
              <a:gd name="connsiteY224" fmla="*/ 596899 h 1042987"/>
              <a:gd name="connsiteX225" fmla="*/ 333375 w 3878263"/>
              <a:gd name="connsiteY225" fmla="*/ 596899 h 1042987"/>
              <a:gd name="connsiteX226" fmla="*/ 334962 w 3878263"/>
              <a:gd name="connsiteY226" fmla="*/ 595312 h 1042987"/>
              <a:gd name="connsiteX227" fmla="*/ 336550 w 3878263"/>
              <a:gd name="connsiteY227" fmla="*/ 595312 h 1042987"/>
              <a:gd name="connsiteX228" fmla="*/ 338137 w 3878263"/>
              <a:gd name="connsiteY228" fmla="*/ 593724 h 1042987"/>
              <a:gd name="connsiteX229" fmla="*/ 339725 w 3878263"/>
              <a:gd name="connsiteY229" fmla="*/ 592137 h 1042987"/>
              <a:gd name="connsiteX230" fmla="*/ 341312 w 3878263"/>
              <a:gd name="connsiteY230" fmla="*/ 592137 h 1042987"/>
              <a:gd name="connsiteX231" fmla="*/ 342900 w 3878263"/>
              <a:gd name="connsiteY231" fmla="*/ 590549 h 1042987"/>
              <a:gd name="connsiteX232" fmla="*/ 344487 w 3878263"/>
              <a:gd name="connsiteY232" fmla="*/ 590549 h 1042987"/>
              <a:gd name="connsiteX233" fmla="*/ 346075 w 3878263"/>
              <a:gd name="connsiteY233" fmla="*/ 588962 h 1042987"/>
              <a:gd name="connsiteX234" fmla="*/ 347662 w 3878263"/>
              <a:gd name="connsiteY234" fmla="*/ 588962 h 1042987"/>
              <a:gd name="connsiteX235" fmla="*/ 349250 w 3878263"/>
              <a:gd name="connsiteY235" fmla="*/ 587374 h 1042987"/>
              <a:gd name="connsiteX236" fmla="*/ 350837 w 3878263"/>
              <a:gd name="connsiteY236" fmla="*/ 587374 h 1042987"/>
              <a:gd name="connsiteX237" fmla="*/ 352425 w 3878263"/>
              <a:gd name="connsiteY237" fmla="*/ 585787 h 1042987"/>
              <a:gd name="connsiteX238" fmla="*/ 354012 w 3878263"/>
              <a:gd name="connsiteY238" fmla="*/ 585787 h 1042987"/>
              <a:gd name="connsiteX239" fmla="*/ 355600 w 3878263"/>
              <a:gd name="connsiteY239" fmla="*/ 584199 h 1042987"/>
              <a:gd name="connsiteX240" fmla="*/ 357187 w 3878263"/>
              <a:gd name="connsiteY240" fmla="*/ 584199 h 1042987"/>
              <a:gd name="connsiteX241" fmla="*/ 358775 w 3878263"/>
              <a:gd name="connsiteY241" fmla="*/ 584199 h 1042987"/>
              <a:gd name="connsiteX242" fmla="*/ 360362 w 3878263"/>
              <a:gd name="connsiteY242" fmla="*/ 582612 h 1042987"/>
              <a:gd name="connsiteX243" fmla="*/ 361950 w 3878263"/>
              <a:gd name="connsiteY243" fmla="*/ 582612 h 1042987"/>
              <a:gd name="connsiteX244" fmla="*/ 363537 w 3878263"/>
              <a:gd name="connsiteY244" fmla="*/ 581024 h 1042987"/>
              <a:gd name="connsiteX245" fmla="*/ 365125 w 3878263"/>
              <a:gd name="connsiteY245" fmla="*/ 581024 h 1042987"/>
              <a:gd name="connsiteX246" fmla="*/ 366712 w 3878263"/>
              <a:gd name="connsiteY246" fmla="*/ 581024 h 1042987"/>
              <a:gd name="connsiteX247" fmla="*/ 366712 w 3878263"/>
              <a:gd name="connsiteY247" fmla="*/ 579437 h 1042987"/>
              <a:gd name="connsiteX248" fmla="*/ 368300 w 3878263"/>
              <a:gd name="connsiteY248" fmla="*/ 579437 h 1042987"/>
              <a:gd name="connsiteX249" fmla="*/ 369887 w 3878263"/>
              <a:gd name="connsiteY249" fmla="*/ 579437 h 1042987"/>
              <a:gd name="connsiteX250" fmla="*/ 371475 w 3878263"/>
              <a:gd name="connsiteY250" fmla="*/ 577849 h 1042987"/>
              <a:gd name="connsiteX251" fmla="*/ 373062 w 3878263"/>
              <a:gd name="connsiteY251" fmla="*/ 577849 h 1042987"/>
              <a:gd name="connsiteX252" fmla="*/ 374650 w 3878263"/>
              <a:gd name="connsiteY252" fmla="*/ 577849 h 1042987"/>
              <a:gd name="connsiteX253" fmla="*/ 376237 w 3878263"/>
              <a:gd name="connsiteY253" fmla="*/ 576262 h 1042987"/>
              <a:gd name="connsiteX254" fmla="*/ 377825 w 3878263"/>
              <a:gd name="connsiteY254" fmla="*/ 576262 h 1042987"/>
              <a:gd name="connsiteX255" fmla="*/ 379412 w 3878263"/>
              <a:gd name="connsiteY255" fmla="*/ 576262 h 1042987"/>
              <a:gd name="connsiteX256" fmla="*/ 381000 w 3878263"/>
              <a:gd name="connsiteY256" fmla="*/ 574674 h 1042987"/>
              <a:gd name="connsiteX257" fmla="*/ 382587 w 3878263"/>
              <a:gd name="connsiteY257" fmla="*/ 574674 h 1042987"/>
              <a:gd name="connsiteX258" fmla="*/ 384175 w 3878263"/>
              <a:gd name="connsiteY258" fmla="*/ 574674 h 1042987"/>
              <a:gd name="connsiteX259" fmla="*/ 385762 w 3878263"/>
              <a:gd name="connsiteY259" fmla="*/ 573087 h 1042987"/>
              <a:gd name="connsiteX260" fmla="*/ 387350 w 3878263"/>
              <a:gd name="connsiteY260" fmla="*/ 573087 h 1042987"/>
              <a:gd name="connsiteX261" fmla="*/ 388937 w 3878263"/>
              <a:gd name="connsiteY261" fmla="*/ 573087 h 1042987"/>
              <a:gd name="connsiteX262" fmla="*/ 390525 w 3878263"/>
              <a:gd name="connsiteY262" fmla="*/ 571499 h 1042987"/>
              <a:gd name="connsiteX263" fmla="*/ 392112 w 3878263"/>
              <a:gd name="connsiteY263" fmla="*/ 571499 h 1042987"/>
              <a:gd name="connsiteX264" fmla="*/ 393700 w 3878263"/>
              <a:gd name="connsiteY264" fmla="*/ 571499 h 1042987"/>
              <a:gd name="connsiteX265" fmla="*/ 395287 w 3878263"/>
              <a:gd name="connsiteY265" fmla="*/ 571499 h 1042987"/>
              <a:gd name="connsiteX266" fmla="*/ 395287 w 3878263"/>
              <a:gd name="connsiteY266" fmla="*/ 569912 h 1042987"/>
              <a:gd name="connsiteX267" fmla="*/ 396875 w 3878263"/>
              <a:gd name="connsiteY267" fmla="*/ 569912 h 1042987"/>
              <a:gd name="connsiteX268" fmla="*/ 398462 w 3878263"/>
              <a:gd name="connsiteY268" fmla="*/ 569912 h 1042987"/>
              <a:gd name="connsiteX269" fmla="*/ 400050 w 3878263"/>
              <a:gd name="connsiteY269" fmla="*/ 569912 h 1042987"/>
              <a:gd name="connsiteX270" fmla="*/ 401637 w 3878263"/>
              <a:gd name="connsiteY270" fmla="*/ 568324 h 1042987"/>
              <a:gd name="connsiteX271" fmla="*/ 403225 w 3878263"/>
              <a:gd name="connsiteY271" fmla="*/ 568324 h 1042987"/>
              <a:gd name="connsiteX272" fmla="*/ 404812 w 3878263"/>
              <a:gd name="connsiteY272" fmla="*/ 566737 h 1042987"/>
              <a:gd name="connsiteX273" fmla="*/ 406400 w 3878263"/>
              <a:gd name="connsiteY273" fmla="*/ 566737 h 1042987"/>
              <a:gd name="connsiteX274" fmla="*/ 407987 w 3878263"/>
              <a:gd name="connsiteY274" fmla="*/ 566737 h 1042987"/>
              <a:gd name="connsiteX275" fmla="*/ 409575 w 3878263"/>
              <a:gd name="connsiteY275" fmla="*/ 566737 h 1042987"/>
              <a:gd name="connsiteX276" fmla="*/ 409575 w 3878263"/>
              <a:gd name="connsiteY276" fmla="*/ 565149 h 1042987"/>
              <a:gd name="connsiteX277" fmla="*/ 411162 w 3878263"/>
              <a:gd name="connsiteY277" fmla="*/ 565149 h 1042987"/>
              <a:gd name="connsiteX278" fmla="*/ 412750 w 3878263"/>
              <a:gd name="connsiteY278" fmla="*/ 565149 h 1042987"/>
              <a:gd name="connsiteX279" fmla="*/ 414337 w 3878263"/>
              <a:gd name="connsiteY279" fmla="*/ 565149 h 1042987"/>
              <a:gd name="connsiteX280" fmla="*/ 415925 w 3878263"/>
              <a:gd name="connsiteY280" fmla="*/ 563562 h 1042987"/>
              <a:gd name="connsiteX281" fmla="*/ 417512 w 3878263"/>
              <a:gd name="connsiteY281" fmla="*/ 563562 h 1042987"/>
              <a:gd name="connsiteX282" fmla="*/ 419100 w 3878263"/>
              <a:gd name="connsiteY282" fmla="*/ 563562 h 1042987"/>
              <a:gd name="connsiteX283" fmla="*/ 420687 w 3878263"/>
              <a:gd name="connsiteY283" fmla="*/ 561974 h 1042987"/>
              <a:gd name="connsiteX284" fmla="*/ 422275 w 3878263"/>
              <a:gd name="connsiteY284" fmla="*/ 561974 h 1042987"/>
              <a:gd name="connsiteX285" fmla="*/ 423862 w 3878263"/>
              <a:gd name="connsiteY285" fmla="*/ 561974 h 1042987"/>
              <a:gd name="connsiteX286" fmla="*/ 425450 w 3878263"/>
              <a:gd name="connsiteY286" fmla="*/ 560387 h 1042987"/>
              <a:gd name="connsiteX287" fmla="*/ 427037 w 3878263"/>
              <a:gd name="connsiteY287" fmla="*/ 560387 h 1042987"/>
              <a:gd name="connsiteX288" fmla="*/ 428625 w 3878263"/>
              <a:gd name="connsiteY288" fmla="*/ 560387 h 1042987"/>
              <a:gd name="connsiteX289" fmla="*/ 430212 w 3878263"/>
              <a:gd name="connsiteY289" fmla="*/ 560387 h 1042987"/>
              <a:gd name="connsiteX290" fmla="*/ 430212 w 3878263"/>
              <a:gd name="connsiteY290" fmla="*/ 558799 h 1042987"/>
              <a:gd name="connsiteX291" fmla="*/ 431800 w 3878263"/>
              <a:gd name="connsiteY291" fmla="*/ 558799 h 1042987"/>
              <a:gd name="connsiteX292" fmla="*/ 433387 w 3878263"/>
              <a:gd name="connsiteY292" fmla="*/ 558799 h 1042987"/>
              <a:gd name="connsiteX293" fmla="*/ 434975 w 3878263"/>
              <a:gd name="connsiteY293" fmla="*/ 558799 h 1042987"/>
              <a:gd name="connsiteX294" fmla="*/ 436562 w 3878263"/>
              <a:gd name="connsiteY294" fmla="*/ 557212 h 1042987"/>
              <a:gd name="connsiteX295" fmla="*/ 438150 w 3878263"/>
              <a:gd name="connsiteY295" fmla="*/ 557212 h 1042987"/>
              <a:gd name="connsiteX296" fmla="*/ 439737 w 3878263"/>
              <a:gd name="connsiteY296" fmla="*/ 557212 h 1042987"/>
              <a:gd name="connsiteX297" fmla="*/ 441325 w 3878263"/>
              <a:gd name="connsiteY297" fmla="*/ 557212 h 1042987"/>
              <a:gd name="connsiteX298" fmla="*/ 442912 w 3878263"/>
              <a:gd name="connsiteY298" fmla="*/ 555624 h 1042987"/>
              <a:gd name="connsiteX299" fmla="*/ 444500 w 3878263"/>
              <a:gd name="connsiteY299" fmla="*/ 555624 h 1042987"/>
              <a:gd name="connsiteX300" fmla="*/ 446087 w 3878263"/>
              <a:gd name="connsiteY300" fmla="*/ 555624 h 1042987"/>
              <a:gd name="connsiteX301" fmla="*/ 447675 w 3878263"/>
              <a:gd name="connsiteY301" fmla="*/ 554037 h 1042987"/>
              <a:gd name="connsiteX302" fmla="*/ 449262 w 3878263"/>
              <a:gd name="connsiteY302" fmla="*/ 554037 h 1042987"/>
              <a:gd name="connsiteX303" fmla="*/ 450850 w 3878263"/>
              <a:gd name="connsiteY303" fmla="*/ 554037 h 1042987"/>
              <a:gd name="connsiteX304" fmla="*/ 452437 w 3878263"/>
              <a:gd name="connsiteY304" fmla="*/ 554037 h 1042987"/>
              <a:gd name="connsiteX305" fmla="*/ 454025 w 3878263"/>
              <a:gd name="connsiteY305" fmla="*/ 552449 h 1042987"/>
              <a:gd name="connsiteX306" fmla="*/ 455612 w 3878263"/>
              <a:gd name="connsiteY306" fmla="*/ 552449 h 1042987"/>
              <a:gd name="connsiteX307" fmla="*/ 457200 w 3878263"/>
              <a:gd name="connsiteY307" fmla="*/ 552449 h 1042987"/>
              <a:gd name="connsiteX308" fmla="*/ 458787 w 3878263"/>
              <a:gd name="connsiteY308" fmla="*/ 552449 h 1042987"/>
              <a:gd name="connsiteX309" fmla="*/ 460375 w 3878263"/>
              <a:gd name="connsiteY309" fmla="*/ 550862 h 1042987"/>
              <a:gd name="connsiteX310" fmla="*/ 461962 w 3878263"/>
              <a:gd name="connsiteY310" fmla="*/ 550862 h 1042987"/>
              <a:gd name="connsiteX311" fmla="*/ 463550 w 3878263"/>
              <a:gd name="connsiteY311" fmla="*/ 550862 h 1042987"/>
              <a:gd name="connsiteX312" fmla="*/ 465137 w 3878263"/>
              <a:gd name="connsiteY312" fmla="*/ 550862 h 1042987"/>
              <a:gd name="connsiteX313" fmla="*/ 466725 w 3878263"/>
              <a:gd name="connsiteY313" fmla="*/ 550862 h 1042987"/>
              <a:gd name="connsiteX314" fmla="*/ 468312 w 3878263"/>
              <a:gd name="connsiteY314" fmla="*/ 549274 h 1042987"/>
              <a:gd name="connsiteX315" fmla="*/ 469900 w 3878263"/>
              <a:gd name="connsiteY315" fmla="*/ 549274 h 1042987"/>
              <a:gd name="connsiteX316" fmla="*/ 471487 w 3878263"/>
              <a:gd name="connsiteY316" fmla="*/ 549274 h 1042987"/>
              <a:gd name="connsiteX317" fmla="*/ 473075 w 3878263"/>
              <a:gd name="connsiteY317" fmla="*/ 549274 h 1042987"/>
              <a:gd name="connsiteX318" fmla="*/ 474662 w 3878263"/>
              <a:gd name="connsiteY318" fmla="*/ 549274 h 1042987"/>
              <a:gd name="connsiteX319" fmla="*/ 476250 w 3878263"/>
              <a:gd name="connsiteY319" fmla="*/ 549274 h 1042987"/>
              <a:gd name="connsiteX320" fmla="*/ 477837 w 3878263"/>
              <a:gd name="connsiteY320" fmla="*/ 547687 h 1042987"/>
              <a:gd name="connsiteX321" fmla="*/ 479425 w 3878263"/>
              <a:gd name="connsiteY321" fmla="*/ 547687 h 1042987"/>
              <a:gd name="connsiteX322" fmla="*/ 481012 w 3878263"/>
              <a:gd name="connsiteY322" fmla="*/ 547687 h 1042987"/>
              <a:gd name="connsiteX323" fmla="*/ 482600 w 3878263"/>
              <a:gd name="connsiteY323" fmla="*/ 547687 h 1042987"/>
              <a:gd name="connsiteX324" fmla="*/ 484187 w 3878263"/>
              <a:gd name="connsiteY324" fmla="*/ 547687 h 1042987"/>
              <a:gd name="connsiteX325" fmla="*/ 485775 w 3878263"/>
              <a:gd name="connsiteY325" fmla="*/ 547687 h 1042987"/>
              <a:gd name="connsiteX326" fmla="*/ 487362 w 3878263"/>
              <a:gd name="connsiteY326" fmla="*/ 547687 h 1042987"/>
              <a:gd name="connsiteX327" fmla="*/ 488950 w 3878263"/>
              <a:gd name="connsiteY327" fmla="*/ 547687 h 1042987"/>
              <a:gd name="connsiteX328" fmla="*/ 490537 w 3878263"/>
              <a:gd name="connsiteY328" fmla="*/ 547687 h 1042987"/>
              <a:gd name="connsiteX329" fmla="*/ 492125 w 3878263"/>
              <a:gd name="connsiteY329" fmla="*/ 547687 h 1042987"/>
              <a:gd name="connsiteX330" fmla="*/ 493712 w 3878263"/>
              <a:gd name="connsiteY330" fmla="*/ 547687 h 1042987"/>
              <a:gd name="connsiteX331" fmla="*/ 493712 w 3878263"/>
              <a:gd name="connsiteY331" fmla="*/ 546099 h 1042987"/>
              <a:gd name="connsiteX332" fmla="*/ 495300 w 3878263"/>
              <a:gd name="connsiteY332" fmla="*/ 546099 h 1042987"/>
              <a:gd name="connsiteX333" fmla="*/ 496887 w 3878263"/>
              <a:gd name="connsiteY333" fmla="*/ 546099 h 1042987"/>
              <a:gd name="connsiteX334" fmla="*/ 498475 w 3878263"/>
              <a:gd name="connsiteY334" fmla="*/ 546099 h 1042987"/>
              <a:gd name="connsiteX335" fmla="*/ 500062 w 3878263"/>
              <a:gd name="connsiteY335" fmla="*/ 546099 h 1042987"/>
              <a:gd name="connsiteX336" fmla="*/ 501650 w 3878263"/>
              <a:gd name="connsiteY336" fmla="*/ 546099 h 1042987"/>
              <a:gd name="connsiteX337" fmla="*/ 501650 w 3878263"/>
              <a:gd name="connsiteY337" fmla="*/ 547687 h 1042987"/>
              <a:gd name="connsiteX338" fmla="*/ 503237 w 3878263"/>
              <a:gd name="connsiteY338" fmla="*/ 547687 h 1042987"/>
              <a:gd name="connsiteX339" fmla="*/ 504825 w 3878263"/>
              <a:gd name="connsiteY339" fmla="*/ 547687 h 1042987"/>
              <a:gd name="connsiteX340" fmla="*/ 506412 w 3878263"/>
              <a:gd name="connsiteY340" fmla="*/ 547687 h 1042987"/>
              <a:gd name="connsiteX341" fmla="*/ 508000 w 3878263"/>
              <a:gd name="connsiteY341" fmla="*/ 547687 h 1042987"/>
              <a:gd name="connsiteX342" fmla="*/ 509587 w 3878263"/>
              <a:gd name="connsiteY342" fmla="*/ 547687 h 1042987"/>
              <a:gd name="connsiteX343" fmla="*/ 511175 w 3878263"/>
              <a:gd name="connsiteY343" fmla="*/ 547687 h 1042987"/>
              <a:gd name="connsiteX344" fmla="*/ 512762 w 3878263"/>
              <a:gd name="connsiteY344" fmla="*/ 547687 h 1042987"/>
              <a:gd name="connsiteX345" fmla="*/ 514350 w 3878263"/>
              <a:gd name="connsiteY345" fmla="*/ 547687 h 1042987"/>
              <a:gd name="connsiteX346" fmla="*/ 515937 w 3878263"/>
              <a:gd name="connsiteY346" fmla="*/ 547687 h 1042987"/>
              <a:gd name="connsiteX347" fmla="*/ 515937 w 3878263"/>
              <a:gd name="connsiteY347" fmla="*/ 549274 h 1042987"/>
              <a:gd name="connsiteX348" fmla="*/ 517525 w 3878263"/>
              <a:gd name="connsiteY348" fmla="*/ 549274 h 1042987"/>
              <a:gd name="connsiteX349" fmla="*/ 519112 w 3878263"/>
              <a:gd name="connsiteY349" fmla="*/ 549274 h 1042987"/>
              <a:gd name="connsiteX350" fmla="*/ 520700 w 3878263"/>
              <a:gd name="connsiteY350" fmla="*/ 549274 h 1042987"/>
              <a:gd name="connsiteX351" fmla="*/ 522287 w 3878263"/>
              <a:gd name="connsiteY351" fmla="*/ 549274 h 1042987"/>
              <a:gd name="connsiteX352" fmla="*/ 522287 w 3878263"/>
              <a:gd name="connsiteY352" fmla="*/ 550862 h 1042987"/>
              <a:gd name="connsiteX353" fmla="*/ 523875 w 3878263"/>
              <a:gd name="connsiteY353" fmla="*/ 550862 h 1042987"/>
              <a:gd name="connsiteX354" fmla="*/ 525462 w 3878263"/>
              <a:gd name="connsiteY354" fmla="*/ 550862 h 1042987"/>
              <a:gd name="connsiteX355" fmla="*/ 527050 w 3878263"/>
              <a:gd name="connsiteY355" fmla="*/ 550862 h 1042987"/>
              <a:gd name="connsiteX356" fmla="*/ 528637 w 3878263"/>
              <a:gd name="connsiteY356" fmla="*/ 550862 h 1042987"/>
              <a:gd name="connsiteX357" fmla="*/ 530225 w 3878263"/>
              <a:gd name="connsiteY357" fmla="*/ 552449 h 1042987"/>
              <a:gd name="connsiteX358" fmla="*/ 531812 w 3878263"/>
              <a:gd name="connsiteY358" fmla="*/ 552449 h 1042987"/>
              <a:gd name="connsiteX359" fmla="*/ 533400 w 3878263"/>
              <a:gd name="connsiteY359" fmla="*/ 554037 h 1042987"/>
              <a:gd name="connsiteX360" fmla="*/ 534987 w 3878263"/>
              <a:gd name="connsiteY360" fmla="*/ 554037 h 1042987"/>
              <a:gd name="connsiteX361" fmla="*/ 536575 w 3878263"/>
              <a:gd name="connsiteY361" fmla="*/ 554037 h 1042987"/>
              <a:gd name="connsiteX362" fmla="*/ 538162 w 3878263"/>
              <a:gd name="connsiteY362" fmla="*/ 555624 h 1042987"/>
              <a:gd name="connsiteX363" fmla="*/ 539750 w 3878263"/>
              <a:gd name="connsiteY363" fmla="*/ 555624 h 1042987"/>
              <a:gd name="connsiteX364" fmla="*/ 541337 w 3878263"/>
              <a:gd name="connsiteY364" fmla="*/ 555624 h 1042987"/>
              <a:gd name="connsiteX365" fmla="*/ 542925 w 3878263"/>
              <a:gd name="connsiteY365" fmla="*/ 557212 h 1042987"/>
              <a:gd name="connsiteX366" fmla="*/ 544512 w 3878263"/>
              <a:gd name="connsiteY366" fmla="*/ 557212 h 1042987"/>
              <a:gd name="connsiteX367" fmla="*/ 546100 w 3878263"/>
              <a:gd name="connsiteY367" fmla="*/ 558799 h 1042987"/>
              <a:gd name="connsiteX368" fmla="*/ 547687 w 3878263"/>
              <a:gd name="connsiteY368" fmla="*/ 558799 h 1042987"/>
              <a:gd name="connsiteX369" fmla="*/ 549275 w 3878263"/>
              <a:gd name="connsiteY369" fmla="*/ 560387 h 1042987"/>
              <a:gd name="connsiteX370" fmla="*/ 550862 w 3878263"/>
              <a:gd name="connsiteY370" fmla="*/ 560387 h 1042987"/>
              <a:gd name="connsiteX371" fmla="*/ 552450 w 3878263"/>
              <a:gd name="connsiteY371" fmla="*/ 561974 h 1042987"/>
              <a:gd name="connsiteX372" fmla="*/ 554037 w 3878263"/>
              <a:gd name="connsiteY372" fmla="*/ 561974 h 1042987"/>
              <a:gd name="connsiteX373" fmla="*/ 555625 w 3878263"/>
              <a:gd name="connsiteY373" fmla="*/ 561974 h 1042987"/>
              <a:gd name="connsiteX374" fmla="*/ 557212 w 3878263"/>
              <a:gd name="connsiteY374" fmla="*/ 563562 h 1042987"/>
              <a:gd name="connsiteX375" fmla="*/ 558800 w 3878263"/>
              <a:gd name="connsiteY375" fmla="*/ 565149 h 1042987"/>
              <a:gd name="connsiteX376" fmla="*/ 560387 w 3878263"/>
              <a:gd name="connsiteY376" fmla="*/ 565149 h 1042987"/>
              <a:gd name="connsiteX377" fmla="*/ 561975 w 3878263"/>
              <a:gd name="connsiteY377" fmla="*/ 565149 h 1042987"/>
              <a:gd name="connsiteX378" fmla="*/ 563562 w 3878263"/>
              <a:gd name="connsiteY378" fmla="*/ 566737 h 1042987"/>
              <a:gd name="connsiteX379" fmla="*/ 565150 w 3878263"/>
              <a:gd name="connsiteY379" fmla="*/ 566737 h 1042987"/>
              <a:gd name="connsiteX380" fmla="*/ 566737 w 3878263"/>
              <a:gd name="connsiteY380" fmla="*/ 568324 h 1042987"/>
              <a:gd name="connsiteX381" fmla="*/ 568325 w 3878263"/>
              <a:gd name="connsiteY381" fmla="*/ 568324 h 1042987"/>
              <a:gd name="connsiteX382" fmla="*/ 569912 w 3878263"/>
              <a:gd name="connsiteY382" fmla="*/ 568324 h 1042987"/>
              <a:gd name="connsiteX383" fmla="*/ 571500 w 3878263"/>
              <a:gd name="connsiteY383" fmla="*/ 569912 h 1042987"/>
              <a:gd name="connsiteX384" fmla="*/ 573087 w 3878263"/>
              <a:gd name="connsiteY384" fmla="*/ 569912 h 1042987"/>
              <a:gd name="connsiteX385" fmla="*/ 574675 w 3878263"/>
              <a:gd name="connsiteY385" fmla="*/ 571499 h 1042987"/>
              <a:gd name="connsiteX386" fmla="*/ 576262 w 3878263"/>
              <a:gd name="connsiteY386" fmla="*/ 571499 h 1042987"/>
              <a:gd name="connsiteX387" fmla="*/ 577850 w 3878263"/>
              <a:gd name="connsiteY387" fmla="*/ 571499 h 1042987"/>
              <a:gd name="connsiteX388" fmla="*/ 579437 w 3878263"/>
              <a:gd name="connsiteY388" fmla="*/ 573087 h 1042987"/>
              <a:gd name="connsiteX389" fmla="*/ 581025 w 3878263"/>
              <a:gd name="connsiteY389" fmla="*/ 573087 h 1042987"/>
              <a:gd name="connsiteX390" fmla="*/ 582612 w 3878263"/>
              <a:gd name="connsiteY390" fmla="*/ 573087 h 1042987"/>
              <a:gd name="connsiteX391" fmla="*/ 584200 w 3878263"/>
              <a:gd name="connsiteY391" fmla="*/ 574674 h 1042987"/>
              <a:gd name="connsiteX392" fmla="*/ 585787 w 3878263"/>
              <a:gd name="connsiteY392" fmla="*/ 574674 h 1042987"/>
              <a:gd name="connsiteX393" fmla="*/ 587375 w 3878263"/>
              <a:gd name="connsiteY393" fmla="*/ 574674 h 1042987"/>
              <a:gd name="connsiteX394" fmla="*/ 588962 w 3878263"/>
              <a:gd name="connsiteY394" fmla="*/ 576262 h 1042987"/>
              <a:gd name="connsiteX395" fmla="*/ 590550 w 3878263"/>
              <a:gd name="connsiteY395" fmla="*/ 576262 h 1042987"/>
              <a:gd name="connsiteX396" fmla="*/ 592137 w 3878263"/>
              <a:gd name="connsiteY396" fmla="*/ 576262 h 1042987"/>
              <a:gd name="connsiteX397" fmla="*/ 593725 w 3878263"/>
              <a:gd name="connsiteY397" fmla="*/ 576262 h 1042987"/>
              <a:gd name="connsiteX398" fmla="*/ 595312 w 3878263"/>
              <a:gd name="connsiteY398" fmla="*/ 577849 h 1042987"/>
              <a:gd name="connsiteX399" fmla="*/ 596900 w 3878263"/>
              <a:gd name="connsiteY399" fmla="*/ 577849 h 1042987"/>
              <a:gd name="connsiteX400" fmla="*/ 598487 w 3878263"/>
              <a:gd name="connsiteY400" fmla="*/ 577849 h 1042987"/>
              <a:gd name="connsiteX401" fmla="*/ 600075 w 3878263"/>
              <a:gd name="connsiteY401" fmla="*/ 577849 h 1042987"/>
              <a:gd name="connsiteX402" fmla="*/ 601662 w 3878263"/>
              <a:gd name="connsiteY402" fmla="*/ 577849 h 1042987"/>
              <a:gd name="connsiteX403" fmla="*/ 603250 w 3878263"/>
              <a:gd name="connsiteY403" fmla="*/ 577849 h 1042987"/>
              <a:gd name="connsiteX404" fmla="*/ 604837 w 3878263"/>
              <a:gd name="connsiteY404" fmla="*/ 577849 h 1042987"/>
              <a:gd name="connsiteX405" fmla="*/ 606425 w 3878263"/>
              <a:gd name="connsiteY405" fmla="*/ 577849 h 1042987"/>
              <a:gd name="connsiteX406" fmla="*/ 608012 w 3878263"/>
              <a:gd name="connsiteY406" fmla="*/ 577849 h 1042987"/>
              <a:gd name="connsiteX407" fmla="*/ 608012 w 3878263"/>
              <a:gd name="connsiteY407" fmla="*/ 579437 h 1042987"/>
              <a:gd name="connsiteX408" fmla="*/ 609600 w 3878263"/>
              <a:gd name="connsiteY408" fmla="*/ 579437 h 1042987"/>
              <a:gd name="connsiteX409" fmla="*/ 611187 w 3878263"/>
              <a:gd name="connsiteY409" fmla="*/ 579437 h 1042987"/>
              <a:gd name="connsiteX410" fmla="*/ 612775 w 3878263"/>
              <a:gd name="connsiteY410" fmla="*/ 579437 h 1042987"/>
              <a:gd name="connsiteX411" fmla="*/ 614362 w 3878263"/>
              <a:gd name="connsiteY411" fmla="*/ 579437 h 1042987"/>
              <a:gd name="connsiteX412" fmla="*/ 615950 w 3878263"/>
              <a:gd name="connsiteY412" fmla="*/ 579437 h 1042987"/>
              <a:gd name="connsiteX413" fmla="*/ 617537 w 3878263"/>
              <a:gd name="connsiteY413" fmla="*/ 579437 h 1042987"/>
              <a:gd name="connsiteX414" fmla="*/ 619125 w 3878263"/>
              <a:gd name="connsiteY414" fmla="*/ 579437 h 1042987"/>
              <a:gd name="connsiteX415" fmla="*/ 620712 w 3878263"/>
              <a:gd name="connsiteY415" fmla="*/ 579437 h 1042987"/>
              <a:gd name="connsiteX416" fmla="*/ 622300 w 3878263"/>
              <a:gd name="connsiteY416" fmla="*/ 579437 h 1042987"/>
              <a:gd name="connsiteX417" fmla="*/ 623887 w 3878263"/>
              <a:gd name="connsiteY417" fmla="*/ 579437 h 1042987"/>
              <a:gd name="connsiteX418" fmla="*/ 625475 w 3878263"/>
              <a:gd name="connsiteY418" fmla="*/ 579437 h 1042987"/>
              <a:gd name="connsiteX419" fmla="*/ 627062 w 3878263"/>
              <a:gd name="connsiteY419" fmla="*/ 579437 h 1042987"/>
              <a:gd name="connsiteX420" fmla="*/ 628650 w 3878263"/>
              <a:gd name="connsiteY420" fmla="*/ 577849 h 1042987"/>
              <a:gd name="connsiteX421" fmla="*/ 630237 w 3878263"/>
              <a:gd name="connsiteY421" fmla="*/ 577849 h 1042987"/>
              <a:gd name="connsiteX422" fmla="*/ 631825 w 3878263"/>
              <a:gd name="connsiteY422" fmla="*/ 577849 h 1042987"/>
              <a:gd name="connsiteX423" fmla="*/ 633412 w 3878263"/>
              <a:gd name="connsiteY423" fmla="*/ 577849 h 1042987"/>
              <a:gd name="connsiteX424" fmla="*/ 635000 w 3878263"/>
              <a:gd name="connsiteY424" fmla="*/ 577849 h 1042987"/>
              <a:gd name="connsiteX425" fmla="*/ 636587 w 3878263"/>
              <a:gd name="connsiteY425" fmla="*/ 577849 h 1042987"/>
              <a:gd name="connsiteX426" fmla="*/ 638175 w 3878263"/>
              <a:gd name="connsiteY426" fmla="*/ 577849 h 1042987"/>
              <a:gd name="connsiteX427" fmla="*/ 639762 w 3878263"/>
              <a:gd name="connsiteY427" fmla="*/ 577849 h 1042987"/>
              <a:gd name="connsiteX428" fmla="*/ 641350 w 3878263"/>
              <a:gd name="connsiteY428" fmla="*/ 577849 h 1042987"/>
              <a:gd name="connsiteX429" fmla="*/ 642937 w 3878263"/>
              <a:gd name="connsiteY429" fmla="*/ 577849 h 1042987"/>
              <a:gd name="connsiteX430" fmla="*/ 642937 w 3878263"/>
              <a:gd name="connsiteY430" fmla="*/ 576262 h 1042987"/>
              <a:gd name="connsiteX431" fmla="*/ 644525 w 3878263"/>
              <a:gd name="connsiteY431" fmla="*/ 576262 h 1042987"/>
              <a:gd name="connsiteX432" fmla="*/ 646112 w 3878263"/>
              <a:gd name="connsiteY432" fmla="*/ 576262 h 1042987"/>
              <a:gd name="connsiteX433" fmla="*/ 647700 w 3878263"/>
              <a:gd name="connsiteY433" fmla="*/ 576262 h 1042987"/>
              <a:gd name="connsiteX434" fmla="*/ 649287 w 3878263"/>
              <a:gd name="connsiteY434" fmla="*/ 576262 h 1042987"/>
              <a:gd name="connsiteX435" fmla="*/ 650875 w 3878263"/>
              <a:gd name="connsiteY435" fmla="*/ 576262 h 1042987"/>
              <a:gd name="connsiteX436" fmla="*/ 652462 w 3878263"/>
              <a:gd name="connsiteY436" fmla="*/ 574674 h 1042987"/>
              <a:gd name="connsiteX437" fmla="*/ 654050 w 3878263"/>
              <a:gd name="connsiteY437" fmla="*/ 574674 h 1042987"/>
              <a:gd name="connsiteX438" fmla="*/ 655637 w 3878263"/>
              <a:gd name="connsiteY438" fmla="*/ 574674 h 1042987"/>
              <a:gd name="connsiteX439" fmla="*/ 657225 w 3878263"/>
              <a:gd name="connsiteY439" fmla="*/ 574674 h 1042987"/>
              <a:gd name="connsiteX440" fmla="*/ 658812 w 3878263"/>
              <a:gd name="connsiteY440" fmla="*/ 574674 h 1042987"/>
              <a:gd name="connsiteX441" fmla="*/ 660400 w 3878263"/>
              <a:gd name="connsiteY441" fmla="*/ 573087 h 1042987"/>
              <a:gd name="connsiteX442" fmla="*/ 661987 w 3878263"/>
              <a:gd name="connsiteY442" fmla="*/ 573087 h 1042987"/>
              <a:gd name="connsiteX443" fmla="*/ 663575 w 3878263"/>
              <a:gd name="connsiteY443" fmla="*/ 573087 h 1042987"/>
              <a:gd name="connsiteX444" fmla="*/ 665162 w 3878263"/>
              <a:gd name="connsiteY444" fmla="*/ 573087 h 1042987"/>
              <a:gd name="connsiteX445" fmla="*/ 666750 w 3878263"/>
              <a:gd name="connsiteY445" fmla="*/ 571499 h 1042987"/>
              <a:gd name="connsiteX446" fmla="*/ 668337 w 3878263"/>
              <a:gd name="connsiteY446" fmla="*/ 571499 h 1042987"/>
              <a:gd name="connsiteX447" fmla="*/ 669925 w 3878263"/>
              <a:gd name="connsiteY447" fmla="*/ 571499 h 1042987"/>
              <a:gd name="connsiteX448" fmla="*/ 671512 w 3878263"/>
              <a:gd name="connsiteY448" fmla="*/ 571499 h 1042987"/>
              <a:gd name="connsiteX449" fmla="*/ 673100 w 3878263"/>
              <a:gd name="connsiteY449" fmla="*/ 569912 h 1042987"/>
              <a:gd name="connsiteX450" fmla="*/ 674687 w 3878263"/>
              <a:gd name="connsiteY450" fmla="*/ 569912 h 1042987"/>
              <a:gd name="connsiteX451" fmla="*/ 676275 w 3878263"/>
              <a:gd name="connsiteY451" fmla="*/ 569912 h 1042987"/>
              <a:gd name="connsiteX452" fmla="*/ 677862 w 3878263"/>
              <a:gd name="connsiteY452" fmla="*/ 569912 h 1042987"/>
              <a:gd name="connsiteX453" fmla="*/ 677862 w 3878263"/>
              <a:gd name="connsiteY453" fmla="*/ 568324 h 1042987"/>
              <a:gd name="connsiteX454" fmla="*/ 679450 w 3878263"/>
              <a:gd name="connsiteY454" fmla="*/ 568324 h 1042987"/>
              <a:gd name="connsiteX455" fmla="*/ 681037 w 3878263"/>
              <a:gd name="connsiteY455" fmla="*/ 568324 h 1042987"/>
              <a:gd name="connsiteX456" fmla="*/ 682625 w 3878263"/>
              <a:gd name="connsiteY456" fmla="*/ 568324 h 1042987"/>
              <a:gd name="connsiteX457" fmla="*/ 684212 w 3878263"/>
              <a:gd name="connsiteY457" fmla="*/ 566737 h 1042987"/>
              <a:gd name="connsiteX458" fmla="*/ 685800 w 3878263"/>
              <a:gd name="connsiteY458" fmla="*/ 566737 h 1042987"/>
              <a:gd name="connsiteX459" fmla="*/ 687387 w 3878263"/>
              <a:gd name="connsiteY459" fmla="*/ 566737 h 1042987"/>
              <a:gd name="connsiteX460" fmla="*/ 688975 w 3878263"/>
              <a:gd name="connsiteY460" fmla="*/ 565149 h 1042987"/>
              <a:gd name="connsiteX461" fmla="*/ 690562 w 3878263"/>
              <a:gd name="connsiteY461" fmla="*/ 565149 h 1042987"/>
              <a:gd name="connsiteX462" fmla="*/ 692150 w 3878263"/>
              <a:gd name="connsiteY462" fmla="*/ 565149 h 1042987"/>
              <a:gd name="connsiteX463" fmla="*/ 692150 w 3878263"/>
              <a:gd name="connsiteY463" fmla="*/ 563562 h 1042987"/>
              <a:gd name="connsiteX464" fmla="*/ 693737 w 3878263"/>
              <a:gd name="connsiteY464" fmla="*/ 563562 h 1042987"/>
              <a:gd name="connsiteX465" fmla="*/ 695325 w 3878263"/>
              <a:gd name="connsiteY465" fmla="*/ 563562 h 1042987"/>
              <a:gd name="connsiteX466" fmla="*/ 696912 w 3878263"/>
              <a:gd name="connsiteY466" fmla="*/ 561974 h 1042987"/>
              <a:gd name="connsiteX467" fmla="*/ 698500 w 3878263"/>
              <a:gd name="connsiteY467" fmla="*/ 561974 h 1042987"/>
              <a:gd name="connsiteX468" fmla="*/ 700087 w 3878263"/>
              <a:gd name="connsiteY468" fmla="*/ 561974 h 1042987"/>
              <a:gd name="connsiteX469" fmla="*/ 701675 w 3878263"/>
              <a:gd name="connsiteY469" fmla="*/ 560387 h 1042987"/>
              <a:gd name="connsiteX470" fmla="*/ 703262 w 3878263"/>
              <a:gd name="connsiteY470" fmla="*/ 560387 h 1042987"/>
              <a:gd name="connsiteX471" fmla="*/ 704850 w 3878263"/>
              <a:gd name="connsiteY471" fmla="*/ 560387 h 1042987"/>
              <a:gd name="connsiteX472" fmla="*/ 706437 w 3878263"/>
              <a:gd name="connsiteY472" fmla="*/ 558799 h 1042987"/>
              <a:gd name="connsiteX473" fmla="*/ 708025 w 3878263"/>
              <a:gd name="connsiteY473" fmla="*/ 558799 h 1042987"/>
              <a:gd name="connsiteX474" fmla="*/ 709612 w 3878263"/>
              <a:gd name="connsiteY474" fmla="*/ 557212 h 1042987"/>
              <a:gd name="connsiteX475" fmla="*/ 711200 w 3878263"/>
              <a:gd name="connsiteY475" fmla="*/ 557212 h 1042987"/>
              <a:gd name="connsiteX476" fmla="*/ 712787 w 3878263"/>
              <a:gd name="connsiteY476" fmla="*/ 557212 h 1042987"/>
              <a:gd name="connsiteX477" fmla="*/ 712787 w 3878263"/>
              <a:gd name="connsiteY477" fmla="*/ 555624 h 1042987"/>
              <a:gd name="connsiteX478" fmla="*/ 714375 w 3878263"/>
              <a:gd name="connsiteY478" fmla="*/ 555624 h 1042987"/>
              <a:gd name="connsiteX479" fmla="*/ 715962 w 3878263"/>
              <a:gd name="connsiteY479" fmla="*/ 555624 h 1042987"/>
              <a:gd name="connsiteX480" fmla="*/ 717550 w 3878263"/>
              <a:gd name="connsiteY480" fmla="*/ 555624 h 1042987"/>
              <a:gd name="connsiteX481" fmla="*/ 719137 w 3878263"/>
              <a:gd name="connsiteY481" fmla="*/ 554037 h 1042987"/>
              <a:gd name="connsiteX482" fmla="*/ 720725 w 3878263"/>
              <a:gd name="connsiteY482" fmla="*/ 554037 h 1042987"/>
              <a:gd name="connsiteX483" fmla="*/ 722312 w 3878263"/>
              <a:gd name="connsiteY483" fmla="*/ 554037 h 1042987"/>
              <a:gd name="connsiteX484" fmla="*/ 723900 w 3878263"/>
              <a:gd name="connsiteY484" fmla="*/ 552449 h 1042987"/>
              <a:gd name="connsiteX485" fmla="*/ 725487 w 3878263"/>
              <a:gd name="connsiteY485" fmla="*/ 552449 h 1042987"/>
              <a:gd name="connsiteX486" fmla="*/ 727075 w 3878263"/>
              <a:gd name="connsiteY486" fmla="*/ 552449 h 1042987"/>
              <a:gd name="connsiteX487" fmla="*/ 728662 w 3878263"/>
              <a:gd name="connsiteY487" fmla="*/ 550862 h 1042987"/>
              <a:gd name="connsiteX488" fmla="*/ 730250 w 3878263"/>
              <a:gd name="connsiteY488" fmla="*/ 550862 h 1042987"/>
              <a:gd name="connsiteX489" fmla="*/ 731837 w 3878263"/>
              <a:gd name="connsiteY489" fmla="*/ 550862 h 1042987"/>
              <a:gd name="connsiteX490" fmla="*/ 733425 w 3878263"/>
              <a:gd name="connsiteY490" fmla="*/ 550862 h 1042987"/>
              <a:gd name="connsiteX491" fmla="*/ 735012 w 3878263"/>
              <a:gd name="connsiteY491" fmla="*/ 550862 h 1042987"/>
              <a:gd name="connsiteX492" fmla="*/ 735012 w 3878263"/>
              <a:gd name="connsiteY492" fmla="*/ 549274 h 1042987"/>
              <a:gd name="connsiteX493" fmla="*/ 736600 w 3878263"/>
              <a:gd name="connsiteY493" fmla="*/ 549274 h 1042987"/>
              <a:gd name="connsiteX494" fmla="*/ 738187 w 3878263"/>
              <a:gd name="connsiteY494" fmla="*/ 549274 h 1042987"/>
              <a:gd name="connsiteX495" fmla="*/ 739775 w 3878263"/>
              <a:gd name="connsiteY495" fmla="*/ 549274 h 1042987"/>
              <a:gd name="connsiteX496" fmla="*/ 741362 w 3878263"/>
              <a:gd name="connsiteY496" fmla="*/ 549274 h 1042987"/>
              <a:gd name="connsiteX497" fmla="*/ 742950 w 3878263"/>
              <a:gd name="connsiteY497" fmla="*/ 549274 h 1042987"/>
              <a:gd name="connsiteX498" fmla="*/ 744537 w 3878263"/>
              <a:gd name="connsiteY498" fmla="*/ 549274 h 1042987"/>
              <a:gd name="connsiteX499" fmla="*/ 746125 w 3878263"/>
              <a:gd name="connsiteY499" fmla="*/ 549274 h 1042987"/>
              <a:gd name="connsiteX500" fmla="*/ 747712 w 3878263"/>
              <a:gd name="connsiteY500" fmla="*/ 549274 h 1042987"/>
              <a:gd name="connsiteX501" fmla="*/ 749300 w 3878263"/>
              <a:gd name="connsiteY501" fmla="*/ 549274 h 1042987"/>
              <a:gd name="connsiteX502" fmla="*/ 750887 w 3878263"/>
              <a:gd name="connsiteY502" fmla="*/ 549274 h 1042987"/>
              <a:gd name="connsiteX503" fmla="*/ 752475 w 3878263"/>
              <a:gd name="connsiteY503" fmla="*/ 549274 h 1042987"/>
              <a:gd name="connsiteX504" fmla="*/ 754062 w 3878263"/>
              <a:gd name="connsiteY504" fmla="*/ 549274 h 1042987"/>
              <a:gd name="connsiteX505" fmla="*/ 755650 w 3878263"/>
              <a:gd name="connsiteY505" fmla="*/ 549274 h 1042987"/>
              <a:gd name="connsiteX506" fmla="*/ 757237 w 3878263"/>
              <a:gd name="connsiteY506" fmla="*/ 549274 h 1042987"/>
              <a:gd name="connsiteX507" fmla="*/ 758825 w 3878263"/>
              <a:gd name="connsiteY507" fmla="*/ 549274 h 1042987"/>
              <a:gd name="connsiteX508" fmla="*/ 760412 w 3878263"/>
              <a:gd name="connsiteY508" fmla="*/ 549274 h 1042987"/>
              <a:gd name="connsiteX509" fmla="*/ 762000 w 3878263"/>
              <a:gd name="connsiteY509" fmla="*/ 549274 h 1042987"/>
              <a:gd name="connsiteX510" fmla="*/ 763587 w 3878263"/>
              <a:gd name="connsiteY510" fmla="*/ 549274 h 1042987"/>
              <a:gd name="connsiteX511" fmla="*/ 765175 w 3878263"/>
              <a:gd name="connsiteY511" fmla="*/ 550862 h 1042987"/>
              <a:gd name="connsiteX512" fmla="*/ 766762 w 3878263"/>
              <a:gd name="connsiteY512" fmla="*/ 550862 h 1042987"/>
              <a:gd name="connsiteX513" fmla="*/ 768350 w 3878263"/>
              <a:gd name="connsiteY513" fmla="*/ 550862 h 1042987"/>
              <a:gd name="connsiteX514" fmla="*/ 769937 w 3878263"/>
              <a:gd name="connsiteY514" fmla="*/ 550862 h 1042987"/>
              <a:gd name="connsiteX515" fmla="*/ 769937 w 3878263"/>
              <a:gd name="connsiteY515" fmla="*/ 552449 h 1042987"/>
              <a:gd name="connsiteX516" fmla="*/ 771525 w 3878263"/>
              <a:gd name="connsiteY516" fmla="*/ 552449 h 1042987"/>
              <a:gd name="connsiteX517" fmla="*/ 773112 w 3878263"/>
              <a:gd name="connsiteY517" fmla="*/ 552449 h 1042987"/>
              <a:gd name="connsiteX518" fmla="*/ 774700 w 3878263"/>
              <a:gd name="connsiteY518" fmla="*/ 552449 h 1042987"/>
              <a:gd name="connsiteX519" fmla="*/ 776287 w 3878263"/>
              <a:gd name="connsiteY519" fmla="*/ 554037 h 1042987"/>
              <a:gd name="connsiteX520" fmla="*/ 777875 w 3878263"/>
              <a:gd name="connsiteY520" fmla="*/ 554037 h 1042987"/>
              <a:gd name="connsiteX521" fmla="*/ 779462 w 3878263"/>
              <a:gd name="connsiteY521" fmla="*/ 555624 h 1042987"/>
              <a:gd name="connsiteX522" fmla="*/ 781050 w 3878263"/>
              <a:gd name="connsiteY522" fmla="*/ 555624 h 1042987"/>
              <a:gd name="connsiteX523" fmla="*/ 782637 w 3878263"/>
              <a:gd name="connsiteY523" fmla="*/ 557212 h 1042987"/>
              <a:gd name="connsiteX524" fmla="*/ 784225 w 3878263"/>
              <a:gd name="connsiteY524" fmla="*/ 557212 h 1042987"/>
              <a:gd name="connsiteX525" fmla="*/ 785812 w 3878263"/>
              <a:gd name="connsiteY525" fmla="*/ 558799 h 1042987"/>
              <a:gd name="connsiteX526" fmla="*/ 787400 w 3878263"/>
              <a:gd name="connsiteY526" fmla="*/ 558799 h 1042987"/>
              <a:gd name="connsiteX527" fmla="*/ 788987 w 3878263"/>
              <a:gd name="connsiteY527" fmla="*/ 560387 h 1042987"/>
              <a:gd name="connsiteX528" fmla="*/ 790575 w 3878263"/>
              <a:gd name="connsiteY528" fmla="*/ 560387 h 1042987"/>
              <a:gd name="connsiteX529" fmla="*/ 792162 w 3878263"/>
              <a:gd name="connsiteY529" fmla="*/ 561974 h 1042987"/>
              <a:gd name="connsiteX530" fmla="*/ 793750 w 3878263"/>
              <a:gd name="connsiteY530" fmla="*/ 561974 h 1042987"/>
              <a:gd name="connsiteX531" fmla="*/ 795337 w 3878263"/>
              <a:gd name="connsiteY531" fmla="*/ 563562 h 1042987"/>
              <a:gd name="connsiteX532" fmla="*/ 796925 w 3878263"/>
              <a:gd name="connsiteY532" fmla="*/ 563562 h 1042987"/>
              <a:gd name="connsiteX533" fmla="*/ 798512 w 3878263"/>
              <a:gd name="connsiteY533" fmla="*/ 565149 h 1042987"/>
              <a:gd name="connsiteX534" fmla="*/ 800100 w 3878263"/>
              <a:gd name="connsiteY534" fmla="*/ 566737 h 1042987"/>
              <a:gd name="connsiteX535" fmla="*/ 801687 w 3878263"/>
              <a:gd name="connsiteY535" fmla="*/ 566737 h 1042987"/>
              <a:gd name="connsiteX536" fmla="*/ 803275 w 3878263"/>
              <a:gd name="connsiteY536" fmla="*/ 568324 h 1042987"/>
              <a:gd name="connsiteX537" fmla="*/ 804862 w 3878263"/>
              <a:gd name="connsiteY537" fmla="*/ 568324 h 1042987"/>
              <a:gd name="connsiteX538" fmla="*/ 804862 w 3878263"/>
              <a:gd name="connsiteY538" fmla="*/ 569912 h 1042987"/>
              <a:gd name="connsiteX539" fmla="*/ 806450 w 3878263"/>
              <a:gd name="connsiteY539" fmla="*/ 571499 h 1042987"/>
              <a:gd name="connsiteX540" fmla="*/ 808037 w 3878263"/>
              <a:gd name="connsiteY540" fmla="*/ 571499 h 1042987"/>
              <a:gd name="connsiteX541" fmla="*/ 809625 w 3878263"/>
              <a:gd name="connsiteY541" fmla="*/ 573087 h 1042987"/>
              <a:gd name="connsiteX542" fmla="*/ 811212 w 3878263"/>
              <a:gd name="connsiteY542" fmla="*/ 573087 h 1042987"/>
              <a:gd name="connsiteX543" fmla="*/ 812800 w 3878263"/>
              <a:gd name="connsiteY543" fmla="*/ 574674 h 1042987"/>
              <a:gd name="connsiteX544" fmla="*/ 814387 w 3878263"/>
              <a:gd name="connsiteY544" fmla="*/ 576262 h 1042987"/>
              <a:gd name="connsiteX545" fmla="*/ 815975 w 3878263"/>
              <a:gd name="connsiteY545" fmla="*/ 576262 h 1042987"/>
              <a:gd name="connsiteX546" fmla="*/ 817562 w 3878263"/>
              <a:gd name="connsiteY546" fmla="*/ 577849 h 1042987"/>
              <a:gd name="connsiteX547" fmla="*/ 819150 w 3878263"/>
              <a:gd name="connsiteY547" fmla="*/ 577849 h 1042987"/>
              <a:gd name="connsiteX548" fmla="*/ 819150 w 3878263"/>
              <a:gd name="connsiteY548" fmla="*/ 579437 h 1042987"/>
              <a:gd name="connsiteX549" fmla="*/ 820737 w 3878263"/>
              <a:gd name="connsiteY549" fmla="*/ 581024 h 1042987"/>
              <a:gd name="connsiteX550" fmla="*/ 822325 w 3878263"/>
              <a:gd name="connsiteY550" fmla="*/ 581024 h 1042987"/>
              <a:gd name="connsiteX551" fmla="*/ 823912 w 3878263"/>
              <a:gd name="connsiteY551" fmla="*/ 582612 h 1042987"/>
              <a:gd name="connsiteX552" fmla="*/ 825500 w 3878263"/>
              <a:gd name="connsiteY552" fmla="*/ 582612 h 1042987"/>
              <a:gd name="connsiteX553" fmla="*/ 827087 w 3878263"/>
              <a:gd name="connsiteY553" fmla="*/ 584199 h 1042987"/>
              <a:gd name="connsiteX554" fmla="*/ 828675 w 3878263"/>
              <a:gd name="connsiteY554" fmla="*/ 585787 h 1042987"/>
              <a:gd name="connsiteX555" fmla="*/ 830262 w 3878263"/>
              <a:gd name="connsiteY555" fmla="*/ 587374 h 1042987"/>
              <a:gd name="connsiteX556" fmla="*/ 831850 w 3878263"/>
              <a:gd name="connsiteY556" fmla="*/ 587374 h 1042987"/>
              <a:gd name="connsiteX557" fmla="*/ 833437 w 3878263"/>
              <a:gd name="connsiteY557" fmla="*/ 588962 h 1042987"/>
              <a:gd name="connsiteX558" fmla="*/ 835025 w 3878263"/>
              <a:gd name="connsiteY558" fmla="*/ 590549 h 1042987"/>
              <a:gd name="connsiteX559" fmla="*/ 836612 w 3878263"/>
              <a:gd name="connsiteY559" fmla="*/ 590549 h 1042987"/>
              <a:gd name="connsiteX560" fmla="*/ 838200 w 3878263"/>
              <a:gd name="connsiteY560" fmla="*/ 592137 h 1042987"/>
              <a:gd name="connsiteX561" fmla="*/ 839787 w 3878263"/>
              <a:gd name="connsiteY561" fmla="*/ 593724 h 1042987"/>
              <a:gd name="connsiteX562" fmla="*/ 841375 w 3878263"/>
              <a:gd name="connsiteY562" fmla="*/ 593724 h 1042987"/>
              <a:gd name="connsiteX563" fmla="*/ 841375 w 3878263"/>
              <a:gd name="connsiteY563" fmla="*/ 595312 h 1042987"/>
              <a:gd name="connsiteX564" fmla="*/ 842962 w 3878263"/>
              <a:gd name="connsiteY564" fmla="*/ 595312 h 1042987"/>
              <a:gd name="connsiteX565" fmla="*/ 844550 w 3878263"/>
              <a:gd name="connsiteY565" fmla="*/ 596899 h 1042987"/>
              <a:gd name="connsiteX566" fmla="*/ 846137 w 3878263"/>
              <a:gd name="connsiteY566" fmla="*/ 598487 h 1042987"/>
              <a:gd name="connsiteX567" fmla="*/ 847725 w 3878263"/>
              <a:gd name="connsiteY567" fmla="*/ 598487 h 1042987"/>
              <a:gd name="connsiteX568" fmla="*/ 847725 w 3878263"/>
              <a:gd name="connsiteY568" fmla="*/ 600074 h 1042987"/>
              <a:gd name="connsiteX569" fmla="*/ 849312 w 3878263"/>
              <a:gd name="connsiteY569" fmla="*/ 600074 h 1042987"/>
              <a:gd name="connsiteX570" fmla="*/ 850900 w 3878263"/>
              <a:gd name="connsiteY570" fmla="*/ 601662 h 1042987"/>
              <a:gd name="connsiteX571" fmla="*/ 852487 w 3878263"/>
              <a:gd name="connsiteY571" fmla="*/ 603249 h 1042987"/>
              <a:gd name="connsiteX572" fmla="*/ 854075 w 3878263"/>
              <a:gd name="connsiteY572" fmla="*/ 603249 h 1042987"/>
              <a:gd name="connsiteX573" fmla="*/ 855662 w 3878263"/>
              <a:gd name="connsiteY573" fmla="*/ 604837 h 1042987"/>
              <a:gd name="connsiteX574" fmla="*/ 857250 w 3878263"/>
              <a:gd name="connsiteY574" fmla="*/ 606424 h 1042987"/>
              <a:gd name="connsiteX575" fmla="*/ 858837 w 3878263"/>
              <a:gd name="connsiteY575" fmla="*/ 608012 h 1042987"/>
              <a:gd name="connsiteX576" fmla="*/ 860425 w 3878263"/>
              <a:gd name="connsiteY576" fmla="*/ 608012 h 1042987"/>
              <a:gd name="connsiteX577" fmla="*/ 862012 w 3878263"/>
              <a:gd name="connsiteY577" fmla="*/ 609599 h 1042987"/>
              <a:gd name="connsiteX578" fmla="*/ 863600 w 3878263"/>
              <a:gd name="connsiteY578" fmla="*/ 611187 h 1042987"/>
              <a:gd name="connsiteX579" fmla="*/ 865187 w 3878263"/>
              <a:gd name="connsiteY579" fmla="*/ 612774 h 1042987"/>
              <a:gd name="connsiteX580" fmla="*/ 866775 w 3878263"/>
              <a:gd name="connsiteY580" fmla="*/ 612774 h 1042987"/>
              <a:gd name="connsiteX581" fmla="*/ 868362 w 3878263"/>
              <a:gd name="connsiteY581" fmla="*/ 614362 h 1042987"/>
              <a:gd name="connsiteX582" fmla="*/ 868362 w 3878263"/>
              <a:gd name="connsiteY582" fmla="*/ 615949 h 1042987"/>
              <a:gd name="connsiteX583" fmla="*/ 869950 w 3878263"/>
              <a:gd name="connsiteY583" fmla="*/ 615949 h 1042987"/>
              <a:gd name="connsiteX584" fmla="*/ 871537 w 3878263"/>
              <a:gd name="connsiteY584" fmla="*/ 617537 h 1042987"/>
              <a:gd name="connsiteX585" fmla="*/ 873125 w 3878263"/>
              <a:gd name="connsiteY585" fmla="*/ 619124 h 1042987"/>
              <a:gd name="connsiteX586" fmla="*/ 874712 w 3878263"/>
              <a:gd name="connsiteY586" fmla="*/ 619124 h 1042987"/>
              <a:gd name="connsiteX587" fmla="*/ 876300 w 3878263"/>
              <a:gd name="connsiteY587" fmla="*/ 620712 h 1042987"/>
              <a:gd name="connsiteX588" fmla="*/ 876300 w 3878263"/>
              <a:gd name="connsiteY588" fmla="*/ 622299 h 1042987"/>
              <a:gd name="connsiteX589" fmla="*/ 877887 w 3878263"/>
              <a:gd name="connsiteY589" fmla="*/ 622299 h 1042987"/>
              <a:gd name="connsiteX590" fmla="*/ 879475 w 3878263"/>
              <a:gd name="connsiteY590" fmla="*/ 623887 h 1042987"/>
              <a:gd name="connsiteX591" fmla="*/ 881062 w 3878263"/>
              <a:gd name="connsiteY591" fmla="*/ 625474 h 1042987"/>
              <a:gd name="connsiteX592" fmla="*/ 882650 w 3878263"/>
              <a:gd name="connsiteY592" fmla="*/ 625474 h 1042987"/>
              <a:gd name="connsiteX593" fmla="*/ 882650 w 3878263"/>
              <a:gd name="connsiteY593" fmla="*/ 627062 h 1042987"/>
              <a:gd name="connsiteX594" fmla="*/ 884237 w 3878263"/>
              <a:gd name="connsiteY594" fmla="*/ 628649 h 1042987"/>
              <a:gd name="connsiteX595" fmla="*/ 885825 w 3878263"/>
              <a:gd name="connsiteY595" fmla="*/ 628649 h 1042987"/>
              <a:gd name="connsiteX596" fmla="*/ 887412 w 3878263"/>
              <a:gd name="connsiteY596" fmla="*/ 630237 h 1042987"/>
              <a:gd name="connsiteX597" fmla="*/ 889000 w 3878263"/>
              <a:gd name="connsiteY597" fmla="*/ 631824 h 1042987"/>
              <a:gd name="connsiteX598" fmla="*/ 890587 w 3878263"/>
              <a:gd name="connsiteY598" fmla="*/ 631824 h 1042987"/>
              <a:gd name="connsiteX599" fmla="*/ 890587 w 3878263"/>
              <a:gd name="connsiteY599" fmla="*/ 633412 h 1042987"/>
              <a:gd name="connsiteX600" fmla="*/ 892175 w 3878263"/>
              <a:gd name="connsiteY600" fmla="*/ 634999 h 1042987"/>
              <a:gd name="connsiteX601" fmla="*/ 893762 w 3878263"/>
              <a:gd name="connsiteY601" fmla="*/ 634999 h 1042987"/>
              <a:gd name="connsiteX602" fmla="*/ 895350 w 3878263"/>
              <a:gd name="connsiteY602" fmla="*/ 636587 h 1042987"/>
              <a:gd name="connsiteX603" fmla="*/ 896937 w 3878263"/>
              <a:gd name="connsiteY603" fmla="*/ 638174 h 1042987"/>
              <a:gd name="connsiteX604" fmla="*/ 896937 w 3878263"/>
              <a:gd name="connsiteY604" fmla="*/ 639762 h 1042987"/>
              <a:gd name="connsiteX605" fmla="*/ 898525 w 3878263"/>
              <a:gd name="connsiteY605" fmla="*/ 639762 h 1042987"/>
              <a:gd name="connsiteX606" fmla="*/ 900112 w 3878263"/>
              <a:gd name="connsiteY606" fmla="*/ 641349 h 1042987"/>
              <a:gd name="connsiteX607" fmla="*/ 901700 w 3878263"/>
              <a:gd name="connsiteY607" fmla="*/ 642937 h 1042987"/>
              <a:gd name="connsiteX608" fmla="*/ 903287 w 3878263"/>
              <a:gd name="connsiteY608" fmla="*/ 642937 h 1042987"/>
              <a:gd name="connsiteX609" fmla="*/ 904875 w 3878263"/>
              <a:gd name="connsiteY609" fmla="*/ 644524 h 1042987"/>
              <a:gd name="connsiteX610" fmla="*/ 904875 w 3878263"/>
              <a:gd name="connsiteY610" fmla="*/ 646112 h 1042987"/>
              <a:gd name="connsiteX611" fmla="*/ 906462 w 3878263"/>
              <a:gd name="connsiteY611" fmla="*/ 646112 h 1042987"/>
              <a:gd name="connsiteX612" fmla="*/ 908050 w 3878263"/>
              <a:gd name="connsiteY612" fmla="*/ 647699 h 1042987"/>
              <a:gd name="connsiteX613" fmla="*/ 909637 w 3878263"/>
              <a:gd name="connsiteY613" fmla="*/ 647699 h 1042987"/>
              <a:gd name="connsiteX614" fmla="*/ 911225 w 3878263"/>
              <a:gd name="connsiteY614" fmla="*/ 649287 h 1042987"/>
              <a:gd name="connsiteX615" fmla="*/ 911225 w 3878263"/>
              <a:gd name="connsiteY615" fmla="*/ 650874 h 1042987"/>
              <a:gd name="connsiteX616" fmla="*/ 912812 w 3878263"/>
              <a:gd name="connsiteY616" fmla="*/ 650874 h 1042987"/>
              <a:gd name="connsiteX617" fmla="*/ 914400 w 3878263"/>
              <a:gd name="connsiteY617" fmla="*/ 652462 h 1042987"/>
              <a:gd name="connsiteX618" fmla="*/ 915987 w 3878263"/>
              <a:gd name="connsiteY618" fmla="*/ 654049 h 1042987"/>
              <a:gd name="connsiteX619" fmla="*/ 917575 w 3878263"/>
              <a:gd name="connsiteY619" fmla="*/ 654049 h 1042987"/>
              <a:gd name="connsiteX620" fmla="*/ 919162 w 3878263"/>
              <a:gd name="connsiteY620" fmla="*/ 655637 h 1042987"/>
              <a:gd name="connsiteX621" fmla="*/ 920750 w 3878263"/>
              <a:gd name="connsiteY621" fmla="*/ 657224 h 1042987"/>
              <a:gd name="connsiteX622" fmla="*/ 922337 w 3878263"/>
              <a:gd name="connsiteY622" fmla="*/ 658812 h 1042987"/>
              <a:gd name="connsiteX623" fmla="*/ 923925 w 3878263"/>
              <a:gd name="connsiteY623" fmla="*/ 658812 h 1042987"/>
              <a:gd name="connsiteX624" fmla="*/ 925512 w 3878263"/>
              <a:gd name="connsiteY624" fmla="*/ 660399 h 1042987"/>
              <a:gd name="connsiteX625" fmla="*/ 927100 w 3878263"/>
              <a:gd name="connsiteY625" fmla="*/ 661987 h 1042987"/>
              <a:gd name="connsiteX626" fmla="*/ 928687 w 3878263"/>
              <a:gd name="connsiteY626" fmla="*/ 661987 h 1042987"/>
              <a:gd name="connsiteX627" fmla="*/ 930275 w 3878263"/>
              <a:gd name="connsiteY627" fmla="*/ 663574 h 1042987"/>
              <a:gd name="connsiteX628" fmla="*/ 931862 w 3878263"/>
              <a:gd name="connsiteY628" fmla="*/ 663574 h 1042987"/>
              <a:gd name="connsiteX629" fmla="*/ 933450 w 3878263"/>
              <a:gd name="connsiteY629" fmla="*/ 665162 h 1042987"/>
              <a:gd name="connsiteX630" fmla="*/ 935037 w 3878263"/>
              <a:gd name="connsiteY630" fmla="*/ 665162 h 1042987"/>
              <a:gd name="connsiteX631" fmla="*/ 936625 w 3878263"/>
              <a:gd name="connsiteY631" fmla="*/ 666749 h 1042987"/>
              <a:gd name="connsiteX632" fmla="*/ 938212 w 3878263"/>
              <a:gd name="connsiteY632" fmla="*/ 666749 h 1042987"/>
              <a:gd name="connsiteX633" fmla="*/ 939800 w 3878263"/>
              <a:gd name="connsiteY633" fmla="*/ 668337 h 1042987"/>
              <a:gd name="connsiteX634" fmla="*/ 941387 w 3878263"/>
              <a:gd name="connsiteY634" fmla="*/ 668337 h 1042987"/>
              <a:gd name="connsiteX635" fmla="*/ 942975 w 3878263"/>
              <a:gd name="connsiteY635" fmla="*/ 669924 h 1042987"/>
              <a:gd name="connsiteX636" fmla="*/ 944562 w 3878263"/>
              <a:gd name="connsiteY636" fmla="*/ 669924 h 1042987"/>
              <a:gd name="connsiteX637" fmla="*/ 946150 w 3878263"/>
              <a:gd name="connsiteY637" fmla="*/ 669924 h 1042987"/>
              <a:gd name="connsiteX638" fmla="*/ 946150 w 3878263"/>
              <a:gd name="connsiteY638" fmla="*/ 671512 h 1042987"/>
              <a:gd name="connsiteX639" fmla="*/ 947737 w 3878263"/>
              <a:gd name="connsiteY639" fmla="*/ 671512 h 1042987"/>
              <a:gd name="connsiteX640" fmla="*/ 949325 w 3878263"/>
              <a:gd name="connsiteY640" fmla="*/ 671512 h 1042987"/>
              <a:gd name="connsiteX641" fmla="*/ 950912 w 3878263"/>
              <a:gd name="connsiteY641" fmla="*/ 671512 h 1042987"/>
              <a:gd name="connsiteX642" fmla="*/ 952500 w 3878263"/>
              <a:gd name="connsiteY642" fmla="*/ 673099 h 1042987"/>
              <a:gd name="connsiteX643" fmla="*/ 954087 w 3878263"/>
              <a:gd name="connsiteY643" fmla="*/ 673099 h 1042987"/>
              <a:gd name="connsiteX644" fmla="*/ 955675 w 3878263"/>
              <a:gd name="connsiteY644" fmla="*/ 673099 h 1042987"/>
              <a:gd name="connsiteX645" fmla="*/ 957262 w 3878263"/>
              <a:gd name="connsiteY645" fmla="*/ 673099 h 1042987"/>
              <a:gd name="connsiteX646" fmla="*/ 958850 w 3878263"/>
              <a:gd name="connsiteY646" fmla="*/ 673099 h 1042987"/>
              <a:gd name="connsiteX647" fmla="*/ 960437 w 3878263"/>
              <a:gd name="connsiteY647" fmla="*/ 673099 h 1042987"/>
              <a:gd name="connsiteX648" fmla="*/ 960437 w 3878263"/>
              <a:gd name="connsiteY648" fmla="*/ 674687 h 1042987"/>
              <a:gd name="connsiteX649" fmla="*/ 962025 w 3878263"/>
              <a:gd name="connsiteY649" fmla="*/ 674687 h 1042987"/>
              <a:gd name="connsiteX650" fmla="*/ 963612 w 3878263"/>
              <a:gd name="connsiteY650" fmla="*/ 674687 h 1042987"/>
              <a:gd name="connsiteX651" fmla="*/ 965200 w 3878263"/>
              <a:gd name="connsiteY651" fmla="*/ 674687 h 1042987"/>
              <a:gd name="connsiteX652" fmla="*/ 966787 w 3878263"/>
              <a:gd name="connsiteY652" fmla="*/ 674687 h 1042987"/>
              <a:gd name="connsiteX653" fmla="*/ 968375 w 3878263"/>
              <a:gd name="connsiteY653" fmla="*/ 674687 h 1042987"/>
              <a:gd name="connsiteX654" fmla="*/ 969962 w 3878263"/>
              <a:gd name="connsiteY654" fmla="*/ 674687 h 1042987"/>
              <a:gd name="connsiteX655" fmla="*/ 971550 w 3878263"/>
              <a:gd name="connsiteY655" fmla="*/ 674687 h 1042987"/>
              <a:gd name="connsiteX656" fmla="*/ 973137 w 3878263"/>
              <a:gd name="connsiteY656" fmla="*/ 674687 h 1042987"/>
              <a:gd name="connsiteX657" fmla="*/ 974725 w 3878263"/>
              <a:gd name="connsiteY657" fmla="*/ 674687 h 1042987"/>
              <a:gd name="connsiteX658" fmla="*/ 976312 w 3878263"/>
              <a:gd name="connsiteY658" fmla="*/ 674687 h 1042987"/>
              <a:gd name="connsiteX659" fmla="*/ 977900 w 3878263"/>
              <a:gd name="connsiteY659" fmla="*/ 673099 h 1042987"/>
              <a:gd name="connsiteX660" fmla="*/ 979487 w 3878263"/>
              <a:gd name="connsiteY660" fmla="*/ 673099 h 1042987"/>
              <a:gd name="connsiteX661" fmla="*/ 981075 w 3878263"/>
              <a:gd name="connsiteY661" fmla="*/ 673099 h 1042987"/>
              <a:gd name="connsiteX662" fmla="*/ 982662 w 3878263"/>
              <a:gd name="connsiteY662" fmla="*/ 673099 h 1042987"/>
              <a:gd name="connsiteX663" fmla="*/ 984250 w 3878263"/>
              <a:gd name="connsiteY663" fmla="*/ 671512 h 1042987"/>
              <a:gd name="connsiteX664" fmla="*/ 985837 w 3878263"/>
              <a:gd name="connsiteY664" fmla="*/ 671512 h 1042987"/>
              <a:gd name="connsiteX665" fmla="*/ 987425 w 3878263"/>
              <a:gd name="connsiteY665" fmla="*/ 671512 h 1042987"/>
              <a:gd name="connsiteX666" fmla="*/ 989012 w 3878263"/>
              <a:gd name="connsiteY666" fmla="*/ 671512 h 1042987"/>
              <a:gd name="connsiteX667" fmla="*/ 989012 w 3878263"/>
              <a:gd name="connsiteY667" fmla="*/ 669924 h 1042987"/>
              <a:gd name="connsiteX668" fmla="*/ 990600 w 3878263"/>
              <a:gd name="connsiteY668" fmla="*/ 669924 h 1042987"/>
              <a:gd name="connsiteX669" fmla="*/ 992187 w 3878263"/>
              <a:gd name="connsiteY669" fmla="*/ 669924 h 1042987"/>
              <a:gd name="connsiteX670" fmla="*/ 993775 w 3878263"/>
              <a:gd name="connsiteY670" fmla="*/ 668337 h 1042987"/>
              <a:gd name="connsiteX671" fmla="*/ 995362 w 3878263"/>
              <a:gd name="connsiteY671" fmla="*/ 668337 h 1042987"/>
              <a:gd name="connsiteX672" fmla="*/ 996950 w 3878263"/>
              <a:gd name="connsiteY672" fmla="*/ 668337 h 1042987"/>
              <a:gd name="connsiteX673" fmla="*/ 996950 w 3878263"/>
              <a:gd name="connsiteY673" fmla="*/ 666749 h 1042987"/>
              <a:gd name="connsiteX674" fmla="*/ 998537 w 3878263"/>
              <a:gd name="connsiteY674" fmla="*/ 666749 h 1042987"/>
              <a:gd name="connsiteX675" fmla="*/ 1000125 w 3878263"/>
              <a:gd name="connsiteY675" fmla="*/ 665162 h 1042987"/>
              <a:gd name="connsiteX676" fmla="*/ 1001712 w 3878263"/>
              <a:gd name="connsiteY676" fmla="*/ 665162 h 1042987"/>
              <a:gd name="connsiteX677" fmla="*/ 1003300 w 3878263"/>
              <a:gd name="connsiteY677" fmla="*/ 663574 h 1042987"/>
              <a:gd name="connsiteX678" fmla="*/ 1004887 w 3878263"/>
              <a:gd name="connsiteY678" fmla="*/ 661987 h 1042987"/>
              <a:gd name="connsiteX679" fmla="*/ 1006475 w 3878263"/>
              <a:gd name="connsiteY679" fmla="*/ 661987 h 1042987"/>
              <a:gd name="connsiteX680" fmla="*/ 1008062 w 3878263"/>
              <a:gd name="connsiteY680" fmla="*/ 660399 h 1042987"/>
              <a:gd name="connsiteX681" fmla="*/ 1009650 w 3878263"/>
              <a:gd name="connsiteY681" fmla="*/ 658812 h 1042987"/>
              <a:gd name="connsiteX682" fmla="*/ 1011237 w 3878263"/>
              <a:gd name="connsiteY682" fmla="*/ 658812 h 1042987"/>
              <a:gd name="connsiteX683" fmla="*/ 1011237 w 3878263"/>
              <a:gd name="connsiteY683" fmla="*/ 657224 h 1042987"/>
              <a:gd name="connsiteX684" fmla="*/ 1012825 w 3878263"/>
              <a:gd name="connsiteY684" fmla="*/ 655637 h 1042987"/>
              <a:gd name="connsiteX685" fmla="*/ 1014412 w 3878263"/>
              <a:gd name="connsiteY685" fmla="*/ 655637 h 1042987"/>
              <a:gd name="connsiteX686" fmla="*/ 1016000 w 3878263"/>
              <a:gd name="connsiteY686" fmla="*/ 654049 h 1042987"/>
              <a:gd name="connsiteX687" fmla="*/ 1017587 w 3878263"/>
              <a:gd name="connsiteY687" fmla="*/ 652462 h 1042987"/>
              <a:gd name="connsiteX688" fmla="*/ 1017587 w 3878263"/>
              <a:gd name="connsiteY688" fmla="*/ 650874 h 1042987"/>
              <a:gd name="connsiteX689" fmla="*/ 1019175 w 3878263"/>
              <a:gd name="connsiteY689" fmla="*/ 649287 h 1042987"/>
              <a:gd name="connsiteX690" fmla="*/ 1020762 w 3878263"/>
              <a:gd name="connsiteY690" fmla="*/ 649287 h 1042987"/>
              <a:gd name="connsiteX691" fmla="*/ 1022350 w 3878263"/>
              <a:gd name="connsiteY691" fmla="*/ 647699 h 1042987"/>
              <a:gd name="connsiteX692" fmla="*/ 1023937 w 3878263"/>
              <a:gd name="connsiteY692" fmla="*/ 646112 h 1042987"/>
              <a:gd name="connsiteX693" fmla="*/ 1023937 w 3878263"/>
              <a:gd name="connsiteY693" fmla="*/ 644524 h 1042987"/>
              <a:gd name="connsiteX694" fmla="*/ 1025525 w 3878263"/>
              <a:gd name="connsiteY694" fmla="*/ 642937 h 1042987"/>
              <a:gd name="connsiteX695" fmla="*/ 1027112 w 3878263"/>
              <a:gd name="connsiteY695" fmla="*/ 641349 h 1042987"/>
              <a:gd name="connsiteX696" fmla="*/ 1028700 w 3878263"/>
              <a:gd name="connsiteY696" fmla="*/ 639762 h 1042987"/>
              <a:gd name="connsiteX697" fmla="*/ 1030287 w 3878263"/>
              <a:gd name="connsiteY697" fmla="*/ 638174 h 1042987"/>
              <a:gd name="connsiteX698" fmla="*/ 1031875 w 3878263"/>
              <a:gd name="connsiteY698" fmla="*/ 636587 h 1042987"/>
              <a:gd name="connsiteX699" fmla="*/ 1031875 w 3878263"/>
              <a:gd name="connsiteY699" fmla="*/ 633412 h 1042987"/>
              <a:gd name="connsiteX700" fmla="*/ 1033462 w 3878263"/>
              <a:gd name="connsiteY700" fmla="*/ 631824 h 1042987"/>
              <a:gd name="connsiteX701" fmla="*/ 1035050 w 3878263"/>
              <a:gd name="connsiteY701" fmla="*/ 630237 h 1042987"/>
              <a:gd name="connsiteX702" fmla="*/ 1036637 w 3878263"/>
              <a:gd name="connsiteY702" fmla="*/ 628649 h 1042987"/>
              <a:gd name="connsiteX703" fmla="*/ 1038225 w 3878263"/>
              <a:gd name="connsiteY703" fmla="*/ 627062 h 1042987"/>
              <a:gd name="connsiteX704" fmla="*/ 1038225 w 3878263"/>
              <a:gd name="connsiteY704" fmla="*/ 623887 h 1042987"/>
              <a:gd name="connsiteX705" fmla="*/ 1039812 w 3878263"/>
              <a:gd name="connsiteY705" fmla="*/ 622299 h 1042987"/>
              <a:gd name="connsiteX706" fmla="*/ 1041400 w 3878263"/>
              <a:gd name="connsiteY706" fmla="*/ 620712 h 1042987"/>
              <a:gd name="connsiteX707" fmla="*/ 1042987 w 3878263"/>
              <a:gd name="connsiteY707" fmla="*/ 617537 h 1042987"/>
              <a:gd name="connsiteX708" fmla="*/ 1044575 w 3878263"/>
              <a:gd name="connsiteY708" fmla="*/ 615949 h 1042987"/>
              <a:gd name="connsiteX709" fmla="*/ 1046162 w 3878263"/>
              <a:gd name="connsiteY709" fmla="*/ 612774 h 1042987"/>
              <a:gd name="connsiteX710" fmla="*/ 1046162 w 3878263"/>
              <a:gd name="connsiteY710" fmla="*/ 611187 h 1042987"/>
              <a:gd name="connsiteX711" fmla="*/ 1047750 w 3878263"/>
              <a:gd name="connsiteY711" fmla="*/ 608012 h 1042987"/>
              <a:gd name="connsiteX712" fmla="*/ 1049337 w 3878263"/>
              <a:gd name="connsiteY712" fmla="*/ 606424 h 1042987"/>
              <a:gd name="connsiteX713" fmla="*/ 1050925 w 3878263"/>
              <a:gd name="connsiteY713" fmla="*/ 603249 h 1042987"/>
              <a:gd name="connsiteX714" fmla="*/ 1052512 w 3878263"/>
              <a:gd name="connsiteY714" fmla="*/ 601662 h 1042987"/>
              <a:gd name="connsiteX715" fmla="*/ 1052512 w 3878263"/>
              <a:gd name="connsiteY715" fmla="*/ 598487 h 1042987"/>
              <a:gd name="connsiteX716" fmla="*/ 1054100 w 3878263"/>
              <a:gd name="connsiteY716" fmla="*/ 595312 h 1042987"/>
              <a:gd name="connsiteX717" fmla="*/ 1055687 w 3878263"/>
              <a:gd name="connsiteY717" fmla="*/ 592137 h 1042987"/>
              <a:gd name="connsiteX718" fmla="*/ 1057275 w 3878263"/>
              <a:gd name="connsiteY718" fmla="*/ 590549 h 1042987"/>
              <a:gd name="connsiteX719" fmla="*/ 1058862 w 3878263"/>
              <a:gd name="connsiteY719" fmla="*/ 587374 h 1042987"/>
              <a:gd name="connsiteX720" fmla="*/ 1060450 w 3878263"/>
              <a:gd name="connsiteY720" fmla="*/ 584199 h 1042987"/>
              <a:gd name="connsiteX721" fmla="*/ 1060450 w 3878263"/>
              <a:gd name="connsiteY721" fmla="*/ 581024 h 1042987"/>
              <a:gd name="connsiteX722" fmla="*/ 1062037 w 3878263"/>
              <a:gd name="connsiteY722" fmla="*/ 579437 h 1042987"/>
              <a:gd name="connsiteX723" fmla="*/ 1063625 w 3878263"/>
              <a:gd name="connsiteY723" fmla="*/ 576262 h 1042987"/>
              <a:gd name="connsiteX724" fmla="*/ 1065212 w 3878263"/>
              <a:gd name="connsiteY724" fmla="*/ 573087 h 1042987"/>
              <a:gd name="connsiteX725" fmla="*/ 1066800 w 3878263"/>
              <a:gd name="connsiteY725" fmla="*/ 569912 h 1042987"/>
              <a:gd name="connsiteX726" fmla="*/ 1066800 w 3878263"/>
              <a:gd name="connsiteY726" fmla="*/ 566737 h 1042987"/>
              <a:gd name="connsiteX727" fmla="*/ 1068387 w 3878263"/>
              <a:gd name="connsiteY727" fmla="*/ 563562 h 1042987"/>
              <a:gd name="connsiteX728" fmla="*/ 1069975 w 3878263"/>
              <a:gd name="connsiteY728" fmla="*/ 560387 h 1042987"/>
              <a:gd name="connsiteX729" fmla="*/ 1071562 w 3878263"/>
              <a:gd name="connsiteY729" fmla="*/ 557212 h 1042987"/>
              <a:gd name="connsiteX730" fmla="*/ 1073150 w 3878263"/>
              <a:gd name="connsiteY730" fmla="*/ 554037 h 1042987"/>
              <a:gd name="connsiteX731" fmla="*/ 1074737 w 3878263"/>
              <a:gd name="connsiteY731" fmla="*/ 549274 h 1042987"/>
              <a:gd name="connsiteX732" fmla="*/ 1074737 w 3878263"/>
              <a:gd name="connsiteY732" fmla="*/ 546099 h 1042987"/>
              <a:gd name="connsiteX733" fmla="*/ 1076325 w 3878263"/>
              <a:gd name="connsiteY733" fmla="*/ 542924 h 1042987"/>
              <a:gd name="connsiteX734" fmla="*/ 1077912 w 3878263"/>
              <a:gd name="connsiteY734" fmla="*/ 539749 h 1042987"/>
              <a:gd name="connsiteX735" fmla="*/ 1079500 w 3878263"/>
              <a:gd name="connsiteY735" fmla="*/ 536574 h 1042987"/>
              <a:gd name="connsiteX736" fmla="*/ 1081087 w 3878263"/>
              <a:gd name="connsiteY736" fmla="*/ 531812 h 1042987"/>
              <a:gd name="connsiteX737" fmla="*/ 1081087 w 3878263"/>
              <a:gd name="connsiteY737" fmla="*/ 528637 h 1042987"/>
              <a:gd name="connsiteX738" fmla="*/ 1082675 w 3878263"/>
              <a:gd name="connsiteY738" fmla="*/ 525462 h 1042987"/>
              <a:gd name="connsiteX739" fmla="*/ 1084262 w 3878263"/>
              <a:gd name="connsiteY739" fmla="*/ 522287 h 1042987"/>
              <a:gd name="connsiteX740" fmla="*/ 1085850 w 3878263"/>
              <a:gd name="connsiteY740" fmla="*/ 517524 h 1042987"/>
              <a:gd name="connsiteX741" fmla="*/ 1087437 w 3878263"/>
              <a:gd name="connsiteY741" fmla="*/ 514349 h 1042987"/>
              <a:gd name="connsiteX742" fmla="*/ 1089025 w 3878263"/>
              <a:gd name="connsiteY742" fmla="*/ 509587 h 1042987"/>
              <a:gd name="connsiteX743" fmla="*/ 1089025 w 3878263"/>
              <a:gd name="connsiteY743" fmla="*/ 506412 h 1042987"/>
              <a:gd name="connsiteX744" fmla="*/ 1090612 w 3878263"/>
              <a:gd name="connsiteY744" fmla="*/ 503237 h 1042987"/>
              <a:gd name="connsiteX745" fmla="*/ 1092200 w 3878263"/>
              <a:gd name="connsiteY745" fmla="*/ 498474 h 1042987"/>
              <a:gd name="connsiteX746" fmla="*/ 1093787 w 3878263"/>
              <a:gd name="connsiteY746" fmla="*/ 495299 h 1042987"/>
              <a:gd name="connsiteX747" fmla="*/ 1095375 w 3878263"/>
              <a:gd name="connsiteY747" fmla="*/ 490537 h 1042987"/>
              <a:gd name="connsiteX748" fmla="*/ 1095375 w 3878263"/>
              <a:gd name="connsiteY748" fmla="*/ 487362 h 1042987"/>
              <a:gd name="connsiteX749" fmla="*/ 1096962 w 3878263"/>
              <a:gd name="connsiteY749" fmla="*/ 482599 h 1042987"/>
              <a:gd name="connsiteX750" fmla="*/ 1098550 w 3878263"/>
              <a:gd name="connsiteY750" fmla="*/ 477837 h 1042987"/>
              <a:gd name="connsiteX751" fmla="*/ 1100137 w 3878263"/>
              <a:gd name="connsiteY751" fmla="*/ 474662 h 1042987"/>
              <a:gd name="connsiteX752" fmla="*/ 1101725 w 3878263"/>
              <a:gd name="connsiteY752" fmla="*/ 469899 h 1042987"/>
              <a:gd name="connsiteX753" fmla="*/ 1101725 w 3878263"/>
              <a:gd name="connsiteY753" fmla="*/ 465137 h 1042987"/>
              <a:gd name="connsiteX754" fmla="*/ 1103312 w 3878263"/>
              <a:gd name="connsiteY754" fmla="*/ 461962 h 1042987"/>
              <a:gd name="connsiteX755" fmla="*/ 1104900 w 3878263"/>
              <a:gd name="connsiteY755" fmla="*/ 457199 h 1042987"/>
              <a:gd name="connsiteX756" fmla="*/ 1106487 w 3878263"/>
              <a:gd name="connsiteY756" fmla="*/ 452437 h 1042987"/>
              <a:gd name="connsiteX757" fmla="*/ 1108075 w 3878263"/>
              <a:gd name="connsiteY757" fmla="*/ 449262 h 1042987"/>
              <a:gd name="connsiteX758" fmla="*/ 1109662 w 3878263"/>
              <a:gd name="connsiteY758" fmla="*/ 444499 h 1042987"/>
              <a:gd name="connsiteX759" fmla="*/ 1109662 w 3878263"/>
              <a:gd name="connsiteY759" fmla="*/ 439737 h 1042987"/>
              <a:gd name="connsiteX760" fmla="*/ 1111250 w 3878263"/>
              <a:gd name="connsiteY760" fmla="*/ 434974 h 1042987"/>
              <a:gd name="connsiteX761" fmla="*/ 1112837 w 3878263"/>
              <a:gd name="connsiteY761" fmla="*/ 430212 h 1042987"/>
              <a:gd name="connsiteX762" fmla="*/ 1114425 w 3878263"/>
              <a:gd name="connsiteY762" fmla="*/ 427037 h 1042987"/>
              <a:gd name="connsiteX763" fmla="*/ 1116012 w 3878263"/>
              <a:gd name="connsiteY763" fmla="*/ 422274 h 1042987"/>
              <a:gd name="connsiteX764" fmla="*/ 1116012 w 3878263"/>
              <a:gd name="connsiteY764" fmla="*/ 417512 h 1042987"/>
              <a:gd name="connsiteX765" fmla="*/ 1117600 w 3878263"/>
              <a:gd name="connsiteY765" fmla="*/ 412749 h 1042987"/>
              <a:gd name="connsiteX766" fmla="*/ 1119187 w 3878263"/>
              <a:gd name="connsiteY766" fmla="*/ 407987 h 1042987"/>
              <a:gd name="connsiteX767" fmla="*/ 1120775 w 3878263"/>
              <a:gd name="connsiteY767" fmla="*/ 403224 h 1042987"/>
              <a:gd name="connsiteX768" fmla="*/ 1122362 w 3878263"/>
              <a:gd name="connsiteY768" fmla="*/ 398462 h 1042987"/>
              <a:gd name="connsiteX769" fmla="*/ 1123950 w 3878263"/>
              <a:gd name="connsiteY769" fmla="*/ 393699 h 1042987"/>
              <a:gd name="connsiteX770" fmla="*/ 1123950 w 3878263"/>
              <a:gd name="connsiteY770" fmla="*/ 388937 h 1042987"/>
              <a:gd name="connsiteX771" fmla="*/ 1125537 w 3878263"/>
              <a:gd name="connsiteY771" fmla="*/ 384174 h 1042987"/>
              <a:gd name="connsiteX772" fmla="*/ 1127125 w 3878263"/>
              <a:gd name="connsiteY772" fmla="*/ 379412 h 1042987"/>
              <a:gd name="connsiteX773" fmla="*/ 1128712 w 3878263"/>
              <a:gd name="connsiteY773" fmla="*/ 374649 h 1042987"/>
              <a:gd name="connsiteX774" fmla="*/ 1130300 w 3878263"/>
              <a:gd name="connsiteY774" fmla="*/ 369887 h 1042987"/>
              <a:gd name="connsiteX775" fmla="*/ 1130300 w 3878263"/>
              <a:gd name="connsiteY775" fmla="*/ 365124 h 1042987"/>
              <a:gd name="connsiteX776" fmla="*/ 1131887 w 3878263"/>
              <a:gd name="connsiteY776" fmla="*/ 360362 h 1042987"/>
              <a:gd name="connsiteX777" fmla="*/ 1133475 w 3878263"/>
              <a:gd name="connsiteY777" fmla="*/ 355599 h 1042987"/>
              <a:gd name="connsiteX778" fmla="*/ 1135062 w 3878263"/>
              <a:gd name="connsiteY778" fmla="*/ 350837 h 1042987"/>
              <a:gd name="connsiteX779" fmla="*/ 1136650 w 3878263"/>
              <a:gd name="connsiteY779" fmla="*/ 346074 h 1042987"/>
              <a:gd name="connsiteX780" fmla="*/ 1138237 w 3878263"/>
              <a:gd name="connsiteY780" fmla="*/ 341312 h 1042987"/>
              <a:gd name="connsiteX781" fmla="*/ 1138237 w 3878263"/>
              <a:gd name="connsiteY781" fmla="*/ 336549 h 1042987"/>
              <a:gd name="connsiteX782" fmla="*/ 1139825 w 3878263"/>
              <a:gd name="connsiteY782" fmla="*/ 331787 h 1042987"/>
              <a:gd name="connsiteX783" fmla="*/ 1141412 w 3878263"/>
              <a:gd name="connsiteY783" fmla="*/ 327024 h 1042987"/>
              <a:gd name="connsiteX784" fmla="*/ 1143000 w 3878263"/>
              <a:gd name="connsiteY784" fmla="*/ 320674 h 1042987"/>
              <a:gd name="connsiteX785" fmla="*/ 1144587 w 3878263"/>
              <a:gd name="connsiteY785" fmla="*/ 315912 h 1042987"/>
              <a:gd name="connsiteX786" fmla="*/ 1144587 w 3878263"/>
              <a:gd name="connsiteY786" fmla="*/ 311149 h 1042987"/>
              <a:gd name="connsiteX787" fmla="*/ 1146175 w 3878263"/>
              <a:gd name="connsiteY787" fmla="*/ 306387 h 1042987"/>
              <a:gd name="connsiteX788" fmla="*/ 1147762 w 3878263"/>
              <a:gd name="connsiteY788" fmla="*/ 301624 h 1042987"/>
              <a:gd name="connsiteX789" fmla="*/ 1149350 w 3878263"/>
              <a:gd name="connsiteY789" fmla="*/ 296862 h 1042987"/>
              <a:gd name="connsiteX790" fmla="*/ 1150937 w 3878263"/>
              <a:gd name="connsiteY790" fmla="*/ 290512 h 1042987"/>
              <a:gd name="connsiteX791" fmla="*/ 1152525 w 3878263"/>
              <a:gd name="connsiteY791" fmla="*/ 285749 h 1042987"/>
              <a:gd name="connsiteX792" fmla="*/ 1152525 w 3878263"/>
              <a:gd name="connsiteY792" fmla="*/ 280987 h 1042987"/>
              <a:gd name="connsiteX793" fmla="*/ 1154112 w 3878263"/>
              <a:gd name="connsiteY793" fmla="*/ 276224 h 1042987"/>
              <a:gd name="connsiteX794" fmla="*/ 1155700 w 3878263"/>
              <a:gd name="connsiteY794" fmla="*/ 271462 h 1042987"/>
              <a:gd name="connsiteX795" fmla="*/ 1157287 w 3878263"/>
              <a:gd name="connsiteY795" fmla="*/ 266699 h 1042987"/>
              <a:gd name="connsiteX796" fmla="*/ 1158875 w 3878263"/>
              <a:gd name="connsiteY796" fmla="*/ 260349 h 1042987"/>
              <a:gd name="connsiteX797" fmla="*/ 1158875 w 3878263"/>
              <a:gd name="connsiteY797" fmla="*/ 255587 h 1042987"/>
              <a:gd name="connsiteX798" fmla="*/ 1160462 w 3878263"/>
              <a:gd name="connsiteY798" fmla="*/ 250824 h 1042987"/>
              <a:gd name="connsiteX799" fmla="*/ 1162050 w 3878263"/>
              <a:gd name="connsiteY799" fmla="*/ 246062 h 1042987"/>
              <a:gd name="connsiteX800" fmla="*/ 1163637 w 3878263"/>
              <a:gd name="connsiteY800" fmla="*/ 241299 h 1042987"/>
              <a:gd name="connsiteX801" fmla="*/ 1165225 w 3878263"/>
              <a:gd name="connsiteY801" fmla="*/ 236537 h 1042987"/>
              <a:gd name="connsiteX802" fmla="*/ 1166812 w 3878263"/>
              <a:gd name="connsiteY802" fmla="*/ 230187 h 1042987"/>
              <a:gd name="connsiteX803" fmla="*/ 1166812 w 3878263"/>
              <a:gd name="connsiteY803" fmla="*/ 225424 h 1042987"/>
              <a:gd name="connsiteX804" fmla="*/ 1168400 w 3878263"/>
              <a:gd name="connsiteY804" fmla="*/ 220662 h 1042987"/>
              <a:gd name="connsiteX805" fmla="*/ 1169987 w 3878263"/>
              <a:gd name="connsiteY805" fmla="*/ 215899 h 1042987"/>
              <a:gd name="connsiteX806" fmla="*/ 1171575 w 3878263"/>
              <a:gd name="connsiteY806" fmla="*/ 211137 h 1042987"/>
              <a:gd name="connsiteX807" fmla="*/ 1173162 w 3878263"/>
              <a:gd name="connsiteY807" fmla="*/ 206374 h 1042987"/>
              <a:gd name="connsiteX808" fmla="*/ 1173162 w 3878263"/>
              <a:gd name="connsiteY808" fmla="*/ 201612 h 1042987"/>
              <a:gd name="connsiteX809" fmla="*/ 1174750 w 3878263"/>
              <a:gd name="connsiteY809" fmla="*/ 195262 h 1042987"/>
              <a:gd name="connsiteX810" fmla="*/ 1176337 w 3878263"/>
              <a:gd name="connsiteY810" fmla="*/ 190499 h 1042987"/>
              <a:gd name="connsiteX811" fmla="*/ 1177925 w 3878263"/>
              <a:gd name="connsiteY811" fmla="*/ 185737 h 1042987"/>
              <a:gd name="connsiteX812" fmla="*/ 1179512 w 3878263"/>
              <a:gd name="connsiteY812" fmla="*/ 180974 h 1042987"/>
              <a:gd name="connsiteX813" fmla="*/ 1179512 w 3878263"/>
              <a:gd name="connsiteY813" fmla="*/ 176212 h 1042987"/>
              <a:gd name="connsiteX814" fmla="*/ 1181100 w 3878263"/>
              <a:gd name="connsiteY814" fmla="*/ 171449 h 1042987"/>
              <a:gd name="connsiteX815" fmla="*/ 1182687 w 3878263"/>
              <a:gd name="connsiteY815" fmla="*/ 166687 h 1042987"/>
              <a:gd name="connsiteX816" fmla="*/ 1184275 w 3878263"/>
              <a:gd name="connsiteY816" fmla="*/ 161924 h 1042987"/>
              <a:gd name="connsiteX817" fmla="*/ 1185862 w 3878263"/>
              <a:gd name="connsiteY817" fmla="*/ 157162 h 1042987"/>
              <a:gd name="connsiteX818" fmla="*/ 1187450 w 3878263"/>
              <a:gd name="connsiteY818" fmla="*/ 152399 h 1042987"/>
              <a:gd name="connsiteX819" fmla="*/ 1187450 w 3878263"/>
              <a:gd name="connsiteY819" fmla="*/ 149224 h 1042987"/>
              <a:gd name="connsiteX820" fmla="*/ 1189037 w 3878263"/>
              <a:gd name="connsiteY820" fmla="*/ 144462 h 1042987"/>
              <a:gd name="connsiteX821" fmla="*/ 1190625 w 3878263"/>
              <a:gd name="connsiteY821" fmla="*/ 139699 h 1042987"/>
              <a:gd name="connsiteX822" fmla="*/ 1192212 w 3878263"/>
              <a:gd name="connsiteY822" fmla="*/ 134937 h 1042987"/>
              <a:gd name="connsiteX823" fmla="*/ 1193800 w 3878263"/>
              <a:gd name="connsiteY823" fmla="*/ 130174 h 1042987"/>
              <a:gd name="connsiteX824" fmla="*/ 1193800 w 3878263"/>
              <a:gd name="connsiteY824" fmla="*/ 125412 h 1042987"/>
              <a:gd name="connsiteX825" fmla="*/ 1195387 w 3878263"/>
              <a:gd name="connsiteY825" fmla="*/ 122237 h 1042987"/>
              <a:gd name="connsiteX826" fmla="*/ 1196975 w 3878263"/>
              <a:gd name="connsiteY826" fmla="*/ 117474 h 1042987"/>
              <a:gd name="connsiteX827" fmla="*/ 1198562 w 3878263"/>
              <a:gd name="connsiteY827" fmla="*/ 112712 h 1042987"/>
              <a:gd name="connsiteX828" fmla="*/ 1200150 w 3878263"/>
              <a:gd name="connsiteY828" fmla="*/ 109537 h 1042987"/>
              <a:gd name="connsiteX829" fmla="*/ 1201737 w 3878263"/>
              <a:gd name="connsiteY829" fmla="*/ 104774 h 1042987"/>
              <a:gd name="connsiteX830" fmla="*/ 1201737 w 3878263"/>
              <a:gd name="connsiteY830" fmla="*/ 101599 h 1042987"/>
              <a:gd name="connsiteX831" fmla="*/ 1203325 w 3878263"/>
              <a:gd name="connsiteY831" fmla="*/ 96837 h 1042987"/>
              <a:gd name="connsiteX832" fmla="*/ 1204912 w 3878263"/>
              <a:gd name="connsiteY832" fmla="*/ 93662 h 1042987"/>
              <a:gd name="connsiteX833" fmla="*/ 1206500 w 3878263"/>
              <a:gd name="connsiteY833" fmla="*/ 88899 h 1042987"/>
              <a:gd name="connsiteX834" fmla="*/ 1208087 w 3878263"/>
              <a:gd name="connsiteY834" fmla="*/ 85724 h 1042987"/>
              <a:gd name="connsiteX835" fmla="*/ 1208087 w 3878263"/>
              <a:gd name="connsiteY835" fmla="*/ 80962 h 1042987"/>
              <a:gd name="connsiteX836" fmla="*/ 1209675 w 3878263"/>
              <a:gd name="connsiteY836" fmla="*/ 77787 h 1042987"/>
              <a:gd name="connsiteX837" fmla="*/ 1211262 w 3878263"/>
              <a:gd name="connsiteY837" fmla="*/ 74612 h 1042987"/>
              <a:gd name="connsiteX838" fmla="*/ 1212850 w 3878263"/>
              <a:gd name="connsiteY838" fmla="*/ 71437 h 1042987"/>
              <a:gd name="connsiteX839" fmla="*/ 1214437 w 3878263"/>
              <a:gd name="connsiteY839" fmla="*/ 66674 h 1042987"/>
              <a:gd name="connsiteX840" fmla="*/ 1216025 w 3878263"/>
              <a:gd name="connsiteY840" fmla="*/ 63499 h 1042987"/>
              <a:gd name="connsiteX841" fmla="*/ 1216025 w 3878263"/>
              <a:gd name="connsiteY841" fmla="*/ 60324 h 1042987"/>
              <a:gd name="connsiteX842" fmla="*/ 1217612 w 3878263"/>
              <a:gd name="connsiteY842" fmla="*/ 57149 h 1042987"/>
              <a:gd name="connsiteX843" fmla="*/ 1219200 w 3878263"/>
              <a:gd name="connsiteY843" fmla="*/ 53974 h 1042987"/>
              <a:gd name="connsiteX844" fmla="*/ 1220787 w 3878263"/>
              <a:gd name="connsiteY844" fmla="*/ 50799 h 1042987"/>
              <a:gd name="connsiteX845" fmla="*/ 1222375 w 3878263"/>
              <a:gd name="connsiteY845" fmla="*/ 47624 h 1042987"/>
              <a:gd name="connsiteX846" fmla="*/ 1222375 w 3878263"/>
              <a:gd name="connsiteY846" fmla="*/ 44449 h 1042987"/>
              <a:gd name="connsiteX847" fmla="*/ 1223962 w 3878263"/>
              <a:gd name="connsiteY847" fmla="*/ 42862 h 1042987"/>
              <a:gd name="connsiteX848" fmla="*/ 1225550 w 3878263"/>
              <a:gd name="connsiteY848" fmla="*/ 39687 h 1042987"/>
              <a:gd name="connsiteX849" fmla="*/ 1227137 w 3878263"/>
              <a:gd name="connsiteY849" fmla="*/ 36512 h 1042987"/>
              <a:gd name="connsiteX850" fmla="*/ 1228725 w 3878263"/>
              <a:gd name="connsiteY850" fmla="*/ 34924 h 1042987"/>
              <a:gd name="connsiteX851" fmla="*/ 1230312 w 3878263"/>
              <a:gd name="connsiteY851" fmla="*/ 31749 h 1042987"/>
              <a:gd name="connsiteX852" fmla="*/ 1230312 w 3878263"/>
              <a:gd name="connsiteY852" fmla="*/ 30162 h 1042987"/>
              <a:gd name="connsiteX853" fmla="*/ 1231900 w 3878263"/>
              <a:gd name="connsiteY853" fmla="*/ 26987 h 1042987"/>
              <a:gd name="connsiteX854" fmla="*/ 1233487 w 3878263"/>
              <a:gd name="connsiteY854" fmla="*/ 25399 h 1042987"/>
              <a:gd name="connsiteX855" fmla="*/ 1235075 w 3878263"/>
              <a:gd name="connsiteY855" fmla="*/ 22224 h 1042987"/>
              <a:gd name="connsiteX856" fmla="*/ 1236662 w 3878263"/>
              <a:gd name="connsiteY856" fmla="*/ 20637 h 1042987"/>
              <a:gd name="connsiteX857" fmla="*/ 1236662 w 3878263"/>
              <a:gd name="connsiteY857" fmla="*/ 19049 h 1042987"/>
              <a:gd name="connsiteX858" fmla="*/ 1238250 w 3878263"/>
              <a:gd name="connsiteY858" fmla="*/ 17462 h 1042987"/>
              <a:gd name="connsiteX859" fmla="*/ 1239837 w 3878263"/>
              <a:gd name="connsiteY859" fmla="*/ 15874 h 1042987"/>
              <a:gd name="connsiteX860" fmla="*/ 1241425 w 3878263"/>
              <a:gd name="connsiteY860" fmla="*/ 12699 h 1042987"/>
              <a:gd name="connsiteX861" fmla="*/ 1243012 w 3878263"/>
              <a:gd name="connsiteY861" fmla="*/ 11112 h 1042987"/>
              <a:gd name="connsiteX862" fmla="*/ 1244600 w 3878263"/>
              <a:gd name="connsiteY862" fmla="*/ 11112 h 1042987"/>
              <a:gd name="connsiteX863" fmla="*/ 1244600 w 3878263"/>
              <a:gd name="connsiteY863" fmla="*/ 9524 h 1042987"/>
              <a:gd name="connsiteX864" fmla="*/ 1246187 w 3878263"/>
              <a:gd name="connsiteY864" fmla="*/ 7937 h 1042987"/>
              <a:gd name="connsiteX865" fmla="*/ 1247775 w 3878263"/>
              <a:gd name="connsiteY865" fmla="*/ 6349 h 1042987"/>
              <a:gd name="connsiteX866" fmla="*/ 1249362 w 3878263"/>
              <a:gd name="connsiteY866" fmla="*/ 4762 h 1042987"/>
              <a:gd name="connsiteX867" fmla="*/ 1250950 w 3878263"/>
              <a:gd name="connsiteY867" fmla="*/ 4762 h 1042987"/>
              <a:gd name="connsiteX868" fmla="*/ 1250950 w 3878263"/>
              <a:gd name="connsiteY868" fmla="*/ 3174 h 1042987"/>
              <a:gd name="connsiteX869" fmla="*/ 1252537 w 3878263"/>
              <a:gd name="connsiteY869" fmla="*/ 3174 h 1042987"/>
              <a:gd name="connsiteX870" fmla="*/ 1254125 w 3878263"/>
              <a:gd name="connsiteY870" fmla="*/ 1587 h 1042987"/>
              <a:gd name="connsiteX871" fmla="*/ 1255712 w 3878263"/>
              <a:gd name="connsiteY871" fmla="*/ 1587 h 1042987"/>
              <a:gd name="connsiteX872" fmla="*/ 1257300 w 3878263"/>
              <a:gd name="connsiteY872" fmla="*/ 0 h 1042987"/>
              <a:gd name="connsiteX873" fmla="*/ 1258887 w 3878263"/>
              <a:gd name="connsiteY873" fmla="*/ 0 h 1042987"/>
              <a:gd name="connsiteX874" fmla="*/ 1260475 w 3878263"/>
              <a:gd name="connsiteY874" fmla="*/ 0 h 1042987"/>
              <a:gd name="connsiteX875" fmla="*/ 1262062 w 3878263"/>
              <a:gd name="connsiteY875" fmla="*/ 0 h 1042987"/>
              <a:gd name="connsiteX876" fmla="*/ 1263650 w 3878263"/>
              <a:gd name="connsiteY876" fmla="*/ 0 h 1042987"/>
              <a:gd name="connsiteX877" fmla="*/ 1265237 w 3878263"/>
              <a:gd name="connsiteY877" fmla="*/ 0 h 1042987"/>
              <a:gd name="connsiteX878" fmla="*/ 1266825 w 3878263"/>
              <a:gd name="connsiteY878" fmla="*/ 0 h 1042987"/>
              <a:gd name="connsiteX879" fmla="*/ 1268412 w 3878263"/>
              <a:gd name="connsiteY879" fmla="*/ 0 h 1042987"/>
              <a:gd name="connsiteX880" fmla="*/ 1270000 w 3878263"/>
              <a:gd name="connsiteY880" fmla="*/ 0 h 1042987"/>
              <a:gd name="connsiteX881" fmla="*/ 1271587 w 3878263"/>
              <a:gd name="connsiteY881" fmla="*/ 0 h 1042987"/>
              <a:gd name="connsiteX882" fmla="*/ 1271587 w 3878263"/>
              <a:gd name="connsiteY882" fmla="*/ 1587 h 1042987"/>
              <a:gd name="connsiteX883" fmla="*/ 1273175 w 3878263"/>
              <a:gd name="connsiteY883" fmla="*/ 1587 h 1042987"/>
              <a:gd name="connsiteX884" fmla="*/ 1274762 w 3878263"/>
              <a:gd name="connsiteY884" fmla="*/ 3174 h 1042987"/>
              <a:gd name="connsiteX885" fmla="*/ 1276350 w 3878263"/>
              <a:gd name="connsiteY885" fmla="*/ 3174 h 1042987"/>
              <a:gd name="connsiteX886" fmla="*/ 1277937 w 3878263"/>
              <a:gd name="connsiteY886" fmla="*/ 4762 h 1042987"/>
              <a:gd name="connsiteX887" fmla="*/ 1279525 w 3878263"/>
              <a:gd name="connsiteY887" fmla="*/ 6349 h 1042987"/>
              <a:gd name="connsiteX888" fmla="*/ 1281112 w 3878263"/>
              <a:gd name="connsiteY888" fmla="*/ 7937 h 1042987"/>
              <a:gd name="connsiteX889" fmla="*/ 1282700 w 3878263"/>
              <a:gd name="connsiteY889" fmla="*/ 9524 h 1042987"/>
              <a:gd name="connsiteX890" fmla="*/ 1284287 w 3878263"/>
              <a:gd name="connsiteY890" fmla="*/ 11112 h 1042987"/>
              <a:gd name="connsiteX891" fmla="*/ 1285875 w 3878263"/>
              <a:gd name="connsiteY891" fmla="*/ 12699 h 1042987"/>
              <a:gd name="connsiteX892" fmla="*/ 1285875 w 3878263"/>
              <a:gd name="connsiteY892" fmla="*/ 14287 h 1042987"/>
              <a:gd name="connsiteX893" fmla="*/ 1287462 w 3878263"/>
              <a:gd name="connsiteY893" fmla="*/ 15874 h 1042987"/>
              <a:gd name="connsiteX894" fmla="*/ 1289050 w 3878263"/>
              <a:gd name="connsiteY894" fmla="*/ 17462 h 1042987"/>
              <a:gd name="connsiteX895" fmla="*/ 1290637 w 3878263"/>
              <a:gd name="connsiteY895" fmla="*/ 19049 h 1042987"/>
              <a:gd name="connsiteX896" fmla="*/ 1292225 w 3878263"/>
              <a:gd name="connsiteY896" fmla="*/ 20637 h 1042987"/>
              <a:gd name="connsiteX897" fmla="*/ 1293812 w 3878263"/>
              <a:gd name="connsiteY897" fmla="*/ 22224 h 1042987"/>
              <a:gd name="connsiteX898" fmla="*/ 1293812 w 3878263"/>
              <a:gd name="connsiteY898" fmla="*/ 25399 h 1042987"/>
              <a:gd name="connsiteX899" fmla="*/ 1295400 w 3878263"/>
              <a:gd name="connsiteY899" fmla="*/ 26987 h 1042987"/>
              <a:gd name="connsiteX900" fmla="*/ 1296987 w 3878263"/>
              <a:gd name="connsiteY900" fmla="*/ 28574 h 1042987"/>
              <a:gd name="connsiteX901" fmla="*/ 1298575 w 3878263"/>
              <a:gd name="connsiteY901" fmla="*/ 31749 h 1042987"/>
              <a:gd name="connsiteX902" fmla="*/ 1300162 w 3878263"/>
              <a:gd name="connsiteY902" fmla="*/ 33337 h 1042987"/>
              <a:gd name="connsiteX903" fmla="*/ 1300162 w 3878263"/>
              <a:gd name="connsiteY903" fmla="*/ 36512 h 1042987"/>
              <a:gd name="connsiteX904" fmla="*/ 1301750 w 3878263"/>
              <a:gd name="connsiteY904" fmla="*/ 38099 h 1042987"/>
              <a:gd name="connsiteX905" fmla="*/ 1303337 w 3878263"/>
              <a:gd name="connsiteY905" fmla="*/ 41274 h 1042987"/>
              <a:gd name="connsiteX906" fmla="*/ 1304925 w 3878263"/>
              <a:gd name="connsiteY906" fmla="*/ 44449 h 1042987"/>
              <a:gd name="connsiteX907" fmla="*/ 1306512 w 3878263"/>
              <a:gd name="connsiteY907" fmla="*/ 46037 h 1042987"/>
              <a:gd name="connsiteX908" fmla="*/ 1308100 w 3878263"/>
              <a:gd name="connsiteY908" fmla="*/ 49212 h 1042987"/>
              <a:gd name="connsiteX909" fmla="*/ 1308100 w 3878263"/>
              <a:gd name="connsiteY909" fmla="*/ 52387 h 1042987"/>
              <a:gd name="connsiteX910" fmla="*/ 1309687 w 3878263"/>
              <a:gd name="connsiteY910" fmla="*/ 55562 h 1042987"/>
              <a:gd name="connsiteX911" fmla="*/ 1311275 w 3878263"/>
              <a:gd name="connsiteY911" fmla="*/ 58737 h 1042987"/>
              <a:gd name="connsiteX912" fmla="*/ 1312862 w 3878263"/>
              <a:gd name="connsiteY912" fmla="*/ 61912 h 1042987"/>
              <a:gd name="connsiteX913" fmla="*/ 1314450 w 3878263"/>
              <a:gd name="connsiteY913" fmla="*/ 65087 h 1042987"/>
              <a:gd name="connsiteX914" fmla="*/ 1314450 w 3878263"/>
              <a:gd name="connsiteY914" fmla="*/ 68262 h 1042987"/>
              <a:gd name="connsiteX915" fmla="*/ 1316037 w 3878263"/>
              <a:gd name="connsiteY915" fmla="*/ 71437 h 1042987"/>
              <a:gd name="connsiteX916" fmla="*/ 1317625 w 3878263"/>
              <a:gd name="connsiteY916" fmla="*/ 74612 h 1042987"/>
              <a:gd name="connsiteX917" fmla="*/ 1319212 w 3878263"/>
              <a:gd name="connsiteY917" fmla="*/ 79374 h 1042987"/>
              <a:gd name="connsiteX918" fmla="*/ 1320800 w 3878263"/>
              <a:gd name="connsiteY918" fmla="*/ 82549 h 1042987"/>
              <a:gd name="connsiteX919" fmla="*/ 1322387 w 3878263"/>
              <a:gd name="connsiteY919" fmla="*/ 85724 h 1042987"/>
              <a:gd name="connsiteX920" fmla="*/ 1322387 w 3878263"/>
              <a:gd name="connsiteY920" fmla="*/ 88899 h 1042987"/>
              <a:gd name="connsiteX921" fmla="*/ 1323975 w 3878263"/>
              <a:gd name="connsiteY921" fmla="*/ 93662 h 1042987"/>
              <a:gd name="connsiteX922" fmla="*/ 1325562 w 3878263"/>
              <a:gd name="connsiteY922" fmla="*/ 96837 h 1042987"/>
              <a:gd name="connsiteX923" fmla="*/ 1327150 w 3878263"/>
              <a:gd name="connsiteY923" fmla="*/ 101599 h 1042987"/>
              <a:gd name="connsiteX924" fmla="*/ 1328737 w 3878263"/>
              <a:gd name="connsiteY924" fmla="*/ 104774 h 1042987"/>
              <a:gd name="connsiteX925" fmla="*/ 1328737 w 3878263"/>
              <a:gd name="connsiteY925" fmla="*/ 109537 h 1042987"/>
              <a:gd name="connsiteX926" fmla="*/ 1330325 w 3878263"/>
              <a:gd name="connsiteY926" fmla="*/ 112712 h 1042987"/>
              <a:gd name="connsiteX927" fmla="*/ 1331912 w 3878263"/>
              <a:gd name="connsiteY927" fmla="*/ 117474 h 1042987"/>
              <a:gd name="connsiteX928" fmla="*/ 1333500 w 3878263"/>
              <a:gd name="connsiteY928" fmla="*/ 122237 h 1042987"/>
              <a:gd name="connsiteX929" fmla="*/ 1335087 w 3878263"/>
              <a:gd name="connsiteY929" fmla="*/ 125412 h 1042987"/>
              <a:gd name="connsiteX930" fmla="*/ 1335087 w 3878263"/>
              <a:gd name="connsiteY930" fmla="*/ 130174 h 1042987"/>
              <a:gd name="connsiteX931" fmla="*/ 1336675 w 3878263"/>
              <a:gd name="connsiteY931" fmla="*/ 134937 h 1042987"/>
              <a:gd name="connsiteX932" fmla="*/ 1338262 w 3878263"/>
              <a:gd name="connsiteY932" fmla="*/ 139699 h 1042987"/>
              <a:gd name="connsiteX933" fmla="*/ 1339850 w 3878263"/>
              <a:gd name="connsiteY933" fmla="*/ 144462 h 1042987"/>
              <a:gd name="connsiteX934" fmla="*/ 1341437 w 3878263"/>
              <a:gd name="connsiteY934" fmla="*/ 147637 h 1042987"/>
              <a:gd name="connsiteX935" fmla="*/ 1343025 w 3878263"/>
              <a:gd name="connsiteY935" fmla="*/ 152399 h 1042987"/>
              <a:gd name="connsiteX936" fmla="*/ 1343025 w 3878263"/>
              <a:gd name="connsiteY936" fmla="*/ 157162 h 1042987"/>
              <a:gd name="connsiteX937" fmla="*/ 1344612 w 3878263"/>
              <a:gd name="connsiteY937" fmla="*/ 161924 h 1042987"/>
              <a:gd name="connsiteX938" fmla="*/ 1346200 w 3878263"/>
              <a:gd name="connsiteY938" fmla="*/ 166687 h 1042987"/>
              <a:gd name="connsiteX939" fmla="*/ 1347787 w 3878263"/>
              <a:gd name="connsiteY939" fmla="*/ 171449 h 1042987"/>
              <a:gd name="connsiteX940" fmla="*/ 1349375 w 3878263"/>
              <a:gd name="connsiteY940" fmla="*/ 176212 h 1042987"/>
              <a:gd name="connsiteX941" fmla="*/ 1349375 w 3878263"/>
              <a:gd name="connsiteY941" fmla="*/ 180974 h 1042987"/>
              <a:gd name="connsiteX942" fmla="*/ 1350962 w 3878263"/>
              <a:gd name="connsiteY942" fmla="*/ 187324 h 1042987"/>
              <a:gd name="connsiteX943" fmla="*/ 1352550 w 3878263"/>
              <a:gd name="connsiteY943" fmla="*/ 192087 h 1042987"/>
              <a:gd name="connsiteX944" fmla="*/ 1354137 w 3878263"/>
              <a:gd name="connsiteY944" fmla="*/ 196849 h 1042987"/>
              <a:gd name="connsiteX945" fmla="*/ 1355725 w 3878263"/>
              <a:gd name="connsiteY945" fmla="*/ 201612 h 1042987"/>
              <a:gd name="connsiteX946" fmla="*/ 1357312 w 3878263"/>
              <a:gd name="connsiteY946" fmla="*/ 206374 h 1042987"/>
              <a:gd name="connsiteX947" fmla="*/ 1357312 w 3878263"/>
              <a:gd name="connsiteY947" fmla="*/ 211137 h 1042987"/>
              <a:gd name="connsiteX948" fmla="*/ 1358900 w 3878263"/>
              <a:gd name="connsiteY948" fmla="*/ 217487 h 1042987"/>
              <a:gd name="connsiteX949" fmla="*/ 1360487 w 3878263"/>
              <a:gd name="connsiteY949" fmla="*/ 222249 h 1042987"/>
              <a:gd name="connsiteX950" fmla="*/ 1362075 w 3878263"/>
              <a:gd name="connsiteY950" fmla="*/ 227012 h 1042987"/>
              <a:gd name="connsiteX951" fmla="*/ 1363662 w 3878263"/>
              <a:gd name="connsiteY951" fmla="*/ 233362 h 1042987"/>
              <a:gd name="connsiteX952" fmla="*/ 1363662 w 3878263"/>
              <a:gd name="connsiteY952" fmla="*/ 238124 h 1042987"/>
              <a:gd name="connsiteX953" fmla="*/ 1365250 w 3878263"/>
              <a:gd name="connsiteY953" fmla="*/ 242887 h 1042987"/>
              <a:gd name="connsiteX954" fmla="*/ 1366837 w 3878263"/>
              <a:gd name="connsiteY954" fmla="*/ 249237 h 1042987"/>
              <a:gd name="connsiteX955" fmla="*/ 1368425 w 3878263"/>
              <a:gd name="connsiteY955" fmla="*/ 253999 h 1042987"/>
              <a:gd name="connsiteX956" fmla="*/ 1370012 w 3878263"/>
              <a:gd name="connsiteY956" fmla="*/ 258762 h 1042987"/>
              <a:gd name="connsiteX957" fmla="*/ 1371600 w 3878263"/>
              <a:gd name="connsiteY957" fmla="*/ 265112 h 1042987"/>
              <a:gd name="connsiteX958" fmla="*/ 1371600 w 3878263"/>
              <a:gd name="connsiteY958" fmla="*/ 269874 h 1042987"/>
              <a:gd name="connsiteX959" fmla="*/ 1373187 w 3878263"/>
              <a:gd name="connsiteY959" fmla="*/ 276224 h 1042987"/>
              <a:gd name="connsiteX960" fmla="*/ 1374775 w 3878263"/>
              <a:gd name="connsiteY960" fmla="*/ 280987 h 1042987"/>
              <a:gd name="connsiteX961" fmla="*/ 1376362 w 3878263"/>
              <a:gd name="connsiteY961" fmla="*/ 285749 h 1042987"/>
              <a:gd name="connsiteX962" fmla="*/ 1377950 w 3878263"/>
              <a:gd name="connsiteY962" fmla="*/ 292099 h 1042987"/>
              <a:gd name="connsiteX963" fmla="*/ 1377950 w 3878263"/>
              <a:gd name="connsiteY963" fmla="*/ 296862 h 1042987"/>
              <a:gd name="connsiteX964" fmla="*/ 1379537 w 3878263"/>
              <a:gd name="connsiteY964" fmla="*/ 303212 h 1042987"/>
              <a:gd name="connsiteX965" fmla="*/ 1381125 w 3878263"/>
              <a:gd name="connsiteY965" fmla="*/ 307974 h 1042987"/>
              <a:gd name="connsiteX966" fmla="*/ 1382712 w 3878263"/>
              <a:gd name="connsiteY966" fmla="*/ 314324 h 1042987"/>
              <a:gd name="connsiteX967" fmla="*/ 1384300 w 3878263"/>
              <a:gd name="connsiteY967" fmla="*/ 319087 h 1042987"/>
              <a:gd name="connsiteX968" fmla="*/ 1385887 w 3878263"/>
              <a:gd name="connsiteY968" fmla="*/ 325437 h 1042987"/>
              <a:gd name="connsiteX969" fmla="*/ 1385887 w 3878263"/>
              <a:gd name="connsiteY969" fmla="*/ 330199 h 1042987"/>
              <a:gd name="connsiteX970" fmla="*/ 1387475 w 3878263"/>
              <a:gd name="connsiteY970" fmla="*/ 336549 h 1042987"/>
              <a:gd name="connsiteX971" fmla="*/ 1389062 w 3878263"/>
              <a:gd name="connsiteY971" fmla="*/ 341312 h 1042987"/>
              <a:gd name="connsiteX972" fmla="*/ 1390650 w 3878263"/>
              <a:gd name="connsiteY972" fmla="*/ 347662 h 1042987"/>
              <a:gd name="connsiteX973" fmla="*/ 1392237 w 3878263"/>
              <a:gd name="connsiteY973" fmla="*/ 352424 h 1042987"/>
              <a:gd name="connsiteX974" fmla="*/ 1392237 w 3878263"/>
              <a:gd name="connsiteY974" fmla="*/ 358774 h 1042987"/>
              <a:gd name="connsiteX975" fmla="*/ 1393825 w 3878263"/>
              <a:gd name="connsiteY975" fmla="*/ 363537 h 1042987"/>
              <a:gd name="connsiteX976" fmla="*/ 1395412 w 3878263"/>
              <a:gd name="connsiteY976" fmla="*/ 369887 h 1042987"/>
              <a:gd name="connsiteX977" fmla="*/ 1397000 w 3878263"/>
              <a:gd name="connsiteY977" fmla="*/ 374649 h 1042987"/>
              <a:gd name="connsiteX978" fmla="*/ 1398587 w 3878263"/>
              <a:gd name="connsiteY978" fmla="*/ 380999 h 1042987"/>
              <a:gd name="connsiteX979" fmla="*/ 1400175 w 3878263"/>
              <a:gd name="connsiteY979" fmla="*/ 385762 h 1042987"/>
              <a:gd name="connsiteX980" fmla="*/ 1400175 w 3878263"/>
              <a:gd name="connsiteY980" fmla="*/ 390524 h 1042987"/>
              <a:gd name="connsiteX981" fmla="*/ 1401762 w 3878263"/>
              <a:gd name="connsiteY981" fmla="*/ 396874 h 1042987"/>
              <a:gd name="connsiteX982" fmla="*/ 1403350 w 3878263"/>
              <a:gd name="connsiteY982" fmla="*/ 401637 h 1042987"/>
              <a:gd name="connsiteX983" fmla="*/ 1404937 w 3878263"/>
              <a:gd name="connsiteY983" fmla="*/ 407987 h 1042987"/>
              <a:gd name="connsiteX984" fmla="*/ 1406525 w 3878263"/>
              <a:gd name="connsiteY984" fmla="*/ 412749 h 1042987"/>
              <a:gd name="connsiteX985" fmla="*/ 1406525 w 3878263"/>
              <a:gd name="connsiteY985" fmla="*/ 419099 h 1042987"/>
              <a:gd name="connsiteX986" fmla="*/ 1408112 w 3878263"/>
              <a:gd name="connsiteY986" fmla="*/ 423862 h 1042987"/>
              <a:gd name="connsiteX987" fmla="*/ 1409700 w 3878263"/>
              <a:gd name="connsiteY987" fmla="*/ 430212 h 1042987"/>
              <a:gd name="connsiteX988" fmla="*/ 1411287 w 3878263"/>
              <a:gd name="connsiteY988" fmla="*/ 434974 h 1042987"/>
              <a:gd name="connsiteX989" fmla="*/ 1412875 w 3878263"/>
              <a:gd name="connsiteY989" fmla="*/ 439737 h 1042987"/>
              <a:gd name="connsiteX990" fmla="*/ 1412875 w 3878263"/>
              <a:gd name="connsiteY990" fmla="*/ 446087 h 1042987"/>
              <a:gd name="connsiteX991" fmla="*/ 1414462 w 3878263"/>
              <a:gd name="connsiteY991" fmla="*/ 450849 h 1042987"/>
              <a:gd name="connsiteX992" fmla="*/ 1416050 w 3878263"/>
              <a:gd name="connsiteY992" fmla="*/ 455612 h 1042987"/>
              <a:gd name="connsiteX993" fmla="*/ 1417637 w 3878263"/>
              <a:gd name="connsiteY993" fmla="*/ 461962 h 1042987"/>
              <a:gd name="connsiteX994" fmla="*/ 1419225 w 3878263"/>
              <a:gd name="connsiteY994" fmla="*/ 466724 h 1042987"/>
              <a:gd name="connsiteX995" fmla="*/ 1420812 w 3878263"/>
              <a:gd name="connsiteY995" fmla="*/ 471487 h 1042987"/>
              <a:gd name="connsiteX996" fmla="*/ 1420812 w 3878263"/>
              <a:gd name="connsiteY996" fmla="*/ 477837 h 1042987"/>
              <a:gd name="connsiteX997" fmla="*/ 1422400 w 3878263"/>
              <a:gd name="connsiteY997" fmla="*/ 482599 h 1042987"/>
              <a:gd name="connsiteX998" fmla="*/ 1423987 w 3878263"/>
              <a:gd name="connsiteY998" fmla="*/ 487362 h 1042987"/>
              <a:gd name="connsiteX999" fmla="*/ 1425575 w 3878263"/>
              <a:gd name="connsiteY999" fmla="*/ 493712 h 1042987"/>
              <a:gd name="connsiteX1000" fmla="*/ 1427162 w 3878263"/>
              <a:gd name="connsiteY1000" fmla="*/ 498474 h 1042987"/>
              <a:gd name="connsiteX1001" fmla="*/ 1427162 w 3878263"/>
              <a:gd name="connsiteY1001" fmla="*/ 503237 h 1042987"/>
              <a:gd name="connsiteX1002" fmla="*/ 1428750 w 3878263"/>
              <a:gd name="connsiteY1002" fmla="*/ 507999 h 1042987"/>
              <a:gd name="connsiteX1003" fmla="*/ 1430337 w 3878263"/>
              <a:gd name="connsiteY1003" fmla="*/ 514349 h 1042987"/>
              <a:gd name="connsiteX1004" fmla="*/ 1431925 w 3878263"/>
              <a:gd name="connsiteY1004" fmla="*/ 519112 h 1042987"/>
              <a:gd name="connsiteX1005" fmla="*/ 1433512 w 3878263"/>
              <a:gd name="connsiteY1005" fmla="*/ 523874 h 1042987"/>
              <a:gd name="connsiteX1006" fmla="*/ 1435100 w 3878263"/>
              <a:gd name="connsiteY1006" fmla="*/ 528637 h 1042987"/>
              <a:gd name="connsiteX1007" fmla="*/ 1435100 w 3878263"/>
              <a:gd name="connsiteY1007" fmla="*/ 533399 h 1042987"/>
              <a:gd name="connsiteX1008" fmla="*/ 1436687 w 3878263"/>
              <a:gd name="connsiteY1008" fmla="*/ 538162 h 1042987"/>
              <a:gd name="connsiteX1009" fmla="*/ 1438275 w 3878263"/>
              <a:gd name="connsiteY1009" fmla="*/ 544512 h 1042987"/>
              <a:gd name="connsiteX1010" fmla="*/ 1439862 w 3878263"/>
              <a:gd name="connsiteY1010" fmla="*/ 549274 h 1042987"/>
              <a:gd name="connsiteX1011" fmla="*/ 1441450 w 3878263"/>
              <a:gd name="connsiteY1011" fmla="*/ 554037 h 1042987"/>
              <a:gd name="connsiteX1012" fmla="*/ 1441450 w 3878263"/>
              <a:gd name="connsiteY1012" fmla="*/ 558799 h 1042987"/>
              <a:gd name="connsiteX1013" fmla="*/ 1443037 w 3878263"/>
              <a:gd name="connsiteY1013" fmla="*/ 563562 h 1042987"/>
              <a:gd name="connsiteX1014" fmla="*/ 1444625 w 3878263"/>
              <a:gd name="connsiteY1014" fmla="*/ 568324 h 1042987"/>
              <a:gd name="connsiteX1015" fmla="*/ 1446212 w 3878263"/>
              <a:gd name="connsiteY1015" fmla="*/ 573087 h 1042987"/>
              <a:gd name="connsiteX1016" fmla="*/ 1447800 w 3878263"/>
              <a:gd name="connsiteY1016" fmla="*/ 577849 h 1042987"/>
              <a:gd name="connsiteX1017" fmla="*/ 1449387 w 3878263"/>
              <a:gd name="connsiteY1017" fmla="*/ 582612 h 1042987"/>
              <a:gd name="connsiteX1018" fmla="*/ 1449387 w 3878263"/>
              <a:gd name="connsiteY1018" fmla="*/ 587374 h 1042987"/>
              <a:gd name="connsiteX1019" fmla="*/ 1450975 w 3878263"/>
              <a:gd name="connsiteY1019" fmla="*/ 592137 h 1042987"/>
              <a:gd name="connsiteX1020" fmla="*/ 1452562 w 3878263"/>
              <a:gd name="connsiteY1020" fmla="*/ 596899 h 1042987"/>
              <a:gd name="connsiteX1021" fmla="*/ 1454150 w 3878263"/>
              <a:gd name="connsiteY1021" fmla="*/ 601662 h 1042987"/>
              <a:gd name="connsiteX1022" fmla="*/ 1455737 w 3878263"/>
              <a:gd name="connsiteY1022" fmla="*/ 604837 h 1042987"/>
              <a:gd name="connsiteX1023" fmla="*/ 1455737 w 3878263"/>
              <a:gd name="connsiteY1023" fmla="*/ 609599 h 1042987"/>
              <a:gd name="connsiteX1024" fmla="*/ 1457325 w 3878263"/>
              <a:gd name="connsiteY1024" fmla="*/ 614362 h 1042987"/>
              <a:gd name="connsiteX1025" fmla="*/ 1458912 w 3878263"/>
              <a:gd name="connsiteY1025" fmla="*/ 619124 h 1042987"/>
              <a:gd name="connsiteX1026" fmla="*/ 1460500 w 3878263"/>
              <a:gd name="connsiteY1026" fmla="*/ 623887 h 1042987"/>
              <a:gd name="connsiteX1027" fmla="*/ 1462087 w 3878263"/>
              <a:gd name="connsiteY1027" fmla="*/ 628649 h 1042987"/>
              <a:gd name="connsiteX1028" fmla="*/ 1463675 w 3878263"/>
              <a:gd name="connsiteY1028" fmla="*/ 631824 h 1042987"/>
              <a:gd name="connsiteX1029" fmla="*/ 1463675 w 3878263"/>
              <a:gd name="connsiteY1029" fmla="*/ 636587 h 1042987"/>
              <a:gd name="connsiteX1030" fmla="*/ 1465262 w 3878263"/>
              <a:gd name="connsiteY1030" fmla="*/ 641349 h 1042987"/>
              <a:gd name="connsiteX1031" fmla="*/ 1466850 w 3878263"/>
              <a:gd name="connsiteY1031" fmla="*/ 646112 h 1042987"/>
              <a:gd name="connsiteX1032" fmla="*/ 1468437 w 3878263"/>
              <a:gd name="connsiteY1032" fmla="*/ 649287 h 1042987"/>
              <a:gd name="connsiteX1033" fmla="*/ 1470025 w 3878263"/>
              <a:gd name="connsiteY1033" fmla="*/ 654049 h 1042987"/>
              <a:gd name="connsiteX1034" fmla="*/ 1470025 w 3878263"/>
              <a:gd name="connsiteY1034" fmla="*/ 658812 h 1042987"/>
              <a:gd name="connsiteX1035" fmla="*/ 1471612 w 3878263"/>
              <a:gd name="connsiteY1035" fmla="*/ 661987 h 1042987"/>
              <a:gd name="connsiteX1036" fmla="*/ 1473200 w 3878263"/>
              <a:gd name="connsiteY1036" fmla="*/ 666749 h 1042987"/>
              <a:gd name="connsiteX1037" fmla="*/ 1474787 w 3878263"/>
              <a:gd name="connsiteY1037" fmla="*/ 669924 h 1042987"/>
              <a:gd name="connsiteX1038" fmla="*/ 1476375 w 3878263"/>
              <a:gd name="connsiteY1038" fmla="*/ 674687 h 1042987"/>
              <a:gd name="connsiteX1039" fmla="*/ 1477962 w 3878263"/>
              <a:gd name="connsiteY1039" fmla="*/ 679449 h 1042987"/>
              <a:gd name="connsiteX1040" fmla="*/ 1477962 w 3878263"/>
              <a:gd name="connsiteY1040" fmla="*/ 682624 h 1042987"/>
              <a:gd name="connsiteX1041" fmla="*/ 1479550 w 3878263"/>
              <a:gd name="connsiteY1041" fmla="*/ 687387 h 1042987"/>
              <a:gd name="connsiteX1042" fmla="*/ 1481137 w 3878263"/>
              <a:gd name="connsiteY1042" fmla="*/ 690562 h 1042987"/>
              <a:gd name="connsiteX1043" fmla="*/ 1482725 w 3878263"/>
              <a:gd name="connsiteY1043" fmla="*/ 695324 h 1042987"/>
              <a:gd name="connsiteX1044" fmla="*/ 1484312 w 3878263"/>
              <a:gd name="connsiteY1044" fmla="*/ 698499 h 1042987"/>
              <a:gd name="connsiteX1045" fmla="*/ 1484312 w 3878263"/>
              <a:gd name="connsiteY1045" fmla="*/ 701674 h 1042987"/>
              <a:gd name="connsiteX1046" fmla="*/ 1485900 w 3878263"/>
              <a:gd name="connsiteY1046" fmla="*/ 706437 h 1042987"/>
              <a:gd name="connsiteX1047" fmla="*/ 1487487 w 3878263"/>
              <a:gd name="connsiteY1047" fmla="*/ 709612 h 1042987"/>
              <a:gd name="connsiteX1048" fmla="*/ 1489075 w 3878263"/>
              <a:gd name="connsiteY1048" fmla="*/ 714374 h 1042987"/>
              <a:gd name="connsiteX1049" fmla="*/ 1490662 w 3878263"/>
              <a:gd name="connsiteY1049" fmla="*/ 717549 h 1042987"/>
              <a:gd name="connsiteX1050" fmla="*/ 1490662 w 3878263"/>
              <a:gd name="connsiteY1050" fmla="*/ 720724 h 1042987"/>
              <a:gd name="connsiteX1051" fmla="*/ 1492250 w 3878263"/>
              <a:gd name="connsiteY1051" fmla="*/ 725487 h 1042987"/>
              <a:gd name="connsiteX1052" fmla="*/ 1493837 w 3878263"/>
              <a:gd name="connsiteY1052" fmla="*/ 728662 h 1042987"/>
              <a:gd name="connsiteX1053" fmla="*/ 1495425 w 3878263"/>
              <a:gd name="connsiteY1053" fmla="*/ 731837 h 1042987"/>
              <a:gd name="connsiteX1054" fmla="*/ 1497012 w 3878263"/>
              <a:gd name="connsiteY1054" fmla="*/ 736599 h 1042987"/>
              <a:gd name="connsiteX1055" fmla="*/ 1498600 w 3878263"/>
              <a:gd name="connsiteY1055" fmla="*/ 739774 h 1042987"/>
              <a:gd name="connsiteX1056" fmla="*/ 1498600 w 3878263"/>
              <a:gd name="connsiteY1056" fmla="*/ 742949 h 1042987"/>
              <a:gd name="connsiteX1057" fmla="*/ 1500187 w 3878263"/>
              <a:gd name="connsiteY1057" fmla="*/ 746124 h 1042987"/>
              <a:gd name="connsiteX1058" fmla="*/ 1501775 w 3878263"/>
              <a:gd name="connsiteY1058" fmla="*/ 750887 h 1042987"/>
              <a:gd name="connsiteX1059" fmla="*/ 1503362 w 3878263"/>
              <a:gd name="connsiteY1059" fmla="*/ 754062 h 1042987"/>
              <a:gd name="connsiteX1060" fmla="*/ 1504950 w 3878263"/>
              <a:gd name="connsiteY1060" fmla="*/ 757237 h 1042987"/>
              <a:gd name="connsiteX1061" fmla="*/ 1504950 w 3878263"/>
              <a:gd name="connsiteY1061" fmla="*/ 760412 h 1042987"/>
              <a:gd name="connsiteX1062" fmla="*/ 1506537 w 3878263"/>
              <a:gd name="connsiteY1062" fmla="*/ 763587 h 1042987"/>
              <a:gd name="connsiteX1063" fmla="*/ 1508125 w 3878263"/>
              <a:gd name="connsiteY1063" fmla="*/ 766762 h 1042987"/>
              <a:gd name="connsiteX1064" fmla="*/ 1509712 w 3878263"/>
              <a:gd name="connsiteY1064" fmla="*/ 771524 h 1042987"/>
              <a:gd name="connsiteX1065" fmla="*/ 1511300 w 3878263"/>
              <a:gd name="connsiteY1065" fmla="*/ 774699 h 1042987"/>
              <a:gd name="connsiteX1066" fmla="*/ 1512887 w 3878263"/>
              <a:gd name="connsiteY1066" fmla="*/ 777874 h 1042987"/>
              <a:gd name="connsiteX1067" fmla="*/ 1512887 w 3878263"/>
              <a:gd name="connsiteY1067" fmla="*/ 781049 h 1042987"/>
              <a:gd name="connsiteX1068" fmla="*/ 1514475 w 3878263"/>
              <a:gd name="connsiteY1068" fmla="*/ 784224 h 1042987"/>
              <a:gd name="connsiteX1069" fmla="*/ 1516062 w 3878263"/>
              <a:gd name="connsiteY1069" fmla="*/ 787399 h 1042987"/>
              <a:gd name="connsiteX1070" fmla="*/ 1517650 w 3878263"/>
              <a:gd name="connsiteY1070" fmla="*/ 790574 h 1042987"/>
              <a:gd name="connsiteX1071" fmla="*/ 1519237 w 3878263"/>
              <a:gd name="connsiteY1071" fmla="*/ 795337 h 1042987"/>
              <a:gd name="connsiteX1072" fmla="*/ 1519237 w 3878263"/>
              <a:gd name="connsiteY1072" fmla="*/ 798512 h 1042987"/>
              <a:gd name="connsiteX1073" fmla="*/ 1520825 w 3878263"/>
              <a:gd name="connsiteY1073" fmla="*/ 801687 h 1042987"/>
              <a:gd name="connsiteX1074" fmla="*/ 1522412 w 3878263"/>
              <a:gd name="connsiteY1074" fmla="*/ 804862 h 1042987"/>
              <a:gd name="connsiteX1075" fmla="*/ 1524000 w 3878263"/>
              <a:gd name="connsiteY1075" fmla="*/ 808037 h 1042987"/>
              <a:gd name="connsiteX1076" fmla="*/ 1525587 w 3878263"/>
              <a:gd name="connsiteY1076" fmla="*/ 811212 h 1042987"/>
              <a:gd name="connsiteX1077" fmla="*/ 1527175 w 3878263"/>
              <a:gd name="connsiteY1077" fmla="*/ 814387 h 1042987"/>
              <a:gd name="connsiteX1078" fmla="*/ 1527175 w 3878263"/>
              <a:gd name="connsiteY1078" fmla="*/ 817562 h 1042987"/>
              <a:gd name="connsiteX1079" fmla="*/ 1528762 w 3878263"/>
              <a:gd name="connsiteY1079" fmla="*/ 820737 h 1042987"/>
              <a:gd name="connsiteX1080" fmla="*/ 1530350 w 3878263"/>
              <a:gd name="connsiteY1080" fmla="*/ 823912 h 1042987"/>
              <a:gd name="connsiteX1081" fmla="*/ 1531937 w 3878263"/>
              <a:gd name="connsiteY1081" fmla="*/ 827087 h 1042987"/>
              <a:gd name="connsiteX1082" fmla="*/ 1533525 w 3878263"/>
              <a:gd name="connsiteY1082" fmla="*/ 830262 h 1042987"/>
              <a:gd name="connsiteX1083" fmla="*/ 1533525 w 3878263"/>
              <a:gd name="connsiteY1083" fmla="*/ 833437 h 1042987"/>
              <a:gd name="connsiteX1084" fmla="*/ 1535112 w 3878263"/>
              <a:gd name="connsiteY1084" fmla="*/ 836612 h 1042987"/>
              <a:gd name="connsiteX1085" fmla="*/ 1536700 w 3878263"/>
              <a:gd name="connsiteY1085" fmla="*/ 841374 h 1042987"/>
              <a:gd name="connsiteX1086" fmla="*/ 1538287 w 3878263"/>
              <a:gd name="connsiteY1086" fmla="*/ 844549 h 1042987"/>
              <a:gd name="connsiteX1087" fmla="*/ 1539875 w 3878263"/>
              <a:gd name="connsiteY1087" fmla="*/ 847724 h 1042987"/>
              <a:gd name="connsiteX1088" fmla="*/ 1541462 w 3878263"/>
              <a:gd name="connsiteY1088" fmla="*/ 850899 h 1042987"/>
              <a:gd name="connsiteX1089" fmla="*/ 1541462 w 3878263"/>
              <a:gd name="connsiteY1089" fmla="*/ 854074 h 1042987"/>
              <a:gd name="connsiteX1090" fmla="*/ 1543050 w 3878263"/>
              <a:gd name="connsiteY1090" fmla="*/ 857249 h 1042987"/>
              <a:gd name="connsiteX1091" fmla="*/ 1544637 w 3878263"/>
              <a:gd name="connsiteY1091" fmla="*/ 860424 h 1042987"/>
              <a:gd name="connsiteX1092" fmla="*/ 1546225 w 3878263"/>
              <a:gd name="connsiteY1092" fmla="*/ 863599 h 1042987"/>
              <a:gd name="connsiteX1093" fmla="*/ 1547812 w 3878263"/>
              <a:gd name="connsiteY1093" fmla="*/ 866774 h 1042987"/>
              <a:gd name="connsiteX1094" fmla="*/ 1547812 w 3878263"/>
              <a:gd name="connsiteY1094" fmla="*/ 869949 h 1042987"/>
              <a:gd name="connsiteX1095" fmla="*/ 1549400 w 3878263"/>
              <a:gd name="connsiteY1095" fmla="*/ 873124 h 1042987"/>
              <a:gd name="connsiteX1096" fmla="*/ 1550987 w 3878263"/>
              <a:gd name="connsiteY1096" fmla="*/ 876299 h 1042987"/>
              <a:gd name="connsiteX1097" fmla="*/ 1552575 w 3878263"/>
              <a:gd name="connsiteY1097" fmla="*/ 879474 h 1042987"/>
              <a:gd name="connsiteX1098" fmla="*/ 1554162 w 3878263"/>
              <a:gd name="connsiteY1098" fmla="*/ 882649 h 1042987"/>
              <a:gd name="connsiteX1099" fmla="*/ 1555750 w 3878263"/>
              <a:gd name="connsiteY1099" fmla="*/ 885824 h 1042987"/>
              <a:gd name="connsiteX1100" fmla="*/ 1555750 w 3878263"/>
              <a:gd name="connsiteY1100" fmla="*/ 888999 h 1042987"/>
              <a:gd name="connsiteX1101" fmla="*/ 1557337 w 3878263"/>
              <a:gd name="connsiteY1101" fmla="*/ 892174 h 1042987"/>
              <a:gd name="connsiteX1102" fmla="*/ 1558925 w 3878263"/>
              <a:gd name="connsiteY1102" fmla="*/ 895349 h 1042987"/>
              <a:gd name="connsiteX1103" fmla="*/ 1560512 w 3878263"/>
              <a:gd name="connsiteY1103" fmla="*/ 900112 h 1042987"/>
              <a:gd name="connsiteX1104" fmla="*/ 1562100 w 3878263"/>
              <a:gd name="connsiteY1104" fmla="*/ 903287 h 1042987"/>
              <a:gd name="connsiteX1105" fmla="*/ 1562100 w 3878263"/>
              <a:gd name="connsiteY1105" fmla="*/ 906462 h 1042987"/>
              <a:gd name="connsiteX1106" fmla="*/ 1563687 w 3878263"/>
              <a:gd name="connsiteY1106" fmla="*/ 909637 h 1042987"/>
              <a:gd name="connsiteX1107" fmla="*/ 1565275 w 3878263"/>
              <a:gd name="connsiteY1107" fmla="*/ 912812 h 1042987"/>
              <a:gd name="connsiteX1108" fmla="*/ 1566862 w 3878263"/>
              <a:gd name="connsiteY1108" fmla="*/ 915987 h 1042987"/>
              <a:gd name="connsiteX1109" fmla="*/ 1568450 w 3878263"/>
              <a:gd name="connsiteY1109" fmla="*/ 919162 h 1042987"/>
              <a:gd name="connsiteX1110" fmla="*/ 1568450 w 3878263"/>
              <a:gd name="connsiteY1110" fmla="*/ 922337 h 1042987"/>
              <a:gd name="connsiteX1111" fmla="*/ 1570037 w 3878263"/>
              <a:gd name="connsiteY1111" fmla="*/ 923924 h 1042987"/>
              <a:gd name="connsiteX1112" fmla="*/ 1571625 w 3878263"/>
              <a:gd name="connsiteY1112" fmla="*/ 927099 h 1042987"/>
              <a:gd name="connsiteX1113" fmla="*/ 1573212 w 3878263"/>
              <a:gd name="connsiteY1113" fmla="*/ 930274 h 1042987"/>
              <a:gd name="connsiteX1114" fmla="*/ 1574800 w 3878263"/>
              <a:gd name="connsiteY1114" fmla="*/ 933449 h 1042987"/>
              <a:gd name="connsiteX1115" fmla="*/ 1576387 w 3878263"/>
              <a:gd name="connsiteY1115" fmla="*/ 936624 h 1042987"/>
              <a:gd name="connsiteX1116" fmla="*/ 1576387 w 3878263"/>
              <a:gd name="connsiteY1116" fmla="*/ 939799 h 1042987"/>
              <a:gd name="connsiteX1117" fmla="*/ 1577975 w 3878263"/>
              <a:gd name="connsiteY1117" fmla="*/ 942974 h 1042987"/>
              <a:gd name="connsiteX1118" fmla="*/ 1579562 w 3878263"/>
              <a:gd name="connsiteY1118" fmla="*/ 946149 h 1042987"/>
              <a:gd name="connsiteX1119" fmla="*/ 1581150 w 3878263"/>
              <a:gd name="connsiteY1119" fmla="*/ 949324 h 1042987"/>
              <a:gd name="connsiteX1120" fmla="*/ 1582737 w 3878263"/>
              <a:gd name="connsiteY1120" fmla="*/ 952499 h 1042987"/>
              <a:gd name="connsiteX1121" fmla="*/ 1582737 w 3878263"/>
              <a:gd name="connsiteY1121" fmla="*/ 954087 h 1042987"/>
              <a:gd name="connsiteX1122" fmla="*/ 1584325 w 3878263"/>
              <a:gd name="connsiteY1122" fmla="*/ 957262 h 1042987"/>
              <a:gd name="connsiteX1123" fmla="*/ 1585912 w 3878263"/>
              <a:gd name="connsiteY1123" fmla="*/ 960437 h 1042987"/>
              <a:gd name="connsiteX1124" fmla="*/ 1587500 w 3878263"/>
              <a:gd name="connsiteY1124" fmla="*/ 963612 h 1042987"/>
              <a:gd name="connsiteX1125" fmla="*/ 1589087 w 3878263"/>
              <a:gd name="connsiteY1125" fmla="*/ 965199 h 1042987"/>
              <a:gd name="connsiteX1126" fmla="*/ 1590675 w 3878263"/>
              <a:gd name="connsiteY1126" fmla="*/ 968374 h 1042987"/>
              <a:gd name="connsiteX1127" fmla="*/ 1590675 w 3878263"/>
              <a:gd name="connsiteY1127" fmla="*/ 971549 h 1042987"/>
              <a:gd name="connsiteX1128" fmla="*/ 1592262 w 3878263"/>
              <a:gd name="connsiteY1128" fmla="*/ 973137 h 1042987"/>
              <a:gd name="connsiteX1129" fmla="*/ 1593850 w 3878263"/>
              <a:gd name="connsiteY1129" fmla="*/ 976312 h 1042987"/>
              <a:gd name="connsiteX1130" fmla="*/ 1595437 w 3878263"/>
              <a:gd name="connsiteY1130" fmla="*/ 979487 h 1042987"/>
              <a:gd name="connsiteX1131" fmla="*/ 1597025 w 3878263"/>
              <a:gd name="connsiteY1131" fmla="*/ 981074 h 1042987"/>
              <a:gd name="connsiteX1132" fmla="*/ 1597025 w 3878263"/>
              <a:gd name="connsiteY1132" fmla="*/ 984249 h 1042987"/>
              <a:gd name="connsiteX1133" fmla="*/ 1598612 w 3878263"/>
              <a:gd name="connsiteY1133" fmla="*/ 985837 h 1042987"/>
              <a:gd name="connsiteX1134" fmla="*/ 1600200 w 3878263"/>
              <a:gd name="connsiteY1134" fmla="*/ 989012 h 1042987"/>
              <a:gd name="connsiteX1135" fmla="*/ 1601787 w 3878263"/>
              <a:gd name="connsiteY1135" fmla="*/ 990599 h 1042987"/>
              <a:gd name="connsiteX1136" fmla="*/ 1603375 w 3878263"/>
              <a:gd name="connsiteY1136" fmla="*/ 992187 h 1042987"/>
              <a:gd name="connsiteX1137" fmla="*/ 1604962 w 3878263"/>
              <a:gd name="connsiteY1137" fmla="*/ 995362 h 1042987"/>
              <a:gd name="connsiteX1138" fmla="*/ 1604962 w 3878263"/>
              <a:gd name="connsiteY1138" fmla="*/ 996949 h 1042987"/>
              <a:gd name="connsiteX1139" fmla="*/ 1606550 w 3878263"/>
              <a:gd name="connsiteY1139" fmla="*/ 998537 h 1042987"/>
              <a:gd name="connsiteX1140" fmla="*/ 1608137 w 3878263"/>
              <a:gd name="connsiteY1140" fmla="*/ 1001712 h 1042987"/>
              <a:gd name="connsiteX1141" fmla="*/ 1609725 w 3878263"/>
              <a:gd name="connsiteY1141" fmla="*/ 1003299 h 1042987"/>
              <a:gd name="connsiteX1142" fmla="*/ 1611312 w 3878263"/>
              <a:gd name="connsiteY1142" fmla="*/ 1004887 h 1042987"/>
              <a:gd name="connsiteX1143" fmla="*/ 1611312 w 3878263"/>
              <a:gd name="connsiteY1143" fmla="*/ 1006474 h 1042987"/>
              <a:gd name="connsiteX1144" fmla="*/ 1612900 w 3878263"/>
              <a:gd name="connsiteY1144" fmla="*/ 1008062 h 1042987"/>
              <a:gd name="connsiteX1145" fmla="*/ 1614487 w 3878263"/>
              <a:gd name="connsiteY1145" fmla="*/ 1011237 h 1042987"/>
              <a:gd name="connsiteX1146" fmla="*/ 1616075 w 3878263"/>
              <a:gd name="connsiteY1146" fmla="*/ 1012824 h 1042987"/>
              <a:gd name="connsiteX1147" fmla="*/ 1617662 w 3878263"/>
              <a:gd name="connsiteY1147" fmla="*/ 1014412 h 1042987"/>
              <a:gd name="connsiteX1148" fmla="*/ 1619250 w 3878263"/>
              <a:gd name="connsiteY1148" fmla="*/ 1015999 h 1042987"/>
              <a:gd name="connsiteX1149" fmla="*/ 1619250 w 3878263"/>
              <a:gd name="connsiteY1149" fmla="*/ 1017587 h 1042987"/>
              <a:gd name="connsiteX1150" fmla="*/ 1620837 w 3878263"/>
              <a:gd name="connsiteY1150" fmla="*/ 1019174 h 1042987"/>
              <a:gd name="connsiteX1151" fmla="*/ 1622425 w 3878263"/>
              <a:gd name="connsiteY1151" fmla="*/ 1019174 h 1042987"/>
              <a:gd name="connsiteX1152" fmla="*/ 1624012 w 3878263"/>
              <a:gd name="connsiteY1152" fmla="*/ 1020762 h 1042987"/>
              <a:gd name="connsiteX1153" fmla="*/ 1625600 w 3878263"/>
              <a:gd name="connsiteY1153" fmla="*/ 1022349 h 1042987"/>
              <a:gd name="connsiteX1154" fmla="*/ 1625600 w 3878263"/>
              <a:gd name="connsiteY1154" fmla="*/ 1023937 h 1042987"/>
              <a:gd name="connsiteX1155" fmla="*/ 1627187 w 3878263"/>
              <a:gd name="connsiteY1155" fmla="*/ 1025524 h 1042987"/>
              <a:gd name="connsiteX1156" fmla="*/ 1628775 w 3878263"/>
              <a:gd name="connsiteY1156" fmla="*/ 1027112 h 1042987"/>
              <a:gd name="connsiteX1157" fmla="*/ 1630362 w 3878263"/>
              <a:gd name="connsiteY1157" fmla="*/ 1027112 h 1042987"/>
              <a:gd name="connsiteX1158" fmla="*/ 1631950 w 3878263"/>
              <a:gd name="connsiteY1158" fmla="*/ 1028699 h 1042987"/>
              <a:gd name="connsiteX1159" fmla="*/ 1633537 w 3878263"/>
              <a:gd name="connsiteY1159" fmla="*/ 1030287 h 1042987"/>
              <a:gd name="connsiteX1160" fmla="*/ 1635125 w 3878263"/>
              <a:gd name="connsiteY1160" fmla="*/ 1031874 h 1042987"/>
              <a:gd name="connsiteX1161" fmla="*/ 1636712 w 3878263"/>
              <a:gd name="connsiteY1161" fmla="*/ 1031874 h 1042987"/>
              <a:gd name="connsiteX1162" fmla="*/ 1638300 w 3878263"/>
              <a:gd name="connsiteY1162" fmla="*/ 1033462 h 1042987"/>
              <a:gd name="connsiteX1163" fmla="*/ 1639887 w 3878263"/>
              <a:gd name="connsiteY1163" fmla="*/ 1033462 h 1042987"/>
              <a:gd name="connsiteX1164" fmla="*/ 1639887 w 3878263"/>
              <a:gd name="connsiteY1164" fmla="*/ 1035049 h 1042987"/>
              <a:gd name="connsiteX1165" fmla="*/ 1641475 w 3878263"/>
              <a:gd name="connsiteY1165" fmla="*/ 1035049 h 1042987"/>
              <a:gd name="connsiteX1166" fmla="*/ 1643062 w 3878263"/>
              <a:gd name="connsiteY1166" fmla="*/ 1036637 h 1042987"/>
              <a:gd name="connsiteX1167" fmla="*/ 1644650 w 3878263"/>
              <a:gd name="connsiteY1167" fmla="*/ 1036637 h 1042987"/>
              <a:gd name="connsiteX1168" fmla="*/ 1646237 w 3878263"/>
              <a:gd name="connsiteY1168" fmla="*/ 1038224 h 1042987"/>
              <a:gd name="connsiteX1169" fmla="*/ 1647825 w 3878263"/>
              <a:gd name="connsiteY1169" fmla="*/ 1038224 h 1042987"/>
              <a:gd name="connsiteX1170" fmla="*/ 1649412 w 3878263"/>
              <a:gd name="connsiteY1170" fmla="*/ 1039812 h 1042987"/>
              <a:gd name="connsiteX1171" fmla="*/ 1651000 w 3878263"/>
              <a:gd name="connsiteY1171" fmla="*/ 1039812 h 1042987"/>
              <a:gd name="connsiteX1172" fmla="*/ 1652587 w 3878263"/>
              <a:gd name="connsiteY1172" fmla="*/ 1039812 h 1042987"/>
              <a:gd name="connsiteX1173" fmla="*/ 1654175 w 3878263"/>
              <a:gd name="connsiteY1173" fmla="*/ 1039812 h 1042987"/>
              <a:gd name="connsiteX1174" fmla="*/ 1654175 w 3878263"/>
              <a:gd name="connsiteY1174" fmla="*/ 1041399 h 1042987"/>
              <a:gd name="connsiteX1175" fmla="*/ 1655762 w 3878263"/>
              <a:gd name="connsiteY1175" fmla="*/ 1041399 h 1042987"/>
              <a:gd name="connsiteX1176" fmla="*/ 1657350 w 3878263"/>
              <a:gd name="connsiteY1176" fmla="*/ 1041399 h 1042987"/>
              <a:gd name="connsiteX1177" fmla="*/ 1658937 w 3878263"/>
              <a:gd name="connsiteY1177" fmla="*/ 1041399 h 1042987"/>
              <a:gd name="connsiteX1178" fmla="*/ 1660525 w 3878263"/>
              <a:gd name="connsiteY1178" fmla="*/ 1041399 h 1042987"/>
              <a:gd name="connsiteX1179" fmla="*/ 1660525 w 3878263"/>
              <a:gd name="connsiteY1179" fmla="*/ 1042987 h 1042987"/>
              <a:gd name="connsiteX1180" fmla="*/ 1662112 w 3878263"/>
              <a:gd name="connsiteY1180" fmla="*/ 1042987 h 1042987"/>
              <a:gd name="connsiteX1181" fmla="*/ 1663700 w 3878263"/>
              <a:gd name="connsiteY1181" fmla="*/ 1042987 h 1042987"/>
              <a:gd name="connsiteX1182" fmla="*/ 1665287 w 3878263"/>
              <a:gd name="connsiteY1182" fmla="*/ 1042987 h 1042987"/>
              <a:gd name="connsiteX1183" fmla="*/ 1666875 w 3878263"/>
              <a:gd name="connsiteY1183" fmla="*/ 1042987 h 1042987"/>
              <a:gd name="connsiteX1184" fmla="*/ 1668462 w 3878263"/>
              <a:gd name="connsiteY1184" fmla="*/ 1042987 h 1042987"/>
              <a:gd name="connsiteX1185" fmla="*/ 1670050 w 3878263"/>
              <a:gd name="connsiteY1185" fmla="*/ 1042987 h 1042987"/>
              <a:gd name="connsiteX1186" fmla="*/ 1671637 w 3878263"/>
              <a:gd name="connsiteY1186" fmla="*/ 1042987 h 1042987"/>
              <a:gd name="connsiteX1187" fmla="*/ 1673225 w 3878263"/>
              <a:gd name="connsiteY1187" fmla="*/ 1042987 h 1042987"/>
              <a:gd name="connsiteX1188" fmla="*/ 1674812 w 3878263"/>
              <a:gd name="connsiteY1188" fmla="*/ 1042987 h 1042987"/>
              <a:gd name="connsiteX1189" fmla="*/ 1676400 w 3878263"/>
              <a:gd name="connsiteY1189" fmla="*/ 1042987 h 1042987"/>
              <a:gd name="connsiteX1190" fmla="*/ 1677987 w 3878263"/>
              <a:gd name="connsiteY1190" fmla="*/ 1042987 h 1042987"/>
              <a:gd name="connsiteX1191" fmla="*/ 1679575 w 3878263"/>
              <a:gd name="connsiteY1191" fmla="*/ 1042987 h 1042987"/>
              <a:gd name="connsiteX1192" fmla="*/ 1681162 w 3878263"/>
              <a:gd name="connsiteY1192" fmla="*/ 1042987 h 1042987"/>
              <a:gd name="connsiteX1193" fmla="*/ 1682750 w 3878263"/>
              <a:gd name="connsiteY1193" fmla="*/ 1041399 h 1042987"/>
              <a:gd name="connsiteX1194" fmla="*/ 1684337 w 3878263"/>
              <a:gd name="connsiteY1194" fmla="*/ 1041399 h 1042987"/>
              <a:gd name="connsiteX1195" fmla="*/ 1685925 w 3878263"/>
              <a:gd name="connsiteY1195" fmla="*/ 1041399 h 1042987"/>
              <a:gd name="connsiteX1196" fmla="*/ 1687512 w 3878263"/>
              <a:gd name="connsiteY1196" fmla="*/ 1041399 h 1042987"/>
              <a:gd name="connsiteX1197" fmla="*/ 1689100 w 3878263"/>
              <a:gd name="connsiteY1197" fmla="*/ 1039812 h 1042987"/>
              <a:gd name="connsiteX1198" fmla="*/ 1690687 w 3878263"/>
              <a:gd name="connsiteY1198" fmla="*/ 1039812 h 1042987"/>
              <a:gd name="connsiteX1199" fmla="*/ 1692275 w 3878263"/>
              <a:gd name="connsiteY1199" fmla="*/ 1039812 h 1042987"/>
              <a:gd name="connsiteX1200" fmla="*/ 1693862 w 3878263"/>
              <a:gd name="connsiteY1200" fmla="*/ 1038224 h 1042987"/>
              <a:gd name="connsiteX1201" fmla="*/ 1695450 w 3878263"/>
              <a:gd name="connsiteY1201" fmla="*/ 1038224 h 1042987"/>
              <a:gd name="connsiteX1202" fmla="*/ 1697037 w 3878263"/>
              <a:gd name="connsiteY1202" fmla="*/ 1038224 h 1042987"/>
              <a:gd name="connsiteX1203" fmla="*/ 1697037 w 3878263"/>
              <a:gd name="connsiteY1203" fmla="*/ 1036637 h 1042987"/>
              <a:gd name="connsiteX1204" fmla="*/ 1698625 w 3878263"/>
              <a:gd name="connsiteY1204" fmla="*/ 1036637 h 1042987"/>
              <a:gd name="connsiteX1205" fmla="*/ 1700212 w 3878263"/>
              <a:gd name="connsiteY1205" fmla="*/ 1036637 h 1042987"/>
              <a:gd name="connsiteX1206" fmla="*/ 1701800 w 3878263"/>
              <a:gd name="connsiteY1206" fmla="*/ 1035049 h 1042987"/>
              <a:gd name="connsiteX1207" fmla="*/ 1703387 w 3878263"/>
              <a:gd name="connsiteY1207" fmla="*/ 1035049 h 1042987"/>
              <a:gd name="connsiteX1208" fmla="*/ 1703387 w 3878263"/>
              <a:gd name="connsiteY1208" fmla="*/ 1033462 h 1042987"/>
              <a:gd name="connsiteX1209" fmla="*/ 1704975 w 3878263"/>
              <a:gd name="connsiteY1209" fmla="*/ 1033462 h 1042987"/>
              <a:gd name="connsiteX1210" fmla="*/ 1706562 w 3878263"/>
              <a:gd name="connsiteY1210" fmla="*/ 1033462 h 1042987"/>
              <a:gd name="connsiteX1211" fmla="*/ 1708150 w 3878263"/>
              <a:gd name="connsiteY1211" fmla="*/ 1031874 h 1042987"/>
              <a:gd name="connsiteX1212" fmla="*/ 1709737 w 3878263"/>
              <a:gd name="connsiteY1212" fmla="*/ 1031874 h 1042987"/>
              <a:gd name="connsiteX1213" fmla="*/ 1711325 w 3878263"/>
              <a:gd name="connsiteY1213" fmla="*/ 1030287 h 1042987"/>
              <a:gd name="connsiteX1214" fmla="*/ 1712912 w 3878263"/>
              <a:gd name="connsiteY1214" fmla="*/ 1028699 h 1042987"/>
              <a:gd name="connsiteX1215" fmla="*/ 1714500 w 3878263"/>
              <a:gd name="connsiteY1215" fmla="*/ 1027112 h 1042987"/>
              <a:gd name="connsiteX1216" fmla="*/ 1716087 w 3878263"/>
              <a:gd name="connsiteY1216" fmla="*/ 1027112 h 1042987"/>
              <a:gd name="connsiteX1217" fmla="*/ 1717675 w 3878263"/>
              <a:gd name="connsiteY1217" fmla="*/ 1025524 h 1042987"/>
              <a:gd name="connsiteX1218" fmla="*/ 1719262 w 3878263"/>
              <a:gd name="connsiteY1218" fmla="*/ 1023937 h 1042987"/>
              <a:gd name="connsiteX1219" fmla="*/ 1720850 w 3878263"/>
              <a:gd name="connsiteY1219" fmla="*/ 1022349 h 1042987"/>
              <a:gd name="connsiteX1220" fmla="*/ 1722437 w 3878263"/>
              <a:gd name="connsiteY1220" fmla="*/ 1022349 h 1042987"/>
              <a:gd name="connsiteX1221" fmla="*/ 1724025 w 3878263"/>
              <a:gd name="connsiteY1221" fmla="*/ 1020762 h 1042987"/>
              <a:gd name="connsiteX1222" fmla="*/ 1724025 w 3878263"/>
              <a:gd name="connsiteY1222" fmla="*/ 1019174 h 1042987"/>
              <a:gd name="connsiteX1223" fmla="*/ 1725612 w 3878263"/>
              <a:gd name="connsiteY1223" fmla="*/ 1019174 h 1042987"/>
              <a:gd name="connsiteX1224" fmla="*/ 1727200 w 3878263"/>
              <a:gd name="connsiteY1224" fmla="*/ 1017587 h 1042987"/>
              <a:gd name="connsiteX1225" fmla="*/ 1728787 w 3878263"/>
              <a:gd name="connsiteY1225" fmla="*/ 1015999 h 1042987"/>
              <a:gd name="connsiteX1226" fmla="*/ 1730375 w 3878263"/>
              <a:gd name="connsiteY1226" fmla="*/ 1014412 h 1042987"/>
              <a:gd name="connsiteX1227" fmla="*/ 1731962 w 3878263"/>
              <a:gd name="connsiteY1227" fmla="*/ 1012824 h 1042987"/>
              <a:gd name="connsiteX1228" fmla="*/ 1733550 w 3878263"/>
              <a:gd name="connsiteY1228" fmla="*/ 1011237 h 1042987"/>
              <a:gd name="connsiteX1229" fmla="*/ 1735137 w 3878263"/>
              <a:gd name="connsiteY1229" fmla="*/ 1009649 h 1042987"/>
              <a:gd name="connsiteX1230" fmla="*/ 1736725 w 3878263"/>
              <a:gd name="connsiteY1230" fmla="*/ 1008062 h 1042987"/>
              <a:gd name="connsiteX1231" fmla="*/ 1738312 w 3878263"/>
              <a:gd name="connsiteY1231" fmla="*/ 1006474 h 1042987"/>
              <a:gd name="connsiteX1232" fmla="*/ 1739900 w 3878263"/>
              <a:gd name="connsiteY1232" fmla="*/ 1004887 h 1042987"/>
              <a:gd name="connsiteX1233" fmla="*/ 1741487 w 3878263"/>
              <a:gd name="connsiteY1233" fmla="*/ 1003299 h 1042987"/>
              <a:gd name="connsiteX1234" fmla="*/ 1743075 w 3878263"/>
              <a:gd name="connsiteY1234" fmla="*/ 1001712 h 1042987"/>
              <a:gd name="connsiteX1235" fmla="*/ 1744662 w 3878263"/>
              <a:gd name="connsiteY1235" fmla="*/ 1000124 h 1042987"/>
              <a:gd name="connsiteX1236" fmla="*/ 1746250 w 3878263"/>
              <a:gd name="connsiteY1236" fmla="*/ 998537 h 1042987"/>
              <a:gd name="connsiteX1237" fmla="*/ 1746250 w 3878263"/>
              <a:gd name="connsiteY1237" fmla="*/ 996949 h 1042987"/>
              <a:gd name="connsiteX1238" fmla="*/ 1747837 w 3878263"/>
              <a:gd name="connsiteY1238" fmla="*/ 995362 h 1042987"/>
              <a:gd name="connsiteX1239" fmla="*/ 1749425 w 3878263"/>
              <a:gd name="connsiteY1239" fmla="*/ 995362 h 1042987"/>
              <a:gd name="connsiteX1240" fmla="*/ 1751012 w 3878263"/>
              <a:gd name="connsiteY1240" fmla="*/ 993774 h 1042987"/>
              <a:gd name="connsiteX1241" fmla="*/ 1752600 w 3878263"/>
              <a:gd name="connsiteY1241" fmla="*/ 992187 h 1042987"/>
              <a:gd name="connsiteX1242" fmla="*/ 1752600 w 3878263"/>
              <a:gd name="connsiteY1242" fmla="*/ 990599 h 1042987"/>
              <a:gd name="connsiteX1243" fmla="*/ 1754187 w 3878263"/>
              <a:gd name="connsiteY1243" fmla="*/ 989012 h 1042987"/>
              <a:gd name="connsiteX1244" fmla="*/ 1755775 w 3878263"/>
              <a:gd name="connsiteY1244" fmla="*/ 987424 h 1042987"/>
              <a:gd name="connsiteX1245" fmla="*/ 1757362 w 3878263"/>
              <a:gd name="connsiteY1245" fmla="*/ 985837 h 1042987"/>
              <a:gd name="connsiteX1246" fmla="*/ 1758950 w 3878263"/>
              <a:gd name="connsiteY1246" fmla="*/ 984249 h 1042987"/>
              <a:gd name="connsiteX1247" fmla="*/ 1760537 w 3878263"/>
              <a:gd name="connsiteY1247" fmla="*/ 982662 h 1042987"/>
              <a:gd name="connsiteX1248" fmla="*/ 1760537 w 3878263"/>
              <a:gd name="connsiteY1248" fmla="*/ 981074 h 1042987"/>
              <a:gd name="connsiteX1249" fmla="*/ 1762125 w 3878263"/>
              <a:gd name="connsiteY1249" fmla="*/ 979487 h 1042987"/>
              <a:gd name="connsiteX1250" fmla="*/ 1763712 w 3878263"/>
              <a:gd name="connsiteY1250" fmla="*/ 977899 h 1042987"/>
              <a:gd name="connsiteX1251" fmla="*/ 1765300 w 3878263"/>
              <a:gd name="connsiteY1251" fmla="*/ 976312 h 1042987"/>
              <a:gd name="connsiteX1252" fmla="*/ 1766887 w 3878263"/>
              <a:gd name="connsiteY1252" fmla="*/ 974724 h 1042987"/>
              <a:gd name="connsiteX1253" fmla="*/ 1766887 w 3878263"/>
              <a:gd name="connsiteY1253" fmla="*/ 973137 h 1042987"/>
              <a:gd name="connsiteX1254" fmla="*/ 1768475 w 3878263"/>
              <a:gd name="connsiteY1254" fmla="*/ 971549 h 1042987"/>
              <a:gd name="connsiteX1255" fmla="*/ 1770062 w 3878263"/>
              <a:gd name="connsiteY1255" fmla="*/ 969962 h 1042987"/>
              <a:gd name="connsiteX1256" fmla="*/ 1771650 w 3878263"/>
              <a:gd name="connsiteY1256" fmla="*/ 969962 h 1042987"/>
              <a:gd name="connsiteX1257" fmla="*/ 1773237 w 3878263"/>
              <a:gd name="connsiteY1257" fmla="*/ 968374 h 1042987"/>
              <a:gd name="connsiteX1258" fmla="*/ 1774825 w 3878263"/>
              <a:gd name="connsiteY1258" fmla="*/ 966787 h 1042987"/>
              <a:gd name="connsiteX1259" fmla="*/ 1774825 w 3878263"/>
              <a:gd name="connsiteY1259" fmla="*/ 965199 h 1042987"/>
              <a:gd name="connsiteX1260" fmla="*/ 1776412 w 3878263"/>
              <a:gd name="connsiteY1260" fmla="*/ 963612 h 1042987"/>
              <a:gd name="connsiteX1261" fmla="*/ 1778000 w 3878263"/>
              <a:gd name="connsiteY1261" fmla="*/ 962024 h 1042987"/>
              <a:gd name="connsiteX1262" fmla="*/ 1779587 w 3878263"/>
              <a:gd name="connsiteY1262" fmla="*/ 960437 h 1042987"/>
              <a:gd name="connsiteX1263" fmla="*/ 1781175 w 3878263"/>
              <a:gd name="connsiteY1263" fmla="*/ 958849 h 1042987"/>
              <a:gd name="connsiteX1264" fmla="*/ 1781175 w 3878263"/>
              <a:gd name="connsiteY1264" fmla="*/ 957262 h 1042987"/>
              <a:gd name="connsiteX1265" fmla="*/ 1782762 w 3878263"/>
              <a:gd name="connsiteY1265" fmla="*/ 955674 h 1042987"/>
              <a:gd name="connsiteX1266" fmla="*/ 1784350 w 3878263"/>
              <a:gd name="connsiteY1266" fmla="*/ 954087 h 1042987"/>
              <a:gd name="connsiteX1267" fmla="*/ 1785937 w 3878263"/>
              <a:gd name="connsiteY1267" fmla="*/ 952499 h 1042987"/>
              <a:gd name="connsiteX1268" fmla="*/ 1787525 w 3878263"/>
              <a:gd name="connsiteY1268" fmla="*/ 950912 h 1042987"/>
              <a:gd name="connsiteX1269" fmla="*/ 1789112 w 3878263"/>
              <a:gd name="connsiteY1269" fmla="*/ 949324 h 1042987"/>
              <a:gd name="connsiteX1270" fmla="*/ 1789112 w 3878263"/>
              <a:gd name="connsiteY1270" fmla="*/ 947737 h 1042987"/>
              <a:gd name="connsiteX1271" fmla="*/ 1790700 w 3878263"/>
              <a:gd name="connsiteY1271" fmla="*/ 946149 h 1042987"/>
              <a:gd name="connsiteX1272" fmla="*/ 1792287 w 3878263"/>
              <a:gd name="connsiteY1272" fmla="*/ 944562 h 1042987"/>
              <a:gd name="connsiteX1273" fmla="*/ 1793875 w 3878263"/>
              <a:gd name="connsiteY1273" fmla="*/ 942974 h 1042987"/>
              <a:gd name="connsiteX1274" fmla="*/ 1795462 w 3878263"/>
              <a:gd name="connsiteY1274" fmla="*/ 941387 h 1042987"/>
              <a:gd name="connsiteX1275" fmla="*/ 1795462 w 3878263"/>
              <a:gd name="connsiteY1275" fmla="*/ 939799 h 1042987"/>
              <a:gd name="connsiteX1276" fmla="*/ 1797050 w 3878263"/>
              <a:gd name="connsiteY1276" fmla="*/ 938212 h 1042987"/>
              <a:gd name="connsiteX1277" fmla="*/ 1798637 w 3878263"/>
              <a:gd name="connsiteY1277" fmla="*/ 936624 h 1042987"/>
              <a:gd name="connsiteX1278" fmla="*/ 1800225 w 3878263"/>
              <a:gd name="connsiteY1278" fmla="*/ 935037 h 1042987"/>
              <a:gd name="connsiteX1279" fmla="*/ 1801812 w 3878263"/>
              <a:gd name="connsiteY1279" fmla="*/ 933449 h 1042987"/>
              <a:gd name="connsiteX1280" fmla="*/ 1803400 w 3878263"/>
              <a:gd name="connsiteY1280" fmla="*/ 931862 h 1042987"/>
              <a:gd name="connsiteX1281" fmla="*/ 1804987 w 3878263"/>
              <a:gd name="connsiteY1281" fmla="*/ 930274 h 1042987"/>
              <a:gd name="connsiteX1282" fmla="*/ 1806575 w 3878263"/>
              <a:gd name="connsiteY1282" fmla="*/ 928687 h 1042987"/>
              <a:gd name="connsiteX1283" fmla="*/ 1808162 w 3878263"/>
              <a:gd name="connsiteY1283" fmla="*/ 927099 h 1042987"/>
              <a:gd name="connsiteX1284" fmla="*/ 1809750 w 3878263"/>
              <a:gd name="connsiteY1284" fmla="*/ 925512 h 1042987"/>
              <a:gd name="connsiteX1285" fmla="*/ 1809750 w 3878263"/>
              <a:gd name="connsiteY1285" fmla="*/ 923924 h 1042987"/>
              <a:gd name="connsiteX1286" fmla="*/ 1811337 w 3878263"/>
              <a:gd name="connsiteY1286" fmla="*/ 922337 h 1042987"/>
              <a:gd name="connsiteX1287" fmla="*/ 1812925 w 3878263"/>
              <a:gd name="connsiteY1287" fmla="*/ 920749 h 1042987"/>
              <a:gd name="connsiteX1288" fmla="*/ 1814512 w 3878263"/>
              <a:gd name="connsiteY1288" fmla="*/ 919162 h 1042987"/>
              <a:gd name="connsiteX1289" fmla="*/ 1816100 w 3878263"/>
              <a:gd name="connsiteY1289" fmla="*/ 917574 h 1042987"/>
              <a:gd name="connsiteX1290" fmla="*/ 1816100 w 3878263"/>
              <a:gd name="connsiteY1290" fmla="*/ 915987 h 1042987"/>
              <a:gd name="connsiteX1291" fmla="*/ 1817687 w 3878263"/>
              <a:gd name="connsiteY1291" fmla="*/ 914399 h 1042987"/>
              <a:gd name="connsiteX1292" fmla="*/ 1819275 w 3878263"/>
              <a:gd name="connsiteY1292" fmla="*/ 912812 h 1042987"/>
              <a:gd name="connsiteX1293" fmla="*/ 1820862 w 3878263"/>
              <a:gd name="connsiteY1293" fmla="*/ 911224 h 1042987"/>
              <a:gd name="connsiteX1294" fmla="*/ 1822450 w 3878263"/>
              <a:gd name="connsiteY1294" fmla="*/ 909637 h 1042987"/>
              <a:gd name="connsiteX1295" fmla="*/ 1824037 w 3878263"/>
              <a:gd name="connsiteY1295" fmla="*/ 908049 h 1042987"/>
              <a:gd name="connsiteX1296" fmla="*/ 1824037 w 3878263"/>
              <a:gd name="connsiteY1296" fmla="*/ 906462 h 1042987"/>
              <a:gd name="connsiteX1297" fmla="*/ 1825625 w 3878263"/>
              <a:gd name="connsiteY1297" fmla="*/ 904874 h 1042987"/>
              <a:gd name="connsiteX1298" fmla="*/ 1827212 w 3878263"/>
              <a:gd name="connsiteY1298" fmla="*/ 903287 h 1042987"/>
              <a:gd name="connsiteX1299" fmla="*/ 1828800 w 3878263"/>
              <a:gd name="connsiteY1299" fmla="*/ 901699 h 1042987"/>
              <a:gd name="connsiteX1300" fmla="*/ 1830387 w 3878263"/>
              <a:gd name="connsiteY1300" fmla="*/ 901699 h 1042987"/>
              <a:gd name="connsiteX1301" fmla="*/ 1830387 w 3878263"/>
              <a:gd name="connsiteY1301" fmla="*/ 900112 h 1042987"/>
              <a:gd name="connsiteX1302" fmla="*/ 1831975 w 3878263"/>
              <a:gd name="connsiteY1302" fmla="*/ 898524 h 1042987"/>
              <a:gd name="connsiteX1303" fmla="*/ 1833562 w 3878263"/>
              <a:gd name="connsiteY1303" fmla="*/ 896937 h 1042987"/>
              <a:gd name="connsiteX1304" fmla="*/ 1835150 w 3878263"/>
              <a:gd name="connsiteY1304" fmla="*/ 895349 h 1042987"/>
              <a:gd name="connsiteX1305" fmla="*/ 1836737 w 3878263"/>
              <a:gd name="connsiteY1305" fmla="*/ 893762 h 1042987"/>
              <a:gd name="connsiteX1306" fmla="*/ 1838325 w 3878263"/>
              <a:gd name="connsiteY1306" fmla="*/ 892174 h 1042987"/>
              <a:gd name="connsiteX1307" fmla="*/ 1838325 w 3878263"/>
              <a:gd name="connsiteY1307" fmla="*/ 890587 h 1042987"/>
              <a:gd name="connsiteX1308" fmla="*/ 1839912 w 3878263"/>
              <a:gd name="connsiteY1308" fmla="*/ 888999 h 1042987"/>
              <a:gd name="connsiteX1309" fmla="*/ 1841500 w 3878263"/>
              <a:gd name="connsiteY1309" fmla="*/ 888999 h 1042987"/>
              <a:gd name="connsiteX1310" fmla="*/ 1843087 w 3878263"/>
              <a:gd name="connsiteY1310" fmla="*/ 887412 h 1042987"/>
              <a:gd name="connsiteX1311" fmla="*/ 1844675 w 3878263"/>
              <a:gd name="connsiteY1311" fmla="*/ 885824 h 1042987"/>
              <a:gd name="connsiteX1312" fmla="*/ 1844675 w 3878263"/>
              <a:gd name="connsiteY1312" fmla="*/ 884237 h 1042987"/>
              <a:gd name="connsiteX1313" fmla="*/ 1846262 w 3878263"/>
              <a:gd name="connsiteY1313" fmla="*/ 882649 h 1042987"/>
              <a:gd name="connsiteX1314" fmla="*/ 1847850 w 3878263"/>
              <a:gd name="connsiteY1314" fmla="*/ 881062 h 1042987"/>
              <a:gd name="connsiteX1315" fmla="*/ 1849437 w 3878263"/>
              <a:gd name="connsiteY1315" fmla="*/ 881062 h 1042987"/>
              <a:gd name="connsiteX1316" fmla="*/ 1851025 w 3878263"/>
              <a:gd name="connsiteY1316" fmla="*/ 879474 h 1042987"/>
              <a:gd name="connsiteX1317" fmla="*/ 1852612 w 3878263"/>
              <a:gd name="connsiteY1317" fmla="*/ 877887 h 1042987"/>
              <a:gd name="connsiteX1318" fmla="*/ 1852612 w 3878263"/>
              <a:gd name="connsiteY1318" fmla="*/ 876299 h 1042987"/>
              <a:gd name="connsiteX1319" fmla="*/ 1854200 w 3878263"/>
              <a:gd name="connsiteY1319" fmla="*/ 876299 h 1042987"/>
              <a:gd name="connsiteX1320" fmla="*/ 1855787 w 3878263"/>
              <a:gd name="connsiteY1320" fmla="*/ 874712 h 1042987"/>
              <a:gd name="connsiteX1321" fmla="*/ 1857375 w 3878263"/>
              <a:gd name="connsiteY1321" fmla="*/ 873124 h 1042987"/>
              <a:gd name="connsiteX1322" fmla="*/ 1858962 w 3878263"/>
              <a:gd name="connsiteY1322" fmla="*/ 873124 h 1042987"/>
              <a:gd name="connsiteX1323" fmla="*/ 1858962 w 3878263"/>
              <a:gd name="connsiteY1323" fmla="*/ 871537 h 1042987"/>
              <a:gd name="connsiteX1324" fmla="*/ 1860550 w 3878263"/>
              <a:gd name="connsiteY1324" fmla="*/ 871537 h 1042987"/>
              <a:gd name="connsiteX1325" fmla="*/ 1862137 w 3878263"/>
              <a:gd name="connsiteY1325" fmla="*/ 869949 h 1042987"/>
              <a:gd name="connsiteX1326" fmla="*/ 1863725 w 3878263"/>
              <a:gd name="connsiteY1326" fmla="*/ 869949 h 1042987"/>
              <a:gd name="connsiteX1327" fmla="*/ 1865312 w 3878263"/>
              <a:gd name="connsiteY1327" fmla="*/ 868362 h 1042987"/>
              <a:gd name="connsiteX1328" fmla="*/ 1866900 w 3878263"/>
              <a:gd name="connsiteY1328" fmla="*/ 868362 h 1042987"/>
              <a:gd name="connsiteX1329" fmla="*/ 1866900 w 3878263"/>
              <a:gd name="connsiteY1329" fmla="*/ 866774 h 1042987"/>
              <a:gd name="connsiteX1330" fmla="*/ 1868487 w 3878263"/>
              <a:gd name="connsiteY1330" fmla="*/ 866774 h 1042987"/>
              <a:gd name="connsiteX1331" fmla="*/ 1870075 w 3878263"/>
              <a:gd name="connsiteY1331" fmla="*/ 865187 h 1042987"/>
              <a:gd name="connsiteX1332" fmla="*/ 1871662 w 3878263"/>
              <a:gd name="connsiteY1332" fmla="*/ 865187 h 1042987"/>
              <a:gd name="connsiteX1333" fmla="*/ 1873250 w 3878263"/>
              <a:gd name="connsiteY1333" fmla="*/ 863599 h 1042987"/>
              <a:gd name="connsiteX1334" fmla="*/ 1874837 w 3878263"/>
              <a:gd name="connsiteY1334" fmla="*/ 863599 h 1042987"/>
              <a:gd name="connsiteX1335" fmla="*/ 1876425 w 3878263"/>
              <a:gd name="connsiteY1335" fmla="*/ 863599 h 1042987"/>
              <a:gd name="connsiteX1336" fmla="*/ 1878012 w 3878263"/>
              <a:gd name="connsiteY1336" fmla="*/ 862012 h 1042987"/>
              <a:gd name="connsiteX1337" fmla="*/ 1879600 w 3878263"/>
              <a:gd name="connsiteY1337" fmla="*/ 862012 h 1042987"/>
              <a:gd name="connsiteX1338" fmla="*/ 1881187 w 3878263"/>
              <a:gd name="connsiteY1338" fmla="*/ 862012 h 1042987"/>
              <a:gd name="connsiteX1339" fmla="*/ 1882775 w 3878263"/>
              <a:gd name="connsiteY1339" fmla="*/ 862012 h 1042987"/>
              <a:gd name="connsiteX1340" fmla="*/ 1884362 w 3878263"/>
              <a:gd name="connsiteY1340" fmla="*/ 860424 h 1042987"/>
              <a:gd name="connsiteX1341" fmla="*/ 1885950 w 3878263"/>
              <a:gd name="connsiteY1341" fmla="*/ 860424 h 1042987"/>
              <a:gd name="connsiteX1342" fmla="*/ 1887537 w 3878263"/>
              <a:gd name="connsiteY1342" fmla="*/ 860424 h 1042987"/>
              <a:gd name="connsiteX1343" fmla="*/ 1889125 w 3878263"/>
              <a:gd name="connsiteY1343" fmla="*/ 860424 h 1042987"/>
              <a:gd name="connsiteX1344" fmla="*/ 1890712 w 3878263"/>
              <a:gd name="connsiteY1344" fmla="*/ 860424 h 1042987"/>
              <a:gd name="connsiteX1345" fmla="*/ 1892300 w 3878263"/>
              <a:gd name="connsiteY1345" fmla="*/ 860424 h 1042987"/>
              <a:gd name="connsiteX1346" fmla="*/ 1893887 w 3878263"/>
              <a:gd name="connsiteY1346" fmla="*/ 860424 h 1042987"/>
              <a:gd name="connsiteX1347" fmla="*/ 1895475 w 3878263"/>
              <a:gd name="connsiteY1347" fmla="*/ 862012 h 1042987"/>
              <a:gd name="connsiteX1348" fmla="*/ 1897062 w 3878263"/>
              <a:gd name="connsiteY1348" fmla="*/ 862012 h 1042987"/>
              <a:gd name="connsiteX1349" fmla="*/ 1898650 w 3878263"/>
              <a:gd name="connsiteY1349" fmla="*/ 862012 h 1042987"/>
              <a:gd name="connsiteX1350" fmla="*/ 1900237 w 3878263"/>
              <a:gd name="connsiteY1350" fmla="*/ 862012 h 1042987"/>
              <a:gd name="connsiteX1351" fmla="*/ 1901825 w 3878263"/>
              <a:gd name="connsiteY1351" fmla="*/ 862012 h 1042987"/>
              <a:gd name="connsiteX1352" fmla="*/ 1901825 w 3878263"/>
              <a:gd name="connsiteY1352" fmla="*/ 863599 h 1042987"/>
              <a:gd name="connsiteX1353" fmla="*/ 1903412 w 3878263"/>
              <a:gd name="connsiteY1353" fmla="*/ 863599 h 1042987"/>
              <a:gd name="connsiteX1354" fmla="*/ 1905000 w 3878263"/>
              <a:gd name="connsiteY1354" fmla="*/ 863599 h 1042987"/>
              <a:gd name="connsiteX1355" fmla="*/ 1906587 w 3878263"/>
              <a:gd name="connsiteY1355" fmla="*/ 863599 h 1042987"/>
              <a:gd name="connsiteX1356" fmla="*/ 1908175 w 3878263"/>
              <a:gd name="connsiteY1356" fmla="*/ 865187 h 1042987"/>
              <a:gd name="connsiteX1357" fmla="*/ 1909762 w 3878263"/>
              <a:gd name="connsiteY1357" fmla="*/ 865187 h 1042987"/>
              <a:gd name="connsiteX1358" fmla="*/ 1911350 w 3878263"/>
              <a:gd name="connsiteY1358" fmla="*/ 866774 h 1042987"/>
              <a:gd name="connsiteX1359" fmla="*/ 1912937 w 3878263"/>
              <a:gd name="connsiteY1359" fmla="*/ 866774 h 1042987"/>
              <a:gd name="connsiteX1360" fmla="*/ 1914525 w 3878263"/>
              <a:gd name="connsiteY1360" fmla="*/ 866774 h 1042987"/>
              <a:gd name="connsiteX1361" fmla="*/ 1916112 w 3878263"/>
              <a:gd name="connsiteY1361" fmla="*/ 868362 h 1042987"/>
              <a:gd name="connsiteX1362" fmla="*/ 1917700 w 3878263"/>
              <a:gd name="connsiteY1362" fmla="*/ 869949 h 1042987"/>
              <a:gd name="connsiteX1363" fmla="*/ 1919287 w 3878263"/>
              <a:gd name="connsiteY1363" fmla="*/ 869949 h 1042987"/>
              <a:gd name="connsiteX1364" fmla="*/ 1920875 w 3878263"/>
              <a:gd name="connsiteY1364" fmla="*/ 869949 h 1042987"/>
              <a:gd name="connsiteX1365" fmla="*/ 1922462 w 3878263"/>
              <a:gd name="connsiteY1365" fmla="*/ 871537 h 1042987"/>
              <a:gd name="connsiteX1366" fmla="*/ 1924050 w 3878263"/>
              <a:gd name="connsiteY1366" fmla="*/ 873124 h 1042987"/>
              <a:gd name="connsiteX1367" fmla="*/ 1925637 w 3878263"/>
              <a:gd name="connsiteY1367" fmla="*/ 873124 h 1042987"/>
              <a:gd name="connsiteX1368" fmla="*/ 1927225 w 3878263"/>
              <a:gd name="connsiteY1368" fmla="*/ 874712 h 1042987"/>
              <a:gd name="connsiteX1369" fmla="*/ 1928812 w 3878263"/>
              <a:gd name="connsiteY1369" fmla="*/ 874712 h 1042987"/>
              <a:gd name="connsiteX1370" fmla="*/ 1930400 w 3878263"/>
              <a:gd name="connsiteY1370" fmla="*/ 876299 h 1042987"/>
              <a:gd name="connsiteX1371" fmla="*/ 1931987 w 3878263"/>
              <a:gd name="connsiteY1371" fmla="*/ 877887 h 1042987"/>
              <a:gd name="connsiteX1372" fmla="*/ 1933575 w 3878263"/>
              <a:gd name="connsiteY1372" fmla="*/ 877887 h 1042987"/>
              <a:gd name="connsiteX1373" fmla="*/ 1935162 w 3878263"/>
              <a:gd name="connsiteY1373" fmla="*/ 877887 h 1042987"/>
              <a:gd name="connsiteX1374" fmla="*/ 1936750 w 3878263"/>
              <a:gd name="connsiteY1374" fmla="*/ 879474 h 1042987"/>
              <a:gd name="connsiteX1375" fmla="*/ 1938337 w 3878263"/>
              <a:gd name="connsiteY1375" fmla="*/ 881062 h 1042987"/>
              <a:gd name="connsiteX1376" fmla="*/ 1939925 w 3878263"/>
              <a:gd name="connsiteY1376" fmla="*/ 881062 h 1042987"/>
              <a:gd name="connsiteX1377" fmla="*/ 1941512 w 3878263"/>
              <a:gd name="connsiteY1377" fmla="*/ 882649 h 1042987"/>
              <a:gd name="connsiteX1378" fmla="*/ 1943100 w 3878263"/>
              <a:gd name="connsiteY1378" fmla="*/ 882649 h 1042987"/>
              <a:gd name="connsiteX1379" fmla="*/ 1944687 w 3878263"/>
              <a:gd name="connsiteY1379" fmla="*/ 884237 h 1042987"/>
              <a:gd name="connsiteX1380" fmla="*/ 1946275 w 3878263"/>
              <a:gd name="connsiteY1380" fmla="*/ 884237 h 1042987"/>
              <a:gd name="connsiteX1381" fmla="*/ 1947862 w 3878263"/>
              <a:gd name="connsiteY1381" fmla="*/ 885824 h 1042987"/>
              <a:gd name="connsiteX1382" fmla="*/ 1949450 w 3878263"/>
              <a:gd name="connsiteY1382" fmla="*/ 885824 h 1042987"/>
              <a:gd name="connsiteX1383" fmla="*/ 1951037 w 3878263"/>
              <a:gd name="connsiteY1383" fmla="*/ 887412 h 1042987"/>
              <a:gd name="connsiteX1384" fmla="*/ 1952625 w 3878263"/>
              <a:gd name="connsiteY1384" fmla="*/ 887412 h 1042987"/>
              <a:gd name="connsiteX1385" fmla="*/ 1954212 w 3878263"/>
              <a:gd name="connsiteY1385" fmla="*/ 888999 h 1042987"/>
              <a:gd name="connsiteX1386" fmla="*/ 1955800 w 3878263"/>
              <a:gd name="connsiteY1386" fmla="*/ 888999 h 1042987"/>
              <a:gd name="connsiteX1387" fmla="*/ 1957387 w 3878263"/>
              <a:gd name="connsiteY1387" fmla="*/ 888999 h 1042987"/>
              <a:gd name="connsiteX1388" fmla="*/ 1957387 w 3878263"/>
              <a:gd name="connsiteY1388" fmla="*/ 890587 h 1042987"/>
              <a:gd name="connsiteX1389" fmla="*/ 1958975 w 3878263"/>
              <a:gd name="connsiteY1389" fmla="*/ 890587 h 1042987"/>
              <a:gd name="connsiteX1390" fmla="*/ 1960562 w 3878263"/>
              <a:gd name="connsiteY1390" fmla="*/ 890587 h 1042987"/>
              <a:gd name="connsiteX1391" fmla="*/ 1962150 w 3878263"/>
              <a:gd name="connsiteY1391" fmla="*/ 892174 h 1042987"/>
              <a:gd name="connsiteX1392" fmla="*/ 1963737 w 3878263"/>
              <a:gd name="connsiteY1392" fmla="*/ 892174 h 1042987"/>
              <a:gd name="connsiteX1393" fmla="*/ 1965325 w 3878263"/>
              <a:gd name="connsiteY1393" fmla="*/ 892174 h 1042987"/>
              <a:gd name="connsiteX1394" fmla="*/ 1965325 w 3878263"/>
              <a:gd name="connsiteY1394" fmla="*/ 893762 h 1042987"/>
              <a:gd name="connsiteX1395" fmla="*/ 1966912 w 3878263"/>
              <a:gd name="connsiteY1395" fmla="*/ 893762 h 1042987"/>
              <a:gd name="connsiteX1396" fmla="*/ 1968500 w 3878263"/>
              <a:gd name="connsiteY1396" fmla="*/ 893762 h 1042987"/>
              <a:gd name="connsiteX1397" fmla="*/ 1970087 w 3878263"/>
              <a:gd name="connsiteY1397" fmla="*/ 893762 h 1042987"/>
              <a:gd name="connsiteX1398" fmla="*/ 1971675 w 3878263"/>
              <a:gd name="connsiteY1398" fmla="*/ 895349 h 1042987"/>
              <a:gd name="connsiteX1399" fmla="*/ 1973262 w 3878263"/>
              <a:gd name="connsiteY1399" fmla="*/ 895349 h 1042987"/>
              <a:gd name="connsiteX1400" fmla="*/ 1974850 w 3878263"/>
              <a:gd name="connsiteY1400" fmla="*/ 895349 h 1042987"/>
              <a:gd name="connsiteX1401" fmla="*/ 1976437 w 3878263"/>
              <a:gd name="connsiteY1401" fmla="*/ 896937 h 1042987"/>
              <a:gd name="connsiteX1402" fmla="*/ 1978025 w 3878263"/>
              <a:gd name="connsiteY1402" fmla="*/ 896937 h 1042987"/>
              <a:gd name="connsiteX1403" fmla="*/ 1979612 w 3878263"/>
              <a:gd name="connsiteY1403" fmla="*/ 896937 h 1042987"/>
              <a:gd name="connsiteX1404" fmla="*/ 1981200 w 3878263"/>
              <a:gd name="connsiteY1404" fmla="*/ 896937 h 1042987"/>
              <a:gd name="connsiteX1405" fmla="*/ 1982787 w 3878263"/>
              <a:gd name="connsiteY1405" fmla="*/ 898524 h 1042987"/>
              <a:gd name="connsiteX1406" fmla="*/ 1984375 w 3878263"/>
              <a:gd name="connsiteY1406" fmla="*/ 898524 h 1042987"/>
              <a:gd name="connsiteX1407" fmla="*/ 1985962 w 3878263"/>
              <a:gd name="connsiteY1407" fmla="*/ 898524 h 1042987"/>
              <a:gd name="connsiteX1408" fmla="*/ 1987550 w 3878263"/>
              <a:gd name="connsiteY1408" fmla="*/ 898524 h 1042987"/>
              <a:gd name="connsiteX1409" fmla="*/ 1989137 w 3878263"/>
              <a:gd name="connsiteY1409" fmla="*/ 898524 h 1042987"/>
              <a:gd name="connsiteX1410" fmla="*/ 1990725 w 3878263"/>
              <a:gd name="connsiteY1410" fmla="*/ 900112 h 1042987"/>
              <a:gd name="connsiteX1411" fmla="*/ 1992312 w 3878263"/>
              <a:gd name="connsiteY1411" fmla="*/ 900112 h 1042987"/>
              <a:gd name="connsiteX1412" fmla="*/ 1993900 w 3878263"/>
              <a:gd name="connsiteY1412" fmla="*/ 900112 h 1042987"/>
              <a:gd name="connsiteX1413" fmla="*/ 1995487 w 3878263"/>
              <a:gd name="connsiteY1413" fmla="*/ 900112 h 1042987"/>
              <a:gd name="connsiteX1414" fmla="*/ 1997075 w 3878263"/>
              <a:gd name="connsiteY1414" fmla="*/ 901699 h 1042987"/>
              <a:gd name="connsiteX1415" fmla="*/ 1998662 w 3878263"/>
              <a:gd name="connsiteY1415" fmla="*/ 901699 h 1042987"/>
              <a:gd name="connsiteX1416" fmla="*/ 2000250 w 3878263"/>
              <a:gd name="connsiteY1416" fmla="*/ 901699 h 1042987"/>
              <a:gd name="connsiteX1417" fmla="*/ 2001837 w 3878263"/>
              <a:gd name="connsiteY1417" fmla="*/ 901699 h 1042987"/>
              <a:gd name="connsiteX1418" fmla="*/ 2003425 w 3878263"/>
              <a:gd name="connsiteY1418" fmla="*/ 901699 h 1042987"/>
              <a:gd name="connsiteX1419" fmla="*/ 2005012 w 3878263"/>
              <a:gd name="connsiteY1419" fmla="*/ 903287 h 1042987"/>
              <a:gd name="connsiteX1420" fmla="*/ 2006600 w 3878263"/>
              <a:gd name="connsiteY1420" fmla="*/ 903287 h 1042987"/>
              <a:gd name="connsiteX1421" fmla="*/ 2008187 w 3878263"/>
              <a:gd name="connsiteY1421" fmla="*/ 903287 h 1042987"/>
              <a:gd name="connsiteX1422" fmla="*/ 2009775 w 3878263"/>
              <a:gd name="connsiteY1422" fmla="*/ 903287 h 1042987"/>
              <a:gd name="connsiteX1423" fmla="*/ 2011362 w 3878263"/>
              <a:gd name="connsiteY1423" fmla="*/ 904874 h 1042987"/>
              <a:gd name="connsiteX1424" fmla="*/ 2012950 w 3878263"/>
              <a:gd name="connsiteY1424" fmla="*/ 904874 h 1042987"/>
              <a:gd name="connsiteX1425" fmla="*/ 2014537 w 3878263"/>
              <a:gd name="connsiteY1425" fmla="*/ 904874 h 1042987"/>
              <a:gd name="connsiteX1426" fmla="*/ 2016125 w 3878263"/>
              <a:gd name="connsiteY1426" fmla="*/ 906462 h 1042987"/>
              <a:gd name="connsiteX1427" fmla="*/ 2017712 w 3878263"/>
              <a:gd name="connsiteY1427" fmla="*/ 906462 h 1042987"/>
              <a:gd name="connsiteX1428" fmla="*/ 2019300 w 3878263"/>
              <a:gd name="connsiteY1428" fmla="*/ 906462 h 1042987"/>
              <a:gd name="connsiteX1429" fmla="*/ 2020887 w 3878263"/>
              <a:gd name="connsiteY1429" fmla="*/ 906462 h 1042987"/>
              <a:gd name="connsiteX1430" fmla="*/ 2022475 w 3878263"/>
              <a:gd name="connsiteY1430" fmla="*/ 906462 h 1042987"/>
              <a:gd name="connsiteX1431" fmla="*/ 2022475 w 3878263"/>
              <a:gd name="connsiteY1431" fmla="*/ 908049 h 1042987"/>
              <a:gd name="connsiteX1432" fmla="*/ 2024062 w 3878263"/>
              <a:gd name="connsiteY1432" fmla="*/ 908049 h 1042987"/>
              <a:gd name="connsiteX1433" fmla="*/ 2025650 w 3878263"/>
              <a:gd name="connsiteY1433" fmla="*/ 908049 h 1042987"/>
              <a:gd name="connsiteX1434" fmla="*/ 2027237 w 3878263"/>
              <a:gd name="connsiteY1434" fmla="*/ 909637 h 1042987"/>
              <a:gd name="connsiteX1435" fmla="*/ 2028825 w 3878263"/>
              <a:gd name="connsiteY1435" fmla="*/ 909637 h 1042987"/>
              <a:gd name="connsiteX1436" fmla="*/ 2030412 w 3878263"/>
              <a:gd name="connsiteY1436" fmla="*/ 909637 h 1042987"/>
              <a:gd name="connsiteX1437" fmla="*/ 2032000 w 3878263"/>
              <a:gd name="connsiteY1437" fmla="*/ 911224 h 1042987"/>
              <a:gd name="connsiteX1438" fmla="*/ 2033587 w 3878263"/>
              <a:gd name="connsiteY1438" fmla="*/ 911224 h 1042987"/>
              <a:gd name="connsiteX1439" fmla="*/ 2035175 w 3878263"/>
              <a:gd name="connsiteY1439" fmla="*/ 911224 h 1042987"/>
              <a:gd name="connsiteX1440" fmla="*/ 2035175 w 3878263"/>
              <a:gd name="connsiteY1440" fmla="*/ 912812 h 1042987"/>
              <a:gd name="connsiteX1441" fmla="*/ 2036762 w 3878263"/>
              <a:gd name="connsiteY1441" fmla="*/ 912812 h 1042987"/>
              <a:gd name="connsiteX1442" fmla="*/ 2038350 w 3878263"/>
              <a:gd name="connsiteY1442" fmla="*/ 912812 h 1042987"/>
              <a:gd name="connsiteX1443" fmla="*/ 2039937 w 3878263"/>
              <a:gd name="connsiteY1443" fmla="*/ 914399 h 1042987"/>
              <a:gd name="connsiteX1444" fmla="*/ 2041525 w 3878263"/>
              <a:gd name="connsiteY1444" fmla="*/ 914399 h 1042987"/>
              <a:gd name="connsiteX1445" fmla="*/ 2043112 w 3878263"/>
              <a:gd name="connsiteY1445" fmla="*/ 914399 h 1042987"/>
              <a:gd name="connsiteX1446" fmla="*/ 2043112 w 3878263"/>
              <a:gd name="connsiteY1446" fmla="*/ 915987 h 1042987"/>
              <a:gd name="connsiteX1447" fmla="*/ 2044700 w 3878263"/>
              <a:gd name="connsiteY1447" fmla="*/ 915987 h 1042987"/>
              <a:gd name="connsiteX1448" fmla="*/ 2046287 w 3878263"/>
              <a:gd name="connsiteY1448" fmla="*/ 915987 h 1042987"/>
              <a:gd name="connsiteX1449" fmla="*/ 2047875 w 3878263"/>
              <a:gd name="connsiteY1449" fmla="*/ 917574 h 1042987"/>
              <a:gd name="connsiteX1450" fmla="*/ 2049462 w 3878263"/>
              <a:gd name="connsiteY1450" fmla="*/ 917574 h 1042987"/>
              <a:gd name="connsiteX1451" fmla="*/ 2051050 w 3878263"/>
              <a:gd name="connsiteY1451" fmla="*/ 919162 h 1042987"/>
              <a:gd name="connsiteX1452" fmla="*/ 2052637 w 3878263"/>
              <a:gd name="connsiteY1452" fmla="*/ 919162 h 1042987"/>
              <a:gd name="connsiteX1453" fmla="*/ 2054225 w 3878263"/>
              <a:gd name="connsiteY1453" fmla="*/ 919162 h 1042987"/>
              <a:gd name="connsiteX1454" fmla="*/ 2055812 w 3878263"/>
              <a:gd name="connsiteY1454" fmla="*/ 919162 h 1042987"/>
              <a:gd name="connsiteX1455" fmla="*/ 2057400 w 3878263"/>
              <a:gd name="connsiteY1455" fmla="*/ 920749 h 1042987"/>
              <a:gd name="connsiteX1456" fmla="*/ 2058987 w 3878263"/>
              <a:gd name="connsiteY1456" fmla="*/ 920749 h 1042987"/>
              <a:gd name="connsiteX1457" fmla="*/ 2060575 w 3878263"/>
              <a:gd name="connsiteY1457" fmla="*/ 922337 h 1042987"/>
              <a:gd name="connsiteX1458" fmla="*/ 2062162 w 3878263"/>
              <a:gd name="connsiteY1458" fmla="*/ 922337 h 1042987"/>
              <a:gd name="connsiteX1459" fmla="*/ 2063750 w 3878263"/>
              <a:gd name="connsiteY1459" fmla="*/ 922337 h 1042987"/>
              <a:gd name="connsiteX1460" fmla="*/ 2063750 w 3878263"/>
              <a:gd name="connsiteY1460" fmla="*/ 923924 h 1042987"/>
              <a:gd name="connsiteX1461" fmla="*/ 2065337 w 3878263"/>
              <a:gd name="connsiteY1461" fmla="*/ 923924 h 1042987"/>
              <a:gd name="connsiteX1462" fmla="*/ 2066925 w 3878263"/>
              <a:gd name="connsiteY1462" fmla="*/ 923924 h 1042987"/>
              <a:gd name="connsiteX1463" fmla="*/ 2068512 w 3878263"/>
              <a:gd name="connsiteY1463" fmla="*/ 923924 h 1042987"/>
              <a:gd name="connsiteX1464" fmla="*/ 2070100 w 3878263"/>
              <a:gd name="connsiteY1464" fmla="*/ 925512 h 1042987"/>
              <a:gd name="connsiteX1465" fmla="*/ 2071687 w 3878263"/>
              <a:gd name="connsiteY1465" fmla="*/ 925512 h 1042987"/>
              <a:gd name="connsiteX1466" fmla="*/ 2073275 w 3878263"/>
              <a:gd name="connsiteY1466" fmla="*/ 925512 h 1042987"/>
              <a:gd name="connsiteX1467" fmla="*/ 2074862 w 3878263"/>
              <a:gd name="connsiteY1467" fmla="*/ 927099 h 1042987"/>
              <a:gd name="connsiteX1468" fmla="*/ 2076450 w 3878263"/>
              <a:gd name="connsiteY1468" fmla="*/ 927099 h 1042987"/>
              <a:gd name="connsiteX1469" fmla="*/ 2078037 w 3878263"/>
              <a:gd name="connsiteY1469" fmla="*/ 927099 h 1042987"/>
              <a:gd name="connsiteX1470" fmla="*/ 2079625 w 3878263"/>
              <a:gd name="connsiteY1470" fmla="*/ 927099 h 1042987"/>
              <a:gd name="connsiteX1471" fmla="*/ 2081212 w 3878263"/>
              <a:gd name="connsiteY1471" fmla="*/ 928687 h 1042987"/>
              <a:gd name="connsiteX1472" fmla="*/ 2082800 w 3878263"/>
              <a:gd name="connsiteY1472" fmla="*/ 928687 h 1042987"/>
              <a:gd name="connsiteX1473" fmla="*/ 2084387 w 3878263"/>
              <a:gd name="connsiteY1473" fmla="*/ 928687 h 1042987"/>
              <a:gd name="connsiteX1474" fmla="*/ 2085975 w 3878263"/>
              <a:gd name="connsiteY1474" fmla="*/ 928687 h 1042987"/>
              <a:gd name="connsiteX1475" fmla="*/ 2087562 w 3878263"/>
              <a:gd name="connsiteY1475" fmla="*/ 928687 h 1042987"/>
              <a:gd name="connsiteX1476" fmla="*/ 2089150 w 3878263"/>
              <a:gd name="connsiteY1476" fmla="*/ 928687 h 1042987"/>
              <a:gd name="connsiteX1477" fmla="*/ 2090737 w 3878263"/>
              <a:gd name="connsiteY1477" fmla="*/ 928687 h 1042987"/>
              <a:gd name="connsiteX1478" fmla="*/ 2092325 w 3878263"/>
              <a:gd name="connsiteY1478" fmla="*/ 928687 h 1042987"/>
              <a:gd name="connsiteX1479" fmla="*/ 2093912 w 3878263"/>
              <a:gd name="connsiteY1479" fmla="*/ 928687 h 1042987"/>
              <a:gd name="connsiteX1480" fmla="*/ 2095500 w 3878263"/>
              <a:gd name="connsiteY1480" fmla="*/ 928687 h 1042987"/>
              <a:gd name="connsiteX1481" fmla="*/ 2097087 w 3878263"/>
              <a:gd name="connsiteY1481" fmla="*/ 928687 h 1042987"/>
              <a:gd name="connsiteX1482" fmla="*/ 2098675 w 3878263"/>
              <a:gd name="connsiteY1482" fmla="*/ 928687 h 1042987"/>
              <a:gd name="connsiteX1483" fmla="*/ 2100262 w 3878263"/>
              <a:gd name="connsiteY1483" fmla="*/ 928687 h 1042987"/>
              <a:gd name="connsiteX1484" fmla="*/ 2101850 w 3878263"/>
              <a:gd name="connsiteY1484" fmla="*/ 928687 h 1042987"/>
              <a:gd name="connsiteX1485" fmla="*/ 2103437 w 3878263"/>
              <a:gd name="connsiteY1485" fmla="*/ 928687 h 1042987"/>
              <a:gd name="connsiteX1486" fmla="*/ 2105025 w 3878263"/>
              <a:gd name="connsiteY1486" fmla="*/ 928687 h 1042987"/>
              <a:gd name="connsiteX1487" fmla="*/ 2106612 w 3878263"/>
              <a:gd name="connsiteY1487" fmla="*/ 928687 h 1042987"/>
              <a:gd name="connsiteX1488" fmla="*/ 2108200 w 3878263"/>
              <a:gd name="connsiteY1488" fmla="*/ 928687 h 1042987"/>
              <a:gd name="connsiteX1489" fmla="*/ 2109787 w 3878263"/>
              <a:gd name="connsiteY1489" fmla="*/ 927099 h 1042987"/>
              <a:gd name="connsiteX1490" fmla="*/ 2111375 w 3878263"/>
              <a:gd name="connsiteY1490" fmla="*/ 927099 h 1042987"/>
              <a:gd name="connsiteX1491" fmla="*/ 2112962 w 3878263"/>
              <a:gd name="connsiteY1491" fmla="*/ 927099 h 1042987"/>
              <a:gd name="connsiteX1492" fmla="*/ 2114550 w 3878263"/>
              <a:gd name="connsiteY1492" fmla="*/ 927099 h 1042987"/>
              <a:gd name="connsiteX1493" fmla="*/ 2116137 w 3878263"/>
              <a:gd name="connsiteY1493" fmla="*/ 925512 h 1042987"/>
              <a:gd name="connsiteX1494" fmla="*/ 2117725 w 3878263"/>
              <a:gd name="connsiteY1494" fmla="*/ 925512 h 1042987"/>
              <a:gd name="connsiteX1495" fmla="*/ 2119312 w 3878263"/>
              <a:gd name="connsiteY1495" fmla="*/ 925512 h 1042987"/>
              <a:gd name="connsiteX1496" fmla="*/ 2120900 w 3878263"/>
              <a:gd name="connsiteY1496" fmla="*/ 923924 h 1042987"/>
              <a:gd name="connsiteX1497" fmla="*/ 2122487 w 3878263"/>
              <a:gd name="connsiteY1497" fmla="*/ 923924 h 1042987"/>
              <a:gd name="connsiteX1498" fmla="*/ 2124075 w 3878263"/>
              <a:gd name="connsiteY1498" fmla="*/ 922337 h 1042987"/>
              <a:gd name="connsiteX1499" fmla="*/ 2125662 w 3878263"/>
              <a:gd name="connsiteY1499" fmla="*/ 922337 h 1042987"/>
              <a:gd name="connsiteX1500" fmla="*/ 2127250 w 3878263"/>
              <a:gd name="connsiteY1500" fmla="*/ 922337 h 1042987"/>
              <a:gd name="connsiteX1501" fmla="*/ 2127250 w 3878263"/>
              <a:gd name="connsiteY1501" fmla="*/ 920749 h 1042987"/>
              <a:gd name="connsiteX1502" fmla="*/ 2128837 w 3878263"/>
              <a:gd name="connsiteY1502" fmla="*/ 920749 h 1042987"/>
              <a:gd name="connsiteX1503" fmla="*/ 2130425 w 3878263"/>
              <a:gd name="connsiteY1503" fmla="*/ 919162 h 1042987"/>
              <a:gd name="connsiteX1504" fmla="*/ 2132012 w 3878263"/>
              <a:gd name="connsiteY1504" fmla="*/ 919162 h 1042987"/>
              <a:gd name="connsiteX1505" fmla="*/ 2133600 w 3878263"/>
              <a:gd name="connsiteY1505" fmla="*/ 919162 h 1042987"/>
              <a:gd name="connsiteX1506" fmla="*/ 2135187 w 3878263"/>
              <a:gd name="connsiteY1506" fmla="*/ 917574 h 1042987"/>
              <a:gd name="connsiteX1507" fmla="*/ 2136775 w 3878263"/>
              <a:gd name="connsiteY1507" fmla="*/ 915987 h 1042987"/>
              <a:gd name="connsiteX1508" fmla="*/ 2138362 w 3878263"/>
              <a:gd name="connsiteY1508" fmla="*/ 915987 h 1042987"/>
              <a:gd name="connsiteX1509" fmla="*/ 2139950 w 3878263"/>
              <a:gd name="connsiteY1509" fmla="*/ 914399 h 1042987"/>
              <a:gd name="connsiteX1510" fmla="*/ 2141537 w 3878263"/>
              <a:gd name="connsiteY1510" fmla="*/ 914399 h 1042987"/>
              <a:gd name="connsiteX1511" fmla="*/ 2141537 w 3878263"/>
              <a:gd name="connsiteY1511" fmla="*/ 912812 h 1042987"/>
              <a:gd name="connsiteX1512" fmla="*/ 2143125 w 3878263"/>
              <a:gd name="connsiteY1512" fmla="*/ 912812 h 1042987"/>
              <a:gd name="connsiteX1513" fmla="*/ 2144712 w 3878263"/>
              <a:gd name="connsiteY1513" fmla="*/ 911224 h 1042987"/>
              <a:gd name="connsiteX1514" fmla="*/ 2146300 w 3878263"/>
              <a:gd name="connsiteY1514" fmla="*/ 911224 h 1042987"/>
              <a:gd name="connsiteX1515" fmla="*/ 2147887 w 3878263"/>
              <a:gd name="connsiteY1515" fmla="*/ 909637 h 1042987"/>
              <a:gd name="connsiteX1516" fmla="*/ 2149475 w 3878263"/>
              <a:gd name="connsiteY1516" fmla="*/ 909637 h 1042987"/>
              <a:gd name="connsiteX1517" fmla="*/ 2149475 w 3878263"/>
              <a:gd name="connsiteY1517" fmla="*/ 908049 h 1042987"/>
              <a:gd name="connsiteX1518" fmla="*/ 2151062 w 3878263"/>
              <a:gd name="connsiteY1518" fmla="*/ 908049 h 1042987"/>
              <a:gd name="connsiteX1519" fmla="*/ 2152650 w 3878263"/>
              <a:gd name="connsiteY1519" fmla="*/ 906462 h 1042987"/>
              <a:gd name="connsiteX1520" fmla="*/ 2154237 w 3878263"/>
              <a:gd name="connsiteY1520" fmla="*/ 904874 h 1042987"/>
              <a:gd name="connsiteX1521" fmla="*/ 2155825 w 3878263"/>
              <a:gd name="connsiteY1521" fmla="*/ 904874 h 1042987"/>
              <a:gd name="connsiteX1522" fmla="*/ 2155825 w 3878263"/>
              <a:gd name="connsiteY1522" fmla="*/ 903287 h 1042987"/>
              <a:gd name="connsiteX1523" fmla="*/ 2157412 w 3878263"/>
              <a:gd name="connsiteY1523" fmla="*/ 903287 h 1042987"/>
              <a:gd name="connsiteX1524" fmla="*/ 2159000 w 3878263"/>
              <a:gd name="connsiteY1524" fmla="*/ 901699 h 1042987"/>
              <a:gd name="connsiteX1525" fmla="*/ 2160587 w 3878263"/>
              <a:gd name="connsiteY1525" fmla="*/ 901699 h 1042987"/>
              <a:gd name="connsiteX1526" fmla="*/ 2162175 w 3878263"/>
              <a:gd name="connsiteY1526" fmla="*/ 900112 h 1042987"/>
              <a:gd name="connsiteX1527" fmla="*/ 2163762 w 3878263"/>
              <a:gd name="connsiteY1527" fmla="*/ 900112 h 1042987"/>
              <a:gd name="connsiteX1528" fmla="*/ 2163762 w 3878263"/>
              <a:gd name="connsiteY1528" fmla="*/ 898524 h 1042987"/>
              <a:gd name="connsiteX1529" fmla="*/ 2165350 w 3878263"/>
              <a:gd name="connsiteY1529" fmla="*/ 898524 h 1042987"/>
              <a:gd name="connsiteX1530" fmla="*/ 2166937 w 3878263"/>
              <a:gd name="connsiteY1530" fmla="*/ 896937 h 1042987"/>
              <a:gd name="connsiteX1531" fmla="*/ 2168525 w 3878263"/>
              <a:gd name="connsiteY1531" fmla="*/ 896937 h 1042987"/>
              <a:gd name="connsiteX1532" fmla="*/ 2170112 w 3878263"/>
              <a:gd name="connsiteY1532" fmla="*/ 895349 h 1042987"/>
              <a:gd name="connsiteX1533" fmla="*/ 2171700 w 3878263"/>
              <a:gd name="connsiteY1533" fmla="*/ 893762 h 1042987"/>
              <a:gd name="connsiteX1534" fmla="*/ 2173287 w 3878263"/>
              <a:gd name="connsiteY1534" fmla="*/ 893762 h 1042987"/>
              <a:gd name="connsiteX1535" fmla="*/ 2174875 w 3878263"/>
              <a:gd name="connsiteY1535" fmla="*/ 892174 h 1042987"/>
              <a:gd name="connsiteX1536" fmla="*/ 2176462 w 3878263"/>
              <a:gd name="connsiteY1536" fmla="*/ 892174 h 1042987"/>
              <a:gd name="connsiteX1537" fmla="*/ 2178050 w 3878263"/>
              <a:gd name="connsiteY1537" fmla="*/ 890587 h 1042987"/>
              <a:gd name="connsiteX1538" fmla="*/ 2179637 w 3878263"/>
              <a:gd name="connsiteY1538" fmla="*/ 888999 h 1042987"/>
              <a:gd name="connsiteX1539" fmla="*/ 2181225 w 3878263"/>
              <a:gd name="connsiteY1539" fmla="*/ 888999 h 1042987"/>
              <a:gd name="connsiteX1540" fmla="*/ 2182812 w 3878263"/>
              <a:gd name="connsiteY1540" fmla="*/ 888999 h 1042987"/>
              <a:gd name="connsiteX1541" fmla="*/ 2184400 w 3878263"/>
              <a:gd name="connsiteY1541" fmla="*/ 887412 h 1042987"/>
              <a:gd name="connsiteX1542" fmla="*/ 2185987 w 3878263"/>
              <a:gd name="connsiteY1542" fmla="*/ 887412 h 1042987"/>
              <a:gd name="connsiteX1543" fmla="*/ 2187575 w 3878263"/>
              <a:gd name="connsiteY1543" fmla="*/ 885824 h 1042987"/>
              <a:gd name="connsiteX1544" fmla="*/ 2189162 w 3878263"/>
              <a:gd name="connsiteY1544" fmla="*/ 885824 h 1042987"/>
              <a:gd name="connsiteX1545" fmla="*/ 2190750 w 3878263"/>
              <a:gd name="connsiteY1545" fmla="*/ 885824 h 1042987"/>
              <a:gd name="connsiteX1546" fmla="*/ 2190750 w 3878263"/>
              <a:gd name="connsiteY1546" fmla="*/ 884237 h 1042987"/>
              <a:gd name="connsiteX1547" fmla="*/ 2192337 w 3878263"/>
              <a:gd name="connsiteY1547" fmla="*/ 884237 h 1042987"/>
              <a:gd name="connsiteX1548" fmla="*/ 2193925 w 3878263"/>
              <a:gd name="connsiteY1548" fmla="*/ 884237 h 1042987"/>
              <a:gd name="connsiteX1549" fmla="*/ 2195512 w 3878263"/>
              <a:gd name="connsiteY1549" fmla="*/ 882649 h 1042987"/>
              <a:gd name="connsiteX1550" fmla="*/ 2197100 w 3878263"/>
              <a:gd name="connsiteY1550" fmla="*/ 882649 h 1042987"/>
              <a:gd name="connsiteX1551" fmla="*/ 2198687 w 3878263"/>
              <a:gd name="connsiteY1551" fmla="*/ 882649 h 1042987"/>
              <a:gd name="connsiteX1552" fmla="*/ 2200275 w 3878263"/>
              <a:gd name="connsiteY1552" fmla="*/ 882649 h 1042987"/>
              <a:gd name="connsiteX1553" fmla="*/ 2201862 w 3878263"/>
              <a:gd name="connsiteY1553" fmla="*/ 881062 h 1042987"/>
              <a:gd name="connsiteX1554" fmla="*/ 2203450 w 3878263"/>
              <a:gd name="connsiteY1554" fmla="*/ 881062 h 1042987"/>
              <a:gd name="connsiteX1555" fmla="*/ 2205037 w 3878263"/>
              <a:gd name="connsiteY1555" fmla="*/ 881062 h 1042987"/>
              <a:gd name="connsiteX1556" fmla="*/ 2206625 w 3878263"/>
              <a:gd name="connsiteY1556" fmla="*/ 881062 h 1042987"/>
              <a:gd name="connsiteX1557" fmla="*/ 2208212 w 3878263"/>
              <a:gd name="connsiteY1557" fmla="*/ 881062 h 1042987"/>
              <a:gd name="connsiteX1558" fmla="*/ 2209800 w 3878263"/>
              <a:gd name="connsiteY1558" fmla="*/ 881062 h 1042987"/>
              <a:gd name="connsiteX1559" fmla="*/ 2211387 w 3878263"/>
              <a:gd name="connsiteY1559" fmla="*/ 881062 h 1042987"/>
              <a:gd name="connsiteX1560" fmla="*/ 2212975 w 3878263"/>
              <a:gd name="connsiteY1560" fmla="*/ 879474 h 1042987"/>
              <a:gd name="connsiteX1561" fmla="*/ 2214562 w 3878263"/>
              <a:gd name="connsiteY1561" fmla="*/ 879474 h 1042987"/>
              <a:gd name="connsiteX1562" fmla="*/ 2216150 w 3878263"/>
              <a:gd name="connsiteY1562" fmla="*/ 879474 h 1042987"/>
              <a:gd name="connsiteX1563" fmla="*/ 2217737 w 3878263"/>
              <a:gd name="connsiteY1563" fmla="*/ 879474 h 1042987"/>
              <a:gd name="connsiteX1564" fmla="*/ 2219325 w 3878263"/>
              <a:gd name="connsiteY1564" fmla="*/ 879474 h 1042987"/>
              <a:gd name="connsiteX1565" fmla="*/ 2220912 w 3878263"/>
              <a:gd name="connsiteY1565" fmla="*/ 881062 h 1042987"/>
              <a:gd name="connsiteX1566" fmla="*/ 2222500 w 3878263"/>
              <a:gd name="connsiteY1566" fmla="*/ 881062 h 1042987"/>
              <a:gd name="connsiteX1567" fmla="*/ 2224087 w 3878263"/>
              <a:gd name="connsiteY1567" fmla="*/ 881062 h 1042987"/>
              <a:gd name="connsiteX1568" fmla="*/ 2225675 w 3878263"/>
              <a:gd name="connsiteY1568" fmla="*/ 881062 h 1042987"/>
              <a:gd name="connsiteX1569" fmla="*/ 2227262 w 3878263"/>
              <a:gd name="connsiteY1569" fmla="*/ 881062 h 1042987"/>
              <a:gd name="connsiteX1570" fmla="*/ 2228850 w 3878263"/>
              <a:gd name="connsiteY1570" fmla="*/ 881062 h 1042987"/>
              <a:gd name="connsiteX1571" fmla="*/ 2230437 w 3878263"/>
              <a:gd name="connsiteY1571" fmla="*/ 881062 h 1042987"/>
              <a:gd name="connsiteX1572" fmla="*/ 2232025 w 3878263"/>
              <a:gd name="connsiteY1572" fmla="*/ 881062 h 1042987"/>
              <a:gd name="connsiteX1573" fmla="*/ 2233612 w 3878263"/>
              <a:gd name="connsiteY1573" fmla="*/ 882649 h 1042987"/>
              <a:gd name="connsiteX1574" fmla="*/ 2235200 w 3878263"/>
              <a:gd name="connsiteY1574" fmla="*/ 882649 h 1042987"/>
              <a:gd name="connsiteX1575" fmla="*/ 2236787 w 3878263"/>
              <a:gd name="connsiteY1575" fmla="*/ 882649 h 1042987"/>
              <a:gd name="connsiteX1576" fmla="*/ 2238375 w 3878263"/>
              <a:gd name="connsiteY1576" fmla="*/ 882649 h 1042987"/>
              <a:gd name="connsiteX1577" fmla="*/ 2239962 w 3878263"/>
              <a:gd name="connsiteY1577" fmla="*/ 884237 h 1042987"/>
              <a:gd name="connsiteX1578" fmla="*/ 2241550 w 3878263"/>
              <a:gd name="connsiteY1578" fmla="*/ 884237 h 1042987"/>
              <a:gd name="connsiteX1579" fmla="*/ 2243137 w 3878263"/>
              <a:gd name="connsiteY1579" fmla="*/ 884237 h 1042987"/>
              <a:gd name="connsiteX1580" fmla="*/ 2244725 w 3878263"/>
              <a:gd name="connsiteY1580" fmla="*/ 885824 h 1042987"/>
              <a:gd name="connsiteX1581" fmla="*/ 2246312 w 3878263"/>
              <a:gd name="connsiteY1581" fmla="*/ 885824 h 1042987"/>
              <a:gd name="connsiteX1582" fmla="*/ 2247900 w 3878263"/>
              <a:gd name="connsiteY1582" fmla="*/ 885824 h 1042987"/>
              <a:gd name="connsiteX1583" fmla="*/ 2249487 w 3878263"/>
              <a:gd name="connsiteY1583" fmla="*/ 887412 h 1042987"/>
              <a:gd name="connsiteX1584" fmla="*/ 2251075 w 3878263"/>
              <a:gd name="connsiteY1584" fmla="*/ 887412 h 1042987"/>
              <a:gd name="connsiteX1585" fmla="*/ 2252662 w 3878263"/>
              <a:gd name="connsiteY1585" fmla="*/ 887412 h 1042987"/>
              <a:gd name="connsiteX1586" fmla="*/ 2254250 w 3878263"/>
              <a:gd name="connsiteY1586" fmla="*/ 888999 h 1042987"/>
              <a:gd name="connsiteX1587" fmla="*/ 2255837 w 3878263"/>
              <a:gd name="connsiteY1587" fmla="*/ 888999 h 1042987"/>
              <a:gd name="connsiteX1588" fmla="*/ 2257425 w 3878263"/>
              <a:gd name="connsiteY1588" fmla="*/ 890587 h 1042987"/>
              <a:gd name="connsiteX1589" fmla="*/ 2259012 w 3878263"/>
              <a:gd name="connsiteY1589" fmla="*/ 890587 h 1042987"/>
              <a:gd name="connsiteX1590" fmla="*/ 2260600 w 3878263"/>
              <a:gd name="connsiteY1590" fmla="*/ 890587 h 1042987"/>
              <a:gd name="connsiteX1591" fmla="*/ 2262187 w 3878263"/>
              <a:gd name="connsiteY1591" fmla="*/ 892174 h 1042987"/>
              <a:gd name="connsiteX1592" fmla="*/ 2263775 w 3878263"/>
              <a:gd name="connsiteY1592" fmla="*/ 892174 h 1042987"/>
              <a:gd name="connsiteX1593" fmla="*/ 2265362 w 3878263"/>
              <a:gd name="connsiteY1593" fmla="*/ 893762 h 1042987"/>
              <a:gd name="connsiteX1594" fmla="*/ 2266950 w 3878263"/>
              <a:gd name="connsiteY1594" fmla="*/ 893762 h 1042987"/>
              <a:gd name="connsiteX1595" fmla="*/ 2268537 w 3878263"/>
              <a:gd name="connsiteY1595" fmla="*/ 893762 h 1042987"/>
              <a:gd name="connsiteX1596" fmla="*/ 2268537 w 3878263"/>
              <a:gd name="connsiteY1596" fmla="*/ 895349 h 1042987"/>
              <a:gd name="connsiteX1597" fmla="*/ 2270125 w 3878263"/>
              <a:gd name="connsiteY1597" fmla="*/ 895349 h 1042987"/>
              <a:gd name="connsiteX1598" fmla="*/ 2271712 w 3878263"/>
              <a:gd name="connsiteY1598" fmla="*/ 896937 h 1042987"/>
              <a:gd name="connsiteX1599" fmla="*/ 2273300 w 3878263"/>
              <a:gd name="connsiteY1599" fmla="*/ 896937 h 1042987"/>
              <a:gd name="connsiteX1600" fmla="*/ 2274887 w 3878263"/>
              <a:gd name="connsiteY1600" fmla="*/ 896937 h 1042987"/>
              <a:gd name="connsiteX1601" fmla="*/ 2276475 w 3878263"/>
              <a:gd name="connsiteY1601" fmla="*/ 898524 h 1042987"/>
              <a:gd name="connsiteX1602" fmla="*/ 2278062 w 3878263"/>
              <a:gd name="connsiteY1602" fmla="*/ 898524 h 1042987"/>
              <a:gd name="connsiteX1603" fmla="*/ 2279650 w 3878263"/>
              <a:gd name="connsiteY1603" fmla="*/ 900112 h 1042987"/>
              <a:gd name="connsiteX1604" fmla="*/ 2281237 w 3878263"/>
              <a:gd name="connsiteY1604" fmla="*/ 900112 h 1042987"/>
              <a:gd name="connsiteX1605" fmla="*/ 2282825 w 3878263"/>
              <a:gd name="connsiteY1605" fmla="*/ 901699 h 1042987"/>
              <a:gd name="connsiteX1606" fmla="*/ 2284412 w 3878263"/>
              <a:gd name="connsiteY1606" fmla="*/ 901699 h 1042987"/>
              <a:gd name="connsiteX1607" fmla="*/ 2286000 w 3878263"/>
              <a:gd name="connsiteY1607" fmla="*/ 903287 h 1042987"/>
              <a:gd name="connsiteX1608" fmla="*/ 2287587 w 3878263"/>
              <a:gd name="connsiteY1608" fmla="*/ 903287 h 1042987"/>
              <a:gd name="connsiteX1609" fmla="*/ 2289175 w 3878263"/>
              <a:gd name="connsiteY1609" fmla="*/ 903287 h 1042987"/>
              <a:gd name="connsiteX1610" fmla="*/ 2290762 w 3878263"/>
              <a:gd name="connsiteY1610" fmla="*/ 904874 h 1042987"/>
              <a:gd name="connsiteX1611" fmla="*/ 2292350 w 3878263"/>
              <a:gd name="connsiteY1611" fmla="*/ 906462 h 1042987"/>
              <a:gd name="connsiteX1612" fmla="*/ 2293937 w 3878263"/>
              <a:gd name="connsiteY1612" fmla="*/ 906462 h 1042987"/>
              <a:gd name="connsiteX1613" fmla="*/ 2295525 w 3878263"/>
              <a:gd name="connsiteY1613" fmla="*/ 906462 h 1042987"/>
              <a:gd name="connsiteX1614" fmla="*/ 2297112 w 3878263"/>
              <a:gd name="connsiteY1614" fmla="*/ 908049 h 1042987"/>
              <a:gd name="connsiteX1615" fmla="*/ 2298700 w 3878263"/>
              <a:gd name="connsiteY1615" fmla="*/ 908049 h 1042987"/>
              <a:gd name="connsiteX1616" fmla="*/ 2300287 w 3878263"/>
              <a:gd name="connsiteY1616" fmla="*/ 909637 h 1042987"/>
              <a:gd name="connsiteX1617" fmla="*/ 2301875 w 3878263"/>
              <a:gd name="connsiteY1617" fmla="*/ 909637 h 1042987"/>
              <a:gd name="connsiteX1618" fmla="*/ 2303462 w 3878263"/>
              <a:gd name="connsiteY1618" fmla="*/ 911224 h 1042987"/>
              <a:gd name="connsiteX1619" fmla="*/ 2305050 w 3878263"/>
              <a:gd name="connsiteY1619" fmla="*/ 911224 h 1042987"/>
              <a:gd name="connsiteX1620" fmla="*/ 2306637 w 3878263"/>
              <a:gd name="connsiteY1620" fmla="*/ 912812 h 1042987"/>
              <a:gd name="connsiteX1621" fmla="*/ 2308225 w 3878263"/>
              <a:gd name="connsiteY1621" fmla="*/ 912812 h 1042987"/>
              <a:gd name="connsiteX1622" fmla="*/ 2309812 w 3878263"/>
              <a:gd name="connsiteY1622" fmla="*/ 912812 h 1042987"/>
              <a:gd name="connsiteX1623" fmla="*/ 2311400 w 3878263"/>
              <a:gd name="connsiteY1623" fmla="*/ 914399 h 1042987"/>
              <a:gd name="connsiteX1624" fmla="*/ 2312987 w 3878263"/>
              <a:gd name="connsiteY1624" fmla="*/ 914399 h 1042987"/>
              <a:gd name="connsiteX1625" fmla="*/ 2314575 w 3878263"/>
              <a:gd name="connsiteY1625" fmla="*/ 915987 h 1042987"/>
              <a:gd name="connsiteX1626" fmla="*/ 2316162 w 3878263"/>
              <a:gd name="connsiteY1626" fmla="*/ 915987 h 1042987"/>
              <a:gd name="connsiteX1627" fmla="*/ 2317750 w 3878263"/>
              <a:gd name="connsiteY1627" fmla="*/ 915987 h 1042987"/>
              <a:gd name="connsiteX1628" fmla="*/ 2319337 w 3878263"/>
              <a:gd name="connsiteY1628" fmla="*/ 917574 h 1042987"/>
              <a:gd name="connsiteX1629" fmla="*/ 2320925 w 3878263"/>
              <a:gd name="connsiteY1629" fmla="*/ 917574 h 1042987"/>
              <a:gd name="connsiteX1630" fmla="*/ 2322512 w 3878263"/>
              <a:gd name="connsiteY1630" fmla="*/ 919162 h 1042987"/>
              <a:gd name="connsiteX1631" fmla="*/ 2324100 w 3878263"/>
              <a:gd name="connsiteY1631" fmla="*/ 919162 h 1042987"/>
              <a:gd name="connsiteX1632" fmla="*/ 2325687 w 3878263"/>
              <a:gd name="connsiteY1632" fmla="*/ 919162 h 1042987"/>
              <a:gd name="connsiteX1633" fmla="*/ 2325687 w 3878263"/>
              <a:gd name="connsiteY1633" fmla="*/ 920749 h 1042987"/>
              <a:gd name="connsiteX1634" fmla="*/ 2327275 w 3878263"/>
              <a:gd name="connsiteY1634" fmla="*/ 920749 h 1042987"/>
              <a:gd name="connsiteX1635" fmla="*/ 2328862 w 3878263"/>
              <a:gd name="connsiteY1635" fmla="*/ 920749 h 1042987"/>
              <a:gd name="connsiteX1636" fmla="*/ 2330450 w 3878263"/>
              <a:gd name="connsiteY1636" fmla="*/ 922337 h 1042987"/>
              <a:gd name="connsiteX1637" fmla="*/ 2332037 w 3878263"/>
              <a:gd name="connsiteY1637" fmla="*/ 922337 h 1042987"/>
              <a:gd name="connsiteX1638" fmla="*/ 2333625 w 3878263"/>
              <a:gd name="connsiteY1638" fmla="*/ 922337 h 1042987"/>
              <a:gd name="connsiteX1639" fmla="*/ 2333625 w 3878263"/>
              <a:gd name="connsiteY1639" fmla="*/ 923924 h 1042987"/>
              <a:gd name="connsiteX1640" fmla="*/ 2335212 w 3878263"/>
              <a:gd name="connsiteY1640" fmla="*/ 923924 h 1042987"/>
              <a:gd name="connsiteX1641" fmla="*/ 2336800 w 3878263"/>
              <a:gd name="connsiteY1641" fmla="*/ 923924 h 1042987"/>
              <a:gd name="connsiteX1642" fmla="*/ 2338387 w 3878263"/>
              <a:gd name="connsiteY1642" fmla="*/ 923924 h 1042987"/>
              <a:gd name="connsiteX1643" fmla="*/ 2339975 w 3878263"/>
              <a:gd name="connsiteY1643" fmla="*/ 925512 h 1042987"/>
              <a:gd name="connsiteX1644" fmla="*/ 2341562 w 3878263"/>
              <a:gd name="connsiteY1644" fmla="*/ 925512 h 1042987"/>
              <a:gd name="connsiteX1645" fmla="*/ 2343150 w 3878263"/>
              <a:gd name="connsiteY1645" fmla="*/ 927099 h 1042987"/>
              <a:gd name="connsiteX1646" fmla="*/ 2344737 w 3878263"/>
              <a:gd name="connsiteY1646" fmla="*/ 927099 h 1042987"/>
              <a:gd name="connsiteX1647" fmla="*/ 2346325 w 3878263"/>
              <a:gd name="connsiteY1647" fmla="*/ 927099 h 1042987"/>
              <a:gd name="connsiteX1648" fmla="*/ 2347912 w 3878263"/>
              <a:gd name="connsiteY1648" fmla="*/ 928687 h 1042987"/>
              <a:gd name="connsiteX1649" fmla="*/ 2349500 w 3878263"/>
              <a:gd name="connsiteY1649" fmla="*/ 928687 h 1042987"/>
              <a:gd name="connsiteX1650" fmla="*/ 2351087 w 3878263"/>
              <a:gd name="connsiteY1650" fmla="*/ 928687 h 1042987"/>
              <a:gd name="connsiteX1651" fmla="*/ 2352675 w 3878263"/>
              <a:gd name="connsiteY1651" fmla="*/ 928687 h 1042987"/>
              <a:gd name="connsiteX1652" fmla="*/ 2354262 w 3878263"/>
              <a:gd name="connsiteY1652" fmla="*/ 928687 h 1042987"/>
              <a:gd name="connsiteX1653" fmla="*/ 2354262 w 3878263"/>
              <a:gd name="connsiteY1653" fmla="*/ 930274 h 1042987"/>
              <a:gd name="connsiteX1654" fmla="*/ 2355850 w 3878263"/>
              <a:gd name="connsiteY1654" fmla="*/ 930274 h 1042987"/>
              <a:gd name="connsiteX1655" fmla="*/ 2357437 w 3878263"/>
              <a:gd name="connsiteY1655" fmla="*/ 930274 h 1042987"/>
              <a:gd name="connsiteX1656" fmla="*/ 2359025 w 3878263"/>
              <a:gd name="connsiteY1656" fmla="*/ 930274 h 1042987"/>
              <a:gd name="connsiteX1657" fmla="*/ 2360612 w 3878263"/>
              <a:gd name="connsiteY1657" fmla="*/ 930274 h 1042987"/>
              <a:gd name="connsiteX1658" fmla="*/ 2362200 w 3878263"/>
              <a:gd name="connsiteY1658" fmla="*/ 930274 h 1042987"/>
              <a:gd name="connsiteX1659" fmla="*/ 2363787 w 3878263"/>
              <a:gd name="connsiteY1659" fmla="*/ 931862 h 1042987"/>
              <a:gd name="connsiteX1660" fmla="*/ 2365375 w 3878263"/>
              <a:gd name="connsiteY1660" fmla="*/ 931862 h 1042987"/>
              <a:gd name="connsiteX1661" fmla="*/ 2366962 w 3878263"/>
              <a:gd name="connsiteY1661" fmla="*/ 931862 h 1042987"/>
              <a:gd name="connsiteX1662" fmla="*/ 2368550 w 3878263"/>
              <a:gd name="connsiteY1662" fmla="*/ 931862 h 1042987"/>
              <a:gd name="connsiteX1663" fmla="*/ 2370137 w 3878263"/>
              <a:gd name="connsiteY1663" fmla="*/ 931862 h 1042987"/>
              <a:gd name="connsiteX1664" fmla="*/ 2371725 w 3878263"/>
              <a:gd name="connsiteY1664" fmla="*/ 931862 h 1042987"/>
              <a:gd name="connsiteX1665" fmla="*/ 2373312 w 3878263"/>
              <a:gd name="connsiteY1665" fmla="*/ 931862 h 1042987"/>
              <a:gd name="connsiteX1666" fmla="*/ 2374900 w 3878263"/>
              <a:gd name="connsiteY1666" fmla="*/ 931862 h 1042987"/>
              <a:gd name="connsiteX1667" fmla="*/ 2376487 w 3878263"/>
              <a:gd name="connsiteY1667" fmla="*/ 931862 h 1042987"/>
              <a:gd name="connsiteX1668" fmla="*/ 2378075 w 3878263"/>
              <a:gd name="connsiteY1668" fmla="*/ 931862 h 1042987"/>
              <a:gd name="connsiteX1669" fmla="*/ 2379662 w 3878263"/>
              <a:gd name="connsiteY1669" fmla="*/ 931862 h 1042987"/>
              <a:gd name="connsiteX1670" fmla="*/ 2381250 w 3878263"/>
              <a:gd name="connsiteY1670" fmla="*/ 931862 h 1042987"/>
              <a:gd name="connsiteX1671" fmla="*/ 2382837 w 3878263"/>
              <a:gd name="connsiteY1671" fmla="*/ 931862 h 1042987"/>
              <a:gd name="connsiteX1672" fmla="*/ 2384425 w 3878263"/>
              <a:gd name="connsiteY1672" fmla="*/ 930274 h 1042987"/>
              <a:gd name="connsiteX1673" fmla="*/ 2386012 w 3878263"/>
              <a:gd name="connsiteY1673" fmla="*/ 930274 h 1042987"/>
              <a:gd name="connsiteX1674" fmla="*/ 2387600 w 3878263"/>
              <a:gd name="connsiteY1674" fmla="*/ 930274 h 1042987"/>
              <a:gd name="connsiteX1675" fmla="*/ 2389187 w 3878263"/>
              <a:gd name="connsiteY1675" fmla="*/ 930274 h 1042987"/>
              <a:gd name="connsiteX1676" fmla="*/ 2390775 w 3878263"/>
              <a:gd name="connsiteY1676" fmla="*/ 930274 h 1042987"/>
              <a:gd name="connsiteX1677" fmla="*/ 2392362 w 3878263"/>
              <a:gd name="connsiteY1677" fmla="*/ 928687 h 1042987"/>
              <a:gd name="connsiteX1678" fmla="*/ 2393950 w 3878263"/>
              <a:gd name="connsiteY1678" fmla="*/ 928687 h 1042987"/>
              <a:gd name="connsiteX1679" fmla="*/ 2395537 w 3878263"/>
              <a:gd name="connsiteY1679" fmla="*/ 928687 h 1042987"/>
              <a:gd name="connsiteX1680" fmla="*/ 2397125 w 3878263"/>
              <a:gd name="connsiteY1680" fmla="*/ 928687 h 1042987"/>
              <a:gd name="connsiteX1681" fmla="*/ 2397125 w 3878263"/>
              <a:gd name="connsiteY1681" fmla="*/ 927099 h 1042987"/>
              <a:gd name="connsiteX1682" fmla="*/ 2398712 w 3878263"/>
              <a:gd name="connsiteY1682" fmla="*/ 927099 h 1042987"/>
              <a:gd name="connsiteX1683" fmla="*/ 2400300 w 3878263"/>
              <a:gd name="connsiteY1683" fmla="*/ 927099 h 1042987"/>
              <a:gd name="connsiteX1684" fmla="*/ 2401887 w 3878263"/>
              <a:gd name="connsiteY1684" fmla="*/ 925512 h 1042987"/>
              <a:gd name="connsiteX1685" fmla="*/ 2403475 w 3878263"/>
              <a:gd name="connsiteY1685" fmla="*/ 925512 h 1042987"/>
              <a:gd name="connsiteX1686" fmla="*/ 2405062 w 3878263"/>
              <a:gd name="connsiteY1686" fmla="*/ 923924 h 1042987"/>
              <a:gd name="connsiteX1687" fmla="*/ 2406650 w 3878263"/>
              <a:gd name="connsiteY1687" fmla="*/ 923924 h 1042987"/>
              <a:gd name="connsiteX1688" fmla="*/ 2408237 w 3878263"/>
              <a:gd name="connsiteY1688" fmla="*/ 922337 h 1042987"/>
              <a:gd name="connsiteX1689" fmla="*/ 2409825 w 3878263"/>
              <a:gd name="connsiteY1689" fmla="*/ 922337 h 1042987"/>
              <a:gd name="connsiteX1690" fmla="*/ 2411412 w 3878263"/>
              <a:gd name="connsiteY1690" fmla="*/ 922337 h 1042987"/>
              <a:gd name="connsiteX1691" fmla="*/ 2411412 w 3878263"/>
              <a:gd name="connsiteY1691" fmla="*/ 920749 h 1042987"/>
              <a:gd name="connsiteX1692" fmla="*/ 2413000 w 3878263"/>
              <a:gd name="connsiteY1692" fmla="*/ 920749 h 1042987"/>
              <a:gd name="connsiteX1693" fmla="*/ 2414587 w 3878263"/>
              <a:gd name="connsiteY1693" fmla="*/ 919162 h 1042987"/>
              <a:gd name="connsiteX1694" fmla="*/ 2416175 w 3878263"/>
              <a:gd name="connsiteY1694" fmla="*/ 919162 h 1042987"/>
              <a:gd name="connsiteX1695" fmla="*/ 2417762 w 3878263"/>
              <a:gd name="connsiteY1695" fmla="*/ 917574 h 1042987"/>
              <a:gd name="connsiteX1696" fmla="*/ 2419350 w 3878263"/>
              <a:gd name="connsiteY1696" fmla="*/ 915987 h 1042987"/>
              <a:gd name="connsiteX1697" fmla="*/ 2420937 w 3878263"/>
              <a:gd name="connsiteY1697" fmla="*/ 915987 h 1042987"/>
              <a:gd name="connsiteX1698" fmla="*/ 2422525 w 3878263"/>
              <a:gd name="connsiteY1698" fmla="*/ 914399 h 1042987"/>
              <a:gd name="connsiteX1699" fmla="*/ 2424112 w 3878263"/>
              <a:gd name="connsiteY1699" fmla="*/ 914399 h 1042987"/>
              <a:gd name="connsiteX1700" fmla="*/ 2424112 w 3878263"/>
              <a:gd name="connsiteY1700" fmla="*/ 912812 h 1042987"/>
              <a:gd name="connsiteX1701" fmla="*/ 2425700 w 3878263"/>
              <a:gd name="connsiteY1701" fmla="*/ 911224 h 1042987"/>
              <a:gd name="connsiteX1702" fmla="*/ 2427287 w 3878263"/>
              <a:gd name="connsiteY1702" fmla="*/ 911224 h 1042987"/>
              <a:gd name="connsiteX1703" fmla="*/ 2428875 w 3878263"/>
              <a:gd name="connsiteY1703" fmla="*/ 909637 h 1042987"/>
              <a:gd name="connsiteX1704" fmla="*/ 2430462 w 3878263"/>
              <a:gd name="connsiteY1704" fmla="*/ 909637 h 1042987"/>
              <a:gd name="connsiteX1705" fmla="*/ 2432050 w 3878263"/>
              <a:gd name="connsiteY1705" fmla="*/ 908049 h 1042987"/>
              <a:gd name="connsiteX1706" fmla="*/ 2432050 w 3878263"/>
              <a:gd name="connsiteY1706" fmla="*/ 906462 h 1042987"/>
              <a:gd name="connsiteX1707" fmla="*/ 2433637 w 3878263"/>
              <a:gd name="connsiteY1707" fmla="*/ 906462 h 1042987"/>
              <a:gd name="connsiteX1708" fmla="*/ 2435225 w 3878263"/>
              <a:gd name="connsiteY1708" fmla="*/ 904874 h 1042987"/>
              <a:gd name="connsiteX1709" fmla="*/ 2436812 w 3878263"/>
              <a:gd name="connsiteY1709" fmla="*/ 904874 h 1042987"/>
              <a:gd name="connsiteX1710" fmla="*/ 2438400 w 3878263"/>
              <a:gd name="connsiteY1710" fmla="*/ 903287 h 1042987"/>
              <a:gd name="connsiteX1711" fmla="*/ 2438400 w 3878263"/>
              <a:gd name="connsiteY1711" fmla="*/ 901699 h 1042987"/>
              <a:gd name="connsiteX1712" fmla="*/ 2439987 w 3878263"/>
              <a:gd name="connsiteY1712" fmla="*/ 901699 h 1042987"/>
              <a:gd name="connsiteX1713" fmla="*/ 2441575 w 3878263"/>
              <a:gd name="connsiteY1713" fmla="*/ 900112 h 1042987"/>
              <a:gd name="connsiteX1714" fmla="*/ 2443162 w 3878263"/>
              <a:gd name="connsiteY1714" fmla="*/ 900112 h 1042987"/>
              <a:gd name="connsiteX1715" fmla="*/ 2444750 w 3878263"/>
              <a:gd name="connsiteY1715" fmla="*/ 898524 h 1042987"/>
              <a:gd name="connsiteX1716" fmla="*/ 2446337 w 3878263"/>
              <a:gd name="connsiteY1716" fmla="*/ 896937 h 1042987"/>
              <a:gd name="connsiteX1717" fmla="*/ 2447925 w 3878263"/>
              <a:gd name="connsiteY1717" fmla="*/ 895349 h 1042987"/>
              <a:gd name="connsiteX1718" fmla="*/ 2449512 w 3878263"/>
              <a:gd name="connsiteY1718" fmla="*/ 895349 h 1042987"/>
              <a:gd name="connsiteX1719" fmla="*/ 2451100 w 3878263"/>
              <a:gd name="connsiteY1719" fmla="*/ 893762 h 1042987"/>
              <a:gd name="connsiteX1720" fmla="*/ 2452687 w 3878263"/>
              <a:gd name="connsiteY1720" fmla="*/ 893762 h 1042987"/>
              <a:gd name="connsiteX1721" fmla="*/ 2452687 w 3878263"/>
              <a:gd name="connsiteY1721" fmla="*/ 892174 h 1042987"/>
              <a:gd name="connsiteX1722" fmla="*/ 2454275 w 3878263"/>
              <a:gd name="connsiteY1722" fmla="*/ 890587 h 1042987"/>
              <a:gd name="connsiteX1723" fmla="*/ 2455862 w 3878263"/>
              <a:gd name="connsiteY1723" fmla="*/ 890587 h 1042987"/>
              <a:gd name="connsiteX1724" fmla="*/ 2457450 w 3878263"/>
              <a:gd name="connsiteY1724" fmla="*/ 888999 h 1042987"/>
              <a:gd name="connsiteX1725" fmla="*/ 2459037 w 3878263"/>
              <a:gd name="connsiteY1725" fmla="*/ 888999 h 1042987"/>
              <a:gd name="connsiteX1726" fmla="*/ 2460625 w 3878263"/>
              <a:gd name="connsiteY1726" fmla="*/ 887412 h 1042987"/>
              <a:gd name="connsiteX1727" fmla="*/ 2462212 w 3878263"/>
              <a:gd name="connsiteY1727" fmla="*/ 885824 h 1042987"/>
              <a:gd name="connsiteX1728" fmla="*/ 2463800 w 3878263"/>
              <a:gd name="connsiteY1728" fmla="*/ 885824 h 1042987"/>
              <a:gd name="connsiteX1729" fmla="*/ 2465387 w 3878263"/>
              <a:gd name="connsiteY1729" fmla="*/ 884237 h 1042987"/>
              <a:gd name="connsiteX1730" fmla="*/ 2466975 w 3878263"/>
              <a:gd name="connsiteY1730" fmla="*/ 884237 h 1042987"/>
              <a:gd name="connsiteX1731" fmla="*/ 2466975 w 3878263"/>
              <a:gd name="connsiteY1731" fmla="*/ 882649 h 1042987"/>
              <a:gd name="connsiteX1732" fmla="*/ 2468562 w 3878263"/>
              <a:gd name="connsiteY1732" fmla="*/ 882649 h 1042987"/>
              <a:gd name="connsiteX1733" fmla="*/ 2470150 w 3878263"/>
              <a:gd name="connsiteY1733" fmla="*/ 881062 h 1042987"/>
              <a:gd name="connsiteX1734" fmla="*/ 2471737 w 3878263"/>
              <a:gd name="connsiteY1734" fmla="*/ 881062 h 1042987"/>
              <a:gd name="connsiteX1735" fmla="*/ 2473325 w 3878263"/>
              <a:gd name="connsiteY1735" fmla="*/ 879474 h 1042987"/>
              <a:gd name="connsiteX1736" fmla="*/ 2474912 w 3878263"/>
              <a:gd name="connsiteY1736" fmla="*/ 879474 h 1042987"/>
              <a:gd name="connsiteX1737" fmla="*/ 2476500 w 3878263"/>
              <a:gd name="connsiteY1737" fmla="*/ 877887 h 1042987"/>
              <a:gd name="connsiteX1738" fmla="*/ 2478087 w 3878263"/>
              <a:gd name="connsiteY1738" fmla="*/ 877887 h 1042987"/>
              <a:gd name="connsiteX1739" fmla="*/ 2479675 w 3878263"/>
              <a:gd name="connsiteY1739" fmla="*/ 876299 h 1042987"/>
              <a:gd name="connsiteX1740" fmla="*/ 2481262 w 3878263"/>
              <a:gd name="connsiteY1740" fmla="*/ 876299 h 1042987"/>
              <a:gd name="connsiteX1741" fmla="*/ 2482850 w 3878263"/>
              <a:gd name="connsiteY1741" fmla="*/ 874712 h 1042987"/>
              <a:gd name="connsiteX1742" fmla="*/ 2484437 w 3878263"/>
              <a:gd name="connsiteY1742" fmla="*/ 874712 h 1042987"/>
              <a:gd name="connsiteX1743" fmla="*/ 2486025 w 3878263"/>
              <a:gd name="connsiteY1743" fmla="*/ 874712 h 1042987"/>
              <a:gd name="connsiteX1744" fmla="*/ 2487612 w 3878263"/>
              <a:gd name="connsiteY1744" fmla="*/ 873124 h 1042987"/>
              <a:gd name="connsiteX1745" fmla="*/ 2489200 w 3878263"/>
              <a:gd name="connsiteY1745" fmla="*/ 873124 h 1042987"/>
              <a:gd name="connsiteX1746" fmla="*/ 2490787 w 3878263"/>
              <a:gd name="connsiteY1746" fmla="*/ 871537 h 1042987"/>
              <a:gd name="connsiteX1747" fmla="*/ 2492375 w 3878263"/>
              <a:gd name="connsiteY1747" fmla="*/ 871537 h 1042987"/>
              <a:gd name="connsiteX1748" fmla="*/ 2493962 w 3878263"/>
              <a:gd name="connsiteY1748" fmla="*/ 871537 h 1042987"/>
              <a:gd name="connsiteX1749" fmla="*/ 2495550 w 3878263"/>
              <a:gd name="connsiteY1749" fmla="*/ 869949 h 1042987"/>
              <a:gd name="connsiteX1750" fmla="*/ 2497137 w 3878263"/>
              <a:gd name="connsiteY1750" fmla="*/ 869949 h 1042987"/>
              <a:gd name="connsiteX1751" fmla="*/ 2498725 w 3878263"/>
              <a:gd name="connsiteY1751" fmla="*/ 869949 h 1042987"/>
              <a:gd name="connsiteX1752" fmla="*/ 2500312 w 3878263"/>
              <a:gd name="connsiteY1752" fmla="*/ 868362 h 1042987"/>
              <a:gd name="connsiteX1753" fmla="*/ 2501900 w 3878263"/>
              <a:gd name="connsiteY1753" fmla="*/ 868362 h 1042987"/>
              <a:gd name="connsiteX1754" fmla="*/ 2503487 w 3878263"/>
              <a:gd name="connsiteY1754" fmla="*/ 868362 h 1042987"/>
              <a:gd name="connsiteX1755" fmla="*/ 2505075 w 3878263"/>
              <a:gd name="connsiteY1755" fmla="*/ 866774 h 1042987"/>
              <a:gd name="connsiteX1756" fmla="*/ 2506662 w 3878263"/>
              <a:gd name="connsiteY1756" fmla="*/ 866774 h 1042987"/>
              <a:gd name="connsiteX1757" fmla="*/ 2508250 w 3878263"/>
              <a:gd name="connsiteY1757" fmla="*/ 866774 h 1042987"/>
              <a:gd name="connsiteX1758" fmla="*/ 2509837 w 3878263"/>
              <a:gd name="connsiteY1758" fmla="*/ 866774 h 1042987"/>
              <a:gd name="connsiteX1759" fmla="*/ 2511425 w 3878263"/>
              <a:gd name="connsiteY1759" fmla="*/ 865187 h 1042987"/>
              <a:gd name="connsiteX1760" fmla="*/ 2513012 w 3878263"/>
              <a:gd name="connsiteY1760" fmla="*/ 865187 h 1042987"/>
              <a:gd name="connsiteX1761" fmla="*/ 2514600 w 3878263"/>
              <a:gd name="connsiteY1761" fmla="*/ 865187 h 1042987"/>
              <a:gd name="connsiteX1762" fmla="*/ 2516187 w 3878263"/>
              <a:gd name="connsiteY1762" fmla="*/ 865187 h 1042987"/>
              <a:gd name="connsiteX1763" fmla="*/ 2517775 w 3878263"/>
              <a:gd name="connsiteY1763" fmla="*/ 863599 h 1042987"/>
              <a:gd name="connsiteX1764" fmla="*/ 2519362 w 3878263"/>
              <a:gd name="connsiteY1764" fmla="*/ 863599 h 1042987"/>
              <a:gd name="connsiteX1765" fmla="*/ 2520950 w 3878263"/>
              <a:gd name="connsiteY1765" fmla="*/ 863599 h 1042987"/>
              <a:gd name="connsiteX1766" fmla="*/ 2522537 w 3878263"/>
              <a:gd name="connsiteY1766" fmla="*/ 863599 h 1042987"/>
              <a:gd name="connsiteX1767" fmla="*/ 2524125 w 3878263"/>
              <a:gd name="connsiteY1767" fmla="*/ 863599 h 1042987"/>
              <a:gd name="connsiteX1768" fmla="*/ 2525712 w 3878263"/>
              <a:gd name="connsiteY1768" fmla="*/ 863599 h 1042987"/>
              <a:gd name="connsiteX1769" fmla="*/ 2527300 w 3878263"/>
              <a:gd name="connsiteY1769" fmla="*/ 862012 h 1042987"/>
              <a:gd name="connsiteX1770" fmla="*/ 2528887 w 3878263"/>
              <a:gd name="connsiteY1770" fmla="*/ 862012 h 1042987"/>
              <a:gd name="connsiteX1771" fmla="*/ 2530475 w 3878263"/>
              <a:gd name="connsiteY1771" fmla="*/ 862012 h 1042987"/>
              <a:gd name="connsiteX1772" fmla="*/ 2532062 w 3878263"/>
              <a:gd name="connsiteY1772" fmla="*/ 862012 h 1042987"/>
              <a:gd name="connsiteX1773" fmla="*/ 2533650 w 3878263"/>
              <a:gd name="connsiteY1773" fmla="*/ 862012 h 1042987"/>
              <a:gd name="connsiteX1774" fmla="*/ 2535237 w 3878263"/>
              <a:gd name="connsiteY1774" fmla="*/ 862012 h 1042987"/>
              <a:gd name="connsiteX1775" fmla="*/ 2536825 w 3878263"/>
              <a:gd name="connsiteY1775" fmla="*/ 860424 h 1042987"/>
              <a:gd name="connsiteX1776" fmla="*/ 2538412 w 3878263"/>
              <a:gd name="connsiteY1776" fmla="*/ 860424 h 1042987"/>
              <a:gd name="connsiteX1777" fmla="*/ 2540000 w 3878263"/>
              <a:gd name="connsiteY1777" fmla="*/ 860424 h 1042987"/>
              <a:gd name="connsiteX1778" fmla="*/ 2541587 w 3878263"/>
              <a:gd name="connsiteY1778" fmla="*/ 860424 h 1042987"/>
              <a:gd name="connsiteX1779" fmla="*/ 2543175 w 3878263"/>
              <a:gd name="connsiteY1779" fmla="*/ 860424 h 1042987"/>
              <a:gd name="connsiteX1780" fmla="*/ 2544762 w 3878263"/>
              <a:gd name="connsiteY1780" fmla="*/ 860424 h 1042987"/>
              <a:gd name="connsiteX1781" fmla="*/ 2546350 w 3878263"/>
              <a:gd name="connsiteY1781" fmla="*/ 860424 h 1042987"/>
              <a:gd name="connsiteX1782" fmla="*/ 2547937 w 3878263"/>
              <a:gd name="connsiteY1782" fmla="*/ 858837 h 1042987"/>
              <a:gd name="connsiteX1783" fmla="*/ 2549525 w 3878263"/>
              <a:gd name="connsiteY1783" fmla="*/ 858837 h 1042987"/>
              <a:gd name="connsiteX1784" fmla="*/ 2551112 w 3878263"/>
              <a:gd name="connsiteY1784" fmla="*/ 858837 h 1042987"/>
              <a:gd name="connsiteX1785" fmla="*/ 2552700 w 3878263"/>
              <a:gd name="connsiteY1785" fmla="*/ 858837 h 1042987"/>
              <a:gd name="connsiteX1786" fmla="*/ 2554287 w 3878263"/>
              <a:gd name="connsiteY1786" fmla="*/ 858837 h 1042987"/>
              <a:gd name="connsiteX1787" fmla="*/ 2555875 w 3878263"/>
              <a:gd name="connsiteY1787" fmla="*/ 858837 h 1042987"/>
              <a:gd name="connsiteX1788" fmla="*/ 2557462 w 3878263"/>
              <a:gd name="connsiteY1788" fmla="*/ 858837 h 1042987"/>
              <a:gd name="connsiteX1789" fmla="*/ 2559050 w 3878263"/>
              <a:gd name="connsiteY1789" fmla="*/ 858837 h 1042987"/>
              <a:gd name="connsiteX1790" fmla="*/ 2560637 w 3878263"/>
              <a:gd name="connsiteY1790" fmla="*/ 858837 h 1042987"/>
              <a:gd name="connsiteX1791" fmla="*/ 2562225 w 3878263"/>
              <a:gd name="connsiteY1791" fmla="*/ 858837 h 1042987"/>
              <a:gd name="connsiteX1792" fmla="*/ 2563812 w 3878263"/>
              <a:gd name="connsiteY1792" fmla="*/ 857249 h 1042987"/>
              <a:gd name="connsiteX1793" fmla="*/ 2565400 w 3878263"/>
              <a:gd name="connsiteY1793" fmla="*/ 857249 h 1042987"/>
              <a:gd name="connsiteX1794" fmla="*/ 2566987 w 3878263"/>
              <a:gd name="connsiteY1794" fmla="*/ 857249 h 1042987"/>
              <a:gd name="connsiteX1795" fmla="*/ 2568575 w 3878263"/>
              <a:gd name="connsiteY1795" fmla="*/ 857249 h 1042987"/>
              <a:gd name="connsiteX1796" fmla="*/ 2570162 w 3878263"/>
              <a:gd name="connsiteY1796" fmla="*/ 857249 h 1042987"/>
              <a:gd name="connsiteX1797" fmla="*/ 2571750 w 3878263"/>
              <a:gd name="connsiteY1797" fmla="*/ 857249 h 1042987"/>
              <a:gd name="connsiteX1798" fmla="*/ 2573337 w 3878263"/>
              <a:gd name="connsiteY1798" fmla="*/ 857249 h 1042987"/>
              <a:gd name="connsiteX1799" fmla="*/ 2574925 w 3878263"/>
              <a:gd name="connsiteY1799" fmla="*/ 857249 h 1042987"/>
              <a:gd name="connsiteX1800" fmla="*/ 2576512 w 3878263"/>
              <a:gd name="connsiteY1800" fmla="*/ 857249 h 1042987"/>
              <a:gd name="connsiteX1801" fmla="*/ 2578100 w 3878263"/>
              <a:gd name="connsiteY1801" fmla="*/ 857249 h 1042987"/>
              <a:gd name="connsiteX1802" fmla="*/ 2579687 w 3878263"/>
              <a:gd name="connsiteY1802" fmla="*/ 857249 h 1042987"/>
              <a:gd name="connsiteX1803" fmla="*/ 2581275 w 3878263"/>
              <a:gd name="connsiteY1803" fmla="*/ 857249 h 1042987"/>
              <a:gd name="connsiteX1804" fmla="*/ 2582862 w 3878263"/>
              <a:gd name="connsiteY1804" fmla="*/ 857249 h 1042987"/>
              <a:gd name="connsiteX1805" fmla="*/ 2584450 w 3878263"/>
              <a:gd name="connsiteY1805" fmla="*/ 857249 h 1042987"/>
              <a:gd name="connsiteX1806" fmla="*/ 2586037 w 3878263"/>
              <a:gd name="connsiteY1806" fmla="*/ 857249 h 1042987"/>
              <a:gd name="connsiteX1807" fmla="*/ 2587625 w 3878263"/>
              <a:gd name="connsiteY1807" fmla="*/ 855662 h 1042987"/>
              <a:gd name="connsiteX1808" fmla="*/ 2589212 w 3878263"/>
              <a:gd name="connsiteY1808" fmla="*/ 855662 h 1042987"/>
              <a:gd name="connsiteX1809" fmla="*/ 2590800 w 3878263"/>
              <a:gd name="connsiteY1809" fmla="*/ 855662 h 1042987"/>
              <a:gd name="connsiteX1810" fmla="*/ 2592387 w 3878263"/>
              <a:gd name="connsiteY1810" fmla="*/ 855662 h 1042987"/>
              <a:gd name="connsiteX1811" fmla="*/ 2593975 w 3878263"/>
              <a:gd name="connsiteY1811" fmla="*/ 855662 h 1042987"/>
              <a:gd name="connsiteX1812" fmla="*/ 2595562 w 3878263"/>
              <a:gd name="connsiteY1812" fmla="*/ 855662 h 1042987"/>
              <a:gd name="connsiteX1813" fmla="*/ 2597150 w 3878263"/>
              <a:gd name="connsiteY1813" fmla="*/ 855662 h 1042987"/>
              <a:gd name="connsiteX1814" fmla="*/ 2598737 w 3878263"/>
              <a:gd name="connsiteY1814" fmla="*/ 855662 h 1042987"/>
              <a:gd name="connsiteX1815" fmla="*/ 2600325 w 3878263"/>
              <a:gd name="connsiteY1815" fmla="*/ 855662 h 1042987"/>
              <a:gd name="connsiteX1816" fmla="*/ 2601912 w 3878263"/>
              <a:gd name="connsiteY1816" fmla="*/ 855662 h 1042987"/>
              <a:gd name="connsiteX1817" fmla="*/ 2603500 w 3878263"/>
              <a:gd name="connsiteY1817" fmla="*/ 855662 h 1042987"/>
              <a:gd name="connsiteX1818" fmla="*/ 2605087 w 3878263"/>
              <a:gd name="connsiteY1818" fmla="*/ 854074 h 1042987"/>
              <a:gd name="connsiteX1819" fmla="*/ 2606675 w 3878263"/>
              <a:gd name="connsiteY1819" fmla="*/ 854074 h 1042987"/>
              <a:gd name="connsiteX1820" fmla="*/ 2608262 w 3878263"/>
              <a:gd name="connsiteY1820" fmla="*/ 854074 h 1042987"/>
              <a:gd name="connsiteX1821" fmla="*/ 2609850 w 3878263"/>
              <a:gd name="connsiteY1821" fmla="*/ 854074 h 1042987"/>
              <a:gd name="connsiteX1822" fmla="*/ 2611437 w 3878263"/>
              <a:gd name="connsiteY1822" fmla="*/ 854074 h 1042987"/>
              <a:gd name="connsiteX1823" fmla="*/ 2613025 w 3878263"/>
              <a:gd name="connsiteY1823" fmla="*/ 854074 h 1042987"/>
              <a:gd name="connsiteX1824" fmla="*/ 2614612 w 3878263"/>
              <a:gd name="connsiteY1824" fmla="*/ 854074 h 1042987"/>
              <a:gd name="connsiteX1825" fmla="*/ 2616200 w 3878263"/>
              <a:gd name="connsiteY1825" fmla="*/ 854074 h 1042987"/>
              <a:gd name="connsiteX1826" fmla="*/ 2616200 w 3878263"/>
              <a:gd name="connsiteY1826" fmla="*/ 852487 h 1042987"/>
              <a:gd name="connsiteX1827" fmla="*/ 2617787 w 3878263"/>
              <a:gd name="connsiteY1827" fmla="*/ 852487 h 1042987"/>
              <a:gd name="connsiteX1828" fmla="*/ 2619375 w 3878263"/>
              <a:gd name="connsiteY1828" fmla="*/ 852487 h 1042987"/>
              <a:gd name="connsiteX1829" fmla="*/ 2620962 w 3878263"/>
              <a:gd name="connsiteY1829" fmla="*/ 852487 h 1042987"/>
              <a:gd name="connsiteX1830" fmla="*/ 2622550 w 3878263"/>
              <a:gd name="connsiteY1830" fmla="*/ 852487 h 1042987"/>
              <a:gd name="connsiteX1831" fmla="*/ 2624137 w 3878263"/>
              <a:gd name="connsiteY1831" fmla="*/ 852487 h 1042987"/>
              <a:gd name="connsiteX1832" fmla="*/ 2625725 w 3878263"/>
              <a:gd name="connsiteY1832" fmla="*/ 850899 h 1042987"/>
              <a:gd name="connsiteX1833" fmla="*/ 2627312 w 3878263"/>
              <a:gd name="connsiteY1833" fmla="*/ 850899 h 1042987"/>
              <a:gd name="connsiteX1834" fmla="*/ 2628900 w 3878263"/>
              <a:gd name="connsiteY1834" fmla="*/ 850899 h 1042987"/>
              <a:gd name="connsiteX1835" fmla="*/ 2630487 w 3878263"/>
              <a:gd name="connsiteY1835" fmla="*/ 850899 h 1042987"/>
              <a:gd name="connsiteX1836" fmla="*/ 2632075 w 3878263"/>
              <a:gd name="connsiteY1836" fmla="*/ 850899 h 1042987"/>
              <a:gd name="connsiteX1837" fmla="*/ 2633662 w 3878263"/>
              <a:gd name="connsiteY1837" fmla="*/ 849312 h 1042987"/>
              <a:gd name="connsiteX1838" fmla="*/ 2635250 w 3878263"/>
              <a:gd name="connsiteY1838" fmla="*/ 849312 h 1042987"/>
              <a:gd name="connsiteX1839" fmla="*/ 2636837 w 3878263"/>
              <a:gd name="connsiteY1839" fmla="*/ 849312 h 1042987"/>
              <a:gd name="connsiteX1840" fmla="*/ 2638425 w 3878263"/>
              <a:gd name="connsiteY1840" fmla="*/ 849312 h 1042987"/>
              <a:gd name="connsiteX1841" fmla="*/ 2640012 w 3878263"/>
              <a:gd name="connsiteY1841" fmla="*/ 847724 h 1042987"/>
              <a:gd name="connsiteX1842" fmla="*/ 2641600 w 3878263"/>
              <a:gd name="connsiteY1842" fmla="*/ 847724 h 1042987"/>
              <a:gd name="connsiteX1843" fmla="*/ 2643187 w 3878263"/>
              <a:gd name="connsiteY1843" fmla="*/ 847724 h 1042987"/>
              <a:gd name="connsiteX1844" fmla="*/ 2644775 w 3878263"/>
              <a:gd name="connsiteY1844" fmla="*/ 847724 h 1042987"/>
              <a:gd name="connsiteX1845" fmla="*/ 2646362 w 3878263"/>
              <a:gd name="connsiteY1845" fmla="*/ 847724 h 1042987"/>
              <a:gd name="connsiteX1846" fmla="*/ 2647950 w 3878263"/>
              <a:gd name="connsiteY1846" fmla="*/ 846137 h 1042987"/>
              <a:gd name="connsiteX1847" fmla="*/ 2649537 w 3878263"/>
              <a:gd name="connsiteY1847" fmla="*/ 846137 h 1042987"/>
              <a:gd name="connsiteX1848" fmla="*/ 2651125 w 3878263"/>
              <a:gd name="connsiteY1848" fmla="*/ 846137 h 1042987"/>
              <a:gd name="connsiteX1849" fmla="*/ 2652712 w 3878263"/>
              <a:gd name="connsiteY1849" fmla="*/ 846137 h 1042987"/>
              <a:gd name="connsiteX1850" fmla="*/ 2654300 w 3878263"/>
              <a:gd name="connsiteY1850" fmla="*/ 846137 h 1042987"/>
              <a:gd name="connsiteX1851" fmla="*/ 2655887 w 3878263"/>
              <a:gd name="connsiteY1851" fmla="*/ 846137 h 1042987"/>
              <a:gd name="connsiteX1852" fmla="*/ 2657475 w 3878263"/>
              <a:gd name="connsiteY1852" fmla="*/ 844549 h 1042987"/>
              <a:gd name="connsiteX1853" fmla="*/ 2659062 w 3878263"/>
              <a:gd name="connsiteY1853" fmla="*/ 844549 h 1042987"/>
              <a:gd name="connsiteX1854" fmla="*/ 2660650 w 3878263"/>
              <a:gd name="connsiteY1854" fmla="*/ 844549 h 1042987"/>
              <a:gd name="connsiteX1855" fmla="*/ 2662237 w 3878263"/>
              <a:gd name="connsiteY1855" fmla="*/ 844549 h 1042987"/>
              <a:gd name="connsiteX1856" fmla="*/ 2663825 w 3878263"/>
              <a:gd name="connsiteY1856" fmla="*/ 844549 h 1042987"/>
              <a:gd name="connsiteX1857" fmla="*/ 2665412 w 3878263"/>
              <a:gd name="connsiteY1857" fmla="*/ 844549 h 1042987"/>
              <a:gd name="connsiteX1858" fmla="*/ 2667000 w 3878263"/>
              <a:gd name="connsiteY1858" fmla="*/ 844549 h 1042987"/>
              <a:gd name="connsiteX1859" fmla="*/ 2668587 w 3878263"/>
              <a:gd name="connsiteY1859" fmla="*/ 844549 h 1042987"/>
              <a:gd name="connsiteX1860" fmla="*/ 2670175 w 3878263"/>
              <a:gd name="connsiteY1860" fmla="*/ 844549 h 1042987"/>
              <a:gd name="connsiteX1861" fmla="*/ 2671762 w 3878263"/>
              <a:gd name="connsiteY1861" fmla="*/ 842962 h 1042987"/>
              <a:gd name="connsiteX1862" fmla="*/ 2673350 w 3878263"/>
              <a:gd name="connsiteY1862" fmla="*/ 842962 h 1042987"/>
              <a:gd name="connsiteX1863" fmla="*/ 2674937 w 3878263"/>
              <a:gd name="connsiteY1863" fmla="*/ 842962 h 1042987"/>
              <a:gd name="connsiteX1864" fmla="*/ 2676525 w 3878263"/>
              <a:gd name="connsiteY1864" fmla="*/ 842962 h 1042987"/>
              <a:gd name="connsiteX1865" fmla="*/ 2678112 w 3878263"/>
              <a:gd name="connsiteY1865" fmla="*/ 842962 h 1042987"/>
              <a:gd name="connsiteX1866" fmla="*/ 2679700 w 3878263"/>
              <a:gd name="connsiteY1866" fmla="*/ 842962 h 1042987"/>
              <a:gd name="connsiteX1867" fmla="*/ 2681287 w 3878263"/>
              <a:gd name="connsiteY1867" fmla="*/ 842962 h 1042987"/>
              <a:gd name="connsiteX1868" fmla="*/ 2682875 w 3878263"/>
              <a:gd name="connsiteY1868" fmla="*/ 842962 h 1042987"/>
              <a:gd name="connsiteX1869" fmla="*/ 2684462 w 3878263"/>
              <a:gd name="connsiteY1869" fmla="*/ 842962 h 1042987"/>
              <a:gd name="connsiteX1870" fmla="*/ 2686050 w 3878263"/>
              <a:gd name="connsiteY1870" fmla="*/ 842962 h 1042987"/>
              <a:gd name="connsiteX1871" fmla="*/ 2687637 w 3878263"/>
              <a:gd name="connsiteY1871" fmla="*/ 842962 h 1042987"/>
              <a:gd name="connsiteX1872" fmla="*/ 2689225 w 3878263"/>
              <a:gd name="connsiteY1872" fmla="*/ 842962 h 1042987"/>
              <a:gd name="connsiteX1873" fmla="*/ 2690812 w 3878263"/>
              <a:gd name="connsiteY1873" fmla="*/ 842962 h 1042987"/>
              <a:gd name="connsiteX1874" fmla="*/ 2692400 w 3878263"/>
              <a:gd name="connsiteY1874" fmla="*/ 842962 h 1042987"/>
              <a:gd name="connsiteX1875" fmla="*/ 2693987 w 3878263"/>
              <a:gd name="connsiteY1875" fmla="*/ 842962 h 1042987"/>
              <a:gd name="connsiteX1876" fmla="*/ 2695575 w 3878263"/>
              <a:gd name="connsiteY1876" fmla="*/ 842962 h 1042987"/>
              <a:gd name="connsiteX1877" fmla="*/ 2697162 w 3878263"/>
              <a:gd name="connsiteY1877" fmla="*/ 844549 h 1042987"/>
              <a:gd name="connsiteX1878" fmla="*/ 2698750 w 3878263"/>
              <a:gd name="connsiteY1878" fmla="*/ 844549 h 1042987"/>
              <a:gd name="connsiteX1879" fmla="*/ 2700337 w 3878263"/>
              <a:gd name="connsiteY1879" fmla="*/ 844549 h 1042987"/>
              <a:gd name="connsiteX1880" fmla="*/ 2701925 w 3878263"/>
              <a:gd name="connsiteY1880" fmla="*/ 844549 h 1042987"/>
              <a:gd name="connsiteX1881" fmla="*/ 2703512 w 3878263"/>
              <a:gd name="connsiteY1881" fmla="*/ 844549 h 1042987"/>
              <a:gd name="connsiteX1882" fmla="*/ 2705100 w 3878263"/>
              <a:gd name="connsiteY1882" fmla="*/ 844549 h 1042987"/>
              <a:gd name="connsiteX1883" fmla="*/ 2706687 w 3878263"/>
              <a:gd name="connsiteY1883" fmla="*/ 844549 h 1042987"/>
              <a:gd name="connsiteX1884" fmla="*/ 2708275 w 3878263"/>
              <a:gd name="connsiteY1884" fmla="*/ 844549 h 1042987"/>
              <a:gd name="connsiteX1885" fmla="*/ 2709862 w 3878263"/>
              <a:gd name="connsiteY1885" fmla="*/ 844549 h 1042987"/>
              <a:gd name="connsiteX1886" fmla="*/ 2711450 w 3878263"/>
              <a:gd name="connsiteY1886" fmla="*/ 844549 h 1042987"/>
              <a:gd name="connsiteX1887" fmla="*/ 2714625 w 3878263"/>
              <a:gd name="connsiteY1887" fmla="*/ 844549 h 1042987"/>
              <a:gd name="connsiteX1888" fmla="*/ 2716212 w 3878263"/>
              <a:gd name="connsiteY1888" fmla="*/ 844549 h 1042987"/>
              <a:gd name="connsiteX1889" fmla="*/ 2717800 w 3878263"/>
              <a:gd name="connsiteY1889" fmla="*/ 844549 h 1042987"/>
              <a:gd name="connsiteX1890" fmla="*/ 2719387 w 3878263"/>
              <a:gd name="connsiteY1890" fmla="*/ 844549 h 1042987"/>
              <a:gd name="connsiteX1891" fmla="*/ 2720975 w 3878263"/>
              <a:gd name="connsiteY1891" fmla="*/ 844549 h 1042987"/>
              <a:gd name="connsiteX1892" fmla="*/ 2722562 w 3878263"/>
              <a:gd name="connsiteY1892" fmla="*/ 844549 h 1042987"/>
              <a:gd name="connsiteX1893" fmla="*/ 2724150 w 3878263"/>
              <a:gd name="connsiteY1893" fmla="*/ 844549 h 1042987"/>
              <a:gd name="connsiteX1894" fmla="*/ 2725737 w 3878263"/>
              <a:gd name="connsiteY1894" fmla="*/ 842962 h 1042987"/>
              <a:gd name="connsiteX1895" fmla="*/ 2727325 w 3878263"/>
              <a:gd name="connsiteY1895" fmla="*/ 842962 h 1042987"/>
              <a:gd name="connsiteX1896" fmla="*/ 2728912 w 3878263"/>
              <a:gd name="connsiteY1896" fmla="*/ 842962 h 1042987"/>
              <a:gd name="connsiteX1897" fmla="*/ 2730500 w 3878263"/>
              <a:gd name="connsiteY1897" fmla="*/ 842962 h 1042987"/>
              <a:gd name="connsiteX1898" fmla="*/ 2732087 w 3878263"/>
              <a:gd name="connsiteY1898" fmla="*/ 842962 h 1042987"/>
              <a:gd name="connsiteX1899" fmla="*/ 2733675 w 3878263"/>
              <a:gd name="connsiteY1899" fmla="*/ 842962 h 1042987"/>
              <a:gd name="connsiteX1900" fmla="*/ 2735262 w 3878263"/>
              <a:gd name="connsiteY1900" fmla="*/ 842962 h 1042987"/>
              <a:gd name="connsiteX1901" fmla="*/ 2736850 w 3878263"/>
              <a:gd name="connsiteY1901" fmla="*/ 841374 h 1042987"/>
              <a:gd name="connsiteX1902" fmla="*/ 2738437 w 3878263"/>
              <a:gd name="connsiteY1902" fmla="*/ 841374 h 1042987"/>
              <a:gd name="connsiteX1903" fmla="*/ 2740025 w 3878263"/>
              <a:gd name="connsiteY1903" fmla="*/ 841374 h 1042987"/>
              <a:gd name="connsiteX1904" fmla="*/ 2741612 w 3878263"/>
              <a:gd name="connsiteY1904" fmla="*/ 841374 h 1042987"/>
              <a:gd name="connsiteX1905" fmla="*/ 2743200 w 3878263"/>
              <a:gd name="connsiteY1905" fmla="*/ 841374 h 1042987"/>
              <a:gd name="connsiteX1906" fmla="*/ 2744787 w 3878263"/>
              <a:gd name="connsiteY1906" fmla="*/ 839787 h 1042987"/>
              <a:gd name="connsiteX1907" fmla="*/ 2746375 w 3878263"/>
              <a:gd name="connsiteY1907" fmla="*/ 839787 h 1042987"/>
              <a:gd name="connsiteX1908" fmla="*/ 2747962 w 3878263"/>
              <a:gd name="connsiteY1908" fmla="*/ 839787 h 1042987"/>
              <a:gd name="connsiteX1909" fmla="*/ 2749550 w 3878263"/>
              <a:gd name="connsiteY1909" fmla="*/ 839787 h 1042987"/>
              <a:gd name="connsiteX1910" fmla="*/ 2751137 w 3878263"/>
              <a:gd name="connsiteY1910" fmla="*/ 839787 h 1042987"/>
              <a:gd name="connsiteX1911" fmla="*/ 2752725 w 3878263"/>
              <a:gd name="connsiteY1911" fmla="*/ 838199 h 1042987"/>
              <a:gd name="connsiteX1912" fmla="*/ 2754312 w 3878263"/>
              <a:gd name="connsiteY1912" fmla="*/ 838199 h 1042987"/>
              <a:gd name="connsiteX1913" fmla="*/ 2755900 w 3878263"/>
              <a:gd name="connsiteY1913" fmla="*/ 838199 h 1042987"/>
              <a:gd name="connsiteX1914" fmla="*/ 2757487 w 3878263"/>
              <a:gd name="connsiteY1914" fmla="*/ 838199 h 1042987"/>
              <a:gd name="connsiteX1915" fmla="*/ 2759075 w 3878263"/>
              <a:gd name="connsiteY1915" fmla="*/ 836612 h 1042987"/>
              <a:gd name="connsiteX1916" fmla="*/ 2760662 w 3878263"/>
              <a:gd name="connsiteY1916" fmla="*/ 836612 h 1042987"/>
              <a:gd name="connsiteX1917" fmla="*/ 2762250 w 3878263"/>
              <a:gd name="connsiteY1917" fmla="*/ 836612 h 1042987"/>
              <a:gd name="connsiteX1918" fmla="*/ 2763837 w 3878263"/>
              <a:gd name="connsiteY1918" fmla="*/ 836612 h 1042987"/>
              <a:gd name="connsiteX1919" fmla="*/ 2765425 w 3878263"/>
              <a:gd name="connsiteY1919" fmla="*/ 835024 h 1042987"/>
              <a:gd name="connsiteX1920" fmla="*/ 2767012 w 3878263"/>
              <a:gd name="connsiteY1920" fmla="*/ 835024 h 1042987"/>
              <a:gd name="connsiteX1921" fmla="*/ 2768600 w 3878263"/>
              <a:gd name="connsiteY1921" fmla="*/ 835024 h 1042987"/>
              <a:gd name="connsiteX1922" fmla="*/ 2770187 w 3878263"/>
              <a:gd name="connsiteY1922" fmla="*/ 835024 h 1042987"/>
              <a:gd name="connsiteX1923" fmla="*/ 2771775 w 3878263"/>
              <a:gd name="connsiteY1923" fmla="*/ 835024 h 1042987"/>
              <a:gd name="connsiteX1924" fmla="*/ 2773362 w 3878263"/>
              <a:gd name="connsiteY1924" fmla="*/ 835024 h 1042987"/>
              <a:gd name="connsiteX1925" fmla="*/ 2774950 w 3878263"/>
              <a:gd name="connsiteY1925" fmla="*/ 833437 h 1042987"/>
              <a:gd name="connsiteX1926" fmla="*/ 2776537 w 3878263"/>
              <a:gd name="connsiteY1926" fmla="*/ 833437 h 1042987"/>
              <a:gd name="connsiteX1927" fmla="*/ 2778125 w 3878263"/>
              <a:gd name="connsiteY1927" fmla="*/ 833437 h 1042987"/>
              <a:gd name="connsiteX1928" fmla="*/ 2779712 w 3878263"/>
              <a:gd name="connsiteY1928" fmla="*/ 833437 h 1042987"/>
              <a:gd name="connsiteX1929" fmla="*/ 2781300 w 3878263"/>
              <a:gd name="connsiteY1929" fmla="*/ 833437 h 1042987"/>
              <a:gd name="connsiteX1930" fmla="*/ 2782887 w 3878263"/>
              <a:gd name="connsiteY1930" fmla="*/ 833437 h 1042987"/>
              <a:gd name="connsiteX1931" fmla="*/ 2784475 w 3878263"/>
              <a:gd name="connsiteY1931" fmla="*/ 833437 h 1042987"/>
              <a:gd name="connsiteX1932" fmla="*/ 2786062 w 3878263"/>
              <a:gd name="connsiteY1932" fmla="*/ 833437 h 1042987"/>
              <a:gd name="connsiteX1933" fmla="*/ 2787650 w 3878263"/>
              <a:gd name="connsiteY1933" fmla="*/ 833437 h 1042987"/>
              <a:gd name="connsiteX1934" fmla="*/ 2789237 w 3878263"/>
              <a:gd name="connsiteY1934" fmla="*/ 833437 h 1042987"/>
              <a:gd name="connsiteX1935" fmla="*/ 2790825 w 3878263"/>
              <a:gd name="connsiteY1935" fmla="*/ 833437 h 1042987"/>
              <a:gd name="connsiteX1936" fmla="*/ 2792412 w 3878263"/>
              <a:gd name="connsiteY1936" fmla="*/ 833437 h 1042987"/>
              <a:gd name="connsiteX1937" fmla="*/ 2794000 w 3878263"/>
              <a:gd name="connsiteY1937" fmla="*/ 833437 h 1042987"/>
              <a:gd name="connsiteX1938" fmla="*/ 2795587 w 3878263"/>
              <a:gd name="connsiteY1938" fmla="*/ 833437 h 1042987"/>
              <a:gd name="connsiteX1939" fmla="*/ 2797175 w 3878263"/>
              <a:gd name="connsiteY1939" fmla="*/ 833437 h 1042987"/>
              <a:gd name="connsiteX1940" fmla="*/ 2798762 w 3878263"/>
              <a:gd name="connsiteY1940" fmla="*/ 833437 h 1042987"/>
              <a:gd name="connsiteX1941" fmla="*/ 2800350 w 3878263"/>
              <a:gd name="connsiteY1941" fmla="*/ 835024 h 1042987"/>
              <a:gd name="connsiteX1942" fmla="*/ 2801937 w 3878263"/>
              <a:gd name="connsiteY1942" fmla="*/ 835024 h 1042987"/>
              <a:gd name="connsiteX1943" fmla="*/ 2803525 w 3878263"/>
              <a:gd name="connsiteY1943" fmla="*/ 835024 h 1042987"/>
              <a:gd name="connsiteX1944" fmla="*/ 2805112 w 3878263"/>
              <a:gd name="connsiteY1944" fmla="*/ 835024 h 1042987"/>
              <a:gd name="connsiteX1945" fmla="*/ 2806700 w 3878263"/>
              <a:gd name="connsiteY1945" fmla="*/ 835024 h 1042987"/>
              <a:gd name="connsiteX1946" fmla="*/ 2806700 w 3878263"/>
              <a:gd name="connsiteY1946" fmla="*/ 836612 h 1042987"/>
              <a:gd name="connsiteX1947" fmla="*/ 2808287 w 3878263"/>
              <a:gd name="connsiteY1947" fmla="*/ 836612 h 1042987"/>
              <a:gd name="connsiteX1948" fmla="*/ 2809875 w 3878263"/>
              <a:gd name="connsiteY1948" fmla="*/ 836612 h 1042987"/>
              <a:gd name="connsiteX1949" fmla="*/ 2811462 w 3878263"/>
              <a:gd name="connsiteY1949" fmla="*/ 836612 h 1042987"/>
              <a:gd name="connsiteX1950" fmla="*/ 2813050 w 3878263"/>
              <a:gd name="connsiteY1950" fmla="*/ 838199 h 1042987"/>
              <a:gd name="connsiteX1951" fmla="*/ 2814637 w 3878263"/>
              <a:gd name="connsiteY1951" fmla="*/ 838199 h 1042987"/>
              <a:gd name="connsiteX1952" fmla="*/ 2816225 w 3878263"/>
              <a:gd name="connsiteY1952" fmla="*/ 838199 h 1042987"/>
              <a:gd name="connsiteX1953" fmla="*/ 2817812 w 3878263"/>
              <a:gd name="connsiteY1953" fmla="*/ 839787 h 1042987"/>
              <a:gd name="connsiteX1954" fmla="*/ 2819400 w 3878263"/>
              <a:gd name="connsiteY1954" fmla="*/ 839787 h 1042987"/>
              <a:gd name="connsiteX1955" fmla="*/ 2820987 w 3878263"/>
              <a:gd name="connsiteY1955" fmla="*/ 839787 h 1042987"/>
              <a:gd name="connsiteX1956" fmla="*/ 2820987 w 3878263"/>
              <a:gd name="connsiteY1956" fmla="*/ 841374 h 1042987"/>
              <a:gd name="connsiteX1957" fmla="*/ 2822575 w 3878263"/>
              <a:gd name="connsiteY1957" fmla="*/ 841374 h 1042987"/>
              <a:gd name="connsiteX1958" fmla="*/ 2824162 w 3878263"/>
              <a:gd name="connsiteY1958" fmla="*/ 841374 h 1042987"/>
              <a:gd name="connsiteX1959" fmla="*/ 2825750 w 3878263"/>
              <a:gd name="connsiteY1959" fmla="*/ 842962 h 1042987"/>
              <a:gd name="connsiteX1960" fmla="*/ 2827337 w 3878263"/>
              <a:gd name="connsiteY1960" fmla="*/ 842962 h 1042987"/>
              <a:gd name="connsiteX1961" fmla="*/ 2828925 w 3878263"/>
              <a:gd name="connsiteY1961" fmla="*/ 844549 h 1042987"/>
              <a:gd name="connsiteX1962" fmla="*/ 2830512 w 3878263"/>
              <a:gd name="connsiteY1962" fmla="*/ 844549 h 1042987"/>
              <a:gd name="connsiteX1963" fmla="*/ 2832100 w 3878263"/>
              <a:gd name="connsiteY1963" fmla="*/ 844549 h 1042987"/>
              <a:gd name="connsiteX1964" fmla="*/ 2833687 w 3878263"/>
              <a:gd name="connsiteY1964" fmla="*/ 846137 h 1042987"/>
              <a:gd name="connsiteX1965" fmla="*/ 2835275 w 3878263"/>
              <a:gd name="connsiteY1965" fmla="*/ 846137 h 1042987"/>
              <a:gd name="connsiteX1966" fmla="*/ 2835275 w 3878263"/>
              <a:gd name="connsiteY1966" fmla="*/ 847724 h 1042987"/>
              <a:gd name="connsiteX1967" fmla="*/ 2836862 w 3878263"/>
              <a:gd name="connsiteY1967" fmla="*/ 847724 h 1042987"/>
              <a:gd name="connsiteX1968" fmla="*/ 2838450 w 3878263"/>
              <a:gd name="connsiteY1968" fmla="*/ 847724 h 1042987"/>
              <a:gd name="connsiteX1969" fmla="*/ 2840037 w 3878263"/>
              <a:gd name="connsiteY1969" fmla="*/ 849312 h 1042987"/>
              <a:gd name="connsiteX1970" fmla="*/ 2841625 w 3878263"/>
              <a:gd name="connsiteY1970" fmla="*/ 849312 h 1042987"/>
              <a:gd name="connsiteX1971" fmla="*/ 2843212 w 3878263"/>
              <a:gd name="connsiteY1971" fmla="*/ 850899 h 1042987"/>
              <a:gd name="connsiteX1972" fmla="*/ 2844800 w 3878263"/>
              <a:gd name="connsiteY1972" fmla="*/ 850899 h 1042987"/>
              <a:gd name="connsiteX1973" fmla="*/ 2846387 w 3878263"/>
              <a:gd name="connsiteY1973" fmla="*/ 850899 h 1042987"/>
              <a:gd name="connsiteX1974" fmla="*/ 2847975 w 3878263"/>
              <a:gd name="connsiteY1974" fmla="*/ 852487 h 1042987"/>
              <a:gd name="connsiteX1975" fmla="*/ 2849562 w 3878263"/>
              <a:gd name="connsiteY1975" fmla="*/ 852487 h 1042987"/>
              <a:gd name="connsiteX1976" fmla="*/ 2851150 w 3878263"/>
              <a:gd name="connsiteY1976" fmla="*/ 854074 h 1042987"/>
              <a:gd name="connsiteX1977" fmla="*/ 2852737 w 3878263"/>
              <a:gd name="connsiteY1977" fmla="*/ 854074 h 1042987"/>
              <a:gd name="connsiteX1978" fmla="*/ 2854325 w 3878263"/>
              <a:gd name="connsiteY1978" fmla="*/ 854074 h 1042987"/>
              <a:gd name="connsiteX1979" fmla="*/ 2855912 w 3878263"/>
              <a:gd name="connsiteY1979" fmla="*/ 855662 h 1042987"/>
              <a:gd name="connsiteX1980" fmla="*/ 2857500 w 3878263"/>
              <a:gd name="connsiteY1980" fmla="*/ 855662 h 1042987"/>
              <a:gd name="connsiteX1981" fmla="*/ 2859087 w 3878263"/>
              <a:gd name="connsiteY1981" fmla="*/ 855662 h 1042987"/>
              <a:gd name="connsiteX1982" fmla="*/ 2860675 w 3878263"/>
              <a:gd name="connsiteY1982" fmla="*/ 857249 h 1042987"/>
              <a:gd name="connsiteX1983" fmla="*/ 2862262 w 3878263"/>
              <a:gd name="connsiteY1983" fmla="*/ 857249 h 1042987"/>
              <a:gd name="connsiteX1984" fmla="*/ 2863850 w 3878263"/>
              <a:gd name="connsiteY1984" fmla="*/ 857249 h 1042987"/>
              <a:gd name="connsiteX1985" fmla="*/ 2865437 w 3878263"/>
              <a:gd name="connsiteY1985" fmla="*/ 857249 h 1042987"/>
              <a:gd name="connsiteX1986" fmla="*/ 2867025 w 3878263"/>
              <a:gd name="connsiteY1986" fmla="*/ 857249 h 1042987"/>
              <a:gd name="connsiteX1987" fmla="*/ 2868612 w 3878263"/>
              <a:gd name="connsiteY1987" fmla="*/ 858837 h 1042987"/>
              <a:gd name="connsiteX1988" fmla="*/ 2870200 w 3878263"/>
              <a:gd name="connsiteY1988" fmla="*/ 858837 h 1042987"/>
              <a:gd name="connsiteX1989" fmla="*/ 2871787 w 3878263"/>
              <a:gd name="connsiteY1989" fmla="*/ 858837 h 1042987"/>
              <a:gd name="connsiteX1990" fmla="*/ 2873375 w 3878263"/>
              <a:gd name="connsiteY1990" fmla="*/ 858837 h 1042987"/>
              <a:gd name="connsiteX1991" fmla="*/ 2874962 w 3878263"/>
              <a:gd name="connsiteY1991" fmla="*/ 858837 h 1042987"/>
              <a:gd name="connsiteX1992" fmla="*/ 2876550 w 3878263"/>
              <a:gd name="connsiteY1992" fmla="*/ 858837 h 1042987"/>
              <a:gd name="connsiteX1993" fmla="*/ 2878137 w 3878263"/>
              <a:gd name="connsiteY1993" fmla="*/ 858837 h 1042987"/>
              <a:gd name="connsiteX1994" fmla="*/ 2879725 w 3878263"/>
              <a:gd name="connsiteY1994" fmla="*/ 858837 h 1042987"/>
              <a:gd name="connsiteX1995" fmla="*/ 2881312 w 3878263"/>
              <a:gd name="connsiteY1995" fmla="*/ 858837 h 1042987"/>
              <a:gd name="connsiteX1996" fmla="*/ 2882900 w 3878263"/>
              <a:gd name="connsiteY1996" fmla="*/ 858837 h 1042987"/>
              <a:gd name="connsiteX1997" fmla="*/ 2884487 w 3878263"/>
              <a:gd name="connsiteY1997" fmla="*/ 858837 h 1042987"/>
              <a:gd name="connsiteX1998" fmla="*/ 2886075 w 3878263"/>
              <a:gd name="connsiteY1998" fmla="*/ 858837 h 1042987"/>
              <a:gd name="connsiteX1999" fmla="*/ 2887662 w 3878263"/>
              <a:gd name="connsiteY1999" fmla="*/ 858837 h 1042987"/>
              <a:gd name="connsiteX2000" fmla="*/ 2889250 w 3878263"/>
              <a:gd name="connsiteY2000" fmla="*/ 857249 h 1042987"/>
              <a:gd name="connsiteX2001" fmla="*/ 2890837 w 3878263"/>
              <a:gd name="connsiteY2001" fmla="*/ 857249 h 1042987"/>
              <a:gd name="connsiteX2002" fmla="*/ 2892425 w 3878263"/>
              <a:gd name="connsiteY2002" fmla="*/ 857249 h 1042987"/>
              <a:gd name="connsiteX2003" fmla="*/ 2894012 w 3878263"/>
              <a:gd name="connsiteY2003" fmla="*/ 857249 h 1042987"/>
              <a:gd name="connsiteX2004" fmla="*/ 2895600 w 3878263"/>
              <a:gd name="connsiteY2004" fmla="*/ 855662 h 1042987"/>
              <a:gd name="connsiteX2005" fmla="*/ 2897187 w 3878263"/>
              <a:gd name="connsiteY2005" fmla="*/ 855662 h 1042987"/>
              <a:gd name="connsiteX2006" fmla="*/ 2898775 w 3878263"/>
              <a:gd name="connsiteY2006" fmla="*/ 855662 h 1042987"/>
              <a:gd name="connsiteX2007" fmla="*/ 2898775 w 3878263"/>
              <a:gd name="connsiteY2007" fmla="*/ 854074 h 1042987"/>
              <a:gd name="connsiteX2008" fmla="*/ 2900362 w 3878263"/>
              <a:gd name="connsiteY2008" fmla="*/ 854074 h 1042987"/>
              <a:gd name="connsiteX2009" fmla="*/ 2901950 w 3878263"/>
              <a:gd name="connsiteY2009" fmla="*/ 854074 h 1042987"/>
              <a:gd name="connsiteX2010" fmla="*/ 2903537 w 3878263"/>
              <a:gd name="connsiteY2010" fmla="*/ 852487 h 1042987"/>
              <a:gd name="connsiteX2011" fmla="*/ 2905125 w 3878263"/>
              <a:gd name="connsiteY2011" fmla="*/ 852487 h 1042987"/>
              <a:gd name="connsiteX2012" fmla="*/ 2906712 w 3878263"/>
              <a:gd name="connsiteY2012" fmla="*/ 850899 h 1042987"/>
              <a:gd name="connsiteX2013" fmla="*/ 2908300 w 3878263"/>
              <a:gd name="connsiteY2013" fmla="*/ 850899 h 1042987"/>
              <a:gd name="connsiteX2014" fmla="*/ 2909887 w 3878263"/>
              <a:gd name="connsiteY2014" fmla="*/ 849312 h 1042987"/>
              <a:gd name="connsiteX2015" fmla="*/ 2911475 w 3878263"/>
              <a:gd name="connsiteY2015" fmla="*/ 849312 h 1042987"/>
              <a:gd name="connsiteX2016" fmla="*/ 2913062 w 3878263"/>
              <a:gd name="connsiteY2016" fmla="*/ 849312 h 1042987"/>
              <a:gd name="connsiteX2017" fmla="*/ 2913062 w 3878263"/>
              <a:gd name="connsiteY2017" fmla="*/ 847724 h 1042987"/>
              <a:gd name="connsiteX2018" fmla="*/ 2914650 w 3878263"/>
              <a:gd name="connsiteY2018" fmla="*/ 847724 h 1042987"/>
              <a:gd name="connsiteX2019" fmla="*/ 2916237 w 3878263"/>
              <a:gd name="connsiteY2019" fmla="*/ 846137 h 1042987"/>
              <a:gd name="connsiteX2020" fmla="*/ 2917825 w 3878263"/>
              <a:gd name="connsiteY2020" fmla="*/ 844549 h 1042987"/>
              <a:gd name="connsiteX2021" fmla="*/ 2919412 w 3878263"/>
              <a:gd name="connsiteY2021" fmla="*/ 844549 h 1042987"/>
              <a:gd name="connsiteX2022" fmla="*/ 2919412 w 3878263"/>
              <a:gd name="connsiteY2022" fmla="*/ 842962 h 1042987"/>
              <a:gd name="connsiteX2023" fmla="*/ 2921000 w 3878263"/>
              <a:gd name="connsiteY2023" fmla="*/ 842962 h 1042987"/>
              <a:gd name="connsiteX2024" fmla="*/ 2922587 w 3878263"/>
              <a:gd name="connsiteY2024" fmla="*/ 841374 h 1042987"/>
              <a:gd name="connsiteX2025" fmla="*/ 2924175 w 3878263"/>
              <a:gd name="connsiteY2025" fmla="*/ 841374 h 1042987"/>
              <a:gd name="connsiteX2026" fmla="*/ 2925762 w 3878263"/>
              <a:gd name="connsiteY2026" fmla="*/ 839787 h 1042987"/>
              <a:gd name="connsiteX2027" fmla="*/ 2927350 w 3878263"/>
              <a:gd name="connsiteY2027" fmla="*/ 838199 h 1042987"/>
              <a:gd name="connsiteX2028" fmla="*/ 2928937 w 3878263"/>
              <a:gd name="connsiteY2028" fmla="*/ 836612 h 1042987"/>
              <a:gd name="connsiteX2029" fmla="*/ 2930525 w 3878263"/>
              <a:gd name="connsiteY2029" fmla="*/ 836612 h 1042987"/>
              <a:gd name="connsiteX2030" fmla="*/ 2932112 w 3878263"/>
              <a:gd name="connsiteY2030" fmla="*/ 835024 h 1042987"/>
              <a:gd name="connsiteX2031" fmla="*/ 2933700 w 3878263"/>
              <a:gd name="connsiteY2031" fmla="*/ 833437 h 1042987"/>
              <a:gd name="connsiteX2032" fmla="*/ 2935287 w 3878263"/>
              <a:gd name="connsiteY2032" fmla="*/ 831849 h 1042987"/>
              <a:gd name="connsiteX2033" fmla="*/ 2936875 w 3878263"/>
              <a:gd name="connsiteY2033" fmla="*/ 830262 h 1042987"/>
              <a:gd name="connsiteX2034" fmla="*/ 2938462 w 3878263"/>
              <a:gd name="connsiteY2034" fmla="*/ 830262 h 1042987"/>
              <a:gd name="connsiteX2035" fmla="*/ 2940050 w 3878263"/>
              <a:gd name="connsiteY2035" fmla="*/ 828674 h 1042987"/>
              <a:gd name="connsiteX2036" fmla="*/ 2941637 w 3878263"/>
              <a:gd name="connsiteY2036" fmla="*/ 828674 h 1042987"/>
              <a:gd name="connsiteX2037" fmla="*/ 2941637 w 3878263"/>
              <a:gd name="connsiteY2037" fmla="*/ 827087 h 1042987"/>
              <a:gd name="connsiteX2038" fmla="*/ 2943225 w 3878263"/>
              <a:gd name="connsiteY2038" fmla="*/ 825499 h 1042987"/>
              <a:gd name="connsiteX2039" fmla="*/ 2944812 w 3878263"/>
              <a:gd name="connsiteY2039" fmla="*/ 825499 h 1042987"/>
              <a:gd name="connsiteX2040" fmla="*/ 2946400 w 3878263"/>
              <a:gd name="connsiteY2040" fmla="*/ 823912 h 1042987"/>
              <a:gd name="connsiteX2041" fmla="*/ 2947987 w 3878263"/>
              <a:gd name="connsiteY2041" fmla="*/ 822324 h 1042987"/>
              <a:gd name="connsiteX2042" fmla="*/ 2949575 w 3878263"/>
              <a:gd name="connsiteY2042" fmla="*/ 820737 h 1042987"/>
              <a:gd name="connsiteX2043" fmla="*/ 2951162 w 3878263"/>
              <a:gd name="connsiteY2043" fmla="*/ 819149 h 1042987"/>
              <a:gd name="connsiteX2044" fmla="*/ 2952750 w 3878263"/>
              <a:gd name="connsiteY2044" fmla="*/ 819149 h 1042987"/>
              <a:gd name="connsiteX2045" fmla="*/ 2954337 w 3878263"/>
              <a:gd name="connsiteY2045" fmla="*/ 817562 h 1042987"/>
              <a:gd name="connsiteX2046" fmla="*/ 2955925 w 3878263"/>
              <a:gd name="connsiteY2046" fmla="*/ 817562 h 1042987"/>
              <a:gd name="connsiteX2047" fmla="*/ 2955925 w 3878263"/>
              <a:gd name="connsiteY2047" fmla="*/ 815974 h 1042987"/>
              <a:gd name="connsiteX2048" fmla="*/ 2957512 w 3878263"/>
              <a:gd name="connsiteY2048" fmla="*/ 814387 h 1042987"/>
              <a:gd name="connsiteX2049" fmla="*/ 2959100 w 3878263"/>
              <a:gd name="connsiteY2049" fmla="*/ 814387 h 1042987"/>
              <a:gd name="connsiteX2050" fmla="*/ 2960687 w 3878263"/>
              <a:gd name="connsiteY2050" fmla="*/ 812799 h 1042987"/>
              <a:gd name="connsiteX2051" fmla="*/ 2962275 w 3878263"/>
              <a:gd name="connsiteY2051" fmla="*/ 812799 h 1042987"/>
              <a:gd name="connsiteX2052" fmla="*/ 2962275 w 3878263"/>
              <a:gd name="connsiteY2052" fmla="*/ 811212 h 1042987"/>
              <a:gd name="connsiteX2053" fmla="*/ 2963862 w 3878263"/>
              <a:gd name="connsiteY2053" fmla="*/ 809624 h 1042987"/>
              <a:gd name="connsiteX2054" fmla="*/ 2965450 w 3878263"/>
              <a:gd name="connsiteY2054" fmla="*/ 809624 h 1042987"/>
              <a:gd name="connsiteX2055" fmla="*/ 2967037 w 3878263"/>
              <a:gd name="connsiteY2055" fmla="*/ 808037 h 1042987"/>
              <a:gd name="connsiteX2056" fmla="*/ 2968625 w 3878263"/>
              <a:gd name="connsiteY2056" fmla="*/ 808037 h 1042987"/>
              <a:gd name="connsiteX2057" fmla="*/ 2968625 w 3878263"/>
              <a:gd name="connsiteY2057" fmla="*/ 806449 h 1042987"/>
              <a:gd name="connsiteX2058" fmla="*/ 2970212 w 3878263"/>
              <a:gd name="connsiteY2058" fmla="*/ 806449 h 1042987"/>
              <a:gd name="connsiteX2059" fmla="*/ 2971800 w 3878263"/>
              <a:gd name="connsiteY2059" fmla="*/ 804862 h 1042987"/>
              <a:gd name="connsiteX2060" fmla="*/ 2973387 w 3878263"/>
              <a:gd name="connsiteY2060" fmla="*/ 804862 h 1042987"/>
              <a:gd name="connsiteX2061" fmla="*/ 2974975 w 3878263"/>
              <a:gd name="connsiteY2061" fmla="*/ 803274 h 1042987"/>
              <a:gd name="connsiteX2062" fmla="*/ 2976562 w 3878263"/>
              <a:gd name="connsiteY2062" fmla="*/ 803274 h 1042987"/>
              <a:gd name="connsiteX2063" fmla="*/ 2976562 w 3878263"/>
              <a:gd name="connsiteY2063" fmla="*/ 801687 h 1042987"/>
              <a:gd name="connsiteX2064" fmla="*/ 2978150 w 3878263"/>
              <a:gd name="connsiteY2064" fmla="*/ 801687 h 1042987"/>
              <a:gd name="connsiteX2065" fmla="*/ 2979737 w 3878263"/>
              <a:gd name="connsiteY2065" fmla="*/ 800099 h 1042987"/>
              <a:gd name="connsiteX2066" fmla="*/ 2981325 w 3878263"/>
              <a:gd name="connsiteY2066" fmla="*/ 800099 h 1042987"/>
              <a:gd name="connsiteX2067" fmla="*/ 2982912 w 3878263"/>
              <a:gd name="connsiteY2067" fmla="*/ 800099 h 1042987"/>
              <a:gd name="connsiteX2068" fmla="*/ 2982912 w 3878263"/>
              <a:gd name="connsiteY2068" fmla="*/ 798512 h 1042987"/>
              <a:gd name="connsiteX2069" fmla="*/ 2984500 w 3878263"/>
              <a:gd name="connsiteY2069" fmla="*/ 798512 h 1042987"/>
              <a:gd name="connsiteX2070" fmla="*/ 2986087 w 3878263"/>
              <a:gd name="connsiteY2070" fmla="*/ 796924 h 1042987"/>
              <a:gd name="connsiteX2071" fmla="*/ 2987675 w 3878263"/>
              <a:gd name="connsiteY2071" fmla="*/ 796924 h 1042987"/>
              <a:gd name="connsiteX2072" fmla="*/ 2989262 w 3878263"/>
              <a:gd name="connsiteY2072" fmla="*/ 796924 h 1042987"/>
              <a:gd name="connsiteX2073" fmla="*/ 2990850 w 3878263"/>
              <a:gd name="connsiteY2073" fmla="*/ 796924 h 1042987"/>
              <a:gd name="connsiteX2074" fmla="*/ 2990850 w 3878263"/>
              <a:gd name="connsiteY2074" fmla="*/ 795337 h 1042987"/>
              <a:gd name="connsiteX2075" fmla="*/ 2992437 w 3878263"/>
              <a:gd name="connsiteY2075" fmla="*/ 795337 h 1042987"/>
              <a:gd name="connsiteX2076" fmla="*/ 2994025 w 3878263"/>
              <a:gd name="connsiteY2076" fmla="*/ 795337 h 1042987"/>
              <a:gd name="connsiteX2077" fmla="*/ 2995612 w 3878263"/>
              <a:gd name="connsiteY2077" fmla="*/ 793749 h 1042987"/>
              <a:gd name="connsiteX2078" fmla="*/ 2997200 w 3878263"/>
              <a:gd name="connsiteY2078" fmla="*/ 793749 h 1042987"/>
              <a:gd name="connsiteX2079" fmla="*/ 2998787 w 3878263"/>
              <a:gd name="connsiteY2079" fmla="*/ 793749 h 1042987"/>
              <a:gd name="connsiteX2080" fmla="*/ 3000375 w 3878263"/>
              <a:gd name="connsiteY2080" fmla="*/ 793749 h 1042987"/>
              <a:gd name="connsiteX2081" fmla="*/ 3001962 w 3878263"/>
              <a:gd name="connsiteY2081" fmla="*/ 792162 h 1042987"/>
              <a:gd name="connsiteX2082" fmla="*/ 3003550 w 3878263"/>
              <a:gd name="connsiteY2082" fmla="*/ 792162 h 1042987"/>
              <a:gd name="connsiteX2083" fmla="*/ 3005137 w 3878263"/>
              <a:gd name="connsiteY2083" fmla="*/ 792162 h 1042987"/>
              <a:gd name="connsiteX2084" fmla="*/ 3006725 w 3878263"/>
              <a:gd name="connsiteY2084" fmla="*/ 792162 h 1042987"/>
              <a:gd name="connsiteX2085" fmla="*/ 3008312 w 3878263"/>
              <a:gd name="connsiteY2085" fmla="*/ 792162 h 1042987"/>
              <a:gd name="connsiteX2086" fmla="*/ 3009900 w 3878263"/>
              <a:gd name="connsiteY2086" fmla="*/ 792162 h 1042987"/>
              <a:gd name="connsiteX2087" fmla="*/ 3011487 w 3878263"/>
              <a:gd name="connsiteY2087" fmla="*/ 792162 h 1042987"/>
              <a:gd name="connsiteX2088" fmla="*/ 3013075 w 3878263"/>
              <a:gd name="connsiteY2088" fmla="*/ 792162 h 1042987"/>
              <a:gd name="connsiteX2089" fmla="*/ 3014662 w 3878263"/>
              <a:gd name="connsiteY2089" fmla="*/ 792162 h 1042987"/>
              <a:gd name="connsiteX2090" fmla="*/ 3016250 w 3878263"/>
              <a:gd name="connsiteY2090" fmla="*/ 792162 h 1042987"/>
              <a:gd name="connsiteX2091" fmla="*/ 3017837 w 3878263"/>
              <a:gd name="connsiteY2091" fmla="*/ 792162 h 1042987"/>
              <a:gd name="connsiteX2092" fmla="*/ 3019425 w 3878263"/>
              <a:gd name="connsiteY2092" fmla="*/ 792162 h 1042987"/>
              <a:gd name="connsiteX2093" fmla="*/ 3021012 w 3878263"/>
              <a:gd name="connsiteY2093" fmla="*/ 792162 h 1042987"/>
              <a:gd name="connsiteX2094" fmla="*/ 3022600 w 3878263"/>
              <a:gd name="connsiteY2094" fmla="*/ 792162 h 1042987"/>
              <a:gd name="connsiteX2095" fmla="*/ 3024187 w 3878263"/>
              <a:gd name="connsiteY2095" fmla="*/ 792162 h 1042987"/>
              <a:gd name="connsiteX2096" fmla="*/ 3025775 w 3878263"/>
              <a:gd name="connsiteY2096" fmla="*/ 792162 h 1042987"/>
              <a:gd name="connsiteX2097" fmla="*/ 3027362 w 3878263"/>
              <a:gd name="connsiteY2097" fmla="*/ 792162 h 1042987"/>
              <a:gd name="connsiteX2098" fmla="*/ 3028950 w 3878263"/>
              <a:gd name="connsiteY2098" fmla="*/ 792162 h 1042987"/>
              <a:gd name="connsiteX2099" fmla="*/ 3030537 w 3878263"/>
              <a:gd name="connsiteY2099" fmla="*/ 793749 h 1042987"/>
              <a:gd name="connsiteX2100" fmla="*/ 3032125 w 3878263"/>
              <a:gd name="connsiteY2100" fmla="*/ 793749 h 1042987"/>
              <a:gd name="connsiteX2101" fmla="*/ 3033712 w 3878263"/>
              <a:gd name="connsiteY2101" fmla="*/ 793749 h 1042987"/>
              <a:gd name="connsiteX2102" fmla="*/ 3035300 w 3878263"/>
              <a:gd name="connsiteY2102" fmla="*/ 793749 h 1042987"/>
              <a:gd name="connsiteX2103" fmla="*/ 3036887 w 3878263"/>
              <a:gd name="connsiteY2103" fmla="*/ 795337 h 1042987"/>
              <a:gd name="connsiteX2104" fmla="*/ 3038475 w 3878263"/>
              <a:gd name="connsiteY2104" fmla="*/ 795337 h 1042987"/>
              <a:gd name="connsiteX2105" fmla="*/ 3040062 w 3878263"/>
              <a:gd name="connsiteY2105" fmla="*/ 795337 h 1042987"/>
              <a:gd name="connsiteX2106" fmla="*/ 3041650 w 3878263"/>
              <a:gd name="connsiteY2106" fmla="*/ 795337 h 1042987"/>
              <a:gd name="connsiteX2107" fmla="*/ 3043237 w 3878263"/>
              <a:gd name="connsiteY2107" fmla="*/ 796924 h 1042987"/>
              <a:gd name="connsiteX2108" fmla="*/ 3044825 w 3878263"/>
              <a:gd name="connsiteY2108" fmla="*/ 796924 h 1042987"/>
              <a:gd name="connsiteX2109" fmla="*/ 3046412 w 3878263"/>
              <a:gd name="connsiteY2109" fmla="*/ 796924 h 1042987"/>
              <a:gd name="connsiteX2110" fmla="*/ 3048000 w 3878263"/>
              <a:gd name="connsiteY2110" fmla="*/ 798512 h 1042987"/>
              <a:gd name="connsiteX2111" fmla="*/ 3049587 w 3878263"/>
              <a:gd name="connsiteY2111" fmla="*/ 798512 h 1042987"/>
              <a:gd name="connsiteX2112" fmla="*/ 3051175 w 3878263"/>
              <a:gd name="connsiteY2112" fmla="*/ 798512 h 1042987"/>
              <a:gd name="connsiteX2113" fmla="*/ 3052762 w 3878263"/>
              <a:gd name="connsiteY2113" fmla="*/ 798512 h 1042987"/>
              <a:gd name="connsiteX2114" fmla="*/ 3054350 w 3878263"/>
              <a:gd name="connsiteY2114" fmla="*/ 800099 h 1042987"/>
              <a:gd name="connsiteX2115" fmla="*/ 3055937 w 3878263"/>
              <a:gd name="connsiteY2115" fmla="*/ 800099 h 1042987"/>
              <a:gd name="connsiteX2116" fmla="*/ 3057525 w 3878263"/>
              <a:gd name="connsiteY2116" fmla="*/ 800099 h 1042987"/>
              <a:gd name="connsiteX2117" fmla="*/ 3059112 w 3878263"/>
              <a:gd name="connsiteY2117" fmla="*/ 801687 h 1042987"/>
              <a:gd name="connsiteX2118" fmla="*/ 3060700 w 3878263"/>
              <a:gd name="connsiteY2118" fmla="*/ 801687 h 1042987"/>
              <a:gd name="connsiteX2119" fmla="*/ 3062287 w 3878263"/>
              <a:gd name="connsiteY2119" fmla="*/ 801687 h 1042987"/>
              <a:gd name="connsiteX2120" fmla="*/ 3063875 w 3878263"/>
              <a:gd name="connsiteY2120" fmla="*/ 801687 h 1042987"/>
              <a:gd name="connsiteX2121" fmla="*/ 3065462 w 3878263"/>
              <a:gd name="connsiteY2121" fmla="*/ 803274 h 1042987"/>
              <a:gd name="connsiteX2122" fmla="*/ 3067050 w 3878263"/>
              <a:gd name="connsiteY2122" fmla="*/ 803274 h 1042987"/>
              <a:gd name="connsiteX2123" fmla="*/ 3068637 w 3878263"/>
              <a:gd name="connsiteY2123" fmla="*/ 803274 h 1042987"/>
              <a:gd name="connsiteX2124" fmla="*/ 3070225 w 3878263"/>
              <a:gd name="connsiteY2124" fmla="*/ 804862 h 1042987"/>
              <a:gd name="connsiteX2125" fmla="*/ 3071812 w 3878263"/>
              <a:gd name="connsiteY2125" fmla="*/ 804862 h 1042987"/>
              <a:gd name="connsiteX2126" fmla="*/ 3073400 w 3878263"/>
              <a:gd name="connsiteY2126" fmla="*/ 804862 h 1042987"/>
              <a:gd name="connsiteX2127" fmla="*/ 3074987 w 3878263"/>
              <a:gd name="connsiteY2127" fmla="*/ 804862 h 1042987"/>
              <a:gd name="connsiteX2128" fmla="*/ 3076575 w 3878263"/>
              <a:gd name="connsiteY2128" fmla="*/ 804862 h 1042987"/>
              <a:gd name="connsiteX2129" fmla="*/ 3078162 w 3878263"/>
              <a:gd name="connsiteY2129" fmla="*/ 806449 h 1042987"/>
              <a:gd name="connsiteX2130" fmla="*/ 3079750 w 3878263"/>
              <a:gd name="connsiteY2130" fmla="*/ 806449 h 1042987"/>
              <a:gd name="connsiteX2131" fmla="*/ 3081337 w 3878263"/>
              <a:gd name="connsiteY2131" fmla="*/ 806449 h 1042987"/>
              <a:gd name="connsiteX2132" fmla="*/ 3082925 w 3878263"/>
              <a:gd name="connsiteY2132" fmla="*/ 806449 h 1042987"/>
              <a:gd name="connsiteX2133" fmla="*/ 3084512 w 3878263"/>
              <a:gd name="connsiteY2133" fmla="*/ 806449 h 1042987"/>
              <a:gd name="connsiteX2134" fmla="*/ 3086100 w 3878263"/>
              <a:gd name="connsiteY2134" fmla="*/ 806449 h 1042987"/>
              <a:gd name="connsiteX2135" fmla="*/ 3087687 w 3878263"/>
              <a:gd name="connsiteY2135" fmla="*/ 806449 h 1042987"/>
              <a:gd name="connsiteX2136" fmla="*/ 3089275 w 3878263"/>
              <a:gd name="connsiteY2136" fmla="*/ 806449 h 1042987"/>
              <a:gd name="connsiteX2137" fmla="*/ 3090862 w 3878263"/>
              <a:gd name="connsiteY2137" fmla="*/ 808037 h 1042987"/>
              <a:gd name="connsiteX2138" fmla="*/ 3092450 w 3878263"/>
              <a:gd name="connsiteY2138" fmla="*/ 808037 h 1042987"/>
              <a:gd name="connsiteX2139" fmla="*/ 3094037 w 3878263"/>
              <a:gd name="connsiteY2139" fmla="*/ 808037 h 1042987"/>
              <a:gd name="connsiteX2140" fmla="*/ 3095625 w 3878263"/>
              <a:gd name="connsiteY2140" fmla="*/ 808037 h 1042987"/>
              <a:gd name="connsiteX2141" fmla="*/ 3097212 w 3878263"/>
              <a:gd name="connsiteY2141" fmla="*/ 808037 h 1042987"/>
              <a:gd name="connsiteX2142" fmla="*/ 3098800 w 3878263"/>
              <a:gd name="connsiteY2142" fmla="*/ 808037 h 1042987"/>
              <a:gd name="connsiteX2143" fmla="*/ 3100387 w 3878263"/>
              <a:gd name="connsiteY2143" fmla="*/ 808037 h 1042987"/>
              <a:gd name="connsiteX2144" fmla="*/ 3101975 w 3878263"/>
              <a:gd name="connsiteY2144" fmla="*/ 808037 h 1042987"/>
              <a:gd name="connsiteX2145" fmla="*/ 3103562 w 3878263"/>
              <a:gd name="connsiteY2145" fmla="*/ 808037 h 1042987"/>
              <a:gd name="connsiteX2146" fmla="*/ 3105150 w 3878263"/>
              <a:gd name="connsiteY2146" fmla="*/ 808037 h 1042987"/>
              <a:gd name="connsiteX2147" fmla="*/ 3106737 w 3878263"/>
              <a:gd name="connsiteY2147" fmla="*/ 808037 h 1042987"/>
              <a:gd name="connsiteX2148" fmla="*/ 3108325 w 3878263"/>
              <a:gd name="connsiteY2148" fmla="*/ 808037 h 1042987"/>
              <a:gd name="connsiteX2149" fmla="*/ 3109912 w 3878263"/>
              <a:gd name="connsiteY2149" fmla="*/ 808037 h 1042987"/>
              <a:gd name="connsiteX2150" fmla="*/ 3111500 w 3878263"/>
              <a:gd name="connsiteY2150" fmla="*/ 806449 h 1042987"/>
              <a:gd name="connsiteX2151" fmla="*/ 3113087 w 3878263"/>
              <a:gd name="connsiteY2151" fmla="*/ 806449 h 1042987"/>
              <a:gd name="connsiteX2152" fmla="*/ 3114675 w 3878263"/>
              <a:gd name="connsiteY2152" fmla="*/ 806449 h 1042987"/>
              <a:gd name="connsiteX2153" fmla="*/ 3116262 w 3878263"/>
              <a:gd name="connsiteY2153" fmla="*/ 806449 h 1042987"/>
              <a:gd name="connsiteX2154" fmla="*/ 3117850 w 3878263"/>
              <a:gd name="connsiteY2154" fmla="*/ 806449 h 1042987"/>
              <a:gd name="connsiteX2155" fmla="*/ 3119437 w 3878263"/>
              <a:gd name="connsiteY2155" fmla="*/ 806449 h 1042987"/>
              <a:gd name="connsiteX2156" fmla="*/ 3121025 w 3878263"/>
              <a:gd name="connsiteY2156" fmla="*/ 806449 h 1042987"/>
              <a:gd name="connsiteX2157" fmla="*/ 3122612 w 3878263"/>
              <a:gd name="connsiteY2157" fmla="*/ 806449 h 1042987"/>
              <a:gd name="connsiteX2158" fmla="*/ 3124200 w 3878263"/>
              <a:gd name="connsiteY2158" fmla="*/ 806449 h 1042987"/>
              <a:gd name="connsiteX2159" fmla="*/ 3124200 w 3878263"/>
              <a:gd name="connsiteY2159" fmla="*/ 804862 h 1042987"/>
              <a:gd name="connsiteX2160" fmla="*/ 3125787 w 3878263"/>
              <a:gd name="connsiteY2160" fmla="*/ 804862 h 1042987"/>
              <a:gd name="connsiteX2161" fmla="*/ 3127375 w 3878263"/>
              <a:gd name="connsiteY2161" fmla="*/ 804862 h 1042987"/>
              <a:gd name="connsiteX2162" fmla="*/ 3128962 w 3878263"/>
              <a:gd name="connsiteY2162" fmla="*/ 804862 h 1042987"/>
              <a:gd name="connsiteX2163" fmla="*/ 3130550 w 3878263"/>
              <a:gd name="connsiteY2163" fmla="*/ 804862 h 1042987"/>
              <a:gd name="connsiteX2164" fmla="*/ 3132137 w 3878263"/>
              <a:gd name="connsiteY2164" fmla="*/ 804862 h 1042987"/>
              <a:gd name="connsiteX2165" fmla="*/ 3133725 w 3878263"/>
              <a:gd name="connsiteY2165" fmla="*/ 804862 h 1042987"/>
              <a:gd name="connsiteX2166" fmla="*/ 3135312 w 3878263"/>
              <a:gd name="connsiteY2166" fmla="*/ 803274 h 1042987"/>
              <a:gd name="connsiteX2167" fmla="*/ 3136900 w 3878263"/>
              <a:gd name="connsiteY2167" fmla="*/ 803274 h 1042987"/>
              <a:gd name="connsiteX2168" fmla="*/ 3138487 w 3878263"/>
              <a:gd name="connsiteY2168" fmla="*/ 803274 h 1042987"/>
              <a:gd name="connsiteX2169" fmla="*/ 3140075 w 3878263"/>
              <a:gd name="connsiteY2169" fmla="*/ 803274 h 1042987"/>
              <a:gd name="connsiteX2170" fmla="*/ 3141662 w 3878263"/>
              <a:gd name="connsiteY2170" fmla="*/ 803274 h 1042987"/>
              <a:gd name="connsiteX2171" fmla="*/ 3143250 w 3878263"/>
              <a:gd name="connsiteY2171" fmla="*/ 801687 h 1042987"/>
              <a:gd name="connsiteX2172" fmla="*/ 3144837 w 3878263"/>
              <a:gd name="connsiteY2172" fmla="*/ 801687 h 1042987"/>
              <a:gd name="connsiteX2173" fmla="*/ 3146425 w 3878263"/>
              <a:gd name="connsiteY2173" fmla="*/ 801687 h 1042987"/>
              <a:gd name="connsiteX2174" fmla="*/ 3148012 w 3878263"/>
              <a:gd name="connsiteY2174" fmla="*/ 801687 h 1042987"/>
              <a:gd name="connsiteX2175" fmla="*/ 3149600 w 3878263"/>
              <a:gd name="connsiteY2175" fmla="*/ 800099 h 1042987"/>
              <a:gd name="connsiteX2176" fmla="*/ 3151187 w 3878263"/>
              <a:gd name="connsiteY2176" fmla="*/ 800099 h 1042987"/>
              <a:gd name="connsiteX2177" fmla="*/ 3152775 w 3878263"/>
              <a:gd name="connsiteY2177" fmla="*/ 800099 h 1042987"/>
              <a:gd name="connsiteX2178" fmla="*/ 3154362 w 3878263"/>
              <a:gd name="connsiteY2178" fmla="*/ 800099 h 1042987"/>
              <a:gd name="connsiteX2179" fmla="*/ 3155950 w 3878263"/>
              <a:gd name="connsiteY2179" fmla="*/ 798512 h 1042987"/>
              <a:gd name="connsiteX2180" fmla="*/ 3157537 w 3878263"/>
              <a:gd name="connsiteY2180" fmla="*/ 798512 h 1042987"/>
              <a:gd name="connsiteX2181" fmla="*/ 3159125 w 3878263"/>
              <a:gd name="connsiteY2181" fmla="*/ 798512 h 1042987"/>
              <a:gd name="connsiteX2182" fmla="*/ 3160712 w 3878263"/>
              <a:gd name="connsiteY2182" fmla="*/ 798512 h 1042987"/>
              <a:gd name="connsiteX2183" fmla="*/ 3160712 w 3878263"/>
              <a:gd name="connsiteY2183" fmla="*/ 796924 h 1042987"/>
              <a:gd name="connsiteX2184" fmla="*/ 3162300 w 3878263"/>
              <a:gd name="connsiteY2184" fmla="*/ 796924 h 1042987"/>
              <a:gd name="connsiteX2185" fmla="*/ 3163887 w 3878263"/>
              <a:gd name="connsiteY2185" fmla="*/ 796924 h 1042987"/>
              <a:gd name="connsiteX2186" fmla="*/ 3165475 w 3878263"/>
              <a:gd name="connsiteY2186" fmla="*/ 796924 h 1042987"/>
              <a:gd name="connsiteX2187" fmla="*/ 3167062 w 3878263"/>
              <a:gd name="connsiteY2187" fmla="*/ 795337 h 1042987"/>
              <a:gd name="connsiteX2188" fmla="*/ 3168650 w 3878263"/>
              <a:gd name="connsiteY2188" fmla="*/ 795337 h 1042987"/>
              <a:gd name="connsiteX2189" fmla="*/ 3170237 w 3878263"/>
              <a:gd name="connsiteY2189" fmla="*/ 793749 h 1042987"/>
              <a:gd name="connsiteX2190" fmla="*/ 3171825 w 3878263"/>
              <a:gd name="connsiteY2190" fmla="*/ 793749 h 1042987"/>
              <a:gd name="connsiteX2191" fmla="*/ 3173412 w 3878263"/>
              <a:gd name="connsiteY2191" fmla="*/ 793749 h 1042987"/>
              <a:gd name="connsiteX2192" fmla="*/ 3175000 w 3878263"/>
              <a:gd name="connsiteY2192" fmla="*/ 793749 h 1042987"/>
              <a:gd name="connsiteX2193" fmla="*/ 3175000 w 3878263"/>
              <a:gd name="connsiteY2193" fmla="*/ 792162 h 1042987"/>
              <a:gd name="connsiteX2194" fmla="*/ 3176587 w 3878263"/>
              <a:gd name="connsiteY2194" fmla="*/ 792162 h 1042987"/>
              <a:gd name="connsiteX2195" fmla="*/ 3178175 w 3878263"/>
              <a:gd name="connsiteY2195" fmla="*/ 792162 h 1042987"/>
              <a:gd name="connsiteX2196" fmla="*/ 3179762 w 3878263"/>
              <a:gd name="connsiteY2196" fmla="*/ 790574 h 1042987"/>
              <a:gd name="connsiteX2197" fmla="*/ 3181350 w 3878263"/>
              <a:gd name="connsiteY2197" fmla="*/ 790574 h 1042987"/>
              <a:gd name="connsiteX2198" fmla="*/ 3181350 w 3878263"/>
              <a:gd name="connsiteY2198" fmla="*/ 788987 h 1042987"/>
              <a:gd name="connsiteX2199" fmla="*/ 3182937 w 3878263"/>
              <a:gd name="connsiteY2199" fmla="*/ 788987 h 1042987"/>
              <a:gd name="connsiteX2200" fmla="*/ 3184525 w 3878263"/>
              <a:gd name="connsiteY2200" fmla="*/ 788987 h 1042987"/>
              <a:gd name="connsiteX2201" fmla="*/ 3186112 w 3878263"/>
              <a:gd name="connsiteY2201" fmla="*/ 787399 h 1042987"/>
              <a:gd name="connsiteX2202" fmla="*/ 3187700 w 3878263"/>
              <a:gd name="connsiteY2202" fmla="*/ 787399 h 1042987"/>
              <a:gd name="connsiteX2203" fmla="*/ 3189287 w 3878263"/>
              <a:gd name="connsiteY2203" fmla="*/ 787399 h 1042987"/>
              <a:gd name="connsiteX2204" fmla="*/ 3189287 w 3878263"/>
              <a:gd name="connsiteY2204" fmla="*/ 785812 h 1042987"/>
              <a:gd name="connsiteX2205" fmla="*/ 3190875 w 3878263"/>
              <a:gd name="connsiteY2205" fmla="*/ 785812 h 1042987"/>
              <a:gd name="connsiteX2206" fmla="*/ 3192462 w 3878263"/>
              <a:gd name="connsiteY2206" fmla="*/ 785812 h 1042987"/>
              <a:gd name="connsiteX2207" fmla="*/ 3194050 w 3878263"/>
              <a:gd name="connsiteY2207" fmla="*/ 784224 h 1042987"/>
              <a:gd name="connsiteX2208" fmla="*/ 3195637 w 3878263"/>
              <a:gd name="connsiteY2208" fmla="*/ 784224 h 1042987"/>
              <a:gd name="connsiteX2209" fmla="*/ 3195637 w 3878263"/>
              <a:gd name="connsiteY2209" fmla="*/ 782637 h 1042987"/>
              <a:gd name="connsiteX2210" fmla="*/ 3197225 w 3878263"/>
              <a:gd name="connsiteY2210" fmla="*/ 782637 h 1042987"/>
              <a:gd name="connsiteX2211" fmla="*/ 3198812 w 3878263"/>
              <a:gd name="connsiteY2211" fmla="*/ 782637 h 1042987"/>
              <a:gd name="connsiteX2212" fmla="*/ 3200400 w 3878263"/>
              <a:gd name="connsiteY2212" fmla="*/ 781049 h 1042987"/>
              <a:gd name="connsiteX2213" fmla="*/ 3201987 w 3878263"/>
              <a:gd name="connsiteY2213" fmla="*/ 781049 h 1042987"/>
              <a:gd name="connsiteX2214" fmla="*/ 3203575 w 3878263"/>
              <a:gd name="connsiteY2214" fmla="*/ 779462 h 1042987"/>
              <a:gd name="connsiteX2215" fmla="*/ 3205162 w 3878263"/>
              <a:gd name="connsiteY2215" fmla="*/ 779462 h 1042987"/>
              <a:gd name="connsiteX2216" fmla="*/ 3206750 w 3878263"/>
              <a:gd name="connsiteY2216" fmla="*/ 777874 h 1042987"/>
              <a:gd name="connsiteX2217" fmla="*/ 3208337 w 3878263"/>
              <a:gd name="connsiteY2217" fmla="*/ 777874 h 1042987"/>
              <a:gd name="connsiteX2218" fmla="*/ 3209925 w 3878263"/>
              <a:gd name="connsiteY2218" fmla="*/ 777874 h 1042987"/>
              <a:gd name="connsiteX2219" fmla="*/ 3209925 w 3878263"/>
              <a:gd name="connsiteY2219" fmla="*/ 776287 h 1042987"/>
              <a:gd name="connsiteX2220" fmla="*/ 3211512 w 3878263"/>
              <a:gd name="connsiteY2220" fmla="*/ 776287 h 1042987"/>
              <a:gd name="connsiteX2221" fmla="*/ 3213100 w 3878263"/>
              <a:gd name="connsiteY2221" fmla="*/ 776287 h 1042987"/>
              <a:gd name="connsiteX2222" fmla="*/ 3214687 w 3878263"/>
              <a:gd name="connsiteY2222" fmla="*/ 774699 h 1042987"/>
              <a:gd name="connsiteX2223" fmla="*/ 3216275 w 3878263"/>
              <a:gd name="connsiteY2223" fmla="*/ 774699 h 1042987"/>
              <a:gd name="connsiteX2224" fmla="*/ 3217862 w 3878263"/>
              <a:gd name="connsiteY2224" fmla="*/ 773112 h 1042987"/>
              <a:gd name="connsiteX2225" fmla="*/ 3219450 w 3878263"/>
              <a:gd name="connsiteY2225" fmla="*/ 773112 h 1042987"/>
              <a:gd name="connsiteX2226" fmla="*/ 3221037 w 3878263"/>
              <a:gd name="connsiteY2226" fmla="*/ 773112 h 1042987"/>
              <a:gd name="connsiteX2227" fmla="*/ 3222625 w 3878263"/>
              <a:gd name="connsiteY2227" fmla="*/ 771524 h 1042987"/>
              <a:gd name="connsiteX2228" fmla="*/ 3224212 w 3878263"/>
              <a:gd name="connsiteY2228" fmla="*/ 771524 h 1042987"/>
              <a:gd name="connsiteX2229" fmla="*/ 3225800 w 3878263"/>
              <a:gd name="connsiteY2229" fmla="*/ 769937 h 1042987"/>
              <a:gd name="connsiteX2230" fmla="*/ 3227387 w 3878263"/>
              <a:gd name="connsiteY2230" fmla="*/ 769937 h 1042987"/>
              <a:gd name="connsiteX2231" fmla="*/ 3228975 w 3878263"/>
              <a:gd name="connsiteY2231" fmla="*/ 769937 h 1042987"/>
              <a:gd name="connsiteX2232" fmla="*/ 3230562 w 3878263"/>
              <a:gd name="connsiteY2232" fmla="*/ 768349 h 1042987"/>
              <a:gd name="connsiteX2233" fmla="*/ 3232150 w 3878263"/>
              <a:gd name="connsiteY2233" fmla="*/ 768349 h 1042987"/>
              <a:gd name="connsiteX2234" fmla="*/ 3233737 w 3878263"/>
              <a:gd name="connsiteY2234" fmla="*/ 766762 h 1042987"/>
              <a:gd name="connsiteX2235" fmla="*/ 3235325 w 3878263"/>
              <a:gd name="connsiteY2235" fmla="*/ 766762 h 1042987"/>
              <a:gd name="connsiteX2236" fmla="*/ 3236912 w 3878263"/>
              <a:gd name="connsiteY2236" fmla="*/ 766762 h 1042987"/>
              <a:gd name="connsiteX2237" fmla="*/ 3238500 w 3878263"/>
              <a:gd name="connsiteY2237" fmla="*/ 766762 h 1042987"/>
              <a:gd name="connsiteX2238" fmla="*/ 3238500 w 3878263"/>
              <a:gd name="connsiteY2238" fmla="*/ 765174 h 1042987"/>
              <a:gd name="connsiteX2239" fmla="*/ 3240087 w 3878263"/>
              <a:gd name="connsiteY2239" fmla="*/ 765174 h 1042987"/>
              <a:gd name="connsiteX2240" fmla="*/ 3241675 w 3878263"/>
              <a:gd name="connsiteY2240" fmla="*/ 765174 h 1042987"/>
              <a:gd name="connsiteX2241" fmla="*/ 3243262 w 3878263"/>
              <a:gd name="connsiteY2241" fmla="*/ 765174 h 1042987"/>
              <a:gd name="connsiteX2242" fmla="*/ 3244850 w 3878263"/>
              <a:gd name="connsiteY2242" fmla="*/ 763587 h 1042987"/>
              <a:gd name="connsiteX2243" fmla="*/ 3246437 w 3878263"/>
              <a:gd name="connsiteY2243" fmla="*/ 763587 h 1042987"/>
              <a:gd name="connsiteX2244" fmla="*/ 3248025 w 3878263"/>
              <a:gd name="connsiteY2244" fmla="*/ 763587 h 1042987"/>
              <a:gd name="connsiteX2245" fmla="*/ 3249612 w 3878263"/>
              <a:gd name="connsiteY2245" fmla="*/ 761999 h 1042987"/>
              <a:gd name="connsiteX2246" fmla="*/ 3251200 w 3878263"/>
              <a:gd name="connsiteY2246" fmla="*/ 761999 h 1042987"/>
              <a:gd name="connsiteX2247" fmla="*/ 3252787 w 3878263"/>
              <a:gd name="connsiteY2247" fmla="*/ 761999 h 1042987"/>
              <a:gd name="connsiteX2248" fmla="*/ 3254375 w 3878263"/>
              <a:gd name="connsiteY2248" fmla="*/ 760412 h 1042987"/>
              <a:gd name="connsiteX2249" fmla="*/ 3255962 w 3878263"/>
              <a:gd name="connsiteY2249" fmla="*/ 760412 h 1042987"/>
              <a:gd name="connsiteX2250" fmla="*/ 3257550 w 3878263"/>
              <a:gd name="connsiteY2250" fmla="*/ 760412 h 1042987"/>
              <a:gd name="connsiteX2251" fmla="*/ 3259137 w 3878263"/>
              <a:gd name="connsiteY2251" fmla="*/ 760412 h 1042987"/>
              <a:gd name="connsiteX2252" fmla="*/ 3259137 w 3878263"/>
              <a:gd name="connsiteY2252" fmla="*/ 758824 h 1042987"/>
              <a:gd name="connsiteX2253" fmla="*/ 3260725 w 3878263"/>
              <a:gd name="connsiteY2253" fmla="*/ 758824 h 1042987"/>
              <a:gd name="connsiteX2254" fmla="*/ 3262312 w 3878263"/>
              <a:gd name="connsiteY2254" fmla="*/ 758824 h 1042987"/>
              <a:gd name="connsiteX2255" fmla="*/ 3263900 w 3878263"/>
              <a:gd name="connsiteY2255" fmla="*/ 758824 h 1042987"/>
              <a:gd name="connsiteX2256" fmla="*/ 3265487 w 3878263"/>
              <a:gd name="connsiteY2256" fmla="*/ 757237 h 1042987"/>
              <a:gd name="connsiteX2257" fmla="*/ 3267075 w 3878263"/>
              <a:gd name="connsiteY2257" fmla="*/ 757237 h 1042987"/>
              <a:gd name="connsiteX2258" fmla="*/ 3268662 w 3878263"/>
              <a:gd name="connsiteY2258" fmla="*/ 755649 h 1042987"/>
              <a:gd name="connsiteX2259" fmla="*/ 3270250 w 3878263"/>
              <a:gd name="connsiteY2259" fmla="*/ 755649 h 1042987"/>
              <a:gd name="connsiteX2260" fmla="*/ 3271837 w 3878263"/>
              <a:gd name="connsiteY2260" fmla="*/ 755649 h 1042987"/>
              <a:gd name="connsiteX2261" fmla="*/ 3273425 w 3878263"/>
              <a:gd name="connsiteY2261" fmla="*/ 755649 h 1042987"/>
              <a:gd name="connsiteX2262" fmla="*/ 3273425 w 3878263"/>
              <a:gd name="connsiteY2262" fmla="*/ 754062 h 1042987"/>
              <a:gd name="connsiteX2263" fmla="*/ 3275012 w 3878263"/>
              <a:gd name="connsiteY2263" fmla="*/ 754062 h 1042987"/>
              <a:gd name="connsiteX2264" fmla="*/ 3276600 w 3878263"/>
              <a:gd name="connsiteY2264" fmla="*/ 754062 h 1042987"/>
              <a:gd name="connsiteX2265" fmla="*/ 3278187 w 3878263"/>
              <a:gd name="connsiteY2265" fmla="*/ 752474 h 1042987"/>
              <a:gd name="connsiteX2266" fmla="*/ 3279775 w 3878263"/>
              <a:gd name="connsiteY2266" fmla="*/ 752474 h 1042987"/>
              <a:gd name="connsiteX2267" fmla="*/ 3281362 w 3878263"/>
              <a:gd name="connsiteY2267" fmla="*/ 750887 h 1042987"/>
              <a:gd name="connsiteX2268" fmla="*/ 3282950 w 3878263"/>
              <a:gd name="connsiteY2268" fmla="*/ 750887 h 1042987"/>
              <a:gd name="connsiteX2269" fmla="*/ 3284537 w 3878263"/>
              <a:gd name="connsiteY2269" fmla="*/ 750887 h 1042987"/>
              <a:gd name="connsiteX2270" fmla="*/ 3286125 w 3878263"/>
              <a:gd name="connsiteY2270" fmla="*/ 749299 h 1042987"/>
              <a:gd name="connsiteX2271" fmla="*/ 3287712 w 3878263"/>
              <a:gd name="connsiteY2271" fmla="*/ 749299 h 1042987"/>
              <a:gd name="connsiteX2272" fmla="*/ 3289300 w 3878263"/>
              <a:gd name="connsiteY2272" fmla="*/ 747712 h 1042987"/>
              <a:gd name="connsiteX2273" fmla="*/ 3290887 w 3878263"/>
              <a:gd name="connsiteY2273" fmla="*/ 747712 h 1042987"/>
              <a:gd name="connsiteX2274" fmla="*/ 3292475 w 3878263"/>
              <a:gd name="connsiteY2274" fmla="*/ 747712 h 1042987"/>
              <a:gd name="connsiteX2275" fmla="*/ 3294062 w 3878263"/>
              <a:gd name="connsiteY2275" fmla="*/ 746124 h 1042987"/>
              <a:gd name="connsiteX2276" fmla="*/ 3295650 w 3878263"/>
              <a:gd name="connsiteY2276" fmla="*/ 746124 h 1042987"/>
              <a:gd name="connsiteX2277" fmla="*/ 3297237 w 3878263"/>
              <a:gd name="connsiteY2277" fmla="*/ 744537 h 1042987"/>
              <a:gd name="connsiteX2278" fmla="*/ 3298825 w 3878263"/>
              <a:gd name="connsiteY2278" fmla="*/ 744537 h 1042987"/>
              <a:gd name="connsiteX2279" fmla="*/ 3300412 w 3878263"/>
              <a:gd name="connsiteY2279" fmla="*/ 742949 h 1042987"/>
              <a:gd name="connsiteX2280" fmla="*/ 3302000 w 3878263"/>
              <a:gd name="connsiteY2280" fmla="*/ 742949 h 1042987"/>
              <a:gd name="connsiteX2281" fmla="*/ 3303587 w 3878263"/>
              <a:gd name="connsiteY2281" fmla="*/ 741362 h 1042987"/>
              <a:gd name="connsiteX2282" fmla="*/ 3305175 w 3878263"/>
              <a:gd name="connsiteY2282" fmla="*/ 741362 h 1042987"/>
              <a:gd name="connsiteX2283" fmla="*/ 3306762 w 3878263"/>
              <a:gd name="connsiteY2283" fmla="*/ 741362 h 1042987"/>
              <a:gd name="connsiteX2284" fmla="*/ 3308350 w 3878263"/>
              <a:gd name="connsiteY2284" fmla="*/ 739774 h 1042987"/>
              <a:gd name="connsiteX2285" fmla="*/ 3309937 w 3878263"/>
              <a:gd name="connsiteY2285" fmla="*/ 739774 h 1042987"/>
              <a:gd name="connsiteX2286" fmla="*/ 3311525 w 3878263"/>
              <a:gd name="connsiteY2286" fmla="*/ 738187 h 1042987"/>
              <a:gd name="connsiteX2287" fmla="*/ 3313112 w 3878263"/>
              <a:gd name="connsiteY2287" fmla="*/ 738187 h 1042987"/>
              <a:gd name="connsiteX2288" fmla="*/ 3314700 w 3878263"/>
              <a:gd name="connsiteY2288" fmla="*/ 738187 h 1042987"/>
              <a:gd name="connsiteX2289" fmla="*/ 3316287 w 3878263"/>
              <a:gd name="connsiteY2289" fmla="*/ 736599 h 1042987"/>
              <a:gd name="connsiteX2290" fmla="*/ 3317875 w 3878263"/>
              <a:gd name="connsiteY2290" fmla="*/ 736599 h 1042987"/>
              <a:gd name="connsiteX2291" fmla="*/ 3319462 w 3878263"/>
              <a:gd name="connsiteY2291" fmla="*/ 735012 h 1042987"/>
              <a:gd name="connsiteX2292" fmla="*/ 3321050 w 3878263"/>
              <a:gd name="connsiteY2292" fmla="*/ 735012 h 1042987"/>
              <a:gd name="connsiteX2293" fmla="*/ 3322637 w 3878263"/>
              <a:gd name="connsiteY2293" fmla="*/ 735012 h 1042987"/>
              <a:gd name="connsiteX2294" fmla="*/ 3322637 w 3878263"/>
              <a:gd name="connsiteY2294" fmla="*/ 733424 h 1042987"/>
              <a:gd name="connsiteX2295" fmla="*/ 3324225 w 3878263"/>
              <a:gd name="connsiteY2295" fmla="*/ 733424 h 1042987"/>
              <a:gd name="connsiteX2296" fmla="*/ 3325812 w 3878263"/>
              <a:gd name="connsiteY2296" fmla="*/ 733424 h 1042987"/>
              <a:gd name="connsiteX2297" fmla="*/ 3327400 w 3878263"/>
              <a:gd name="connsiteY2297" fmla="*/ 733424 h 1042987"/>
              <a:gd name="connsiteX2298" fmla="*/ 3328987 w 3878263"/>
              <a:gd name="connsiteY2298" fmla="*/ 731837 h 1042987"/>
              <a:gd name="connsiteX2299" fmla="*/ 3330575 w 3878263"/>
              <a:gd name="connsiteY2299" fmla="*/ 731837 h 1042987"/>
              <a:gd name="connsiteX2300" fmla="*/ 3332162 w 3878263"/>
              <a:gd name="connsiteY2300" fmla="*/ 731837 h 1042987"/>
              <a:gd name="connsiteX2301" fmla="*/ 3333750 w 3878263"/>
              <a:gd name="connsiteY2301" fmla="*/ 730249 h 1042987"/>
              <a:gd name="connsiteX2302" fmla="*/ 3335337 w 3878263"/>
              <a:gd name="connsiteY2302" fmla="*/ 730249 h 1042987"/>
              <a:gd name="connsiteX2303" fmla="*/ 3336925 w 3878263"/>
              <a:gd name="connsiteY2303" fmla="*/ 730249 h 1042987"/>
              <a:gd name="connsiteX2304" fmla="*/ 3338512 w 3878263"/>
              <a:gd name="connsiteY2304" fmla="*/ 730249 h 1042987"/>
              <a:gd name="connsiteX2305" fmla="*/ 3340100 w 3878263"/>
              <a:gd name="connsiteY2305" fmla="*/ 730249 h 1042987"/>
              <a:gd name="connsiteX2306" fmla="*/ 3341687 w 3878263"/>
              <a:gd name="connsiteY2306" fmla="*/ 728662 h 1042987"/>
              <a:gd name="connsiteX2307" fmla="*/ 3343275 w 3878263"/>
              <a:gd name="connsiteY2307" fmla="*/ 728662 h 1042987"/>
              <a:gd name="connsiteX2308" fmla="*/ 3344862 w 3878263"/>
              <a:gd name="connsiteY2308" fmla="*/ 728662 h 1042987"/>
              <a:gd name="connsiteX2309" fmla="*/ 3346450 w 3878263"/>
              <a:gd name="connsiteY2309" fmla="*/ 728662 h 1042987"/>
              <a:gd name="connsiteX2310" fmla="*/ 3348037 w 3878263"/>
              <a:gd name="connsiteY2310" fmla="*/ 728662 h 1042987"/>
              <a:gd name="connsiteX2311" fmla="*/ 3349625 w 3878263"/>
              <a:gd name="connsiteY2311" fmla="*/ 728662 h 1042987"/>
              <a:gd name="connsiteX2312" fmla="*/ 3351212 w 3878263"/>
              <a:gd name="connsiteY2312" fmla="*/ 728662 h 1042987"/>
              <a:gd name="connsiteX2313" fmla="*/ 3352800 w 3878263"/>
              <a:gd name="connsiteY2313" fmla="*/ 728662 h 1042987"/>
              <a:gd name="connsiteX2314" fmla="*/ 3354387 w 3878263"/>
              <a:gd name="connsiteY2314" fmla="*/ 728662 h 1042987"/>
              <a:gd name="connsiteX2315" fmla="*/ 3355975 w 3878263"/>
              <a:gd name="connsiteY2315" fmla="*/ 728662 h 1042987"/>
              <a:gd name="connsiteX2316" fmla="*/ 3357562 w 3878263"/>
              <a:gd name="connsiteY2316" fmla="*/ 727074 h 1042987"/>
              <a:gd name="connsiteX2317" fmla="*/ 3359150 w 3878263"/>
              <a:gd name="connsiteY2317" fmla="*/ 727074 h 1042987"/>
              <a:gd name="connsiteX2318" fmla="*/ 3360737 w 3878263"/>
              <a:gd name="connsiteY2318" fmla="*/ 727074 h 1042987"/>
              <a:gd name="connsiteX2319" fmla="*/ 3362325 w 3878263"/>
              <a:gd name="connsiteY2319" fmla="*/ 727074 h 1042987"/>
              <a:gd name="connsiteX2320" fmla="*/ 3363912 w 3878263"/>
              <a:gd name="connsiteY2320" fmla="*/ 727074 h 1042987"/>
              <a:gd name="connsiteX2321" fmla="*/ 3365500 w 3878263"/>
              <a:gd name="connsiteY2321" fmla="*/ 727074 h 1042987"/>
              <a:gd name="connsiteX2322" fmla="*/ 3367087 w 3878263"/>
              <a:gd name="connsiteY2322" fmla="*/ 727074 h 1042987"/>
              <a:gd name="connsiteX2323" fmla="*/ 3368675 w 3878263"/>
              <a:gd name="connsiteY2323" fmla="*/ 727074 h 1042987"/>
              <a:gd name="connsiteX2324" fmla="*/ 3370262 w 3878263"/>
              <a:gd name="connsiteY2324" fmla="*/ 728662 h 1042987"/>
              <a:gd name="connsiteX2325" fmla="*/ 3371850 w 3878263"/>
              <a:gd name="connsiteY2325" fmla="*/ 728662 h 1042987"/>
              <a:gd name="connsiteX2326" fmla="*/ 3373437 w 3878263"/>
              <a:gd name="connsiteY2326" fmla="*/ 728662 h 1042987"/>
              <a:gd name="connsiteX2327" fmla="*/ 3375025 w 3878263"/>
              <a:gd name="connsiteY2327" fmla="*/ 728662 h 1042987"/>
              <a:gd name="connsiteX2328" fmla="*/ 3376612 w 3878263"/>
              <a:gd name="connsiteY2328" fmla="*/ 728662 h 1042987"/>
              <a:gd name="connsiteX2329" fmla="*/ 3378200 w 3878263"/>
              <a:gd name="connsiteY2329" fmla="*/ 728662 h 1042987"/>
              <a:gd name="connsiteX2330" fmla="*/ 3379787 w 3878263"/>
              <a:gd name="connsiteY2330" fmla="*/ 728662 h 1042987"/>
              <a:gd name="connsiteX2331" fmla="*/ 3381375 w 3878263"/>
              <a:gd name="connsiteY2331" fmla="*/ 728662 h 1042987"/>
              <a:gd name="connsiteX2332" fmla="*/ 3382962 w 3878263"/>
              <a:gd name="connsiteY2332" fmla="*/ 728662 h 1042987"/>
              <a:gd name="connsiteX2333" fmla="*/ 3384550 w 3878263"/>
              <a:gd name="connsiteY2333" fmla="*/ 728662 h 1042987"/>
              <a:gd name="connsiteX2334" fmla="*/ 3386137 w 3878263"/>
              <a:gd name="connsiteY2334" fmla="*/ 728662 h 1042987"/>
              <a:gd name="connsiteX2335" fmla="*/ 3387725 w 3878263"/>
              <a:gd name="connsiteY2335" fmla="*/ 728662 h 1042987"/>
              <a:gd name="connsiteX2336" fmla="*/ 3389312 w 3878263"/>
              <a:gd name="connsiteY2336" fmla="*/ 728662 h 1042987"/>
              <a:gd name="connsiteX2337" fmla="*/ 3390900 w 3878263"/>
              <a:gd name="connsiteY2337" fmla="*/ 728662 h 1042987"/>
              <a:gd name="connsiteX2338" fmla="*/ 3392487 w 3878263"/>
              <a:gd name="connsiteY2338" fmla="*/ 728662 h 1042987"/>
              <a:gd name="connsiteX2339" fmla="*/ 3394075 w 3878263"/>
              <a:gd name="connsiteY2339" fmla="*/ 728662 h 1042987"/>
              <a:gd name="connsiteX2340" fmla="*/ 3395662 w 3878263"/>
              <a:gd name="connsiteY2340" fmla="*/ 728662 h 1042987"/>
              <a:gd name="connsiteX2341" fmla="*/ 3397250 w 3878263"/>
              <a:gd name="connsiteY2341" fmla="*/ 728662 h 1042987"/>
              <a:gd name="connsiteX2342" fmla="*/ 3398837 w 3878263"/>
              <a:gd name="connsiteY2342" fmla="*/ 728662 h 1042987"/>
              <a:gd name="connsiteX2343" fmla="*/ 3400425 w 3878263"/>
              <a:gd name="connsiteY2343" fmla="*/ 728662 h 1042987"/>
              <a:gd name="connsiteX2344" fmla="*/ 3402012 w 3878263"/>
              <a:gd name="connsiteY2344" fmla="*/ 728662 h 1042987"/>
              <a:gd name="connsiteX2345" fmla="*/ 3403600 w 3878263"/>
              <a:gd name="connsiteY2345" fmla="*/ 728662 h 1042987"/>
              <a:gd name="connsiteX2346" fmla="*/ 3405187 w 3878263"/>
              <a:gd name="connsiteY2346" fmla="*/ 728662 h 1042987"/>
              <a:gd name="connsiteX2347" fmla="*/ 3406775 w 3878263"/>
              <a:gd name="connsiteY2347" fmla="*/ 728662 h 1042987"/>
              <a:gd name="connsiteX2348" fmla="*/ 3408362 w 3878263"/>
              <a:gd name="connsiteY2348" fmla="*/ 728662 h 1042987"/>
              <a:gd name="connsiteX2349" fmla="*/ 3408362 w 3878263"/>
              <a:gd name="connsiteY2349" fmla="*/ 727074 h 1042987"/>
              <a:gd name="connsiteX2350" fmla="*/ 3409950 w 3878263"/>
              <a:gd name="connsiteY2350" fmla="*/ 727074 h 1042987"/>
              <a:gd name="connsiteX2351" fmla="*/ 3411537 w 3878263"/>
              <a:gd name="connsiteY2351" fmla="*/ 727074 h 1042987"/>
              <a:gd name="connsiteX2352" fmla="*/ 3413125 w 3878263"/>
              <a:gd name="connsiteY2352" fmla="*/ 727074 h 1042987"/>
              <a:gd name="connsiteX2353" fmla="*/ 3414712 w 3878263"/>
              <a:gd name="connsiteY2353" fmla="*/ 727074 h 1042987"/>
              <a:gd name="connsiteX2354" fmla="*/ 3416300 w 3878263"/>
              <a:gd name="connsiteY2354" fmla="*/ 727074 h 1042987"/>
              <a:gd name="connsiteX2355" fmla="*/ 3417887 w 3878263"/>
              <a:gd name="connsiteY2355" fmla="*/ 727074 h 1042987"/>
              <a:gd name="connsiteX2356" fmla="*/ 3419475 w 3878263"/>
              <a:gd name="connsiteY2356" fmla="*/ 727074 h 1042987"/>
              <a:gd name="connsiteX2357" fmla="*/ 3421062 w 3878263"/>
              <a:gd name="connsiteY2357" fmla="*/ 727074 h 1042987"/>
              <a:gd name="connsiteX2358" fmla="*/ 3422650 w 3878263"/>
              <a:gd name="connsiteY2358" fmla="*/ 727074 h 1042987"/>
              <a:gd name="connsiteX2359" fmla="*/ 3424237 w 3878263"/>
              <a:gd name="connsiteY2359" fmla="*/ 727074 h 1042987"/>
              <a:gd name="connsiteX2360" fmla="*/ 3425825 w 3878263"/>
              <a:gd name="connsiteY2360" fmla="*/ 725487 h 1042987"/>
              <a:gd name="connsiteX2361" fmla="*/ 3427412 w 3878263"/>
              <a:gd name="connsiteY2361" fmla="*/ 725487 h 1042987"/>
              <a:gd name="connsiteX2362" fmla="*/ 3429000 w 3878263"/>
              <a:gd name="connsiteY2362" fmla="*/ 725487 h 1042987"/>
              <a:gd name="connsiteX2363" fmla="*/ 3430587 w 3878263"/>
              <a:gd name="connsiteY2363" fmla="*/ 725487 h 1042987"/>
              <a:gd name="connsiteX2364" fmla="*/ 3432175 w 3878263"/>
              <a:gd name="connsiteY2364" fmla="*/ 725487 h 1042987"/>
              <a:gd name="connsiteX2365" fmla="*/ 3433762 w 3878263"/>
              <a:gd name="connsiteY2365" fmla="*/ 725487 h 1042987"/>
              <a:gd name="connsiteX2366" fmla="*/ 3435350 w 3878263"/>
              <a:gd name="connsiteY2366" fmla="*/ 725487 h 1042987"/>
              <a:gd name="connsiteX2367" fmla="*/ 3436937 w 3878263"/>
              <a:gd name="connsiteY2367" fmla="*/ 725487 h 1042987"/>
              <a:gd name="connsiteX2368" fmla="*/ 3438525 w 3878263"/>
              <a:gd name="connsiteY2368" fmla="*/ 723899 h 1042987"/>
              <a:gd name="connsiteX2369" fmla="*/ 3440112 w 3878263"/>
              <a:gd name="connsiteY2369" fmla="*/ 723899 h 1042987"/>
              <a:gd name="connsiteX2370" fmla="*/ 3441700 w 3878263"/>
              <a:gd name="connsiteY2370" fmla="*/ 723899 h 1042987"/>
              <a:gd name="connsiteX2371" fmla="*/ 3443287 w 3878263"/>
              <a:gd name="connsiteY2371" fmla="*/ 723899 h 1042987"/>
              <a:gd name="connsiteX2372" fmla="*/ 3444875 w 3878263"/>
              <a:gd name="connsiteY2372" fmla="*/ 723899 h 1042987"/>
              <a:gd name="connsiteX2373" fmla="*/ 3446462 w 3878263"/>
              <a:gd name="connsiteY2373" fmla="*/ 723899 h 1042987"/>
              <a:gd name="connsiteX2374" fmla="*/ 3448050 w 3878263"/>
              <a:gd name="connsiteY2374" fmla="*/ 723899 h 1042987"/>
              <a:gd name="connsiteX2375" fmla="*/ 3449637 w 3878263"/>
              <a:gd name="connsiteY2375" fmla="*/ 723899 h 1042987"/>
              <a:gd name="connsiteX2376" fmla="*/ 3451225 w 3878263"/>
              <a:gd name="connsiteY2376" fmla="*/ 723899 h 1042987"/>
              <a:gd name="connsiteX2377" fmla="*/ 3452812 w 3878263"/>
              <a:gd name="connsiteY2377" fmla="*/ 723899 h 1042987"/>
              <a:gd name="connsiteX2378" fmla="*/ 3454400 w 3878263"/>
              <a:gd name="connsiteY2378" fmla="*/ 723899 h 1042987"/>
              <a:gd name="connsiteX2379" fmla="*/ 3455987 w 3878263"/>
              <a:gd name="connsiteY2379" fmla="*/ 722312 h 1042987"/>
              <a:gd name="connsiteX2380" fmla="*/ 3457575 w 3878263"/>
              <a:gd name="connsiteY2380" fmla="*/ 722312 h 1042987"/>
              <a:gd name="connsiteX2381" fmla="*/ 3459162 w 3878263"/>
              <a:gd name="connsiteY2381" fmla="*/ 722312 h 1042987"/>
              <a:gd name="connsiteX2382" fmla="*/ 3460750 w 3878263"/>
              <a:gd name="connsiteY2382" fmla="*/ 722312 h 1042987"/>
              <a:gd name="connsiteX2383" fmla="*/ 3462337 w 3878263"/>
              <a:gd name="connsiteY2383" fmla="*/ 722312 h 1042987"/>
              <a:gd name="connsiteX2384" fmla="*/ 3463925 w 3878263"/>
              <a:gd name="connsiteY2384" fmla="*/ 722312 h 1042987"/>
              <a:gd name="connsiteX2385" fmla="*/ 3465512 w 3878263"/>
              <a:gd name="connsiteY2385" fmla="*/ 722312 h 1042987"/>
              <a:gd name="connsiteX2386" fmla="*/ 3467100 w 3878263"/>
              <a:gd name="connsiteY2386" fmla="*/ 722312 h 1042987"/>
              <a:gd name="connsiteX2387" fmla="*/ 3468687 w 3878263"/>
              <a:gd name="connsiteY2387" fmla="*/ 722312 h 1042987"/>
              <a:gd name="connsiteX2388" fmla="*/ 3470275 w 3878263"/>
              <a:gd name="connsiteY2388" fmla="*/ 722312 h 1042987"/>
              <a:gd name="connsiteX2389" fmla="*/ 3471862 w 3878263"/>
              <a:gd name="connsiteY2389" fmla="*/ 722312 h 1042987"/>
              <a:gd name="connsiteX2390" fmla="*/ 3473450 w 3878263"/>
              <a:gd name="connsiteY2390" fmla="*/ 722312 h 1042987"/>
              <a:gd name="connsiteX2391" fmla="*/ 3475037 w 3878263"/>
              <a:gd name="connsiteY2391" fmla="*/ 722312 h 1042987"/>
              <a:gd name="connsiteX2392" fmla="*/ 3476625 w 3878263"/>
              <a:gd name="connsiteY2392" fmla="*/ 722312 h 1042987"/>
              <a:gd name="connsiteX2393" fmla="*/ 3478212 w 3878263"/>
              <a:gd name="connsiteY2393" fmla="*/ 722312 h 1042987"/>
              <a:gd name="connsiteX2394" fmla="*/ 3479800 w 3878263"/>
              <a:gd name="connsiteY2394" fmla="*/ 722312 h 1042987"/>
              <a:gd name="connsiteX2395" fmla="*/ 3481387 w 3878263"/>
              <a:gd name="connsiteY2395" fmla="*/ 722312 h 1042987"/>
              <a:gd name="connsiteX2396" fmla="*/ 3482975 w 3878263"/>
              <a:gd name="connsiteY2396" fmla="*/ 722312 h 1042987"/>
              <a:gd name="connsiteX2397" fmla="*/ 3484562 w 3878263"/>
              <a:gd name="connsiteY2397" fmla="*/ 722312 h 1042987"/>
              <a:gd name="connsiteX2398" fmla="*/ 3486150 w 3878263"/>
              <a:gd name="connsiteY2398" fmla="*/ 722312 h 1042987"/>
              <a:gd name="connsiteX2399" fmla="*/ 3487737 w 3878263"/>
              <a:gd name="connsiteY2399" fmla="*/ 722312 h 1042987"/>
              <a:gd name="connsiteX2400" fmla="*/ 3489325 w 3878263"/>
              <a:gd name="connsiteY2400" fmla="*/ 722312 h 1042987"/>
              <a:gd name="connsiteX2401" fmla="*/ 3490912 w 3878263"/>
              <a:gd name="connsiteY2401" fmla="*/ 722312 h 1042987"/>
              <a:gd name="connsiteX2402" fmla="*/ 3492500 w 3878263"/>
              <a:gd name="connsiteY2402" fmla="*/ 722312 h 1042987"/>
              <a:gd name="connsiteX2403" fmla="*/ 3494087 w 3878263"/>
              <a:gd name="connsiteY2403" fmla="*/ 722312 h 1042987"/>
              <a:gd name="connsiteX2404" fmla="*/ 3495675 w 3878263"/>
              <a:gd name="connsiteY2404" fmla="*/ 722312 h 1042987"/>
              <a:gd name="connsiteX2405" fmla="*/ 3497262 w 3878263"/>
              <a:gd name="connsiteY2405" fmla="*/ 723899 h 1042987"/>
              <a:gd name="connsiteX2406" fmla="*/ 3498850 w 3878263"/>
              <a:gd name="connsiteY2406" fmla="*/ 723899 h 1042987"/>
              <a:gd name="connsiteX2407" fmla="*/ 3500437 w 3878263"/>
              <a:gd name="connsiteY2407" fmla="*/ 723899 h 1042987"/>
              <a:gd name="connsiteX2408" fmla="*/ 3502025 w 3878263"/>
              <a:gd name="connsiteY2408" fmla="*/ 723899 h 1042987"/>
              <a:gd name="connsiteX2409" fmla="*/ 3503612 w 3878263"/>
              <a:gd name="connsiteY2409" fmla="*/ 723899 h 1042987"/>
              <a:gd name="connsiteX2410" fmla="*/ 3505200 w 3878263"/>
              <a:gd name="connsiteY2410" fmla="*/ 723899 h 1042987"/>
              <a:gd name="connsiteX2411" fmla="*/ 3506787 w 3878263"/>
              <a:gd name="connsiteY2411" fmla="*/ 723899 h 1042987"/>
              <a:gd name="connsiteX2412" fmla="*/ 3508375 w 3878263"/>
              <a:gd name="connsiteY2412" fmla="*/ 723899 h 1042987"/>
              <a:gd name="connsiteX2413" fmla="*/ 3509962 w 3878263"/>
              <a:gd name="connsiteY2413" fmla="*/ 723899 h 1042987"/>
              <a:gd name="connsiteX2414" fmla="*/ 3511550 w 3878263"/>
              <a:gd name="connsiteY2414" fmla="*/ 723899 h 1042987"/>
              <a:gd name="connsiteX2415" fmla="*/ 3513137 w 3878263"/>
              <a:gd name="connsiteY2415" fmla="*/ 723899 h 1042987"/>
              <a:gd name="connsiteX2416" fmla="*/ 3514725 w 3878263"/>
              <a:gd name="connsiteY2416" fmla="*/ 723899 h 1042987"/>
              <a:gd name="connsiteX2417" fmla="*/ 3516312 w 3878263"/>
              <a:gd name="connsiteY2417" fmla="*/ 725487 h 1042987"/>
              <a:gd name="connsiteX2418" fmla="*/ 3517900 w 3878263"/>
              <a:gd name="connsiteY2418" fmla="*/ 725487 h 1042987"/>
              <a:gd name="connsiteX2419" fmla="*/ 3519487 w 3878263"/>
              <a:gd name="connsiteY2419" fmla="*/ 725487 h 1042987"/>
              <a:gd name="connsiteX2420" fmla="*/ 3521075 w 3878263"/>
              <a:gd name="connsiteY2420" fmla="*/ 725487 h 1042987"/>
              <a:gd name="connsiteX2421" fmla="*/ 3522662 w 3878263"/>
              <a:gd name="connsiteY2421" fmla="*/ 725487 h 1042987"/>
              <a:gd name="connsiteX2422" fmla="*/ 3524250 w 3878263"/>
              <a:gd name="connsiteY2422" fmla="*/ 725487 h 1042987"/>
              <a:gd name="connsiteX2423" fmla="*/ 3525837 w 3878263"/>
              <a:gd name="connsiteY2423" fmla="*/ 725487 h 1042987"/>
              <a:gd name="connsiteX2424" fmla="*/ 3527425 w 3878263"/>
              <a:gd name="connsiteY2424" fmla="*/ 725487 h 1042987"/>
              <a:gd name="connsiteX2425" fmla="*/ 3529012 w 3878263"/>
              <a:gd name="connsiteY2425" fmla="*/ 727074 h 1042987"/>
              <a:gd name="connsiteX2426" fmla="*/ 3530600 w 3878263"/>
              <a:gd name="connsiteY2426" fmla="*/ 727074 h 1042987"/>
              <a:gd name="connsiteX2427" fmla="*/ 3532187 w 3878263"/>
              <a:gd name="connsiteY2427" fmla="*/ 727074 h 1042987"/>
              <a:gd name="connsiteX2428" fmla="*/ 3533775 w 3878263"/>
              <a:gd name="connsiteY2428" fmla="*/ 727074 h 1042987"/>
              <a:gd name="connsiteX2429" fmla="*/ 3535362 w 3878263"/>
              <a:gd name="connsiteY2429" fmla="*/ 727074 h 1042987"/>
              <a:gd name="connsiteX2430" fmla="*/ 3536950 w 3878263"/>
              <a:gd name="connsiteY2430" fmla="*/ 727074 h 1042987"/>
              <a:gd name="connsiteX2431" fmla="*/ 3538537 w 3878263"/>
              <a:gd name="connsiteY2431" fmla="*/ 728662 h 1042987"/>
              <a:gd name="connsiteX2432" fmla="*/ 3540125 w 3878263"/>
              <a:gd name="connsiteY2432" fmla="*/ 728662 h 1042987"/>
              <a:gd name="connsiteX2433" fmla="*/ 3541712 w 3878263"/>
              <a:gd name="connsiteY2433" fmla="*/ 728662 h 1042987"/>
              <a:gd name="connsiteX2434" fmla="*/ 3543300 w 3878263"/>
              <a:gd name="connsiteY2434" fmla="*/ 728662 h 1042987"/>
              <a:gd name="connsiteX2435" fmla="*/ 3544887 w 3878263"/>
              <a:gd name="connsiteY2435" fmla="*/ 728662 h 1042987"/>
              <a:gd name="connsiteX2436" fmla="*/ 3546475 w 3878263"/>
              <a:gd name="connsiteY2436" fmla="*/ 728662 h 1042987"/>
              <a:gd name="connsiteX2437" fmla="*/ 3548062 w 3878263"/>
              <a:gd name="connsiteY2437" fmla="*/ 730249 h 1042987"/>
              <a:gd name="connsiteX2438" fmla="*/ 3549650 w 3878263"/>
              <a:gd name="connsiteY2438" fmla="*/ 730249 h 1042987"/>
              <a:gd name="connsiteX2439" fmla="*/ 3551237 w 3878263"/>
              <a:gd name="connsiteY2439" fmla="*/ 730249 h 1042987"/>
              <a:gd name="connsiteX2440" fmla="*/ 3552825 w 3878263"/>
              <a:gd name="connsiteY2440" fmla="*/ 730249 h 1042987"/>
              <a:gd name="connsiteX2441" fmla="*/ 3554412 w 3878263"/>
              <a:gd name="connsiteY2441" fmla="*/ 731837 h 1042987"/>
              <a:gd name="connsiteX2442" fmla="*/ 3556000 w 3878263"/>
              <a:gd name="connsiteY2442" fmla="*/ 731837 h 1042987"/>
              <a:gd name="connsiteX2443" fmla="*/ 3557587 w 3878263"/>
              <a:gd name="connsiteY2443" fmla="*/ 731837 h 1042987"/>
              <a:gd name="connsiteX2444" fmla="*/ 3559175 w 3878263"/>
              <a:gd name="connsiteY2444" fmla="*/ 731837 h 1042987"/>
              <a:gd name="connsiteX2445" fmla="*/ 3560762 w 3878263"/>
              <a:gd name="connsiteY2445" fmla="*/ 733424 h 1042987"/>
              <a:gd name="connsiteX2446" fmla="*/ 3562350 w 3878263"/>
              <a:gd name="connsiteY2446" fmla="*/ 733424 h 1042987"/>
              <a:gd name="connsiteX2447" fmla="*/ 3563937 w 3878263"/>
              <a:gd name="connsiteY2447" fmla="*/ 733424 h 1042987"/>
              <a:gd name="connsiteX2448" fmla="*/ 3565525 w 3878263"/>
              <a:gd name="connsiteY2448" fmla="*/ 733424 h 1042987"/>
              <a:gd name="connsiteX2449" fmla="*/ 3567112 w 3878263"/>
              <a:gd name="connsiteY2449" fmla="*/ 735012 h 1042987"/>
              <a:gd name="connsiteX2450" fmla="*/ 3568700 w 3878263"/>
              <a:gd name="connsiteY2450" fmla="*/ 735012 h 1042987"/>
              <a:gd name="connsiteX2451" fmla="*/ 3570287 w 3878263"/>
              <a:gd name="connsiteY2451" fmla="*/ 735012 h 1042987"/>
              <a:gd name="connsiteX2452" fmla="*/ 3571875 w 3878263"/>
              <a:gd name="connsiteY2452" fmla="*/ 736599 h 1042987"/>
              <a:gd name="connsiteX2453" fmla="*/ 3573462 w 3878263"/>
              <a:gd name="connsiteY2453" fmla="*/ 736599 h 1042987"/>
              <a:gd name="connsiteX2454" fmla="*/ 3575050 w 3878263"/>
              <a:gd name="connsiteY2454" fmla="*/ 736599 h 1042987"/>
              <a:gd name="connsiteX2455" fmla="*/ 3576637 w 3878263"/>
              <a:gd name="connsiteY2455" fmla="*/ 736599 h 1042987"/>
              <a:gd name="connsiteX2456" fmla="*/ 3578225 w 3878263"/>
              <a:gd name="connsiteY2456" fmla="*/ 738187 h 1042987"/>
              <a:gd name="connsiteX2457" fmla="*/ 3579812 w 3878263"/>
              <a:gd name="connsiteY2457" fmla="*/ 738187 h 1042987"/>
              <a:gd name="connsiteX2458" fmla="*/ 3581400 w 3878263"/>
              <a:gd name="connsiteY2458" fmla="*/ 738187 h 1042987"/>
              <a:gd name="connsiteX2459" fmla="*/ 3582987 w 3878263"/>
              <a:gd name="connsiteY2459" fmla="*/ 739774 h 1042987"/>
              <a:gd name="connsiteX2460" fmla="*/ 3584575 w 3878263"/>
              <a:gd name="connsiteY2460" fmla="*/ 739774 h 1042987"/>
              <a:gd name="connsiteX2461" fmla="*/ 3586162 w 3878263"/>
              <a:gd name="connsiteY2461" fmla="*/ 741362 h 1042987"/>
              <a:gd name="connsiteX2462" fmla="*/ 3587750 w 3878263"/>
              <a:gd name="connsiteY2462" fmla="*/ 741362 h 1042987"/>
              <a:gd name="connsiteX2463" fmla="*/ 3589337 w 3878263"/>
              <a:gd name="connsiteY2463" fmla="*/ 741362 h 1042987"/>
              <a:gd name="connsiteX2464" fmla="*/ 3590925 w 3878263"/>
              <a:gd name="connsiteY2464" fmla="*/ 741362 h 1042987"/>
              <a:gd name="connsiteX2465" fmla="*/ 3590925 w 3878263"/>
              <a:gd name="connsiteY2465" fmla="*/ 742949 h 1042987"/>
              <a:gd name="connsiteX2466" fmla="*/ 3592512 w 3878263"/>
              <a:gd name="connsiteY2466" fmla="*/ 742949 h 1042987"/>
              <a:gd name="connsiteX2467" fmla="*/ 3594100 w 3878263"/>
              <a:gd name="connsiteY2467" fmla="*/ 742949 h 1042987"/>
              <a:gd name="connsiteX2468" fmla="*/ 3595687 w 3878263"/>
              <a:gd name="connsiteY2468" fmla="*/ 742949 h 1042987"/>
              <a:gd name="connsiteX2469" fmla="*/ 3597275 w 3878263"/>
              <a:gd name="connsiteY2469" fmla="*/ 744537 h 1042987"/>
              <a:gd name="connsiteX2470" fmla="*/ 3598862 w 3878263"/>
              <a:gd name="connsiteY2470" fmla="*/ 744537 h 1042987"/>
              <a:gd name="connsiteX2471" fmla="*/ 3600450 w 3878263"/>
              <a:gd name="connsiteY2471" fmla="*/ 746124 h 1042987"/>
              <a:gd name="connsiteX2472" fmla="*/ 3602037 w 3878263"/>
              <a:gd name="connsiteY2472" fmla="*/ 746124 h 1042987"/>
              <a:gd name="connsiteX2473" fmla="*/ 3603625 w 3878263"/>
              <a:gd name="connsiteY2473" fmla="*/ 746124 h 1042987"/>
              <a:gd name="connsiteX2474" fmla="*/ 3605212 w 3878263"/>
              <a:gd name="connsiteY2474" fmla="*/ 746124 h 1042987"/>
              <a:gd name="connsiteX2475" fmla="*/ 3605212 w 3878263"/>
              <a:gd name="connsiteY2475" fmla="*/ 747712 h 1042987"/>
              <a:gd name="connsiteX2476" fmla="*/ 3606800 w 3878263"/>
              <a:gd name="connsiteY2476" fmla="*/ 747712 h 1042987"/>
              <a:gd name="connsiteX2477" fmla="*/ 3608387 w 3878263"/>
              <a:gd name="connsiteY2477" fmla="*/ 747712 h 1042987"/>
              <a:gd name="connsiteX2478" fmla="*/ 3609975 w 3878263"/>
              <a:gd name="connsiteY2478" fmla="*/ 747712 h 1042987"/>
              <a:gd name="connsiteX2479" fmla="*/ 3611562 w 3878263"/>
              <a:gd name="connsiteY2479" fmla="*/ 747712 h 1042987"/>
              <a:gd name="connsiteX2480" fmla="*/ 3613150 w 3878263"/>
              <a:gd name="connsiteY2480" fmla="*/ 749299 h 1042987"/>
              <a:gd name="connsiteX2481" fmla="*/ 3614737 w 3878263"/>
              <a:gd name="connsiteY2481" fmla="*/ 749299 h 1042987"/>
              <a:gd name="connsiteX2482" fmla="*/ 3616325 w 3878263"/>
              <a:gd name="connsiteY2482" fmla="*/ 749299 h 1042987"/>
              <a:gd name="connsiteX2483" fmla="*/ 3617912 w 3878263"/>
              <a:gd name="connsiteY2483" fmla="*/ 750887 h 1042987"/>
              <a:gd name="connsiteX2484" fmla="*/ 3619500 w 3878263"/>
              <a:gd name="connsiteY2484" fmla="*/ 750887 h 1042987"/>
              <a:gd name="connsiteX2485" fmla="*/ 3621087 w 3878263"/>
              <a:gd name="connsiteY2485" fmla="*/ 750887 h 1042987"/>
              <a:gd name="connsiteX2486" fmla="*/ 3622675 w 3878263"/>
              <a:gd name="connsiteY2486" fmla="*/ 750887 h 1042987"/>
              <a:gd name="connsiteX2487" fmla="*/ 3624262 w 3878263"/>
              <a:gd name="connsiteY2487" fmla="*/ 750887 h 1042987"/>
              <a:gd name="connsiteX2488" fmla="*/ 3625850 w 3878263"/>
              <a:gd name="connsiteY2488" fmla="*/ 750887 h 1042987"/>
              <a:gd name="connsiteX2489" fmla="*/ 3627437 w 3878263"/>
              <a:gd name="connsiteY2489" fmla="*/ 752474 h 1042987"/>
              <a:gd name="connsiteX2490" fmla="*/ 3629025 w 3878263"/>
              <a:gd name="connsiteY2490" fmla="*/ 752474 h 1042987"/>
              <a:gd name="connsiteX2491" fmla="*/ 3630612 w 3878263"/>
              <a:gd name="connsiteY2491" fmla="*/ 752474 h 1042987"/>
              <a:gd name="connsiteX2492" fmla="*/ 3632200 w 3878263"/>
              <a:gd name="connsiteY2492" fmla="*/ 752474 h 1042987"/>
              <a:gd name="connsiteX2493" fmla="*/ 3633787 w 3878263"/>
              <a:gd name="connsiteY2493" fmla="*/ 752474 h 1042987"/>
              <a:gd name="connsiteX2494" fmla="*/ 3635375 w 3878263"/>
              <a:gd name="connsiteY2494" fmla="*/ 752474 h 1042987"/>
              <a:gd name="connsiteX2495" fmla="*/ 3636962 w 3878263"/>
              <a:gd name="connsiteY2495" fmla="*/ 752474 h 1042987"/>
              <a:gd name="connsiteX2496" fmla="*/ 3638550 w 3878263"/>
              <a:gd name="connsiteY2496" fmla="*/ 752474 h 1042987"/>
              <a:gd name="connsiteX2497" fmla="*/ 3640137 w 3878263"/>
              <a:gd name="connsiteY2497" fmla="*/ 752474 h 1042987"/>
              <a:gd name="connsiteX2498" fmla="*/ 3641725 w 3878263"/>
              <a:gd name="connsiteY2498" fmla="*/ 752474 h 1042987"/>
              <a:gd name="connsiteX2499" fmla="*/ 3643312 w 3878263"/>
              <a:gd name="connsiteY2499" fmla="*/ 752474 h 1042987"/>
              <a:gd name="connsiteX2500" fmla="*/ 3644900 w 3878263"/>
              <a:gd name="connsiteY2500" fmla="*/ 752474 h 1042987"/>
              <a:gd name="connsiteX2501" fmla="*/ 3646487 w 3878263"/>
              <a:gd name="connsiteY2501" fmla="*/ 752474 h 1042987"/>
              <a:gd name="connsiteX2502" fmla="*/ 3648075 w 3878263"/>
              <a:gd name="connsiteY2502" fmla="*/ 752474 h 1042987"/>
              <a:gd name="connsiteX2503" fmla="*/ 3649662 w 3878263"/>
              <a:gd name="connsiteY2503" fmla="*/ 752474 h 1042987"/>
              <a:gd name="connsiteX2504" fmla="*/ 3651250 w 3878263"/>
              <a:gd name="connsiteY2504" fmla="*/ 752474 h 1042987"/>
              <a:gd name="connsiteX2505" fmla="*/ 3652837 w 3878263"/>
              <a:gd name="connsiteY2505" fmla="*/ 752474 h 1042987"/>
              <a:gd name="connsiteX2506" fmla="*/ 3654425 w 3878263"/>
              <a:gd name="connsiteY2506" fmla="*/ 750887 h 1042987"/>
              <a:gd name="connsiteX2507" fmla="*/ 3656012 w 3878263"/>
              <a:gd name="connsiteY2507" fmla="*/ 750887 h 1042987"/>
              <a:gd name="connsiteX2508" fmla="*/ 3657600 w 3878263"/>
              <a:gd name="connsiteY2508" fmla="*/ 750887 h 1042987"/>
              <a:gd name="connsiteX2509" fmla="*/ 3659187 w 3878263"/>
              <a:gd name="connsiteY2509" fmla="*/ 750887 h 1042987"/>
              <a:gd name="connsiteX2510" fmla="*/ 3660775 w 3878263"/>
              <a:gd name="connsiteY2510" fmla="*/ 749299 h 1042987"/>
              <a:gd name="connsiteX2511" fmla="*/ 3662362 w 3878263"/>
              <a:gd name="connsiteY2511" fmla="*/ 749299 h 1042987"/>
              <a:gd name="connsiteX2512" fmla="*/ 3663950 w 3878263"/>
              <a:gd name="connsiteY2512" fmla="*/ 749299 h 1042987"/>
              <a:gd name="connsiteX2513" fmla="*/ 3665537 w 3878263"/>
              <a:gd name="connsiteY2513" fmla="*/ 747712 h 1042987"/>
              <a:gd name="connsiteX2514" fmla="*/ 3667125 w 3878263"/>
              <a:gd name="connsiteY2514" fmla="*/ 747712 h 1042987"/>
              <a:gd name="connsiteX2515" fmla="*/ 3668712 w 3878263"/>
              <a:gd name="connsiteY2515" fmla="*/ 747712 h 1042987"/>
              <a:gd name="connsiteX2516" fmla="*/ 3668712 w 3878263"/>
              <a:gd name="connsiteY2516" fmla="*/ 746124 h 1042987"/>
              <a:gd name="connsiteX2517" fmla="*/ 3670300 w 3878263"/>
              <a:gd name="connsiteY2517" fmla="*/ 746124 h 1042987"/>
              <a:gd name="connsiteX2518" fmla="*/ 3671887 w 3878263"/>
              <a:gd name="connsiteY2518" fmla="*/ 746124 h 1042987"/>
              <a:gd name="connsiteX2519" fmla="*/ 3673475 w 3878263"/>
              <a:gd name="connsiteY2519" fmla="*/ 744537 h 1042987"/>
              <a:gd name="connsiteX2520" fmla="*/ 3675062 w 3878263"/>
              <a:gd name="connsiteY2520" fmla="*/ 744537 h 1042987"/>
              <a:gd name="connsiteX2521" fmla="*/ 3676650 w 3878263"/>
              <a:gd name="connsiteY2521" fmla="*/ 742949 h 1042987"/>
              <a:gd name="connsiteX2522" fmla="*/ 3678237 w 3878263"/>
              <a:gd name="connsiteY2522" fmla="*/ 742949 h 1042987"/>
              <a:gd name="connsiteX2523" fmla="*/ 3679825 w 3878263"/>
              <a:gd name="connsiteY2523" fmla="*/ 741362 h 1042987"/>
              <a:gd name="connsiteX2524" fmla="*/ 3681412 w 3878263"/>
              <a:gd name="connsiteY2524" fmla="*/ 741362 h 1042987"/>
              <a:gd name="connsiteX2525" fmla="*/ 3683000 w 3878263"/>
              <a:gd name="connsiteY2525" fmla="*/ 739774 h 1042987"/>
              <a:gd name="connsiteX2526" fmla="*/ 3684587 w 3878263"/>
              <a:gd name="connsiteY2526" fmla="*/ 738187 h 1042987"/>
              <a:gd name="connsiteX2527" fmla="*/ 3686175 w 3878263"/>
              <a:gd name="connsiteY2527" fmla="*/ 738187 h 1042987"/>
              <a:gd name="connsiteX2528" fmla="*/ 3687762 w 3878263"/>
              <a:gd name="connsiteY2528" fmla="*/ 736599 h 1042987"/>
              <a:gd name="connsiteX2529" fmla="*/ 3689350 w 3878263"/>
              <a:gd name="connsiteY2529" fmla="*/ 736599 h 1042987"/>
              <a:gd name="connsiteX2530" fmla="*/ 3690937 w 3878263"/>
              <a:gd name="connsiteY2530" fmla="*/ 735012 h 1042987"/>
              <a:gd name="connsiteX2531" fmla="*/ 3692525 w 3878263"/>
              <a:gd name="connsiteY2531" fmla="*/ 733424 h 1042987"/>
              <a:gd name="connsiteX2532" fmla="*/ 3694112 w 3878263"/>
              <a:gd name="connsiteY2532" fmla="*/ 733424 h 1042987"/>
              <a:gd name="connsiteX2533" fmla="*/ 3695700 w 3878263"/>
              <a:gd name="connsiteY2533" fmla="*/ 731837 h 1042987"/>
              <a:gd name="connsiteX2534" fmla="*/ 3697287 w 3878263"/>
              <a:gd name="connsiteY2534" fmla="*/ 731837 h 1042987"/>
              <a:gd name="connsiteX2535" fmla="*/ 3697287 w 3878263"/>
              <a:gd name="connsiteY2535" fmla="*/ 730249 h 1042987"/>
              <a:gd name="connsiteX2536" fmla="*/ 3698875 w 3878263"/>
              <a:gd name="connsiteY2536" fmla="*/ 730249 h 1042987"/>
              <a:gd name="connsiteX2537" fmla="*/ 3700462 w 3878263"/>
              <a:gd name="connsiteY2537" fmla="*/ 728662 h 1042987"/>
              <a:gd name="connsiteX2538" fmla="*/ 3702050 w 3878263"/>
              <a:gd name="connsiteY2538" fmla="*/ 728662 h 1042987"/>
              <a:gd name="connsiteX2539" fmla="*/ 3703637 w 3878263"/>
              <a:gd name="connsiteY2539" fmla="*/ 727074 h 1042987"/>
              <a:gd name="connsiteX2540" fmla="*/ 3705225 w 3878263"/>
              <a:gd name="connsiteY2540" fmla="*/ 727074 h 1042987"/>
              <a:gd name="connsiteX2541" fmla="*/ 3705225 w 3878263"/>
              <a:gd name="connsiteY2541" fmla="*/ 725487 h 1042987"/>
              <a:gd name="connsiteX2542" fmla="*/ 3706812 w 3878263"/>
              <a:gd name="connsiteY2542" fmla="*/ 725487 h 1042987"/>
              <a:gd name="connsiteX2543" fmla="*/ 3708400 w 3878263"/>
              <a:gd name="connsiteY2543" fmla="*/ 723899 h 1042987"/>
              <a:gd name="connsiteX2544" fmla="*/ 3709987 w 3878263"/>
              <a:gd name="connsiteY2544" fmla="*/ 723899 h 1042987"/>
              <a:gd name="connsiteX2545" fmla="*/ 3711575 w 3878263"/>
              <a:gd name="connsiteY2545" fmla="*/ 722312 h 1042987"/>
              <a:gd name="connsiteX2546" fmla="*/ 3713162 w 3878263"/>
              <a:gd name="connsiteY2546" fmla="*/ 720724 h 1042987"/>
              <a:gd name="connsiteX2547" fmla="*/ 3714750 w 3878263"/>
              <a:gd name="connsiteY2547" fmla="*/ 720724 h 1042987"/>
              <a:gd name="connsiteX2548" fmla="*/ 3716337 w 3878263"/>
              <a:gd name="connsiteY2548" fmla="*/ 719137 h 1042987"/>
              <a:gd name="connsiteX2549" fmla="*/ 3717925 w 3878263"/>
              <a:gd name="connsiteY2549" fmla="*/ 719137 h 1042987"/>
              <a:gd name="connsiteX2550" fmla="*/ 3719512 w 3878263"/>
              <a:gd name="connsiteY2550" fmla="*/ 717549 h 1042987"/>
              <a:gd name="connsiteX2551" fmla="*/ 3721100 w 3878263"/>
              <a:gd name="connsiteY2551" fmla="*/ 715962 h 1042987"/>
              <a:gd name="connsiteX2552" fmla="*/ 3722687 w 3878263"/>
              <a:gd name="connsiteY2552" fmla="*/ 715962 h 1042987"/>
              <a:gd name="connsiteX2553" fmla="*/ 3724275 w 3878263"/>
              <a:gd name="connsiteY2553" fmla="*/ 715962 h 1042987"/>
              <a:gd name="connsiteX2554" fmla="*/ 3725862 w 3878263"/>
              <a:gd name="connsiteY2554" fmla="*/ 714374 h 1042987"/>
              <a:gd name="connsiteX2555" fmla="*/ 3727450 w 3878263"/>
              <a:gd name="connsiteY2555" fmla="*/ 712787 h 1042987"/>
              <a:gd name="connsiteX2556" fmla="*/ 3729037 w 3878263"/>
              <a:gd name="connsiteY2556" fmla="*/ 712787 h 1042987"/>
              <a:gd name="connsiteX2557" fmla="*/ 3730625 w 3878263"/>
              <a:gd name="connsiteY2557" fmla="*/ 712787 h 1042987"/>
              <a:gd name="connsiteX2558" fmla="*/ 3732212 w 3878263"/>
              <a:gd name="connsiteY2558" fmla="*/ 711199 h 1042987"/>
              <a:gd name="connsiteX2559" fmla="*/ 3733800 w 3878263"/>
              <a:gd name="connsiteY2559" fmla="*/ 711199 h 1042987"/>
              <a:gd name="connsiteX2560" fmla="*/ 3733800 w 3878263"/>
              <a:gd name="connsiteY2560" fmla="*/ 709612 h 1042987"/>
              <a:gd name="connsiteX2561" fmla="*/ 3735387 w 3878263"/>
              <a:gd name="connsiteY2561" fmla="*/ 709612 h 1042987"/>
              <a:gd name="connsiteX2562" fmla="*/ 3736975 w 3878263"/>
              <a:gd name="connsiteY2562" fmla="*/ 709612 h 1042987"/>
              <a:gd name="connsiteX2563" fmla="*/ 3738562 w 3878263"/>
              <a:gd name="connsiteY2563" fmla="*/ 708024 h 1042987"/>
              <a:gd name="connsiteX2564" fmla="*/ 3740150 w 3878263"/>
              <a:gd name="connsiteY2564" fmla="*/ 708024 h 1042987"/>
              <a:gd name="connsiteX2565" fmla="*/ 3741737 w 3878263"/>
              <a:gd name="connsiteY2565" fmla="*/ 708024 h 1042987"/>
              <a:gd name="connsiteX2566" fmla="*/ 3743325 w 3878263"/>
              <a:gd name="connsiteY2566" fmla="*/ 706437 h 1042987"/>
              <a:gd name="connsiteX2567" fmla="*/ 3744912 w 3878263"/>
              <a:gd name="connsiteY2567" fmla="*/ 706437 h 1042987"/>
              <a:gd name="connsiteX2568" fmla="*/ 3746500 w 3878263"/>
              <a:gd name="connsiteY2568" fmla="*/ 706437 h 1042987"/>
              <a:gd name="connsiteX2569" fmla="*/ 3746500 w 3878263"/>
              <a:gd name="connsiteY2569" fmla="*/ 704849 h 1042987"/>
              <a:gd name="connsiteX2570" fmla="*/ 3748087 w 3878263"/>
              <a:gd name="connsiteY2570" fmla="*/ 704849 h 1042987"/>
              <a:gd name="connsiteX2571" fmla="*/ 3749675 w 3878263"/>
              <a:gd name="connsiteY2571" fmla="*/ 704849 h 1042987"/>
              <a:gd name="connsiteX2572" fmla="*/ 3751262 w 3878263"/>
              <a:gd name="connsiteY2572" fmla="*/ 704849 h 1042987"/>
              <a:gd name="connsiteX2573" fmla="*/ 3752850 w 3878263"/>
              <a:gd name="connsiteY2573" fmla="*/ 703262 h 1042987"/>
              <a:gd name="connsiteX2574" fmla="*/ 3754437 w 3878263"/>
              <a:gd name="connsiteY2574" fmla="*/ 703262 h 1042987"/>
              <a:gd name="connsiteX2575" fmla="*/ 3756025 w 3878263"/>
              <a:gd name="connsiteY2575" fmla="*/ 701674 h 1042987"/>
              <a:gd name="connsiteX2576" fmla="*/ 3757612 w 3878263"/>
              <a:gd name="connsiteY2576" fmla="*/ 701674 h 1042987"/>
              <a:gd name="connsiteX2577" fmla="*/ 3759200 w 3878263"/>
              <a:gd name="connsiteY2577" fmla="*/ 701674 h 1042987"/>
              <a:gd name="connsiteX2578" fmla="*/ 3760787 w 3878263"/>
              <a:gd name="connsiteY2578" fmla="*/ 701674 h 1042987"/>
              <a:gd name="connsiteX2579" fmla="*/ 3760787 w 3878263"/>
              <a:gd name="connsiteY2579" fmla="*/ 700087 h 1042987"/>
              <a:gd name="connsiteX2580" fmla="*/ 3762375 w 3878263"/>
              <a:gd name="connsiteY2580" fmla="*/ 700087 h 1042987"/>
              <a:gd name="connsiteX2581" fmla="*/ 3763962 w 3878263"/>
              <a:gd name="connsiteY2581" fmla="*/ 700087 h 1042987"/>
              <a:gd name="connsiteX2582" fmla="*/ 3765550 w 3878263"/>
              <a:gd name="connsiteY2582" fmla="*/ 698499 h 1042987"/>
              <a:gd name="connsiteX2583" fmla="*/ 3767137 w 3878263"/>
              <a:gd name="connsiteY2583" fmla="*/ 698499 h 1042987"/>
              <a:gd name="connsiteX2584" fmla="*/ 3768725 w 3878263"/>
              <a:gd name="connsiteY2584" fmla="*/ 698499 h 1042987"/>
              <a:gd name="connsiteX2585" fmla="*/ 3768725 w 3878263"/>
              <a:gd name="connsiteY2585" fmla="*/ 696912 h 1042987"/>
              <a:gd name="connsiteX2586" fmla="*/ 3770312 w 3878263"/>
              <a:gd name="connsiteY2586" fmla="*/ 696912 h 1042987"/>
              <a:gd name="connsiteX2587" fmla="*/ 3771900 w 3878263"/>
              <a:gd name="connsiteY2587" fmla="*/ 696912 h 1042987"/>
              <a:gd name="connsiteX2588" fmla="*/ 3773487 w 3878263"/>
              <a:gd name="connsiteY2588" fmla="*/ 695324 h 1042987"/>
              <a:gd name="connsiteX2589" fmla="*/ 3775075 w 3878263"/>
              <a:gd name="connsiteY2589" fmla="*/ 695324 h 1042987"/>
              <a:gd name="connsiteX2590" fmla="*/ 3776662 w 3878263"/>
              <a:gd name="connsiteY2590" fmla="*/ 693737 h 1042987"/>
              <a:gd name="connsiteX2591" fmla="*/ 3778250 w 3878263"/>
              <a:gd name="connsiteY2591" fmla="*/ 693737 h 1042987"/>
              <a:gd name="connsiteX2592" fmla="*/ 3779837 w 3878263"/>
              <a:gd name="connsiteY2592" fmla="*/ 693737 h 1042987"/>
              <a:gd name="connsiteX2593" fmla="*/ 3781425 w 3878263"/>
              <a:gd name="connsiteY2593" fmla="*/ 692149 h 1042987"/>
              <a:gd name="connsiteX2594" fmla="*/ 3783012 w 3878263"/>
              <a:gd name="connsiteY2594" fmla="*/ 692149 h 1042987"/>
              <a:gd name="connsiteX2595" fmla="*/ 3783012 w 3878263"/>
              <a:gd name="connsiteY2595" fmla="*/ 690562 h 1042987"/>
              <a:gd name="connsiteX2596" fmla="*/ 3784600 w 3878263"/>
              <a:gd name="connsiteY2596" fmla="*/ 690562 h 1042987"/>
              <a:gd name="connsiteX2597" fmla="*/ 3786187 w 3878263"/>
              <a:gd name="connsiteY2597" fmla="*/ 688974 h 1042987"/>
              <a:gd name="connsiteX2598" fmla="*/ 3787775 w 3878263"/>
              <a:gd name="connsiteY2598" fmla="*/ 688974 h 1042987"/>
              <a:gd name="connsiteX2599" fmla="*/ 3789362 w 3878263"/>
              <a:gd name="connsiteY2599" fmla="*/ 687387 h 1042987"/>
              <a:gd name="connsiteX2600" fmla="*/ 3790950 w 3878263"/>
              <a:gd name="connsiteY2600" fmla="*/ 685799 h 1042987"/>
              <a:gd name="connsiteX2601" fmla="*/ 3792537 w 3878263"/>
              <a:gd name="connsiteY2601" fmla="*/ 685799 h 1042987"/>
              <a:gd name="connsiteX2602" fmla="*/ 3794125 w 3878263"/>
              <a:gd name="connsiteY2602" fmla="*/ 684212 h 1042987"/>
              <a:gd name="connsiteX2603" fmla="*/ 3795712 w 3878263"/>
              <a:gd name="connsiteY2603" fmla="*/ 684212 h 1042987"/>
              <a:gd name="connsiteX2604" fmla="*/ 3797300 w 3878263"/>
              <a:gd name="connsiteY2604" fmla="*/ 682624 h 1042987"/>
              <a:gd name="connsiteX2605" fmla="*/ 3797300 w 3878263"/>
              <a:gd name="connsiteY2605" fmla="*/ 681037 h 1042987"/>
              <a:gd name="connsiteX2606" fmla="*/ 3798887 w 3878263"/>
              <a:gd name="connsiteY2606" fmla="*/ 681037 h 1042987"/>
              <a:gd name="connsiteX2607" fmla="*/ 3800475 w 3878263"/>
              <a:gd name="connsiteY2607" fmla="*/ 679449 h 1042987"/>
              <a:gd name="connsiteX2608" fmla="*/ 3802062 w 3878263"/>
              <a:gd name="connsiteY2608" fmla="*/ 679449 h 1042987"/>
              <a:gd name="connsiteX2609" fmla="*/ 3803650 w 3878263"/>
              <a:gd name="connsiteY2609" fmla="*/ 677862 h 1042987"/>
              <a:gd name="connsiteX2610" fmla="*/ 3803650 w 3878263"/>
              <a:gd name="connsiteY2610" fmla="*/ 676274 h 1042987"/>
              <a:gd name="connsiteX2611" fmla="*/ 3805237 w 3878263"/>
              <a:gd name="connsiteY2611" fmla="*/ 676274 h 1042987"/>
              <a:gd name="connsiteX2612" fmla="*/ 3806825 w 3878263"/>
              <a:gd name="connsiteY2612" fmla="*/ 674687 h 1042987"/>
              <a:gd name="connsiteX2613" fmla="*/ 3808412 w 3878263"/>
              <a:gd name="connsiteY2613" fmla="*/ 673099 h 1042987"/>
              <a:gd name="connsiteX2614" fmla="*/ 3810000 w 3878263"/>
              <a:gd name="connsiteY2614" fmla="*/ 673099 h 1042987"/>
              <a:gd name="connsiteX2615" fmla="*/ 3811587 w 3878263"/>
              <a:gd name="connsiteY2615" fmla="*/ 671512 h 1042987"/>
              <a:gd name="connsiteX2616" fmla="*/ 3811587 w 3878263"/>
              <a:gd name="connsiteY2616" fmla="*/ 669924 h 1042987"/>
              <a:gd name="connsiteX2617" fmla="*/ 3813175 w 3878263"/>
              <a:gd name="connsiteY2617" fmla="*/ 669924 h 1042987"/>
              <a:gd name="connsiteX2618" fmla="*/ 3814762 w 3878263"/>
              <a:gd name="connsiteY2618" fmla="*/ 668337 h 1042987"/>
              <a:gd name="connsiteX2619" fmla="*/ 3816350 w 3878263"/>
              <a:gd name="connsiteY2619" fmla="*/ 666749 h 1042987"/>
              <a:gd name="connsiteX2620" fmla="*/ 3817937 w 3878263"/>
              <a:gd name="connsiteY2620" fmla="*/ 665162 h 1042987"/>
              <a:gd name="connsiteX2621" fmla="*/ 3819525 w 3878263"/>
              <a:gd name="connsiteY2621" fmla="*/ 663574 h 1042987"/>
              <a:gd name="connsiteX2622" fmla="*/ 3821112 w 3878263"/>
              <a:gd name="connsiteY2622" fmla="*/ 661987 h 1042987"/>
              <a:gd name="connsiteX2623" fmla="*/ 3822700 w 3878263"/>
              <a:gd name="connsiteY2623" fmla="*/ 661987 h 1042987"/>
              <a:gd name="connsiteX2624" fmla="*/ 3824287 w 3878263"/>
              <a:gd name="connsiteY2624" fmla="*/ 660399 h 1042987"/>
              <a:gd name="connsiteX2625" fmla="*/ 3824287 w 3878263"/>
              <a:gd name="connsiteY2625" fmla="*/ 658812 h 1042987"/>
              <a:gd name="connsiteX2626" fmla="*/ 3825875 w 3878263"/>
              <a:gd name="connsiteY2626" fmla="*/ 657224 h 1042987"/>
              <a:gd name="connsiteX2627" fmla="*/ 3827462 w 3878263"/>
              <a:gd name="connsiteY2627" fmla="*/ 657224 h 1042987"/>
              <a:gd name="connsiteX2628" fmla="*/ 3829050 w 3878263"/>
              <a:gd name="connsiteY2628" fmla="*/ 655637 h 1042987"/>
              <a:gd name="connsiteX2629" fmla="*/ 3830637 w 3878263"/>
              <a:gd name="connsiteY2629" fmla="*/ 654049 h 1042987"/>
              <a:gd name="connsiteX2630" fmla="*/ 3832225 w 3878263"/>
              <a:gd name="connsiteY2630" fmla="*/ 654049 h 1042987"/>
              <a:gd name="connsiteX2631" fmla="*/ 3832225 w 3878263"/>
              <a:gd name="connsiteY2631" fmla="*/ 652462 h 1042987"/>
              <a:gd name="connsiteX2632" fmla="*/ 3833812 w 3878263"/>
              <a:gd name="connsiteY2632" fmla="*/ 650874 h 1042987"/>
              <a:gd name="connsiteX2633" fmla="*/ 3835400 w 3878263"/>
              <a:gd name="connsiteY2633" fmla="*/ 650874 h 1042987"/>
              <a:gd name="connsiteX2634" fmla="*/ 3836987 w 3878263"/>
              <a:gd name="connsiteY2634" fmla="*/ 649287 h 1042987"/>
              <a:gd name="connsiteX2635" fmla="*/ 3838575 w 3878263"/>
              <a:gd name="connsiteY2635" fmla="*/ 649287 h 1042987"/>
              <a:gd name="connsiteX2636" fmla="*/ 3838575 w 3878263"/>
              <a:gd name="connsiteY2636" fmla="*/ 647699 h 1042987"/>
              <a:gd name="connsiteX2637" fmla="*/ 3840162 w 3878263"/>
              <a:gd name="connsiteY2637" fmla="*/ 646112 h 1042987"/>
              <a:gd name="connsiteX2638" fmla="*/ 3841750 w 3878263"/>
              <a:gd name="connsiteY2638" fmla="*/ 646112 h 1042987"/>
              <a:gd name="connsiteX2639" fmla="*/ 3843337 w 3878263"/>
              <a:gd name="connsiteY2639" fmla="*/ 644524 h 1042987"/>
              <a:gd name="connsiteX2640" fmla="*/ 3844925 w 3878263"/>
              <a:gd name="connsiteY2640" fmla="*/ 644524 h 1042987"/>
              <a:gd name="connsiteX2641" fmla="*/ 3846512 w 3878263"/>
              <a:gd name="connsiteY2641" fmla="*/ 642937 h 1042987"/>
              <a:gd name="connsiteX2642" fmla="*/ 3848100 w 3878263"/>
              <a:gd name="connsiteY2642" fmla="*/ 641349 h 1042987"/>
              <a:gd name="connsiteX2643" fmla="*/ 3849687 w 3878263"/>
              <a:gd name="connsiteY2643" fmla="*/ 641349 h 1042987"/>
              <a:gd name="connsiteX2644" fmla="*/ 3851275 w 3878263"/>
              <a:gd name="connsiteY2644" fmla="*/ 641349 h 1042987"/>
              <a:gd name="connsiteX2645" fmla="*/ 3852862 w 3878263"/>
              <a:gd name="connsiteY2645" fmla="*/ 639762 h 1042987"/>
              <a:gd name="connsiteX2646" fmla="*/ 3854450 w 3878263"/>
              <a:gd name="connsiteY2646" fmla="*/ 638174 h 1042987"/>
              <a:gd name="connsiteX2647" fmla="*/ 3856037 w 3878263"/>
              <a:gd name="connsiteY2647" fmla="*/ 638174 h 1042987"/>
              <a:gd name="connsiteX2648" fmla="*/ 3857625 w 3878263"/>
              <a:gd name="connsiteY2648" fmla="*/ 638174 h 1042987"/>
              <a:gd name="connsiteX2649" fmla="*/ 3859212 w 3878263"/>
              <a:gd name="connsiteY2649" fmla="*/ 638174 h 1042987"/>
              <a:gd name="connsiteX2650" fmla="*/ 3860800 w 3878263"/>
              <a:gd name="connsiteY2650" fmla="*/ 636587 h 1042987"/>
              <a:gd name="connsiteX2651" fmla="*/ 3862387 w 3878263"/>
              <a:gd name="connsiteY2651" fmla="*/ 636587 h 1042987"/>
              <a:gd name="connsiteX2652" fmla="*/ 3863975 w 3878263"/>
              <a:gd name="connsiteY2652" fmla="*/ 636587 h 1042987"/>
              <a:gd name="connsiteX2653" fmla="*/ 3865562 w 3878263"/>
              <a:gd name="connsiteY2653" fmla="*/ 634999 h 1042987"/>
              <a:gd name="connsiteX2654" fmla="*/ 3867150 w 3878263"/>
              <a:gd name="connsiteY2654" fmla="*/ 634999 h 1042987"/>
              <a:gd name="connsiteX2655" fmla="*/ 3868737 w 3878263"/>
              <a:gd name="connsiteY2655" fmla="*/ 634999 h 1042987"/>
              <a:gd name="connsiteX2656" fmla="*/ 3870325 w 3878263"/>
              <a:gd name="connsiteY2656" fmla="*/ 634999 h 1042987"/>
              <a:gd name="connsiteX2657" fmla="*/ 3871912 w 3878263"/>
              <a:gd name="connsiteY2657" fmla="*/ 634999 h 1042987"/>
              <a:gd name="connsiteX2658" fmla="*/ 3873500 w 3878263"/>
              <a:gd name="connsiteY2658" fmla="*/ 634999 h 1042987"/>
              <a:gd name="connsiteX2659" fmla="*/ 3875087 w 3878263"/>
              <a:gd name="connsiteY2659" fmla="*/ 634999 h 1042987"/>
              <a:gd name="connsiteX2660" fmla="*/ 3876675 w 3878263"/>
              <a:gd name="connsiteY2660" fmla="*/ 634999 h 1042987"/>
              <a:gd name="connsiteX2661" fmla="*/ 3878263 w 3878263"/>
              <a:gd name="connsiteY2661" fmla="*/ 634999 h 104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</a:cxnLst>
            <a:rect l="l" t="t" r="r" b="b"/>
            <a:pathLst>
              <a:path w="3878263" h="1042987" extrusionOk="0">
                <a:moveTo>
                  <a:pt x="0" y="574674"/>
                </a:moveTo>
                <a:lnTo>
                  <a:pt x="0" y="574674"/>
                </a:lnTo>
                <a:cubicBezTo>
                  <a:pt x="783" y="574614"/>
                  <a:pt x="1182" y="574793"/>
                  <a:pt x="1587" y="574674"/>
                </a:cubicBezTo>
                <a:cubicBezTo>
                  <a:pt x="2043" y="574569"/>
                  <a:pt x="2504" y="574760"/>
                  <a:pt x="3175" y="574674"/>
                </a:cubicBezTo>
                <a:cubicBezTo>
                  <a:pt x="3702" y="574507"/>
                  <a:pt x="4356" y="574821"/>
                  <a:pt x="4762" y="574674"/>
                </a:cubicBezTo>
                <a:cubicBezTo>
                  <a:pt x="5196" y="574554"/>
                  <a:pt x="5989" y="574688"/>
                  <a:pt x="6350" y="574674"/>
                </a:cubicBezTo>
                <a:cubicBezTo>
                  <a:pt x="6277" y="574042"/>
                  <a:pt x="6457" y="573676"/>
                  <a:pt x="6350" y="573087"/>
                </a:cubicBezTo>
                <a:cubicBezTo>
                  <a:pt x="6678" y="573014"/>
                  <a:pt x="7245" y="573166"/>
                  <a:pt x="7937" y="573087"/>
                </a:cubicBezTo>
                <a:cubicBezTo>
                  <a:pt x="8560" y="572912"/>
                  <a:pt x="8932" y="573266"/>
                  <a:pt x="9525" y="573087"/>
                </a:cubicBezTo>
                <a:cubicBezTo>
                  <a:pt x="10184" y="572970"/>
                  <a:pt x="10704" y="573165"/>
                  <a:pt x="11112" y="573087"/>
                </a:cubicBezTo>
                <a:cubicBezTo>
                  <a:pt x="11790" y="572956"/>
                  <a:pt x="12362" y="573160"/>
                  <a:pt x="12700" y="573087"/>
                </a:cubicBezTo>
                <a:cubicBezTo>
                  <a:pt x="13464" y="572912"/>
                  <a:pt x="13900" y="573111"/>
                  <a:pt x="14287" y="573087"/>
                </a:cubicBezTo>
                <a:cubicBezTo>
                  <a:pt x="14867" y="572907"/>
                  <a:pt x="15321" y="573137"/>
                  <a:pt x="15875" y="573087"/>
                </a:cubicBezTo>
                <a:cubicBezTo>
                  <a:pt x="16434" y="572932"/>
                  <a:pt x="16738" y="573265"/>
                  <a:pt x="17462" y="573087"/>
                </a:cubicBezTo>
                <a:cubicBezTo>
                  <a:pt x="18234" y="573587"/>
                  <a:pt x="18242" y="574109"/>
                  <a:pt x="19050" y="574674"/>
                </a:cubicBezTo>
                <a:cubicBezTo>
                  <a:pt x="19554" y="574617"/>
                  <a:pt x="20317" y="574761"/>
                  <a:pt x="20637" y="574674"/>
                </a:cubicBezTo>
                <a:cubicBezTo>
                  <a:pt x="21242" y="574592"/>
                  <a:pt x="21800" y="574705"/>
                  <a:pt x="22225" y="574674"/>
                </a:cubicBezTo>
                <a:cubicBezTo>
                  <a:pt x="22759" y="574511"/>
                  <a:pt x="23293" y="574808"/>
                  <a:pt x="23812" y="574674"/>
                </a:cubicBezTo>
                <a:cubicBezTo>
                  <a:pt x="24491" y="574611"/>
                  <a:pt x="24643" y="574801"/>
                  <a:pt x="25400" y="574674"/>
                </a:cubicBezTo>
                <a:cubicBezTo>
                  <a:pt x="25757" y="574498"/>
                  <a:pt x="26467" y="574731"/>
                  <a:pt x="26987" y="574674"/>
                </a:cubicBezTo>
                <a:cubicBezTo>
                  <a:pt x="27050" y="575330"/>
                  <a:pt x="26882" y="575583"/>
                  <a:pt x="26987" y="576262"/>
                </a:cubicBezTo>
                <a:cubicBezTo>
                  <a:pt x="27530" y="576216"/>
                  <a:pt x="28008" y="576316"/>
                  <a:pt x="28575" y="576262"/>
                </a:cubicBezTo>
                <a:cubicBezTo>
                  <a:pt x="28923" y="576142"/>
                  <a:pt x="29707" y="576362"/>
                  <a:pt x="30162" y="576262"/>
                </a:cubicBezTo>
                <a:cubicBezTo>
                  <a:pt x="30746" y="576139"/>
                  <a:pt x="31336" y="576364"/>
                  <a:pt x="31750" y="576262"/>
                </a:cubicBezTo>
                <a:cubicBezTo>
                  <a:pt x="32415" y="576867"/>
                  <a:pt x="32876" y="577525"/>
                  <a:pt x="33337" y="577849"/>
                </a:cubicBezTo>
                <a:cubicBezTo>
                  <a:pt x="33808" y="577746"/>
                  <a:pt x="34182" y="577954"/>
                  <a:pt x="34925" y="577849"/>
                </a:cubicBezTo>
                <a:cubicBezTo>
                  <a:pt x="35574" y="578129"/>
                  <a:pt x="36039" y="579149"/>
                  <a:pt x="36512" y="579437"/>
                </a:cubicBezTo>
                <a:cubicBezTo>
                  <a:pt x="37115" y="579303"/>
                  <a:pt x="37757" y="579618"/>
                  <a:pt x="38100" y="579437"/>
                </a:cubicBezTo>
                <a:cubicBezTo>
                  <a:pt x="38862" y="579436"/>
                  <a:pt x="39196" y="579610"/>
                  <a:pt x="39687" y="579437"/>
                </a:cubicBezTo>
                <a:cubicBezTo>
                  <a:pt x="40342" y="580063"/>
                  <a:pt x="40939" y="580716"/>
                  <a:pt x="41275" y="581024"/>
                </a:cubicBezTo>
                <a:cubicBezTo>
                  <a:pt x="41638" y="580926"/>
                  <a:pt x="42153" y="581102"/>
                  <a:pt x="42862" y="581024"/>
                </a:cubicBezTo>
                <a:cubicBezTo>
                  <a:pt x="43364" y="581243"/>
                  <a:pt x="43750" y="582069"/>
                  <a:pt x="44450" y="582612"/>
                </a:cubicBezTo>
                <a:cubicBezTo>
                  <a:pt x="45231" y="582519"/>
                  <a:pt x="45493" y="582713"/>
                  <a:pt x="46037" y="582612"/>
                </a:cubicBezTo>
                <a:cubicBezTo>
                  <a:pt x="46914" y="583147"/>
                  <a:pt x="47095" y="583711"/>
                  <a:pt x="47625" y="584199"/>
                </a:cubicBezTo>
                <a:cubicBezTo>
                  <a:pt x="48241" y="584075"/>
                  <a:pt x="48834" y="584351"/>
                  <a:pt x="49212" y="584199"/>
                </a:cubicBezTo>
                <a:cubicBezTo>
                  <a:pt x="49314" y="584795"/>
                  <a:pt x="49033" y="585329"/>
                  <a:pt x="49212" y="585787"/>
                </a:cubicBezTo>
                <a:cubicBezTo>
                  <a:pt x="49865" y="585678"/>
                  <a:pt x="50070" y="585940"/>
                  <a:pt x="50800" y="585787"/>
                </a:cubicBezTo>
                <a:cubicBezTo>
                  <a:pt x="51592" y="586538"/>
                  <a:pt x="51616" y="586778"/>
                  <a:pt x="52387" y="587374"/>
                </a:cubicBezTo>
                <a:cubicBezTo>
                  <a:pt x="52959" y="587243"/>
                  <a:pt x="53433" y="587400"/>
                  <a:pt x="53975" y="587374"/>
                </a:cubicBezTo>
                <a:cubicBezTo>
                  <a:pt x="54620" y="587935"/>
                  <a:pt x="54613" y="588389"/>
                  <a:pt x="55562" y="588962"/>
                </a:cubicBezTo>
                <a:cubicBezTo>
                  <a:pt x="56442" y="589577"/>
                  <a:pt x="56327" y="590046"/>
                  <a:pt x="57150" y="590549"/>
                </a:cubicBezTo>
                <a:cubicBezTo>
                  <a:pt x="57837" y="590405"/>
                  <a:pt x="58013" y="590595"/>
                  <a:pt x="58737" y="590549"/>
                </a:cubicBezTo>
                <a:cubicBezTo>
                  <a:pt x="59368" y="591062"/>
                  <a:pt x="59593" y="591669"/>
                  <a:pt x="60325" y="592137"/>
                </a:cubicBezTo>
                <a:cubicBezTo>
                  <a:pt x="60713" y="592135"/>
                  <a:pt x="61208" y="592292"/>
                  <a:pt x="61912" y="592137"/>
                </a:cubicBezTo>
                <a:cubicBezTo>
                  <a:pt x="62848" y="592739"/>
                  <a:pt x="63056" y="593286"/>
                  <a:pt x="63500" y="593724"/>
                </a:cubicBezTo>
                <a:cubicBezTo>
                  <a:pt x="64212" y="594339"/>
                  <a:pt x="64482" y="594988"/>
                  <a:pt x="65087" y="595312"/>
                </a:cubicBezTo>
                <a:cubicBezTo>
                  <a:pt x="65436" y="595625"/>
                  <a:pt x="66324" y="596579"/>
                  <a:pt x="66675" y="596899"/>
                </a:cubicBezTo>
                <a:cubicBezTo>
                  <a:pt x="67158" y="596831"/>
                  <a:pt x="67605" y="596929"/>
                  <a:pt x="68262" y="596899"/>
                </a:cubicBezTo>
                <a:cubicBezTo>
                  <a:pt x="69049" y="597428"/>
                  <a:pt x="69160" y="597909"/>
                  <a:pt x="69850" y="598487"/>
                </a:cubicBezTo>
                <a:cubicBezTo>
                  <a:pt x="70354" y="598810"/>
                  <a:pt x="70774" y="599446"/>
                  <a:pt x="71437" y="600074"/>
                </a:cubicBezTo>
                <a:cubicBezTo>
                  <a:pt x="71943" y="599928"/>
                  <a:pt x="72640" y="600103"/>
                  <a:pt x="73025" y="600074"/>
                </a:cubicBezTo>
                <a:cubicBezTo>
                  <a:pt x="73723" y="600758"/>
                  <a:pt x="74127" y="601331"/>
                  <a:pt x="74612" y="601662"/>
                </a:cubicBezTo>
                <a:cubicBezTo>
                  <a:pt x="75484" y="602262"/>
                  <a:pt x="75419" y="602549"/>
                  <a:pt x="76200" y="603249"/>
                </a:cubicBezTo>
                <a:cubicBezTo>
                  <a:pt x="76972" y="603100"/>
                  <a:pt x="77030" y="603290"/>
                  <a:pt x="77787" y="603249"/>
                </a:cubicBezTo>
                <a:cubicBezTo>
                  <a:pt x="77908" y="603993"/>
                  <a:pt x="77755" y="604100"/>
                  <a:pt x="77787" y="604837"/>
                </a:cubicBezTo>
                <a:cubicBezTo>
                  <a:pt x="78487" y="604780"/>
                  <a:pt x="78721" y="604915"/>
                  <a:pt x="79375" y="604837"/>
                </a:cubicBezTo>
                <a:cubicBezTo>
                  <a:pt x="80153" y="605278"/>
                  <a:pt x="80369" y="606031"/>
                  <a:pt x="80962" y="606424"/>
                </a:cubicBezTo>
                <a:cubicBezTo>
                  <a:pt x="81620" y="606258"/>
                  <a:pt x="81819" y="606587"/>
                  <a:pt x="82550" y="606424"/>
                </a:cubicBezTo>
                <a:cubicBezTo>
                  <a:pt x="83262" y="606950"/>
                  <a:pt x="83645" y="607596"/>
                  <a:pt x="84137" y="608012"/>
                </a:cubicBezTo>
                <a:cubicBezTo>
                  <a:pt x="84769" y="608490"/>
                  <a:pt x="84949" y="608834"/>
                  <a:pt x="85725" y="609599"/>
                </a:cubicBezTo>
                <a:cubicBezTo>
                  <a:pt x="86347" y="609525"/>
                  <a:pt x="86765" y="609642"/>
                  <a:pt x="87312" y="609599"/>
                </a:cubicBezTo>
                <a:cubicBezTo>
                  <a:pt x="88015" y="610083"/>
                  <a:pt x="88382" y="610958"/>
                  <a:pt x="88900" y="611187"/>
                </a:cubicBezTo>
                <a:cubicBezTo>
                  <a:pt x="89642" y="611159"/>
                  <a:pt x="89955" y="611245"/>
                  <a:pt x="90487" y="611187"/>
                </a:cubicBezTo>
                <a:cubicBezTo>
                  <a:pt x="90615" y="611646"/>
                  <a:pt x="90471" y="612242"/>
                  <a:pt x="90487" y="612774"/>
                </a:cubicBezTo>
                <a:cubicBezTo>
                  <a:pt x="91098" y="612646"/>
                  <a:pt x="91326" y="612777"/>
                  <a:pt x="92075" y="612774"/>
                </a:cubicBezTo>
                <a:cubicBezTo>
                  <a:pt x="92436" y="613120"/>
                  <a:pt x="93099" y="613860"/>
                  <a:pt x="93662" y="614362"/>
                </a:cubicBezTo>
                <a:cubicBezTo>
                  <a:pt x="94376" y="614320"/>
                  <a:pt x="94815" y="614489"/>
                  <a:pt x="95250" y="614362"/>
                </a:cubicBezTo>
                <a:cubicBezTo>
                  <a:pt x="95872" y="614640"/>
                  <a:pt x="96265" y="615739"/>
                  <a:pt x="96837" y="615949"/>
                </a:cubicBezTo>
                <a:cubicBezTo>
                  <a:pt x="97622" y="615779"/>
                  <a:pt x="98012" y="616092"/>
                  <a:pt x="98425" y="615949"/>
                </a:cubicBezTo>
                <a:cubicBezTo>
                  <a:pt x="98586" y="616313"/>
                  <a:pt x="98254" y="616822"/>
                  <a:pt x="98425" y="617537"/>
                </a:cubicBezTo>
                <a:cubicBezTo>
                  <a:pt x="98834" y="617535"/>
                  <a:pt x="99254" y="617683"/>
                  <a:pt x="100012" y="617537"/>
                </a:cubicBezTo>
                <a:cubicBezTo>
                  <a:pt x="100618" y="618005"/>
                  <a:pt x="101021" y="618828"/>
                  <a:pt x="101600" y="619124"/>
                </a:cubicBezTo>
                <a:cubicBezTo>
                  <a:pt x="102350" y="618973"/>
                  <a:pt x="102865" y="619268"/>
                  <a:pt x="103187" y="619124"/>
                </a:cubicBezTo>
                <a:cubicBezTo>
                  <a:pt x="104111" y="619756"/>
                  <a:pt x="104258" y="620372"/>
                  <a:pt x="104775" y="620712"/>
                </a:cubicBezTo>
                <a:cubicBezTo>
                  <a:pt x="105397" y="620591"/>
                  <a:pt x="105736" y="620721"/>
                  <a:pt x="106362" y="620712"/>
                </a:cubicBezTo>
                <a:cubicBezTo>
                  <a:pt x="106864" y="620996"/>
                  <a:pt x="107350" y="622057"/>
                  <a:pt x="107950" y="622299"/>
                </a:cubicBezTo>
                <a:cubicBezTo>
                  <a:pt x="108702" y="622266"/>
                  <a:pt x="109183" y="622381"/>
                  <a:pt x="109537" y="622299"/>
                </a:cubicBezTo>
                <a:cubicBezTo>
                  <a:pt x="110461" y="622921"/>
                  <a:pt x="110680" y="623682"/>
                  <a:pt x="111125" y="623887"/>
                </a:cubicBezTo>
                <a:cubicBezTo>
                  <a:pt x="111665" y="623835"/>
                  <a:pt x="112212" y="623898"/>
                  <a:pt x="112712" y="623887"/>
                </a:cubicBezTo>
                <a:cubicBezTo>
                  <a:pt x="113518" y="624338"/>
                  <a:pt x="113464" y="624996"/>
                  <a:pt x="114300" y="625474"/>
                </a:cubicBezTo>
                <a:cubicBezTo>
                  <a:pt x="115069" y="625440"/>
                  <a:pt x="115431" y="625623"/>
                  <a:pt x="115887" y="625474"/>
                </a:cubicBezTo>
                <a:cubicBezTo>
                  <a:pt x="116222" y="625450"/>
                  <a:pt x="116784" y="625608"/>
                  <a:pt x="117475" y="625474"/>
                </a:cubicBezTo>
                <a:cubicBezTo>
                  <a:pt x="118154" y="625788"/>
                  <a:pt x="118236" y="626361"/>
                  <a:pt x="119062" y="627062"/>
                </a:cubicBezTo>
                <a:cubicBezTo>
                  <a:pt x="119603" y="626882"/>
                  <a:pt x="119955" y="627162"/>
                  <a:pt x="120650" y="627062"/>
                </a:cubicBezTo>
                <a:cubicBezTo>
                  <a:pt x="121376" y="627560"/>
                  <a:pt x="121681" y="628151"/>
                  <a:pt x="122237" y="628649"/>
                </a:cubicBezTo>
                <a:cubicBezTo>
                  <a:pt x="122932" y="628547"/>
                  <a:pt x="123150" y="628677"/>
                  <a:pt x="123825" y="628649"/>
                </a:cubicBezTo>
                <a:cubicBezTo>
                  <a:pt x="124575" y="628483"/>
                  <a:pt x="125045" y="628750"/>
                  <a:pt x="125412" y="628649"/>
                </a:cubicBezTo>
                <a:cubicBezTo>
                  <a:pt x="126149" y="628472"/>
                  <a:pt x="126425" y="628779"/>
                  <a:pt x="127000" y="628649"/>
                </a:cubicBezTo>
                <a:cubicBezTo>
                  <a:pt x="127039" y="629303"/>
                  <a:pt x="126907" y="629515"/>
                  <a:pt x="127000" y="630237"/>
                </a:cubicBezTo>
                <a:cubicBezTo>
                  <a:pt x="127337" y="630174"/>
                  <a:pt x="127820" y="630302"/>
                  <a:pt x="128587" y="630237"/>
                </a:cubicBezTo>
                <a:cubicBezTo>
                  <a:pt x="128993" y="630077"/>
                  <a:pt x="129600" y="630402"/>
                  <a:pt x="130175" y="630237"/>
                </a:cubicBezTo>
                <a:cubicBezTo>
                  <a:pt x="130659" y="630235"/>
                  <a:pt x="131335" y="630416"/>
                  <a:pt x="131762" y="630237"/>
                </a:cubicBezTo>
                <a:cubicBezTo>
                  <a:pt x="132423" y="630873"/>
                  <a:pt x="132800" y="631641"/>
                  <a:pt x="133350" y="631824"/>
                </a:cubicBezTo>
                <a:cubicBezTo>
                  <a:pt x="134055" y="631743"/>
                  <a:pt x="134514" y="631945"/>
                  <a:pt x="134937" y="631824"/>
                </a:cubicBezTo>
                <a:cubicBezTo>
                  <a:pt x="135499" y="631805"/>
                  <a:pt x="135797" y="631872"/>
                  <a:pt x="136525" y="631824"/>
                </a:cubicBezTo>
                <a:cubicBezTo>
                  <a:pt x="136981" y="632227"/>
                  <a:pt x="137555" y="633020"/>
                  <a:pt x="138112" y="633412"/>
                </a:cubicBezTo>
                <a:cubicBezTo>
                  <a:pt x="138800" y="633286"/>
                  <a:pt x="139335" y="633506"/>
                  <a:pt x="139700" y="633412"/>
                </a:cubicBezTo>
                <a:cubicBezTo>
                  <a:pt x="140420" y="633398"/>
                  <a:pt x="140808" y="633566"/>
                  <a:pt x="141287" y="633412"/>
                </a:cubicBezTo>
                <a:cubicBezTo>
                  <a:pt x="141626" y="633282"/>
                  <a:pt x="142201" y="633502"/>
                  <a:pt x="142875" y="633412"/>
                </a:cubicBezTo>
                <a:cubicBezTo>
                  <a:pt x="143256" y="633334"/>
                  <a:pt x="143840" y="633542"/>
                  <a:pt x="144462" y="633412"/>
                </a:cubicBezTo>
                <a:cubicBezTo>
                  <a:pt x="144961" y="633602"/>
                  <a:pt x="145420" y="634447"/>
                  <a:pt x="146050" y="634999"/>
                </a:cubicBezTo>
                <a:cubicBezTo>
                  <a:pt x="146602" y="634835"/>
                  <a:pt x="147078" y="635000"/>
                  <a:pt x="147637" y="634999"/>
                </a:cubicBezTo>
                <a:cubicBezTo>
                  <a:pt x="148301" y="634983"/>
                  <a:pt x="148679" y="635167"/>
                  <a:pt x="149225" y="634999"/>
                </a:cubicBezTo>
                <a:cubicBezTo>
                  <a:pt x="149891" y="634897"/>
                  <a:pt x="150379" y="635076"/>
                  <a:pt x="150812" y="634999"/>
                </a:cubicBezTo>
                <a:cubicBezTo>
                  <a:pt x="151501" y="634892"/>
                  <a:pt x="152078" y="635008"/>
                  <a:pt x="152400" y="634999"/>
                </a:cubicBezTo>
                <a:cubicBezTo>
                  <a:pt x="153075" y="635637"/>
                  <a:pt x="153309" y="636288"/>
                  <a:pt x="153987" y="636587"/>
                </a:cubicBezTo>
                <a:cubicBezTo>
                  <a:pt x="154367" y="636458"/>
                  <a:pt x="155108" y="636679"/>
                  <a:pt x="155575" y="636587"/>
                </a:cubicBezTo>
                <a:cubicBezTo>
                  <a:pt x="156045" y="636516"/>
                  <a:pt x="156580" y="636597"/>
                  <a:pt x="157162" y="636587"/>
                </a:cubicBezTo>
                <a:cubicBezTo>
                  <a:pt x="157612" y="636421"/>
                  <a:pt x="158129" y="636704"/>
                  <a:pt x="158750" y="636587"/>
                </a:cubicBezTo>
                <a:cubicBezTo>
                  <a:pt x="159349" y="636504"/>
                  <a:pt x="159698" y="636686"/>
                  <a:pt x="160337" y="636587"/>
                </a:cubicBezTo>
                <a:cubicBezTo>
                  <a:pt x="161105" y="636404"/>
                  <a:pt x="161467" y="636744"/>
                  <a:pt x="161925" y="636587"/>
                </a:cubicBezTo>
                <a:cubicBezTo>
                  <a:pt x="162501" y="636422"/>
                  <a:pt x="162919" y="636749"/>
                  <a:pt x="163512" y="636587"/>
                </a:cubicBezTo>
                <a:cubicBezTo>
                  <a:pt x="164071" y="636399"/>
                  <a:pt x="164352" y="636734"/>
                  <a:pt x="165100" y="636587"/>
                </a:cubicBezTo>
                <a:cubicBezTo>
                  <a:pt x="165716" y="636421"/>
                  <a:pt x="166201" y="636634"/>
                  <a:pt x="166687" y="636587"/>
                </a:cubicBezTo>
                <a:cubicBezTo>
                  <a:pt x="167040" y="636436"/>
                  <a:pt x="167785" y="636722"/>
                  <a:pt x="168275" y="636587"/>
                </a:cubicBezTo>
                <a:cubicBezTo>
                  <a:pt x="168343" y="637153"/>
                  <a:pt x="168237" y="637769"/>
                  <a:pt x="168275" y="638174"/>
                </a:cubicBezTo>
                <a:cubicBezTo>
                  <a:pt x="168792" y="638100"/>
                  <a:pt x="169259" y="638314"/>
                  <a:pt x="169862" y="638174"/>
                </a:cubicBezTo>
                <a:cubicBezTo>
                  <a:pt x="170542" y="638102"/>
                  <a:pt x="170921" y="638348"/>
                  <a:pt x="171450" y="638174"/>
                </a:cubicBezTo>
                <a:cubicBezTo>
                  <a:pt x="172177" y="637992"/>
                  <a:pt x="172614" y="638316"/>
                  <a:pt x="173037" y="638174"/>
                </a:cubicBezTo>
                <a:cubicBezTo>
                  <a:pt x="173557" y="638105"/>
                  <a:pt x="174090" y="638296"/>
                  <a:pt x="174625" y="638174"/>
                </a:cubicBezTo>
                <a:cubicBezTo>
                  <a:pt x="175318" y="638078"/>
                  <a:pt x="175475" y="638248"/>
                  <a:pt x="176212" y="638174"/>
                </a:cubicBezTo>
                <a:cubicBezTo>
                  <a:pt x="176991" y="638034"/>
                  <a:pt x="177083" y="638340"/>
                  <a:pt x="177800" y="638174"/>
                </a:cubicBezTo>
                <a:cubicBezTo>
                  <a:pt x="178472" y="638048"/>
                  <a:pt x="179063" y="638216"/>
                  <a:pt x="179387" y="638174"/>
                </a:cubicBezTo>
                <a:cubicBezTo>
                  <a:pt x="180076" y="638072"/>
                  <a:pt x="180516" y="638333"/>
                  <a:pt x="180975" y="638174"/>
                </a:cubicBezTo>
                <a:cubicBezTo>
                  <a:pt x="181470" y="638127"/>
                  <a:pt x="181940" y="638197"/>
                  <a:pt x="182562" y="638174"/>
                </a:cubicBezTo>
                <a:cubicBezTo>
                  <a:pt x="183080" y="638145"/>
                  <a:pt x="183517" y="638332"/>
                  <a:pt x="184150" y="638174"/>
                </a:cubicBezTo>
                <a:cubicBezTo>
                  <a:pt x="184872" y="638087"/>
                  <a:pt x="185316" y="638222"/>
                  <a:pt x="185737" y="638174"/>
                </a:cubicBezTo>
                <a:cubicBezTo>
                  <a:pt x="186182" y="638077"/>
                  <a:pt x="186870" y="638303"/>
                  <a:pt x="187325" y="638174"/>
                </a:cubicBezTo>
                <a:cubicBezTo>
                  <a:pt x="187798" y="638144"/>
                  <a:pt x="188423" y="638240"/>
                  <a:pt x="188912" y="638174"/>
                </a:cubicBezTo>
                <a:cubicBezTo>
                  <a:pt x="189309" y="638067"/>
                  <a:pt x="189930" y="638344"/>
                  <a:pt x="190500" y="638174"/>
                </a:cubicBezTo>
                <a:cubicBezTo>
                  <a:pt x="191222" y="638019"/>
                  <a:pt x="191359" y="638339"/>
                  <a:pt x="192087" y="638174"/>
                </a:cubicBezTo>
                <a:cubicBezTo>
                  <a:pt x="192484" y="637720"/>
                  <a:pt x="193526" y="637080"/>
                  <a:pt x="193675" y="636587"/>
                </a:cubicBezTo>
                <a:cubicBezTo>
                  <a:pt x="194301" y="636410"/>
                  <a:pt x="194725" y="636716"/>
                  <a:pt x="195262" y="636587"/>
                </a:cubicBezTo>
                <a:cubicBezTo>
                  <a:pt x="195640" y="636468"/>
                  <a:pt x="196191" y="636650"/>
                  <a:pt x="196850" y="636587"/>
                </a:cubicBezTo>
                <a:cubicBezTo>
                  <a:pt x="197398" y="636414"/>
                  <a:pt x="197849" y="636701"/>
                  <a:pt x="198437" y="636587"/>
                </a:cubicBezTo>
                <a:cubicBezTo>
                  <a:pt x="199156" y="636587"/>
                  <a:pt x="199380" y="636670"/>
                  <a:pt x="200025" y="636587"/>
                </a:cubicBezTo>
                <a:cubicBezTo>
                  <a:pt x="200607" y="636502"/>
                  <a:pt x="200989" y="636701"/>
                  <a:pt x="201612" y="636587"/>
                </a:cubicBezTo>
                <a:cubicBezTo>
                  <a:pt x="202278" y="636411"/>
                  <a:pt x="202613" y="636744"/>
                  <a:pt x="203200" y="636587"/>
                </a:cubicBezTo>
                <a:cubicBezTo>
                  <a:pt x="203945" y="636524"/>
                  <a:pt x="204307" y="636704"/>
                  <a:pt x="204787" y="636587"/>
                </a:cubicBezTo>
                <a:cubicBezTo>
                  <a:pt x="205360" y="636543"/>
                  <a:pt x="205927" y="636632"/>
                  <a:pt x="206375" y="636587"/>
                </a:cubicBezTo>
                <a:cubicBezTo>
                  <a:pt x="207162" y="636571"/>
                  <a:pt x="207435" y="636661"/>
                  <a:pt x="207962" y="636587"/>
                </a:cubicBezTo>
                <a:cubicBezTo>
                  <a:pt x="208291" y="636551"/>
                  <a:pt x="209093" y="636758"/>
                  <a:pt x="209550" y="636587"/>
                </a:cubicBezTo>
                <a:cubicBezTo>
                  <a:pt x="209997" y="636504"/>
                  <a:pt x="210557" y="636692"/>
                  <a:pt x="211137" y="636587"/>
                </a:cubicBezTo>
                <a:cubicBezTo>
                  <a:pt x="211596" y="636450"/>
                  <a:pt x="212269" y="636598"/>
                  <a:pt x="212725" y="636587"/>
                </a:cubicBezTo>
                <a:cubicBezTo>
                  <a:pt x="213340" y="636457"/>
                  <a:pt x="213554" y="636775"/>
                  <a:pt x="214312" y="636587"/>
                </a:cubicBezTo>
                <a:cubicBezTo>
                  <a:pt x="215104" y="636575"/>
                  <a:pt x="215484" y="636760"/>
                  <a:pt x="215900" y="636587"/>
                </a:cubicBezTo>
                <a:cubicBezTo>
                  <a:pt x="216547" y="635819"/>
                  <a:pt x="216848" y="635762"/>
                  <a:pt x="217487" y="634999"/>
                </a:cubicBezTo>
                <a:cubicBezTo>
                  <a:pt x="217853" y="634877"/>
                  <a:pt x="218296" y="635033"/>
                  <a:pt x="219075" y="634999"/>
                </a:cubicBezTo>
                <a:cubicBezTo>
                  <a:pt x="219853" y="634874"/>
                  <a:pt x="220261" y="635004"/>
                  <a:pt x="220662" y="634999"/>
                </a:cubicBezTo>
                <a:cubicBezTo>
                  <a:pt x="221433" y="634870"/>
                  <a:pt x="221479" y="635009"/>
                  <a:pt x="222250" y="634999"/>
                </a:cubicBezTo>
                <a:cubicBezTo>
                  <a:pt x="222831" y="634924"/>
                  <a:pt x="223367" y="635146"/>
                  <a:pt x="223837" y="634999"/>
                </a:cubicBezTo>
                <a:cubicBezTo>
                  <a:pt x="224252" y="634934"/>
                  <a:pt x="224998" y="635083"/>
                  <a:pt x="225425" y="634999"/>
                </a:cubicBezTo>
                <a:cubicBezTo>
                  <a:pt x="226204" y="634886"/>
                  <a:pt x="226362" y="635119"/>
                  <a:pt x="227012" y="634999"/>
                </a:cubicBezTo>
                <a:cubicBezTo>
                  <a:pt x="227636" y="634886"/>
                  <a:pt x="228003" y="635114"/>
                  <a:pt x="228600" y="634999"/>
                </a:cubicBezTo>
                <a:cubicBezTo>
                  <a:pt x="229157" y="634919"/>
                  <a:pt x="229494" y="635141"/>
                  <a:pt x="230187" y="634999"/>
                </a:cubicBezTo>
                <a:cubicBezTo>
                  <a:pt x="230792" y="634916"/>
                  <a:pt x="231140" y="635017"/>
                  <a:pt x="231775" y="634999"/>
                </a:cubicBezTo>
                <a:cubicBezTo>
                  <a:pt x="232354" y="634836"/>
                  <a:pt x="232721" y="635098"/>
                  <a:pt x="233362" y="634999"/>
                </a:cubicBezTo>
                <a:cubicBezTo>
                  <a:pt x="233900" y="634835"/>
                  <a:pt x="234259" y="635146"/>
                  <a:pt x="234950" y="634999"/>
                </a:cubicBezTo>
                <a:cubicBezTo>
                  <a:pt x="235525" y="634995"/>
                  <a:pt x="235843" y="635127"/>
                  <a:pt x="236537" y="634999"/>
                </a:cubicBezTo>
                <a:cubicBezTo>
                  <a:pt x="237043" y="634878"/>
                  <a:pt x="237746" y="635107"/>
                  <a:pt x="238125" y="634999"/>
                </a:cubicBezTo>
                <a:cubicBezTo>
                  <a:pt x="238754" y="634851"/>
                  <a:pt x="239329" y="635042"/>
                  <a:pt x="239712" y="634999"/>
                </a:cubicBezTo>
                <a:cubicBezTo>
                  <a:pt x="239694" y="634302"/>
                  <a:pt x="239781" y="634152"/>
                  <a:pt x="239712" y="633412"/>
                </a:cubicBezTo>
                <a:cubicBezTo>
                  <a:pt x="240099" y="633257"/>
                  <a:pt x="240832" y="633460"/>
                  <a:pt x="241300" y="633412"/>
                </a:cubicBezTo>
                <a:cubicBezTo>
                  <a:pt x="242077" y="633339"/>
                  <a:pt x="242301" y="633450"/>
                  <a:pt x="242887" y="633412"/>
                </a:cubicBezTo>
                <a:cubicBezTo>
                  <a:pt x="243214" y="633313"/>
                  <a:pt x="243796" y="633536"/>
                  <a:pt x="244475" y="633412"/>
                </a:cubicBezTo>
                <a:cubicBezTo>
                  <a:pt x="244897" y="633390"/>
                  <a:pt x="245398" y="633595"/>
                  <a:pt x="246062" y="633412"/>
                </a:cubicBezTo>
                <a:cubicBezTo>
                  <a:pt x="246511" y="633357"/>
                  <a:pt x="247194" y="633551"/>
                  <a:pt x="247650" y="633412"/>
                </a:cubicBezTo>
                <a:cubicBezTo>
                  <a:pt x="248181" y="633251"/>
                  <a:pt x="248909" y="633590"/>
                  <a:pt x="249237" y="633412"/>
                </a:cubicBezTo>
                <a:cubicBezTo>
                  <a:pt x="249591" y="633360"/>
                  <a:pt x="250429" y="633487"/>
                  <a:pt x="250825" y="633412"/>
                </a:cubicBezTo>
                <a:cubicBezTo>
                  <a:pt x="251542" y="633399"/>
                  <a:pt x="251998" y="633544"/>
                  <a:pt x="252412" y="633412"/>
                </a:cubicBezTo>
                <a:cubicBezTo>
                  <a:pt x="253105" y="633286"/>
                  <a:pt x="253597" y="633477"/>
                  <a:pt x="254000" y="633412"/>
                </a:cubicBezTo>
                <a:cubicBezTo>
                  <a:pt x="254473" y="632902"/>
                  <a:pt x="255188" y="632514"/>
                  <a:pt x="255587" y="631824"/>
                </a:cubicBezTo>
                <a:cubicBezTo>
                  <a:pt x="255944" y="631720"/>
                  <a:pt x="256668" y="631947"/>
                  <a:pt x="257175" y="631824"/>
                </a:cubicBezTo>
                <a:cubicBezTo>
                  <a:pt x="257650" y="631698"/>
                  <a:pt x="258368" y="631906"/>
                  <a:pt x="258762" y="631824"/>
                </a:cubicBezTo>
                <a:cubicBezTo>
                  <a:pt x="259392" y="631690"/>
                  <a:pt x="259895" y="631848"/>
                  <a:pt x="260350" y="631824"/>
                </a:cubicBezTo>
                <a:cubicBezTo>
                  <a:pt x="260905" y="631674"/>
                  <a:pt x="261264" y="631954"/>
                  <a:pt x="261937" y="631824"/>
                </a:cubicBezTo>
                <a:cubicBezTo>
                  <a:pt x="262481" y="631769"/>
                  <a:pt x="263058" y="631860"/>
                  <a:pt x="263525" y="631824"/>
                </a:cubicBezTo>
                <a:cubicBezTo>
                  <a:pt x="264146" y="631655"/>
                  <a:pt x="264472" y="631956"/>
                  <a:pt x="265112" y="631824"/>
                </a:cubicBezTo>
                <a:cubicBezTo>
                  <a:pt x="265649" y="631138"/>
                  <a:pt x="266390" y="630881"/>
                  <a:pt x="266700" y="630237"/>
                </a:cubicBezTo>
                <a:cubicBezTo>
                  <a:pt x="267353" y="630194"/>
                  <a:pt x="267644" y="630281"/>
                  <a:pt x="268287" y="630237"/>
                </a:cubicBezTo>
                <a:cubicBezTo>
                  <a:pt x="268829" y="630048"/>
                  <a:pt x="269347" y="630368"/>
                  <a:pt x="269875" y="630237"/>
                </a:cubicBezTo>
                <a:cubicBezTo>
                  <a:pt x="270435" y="630068"/>
                  <a:pt x="270676" y="630418"/>
                  <a:pt x="271462" y="630237"/>
                </a:cubicBezTo>
                <a:cubicBezTo>
                  <a:pt x="272095" y="629376"/>
                  <a:pt x="272536" y="629317"/>
                  <a:pt x="273050" y="628649"/>
                </a:cubicBezTo>
                <a:cubicBezTo>
                  <a:pt x="273379" y="628568"/>
                  <a:pt x="273992" y="628700"/>
                  <a:pt x="274637" y="628649"/>
                </a:cubicBezTo>
                <a:cubicBezTo>
                  <a:pt x="275021" y="628582"/>
                  <a:pt x="275530" y="628829"/>
                  <a:pt x="276225" y="628649"/>
                </a:cubicBezTo>
                <a:cubicBezTo>
                  <a:pt x="276563" y="627953"/>
                  <a:pt x="277416" y="627537"/>
                  <a:pt x="277812" y="627062"/>
                </a:cubicBezTo>
                <a:cubicBezTo>
                  <a:pt x="278140" y="627006"/>
                  <a:pt x="278987" y="627086"/>
                  <a:pt x="279400" y="627062"/>
                </a:cubicBezTo>
                <a:cubicBezTo>
                  <a:pt x="280040" y="627005"/>
                  <a:pt x="280355" y="627155"/>
                  <a:pt x="280987" y="627062"/>
                </a:cubicBezTo>
                <a:cubicBezTo>
                  <a:pt x="281303" y="626643"/>
                  <a:pt x="282316" y="625892"/>
                  <a:pt x="282575" y="625474"/>
                </a:cubicBezTo>
                <a:cubicBezTo>
                  <a:pt x="282953" y="625338"/>
                  <a:pt x="283456" y="625531"/>
                  <a:pt x="284162" y="625474"/>
                </a:cubicBezTo>
                <a:cubicBezTo>
                  <a:pt x="284484" y="624947"/>
                  <a:pt x="285072" y="624649"/>
                  <a:pt x="285750" y="623887"/>
                </a:cubicBezTo>
                <a:cubicBezTo>
                  <a:pt x="286219" y="623762"/>
                  <a:pt x="286751" y="624069"/>
                  <a:pt x="287337" y="623887"/>
                </a:cubicBezTo>
                <a:cubicBezTo>
                  <a:pt x="288073" y="623843"/>
                  <a:pt x="288311" y="624047"/>
                  <a:pt x="288925" y="623887"/>
                </a:cubicBezTo>
                <a:cubicBezTo>
                  <a:pt x="288776" y="623552"/>
                  <a:pt x="289068" y="622926"/>
                  <a:pt x="288925" y="622299"/>
                </a:cubicBezTo>
                <a:cubicBezTo>
                  <a:pt x="289505" y="622199"/>
                  <a:pt x="290122" y="622487"/>
                  <a:pt x="290512" y="622299"/>
                </a:cubicBezTo>
                <a:cubicBezTo>
                  <a:pt x="290748" y="621762"/>
                  <a:pt x="291748" y="621256"/>
                  <a:pt x="292100" y="620712"/>
                </a:cubicBezTo>
                <a:cubicBezTo>
                  <a:pt x="292777" y="620606"/>
                  <a:pt x="292984" y="620744"/>
                  <a:pt x="293687" y="620712"/>
                </a:cubicBezTo>
                <a:cubicBezTo>
                  <a:pt x="294348" y="620607"/>
                  <a:pt x="294793" y="620721"/>
                  <a:pt x="295275" y="620712"/>
                </a:cubicBezTo>
                <a:cubicBezTo>
                  <a:pt x="295623" y="620062"/>
                  <a:pt x="296513" y="619525"/>
                  <a:pt x="296862" y="619124"/>
                </a:cubicBezTo>
                <a:cubicBezTo>
                  <a:pt x="297023" y="618582"/>
                  <a:pt x="298212" y="617987"/>
                  <a:pt x="298450" y="617537"/>
                </a:cubicBezTo>
                <a:cubicBezTo>
                  <a:pt x="299077" y="617491"/>
                  <a:pt x="299695" y="617558"/>
                  <a:pt x="300037" y="617537"/>
                </a:cubicBezTo>
                <a:cubicBezTo>
                  <a:pt x="300385" y="617069"/>
                  <a:pt x="301291" y="616309"/>
                  <a:pt x="301625" y="615949"/>
                </a:cubicBezTo>
                <a:cubicBezTo>
                  <a:pt x="302088" y="615778"/>
                  <a:pt x="302433" y="616100"/>
                  <a:pt x="303212" y="615949"/>
                </a:cubicBezTo>
                <a:cubicBezTo>
                  <a:pt x="303130" y="615461"/>
                  <a:pt x="303245" y="614877"/>
                  <a:pt x="303212" y="614362"/>
                </a:cubicBezTo>
                <a:cubicBezTo>
                  <a:pt x="303725" y="614350"/>
                  <a:pt x="304403" y="614526"/>
                  <a:pt x="304800" y="614362"/>
                </a:cubicBezTo>
                <a:cubicBezTo>
                  <a:pt x="305425" y="613576"/>
                  <a:pt x="305920" y="613407"/>
                  <a:pt x="306387" y="612774"/>
                </a:cubicBezTo>
                <a:cubicBezTo>
                  <a:pt x="307008" y="612713"/>
                  <a:pt x="307655" y="612854"/>
                  <a:pt x="307975" y="612774"/>
                </a:cubicBezTo>
                <a:cubicBezTo>
                  <a:pt x="308362" y="612205"/>
                  <a:pt x="308811" y="612016"/>
                  <a:pt x="309562" y="611187"/>
                </a:cubicBezTo>
                <a:cubicBezTo>
                  <a:pt x="310303" y="611099"/>
                  <a:pt x="310366" y="611367"/>
                  <a:pt x="311150" y="611187"/>
                </a:cubicBezTo>
                <a:cubicBezTo>
                  <a:pt x="311023" y="610837"/>
                  <a:pt x="311155" y="610061"/>
                  <a:pt x="311150" y="609599"/>
                </a:cubicBezTo>
                <a:cubicBezTo>
                  <a:pt x="311895" y="609433"/>
                  <a:pt x="312152" y="609620"/>
                  <a:pt x="312737" y="609599"/>
                </a:cubicBezTo>
                <a:cubicBezTo>
                  <a:pt x="313175" y="608853"/>
                  <a:pt x="313805" y="608889"/>
                  <a:pt x="314325" y="608012"/>
                </a:cubicBezTo>
                <a:cubicBezTo>
                  <a:pt x="315098" y="607990"/>
                  <a:pt x="315380" y="608124"/>
                  <a:pt x="315912" y="608012"/>
                </a:cubicBezTo>
                <a:cubicBezTo>
                  <a:pt x="316338" y="607498"/>
                  <a:pt x="317033" y="607199"/>
                  <a:pt x="317500" y="606424"/>
                </a:cubicBezTo>
                <a:cubicBezTo>
                  <a:pt x="317863" y="605724"/>
                  <a:pt x="318829" y="605380"/>
                  <a:pt x="319087" y="604837"/>
                </a:cubicBezTo>
                <a:cubicBezTo>
                  <a:pt x="319697" y="604677"/>
                  <a:pt x="320235" y="604983"/>
                  <a:pt x="320675" y="604837"/>
                </a:cubicBezTo>
                <a:cubicBezTo>
                  <a:pt x="321372" y="604080"/>
                  <a:pt x="322000" y="603722"/>
                  <a:pt x="322262" y="603249"/>
                </a:cubicBezTo>
                <a:cubicBezTo>
                  <a:pt x="322942" y="603187"/>
                  <a:pt x="323376" y="603350"/>
                  <a:pt x="323850" y="603249"/>
                </a:cubicBezTo>
                <a:cubicBezTo>
                  <a:pt x="323674" y="602853"/>
                  <a:pt x="323985" y="602356"/>
                  <a:pt x="323850" y="601662"/>
                </a:cubicBezTo>
                <a:cubicBezTo>
                  <a:pt x="324615" y="601659"/>
                  <a:pt x="324842" y="601784"/>
                  <a:pt x="325437" y="601662"/>
                </a:cubicBezTo>
                <a:cubicBezTo>
                  <a:pt x="325724" y="601065"/>
                  <a:pt x="326430" y="600868"/>
                  <a:pt x="327025" y="600074"/>
                </a:cubicBezTo>
                <a:cubicBezTo>
                  <a:pt x="327390" y="599964"/>
                  <a:pt x="328063" y="600093"/>
                  <a:pt x="328612" y="600074"/>
                </a:cubicBezTo>
                <a:cubicBezTo>
                  <a:pt x="329036" y="599325"/>
                  <a:pt x="329866" y="599121"/>
                  <a:pt x="330200" y="598487"/>
                </a:cubicBezTo>
                <a:cubicBezTo>
                  <a:pt x="330637" y="598479"/>
                  <a:pt x="331138" y="598621"/>
                  <a:pt x="331787" y="598487"/>
                </a:cubicBezTo>
                <a:cubicBezTo>
                  <a:pt x="331757" y="597854"/>
                  <a:pt x="331866" y="597240"/>
                  <a:pt x="331787" y="596899"/>
                </a:cubicBezTo>
                <a:cubicBezTo>
                  <a:pt x="332115" y="596878"/>
                  <a:pt x="332729" y="597034"/>
                  <a:pt x="333375" y="596899"/>
                </a:cubicBezTo>
                <a:cubicBezTo>
                  <a:pt x="333994" y="596112"/>
                  <a:pt x="334450" y="595949"/>
                  <a:pt x="334962" y="595312"/>
                </a:cubicBezTo>
                <a:cubicBezTo>
                  <a:pt x="335464" y="595245"/>
                  <a:pt x="335789" y="595455"/>
                  <a:pt x="336550" y="595312"/>
                </a:cubicBezTo>
                <a:cubicBezTo>
                  <a:pt x="336761" y="594763"/>
                  <a:pt x="337568" y="594561"/>
                  <a:pt x="338137" y="593724"/>
                </a:cubicBezTo>
                <a:cubicBezTo>
                  <a:pt x="338734" y="592864"/>
                  <a:pt x="339314" y="592815"/>
                  <a:pt x="339725" y="592137"/>
                </a:cubicBezTo>
                <a:cubicBezTo>
                  <a:pt x="340228" y="592002"/>
                  <a:pt x="340806" y="592291"/>
                  <a:pt x="341312" y="592137"/>
                </a:cubicBezTo>
                <a:cubicBezTo>
                  <a:pt x="341751" y="591371"/>
                  <a:pt x="342215" y="591342"/>
                  <a:pt x="342900" y="590549"/>
                </a:cubicBezTo>
                <a:cubicBezTo>
                  <a:pt x="343420" y="590459"/>
                  <a:pt x="344074" y="590626"/>
                  <a:pt x="344487" y="590549"/>
                </a:cubicBezTo>
                <a:cubicBezTo>
                  <a:pt x="344938" y="589833"/>
                  <a:pt x="345552" y="589665"/>
                  <a:pt x="346075" y="588962"/>
                </a:cubicBezTo>
                <a:cubicBezTo>
                  <a:pt x="346719" y="588826"/>
                  <a:pt x="347096" y="588979"/>
                  <a:pt x="347662" y="588962"/>
                </a:cubicBezTo>
                <a:cubicBezTo>
                  <a:pt x="348209" y="588411"/>
                  <a:pt x="348587" y="588097"/>
                  <a:pt x="349250" y="587374"/>
                </a:cubicBezTo>
                <a:cubicBezTo>
                  <a:pt x="349995" y="587342"/>
                  <a:pt x="350394" y="587536"/>
                  <a:pt x="350837" y="587374"/>
                </a:cubicBezTo>
                <a:cubicBezTo>
                  <a:pt x="351254" y="586719"/>
                  <a:pt x="352086" y="586463"/>
                  <a:pt x="352425" y="585787"/>
                </a:cubicBezTo>
                <a:cubicBezTo>
                  <a:pt x="353122" y="585624"/>
                  <a:pt x="353225" y="585810"/>
                  <a:pt x="354012" y="585787"/>
                </a:cubicBezTo>
                <a:cubicBezTo>
                  <a:pt x="354351" y="585416"/>
                  <a:pt x="354954" y="584907"/>
                  <a:pt x="355600" y="584199"/>
                </a:cubicBezTo>
                <a:cubicBezTo>
                  <a:pt x="356166" y="584094"/>
                  <a:pt x="356754" y="584282"/>
                  <a:pt x="357187" y="584199"/>
                </a:cubicBezTo>
                <a:cubicBezTo>
                  <a:pt x="357774" y="584061"/>
                  <a:pt x="358442" y="584301"/>
                  <a:pt x="358775" y="584199"/>
                </a:cubicBezTo>
                <a:cubicBezTo>
                  <a:pt x="359208" y="583588"/>
                  <a:pt x="360177" y="583105"/>
                  <a:pt x="360362" y="582612"/>
                </a:cubicBezTo>
                <a:cubicBezTo>
                  <a:pt x="361134" y="582489"/>
                  <a:pt x="361193" y="582733"/>
                  <a:pt x="361950" y="582612"/>
                </a:cubicBezTo>
                <a:cubicBezTo>
                  <a:pt x="362428" y="581935"/>
                  <a:pt x="363260" y="581389"/>
                  <a:pt x="363537" y="581024"/>
                </a:cubicBezTo>
                <a:cubicBezTo>
                  <a:pt x="364017" y="580865"/>
                  <a:pt x="364628" y="581185"/>
                  <a:pt x="365125" y="581024"/>
                </a:cubicBezTo>
                <a:cubicBezTo>
                  <a:pt x="365776" y="581012"/>
                  <a:pt x="366107" y="581204"/>
                  <a:pt x="366712" y="581024"/>
                </a:cubicBezTo>
                <a:cubicBezTo>
                  <a:pt x="366553" y="580617"/>
                  <a:pt x="366813" y="579756"/>
                  <a:pt x="366712" y="579437"/>
                </a:cubicBezTo>
                <a:cubicBezTo>
                  <a:pt x="367111" y="579248"/>
                  <a:pt x="367705" y="579443"/>
                  <a:pt x="368300" y="579437"/>
                </a:cubicBezTo>
                <a:cubicBezTo>
                  <a:pt x="368867" y="579395"/>
                  <a:pt x="369511" y="579461"/>
                  <a:pt x="369887" y="579437"/>
                </a:cubicBezTo>
                <a:cubicBezTo>
                  <a:pt x="370221" y="578962"/>
                  <a:pt x="371042" y="578629"/>
                  <a:pt x="371475" y="577849"/>
                </a:cubicBezTo>
                <a:cubicBezTo>
                  <a:pt x="372242" y="577677"/>
                  <a:pt x="372297" y="577882"/>
                  <a:pt x="373062" y="577849"/>
                </a:cubicBezTo>
                <a:cubicBezTo>
                  <a:pt x="373634" y="577674"/>
                  <a:pt x="373982" y="577975"/>
                  <a:pt x="374650" y="577849"/>
                </a:cubicBezTo>
                <a:cubicBezTo>
                  <a:pt x="375198" y="577254"/>
                  <a:pt x="375559" y="577001"/>
                  <a:pt x="376237" y="576262"/>
                </a:cubicBezTo>
                <a:cubicBezTo>
                  <a:pt x="376723" y="576210"/>
                  <a:pt x="377361" y="576304"/>
                  <a:pt x="377825" y="576262"/>
                </a:cubicBezTo>
                <a:cubicBezTo>
                  <a:pt x="378255" y="576199"/>
                  <a:pt x="378620" y="576341"/>
                  <a:pt x="379412" y="576262"/>
                </a:cubicBezTo>
                <a:cubicBezTo>
                  <a:pt x="379920" y="575456"/>
                  <a:pt x="380581" y="575346"/>
                  <a:pt x="381000" y="574674"/>
                </a:cubicBezTo>
                <a:cubicBezTo>
                  <a:pt x="381638" y="574575"/>
                  <a:pt x="381895" y="574759"/>
                  <a:pt x="382587" y="574674"/>
                </a:cubicBezTo>
                <a:cubicBezTo>
                  <a:pt x="383309" y="574576"/>
                  <a:pt x="383410" y="574725"/>
                  <a:pt x="384175" y="574674"/>
                </a:cubicBezTo>
                <a:cubicBezTo>
                  <a:pt x="384832" y="574007"/>
                  <a:pt x="385221" y="573800"/>
                  <a:pt x="385762" y="573087"/>
                </a:cubicBezTo>
                <a:cubicBezTo>
                  <a:pt x="386524" y="573028"/>
                  <a:pt x="386842" y="573145"/>
                  <a:pt x="387350" y="573087"/>
                </a:cubicBezTo>
                <a:cubicBezTo>
                  <a:pt x="388047" y="572911"/>
                  <a:pt x="388519" y="573125"/>
                  <a:pt x="388937" y="573087"/>
                </a:cubicBezTo>
                <a:cubicBezTo>
                  <a:pt x="389478" y="572199"/>
                  <a:pt x="389973" y="572340"/>
                  <a:pt x="390525" y="571499"/>
                </a:cubicBezTo>
                <a:cubicBezTo>
                  <a:pt x="391002" y="571468"/>
                  <a:pt x="391434" y="571569"/>
                  <a:pt x="392112" y="571499"/>
                </a:cubicBezTo>
                <a:cubicBezTo>
                  <a:pt x="392837" y="571362"/>
                  <a:pt x="393280" y="571663"/>
                  <a:pt x="393700" y="571499"/>
                </a:cubicBezTo>
                <a:cubicBezTo>
                  <a:pt x="394417" y="571489"/>
                  <a:pt x="394760" y="571549"/>
                  <a:pt x="395287" y="571499"/>
                </a:cubicBezTo>
                <a:cubicBezTo>
                  <a:pt x="395115" y="570733"/>
                  <a:pt x="395298" y="570441"/>
                  <a:pt x="395287" y="569912"/>
                </a:cubicBezTo>
                <a:cubicBezTo>
                  <a:pt x="395814" y="569732"/>
                  <a:pt x="396368" y="569979"/>
                  <a:pt x="396875" y="569912"/>
                </a:cubicBezTo>
                <a:cubicBezTo>
                  <a:pt x="397349" y="569728"/>
                  <a:pt x="397743" y="569929"/>
                  <a:pt x="398462" y="569912"/>
                </a:cubicBezTo>
                <a:cubicBezTo>
                  <a:pt x="399134" y="569817"/>
                  <a:pt x="399568" y="570016"/>
                  <a:pt x="400050" y="569912"/>
                </a:cubicBezTo>
                <a:cubicBezTo>
                  <a:pt x="400489" y="569427"/>
                  <a:pt x="401190" y="568934"/>
                  <a:pt x="401637" y="568324"/>
                </a:cubicBezTo>
                <a:cubicBezTo>
                  <a:pt x="402420" y="568191"/>
                  <a:pt x="402690" y="568486"/>
                  <a:pt x="403225" y="568324"/>
                </a:cubicBezTo>
                <a:cubicBezTo>
                  <a:pt x="403565" y="567787"/>
                  <a:pt x="404516" y="567164"/>
                  <a:pt x="404812" y="566737"/>
                </a:cubicBezTo>
                <a:cubicBezTo>
                  <a:pt x="405548" y="566563"/>
                  <a:pt x="405617" y="566747"/>
                  <a:pt x="406400" y="566737"/>
                </a:cubicBezTo>
                <a:cubicBezTo>
                  <a:pt x="406811" y="566621"/>
                  <a:pt x="407607" y="566891"/>
                  <a:pt x="407987" y="566737"/>
                </a:cubicBezTo>
                <a:cubicBezTo>
                  <a:pt x="408652" y="566722"/>
                  <a:pt x="408978" y="566924"/>
                  <a:pt x="409575" y="566737"/>
                </a:cubicBezTo>
                <a:cubicBezTo>
                  <a:pt x="409545" y="566371"/>
                  <a:pt x="409653" y="565555"/>
                  <a:pt x="409575" y="565149"/>
                </a:cubicBezTo>
                <a:cubicBezTo>
                  <a:pt x="410271" y="565093"/>
                  <a:pt x="410486" y="565332"/>
                  <a:pt x="411162" y="565149"/>
                </a:cubicBezTo>
                <a:cubicBezTo>
                  <a:pt x="411859" y="565014"/>
                  <a:pt x="412260" y="565159"/>
                  <a:pt x="412750" y="565149"/>
                </a:cubicBezTo>
                <a:cubicBezTo>
                  <a:pt x="413230" y="565002"/>
                  <a:pt x="413669" y="565203"/>
                  <a:pt x="414337" y="565149"/>
                </a:cubicBezTo>
                <a:cubicBezTo>
                  <a:pt x="414935" y="564198"/>
                  <a:pt x="415356" y="564206"/>
                  <a:pt x="415925" y="563562"/>
                </a:cubicBezTo>
                <a:cubicBezTo>
                  <a:pt x="416485" y="563391"/>
                  <a:pt x="416720" y="563575"/>
                  <a:pt x="417512" y="563562"/>
                </a:cubicBezTo>
                <a:cubicBezTo>
                  <a:pt x="418023" y="563486"/>
                  <a:pt x="418780" y="563590"/>
                  <a:pt x="419100" y="563562"/>
                </a:cubicBezTo>
                <a:cubicBezTo>
                  <a:pt x="419485" y="563011"/>
                  <a:pt x="420231" y="562685"/>
                  <a:pt x="420687" y="561974"/>
                </a:cubicBezTo>
                <a:cubicBezTo>
                  <a:pt x="421374" y="561861"/>
                  <a:pt x="421861" y="562158"/>
                  <a:pt x="422275" y="561974"/>
                </a:cubicBezTo>
                <a:cubicBezTo>
                  <a:pt x="422843" y="561947"/>
                  <a:pt x="423076" y="562142"/>
                  <a:pt x="423862" y="561974"/>
                </a:cubicBezTo>
                <a:cubicBezTo>
                  <a:pt x="424189" y="561370"/>
                  <a:pt x="424920" y="561128"/>
                  <a:pt x="425450" y="560387"/>
                </a:cubicBezTo>
                <a:cubicBezTo>
                  <a:pt x="425885" y="560344"/>
                  <a:pt x="426671" y="560406"/>
                  <a:pt x="427037" y="560387"/>
                </a:cubicBezTo>
                <a:cubicBezTo>
                  <a:pt x="427713" y="560288"/>
                  <a:pt x="428119" y="560513"/>
                  <a:pt x="428625" y="560387"/>
                </a:cubicBezTo>
                <a:cubicBezTo>
                  <a:pt x="429058" y="560328"/>
                  <a:pt x="429719" y="560468"/>
                  <a:pt x="430212" y="560387"/>
                </a:cubicBezTo>
                <a:cubicBezTo>
                  <a:pt x="430045" y="560067"/>
                  <a:pt x="430265" y="559177"/>
                  <a:pt x="430212" y="558799"/>
                </a:cubicBezTo>
                <a:cubicBezTo>
                  <a:pt x="430871" y="558734"/>
                  <a:pt x="431380" y="558856"/>
                  <a:pt x="431800" y="558799"/>
                </a:cubicBezTo>
                <a:cubicBezTo>
                  <a:pt x="432343" y="558789"/>
                  <a:pt x="432981" y="558871"/>
                  <a:pt x="433387" y="558799"/>
                </a:cubicBezTo>
                <a:cubicBezTo>
                  <a:pt x="434083" y="558623"/>
                  <a:pt x="434559" y="558823"/>
                  <a:pt x="434975" y="558799"/>
                </a:cubicBezTo>
                <a:cubicBezTo>
                  <a:pt x="435273" y="558180"/>
                  <a:pt x="436008" y="557867"/>
                  <a:pt x="436562" y="557212"/>
                </a:cubicBezTo>
                <a:cubicBezTo>
                  <a:pt x="437273" y="557190"/>
                  <a:pt x="437463" y="557351"/>
                  <a:pt x="438150" y="557212"/>
                </a:cubicBezTo>
                <a:cubicBezTo>
                  <a:pt x="438856" y="557212"/>
                  <a:pt x="439327" y="557239"/>
                  <a:pt x="439737" y="557212"/>
                </a:cubicBezTo>
                <a:cubicBezTo>
                  <a:pt x="440518" y="557212"/>
                  <a:pt x="440696" y="557261"/>
                  <a:pt x="441325" y="557212"/>
                </a:cubicBezTo>
                <a:cubicBezTo>
                  <a:pt x="441917" y="556419"/>
                  <a:pt x="442512" y="556309"/>
                  <a:pt x="442912" y="555624"/>
                </a:cubicBezTo>
                <a:cubicBezTo>
                  <a:pt x="443535" y="555518"/>
                  <a:pt x="444033" y="555797"/>
                  <a:pt x="444500" y="555624"/>
                </a:cubicBezTo>
                <a:cubicBezTo>
                  <a:pt x="445271" y="555457"/>
                  <a:pt x="445756" y="555734"/>
                  <a:pt x="446087" y="555624"/>
                </a:cubicBezTo>
                <a:cubicBezTo>
                  <a:pt x="446750" y="554776"/>
                  <a:pt x="447262" y="554794"/>
                  <a:pt x="447675" y="554037"/>
                </a:cubicBezTo>
                <a:cubicBezTo>
                  <a:pt x="448326" y="553904"/>
                  <a:pt x="448564" y="554179"/>
                  <a:pt x="449262" y="554037"/>
                </a:cubicBezTo>
                <a:cubicBezTo>
                  <a:pt x="449789" y="553989"/>
                  <a:pt x="450075" y="554081"/>
                  <a:pt x="450850" y="554037"/>
                </a:cubicBezTo>
                <a:cubicBezTo>
                  <a:pt x="451440" y="554015"/>
                  <a:pt x="452091" y="554082"/>
                  <a:pt x="452437" y="554037"/>
                </a:cubicBezTo>
                <a:cubicBezTo>
                  <a:pt x="453021" y="553122"/>
                  <a:pt x="453261" y="553228"/>
                  <a:pt x="454025" y="552449"/>
                </a:cubicBezTo>
                <a:cubicBezTo>
                  <a:pt x="454680" y="552407"/>
                  <a:pt x="455148" y="552495"/>
                  <a:pt x="455612" y="552449"/>
                </a:cubicBezTo>
                <a:cubicBezTo>
                  <a:pt x="456125" y="552336"/>
                  <a:pt x="456763" y="552459"/>
                  <a:pt x="457200" y="552449"/>
                </a:cubicBezTo>
                <a:cubicBezTo>
                  <a:pt x="457948" y="552439"/>
                  <a:pt x="458239" y="552629"/>
                  <a:pt x="458787" y="552449"/>
                </a:cubicBezTo>
                <a:cubicBezTo>
                  <a:pt x="459330" y="551804"/>
                  <a:pt x="460099" y="551383"/>
                  <a:pt x="460375" y="550862"/>
                </a:cubicBezTo>
                <a:cubicBezTo>
                  <a:pt x="460952" y="550830"/>
                  <a:pt x="461620" y="551027"/>
                  <a:pt x="461962" y="550862"/>
                </a:cubicBezTo>
                <a:cubicBezTo>
                  <a:pt x="462324" y="550857"/>
                  <a:pt x="463147" y="550889"/>
                  <a:pt x="463550" y="550862"/>
                </a:cubicBezTo>
                <a:cubicBezTo>
                  <a:pt x="464115" y="550839"/>
                  <a:pt x="464595" y="550891"/>
                  <a:pt x="465137" y="550862"/>
                </a:cubicBezTo>
                <a:cubicBezTo>
                  <a:pt x="465706" y="550818"/>
                  <a:pt x="466158" y="551030"/>
                  <a:pt x="466725" y="550862"/>
                </a:cubicBezTo>
                <a:cubicBezTo>
                  <a:pt x="467090" y="550184"/>
                  <a:pt x="468000" y="549852"/>
                  <a:pt x="468312" y="549274"/>
                </a:cubicBezTo>
                <a:cubicBezTo>
                  <a:pt x="468748" y="549117"/>
                  <a:pt x="469445" y="549411"/>
                  <a:pt x="469900" y="549274"/>
                </a:cubicBezTo>
                <a:cubicBezTo>
                  <a:pt x="470575" y="549088"/>
                  <a:pt x="470702" y="549395"/>
                  <a:pt x="471487" y="549274"/>
                </a:cubicBezTo>
                <a:cubicBezTo>
                  <a:pt x="471845" y="549267"/>
                  <a:pt x="472411" y="549404"/>
                  <a:pt x="473075" y="549274"/>
                </a:cubicBezTo>
                <a:cubicBezTo>
                  <a:pt x="473437" y="549167"/>
                  <a:pt x="474128" y="549333"/>
                  <a:pt x="474662" y="549274"/>
                </a:cubicBezTo>
                <a:cubicBezTo>
                  <a:pt x="475165" y="549241"/>
                  <a:pt x="475900" y="549439"/>
                  <a:pt x="476250" y="549274"/>
                </a:cubicBezTo>
                <a:cubicBezTo>
                  <a:pt x="476910" y="548372"/>
                  <a:pt x="477429" y="548209"/>
                  <a:pt x="477837" y="547687"/>
                </a:cubicBezTo>
                <a:cubicBezTo>
                  <a:pt x="478380" y="547602"/>
                  <a:pt x="478976" y="547871"/>
                  <a:pt x="479425" y="547687"/>
                </a:cubicBezTo>
                <a:cubicBezTo>
                  <a:pt x="480132" y="547596"/>
                  <a:pt x="480531" y="547796"/>
                  <a:pt x="481012" y="547687"/>
                </a:cubicBezTo>
                <a:cubicBezTo>
                  <a:pt x="481741" y="547680"/>
                  <a:pt x="481816" y="547698"/>
                  <a:pt x="482600" y="547687"/>
                </a:cubicBezTo>
                <a:cubicBezTo>
                  <a:pt x="483364" y="547648"/>
                  <a:pt x="483781" y="547729"/>
                  <a:pt x="484187" y="547687"/>
                </a:cubicBezTo>
                <a:cubicBezTo>
                  <a:pt x="484646" y="547686"/>
                  <a:pt x="485113" y="547854"/>
                  <a:pt x="485775" y="547687"/>
                </a:cubicBezTo>
                <a:cubicBezTo>
                  <a:pt x="486527" y="547531"/>
                  <a:pt x="486985" y="547823"/>
                  <a:pt x="487362" y="547687"/>
                </a:cubicBezTo>
                <a:cubicBezTo>
                  <a:pt x="488122" y="547668"/>
                  <a:pt x="488448" y="547721"/>
                  <a:pt x="488950" y="547687"/>
                </a:cubicBezTo>
                <a:cubicBezTo>
                  <a:pt x="489620" y="547507"/>
                  <a:pt x="490190" y="547825"/>
                  <a:pt x="490537" y="547687"/>
                </a:cubicBezTo>
                <a:cubicBezTo>
                  <a:pt x="490931" y="547576"/>
                  <a:pt x="491724" y="547721"/>
                  <a:pt x="492125" y="547687"/>
                </a:cubicBezTo>
                <a:cubicBezTo>
                  <a:pt x="492479" y="547520"/>
                  <a:pt x="492940" y="547728"/>
                  <a:pt x="493712" y="547687"/>
                </a:cubicBezTo>
                <a:cubicBezTo>
                  <a:pt x="493706" y="547230"/>
                  <a:pt x="493864" y="546512"/>
                  <a:pt x="493712" y="546099"/>
                </a:cubicBezTo>
                <a:cubicBezTo>
                  <a:pt x="494062" y="546002"/>
                  <a:pt x="494749" y="546230"/>
                  <a:pt x="495300" y="546099"/>
                </a:cubicBezTo>
                <a:cubicBezTo>
                  <a:pt x="496035" y="545969"/>
                  <a:pt x="496276" y="546133"/>
                  <a:pt x="496887" y="546099"/>
                </a:cubicBezTo>
                <a:cubicBezTo>
                  <a:pt x="497559" y="546021"/>
                  <a:pt x="497996" y="546243"/>
                  <a:pt x="498475" y="546099"/>
                </a:cubicBezTo>
                <a:cubicBezTo>
                  <a:pt x="498853" y="546002"/>
                  <a:pt x="499337" y="546159"/>
                  <a:pt x="500062" y="546099"/>
                </a:cubicBezTo>
                <a:cubicBezTo>
                  <a:pt x="500561" y="545931"/>
                  <a:pt x="501053" y="546260"/>
                  <a:pt x="501650" y="546099"/>
                </a:cubicBezTo>
                <a:cubicBezTo>
                  <a:pt x="501735" y="546499"/>
                  <a:pt x="501580" y="547147"/>
                  <a:pt x="501650" y="547687"/>
                </a:cubicBezTo>
                <a:cubicBezTo>
                  <a:pt x="501988" y="547555"/>
                  <a:pt x="502551" y="547765"/>
                  <a:pt x="503237" y="547687"/>
                </a:cubicBezTo>
                <a:cubicBezTo>
                  <a:pt x="503565" y="547505"/>
                  <a:pt x="504404" y="547841"/>
                  <a:pt x="504825" y="547687"/>
                </a:cubicBezTo>
                <a:cubicBezTo>
                  <a:pt x="505399" y="547541"/>
                  <a:pt x="505893" y="547716"/>
                  <a:pt x="506412" y="547687"/>
                </a:cubicBezTo>
                <a:cubicBezTo>
                  <a:pt x="507133" y="547575"/>
                  <a:pt x="507504" y="547698"/>
                  <a:pt x="508000" y="547687"/>
                </a:cubicBezTo>
                <a:cubicBezTo>
                  <a:pt x="508765" y="547546"/>
                  <a:pt x="509014" y="547855"/>
                  <a:pt x="509587" y="547687"/>
                </a:cubicBezTo>
                <a:cubicBezTo>
                  <a:pt x="510195" y="547652"/>
                  <a:pt x="510515" y="547799"/>
                  <a:pt x="511175" y="547687"/>
                </a:cubicBezTo>
                <a:cubicBezTo>
                  <a:pt x="511657" y="547593"/>
                  <a:pt x="512186" y="547811"/>
                  <a:pt x="512762" y="547687"/>
                </a:cubicBezTo>
                <a:cubicBezTo>
                  <a:pt x="513455" y="547687"/>
                  <a:pt x="513722" y="547875"/>
                  <a:pt x="514350" y="547687"/>
                </a:cubicBezTo>
                <a:cubicBezTo>
                  <a:pt x="515111" y="547605"/>
                  <a:pt x="515546" y="547877"/>
                  <a:pt x="515937" y="547687"/>
                </a:cubicBezTo>
                <a:cubicBezTo>
                  <a:pt x="516116" y="548412"/>
                  <a:pt x="515837" y="548825"/>
                  <a:pt x="515937" y="549274"/>
                </a:cubicBezTo>
                <a:cubicBezTo>
                  <a:pt x="516481" y="549172"/>
                  <a:pt x="516810" y="549393"/>
                  <a:pt x="517525" y="549274"/>
                </a:cubicBezTo>
                <a:cubicBezTo>
                  <a:pt x="518233" y="549236"/>
                  <a:pt x="518424" y="549464"/>
                  <a:pt x="519112" y="549274"/>
                </a:cubicBezTo>
                <a:cubicBezTo>
                  <a:pt x="519497" y="549229"/>
                  <a:pt x="519938" y="549376"/>
                  <a:pt x="520700" y="549274"/>
                </a:cubicBezTo>
                <a:cubicBezTo>
                  <a:pt x="521232" y="549273"/>
                  <a:pt x="521784" y="549362"/>
                  <a:pt x="522287" y="549274"/>
                </a:cubicBezTo>
                <a:cubicBezTo>
                  <a:pt x="522288" y="549953"/>
                  <a:pt x="522256" y="550263"/>
                  <a:pt x="522287" y="550862"/>
                </a:cubicBezTo>
                <a:cubicBezTo>
                  <a:pt x="522839" y="550797"/>
                  <a:pt x="523502" y="551026"/>
                  <a:pt x="523875" y="550862"/>
                </a:cubicBezTo>
                <a:cubicBezTo>
                  <a:pt x="524482" y="550719"/>
                  <a:pt x="525069" y="550958"/>
                  <a:pt x="525462" y="550862"/>
                </a:cubicBezTo>
                <a:cubicBezTo>
                  <a:pt x="525885" y="550695"/>
                  <a:pt x="526457" y="550967"/>
                  <a:pt x="527050" y="550862"/>
                </a:cubicBezTo>
                <a:cubicBezTo>
                  <a:pt x="527776" y="550707"/>
                  <a:pt x="527977" y="551030"/>
                  <a:pt x="528637" y="550862"/>
                </a:cubicBezTo>
                <a:cubicBezTo>
                  <a:pt x="529086" y="551310"/>
                  <a:pt x="529420" y="551914"/>
                  <a:pt x="530225" y="552449"/>
                </a:cubicBezTo>
                <a:cubicBezTo>
                  <a:pt x="530564" y="552273"/>
                  <a:pt x="531044" y="552581"/>
                  <a:pt x="531812" y="552449"/>
                </a:cubicBezTo>
                <a:cubicBezTo>
                  <a:pt x="532442" y="553043"/>
                  <a:pt x="533021" y="553755"/>
                  <a:pt x="533400" y="554037"/>
                </a:cubicBezTo>
                <a:cubicBezTo>
                  <a:pt x="533863" y="553869"/>
                  <a:pt x="534250" y="554182"/>
                  <a:pt x="534987" y="554037"/>
                </a:cubicBezTo>
                <a:cubicBezTo>
                  <a:pt x="535396" y="553878"/>
                  <a:pt x="535904" y="554212"/>
                  <a:pt x="536575" y="554037"/>
                </a:cubicBezTo>
                <a:cubicBezTo>
                  <a:pt x="537116" y="554458"/>
                  <a:pt x="537410" y="555011"/>
                  <a:pt x="538162" y="555624"/>
                </a:cubicBezTo>
                <a:cubicBezTo>
                  <a:pt x="538845" y="555551"/>
                  <a:pt x="539324" y="555799"/>
                  <a:pt x="539750" y="555624"/>
                </a:cubicBezTo>
                <a:cubicBezTo>
                  <a:pt x="540290" y="555472"/>
                  <a:pt x="540747" y="555746"/>
                  <a:pt x="541337" y="555624"/>
                </a:cubicBezTo>
                <a:cubicBezTo>
                  <a:pt x="542068" y="556028"/>
                  <a:pt x="542375" y="556758"/>
                  <a:pt x="542925" y="557212"/>
                </a:cubicBezTo>
                <a:cubicBezTo>
                  <a:pt x="543363" y="557094"/>
                  <a:pt x="543825" y="557253"/>
                  <a:pt x="544512" y="557212"/>
                </a:cubicBezTo>
                <a:cubicBezTo>
                  <a:pt x="545123" y="557782"/>
                  <a:pt x="545489" y="558333"/>
                  <a:pt x="546100" y="558799"/>
                </a:cubicBezTo>
                <a:cubicBezTo>
                  <a:pt x="546435" y="558760"/>
                  <a:pt x="546994" y="558854"/>
                  <a:pt x="547687" y="558799"/>
                </a:cubicBezTo>
                <a:cubicBezTo>
                  <a:pt x="548628" y="559378"/>
                  <a:pt x="548700" y="559893"/>
                  <a:pt x="549275" y="560387"/>
                </a:cubicBezTo>
                <a:cubicBezTo>
                  <a:pt x="549820" y="560274"/>
                  <a:pt x="550518" y="560395"/>
                  <a:pt x="550862" y="560387"/>
                </a:cubicBezTo>
                <a:cubicBezTo>
                  <a:pt x="551624" y="561011"/>
                  <a:pt x="551750" y="561515"/>
                  <a:pt x="552450" y="561974"/>
                </a:cubicBezTo>
                <a:cubicBezTo>
                  <a:pt x="552815" y="561880"/>
                  <a:pt x="553340" y="562031"/>
                  <a:pt x="554037" y="561974"/>
                </a:cubicBezTo>
                <a:cubicBezTo>
                  <a:pt x="554417" y="561877"/>
                  <a:pt x="554838" y="562149"/>
                  <a:pt x="555625" y="561974"/>
                </a:cubicBezTo>
                <a:cubicBezTo>
                  <a:pt x="556410" y="562648"/>
                  <a:pt x="556559" y="562950"/>
                  <a:pt x="557212" y="563562"/>
                </a:cubicBezTo>
                <a:cubicBezTo>
                  <a:pt x="557758" y="563973"/>
                  <a:pt x="558157" y="564694"/>
                  <a:pt x="558800" y="565149"/>
                </a:cubicBezTo>
                <a:cubicBezTo>
                  <a:pt x="559155" y="565111"/>
                  <a:pt x="559824" y="565329"/>
                  <a:pt x="560387" y="565149"/>
                </a:cubicBezTo>
                <a:cubicBezTo>
                  <a:pt x="560958" y="565135"/>
                  <a:pt x="561314" y="565221"/>
                  <a:pt x="561975" y="565149"/>
                </a:cubicBezTo>
                <a:cubicBezTo>
                  <a:pt x="562786" y="565730"/>
                  <a:pt x="563085" y="566552"/>
                  <a:pt x="563562" y="566737"/>
                </a:cubicBezTo>
                <a:cubicBezTo>
                  <a:pt x="563923" y="566571"/>
                  <a:pt x="564688" y="566754"/>
                  <a:pt x="565150" y="566737"/>
                </a:cubicBezTo>
                <a:cubicBezTo>
                  <a:pt x="565790" y="567228"/>
                  <a:pt x="566021" y="567675"/>
                  <a:pt x="566737" y="568324"/>
                </a:cubicBezTo>
                <a:cubicBezTo>
                  <a:pt x="567513" y="568166"/>
                  <a:pt x="567732" y="568504"/>
                  <a:pt x="568325" y="568324"/>
                </a:cubicBezTo>
                <a:cubicBezTo>
                  <a:pt x="568997" y="568322"/>
                  <a:pt x="569289" y="568405"/>
                  <a:pt x="569912" y="568324"/>
                </a:cubicBezTo>
                <a:cubicBezTo>
                  <a:pt x="570423" y="568809"/>
                  <a:pt x="571039" y="569672"/>
                  <a:pt x="571500" y="569912"/>
                </a:cubicBezTo>
                <a:cubicBezTo>
                  <a:pt x="572216" y="569831"/>
                  <a:pt x="572374" y="570041"/>
                  <a:pt x="573087" y="569912"/>
                </a:cubicBezTo>
                <a:cubicBezTo>
                  <a:pt x="573451" y="570237"/>
                  <a:pt x="573753" y="570952"/>
                  <a:pt x="574675" y="571499"/>
                </a:cubicBezTo>
                <a:cubicBezTo>
                  <a:pt x="575286" y="571409"/>
                  <a:pt x="575930" y="571646"/>
                  <a:pt x="576262" y="571499"/>
                </a:cubicBezTo>
                <a:cubicBezTo>
                  <a:pt x="576723" y="571388"/>
                  <a:pt x="577171" y="571524"/>
                  <a:pt x="577850" y="571499"/>
                </a:cubicBezTo>
                <a:cubicBezTo>
                  <a:pt x="578258" y="571795"/>
                  <a:pt x="578611" y="572636"/>
                  <a:pt x="579437" y="573087"/>
                </a:cubicBezTo>
                <a:cubicBezTo>
                  <a:pt x="580040" y="572933"/>
                  <a:pt x="580525" y="573162"/>
                  <a:pt x="581025" y="573087"/>
                </a:cubicBezTo>
                <a:cubicBezTo>
                  <a:pt x="581533" y="573037"/>
                  <a:pt x="582123" y="573236"/>
                  <a:pt x="582612" y="573087"/>
                </a:cubicBezTo>
                <a:cubicBezTo>
                  <a:pt x="583277" y="573595"/>
                  <a:pt x="583584" y="574091"/>
                  <a:pt x="584200" y="574674"/>
                </a:cubicBezTo>
                <a:cubicBezTo>
                  <a:pt x="584715" y="574672"/>
                  <a:pt x="585410" y="574846"/>
                  <a:pt x="585787" y="574674"/>
                </a:cubicBezTo>
                <a:cubicBezTo>
                  <a:pt x="586505" y="574544"/>
                  <a:pt x="587003" y="574819"/>
                  <a:pt x="587375" y="574674"/>
                </a:cubicBezTo>
                <a:cubicBezTo>
                  <a:pt x="587921" y="574863"/>
                  <a:pt x="588353" y="575904"/>
                  <a:pt x="588962" y="576262"/>
                </a:cubicBezTo>
                <a:cubicBezTo>
                  <a:pt x="589611" y="576235"/>
                  <a:pt x="589920" y="576399"/>
                  <a:pt x="590550" y="576262"/>
                </a:cubicBezTo>
                <a:cubicBezTo>
                  <a:pt x="590979" y="576213"/>
                  <a:pt x="591703" y="576343"/>
                  <a:pt x="592137" y="576262"/>
                </a:cubicBezTo>
                <a:cubicBezTo>
                  <a:pt x="592520" y="576229"/>
                  <a:pt x="593284" y="576439"/>
                  <a:pt x="593725" y="576262"/>
                </a:cubicBezTo>
                <a:cubicBezTo>
                  <a:pt x="594350" y="576720"/>
                  <a:pt x="594546" y="577219"/>
                  <a:pt x="595312" y="577849"/>
                </a:cubicBezTo>
                <a:cubicBezTo>
                  <a:pt x="595797" y="577797"/>
                  <a:pt x="596346" y="577967"/>
                  <a:pt x="596900" y="577849"/>
                </a:cubicBezTo>
                <a:cubicBezTo>
                  <a:pt x="597444" y="577747"/>
                  <a:pt x="597709" y="577902"/>
                  <a:pt x="598487" y="577849"/>
                </a:cubicBezTo>
                <a:cubicBezTo>
                  <a:pt x="599183" y="577784"/>
                  <a:pt x="599389" y="577855"/>
                  <a:pt x="600075" y="577849"/>
                </a:cubicBezTo>
                <a:cubicBezTo>
                  <a:pt x="600865" y="577687"/>
                  <a:pt x="600902" y="577958"/>
                  <a:pt x="601662" y="577849"/>
                </a:cubicBezTo>
                <a:cubicBezTo>
                  <a:pt x="602005" y="577727"/>
                  <a:pt x="602783" y="577989"/>
                  <a:pt x="603250" y="577849"/>
                </a:cubicBezTo>
                <a:cubicBezTo>
                  <a:pt x="603606" y="577794"/>
                  <a:pt x="604124" y="577905"/>
                  <a:pt x="604837" y="577849"/>
                </a:cubicBezTo>
                <a:cubicBezTo>
                  <a:pt x="605219" y="577780"/>
                  <a:pt x="606014" y="577912"/>
                  <a:pt x="606425" y="577849"/>
                </a:cubicBezTo>
                <a:cubicBezTo>
                  <a:pt x="606821" y="577683"/>
                  <a:pt x="607467" y="577906"/>
                  <a:pt x="608012" y="577849"/>
                </a:cubicBezTo>
                <a:cubicBezTo>
                  <a:pt x="608105" y="578629"/>
                  <a:pt x="607974" y="578951"/>
                  <a:pt x="608012" y="579437"/>
                </a:cubicBezTo>
                <a:cubicBezTo>
                  <a:pt x="608794" y="579412"/>
                  <a:pt x="609176" y="579618"/>
                  <a:pt x="609600" y="579437"/>
                </a:cubicBezTo>
                <a:cubicBezTo>
                  <a:pt x="610203" y="579349"/>
                  <a:pt x="610589" y="579444"/>
                  <a:pt x="611187" y="579437"/>
                </a:cubicBezTo>
                <a:cubicBezTo>
                  <a:pt x="611603" y="579414"/>
                  <a:pt x="612437" y="579534"/>
                  <a:pt x="612775" y="579437"/>
                </a:cubicBezTo>
                <a:cubicBezTo>
                  <a:pt x="613183" y="579267"/>
                  <a:pt x="613935" y="579599"/>
                  <a:pt x="614362" y="579437"/>
                </a:cubicBezTo>
                <a:cubicBezTo>
                  <a:pt x="615051" y="579346"/>
                  <a:pt x="615320" y="579477"/>
                  <a:pt x="615950" y="579437"/>
                </a:cubicBezTo>
                <a:cubicBezTo>
                  <a:pt x="616310" y="579326"/>
                  <a:pt x="617004" y="579548"/>
                  <a:pt x="617537" y="579437"/>
                </a:cubicBezTo>
                <a:cubicBezTo>
                  <a:pt x="617892" y="579268"/>
                  <a:pt x="618489" y="579504"/>
                  <a:pt x="619125" y="579437"/>
                </a:cubicBezTo>
                <a:cubicBezTo>
                  <a:pt x="619744" y="579375"/>
                  <a:pt x="620155" y="579471"/>
                  <a:pt x="620712" y="579437"/>
                </a:cubicBezTo>
                <a:cubicBezTo>
                  <a:pt x="621305" y="579398"/>
                  <a:pt x="621893" y="579606"/>
                  <a:pt x="622300" y="579437"/>
                </a:cubicBezTo>
                <a:cubicBezTo>
                  <a:pt x="622676" y="579367"/>
                  <a:pt x="623285" y="579482"/>
                  <a:pt x="623887" y="579437"/>
                </a:cubicBezTo>
                <a:cubicBezTo>
                  <a:pt x="624624" y="579388"/>
                  <a:pt x="624764" y="579450"/>
                  <a:pt x="625475" y="579437"/>
                </a:cubicBezTo>
                <a:cubicBezTo>
                  <a:pt x="626027" y="579401"/>
                  <a:pt x="626460" y="579613"/>
                  <a:pt x="627062" y="579437"/>
                </a:cubicBezTo>
                <a:cubicBezTo>
                  <a:pt x="627634" y="578784"/>
                  <a:pt x="627892" y="578642"/>
                  <a:pt x="628650" y="577849"/>
                </a:cubicBezTo>
                <a:cubicBezTo>
                  <a:pt x="629075" y="577694"/>
                  <a:pt x="629788" y="578024"/>
                  <a:pt x="630237" y="577849"/>
                </a:cubicBezTo>
                <a:cubicBezTo>
                  <a:pt x="630817" y="577820"/>
                  <a:pt x="631111" y="577924"/>
                  <a:pt x="631825" y="577849"/>
                </a:cubicBezTo>
                <a:cubicBezTo>
                  <a:pt x="632557" y="577678"/>
                  <a:pt x="633019" y="577932"/>
                  <a:pt x="633412" y="577849"/>
                </a:cubicBezTo>
                <a:cubicBezTo>
                  <a:pt x="633776" y="577792"/>
                  <a:pt x="634236" y="577998"/>
                  <a:pt x="635000" y="577849"/>
                </a:cubicBezTo>
                <a:cubicBezTo>
                  <a:pt x="635479" y="577799"/>
                  <a:pt x="636151" y="578015"/>
                  <a:pt x="636587" y="577849"/>
                </a:cubicBezTo>
                <a:cubicBezTo>
                  <a:pt x="637172" y="577755"/>
                  <a:pt x="637774" y="577854"/>
                  <a:pt x="638175" y="577849"/>
                </a:cubicBezTo>
                <a:cubicBezTo>
                  <a:pt x="638920" y="577684"/>
                  <a:pt x="639103" y="577998"/>
                  <a:pt x="639762" y="577849"/>
                </a:cubicBezTo>
                <a:cubicBezTo>
                  <a:pt x="640108" y="577787"/>
                  <a:pt x="640982" y="577897"/>
                  <a:pt x="641350" y="577849"/>
                </a:cubicBezTo>
                <a:cubicBezTo>
                  <a:pt x="641737" y="577800"/>
                  <a:pt x="642444" y="577968"/>
                  <a:pt x="642937" y="577849"/>
                </a:cubicBezTo>
                <a:cubicBezTo>
                  <a:pt x="642905" y="577126"/>
                  <a:pt x="642952" y="576846"/>
                  <a:pt x="642937" y="576262"/>
                </a:cubicBezTo>
                <a:cubicBezTo>
                  <a:pt x="643507" y="576256"/>
                  <a:pt x="643878" y="576309"/>
                  <a:pt x="644525" y="576262"/>
                </a:cubicBezTo>
                <a:cubicBezTo>
                  <a:pt x="645221" y="576168"/>
                  <a:pt x="645344" y="576400"/>
                  <a:pt x="646112" y="576262"/>
                </a:cubicBezTo>
                <a:cubicBezTo>
                  <a:pt x="646485" y="576224"/>
                  <a:pt x="647069" y="576417"/>
                  <a:pt x="647700" y="576262"/>
                </a:cubicBezTo>
                <a:cubicBezTo>
                  <a:pt x="648311" y="576158"/>
                  <a:pt x="648962" y="576273"/>
                  <a:pt x="649287" y="576262"/>
                </a:cubicBezTo>
                <a:cubicBezTo>
                  <a:pt x="649905" y="576236"/>
                  <a:pt x="650282" y="576366"/>
                  <a:pt x="650875" y="576262"/>
                </a:cubicBezTo>
                <a:cubicBezTo>
                  <a:pt x="651241" y="575625"/>
                  <a:pt x="652083" y="575198"/>
                  <a:pt x="652462" y="574674"/>
                </a:cubicBezTo>
                <a:cubicBezTo>
                  <a:pt x="653201" y="574534"/>
                  <a:pt x="653336" y="574690"/>
                  <a:pt x="654050" y="574674"/>
                </a:cubicBezTo>
                <a:cubicBezTo>
                  <a:pt x="654473" y="574550"/>
                  <a:pt x="654923" y="574790"/>
                  <a:pt x="655637" y="574674"/>
                </a:cubicBezTo>
                <a:cubicBezTo>
                  <a:pt x="656139" y="574516"/>
                  <a:pt x="656749" y="574682"/>
                  <a:pt x="657225" y="574674"/>
                </a:cubicBezTo>
                <a:cubicBezTo>
                  <a:pt x="657646" y="574557"/>
                  <a:pt x="658388" y="574690"/>
                  <a:pt x="658812" y="574674"/>
                </a:cubicBezTo>
                <a:cubicBezTo>
                  <a:pt x="659294" y="573938"/>
                  <a:pt x="659808" y="574018"/>
                  <a:pt x="660400" y="573087"/>
                </a:cubicBezTo>
                <a:cubicBezTo>
                  <a:pt x="661194" y="573003"/>
                  <a:pt x="661516" y="573256"/>
                  <a:pt x="661987" y="573087"/>
                </a:cubicBezTo>
                <a:cubicBezTo>
                  <a:pt x="662779" y="572989"/>
                  <a:pt x="662984" y="573263"/>
                  <a:pt x="663575" y="573087"/>
                </a:cubicBezTo>
                <a:cubicBezTo>
                  <a:pt x="664225" y="573029"/>
                  <a:pt x="664423" y="573095"/>
                  <a:pt x="665162" y="573087"/>
                </a:cubicBezTo>
                <a:cubicBezTo>
                  <a:pt x="665486" y="572702"/>
                  <a:pt x="665984" y="572270"/>
                  <a:pt x="666750" y="571499"/>
                </a:cubicBezTo>
                <a:cubicBezTo>
                  <a:pt x="667103" y="571470"/>
                  <a:pt x="667656" y="571514"/>
                  <a:pt x="668337" y="571499"/>
                </a:cubicBezTo>
                <a:cubicBezTo>
                  <a:pt x="668736" y="571398"/>
                  <a:pt x="669250" y="571675"/>
                  <a:pt x="669925" y="571499"/>
                </a:cubicBezTo>
                <a:cubicBezTo>
                  <a:pt x="670320" y="571404"/>
                  <a:pt x="670967" y="571557"/>
                  <a:pt x="671512" y="571499"/>
                </a:cubicBezTo>
                <a:cubicBezTo>
                  <a:pt x="671904" y="570765"/>
                  <a:pt x="672679" y="570451"/>
                  <a:pt x="673100" y="569912"/>
                </a:cubicBezTo>
                <a:cubicBezTo>
                  <a:pt x="673686" y="569757"/>
                  <a:pt x="674312" y="570039"/>
                  <a:pt x="674687" y="569912"/>
                </a:cubicBezTo>
                <a:cubicBezTo>
                  <a:pt x="675442" y="569802"/>
                  <a:pt x="675763" y="569978"/>
                  <a:pt x="676275" y="569912"/>
                </a:cubicBezTo>
                <a:cubicBezTo>
                  <a:pt x="676835" y="569761"/>
                  <a:pt x="677355" y="569959"/>
                  <a:pt x="677862" y="569912"/>
                </a:cubicBezTo>
                <a:cubicBezTo>
                  <a:pt x="677712" y="569293"/>
                  <a:pt x="677885" y="568746"/>
                  <a:pt x="677862" y="568324"/>
                </a:cubicBezTo>
                <a:cubicBezTo>
                  <a:pt x="678317" y="568319"/>
                  <a:pt x="678767" y="568436"/>
                  <a:pt x="679450" y="568324"/>
                </a:cubicBezTo>
                <a:cubicBezTo>
                  <a:pt x="680135" y="568255"/>
                  <a:pt x="680370" y="568365"/>
                  <a:pt x="681037" y="568324"/>
                </a:cubicBezTo>
                <a:cubicBezTo>
                  <a:pt x="681466" y="568222"/>
                  <a:pt x="681967" y="568481"/>
                  <a:pt x="682625" y="568324"/>
                </a:cubicBezTo>
                <a:cubicBezTo>
                  <a:pt x="683137" y="567610"/>
                  <a:pt x="683928" y="567159"/>
                  <a:pt x="684212" y="566737"/>
                </a:cubicBezTo>
                <a:cubicBezTo>
                  <a:pt x="684766" y="566669"/>
                  <a:pt x="685298" y="566809"/>
                  <a:pt x="685800" y="566737"/>
                </a:cubicBezTo>
                <a:cubicBezTo>
                  <a:pt x="686415" y="566673"/>
                  <a:pt x="686996" y="566777"/>
                  <a:pt x="687387" y="566737"/>
                </a:cubicBezTo>
                <a:cubicBezTo>
                  <a:pt x="687905" y="566169"/>
                  <a:pt x="688417" y="565875"/>
                  <a:pt x="688975" y="565149"/>
                </a:cubicBezTo>
                <a:cubicBezTo>
                  <a:pt x="689730" y="565077"/>
                  <a:pt x="690038" y="565251"/>
                  <a:pt x="690562" y="565149"/>
                </a:cubicBezTo>
                <a:cubicBezTo>
                  <a:pt x="691024" y="564975"/>
                  <a:pt x="691381" y="565251"/>
                  <a:pt x="692150" y="565149"/>
                </a:cubicBezTo>
                <a:cubicBezTo>
                  <a:pt x="691963" y="564501"/>
                  <a:pt x="692180" y="564047"/>
                  <a:pt x="692150" y="563562"/>
                </a:cubicBezTo>
                <a:cubicBezTo>
                  <a:pt x="692869" y="563542"/>
                  <a:pt x="692975" y="563692"/>
                  <a:pt x="693737" y="563562"/>
                </a:cubicBezTo>
                <a:cubicBezTo>
                  <a:pt x="694414" y="563535"/>
                  <a:pt x="694600" y="563745"/>
                  <a:pt x="695325" y="563562"/>
                </a:cubicBezTo>
                <a:cubicBezTo>
                  <a:pt x="695789" y="562839"/>
                  <a:pt x="696224" y="562857"/>
                  <a:pt x="696912" y="561974"/>
                </a:cubicBezTo>
                <a:cubicBezTo>
                  <a:pt x="697628" y="561956"/>
                  <a:pt x="698108" y="561985"/>
                  <a:pt x="698500" y="561974"/>
                </a:cubicBezTo>
                <a:cubicBezTo>
                  <a:pt x="698844" y="561823"/>
                  <a:pt x="699625" y="561976"/>
                  <a:pt x="700087" y="561974"/>
                </a:cubicBezTo>
                <a:cubicBezTo>
                  <a:pt x="700717" y="561185"/>
                  <a:pt x="701313" y="561097"/>
                  <a:pt x="701675" y="560387"/>
                </a:cubicBezTo>
                <a:cubicBezTo>
                  <a:pt x="702199" y="560335"/>
                  <a:pt x="702912" y="560507"/>
                  <a:pt x="703262" y="560387"/>
                </a:cubicBezTo>
                <a:cubicBezTo>
                  <a:pt x="703887" y="560385"/>
                  <a:pt x="704090" y="560489"/>
                  <a:pt x="704850" y="560387"/>
                </a:cubicBezTo>
                <a:cubicBezTo>
                  <a:pt x="705111" y="559745"/>
                  <a:pt x="705898" y="559509"/>
                  <a:pt x="706437" y="558799"/>
                </a:cubicBezTo>
                <a:cubicBezTo>
                  <a:pt x="706910" y="558726"/>
                  <a:pt x="707247" y="558898"/>
                  <a:pt x="708025" y="558799"/>
                </a:cubicBezTo>
                <a:cubicBezTo>
                  <a:pt x="708624" y="557996"/>
                  <a:pt x="709031" y="557799"/>
                  <a:pt x="709612" y="557212"/>
                </a:cubicBezTo>
                <a:cubicBezTo>
                  <a:pt x="710109" y="557177"/>
                  <a:pt x="710578" y="557235"/>
                  <a:pt x="711200" y="557212"/>
                </a:cubicBezTo>
                <a:cubicBezTo>
                  <a:pt x="711773" y="557199"/>
                  <a:pt x="712339" y="557253"/>
                  <a:pt x="712787" y="557212"/>
                </a:cubicBezTo>
                <a:cubicBezTo>
                  <a:pt x="712689" y="556635"/>
                  <a:pt x="712913" y="556288"/>
                  <a:pt x="712787" y="555624"/>
                </a:cubicBezTo>
                <a:cubicBezTo>
                  <a:pt x="713365" y="555511"/>
                  <a:pt x="713758" y="555747"/>
                  <a:pt x="714375" y="555624"/>
                </a:cubicBezTo>
                <a:cubicBezTo>
                  <a:pt x="715128" y="555520"/>
                  <a:pt x="715590" y="555799"/>
                  <a:pt x="715962" y="555624"/>
                </a:cubicBezTo>
                <a:cubicBezTo>
                  <a:pt x="716494" y="555485"/>
                  <a:pt x="716843" y="555758"/>
                  <a:pt x="717550" y="555624"/>
                </a:cubicBezTo>
                <a:cubicBezTo>
                  <a:pt x="717795" y="555030"/>
                  <a:pt x="718566" y="554652"/>
                  <a:pt x="719137" y="554037"/>
                </a:cubicBezTo>
                <a:cubicBezTo>
                  <a:pt x="719583" y="553933"/>
                  <a:pt x="719974" y="554206"/>
                  <a:pt x="720725" y="554037"/>
                </a:cubicBezTo>
                <a:cubicBezTo>
                  <a:pt x="721107" y="553862"/>
                  <a:pt x="721797" y="554056"/>
                  <a:pt x="722312" y="554037"/>
                </a:cubicBezTo>
                <a:cubicBezTo>
                  <a:pt x="722763" y="553423"/>
                  <a:pt x="723394" y="553011"/>
                  <a:pt x="723900" y="552449"/>
                </a:cubicBezTo>
                <a:cubicBezTo>
                  <a:pt x="724392" y="552403"/>
                  <a:pt x="725074" y="552597"/>
                  <a:pt x="725487" y="552449"/>
                </a:cubicBezTo>
                <a:cubicBezTo>
                  <a:pt x="725994" y="552362"/>
                  <a:pt x="726420" y="552574"/>
                  <a:pt x="727075" y="552449"/>
                </a:cubicBezTo>
                <a:cubicBezTo>
                  <a:pt x="727529" y="551759"/>
                  <a:pt x="728325" y="551310"/>
                  <a:pt x="728662" y="550862"/>
                </a:cubicBezTo>
                <a:cubicBezTo>
                  <a:pt x="729076" y="550754"/>
                  <a:pt x="729726" y="550917"/>
                  <a:pt x="730250" y="550862"/>
                </a:cubicBezTo>
                <a:cubicBezTo>
                  <a:pt x="730704" y="550832"/>
                  <a:pt x="731098" y="550899"/>
                  <a:pt x="731837" y="550862"/>
                </a:cubicBezTo>
                <a:cubicBezTo>
                  <a:pt x="732565" y="550780"/>
                  <a:pt x="732988" y="551040"/>
                  <a:pt x="733425" y="550862"/>
                </a:cubicBezTo>
                <a:cubicBezTo>
                  <a:pt x="734152" y="550685"/>
                  <a:pt x="734532" y="551014"/>
                  <a:pt x="735012" y="550862"/>
                </a:cubicBezTo>
                <a:cubicBezTo>
                  <a:pt x="734963" y="550224"/>
                  <a:pt x="735137" y="550048"/>
                  <a:pt x="735012" y="549274"/>
                </a:cubicBezTo>
                <a:cubicBezTo>
                  <a:pt x="735768" y="549109"/>
                  <a:pt x="736052" y="549421"/>
                  <a:pt x="736600" y="549274"/>
                </a:cubicBezTo>
                <a:cubicBezTo>
                  <a:pt x="737221" y="549245"/>
                  <a:pt x="737409" y="549450"/>
                  <a:pt x="738187" y="549274"/>
                </a:cubicBezTo>
                <a:cubicBezTo>
                  <a:pt x="738667" y="549101"/>
                  <a:pt x="739382" y="549275"/>
                  <a:pt x="739775" y="549274"/>
                </a:cubicBezTo>
                <a:cubicBezTo>
                  <a:pt x="740507" y="549191"/>
                  <a:pt x="740610" y="549322"/>
                  <a:pt x="741362" y="549274"/>
                </a:cubicBezTo>
                <a:cubicBezTo>
                  <a:pt x="741742" y="549155"/>
                  <a:pt x="742426" y="549387"/>
                  <a:pt x="742950" y="549274"/>
                </a:cubicBezTo>
                <a:cubicBezTo>
                  <a:pt x="743734" y="549085"/>
                  <a:pt x="743838" y="549297"/>
                  <a:pt x="744537" y="549274"/>
                </a:cubicBezTo>
                <a:cubicBezTo>
                  <a:pt x="745222" y="549173"/>
                  <a:pt x="745741" y="549359"/>
                  <a:pt x="746125" y="549274"/>
                </a:cubicBezTo>
                <a:cubicBezTo>
                  <a:pt x="746513" y="549169"/>
                  <a:pt x="747028" y="549298"/>
                  <a:pt x="747712" y="549274"/>
                </a:cubicBezTo>
                <a:cubicBezTo>
                  <a:pt x="748048" y="549272"/>
                  <a:pt x="748548" y="549455"/>
                  <a:pt x="749300" y="549274"/>
                </a:cubicBezTo>
                <a:cubicBezTo>
                  <a:pt x="749853" y="549211"/>
                  <a:pt x="750341" y="549363"/>
                  <a:pt x="750887" y="549274"/>
                </a:cubicBezTo>
                <a:cubicBezTo>
                  <a:pt x="751453" y="549228"/>
                  <a:pt x="751981" y="549345"/>
                  <a:pt x="752475" y="549274"/>
                </a:cubicBezTo>
                <a:cubicBezTo>
                  <a:pt x="753148" y="549107"/>
                  <a:pt x="753468" y="549449"/>
                  <a:pt x="754062" y="549274"/>
                </a:cubicBezTo>
                <a:cubicBezTo>
                  <a:pt x="754381" y="549131"/>
                  <a:pt x="755075" y="549375"/>
                  <a:pt x="755650" y="549274"/>
                </a:cubicBezTo>
                <a:cubicBezTo>
                  <a:pt x="756270" y="549251"/>
                  <a:pt x="756735" y="549394"/>
                  <a:pt x="757237" y="549274"/>
                </a:cubicBezTo>
                <a:cubicBezTo>
                  <a:pt x="757833" y="549142"/>
                  <a:pt x="758185" y="549283"/>
                  <a:pt x="758825" y="549274"/>
                </a:cubicBezTo>
                <a:cubicBezTo>
                  <a:pt x="759602" y="549242"/>
                  <a:pt x="759791" y="549280"/>
                  <a:pt x="760412" y="549274"/>
                </a:cubicBezTo>
                <a:cubicBezTo>
                  <a:pt x="760741" y="549265"/>
                  <a:pt x="761679" y="549292"/>
                  <a:pt x="762000" y="549274"/>
                </a:cubicBezTo>
                <a:cubicBezTo>
                  <a:pt x="762410" y="549199"/>
                  <a:pt x="763098" y="549410"/>
                  <a:pt x="763587" y="549274"/>
                </a:cubicBezTo>
                <a:cubicBezTo>
                  <a:pt x="764224" y="549577"/>
                  <a:pt x="764770" y="550541"/>
                  <a:pt x="765175" y="550862"/>
                </a:cubicBezTo>
                <a:cubicBezTo>
                  <a:pt x="765934" y="550714"/>
                  <a:pt x="766347" y="551004"/>
                  <a:pt x="766762" y="550862"/>
                </a:cubicBezTo>
                <a:cubicBezTo>
                  <a:pt x="767414" y="550808"/>
                  <a:pt x="767894" y="550948"/>
                  <a:pt x="768350" y="550862"/>
                </a:cubicBezTo>
                <a:cubicBezTo>
                  <a:pt x="768816" y="550772"/>
                  <a:pt x="769425" y="550917"/>
                  <a:pt x="769937" y="550862"/>
                </a:cubicBezTo>
                <a:cubicBezTo>
                  <a:pt x="770087" y="551254"/>
                  <a:pt x="769867" y="551912"/>
                  <a:pt x="769937" y="552449"/>
                </a:cubicBezTo>
                <a:cubicBezTo>
                  <a:pt x="770651" y="552382"/>
                  <a:pt x="770751" y="552452"/>
                  <a:pt x="771525" y="552449"/>
                </a:cubicBezTo>
                <a:cubicBezTo>
                  <a:pt x="771932" y="552430"/>
                  <a:pt x="772669" y="552633"/>
                  <a:pt x="773112" y="552449"/>
                </a:cubicBezTo>
                <a:cubicBezTo>
                  <a:pt x="773639" y="552324"/>
                  <a:pt x="774062" y="552589"/>
                  <a:pt x="774700" y="552449"/>
                </a:cubicBezTo>
                <a:cubicBezTo>
                  <a:pt x="775089" y="552787"/>
                  <a:pt x="775819" y="553638"/>
                  <a:pt x="776287" y="554037"/>
                </a:cubicBezTo>
                <a:cubicBezTo>
                  <a:pt x="776887" y="553970"/>
                  <a:pt x="777548" y="554055"/>
                  <a:pt x="777875" y="554037"/>
                </a:cubicBezTo>
                <a:cubicBezTo>
                  <a:pt x="778399" y="554364"/>
                  <a:pt x="778838" y="555314"/>
                  <a:pt x="779462" y="555624"/>
                </a:cubicBezTo>
                <a:cubicBezTo>
                  <a:pt x="780213" y="555618"/>
                  <a:pt x="780466" y="555667"/>
                  <a:pt x="781050" y="555624"/>
                </a:cubicBezTo>
                <a:cubicBezTo>
                  <a:pt x="781432" y="555948"/>
                  <a:pt x="781833" y="556559"/>
                  <a:pt x="782637" y="557212"/>
                </a:cubicBezTo>
                <a:cubicBezTo>
                  <a:pt x="783370" y="557068"/>
                  <a:pt x="783638" y="557402"/>
                  <a:pt x="784225" y="557212"/>
                </a:cubicBezTo>
                <a:cubicBezTo>
                  <a:pt x="785024" y="557883"/>
                  <a:pt x="785254" y="558614"/>
                  <a:pt x="785812" y="558799"/>
                </a:cubicBezTo>
                <a:cubicBezTo>
                  <a:pt x="786141" y="558642"/>
                  <a:pt x="787066" y="558967"/>
                  <a:pt x="787400" y="558799"/>
                </a:cubicBezTo>
                <a:cubicBezTo>
                  <a:pt x="788202" y="559392"/>
                  <a:pt x="788263" y="559726"/>
                  <a:pt x="788987" y="560387"/>
                </a:cubicBezTo>
                <a:cubicBezTo>
                  <a:pt x="789387" y="560362"/>
                  <a:pt x="789789" y="560408"/>
                  <a:pt x="790575" y="560387"/>
                </a:cubicBezTo>
                <a:cubicBezTo>
                  <a:pt x="791353" y="560845"/>
                  <a:pt x="791575" y="561519"/>
                  <a:pt x="792162" y="561974"/>
                </a:cubicBezTo>
                <a:cubicBezTo>
                  <a:pt x="792888" y="561940"/>
                  <a:pt x="793240" y="562069"/>
                  <a:pt x="793750" y="561974"/>
                </a:cubicBezTo>
                <a:cubicBezTo>
                  <a:pt x="794281" y="562273"/>
                  <a:pt x="794677" y="563246"/>
                  <a:pt x="795337" y="563562"/>
                </a:cubicBezTo>
                <a:cubicBezTo>
                  <a:pt x="795658" y="563481"/>
                  <a:pt x="796471" y="563699"/>
                  <a:pt x="796925" y="563562"/>
                </a:cubicBezTo>
                <a:cubicBezTo>
                  <a:pt x="797714" y="564056"/>
                  <a:pt x="797626" y="564549"/>
                  <a:pt x="798512" y="565149"/>
                </a:cubicBezTo>
                <a:cubicBezTo>
                  <a:pt x="798943" y="565530"/>
                  <a:pt x="799537" y="566447"/>
                  <a:pt x="800100" y="566737"/>
                </a:cubicBezTo>
                <a:cubicBezTo>
                  <a:pt x="800570" y="566585"/>
                  <a:pt x="801184" y="566869"/>
                  <a:pt x="801687" y="566737"/>
                </a:cubicBezTo>
                <a:cubicBezTo>
                  <a:pt x="802199" y="567186"/>
                  <a:pt x="802793" y="568036"/>
                  <a:pt x="803275" y="568324"/>
                </a:cubicBezTo>
                <a:cubicBezTo>
                  <a:pt x="803599" y="568146"/>
                  <a:pt x="804180" y="568445"/>
                  <a:pt x="804862" y="568324"/>
                </a:cubicBezTo>
                <a:cubicBezTo>
                  <a:pt x="804975" y="568858"/>
                  <a:pt x="804790" y="569394"/>
                  <a:pt x="804862" y="569912"/>
                </a:cubicBezTo>
                <a:cubicBezTo>
                  <a:pt x="805659" y="570608"/>
                  <a:pt x="805523" y="570859"/>
                  <a:pt x="806450" y="571499"/>
                </a:cubicBezTo>
                <a:cubicBezTo>
                  <a:pt x="806832" y="571392"/>
                  <a:pt x="807449" y="571651"/>
                  <a:pt x="808037" y="571499"/>
                </a:cubicBezTo>
                <a:cubicBezTo>
                  <a:pt x="808768" y="572093"/>
                  <a:pt x="809201" y="572685"/>
                  <a:pt x="809625" y="573087"/>
                </a:cubicBezTo>
                <a:cubicBezTo>
                  <a:pt x="810278" y="573058"/>
                  <a:pt x="810524" y="573258"/>
                  <a:pt x="811212" y="573087"/>
                </a:cubicBezTo>
                <a:cubicBezTo>
                  <a:pt x="811937" y="573576"/>
                  <a:pt x="812059" y="574031"/>
                  <a:pt x="812800" y="574674"/>
                </a:cubicBezTo>
                <a:cubicBezTo>
                  <a:pt x="813597" y="575283"/>
                  <a:pt x="813559" y="575550"/>
                  <a:pt x="814387" y="576262"/>
                </a:cubicBezTo>
                <a:cubicBezTo>
                  <a:pt x="815138" y="576129"/>
                  <a:pt x="815633" y="576378"/>
                  <a:pt x="815975" y="576262"/>
                </a:cubicBezTo>
                <a:cubicBezTo>
                  <a:pt x="816800" y="576928"/>
                  <a:pt x="817028" y="577517"/>
                  <a:pt x="817562" y="577849"/>
                </a:cubicBezTo>
                <a:cubicBezTo>
                  <a:pt x="817914" y="577716"/>
                  <a:pt x="818575" y="577947"/>
                  <a:pt x="819150" y="577849"/>
                </a:cubicBezTo>
                <a:cubicBezTo>
                  <a:pt x="819249" y="578198"/>
                  <a:pt x="818990" y="578891"/>
                  <a:pt x="819150" y="579437"/>
                </a:cubicBezTo>
                <a:cubicBezTo>
                  <a:pt x="819895" y="579996"/>
                  <a:pt x="820380" y="580709"/>
                  <a:pt x="820737" y="581024"/>
                </a:cubicBezTo>
                <a:cubicBezTo>
                  <a:pt x="821083" y="580899"/>
                  <a:pt x="821721" y="581089"/>
                  <a:pt x="822325" y="581024"/>
                </a:cubicBezTo>
                <a:cubicBezTo>
                  <a:pt x="823047" y="581607"/>
                  <a:pt x="823493" y="582328"/>
                  <a:pt x="823912" y="582612"/>
                </a:cubicBezTo>
                <a:cubicBezTo>
                  <a:pt x="824322" y="582486"/>
                  <a:pt x="825175" y="582685"/>
                  <a:pt x="825500" y="582612"/>
                </a:cubicBezTo>
                <a:cubicBezTo>
                  <a:pt x="826121" y="582939"/>
                  <a:pt x="826432" y="583863"/>
                  <a:pt x="827087" y="584199"/>
                </a:cubicBezTo>
                <a:cubicBezTo>
                  <a:pt x="827795" y="584577"/>
                  <a:pt x="827912" y="585125"/>
                  <a:pt x="828675" y="585787"/>
                </a:cubicBezTo>
                <a:cubicBezTo>
                  <a:pt x="829455" y="586245"/>
                  <a:pt x="829839" y="587077"/>
                  <a:pt x="830262" y="587374"/>
                </a:cubicBezTo>
                <a:cubicBezTo>
                  <a:pt x="830940" y="587237"/>
                  <a:pt x="831279" y="587542"/>
                  <a:pt x="831850" y="587374"/>
                </a:cubicBezTo>
                <a:cubicBezTo>
                  <a:pt x="832356" y="587538"/>
                  <a:pt x="832736" y="588366"/>
                  <a:pt x="833437" y="588962"/>
                </a:cubicBezTo>
                <a:cubicBezTo>
                  <a:pt x="834050" y="589320"/>
                  <a:pt x="834613" y="590214"/>
                  <a:pt x="835025" y="590549"/>
                </a:cubicBezTo>
                <a:cubicBezTo>
                  <a:pt x="835720" y="590391"/>
                  <a:pt x="836237" y="590639"/>
                  <a:pt x="836612" y="590549"/>
                </a:cubicBezTo>
                <a:cubicBezTo>
                  <a:pt x="837123" y="590991"/>
                  <a:pt x="837457" y="591395"/>
                  <a:pt x="838200" y="592137"/>
                </a:cubicBezTo>
                <a:cubicBezTo>
                  <a:pt x="838801" y="592514"/>
                  <a:pt x="838957" y="593081"/>
                  <a:pt x="839787" y="593724"/>
                </a:cubicBezTo>
                <a:cubicBezTo>
                  <a:pt x="840367" y="593671"/>
                  <a:pt x="840914" y="593864"/>
                  <a:pt x="841375" y="593724"/>
                </a:cubicBezTo>
                <a:cubicBezTo>
                  <a:pt x="841381" y="594104"/>
                  <a:pt x="841248" y="594636"/>
                  <a:pt x="841375" y="595312"/>
                </a:cubicBezTo>
                <a:cubicBezTo>
                  <a:pt x="842087" y="595131"/>
                  <a:pt x="842640" y="595501"/>
                  <a:pt x="842962" y="595312"/>
                </a:cubicBezTo>
                <a:cubicBezTo>
                  <a:pt x="843469" y="595718"/>
                  <a:pt x="843889" y="596268"/>
                  <a:pt x="844550" y="596899"/>
                </a:cubicBezTo>
                <a:cubicBezTo>
                  <a:pt x="845233" y="597286"/>
                  <a:pt x="845701" y="598160"/>
                  <a:pt x="846137" y="598487"/>
                </a:cubicBezTo>
                <a:cubicBezTo>
                  <a:pt x="846794" y="598462"/>
                  <a:pt x="847356" y="598633"/>
                  <a:pt x="847725" y="598487"/>
                </a:cubicBezTo>
                <a:cubicBezTo>
                  <a:pt x="847760" y="598840"/>
                  <a:pt x="847553" y="599556"/>
                  <a:pt x="847725" y="600074"/>
                </a:cubicBezTo>
                <a:cubicBezTo>
                  <a:pt x="848121" y="599933"/>
                  <a:pt x="848978" y="600172"/>
                  <a:pt x="849312" y="600074"/>
                </a:cubicBezTo>
                <a:cubicBezTo>
                  <a:pt x="850238" y="600694"/>
                  <a:pt x="850245" y="601381"/>
                  <a:pt x="850900" y="601662"/>
                </a:cubicBezTo>
                <a:cubicBezTo>
                  <a:pt x="851413" y="602140"/>
                  <a:pt x="851669" y="602664"/>
                  <a:pt x="852487" y="603249"/>
                </a:cubicBezTo>
                <a:cubicBezTo>
                  <a:pt x="853227" y="603118"/>
                  <a:pt x="853588" y="603412"/>
                  <a:pt x="854075" y="603249"/>
                </a:cubicBezTo>
                <a:cubicBezTo>
                  <a:pt x="854515" y="603670"/>
                  <a:pt x="855110" y="604384"/>
                  <a:pt x="855662" y="604837"/>
                </a:cubicBezTo>
                <a:cubicBezTo>
                  <a:pt x="856201" y="605355"/>
                  <a:pt x="856465" y="605916"/>
                  <a:pt x="857250" y="606424"/>
                </a:cubicBezTo>
                <a:cubicBezTo>
                  <a:pt x="857766" y="606841"/>
                  <a:pt x="858438" y="607669"/>
                  <a:pt x="858837" y="608012"/>
                </a:cubicBezTo>
                <a:cubicBezTo>
                  <a:pt x="859223" y="607954"/>
                  <a:pt x="859916" y="608202"/>
                  <a:pt x="860425" y="608012"/>
                </a:cubicBezTo>
                <a:cubicBezTo>
                  <a:pt x="860911" y="608265"/>
                  <a:pt x="861294" y="608990"/>
                  <a:pt x="862012" y="609599"/>
                </a:cubicBezTo>
                <a:cubicBezTo>
                  <a:pt x="862594" y="610014"/>
                  <a:pt x="863020" y="610964"/>
                  <a:pt x="863600" y="611187"/>
                </a:cubicBezTo>
                <a:cubicBezTo>
                  <a:pt x="864224" y="611494"/>
                  <a:pt x="864653" y="612554"/>
                  <a:pt x="865187" y="612774"/>
                </a:cubicBezTo>
                <a:cubicBezTo>
                  <a:pt x="865938" y="612735"/>
                  <a:pt x="866211" y="612833"/>
                  <a:pt x="866775" y="612774"/>
                </a:cubicBezTo>
                <a:cubicBezTo>
                  <a:pt x="867671" y="613319"/>
                  <a:pt x="867737" y="613944"/>
                  <a:pt x="868362" y="614362"/>
                </a:cubicBezTo>
                <a:cubicBezTo>
                  <a:pt x="868362" y="615087"/>
                  <a:pt x="868201" y="615484"/>
                  <a:pt x="868362" y="615949"/>
                </a:cubicBezTo>
                <a:cubicBezTo>
                  <a:pt x="868853" y="615842"/>
                  <a:pt x="869361" y="616039"/>
                  <a:pt x="869950" y="615949"/>
                </a:cubicBezTo>
                <a:cubicBezTo>
                  <a:pt x="870484" y="616269"/>
                  <a:pt x="870609" y="616892"/>
                  <a:pt x="871537" y="617537"/>
                </a:cubicBezTo>
                <a:cubicBezTo>
                  <a:pt x="872211" y="618041"/>
                  <a:pt x="872546" y="618615"/>
                  <a:pt x="873125" y="619124"/>
                </a:cubicBezTo>
                <a:cubicBezTo>
                  <a:pt x="873711" y="619033"/>
                  <a:pt x="873961" y="619151"/>
                  <a:pt x="874712" y="619124"/>
                </a:cubicBezTo>
                <a:cubicBezTo>
                  <a:pt x="875166" y="619399"/>
                  <a:pt x="875795" y="620444"/>
                  <a:pt x="876300" y="620712"/>
                </a:cubicBezTo>
                <a:cubicBezTo>
                  <a:pt x="876451" y="621227"/>
                  <a:pt x="876134" y="621841"/>
                  <a:pt x="876300" y="622299"/>
                </a:cubicBezTo>
                <a:cubicBezTo>
                  <a:pt x="876872" y="622116"/>
                  <a:pt x="877352" y="622329"/>
                  <a:pt x="877887" y="622299"/>
                </a:cubicBezTo>
                <a:cubicBezTo>
                  <a:pt x="878792" y="622864"/>
                  <a:pt x="878852" y="623461"/>
                  <a:pt x="879475" y="623887"/>
                </a:cubicBezTo>
                <a:cubicBezTo>
                  <a:pt x="880269" y="624558"/>
                  <a:pt x="880624" y="625151"/>
                  <a:pt x="881062" y="625474"/>
                </a:cubicBezTo>
                <a:cubicBezTo>
                  <a:pt x="881461" y="625325"/>
                  <a:pt x="882074" y="625559"/>
                  <a:pt x="882650" y="625474"/>
                </a:cubicBezTo>
                <a:cubicBezTo>
                  <a:pt x="882827" y="626033"/>
                  <a:pt x="882581" y="626593"/>
                  <a:pt x="882650" y="627062"/>
                </a:cubicBezTo>
                <a:cubicBezTo>
                  <a:pt x="883167" y="627516"/>
                  <a:pt x="883714" y="628187"/>
                  <a:pt x="884237" y="628649"/>
                </a:cubicBezTo>
                <a:cubicBezTo>
                  <a:pt x="884914" y="628569"/>
                  <a:pt x="885436" y="628765"/>
                  <a:pt x="885825" y="628649"/>
                </a:cubicBezTo>
                <a:cubicBezTo>
                  <a:pt x="886429" y="628894"/>
                  <a:pt x="886814" y="629699"/>
                  <a:pt x="887412" y="630237"/>
                </a:cubicBezTo>
                <a:cubicBezTo>
                  <a:pt x="888013" y="630669"/>
                  <a:pt x="888202" y="631292"/>
                  <a:pt x="889000" y="631824"/>
                </a:cubicBezTo>
                <a:cubicBezTo>
                  <a:pt x="889441" y="631738"/>
                  <a:pt x="890246" y="631910"/>
                  <a:pt x="890587" y="631824"/>
                </a:cubicBezTo>
                <a:cubicBezTo>
                  <a:pt x="890762" y="632248"/>
                  <a:pt x="890455" y="632636"/>
                  <a:pt x="890587" y="633412"/>
                </a:cubicBezTo>
                <a:cubicBezTo>
                  <a:pt x="891142" y="633751"/>
                  <a:pt x="891642" y="634828"/>
                  <a:pt x="892175" y="634999"/>
                </a:cubicBezTo>
                <a:cubicBezTo>
                  <a:pt x="892907" y="634879"/>
                  <a:pt x="892991" y="635042"/>
                  <a:pt x="893762" y="634999"/>
                </a:cubicBezTo>
                <a:cubicBezTo>
                  <a:pt x="894386" y="635379"/>
                  <a:pt x="894706" y="636074"/>
                  <a:pt x="895350" y="636587"/>
                </a:cubicBezTo>
                <a:cubicBezTo>
                  <a:pt x="896145" y="637268"/>
                  <a:pt x="896457" y="637784"/>
                  <a:pt x="896937" y="638174"/>
                </a:cubicBezTo>
                <a:cubicBezTo>
                  <a:pt x="897007" y="638734"/>
                  <a:pt x="896882" y="639282"/>
                  <a:pt x="896937" y="639762"/>
                </a:cubicBezTo>
                <a:cubicBezTo>
                  <a:pt x="897460" y="639675"/>
                  <a:pt x="897814" y="639767"/>
                  <a:pt x="898525" y="639762"/>
                </a:cubicBezTo>
                <a:cubicBezTo>
                  <a:pt x="899176" y="640120"/>
                  <a:pt x="899370" y="640905"/>
                  <a:pt x="900112" y="641349"/>
                </a:cubicBezTo>
                <a:cubicBezTo>
                  <a:pt x="900893" y="641966"/>
                  <a:pt x="901262" y="642524"/>
                  <a:pt x="901700" y="642937"/>
                </a:cubicBezTo>
                <a:cubicBezTo>
                  <a:pt x="902336" y="642861"/>
                  <a:pt x="902623" y="643074"/>
                  <a:pt x="903287" y="642937"/>
                </a:cubicBezTo>
                <a:cubicBezTo>
                  <a:pt x="903762" y="643176"/>
                  <a:pt x="904172" y="644013"/>
                  <a:pt x="904875" y="644524"/>
                </a:cubicBezTo>
                <a:cubicBezTo>
                  <a:pt x="905019" y="645009"/>
                  <a:pt x="904817" y="645436"/>
                  <a:pt x="904875" y="646112"/>
                </a:cubicBezTo>
                <a:cubicBezTo>
                  <a:pt x="905287" y="646096"/>
                  <a:pt x="905887" y="646157"/>
                  <a:pt x="906462" y="646112"/>
                </a:cubicBezTo>
                <a:cubicBezTo>
                  <a:pt x="906920" y="646371"/>
                  <a:pt x="907339" y="647363"/>
                  <a:pt x="908050" y="647699"/>
                </a:cubicBezTo>
                <a:cubicBezTo>
                  <a:pt x="908534" y="647523"/>
                  <a:pt x="908917" y="647805"/>
                  <a:pt x="909637" y="647699"/>
                </a:cubicBezTo>
                <a:cubicBezTo>
                  <a:pt x="910521" y="648244"/>
                  <a:pt x="910494" y="648730"/>
                  <a:pt x="911225" y="649287"/>
                </a:cubicBezTo>
                <a:cubicBezTo>
                  <a:pt x="911346" y="650043"/>
                  <a:pt x="911087" y="650541"/>
                  <a:pt x="911225" y="650874"/>
                </a:cubicBezTo>
                <a:cubicBezTo>
                  <a:pt x="912010" y="650872"/>
                  <a:pt x="912045" y="650975"/>
                  <a:pt x="912812" y="650874"/>
                </a:cubicBezTo>
                <a:cubicBezTo>
                  <a:pt x="913446" y="651370"/>
                  <a:pt x="913799" y="652225"/>
                  <a:pt x="914400" y="652462"/>
                </a:cubicBezTo>
                <a:cubicBezTo>
                  <a:pt x="914946" y="652890"/>
                  <a:pt x="915314" y="653647"/>
                  <a:pt x="915987" y="654049"/>
                </a:cubicBezTo>
                <a:cubicBezTo>
                  <a:pt x="916773" y="653948"/>
                  <a:pt x="916852" y="654093"/>
                  <a:pt x="917575" y="654049"/>
                </a:cubicBezTo>
                <a:cubicBezTo>
                  <a:pt x="918275" y="654379"/>
                  <a:pt x="918661" y="655165"/>
                  <a:pt x="919162" y="655637"/>
                </a:cubicBezTo>
                <a:cubicBezTo>
                  <a:pt x="919952" y="656155"/>
                  <a:pt x="920238" y="657060"/>
                  <a:pt x="920750" y="657224"/>
                </a:cubicBezTo>
                <a:cubicBezTo>
                  <a:pt x="921351" y="657655"/>
                  <a:pt x="921658" y="658339"/>
                  <a:pt x="922337" y="658812"/>
                </a:cubicBezTo>
                <a:cubicBezTo>
                  <a:pt x="922800" y="658754"/>
                  <a:pt x="923331" y="658941"/>
                  <a:pt x="923925" y="658812"/>
                </a:cubicBezTo>
                <a:cubicBezTo>
                  <a:pt x="924296" y="659160"/>
                  <a:pt x="925073" y="660030"/>
                  <a:pt x="925512" y="660399"/>
                </a:cubicBezTo>
                <a:cubicBezTo>
                  <a:pt x="926209" y="660919"/>
                  <a:pt x="926490" y="661686"/>
                  <a:pt x="927100" y="661987"/>
                </a:cubicBezTo>
                <a:cubicBezTo>
                  <a:pt x="927877" y="661973"/>
                  <a:pt x="928311" y="662078"/>
                  <a:pt x="928687" y="661987"/>
                </a:cubicBezTo>
                <a:cubicBezTo>
                  <a:pt x="929157" y="662397"/>
                  <a:pt x="929579" y="663046"/>
                  <a:pt x="930275" y="663574"/>
                </a:cubicBezTo>
                <a:cubicBezTo>
                  <a:pt x="930605" y="663446"/>
                  <a:pt x="931117" y="663740"/>
                  <a:pt x="931862" y="663574"/>
                </a:cubicBezTo>
                <a:cubicBezTo>
                  <a:pt x="932738" y="664263"/>
                  <a:pt x="932576" y="664513"/>
                  <a:pt x="933450" y="665162"/>
                </a:cubicBezTo>
                <a:cubicBezTo>
                  <a:pt x="933975" y="664999"/>
                  <a:pt x="934436" y="665311"/>
                  <a:pt x="935037" y="665162"/>
                </a:cubicBezTo>
                <a:cubicBezTo>
                  <a:pt x="935609" y="665446"/>
                  <a:pt x="936099" y="666511"/>
                  <a:pt x="936625" y="666749"/>
                </a:cubicBezTo>
                <a:cubicBezTo>
                  <a:pt x="937022" y="666738"/>
                  <a:pt x="937817" y="666770"/>
                  <a:pt x="938212" y="666749"/>
                </a:cubicBezTo>
                <a:cubicBezTo>
                  <a:pt x="938872" y="667293"/>
                  <a:pt x="938972" y="667753"/>
                  <a:pt x="939800" y="668337"/>
                </a:cubicBezTo>
                <a:cubicBezTo>
                  <a:pt x="940412" y="668196"/>
                  <a:pt x="940926" y="668446"/>
                  <a:pt x="941387" y="668337"/>
                </a:cubicBezTo>
                <a:cubicBezTo>
                  <a:pt x="942285" y="669024"/>
                  <a:pt x="942287" y="669387"/>
                  <a:pt x="942975" y="669924"/>
                </a:cubicBezTo>
                <a:cubicBezTo>
                  <a:pt x="943546" y="669755"/>
                  <a:pt x="944177" y="670067"/>
                  <a:pt x="944562" y="669924"/>
                </a:cubicBezTo>
                <a:cubicBezTo>
                  <a:pt x="945030" y="669845"/>
                  <a:pt x="945735" y="670074"/>
                  <a:pt x="946150" y="669924"/>
                </a:cubicBezTo>
                <a:cubicBezTo>
                  <a:pt x="946170" y="670376"/>
                  <a:pt x="946098" y="671017"/>
                  <a:pt x="946150" y="671512"/>
                </a:cubicBezTo>
                <a:cubicBezTo>
                  <a:pt x="946766" y="671401"/>
                  <a:pt x="947323" y="671551"/>
                  <a:pt x="947737" y="671512"/>
                </a:cubicBezTo>
                <a:cubicBezTo>
                  <a:pt x="948402" y="671389"/>
                  <a:pt x="948748" y="671538"/>
                  <a:pt x="949325" y="671512"/>
                </a:cubicBezTo>
                <a:cubicBezTo>
                  <a:pt x="949837" y="671493"/>
                  <a:pt x="950160" y="671645"/>
                  <a:pt x="950912" y="671512"/>
                </a:cubicBezTo>
                <a:cubicBezTo>
                  <a:pt x="951682" y="671926"/>
                  <a:pt x="951817" y="672632"/>
                  <a:pt x="952500" y="673099"/>
                </a:cubicBezTo>
                <a:cubicBezTo>
                  <a:pt x="952853" y="673020"/>
                  <a:pt x="953555" y="673173"/>
                  <a:pt x="954087" y="673099"/>
                </a:cubicBezTo>
                <a:cubicBezTo>
                  <a:pt x="954636" y="673051"/>
                  <a:pt x="955073" y="673190"/>
                  <a:pt x="955675" y="673099"/>
                </a:cubicBezTo>
                <a:cubicBezTo>
                  <a:pt x="956375" y="673025"/>
                  <a:pt x="956490" y="673150"/>
                  <a:pt x="957262" y="673099"/>
                </a:cubicBezTo>
                <a:cubicBezTo>
                  <a:pt x="957674" y="673081"/>
                  <a:pt x="958439" y="673276"/>
                  <a:pt x="958850" y="673099"/>
                </a:cubicBezTo>
                <a:cubicBezTo>
                  <a:pt x="959174" y="672995"/>
                  <a:pt x="959861" y="673261"/>
                  <a:pt x="960437" y="673099"/>
                </a:cubicBezTo>
                <a:cubicBezTo>
                  <a:pt x="960575" y="673526"/>
                  <a:pt x="960421" y="674332"/>
                  <a:pt x="960437" y="674687"/>
                </a:cubicBezTo>
                <a:cubicBezTo>
                  <a:pt x="960859" y="674681"/>
                  <a:pt x="961697" y="674769"/>
                  <a:pt x="962025" y="674687"/>
                </a:cubicBezTo>
                <a:cubicBezTo>
                  <a:pt x="962815" y="674625"/>
                  <a:pt x="963209" y="674789"/>
                  <a:pt x="963612" y="674687"/>
                </a:cubicBezTo>
                <a:cubicBezTo>
                  <a:pt x="964366" y="674597"/>
                  <a:pt x="964473" y="674738"/>
                  <a:pt x="965200" y="674687"/>
                </a:cubicBezTo>
                <a:cubicBezTo>
                  <a:pt x="965912" y="674576"/>
                  <a:pt x="966033" y="674841"/>
                  <a:pt x="966787" y="674687"/>
                </a:cubicBezTo>
                <a:cubicBezTo>
                  <a:pt x="967474" y="674532"/>
                  <a:pt x="967845" y="674749"/>
                  <a:pt x="968375" y="674687"/>
                </a:cubicBezTo>
                <a:cubicBezTo>
                  <a:pt x="968699" y="674548"/>
                  <a:pt x="969577" y="674807"/>
                  <a:pt x="969962" y="674687"/>
                </a:cubicBezTo>
                <a:cubicBezTo>
                  <a:pt x="970672" y="674636"/>
                  <a:pt x="970943" y="674821"/>
                  <a:pt x="971550" y="674687"/>
                </a:cubicBezTo>
                <a:cubicBezTo>
                  <a:pt x="971966" y="674552"/>
                  <a:pt x="972689" y="674755"/>
                  <a:pt x="973137" y="674687"/>
                </a:cubicBezTo>
                <a:cubicBezTo>
                  <a:pt x="973825" y="674601"/>
                  <a:pt x="973968" y="674704"/>
                  <a:pt x="974725" y="674687"/>
                </a:cubicBezTo>
                <a:cubicBezTo>
                  <a:pt x="975353" y="674621"/>
                  <a:pt x="975580" y="674757"/>
                  <a:pt x="976312" y="674687"/>
                </a:cubicBezTo>
                <a:cubicBezTo>
                  <a:pt x="976808" y="674057"/>
                  <a:pt x="977695" y="673676"/>
                  <a:pt x="977900" y="673099"/>
                </a:cubicBezTo>
                <a:cubicBezTo>
                  <a:pt x="978674" y="672992"/>
                  <a:pt x="978752" y="673247"/>
                  <a:pt x="979487" y="673099"/>
                </a:cubicBezTo>
                <a:cubicBezTo>
                  <a:pt x="979986" y="672934"/>
                  <a:pt x="980597" y="673117"/>
                  <a:pt x="981075" y="673099"/>
                </a:cubicBezTo>
                <a:cubicBezTo>
                  <a:pt x="981596" y="672950"/>
                  <a:pt x="981896" y="673203"/>
                  <a:pt x="982662" y="673099"/>
                </a:cubicBezTo>
                <a:cubicBezTo>
                  <a:pt x="983117" y="672532"/>
                  <a:pt x="983710" y="672420"/>
                  <a:pt x="984250" y="671512"/>
                </a:cubicBezTo>
                <a:cubicBezTo>
                  <a:pt x="984951" y="671389"/>
                  <a:pt x="985310" y="671696"/>
                  <a:pt x="985837" y="671512"/>
                </a:cubicBezTo>
                <a:cubicBezTo>
                  <a:pt x="986267" y="671468"/>
                  <a:pt x="986732" y="671650"/>
                  <a:pt x="987425" y="671512"/>
                </a:cubicBezTo>
                <a:cubicBezTo>
                  <a:pt x="988035" y="671467"/>
                  <a:pt x="988476" y="671554"/>
                  <a:pt x="989012" y="671512"/>
                </a:cubicBezTo>
                <a:cubicBezTo>
                  <a:pt x="988982" y="671123"/>
                  <a:pt x="989083" y="670688"/>
                  <a:pt x="989012" y="669924"/>
                </a:cubicBezTo>
                <a:cubicBezTo>
                  <a:pt x="989713" y="669854"/>
                  <a:pt x="989896" y="670000"/>
                  <a:pt x="990600" y="669924"/>
                </a:cubicBezTo>
                <a:cubicBezTo>
                  <a:pt x="991100" y="669912"/>
                  <a:pt x="991599" y="670040"/>
                  <a:pt x="992187" y="669924"/>
                </a:cubicBezTo>
                <a:cubicBezTo>
                  <a:pt x="992654" y="669296"/>
                  <a:pt x="993307" y="668892"/>
                  <a:pt x="993775" y="668337"/>
                </a:cubicBezTo>
                <a:cubicBezTo>
                  <a:pt x="994377" y="668284"/>
                  <a:pt x="994825" y="668450"/>
                  <a:pt x="995362" y="668337"/>
                </a:cubicBezTo>
                <a:cubicBezTo>
                  <a:pt x="996061" y="668230"/>
                  <a:pt x="996527" y="668384"/>
                  <a:pt x="996950" y="668337"/>
                </a:cubicBezTo>
                <a:cubicBezTo>
                  <a:pt x="996909" y="667543"/>
                  <a:pt x="997005" y="667504"/>
                  <a:pt x="996950" y="666749"/>
                </a:cubicBezTo>
                <a:cubicBezTo>
                  <a:pt x="997362" y="666710"/>
                  <a:pt x="997994" y="666860"/>
                  <a:pt x="998537" y="666749"/>
                </a:cubicBezTo>
                <a:cubicBezTo>
                  <a:pt x="999171" y="666036"/>
                  <a:pt x="999607" y="665981"/>
                  <a:pt x="1000125" y="665162"/>
                </a:cubicBezTo>
                <a:cubicBezTo>
                  <a:pt x="1000815" y="665017"/>
                  <a:pt x="1001015" y="665213"/>
                  <a:pt x="1001712" y="665162"/>
                </a:cubicBezTo>
                <a:cubicBezTo>
                  <a:pt x="1002222" y="664604"/>
                  <a:pt x="1003018" y="664075"/>
                  <a:pt x="1003300" y="663574"/>
                </a:cubicBezTo>
                <a:cubicBezTo>
                  <a:pt x="1004038" y="662808"/>
                  <a:pt x="1004281" y="662896"/>
                  <a:pt x="1004887" y="661987"/>
                </a:cubicBezTo>
                <a:cubicBezTo>
                  <a:pt x="1005445" y="661894"/>
                  <a:pt x="1005949" y="662052"/>
                  <a:pt x="1006475" y="661987"/>
                </a:cubicBezTo>
                <a:cubicBezTo>
                  <a:pt x="1006993" y="661208"/>
                  <a:pt x="1007564" y="660967"/>
                  <a:pt x="1008062" y="660399"/>
                </a:cubicBezTo>
                <a:cubicBezTo>
                  <a:pt x="1008532" y="659751"/>
                  <a:pt x="1009128" y="659343"/>
                  <a:pt x="1009650" y="658812"/>
                </a:cubicBezTo>
                <a:cubicBezTo>
                  <a:pt x="1010246" y="658758"/>
                  <a:pt x="1010780" y="658943"/>
                  <a:pt x="1011237" y="658812"/>
                </a:cubicBezTo>
                <a:cubicBezTo>
                  <a:pt x="1011068" y="658288"/>
                  <a:pt x="1011384" y="657738"/>
                  <a:pt x="1011237" y="657224"/>
                </a:cubicBezTo>
                <a:cubicBezTo>
                  <a:pt x="1011858" y="656553"/>
                  <a:pt x="1012487" y="656130"/>
                  <a:pt x="1012825" y="655637"/>
                </a:cubicBezTo>
                <a:cubicBezTo>
                  <a:pt x="1013235" y="655470"/>
                  <a:pt x="1013849" y="655679"/>
                  <a:pt x="1014412" y="655637"/>
                </a:cubicBezTo>
                <a:cubicBezTo>
                  <a:pt x="1014767" y="655013"/>
                  <a:pt x="1015601" y="654770"/>
                  <a:pt x="1016000" y="654049"/>
                </a:cubicBezTo>
                <a:cubicBezTo>
                  <a:pt x="1016634" y="653097"/>
                  <a:pt x="1017356" y="652871"/>
                  <a:pt x="1017587" y="652462"/>
                </a:cubicBezTo>
                <a:cubicBezTo>
                  <a:pt x="1017513" y="651845"/>
                  <a:pt x="1017727" y="651323"/>
                  <a:pt x="1017587" y="650874"/>
                </a:cubicBezTo>
                <a:cubicBezTo>
                  <a:pt x="1018304" y="650045"/>
                  <a:pt x="1018839" y="649820"/>
                  <a:pt x="1019175" y="649287"/>
                </a:cubicBezTo>
                <a:cubicBezTo>
                  <a:pt x="1019727" y="649114"/>
                  <a:pt x="1020219" y="649369"/>
                  <a:pt x="1020762" y="649287"/>
                </a:cubicBezTo>
                <a:cubicBezTo>
                  <a:pt x="1021386" y="648655"/>
                  <a:pt x="1021646" y="648525"/>
                  <a:pt x="1022350" y="647699"/>
                </a:cubicBezTo>
                <a:cubicBezTo>
                  <a:pt x="1022944" y="646946"/>
                  <a:pt x="1023624" y="646653"/>
                  <a:pt x="1023937" y="646112"/>
                </a:cubicBezTo>
                <a:cubicBezTo>
                  <a:pt x="1023766" y="645631"/>
                  <a:pt x="1024057" y="644873"/>
                  <a:pt x="1023937" y="644524"/>
                </a:cubicBezTo>
                <a:cubicBezTo>
                  <a:pt x="1024607" y="643825"/>
                  <a:pt x="1025347" y="643466"/>
                  <a:pt x="1025525" y="642937"/>
                </a:cubicBezTo>
                <a:cubicBezTo>
                  <a:pt x="1025942" y="642396"/>
                  <a:pt x="1026825" y="641840"/>
                  <a:pt x="1027112" y="641349"/>
                </a:cubicBezTo>
                <a:cubicBezTo>
                  <a:pt x="1027288" y="640884"/>
                  <a:pt x="1028387" y="640336"/>
                  <a:pt x="1028700" y="639762"/>
                </a:cubicBezTo>
                <a:cubicBezTo>
                  <a:pt x="1029305" y="638789"/>
                  <a:pt x="1029781" y="638828"/>
                  <a:pt x="1030287" y="638174"/>
                </a:cubicBezTo>
                <a:cubicBezTo>
                  <a:pt x="1031007" y="637313"/>
                  <a:pt x="1031255" y="637362"/>
                  <a:pt x="1031875" y="636587"/>
                </a:cubicBezTo>
                <a:cubicBezTo>
                  <a:pt x="1031743" y="635898"/>
                  <a:pt x="1031908" y="634429"/>
                  <a:pt x="1031875" y="633412"/>
                </a:cubicBezTo>
                <a:cubicBezTo>
                  <a:pt x="1032377" y="632579"/>
                  <a:pt x="1032792" y="632700"/>
                  <a:pt x="1033462" y="631824"/>
                </a:cubicBezTo>
                <a:cubicBezTo>
                  <a:pt x="1033829" y="631250"/>
                  <a:pt x="1034419" y="631133"/>
                  <a:pt x="1035050" y="630237"/>
                </a:cubicBezTo>
                <a:cubicBezTo>
                  <a:pt x="1035588" y="629327"/>
                  <a:pt x="1036343" y="629306"/>
                  <a:pt x="1036637" y="628649"/>
                </a:cubicBezTo>
                <a:cubicBezTo>
                  <a:pt x="1037258" y="627764"/>
                  <a:pt x="1037708" y="627849"/>
                  <a:pt x="1038225" y="627062"/>
                </a:cubicBezTo>
                <a:cubicBezTo>
                  <a:pt x="1038171" y="625823"/>
                  <a:pt x="1038454" y="624526"/>
                  <a:pt x="1038225" y="623887"/>
                </a:cubicBezTo>
                <a:cubicBezTo>
                  <a:pt x="1038681" y="623247"/>
                  <a:pt x="1039282" y="623010"/>
                  <a:pt x="1039812" y="622299"/>
                </a:cubicBezTo>
                <a:cubicBezTo>
                  <a:pt x="1040053" y="621780"/>
                  <a:pt x="1040974" y="621448"/>
                  <a:pt x="1041400" y="620712"/>
                </a:cubicBezTo>
                <a:cubicBezTo>
                  <a:pt x="1041812" y="619452"/>
                  <a:pt x="1042621" y="618731"/>
                  <a:pt x="1042987" y="617537"/>
                </a:cubicBezTo>
                <a:cubicBezTo>
                  <a:pt x="1043486" y="616661"/>
                  <a:pt x="1044028" y="616560"/>
                  <a:pt x="1044575" y="615949"/>
                </a:cubicBezTo>
                <a:cubicBezTo>
                  <a:pt x="1045185" y="614684"/>
                  <a:pt x="1045928" y="613919"/>
                  <a:pt x="1046162" y="612774"/>
                </a:cubicBezTo>
                <a:cubicBezTo>
                  <a:pt x="1046020" y="612175"/>
                  <a:pt x="1046163" y="611702"/>
                  <a:pt x="1046162" y="611187"/>
                </a:cubicBezTo>
                <a:cubicBezTo>
                  <a:pt x="1046544" y="610118"/>
                  <a:pt x="1047406" y="609365"/>
                  <a:pt x="1047750" y="608012"/>
                </a:cubicBezTo>
                <a:cubicBezTo>
                  <a:pt x="1048248" y="607397"/>
                  <a:pt x="1048688" y="607282"/>
                  <a:pt x="1049337" y="606424"/>
                </a:cubicBezTo>
                <a:cubicBezTo>
                  <a:pt x="1049777" y="605000"/>
                  <a:pt x="1050816" y="604009"/>
                  <a:pt x="1050925" y="603249"/>
                </a:cubicBezTo>
                <a:cubicBezTo>
                  <a:pt x="1051548" y="602604"/>
                  <a:pt x="1051981" y="602212"/>
                  <a:pt x="1052512" y="601662"/>
                </a:cubicBezTo>
                <a:cubicBezTo>
                  <a:pt x="1052180" y="600731"/>
                  <a:pt x="1052571" y="599254"/>
                  <a:pt x="1052512" y="598487"/>
                </a:cubicBezTo>
                <a:cubicBezTo>
                  <a:pt x="1052553" y="597608"/>
                  <a:pt x="1053741" y="596734"/>
                  <a:pt x="1054100" y="595312"/>
                </a:cubicBezTo>
                <a:cubicBezTo>
                  <a:pt x="1054258" y="594046"/>
                  <a:pt x="1055443" y="593527"/>
                  <a:pt x="1055687" y="592137"/>
                </a:cubicBezTo>
                <a:cubicBezTo>
                  <a:pt x="1056376" y="591413"/>
                  <a:pt x="1056647" y="591212"/>
                  <a:pt x="1057275" y="590549"/>
                </a:cubicBezTo>
                <a:cubicBezTo>
                  <a:pt x="1057450" y="589809"/>
                  <a:pt x="1058549" y="588149"/>
                  <a:pt x="1058862" y="587374"/>
                </a:cubicBezTo>
                <a:cubicBezTo>
                  <a:pt x="1059474" y="585764"/>
                  <a:pt x="1060064" y="585345"/>
                  <a:pt x="1060450" y="584199"/>
                </a:cubicBezTo>
                <a:cubicBezTo>
                  <a:pt x="1060266" y="583242"/>
                  <a:pt x="1060640" y="582254"/>
                  <a:pt x="1060450" y="581024"/>
                </a:cubicBezTo>
                <a:cubicBezTo>
                  <a:pt x="1061125" y="580186"/>
                  <a:pt x="1061605" y="580114"/>
                  <a:pt x="1062037" y="579437"/>
                </a:cubicBezTo>
                <a:cubicBezTo>
                  <a:pt x="1062214" y="578136"/>
                  <a:pt x="1063134" y="577942"/>
                  <a:pt x="1063625" y="576262"/>
                </a:cubicBezTo>
                <a:cubicBezTo>
                  <a:pt x="1063842" y="574968"/>
                  <a:pt x="1064602" y="574652"/>
                  <a:pt x="1065212" y="573087"/>
                </a:cubicBezTo>
                <a:cubicBezTo>
                  <a:pt x="1065475" y="572236"/>
                  <a:pt x="1066758" y="570706"/>
                  <a:pt x="1066800" y="569912"/>
                </a:cubicBezTo>
                <a:cubicBezTo>
                  <a:pt x="1066539" y="569061"/>
                  <a:pt x="1066881" y="568095"/>
                  <a:pt x="1066800" y="566737"/>
                </a:cubicBezTo>
                <a:cubicBezTo>
                  <a:pt x="1067167" y="565898"/>
                  <a:pt x="1068023" y="564612"/>
                  <a:pt x="1068387" y="563562"/>
                </a:cubicBezTo>
                <a:cubicBezTo>
                  <a:pt x="1068916" y="562483"/>
                  <a:pt x="1069831" y="561524"/>
                  <a:pt x="1069975" y="560387"/>
                </a:cubicBezTo>
                <a:cubicBezTo>
                  <a:pt x="1070002" y="559544"/>
                  <a:pt x="1071508" y="558212"/>
                  <a:pt x="1071562" y="557212"/>
                </a:cubicBezTo>
                <a:cubicBezTo>
                  <a:pt x="1072162" y="555731"/>
                  <a:pt x="1072832" y="555413"/>
                  <a:pt x="1073150" y="554037"/>
                </a:cubicBezTo>
                <a:cubicBezTo>
                  <a:pt x="1073160" y="552157"/>
                  <a:pt x="1074024" y="551678"/>
                  <a:pt x="1074737" y="549274"/>
                </a:cubicBezTo>
                <a:cubicBezTo>
                  <a:pt x="1074446" y="548382"/>
                  <a:pt x="1074953" y="547005"/>
                  <a:pt x="1074737" y="546099"/>
                </a:cubicBezTo>
                <a:cubicBezTo>
                  <a:pt x="1075236" y="544660"/>
                  <a:pt x="1075958" y="544260"/>
                  <a:pt x="1076325" y="542924"/>
                </a:cubicBezTo>
                <a:cubicBezTo>
                  <a:pt x="1076624" y="541684"/>
                  <a:pt x="1077614" y="540624"/>
                  <a:pt x="1077912" y="539749"/>
                </a:cubicBezTo>
                <a:cubicBezTo>
                  <a:pt x="1078609" y="538335"/>
                  <a:pt x="1078979" y="537713"/>
                  <a:pt x="1079500" y="536574"/>
                </a:cubicBezTo>
                <a:cubicBezTo>
                  <a:pt x="1079959" y="535181"/>
                  <a:pt x="1081094" y="532895"/>
                  <a:pt x="1081087" y="531812"/>
                </a:cubicBezTo>
                <a:cubicBezTo>
                  <a:pt x="1081021" y="530447"/>
                  <a:pt x="1081261" y="530088"/>
                  <a:pt x="1081087" y="528637"/>
                </a:cubicBezTo>
                <a:cubicBezTo>
                  <a:pt x="1081539" y="527682"/>
                  <a:pt x="1082449" y="526454"/>
                  <a:pt x="1082675" y="525462"/>
                </a:cubicBezTo>
                <a:cubicBezTo>
                  <a:pt x="1083300" y="524077"/>
                  <a:pt x="1084238" y="523246"/>
                  <a:pt x="1084262" y="522287"/>
                </a:cubicBezTo>
                <a:cubicBezTo>
                  <a:pt x="1084502" y="519759"/>
                  <a:pt x="1085421" y="519103"/>
                  <a:pt x="1085850" y="517524"/>
                </a:cubicBezTo>
                <a:cubicBezTo>
                  <a:pt x="1086153" y="516866"/>
                  <a:pt x="1087233" y="515150"/>
                  <a:pt x="1087437" y="514349"/>
                </a:cubicBezTo>
                <a:cubicBezTo>
                  <a:pt x="1087974" y="512383"/>
                  <a:pt x="1088608" y="511191"/>
                  <a:pt x="1089025" y="509587"/>
                </a:cubicBezTo>
                <a:cubicBezTo>
                  <a:pt x="1088661" y="508112"/>
                  <a:pt x="1089309" y="507973"/>
                  <a:pt x="1089025" y="506412"/>
                </a:cubicBezTo>
                <a:cubicBezTo>
                  <a:pt x="1089687" y="504879"/>
                  <a:pt x="1090240" y="504677"/>
                  <a:pt x="1090612" y="503237"/>
                </a:cubicBezTo>
                <a:cubicBezTo>
                  <a:pt x="1090665" y="501185"/>
                  <a:pt x="1091919" y="500344"/>
                  <a:pt x="1092200" y="498474"/>
                </a:cubicBezTo>
                <a:cubicBezTo>
                  <a:pt x="1092609" y="497311"/>
                  <a:pt x="1093547" y="496499"/>
                  <a:pt x="1093787" y="495299"/>
                </a:cubicBezTo>
                <a:cubicBezTo>
                  <a:pt x="1093918" y="493436"/>
                  <a:pt x="1095173" y="492023"/>
                  <a:pt x="1095375" y="490537"/>
                </a:cubicBezTo>
                <a:cubicBezTo>
                  <a:pt x="1095209" y="489876"/>
                  <a:pt x="1095680" y="488175"/>
                  <a:pt x="1095375" y="487362"/>
                </a:cubicBezTo>
                <a:cubicBezTo>
                  <a:pt x="1095479" y="485161"/>
                  <a:pt x="1097159" y="483767"/>
                  <a:pt x="1096962" y="482599"/>
                </a:cubicBezTo>
                <a:cubicBezTo>
                  <a:pt x="1097218" y="481473"/>
                  <a:pt x="1098216" y="479938"/>
                  <a:pt x="1098550" y="477837"/>
                </a:cubicBezTo>
                <a:cubicBezTo>
                  <a:pt x="1099163" y="476421"/>
                  <a:pt x="1099426" y="476121"/>
                  <a:pt x="1100137" y="474662"/>
                </a:cubicBezTo>
                <a:cubicBezTo>
                  <a:pt x="1100438" y="472337"/>
                  <a:pt x="1101529" y="472351"/>
                  <a:pt x="1101725" y="469899"/>
                </a:cubicBezTo>
                <a:cubicBezTo>
                  <a:pt x="1101249" y="468358"/>
                  <a:pt x="1102149" y="467473"/>
                  <a:pt x="1101725" y="465137"/>
                </a:cubicBezTo>
                <a:cubicBezTo>
                  <a:pt x="1102261" y="463722"/>
                  <a:pt x="1103266" y="462944"/>
                  <a:pt x="1103312" y="461962"/>
                </a:cubicBezTo>
                <a:cubicBezTo>
                  <a:pt x="1103433" y="460097"/>
                  <a:pt x="1104528" y="458718"/>
                  <a:pt x="1104900" y="457199"/>
                </a:cubicBezTo>
                <a:cubicBezTo>
                  <a:pt x="1104844" y="455839"/>
                  <a:pt x="1105957" y="454227"/>
                  <a:pt x="1106487" y="452437"/>
                </a:cubicBezTo>
                <a:cubicBezTo>
                  <a:pt x="1107061" y="451056"/>
                  <a:pt x="1107587" y="450268"/>
                  <a:pt x="1108075" y="449262"/>
                </a:cubicBezTo>
                <a:cubicBezTo>
                  <a:pt x="1108489" y="447126"/>
                  <a:pt x="1109035" y="446576"/>
                  <a:pt x="1109662" y="444499"/>
                </a:cubicBezTo>
                <a:cubicBezTo>
                  <a:pt x="1109517" y="443445"/>
                  <a:pt x="1110116" y="441805"/>
                  <a:pt x="1109662" y="439737"/>
                </a:cubicBezTo>
                <a:cubicBezTo>
                  <a:pt x="1109821" y="438513"/>
                  <a:pt x="1110885" y="436081"/>
                  <a:pt x="1111250" y="434974"/>
                </a:cubicBezTo>
                <a:cubicBezTo>
                  <a:pt x="1111464" y="432429"/>
                  <a:pt x="1112747" y="432083"/>
                  <a:pt x="1112837" y="430212"/>
                </a:cubicBezTo>
                <a:cubicBezTo>
                  <a:pt x="1113527" y="428639"/>
                  <a:pt x="1113992" y="428503"/>
                  <a:pt x="1114425" y="427037"/>
                </a:cubicBezTo>
                <a:cubicBezTo>
                  <a:pt x="1114432" y="425208"/>
                  <a:pt x="1115778" y="424438"/>
                  <a:pt x="1116012" y="422274"/>
                </a:cubicBezTo>
                <a:cubicBezTo>
                  <a:pt x="1115605" y="419968"/>
                  <a:pt x="1116494" y="419362"/>
                  <a:pt x="1116012" y="417512"/>
                </a:cubicBezTo>
                <a:cubicBezTo>
                  <a:pt x="1116495" y="415221"/>
                  <a:pt x="1117414" y="414868"/>
                  <a:pt x="1117600" y="412749"/>
                </a:cubicBezTo>
                <a:cubicBezTo>
                  <a:pt x="1118053" y="410993"/>
                  <a:pt x="1118754" y="410238"/>
                  <a:pt x="1119187" y="407987"/>
                </a:cubicBezTo>
                <a:cubicBezTo>
                  <a:pt x="1119697" y="406027"/>
                  <a:pt x="1120317" y="404990"/>
                  <a:pt x="1120775" y="403224"/>
                </a:cubicBezTo>
                <a:cubicBezTo>
                  <a:pt x="1120983" y="401034"/>
                  <a:pt x="1122247" y="400403"/>
                  <a:pt x="1122362" y="398462"/>
                </a:cubicBezTo>
                <a:cubicBezTo>
                  <a:pt x="1123015" y="396497"/>
                  <a:pt x="1123967" y="395416"/>
                  <a:pt x="1123950" y="393699"/>
                </a:cubicBezTo>
                <a:cubicBezTo>
                  <a:pt x="1123927" y="392157"/>
                  <a:pt x="1124458" y="391032"/>
                  <a:pt x="1123950" y="388937"/>
                </a:cubicBezTo>
                <a:cubicBezTo>
                  <a:pt x="1124110" y="387084"/>
                  <a:pt x="1125420" y="385804"/>
                  <a:pt x="1125537" y="384174"/>
                </a:cubicBezTo>
                <a:cubicBezTo>
                  <a:pt x="1125938" y="382350"/>
                  <a:pt x="1127051" y="381529"/>
                  <a:pt x="1127125" y="379412"/>
                </a:cubicBezTo>
                <a:cubicBezTo>
                  <a:pt x="1127062" y="378254"/>
                  <a:pt x="1127968" y="376921"/>
                  <a:pt x="1128712" y="374649"/>
                </a:cubicBezTo>
                <a:cubicBezTo>
                  <a:pt x="1129211" y="372169"/>
                  <a:pt x="1129856" y="371253"/>
                  <a:pt x="1130300" y="369887"/>
                </a:cubicBezTo>
                <a:cubicBezTo>
                  <a:pt x="1130291" y="367878"/>
                  <a:pt x="1130300" y="366971"/>
                  <a:pt x="1130300" y="365124"/>
                </a:cubicBezTo>
                <a:cubicBezTo>
                  <a:pt x="1130405" y="363238"/>
                  <a:pt x="1131836" y="361695"/>
                  <a:pt x="1131887" y="360362"/>
                </a:cubicBezTo>
                <a:cubicBezTo>
                  <a:pt x="1131831" y="359043"/>
                  <a:pt x="1133271" y="357319"/>
                  <a:pt x="1133475" y="355599"/>
                </a:cubicBezTo>
                <a:cubicBezTo>
                  <a:pt x="1133731" y="354477"/>
                  <a:pt x="1134449" y="353196"/>
                  <a:pt x="1135062" y="350837"/>
                </a:cubicBezTo>
                <a:cubicBezTo>
                  <a:pt x="1135808" y="348521"/>
                  <a:pt x="1136308" y="347920"/>
                  <a:pt x="1136650" y="346074"/>
                </a:cubicBezTo>
                <a:cubicBezTo>
                  <a:pt x="1136824" y="343980"/>
                  <a:pt x="1137795" y="342987"/>
                  <a:pt x="1138237" y="341312"/>
                </a:cubicBezTo>
                <a:cubicBezTo>
                  <a:pt x="1138063" y="339987"/>
                  <a:pt x="1138419" y="338591"/>
                  <a:pt x="1138237" y="336549"/>
                </a:cubicBezTo>
                <a:cubicBezTo>
                  <a:pt x="1138520" y="335422"/>
                  <a:pt x="1139435" y="333736"/>
                  <a:pt x="1139825" y="331787"/>
                </a:cubicBezTo>
                <a:cubicBezTo>
                  <a:pt x="1139938" y="330688"/>
                  <a:pt x="1141279" y="329057"/>
                  <a:pt x="1141412" y="327024"/>
                </a:cubicBezTo>
                <a:cubicBezTo>
                  <a:pt x="1141912" y="324988"/>
                  <a:pt x="1143179" y="322185"/>
                  <a:pt x="1143000" y="320674"/>
                </a:cubicBezTo>
                <a:cubicBezTo>
                  <a:pt x="1143266" y="318997"/>
                  <a:pt x="1144400" y="317713"/>
                  <a:pt x="1144587" y="315912"/>
                </a:cubicBezTo>
                <a:cubicBezTo>
                  <a:pt x="1144230" y="314454"/>
                  <a:pt x="1144782" y="313153"/>
                  <a:pt x="1144587" y="311149"/>
                </a:cubicBezTo>
                <a:cubicBezTo>
                  <a:pt x="1144583" y="309811"/>
                  <a:pt x="1145732" y="307755"/>
                  <a:pt x="1146175" y="306387"/>
                </a:cubicBezTo>
                <a:cubicBezTo>
                  <a:pt x="1146614" y="304277"/>
                  <a:pt x="1147220" y="304010"/>
                  <a:pt x="1147762" y="301624"/>
                </a:cubicBezTo>
                <a:cubicBezTo>
                  <a:pt x="1148369" y="299249"/>
                  <a:pt x="1149206" y="298426"/>
                  <a:pt x="1149350" y="296862"/>
                </a:cubicBezTo>
                <a:cubicBezTo>
                  <a:pt x="1149263" y="294705"/>
                  <a:pt x="1150849" y="293232"/>
                  <a:pt x="1150937" y="290512"/>
                </a:cubicBezTo>
                <a:cubicBezTo>
                  <a:pt x="1150821" y="289338"/>
                  <a:pt x="1152247" y="287632"/>
                  <a:pt x="1152525" y="285749"/>
                </a:cubicBezTo>
                <a:cubicBezTo>
                  <a:pt x="1152465" y="284504"/>
                  <a:pt x="1152804" y="282633"/>
                  <a:pt x="1152525" y="280987"/>
                </a:cubicBezTo>
                <a:cubicBezTo>
                  <a:pt x="1152688" y="278987"/>
                  <a:pt x="1154149" y="277981"/>
                  <a:pt x="1154112" y="276224"/>
                </a:cubicBezTo>
                <a:cubicBezTo>
                  <a:pt x="1154098" y="274373"/>
                  <a:pt x="1155372" y="273799"/>
                  <a:pt x="1155700" y="271462"/>
                </a:cubicBezTo>
                <a:cubicBezTo>
                  <a:pt x="1155901" y="269069"/>
                  <a:pt x="1157072" y="267949"/>
                  <a:pt x="1157287" y="266699"/>
                </a:cubicBezTo>
                <a:cubicBezTo>
                  <a:pt x="1157590" y="263736"/>
                  <a:pt x="1158360" y="263015"/>
                  <a:pt x="1158875" y="260349"/>
                </a:cubicBezTo>
                <a:cubicBezTo>
                  <a:pt x="1158447" y="258248"/>
                  <a:pt x="1158911" y="257828"/>
                  <a:pt x="1158875" y="255587"/>
                </a:cubicBezTo>
                <a:cubicBezTo>
                  <a:pt x="1159379" y="254069"/>
                  <a:pt x="1160053" y="253288"/>
                  <a:pt x="1160462" y="250824"/>
                </a:cubicBezTo>
                <a:cubicBezTo>
                  <a:pt x="1160714" y="248802"/>
                  <a:pt x="1161930" y="248153"/>
                  <a:pt x="1162050" y="246062"/>
                </a:cubicBezTo>
                <a:cubicBezTo>
                  <a:pt x="1162246" y="244879"/>
                  <a:pt x="1163322" y="242651"/>
                  <a:pt x="1163637" y="241299"/>
                </a:cubicBezTo>
                <a:cubicBezTo>
                  <a:pt x="1163984" y="240063"/>
                  <a:pt x="1164960" y="238893"/>
                  <a:pt x="1165225" y="236537"/>
                </a:cubicBezTo>
                <a:cubicBezTo>
                  <a:pt x="1165367" y="234402"/>
                  <a:pt x="1166753" y="231968"/>
                  <a:pt x="1166812" y="230187"/>
                </a:cubicBezTo>
                <a:cubicBezTo>
                  <a:pt x="1166371" y="229041"/>
                  <a:pt x="1166926" y="227290"/>
                  <a:pt x="1166812" y="225424"/>
                </a:cubicBezTo>
                <a:cubicBezTo>
                  <a:pt x="1167389" y="223517"/>
                  <a:pt x="1168080" y="222430"/>
                  <a:pt x="1168400" y="220662"/>
                </a:cubicBezTo>
                <a:cubicBezTo>
                  <a:pt x="1168369" y="219354"/>
                  <a:pt x="1169948" y="217386"/>
                  <a:pt x="1169987" y="215899"/>
                </a:cubicBezTo>
                <a:cubicBezTo>
                  <a:pt x="1170076" y="214207"/>
                  <a:pt x="1170809" y="213521"/>
                  <a:pt x="1171575" y="211137"/>
                </a:cubicBezTo>
                <a:cubicBezTo>
                  <a:pt x="1171921" y="209371"/>
                  <a:pt x="1172812" y="207876"/>
                  <a:pt x="1173162" y="206374"/>
                </a:cubicBezTo>
                <a:cubicBezTo>
                  <a:pt x="1172616" y="204952"/>
                  <a:pt x="1173366" y="203040"/>
                  <a:pt x="1173162" y="201612"/>
                </a:cubicBezTo>
                <a:cubicBezTo>
                  <a:pt x="1173032" y="199699"/>
                  <a:pt x="1174870" y="197671"/>
                  <a:pt x="1174750" y="195262"/>
                </a:cubicBezTo>
                <a:cubicBezTo>
                  <a:pt x="1175076" y="194166"/>
                  <a:pt x="1175960" y="191997"/>
                  <a:pt x="1176337" y="190499"/>
                </a:cubicBezTo>
                <a:cubicBezTo>
                  <a:pt x="1176626" y="189057"/>
                  <a:pt x="1177726" y="186783"/>
                  <a:pt x="1177925" y="185737"/>
                </a:cubicBezTo>
                <a:cubicBezTo>
                  <a:pt x="1178287" y="184074"/>
                  <a:pt x="1179188" y="182112"/>
                  <a:pt x="1179512" y="180974"/>
                </a:cubicBezTo>
                <a:cubicBezTo>
                  <a:pt x="1179406" y="179171"/>
                  <a:pt x="1179542" y="178121"/>
                  <a:pt x="1179512" y="176212"/>
                </a:cubicBezTo>
                <a:cubicBezTo>
                  <a:pt x="1180007" y="173792"/>
                  <a:pt x="1180900" y="173811"/>
                  <a:pt x="1181100" y="171449"/>
                </a:cubicBezTo>
                <a:cubicBezTo>
                  <a:pt x="1181740" y="169349"/>
                  <a:pt x="1182365" y="169087"/>
                  <a:pt x="1182687" y="166687"/>
                </a:cubicBezTo>
                <a:cubicBezTo>
                  <a:pt x="1183139" y="164958"/>
                  <a:pt x="1183917" y="163566"/>
                  <a:pt x="1184275" y="161924"/>
                </a:cubicBezTo>
                <a:cubicBezTo>
                  <a:pt x="1184322" y="160183"/>
                  <a:pt x="1185601" y="158859"/>
                  <a:pt x="1185862" y="157162"/>
                </a:cubicBezTo>
                <a:cubicBezTo>
                  <a:pt x="1186326" y="154853"/>
                  <a:pt x="1187445" y="153637"/>
                  <a:pt x="1187450" y="152399"/>
                </a:cubicBezTo>
                <a:cubicBezTo>
                  <a:pt x="1187160" y="151306"/>
                  <a:pt x="1187753" y="150581"/>
                  <a:pt x="1187450" y="149224"/>
                </a:cubicBezTo>
                <a:cubicBezTo>
                  <a:pt x="1187644" y="147489"/>
                  <a:pt x="1188424" y="146307"/>
                  <a:pt x="1189037" y="144462"/>
                </a:cubicBezTo>
                <a:cubicBezTo>
                  <a:pt x="1189235" y="142971"/>
                  <a:pt x="1190498" y="140825"/>
                  <a:pt x="1190625" y="139699"/>
                </a:cubicBezTo>
                <a:cubicBezTo>
                  <a:pt x="1190484" y="138398"/>
                  <a:pt x="1192131" y="136066"/>
                  <a:pt x="1192212" y="134937"/>
                </a:cubicBezTo>
                <a:cubicBezTo>
                  <a:pt x="1192511" y="132715"/>
                  <a:pt x="1193731" y="131826"/>
                  <a:pt x="1193800" y="130174"/>
                </a:cubicBezTo>
                <a:cubicBezTo>
                  <a:pt x="1193612" y="128956"/>
                  <a:pt x="1194064" y="127791"/>
                  <a:pt x="1193800" y="125412"/>
                </a:cubicBezTo>
                <a:cubicBezTo>
                  <a:pt x="1194415" y="123880"/>
                  <a:pt x="1195128" y="123194"/>
                  <a:pt x="1195387" y="122237"/>
                </a:cubicBezTo>
                <a:cubicBezTo>
                  <a:pt x="1195641" y="120536"/>
                  <a:pt x="1196576" y="119201"/>
                  <a:pt x="1196975" y="117474"/>
                </a:cubicBezTo>
                <a:cubicBezTo>
                  <a:pt x="1197192" y="115225"/>
                  <a:pt x="1197956" y="114945"/>
                  <a:pt x="1198562" y="112712"/>
                </a:cubicBezTo>
                <a:cubicBezTo>
                  <a:pt x="1199271" y="111231"/>
                  <a:pt x="1199897" y="110788"/>
                  <a:pt x="1200150" y="109537"/>
                </a:cubicBezTo>
                <a:cubicBezTo>
                  <a:pt x="1200538" y="108054"/>
                  <a:pt x="1201512" y="106001"/>
                  <a:pt x="1201737" y="104774"/>
                </a:cubicBezTo>
                <a:cubicBezTo>
                  <a:pt x="1201489" y="103671"/>
                  <a:pt x="1201737" y="103069"/>
                  <a:pt x="1201737" y="101599"/>
                </a:cubicBezTo>
                <a:cubicBezTo>
                  <a:pt x="1202036" y="99381"/>
                  <a:pt x="1202640" y="99096"/>
                  <a:pt x="1203325" y="96837"/>
                </a:cubicBezTo>
                <a:cubicBezTo>
                  <a:pt x="1203594" y="95478"/>
                  <a:pt x="1204450" y="94818"/>
                  <a:pt x="1204912" y="93662"/>
                </a:cubicBezTo>
                <a:cubicBezTo>
                  <a:pt x="1205188" y="91346"/>
                  <a:pt x="1206589" y="90155"/>
                  <a:pt x="1206500" y="88899"/>
                </a:cubicBezTo>
                <a:cubicBezTo>
                  <a:pt x="1206833" y="87813"/>
                  <a:pt x="1207722" y="86916"/>
                  <a:pt x="1208087" y="85724"/>
                </a:cubicBezTo>
                <a:cubicBezTo>
                  <a:pt x="1207780" y="84146"/>
                  <a:pt x="1208208" y="82199"/>
                  <a:pt x="1208087" y="80962"/>
                </a:cubicBezTo>
                <a:cubicBezTo>
                  <a:pt x="1208269" y="79822"/>
                  <a:pt x="1209158" y="79360"/>
                  <a:pt x="1209675" y="77787"/>
                </a:cubicBezTo>
                <a:cubicBezTo>
                  <a:pt x="1209755" y="76685"/>
                  <a:pt x="1210990" y="75465"/>
                  <a:pt x="1211262" y="74612"/>
                </a:cubicBezTo>
                <a:cubicBezTo>
                  <a:pt x="1211218" y="73782"/>
                  <a:pt x="1212656" y="72271"/>
                  <a:pt x="1212850" y="71437"/>
                </a:cubicBezTo>
                <a:cubicBezTo>
                  <a:pt x="1212980" y="69619"/>
                  <a:pt x="1213945" y="68525"/>
                  <a:pt x="1214437" y="66674"/>
                </a:cubicBezTo>
                <a:cubicBezTo>
                  <a:pt x="1214666" y="65281"/>
                  <a:pt x="1215739" y="64641"/>
                  <a:pt x="1216025" y="63499"/>
                </a:cubicBezTo>
                <a:cubicBezTo>
                  <a:pt x="1216008" y="62149"/>
                  <a:pt x="1216365" y="61047"/>
                  <a:pt x="1216025" y="60324"/>
                </a:cubicBezTo>
                <a:cubicBezTo>
                  <a:pt x="1216258" y="58921"/>
                  <a:pt x="1217428" y="58163"/>
                  <a:pt x="1217612" y="57149"/>
                </a:cubicBezTo>
                <a:cubicBezTo>
                  <a:pt x="1218020" y="55661"/>
                  <a:pt x="1218874" y="55400"/>
                  <a:pt x="1219200" y="53974"/>
                </a:cubicBezTo>
                <a:cubicBezTo>
                  <a:pt x="1219815" y="52563"/>
                  <a:pt x="1220539" y="52010"/>
                  <a:pt x="1220787" y="50799"/>
                </a:cubicBezTo>
                <a:cubicBezTo>
                  <a:pt x="1221037" y="49374"/>
                  <a:pt x="1222198" y="48684"/>
                  <a:pt x="1222375" y="47624"/>
                </a:cubicBezTo>
                <a:cubicBezTo>
                  <a:pt x="1222045" y="46937"/>
                  <a:pt x="1222490" y="45135"/>
                  <a:pt x="1222375" y="44449"/>
                </a:cubicBezTo>
                <a:cubicBezTo>
                  <a:pt x="1222756" y="43953"/>
                  <a:pt x="1223372" y="43672"/>
                  <a:pt x="1223962" y="42862"/>
                </a:cubicBezTo>
                <a:cubicBezTo>
                  <a:pt x="1224515" y="41317"/>
                  <a:pt x="1225230" y="40689"/>
                  <a:pt x="1225550" y="39687"/>
                </a:cubicBezTo>
                <a:cubicBezTo>
                  <a:pt x="1226058" y="38443"/>
                  <a:pt x="1226582" y="37943"/>
                  <a:pt x="1227137" y="36512"/>
                </a:cubicBezTo>
                <a:cubicBezTo>
                  <a:pt x="1227340" y="35950"/>
                  <a:pt x="1228193" y="35771"/>
                  <a:pt x="1228725" y="34924"/>
                </a:cubicBezTo>
                <a:cubicBezTo>
                  <a:pt x="1229030" y="34236"/>
                  <a:pt x="1229985" y="32980"/>
                  <a:pt x="1230312" y="31749"/>
                </a:cubicBezTo>
                <a:cubicBezTo>
                  <a:pt x="1230276" y="31359"/>
                  <a:pt x="1230470" y="30891"/>
                  <a:pt x="1230312" y="30162"/>
                </a:cubicBezTo>
                <a:cubicBezTo>
                  <a:pt x="1230893" y="28957"/>
                  <a:pt x="1231387" y="28691"/>
                  <a:pt x="1231900" y="26987"/>
                </a:cubicBezTo>
                <a:cubicBezTo>
                  <a:pt x="1232418" y="26348"/>
                  <a:pt x="1233051" y="26170"/>
                  <a:pt x="1233487" y="25399"/>
                </a:cubicBezTo>
                <a:cubicBezTo>
                  <a:pt x="1233713" y="24491"/>
                  <a:pt x="1234773" y="22939"/>
                  <a:pt x="1235075" y="22224"/>
                </a:cubicBezTo>
                <a:cubicBezTo>
                  <a:pt x="1235536" y="21457"/>
                  <a:pt x="1236292" y="21260"/>
                  <a:pt x="1236662" y="20637"/>
                </a:cubicBezTo>
                <a:cubicBezTo>
                  <a:pt x="1236544" y="19842"/>
                  <a:pt x="1236725" y="19544"/>
                  <a:pt x="1236662" y="19049"/>
                </a:cubicBezTo>
                <a:cubicBezTo>
                  <a:pt x="1236961" y="18514"/>
                  <a:pt x="1237564" y="18270"/>
                  <a:pt x="1238250" y="17462"/>
                </a:cubicBezTo>
                <a:cubicBezTo>
                  <a:pt x="1238825" y="16625"/>
                  <a:pt x="1239214" y="16551"/>
                  <a:pt x="1239837" y="15874"/>
                </a:cubicBezTo>
                <a:cubicBezTo>
                  <a:pt x="1240251" y="14826"/>
                  <a:pt x="1241202" y="13482"/>
                  <a:pt x="1241425" y="12699"/>
                </a:cubicBezTo>
                <a:cubicBezTo>
                  <a:pt x="1242081" y="11910"/>
                  <a:pt x="1242583" y="11616"/>
                  <a:pt x="1243012" y="11112"/>
                </a:cubicBezTo>
                <a:cubicBezTo>
                  <a:pt x="1243459" y="10972"/>
                  <a:pt x="1244127" y="11163"/>
                  <a:pt x="1244600" y="11112"/>
                </a:cubicBezTo>
                <a:cubicBezTo>
                  <a:pt x="1244578" y="10323"/>
                  <a:pt x="1244675" y="10116"/>
                  <a:pt x="1244600" y="9524"/>
                </a:cubicBezTo>
                <a:cubicBezTo>
                  <a:pt x="1245029" y="8828"/>
                  <a:pt x="1245868" y="8601"/>
                  <a:pt x="1246187" y="7937"/>
                </a:cubicBezTo>
                <a:cubicBezTo>
                  <a:pt x="1246745" y="7237"/>
                  <a:pt x="1247139" y="7013"/>
                  <a:pt x="1247775" y="6349"/>
                </a:cubicBezTo>
                <a:cubicBezTo>
                  <a:pt x="1248403" y="5611"/>
                  <a:pt x="1248679" y="5550"/>
                  <a:pt x="1249362" y="4762"/>
                </a:cubicBezTo>
                <a:cubicBezTo>
                  <a:pt x="1249798" y="4590"/>
                  <a:pt x="1250578" y="4903"/>
                  <a:pt x="1250950" y="4762"/>
                </a:cubicBezTo>
                <a:cubicBezTo>
                  <a:pt x="1250844" y="4001"/>
                  <a:pt x="1251114" y="3867"/>
                  <a:pt x="1250950" y="3174"/>
                </a:cubicBezTo>
                <a:cubicBezTo>
                  <a:pt x="1251395" y="3142"/>
                  <a:pt x="1252095" y="3223"/>
                  <a:pt x="1252537" y="3174"/>
                </a:cubicBezTo>
                <a:cubicBezTo>
                  <a:pt x="1252989" y="2589"/>
                  <a:pt x="1253668" y="2415"/>
                  <a:pt x="1254125" y="1587"/>
                </a:cubicBezTo>
                <a:cubicBezTo>
                  <a:pt x="1254897" y="1400"/>
                  <a:pt x="1255109" y="1620"/>
                  <a:pt x="1255712" y="1587"/>
                </a:cubicBezTo>
                <a:cubicBezTo>
                  <a:pt x="1255919" y="1010"/>
                  <a:pt x="1256574" y="746"/>
                  <a:pt x="1257300" y="0"/>
                </a:cubicBezTo>
                <a:cubicBezTo>
                  <a:pt x="1258090" y="-103"/>
                  <a:pt x="1258327" y="28"/>
                  <a:pt x="1258887" y="0"/>
                </a:cubicBezTo>
                <a:cubicBezTo>
                  <a:pt x="1259601" y="-125"/>
                  <a:pt x="1259892" y="23"/>
                  <a:pt x="1260475" y="0"/>
                </a:cubicBezTo>
                <a:cubicBezTo>
                  <a:pt x="1261240" y="-162"/>
                  <a:pt x="1261418" y="140"/>
                  <a:pt x="1262062" y="0"/>
                </a:cubicBezTo>
                <a:cubicBezTo>
                  <a:pt x="1262610" y="-100"/>
                  <a:pt x="1263147" y="23"/>
                  <a:pt x="1263650" y="0"/>
                </a:cubicBezTo>
                <a:cubicBezTo>
                  <a:pt x="1264055" y="-118"/>
                  <a:pt x="1264666" y="36"/>
                  <a:pt x="1265237" y="0"/>
                </a:cubicBezTo>
                <a:cubicBezTo>
                  <a:pt x="1265993" y="-13"/>
                  <a:pt x="1266310" y="169"/>
                  <a:pt x="1266825" y="0"/>
                </a:cubicBezTo>
                <a:cubicBezTo>
                  <a:pt x="1267531" y="-58"/>
                  <a:pt x="1267894" y="66"/>
                  <a:pt x="1268412" y="0"/>
                </a:cubicBezTo>
                <a:cubicBezTo>
                  <a:pt x="1269178" y="-64"/>
                  <a:pt x="1269505" y="178"/>
                  <a:pt x="1270000" y="0"/>
                </a:cubicBezTo>
                <a:cubicBezTo>
                  <a:pt x="1270326" y="-137"/>
                  <a:pt x="1271181" y="130"/>
                  <a:pt x="1271587" y="0"/>
                </a:cubicBezTo>
                <a:cubicBezTo>
                  <a:pt x="1271769" y="645"/>
                  <a:pt x="1271537" y="836"/>
                  <a:pt x="1271587" y="1587"/>
                </a:cubicBezTo>
                <a:cubicBezTo>
                  <a:pt x="1271946" y="1497"/>
                  <a:pt x="1272633" y="1653"/>
                  <a:pt x="1273175" y="1587"/>
                </a:cubicBezTo>
                <a:cubicBezTo>
                  <a:pt x="1273932" y="2247"/>
                  <a:pt x="1274240" y="2677"/>
                  <a:pt x="1274762" y="3174"/>
                </a:cubicBezTo>
                <a:cubicBezTo>
                  <a:pt x="1275287" y="3092"/>
                  <a:pt x="1275811" y="3298"/>
                  <a:pt x="1276350" y="3174"/>
                </a:cubicBezTo>
                <a:cubicBezTo>
                  <a:pt x="1276817" y="3454"/>
                  <a:pt x="1277047" y="4207"/>
                  <a:pt x="1277937" y="4762"/>
                </a:cubicBezTo>
                <a:cubicBezTo>
                  <a:pt x="1278630" y="5210"/>
                  <a:pt x="1278768" y="5749"/>
                  <a:pt x="1279525" y="6349"/>
                </a:cubicBezTo>
                <a:cubicBezTo>
                  <a:pt x="1280182" y="6979"/>
                  <a:pt x="1280648" y="7561"/>
                  <a:pt x="1281112" y="7937"/>
                </a:cubicBezTo>
                <a:cubicBezTo>
                  <a:pt x="1281786" y="8307"/>
                  <a:pt x="1282197" y="9379"/>
                  <a:pt x="1282700" y="9524"/>
                </a:cubicBezTo>
                <a:cubicBezTo>
                  <a:pt x="1283372" y="9868"/>
                  <a:pt x="1283622" y="10652"/>
                  <a:pt x="1284287" y="11112"/>
                </a:cubicBezTo>
                <a:cubicBezTo>
                  <a:pt x="1284942" y="11632"/>
                  <a:pt x="1285135" y="12082"/>
                  <a:pt x="1285875" y="12699"/>
                </a:cubicBezTo>
                <a:cubicBezTo>
                  <a:pt x="1285981" y="13233"/>
                  <a:pt x="1285858" y="13644"/>
                  <a:pt x="1285875" y="14287"/>
                </a:cubicBezTo>
                <a:cubicBezTo>
                  <a:pt x="1286588" y="14875"/>
                  <a:pt x="1286868" y="15486"/>
                  <a:pt x="1287462" y="15874"/>
                </a:cubicBezTo>
                <a:cubicBezTo>
                  <a:pt x="1288098" y="16181"/>
                  <a:pt x="1288316" y="16915"/>
                  <a:pt x="1289050" y="17462"/>
                </a:cubicBezTo>
                <a:cubicBezTo>
                  <a:pt x="1289767" y="17925"/>
                  <a:pt x="1289845" y="18337"/>
                  <a:pt x="1290637" y="19049"/>
                </a:cubicBezTo>
                <a:cubicBezTo>
                  <a:pt x="1291313" y="19429"/>
                  <a:pt x="1291613" y="20361"/>
                  <a:pt x="1292225" y="20637"/>
                </a:cubicBezTo>
                <a:cubicBezTo>
                  <a:pt x="1292683" y="20891"/>
                  <a:pt x="1292978" y="21713"/>
                  <a:pt x="1293812" y="22224"/>
                </a:cubicBezTo>
                <a:cubicBezTo>
                  <a:pt x="1293899" y="22893"/>
                  <a:pt x="1293470" y="24280"/>
                  <a:pt x="1293812" y="25399"/>
                </a:cubicBezTo>
                <a:cubicBezTo>
                  <a:pt x="1294652" y="25955"/>
                  <a:pt x="1294756" y="26415"/>
                  <a:pt x="1295400" y="26987"/>
                </a:cubicBezTo>
                <a:cubicBezTo>
                  <a:pt x="1296154" y="27485"/>
                  <a:pt x="1296210" y="28147"/>
                  <a:pt x="1296987" y="28574"/>
                </a:cubicBezTo>
                <a:cubicBezTo>
                  <a:pt x="1297464" y="29457"/>
                  <a:pt x="1297931" y="31059"/>
                  <a:pt x="1298575" y="31749"/>
                </a:cubicBezTo>
                <a:cubicBezTo>
                  <a:pt x="1299440" y="32375"/>
                  <a:pt x="1299418" y="32602"/>
                  <a:pt x="1300162" y="33337"/>
                </a:cubicBezTo>
                <a:cubicBezTo>
                  <a:pt x="1300314" y="34735"/>
                  <a:pt x="1299970" y="35545"/>
                  <a:pt x="1300162" y="36512"/>
                </a:cubicBezTo>
                <a:cubicBezTo>
                  <a:pt x="1300879" y="37156"/>
                  <a:pt x="1300970" y="37521"/>
                  <a:pt x="1301750" y="38099"/>
                </a:cubicBezTo>
                <a:cubicBezTo>
                  <a:pt x="1302784" y="39487"/>
                  <a:pt x="1302320" y="39864"/>
                  <a:pt x="1303337" y="41274"/>
                </a:cubicBezTo>
                <a:cubicBezTo>
                  <a:pt x="1304225" y="42640"/>
                  <a:pt x="1304050" y="43318"/>
                  <a:pt x="1304925" y="44449"/>
                </a:cubicBezTo>
                <a:cubicBezTo>
                  <a:pt x="1305474" y="44871"/>
                  <a:pt x="1306029" y="45804"/>
                  <a:pt x="1306512" y="46037"/>
                </a:cubicBezTo>
                <a:cubicBezTo>
                  <a:pt x="1307290" y="47553"/>
                  <a:pt x="1307419" y="48341"/>
                  <a:pt x="1308100" y="49212"/>
                </a:cubicBezTo>
                <a:cubicBezTo>
                  <a:pt x="1308239" y="50523"/>
                  <a:pt x="1307753" y="51421"/>
                  <a:pt x="1308100" y="52387"/>
                </a:cubicBezTo>
                <a:cubicBezTo>
                  <a:pt x="1308841" y="53217"/>
                  <a:pt x="1309033" y="54740"/>
                  <a:pt x="1309687" y="55562"/>
                </a:cubicBezTo>
                <a:cubicBezTo>
                  <a:pt x="1310551" y="56412"/>
                  <a:pt x="1310415" y="57637"/>
                  <a:pt x="1311275" y="58737"/>
                </a:cubicBezTo>
                <a:cubicBezTo>
                  <a:pt x="1311771" y="59529"/>
                  <a:pt x="1312191" y="60753"/>
                  <a:pt x="1312862" y="61912"/>
                </a:cubicBezTo>
                <a:cubicBezTo>
                  <a:pt x="1313679" y="63045"/>
                  <a:pt x="1313413" y="63725"/>
                  <a:pt x="1314450" y="65087"/>
                </a:cubicBezTo>
                <a:cubicBezTo>
                  <a:pt x="1314643" y="66649"/>
                  <a:pt x="1314414" y="67106"/>
                  <a:pt x="1314450" y="68262"/>
                </a:cubicBezTo>
                <a:cubicBezTo>
                  <a:pt x="1314993" y="69086"/>
                  <a:pt x="1314967" y="70046"/>
                  <a:pt x="1316037" y="71437"/>
                </a:cubicBezTo>
                <a:cubicBezTo>
                  <a:pt x="1316804" y="72962"/>
                  <a:pt x="1316969" y="73900"/>
                  <a:pt x="1317625" y="74612"/>
                </a:cubicBezTo>
                <a:cubicBezTo>
                  <a:pt x="1318740" y="76396"/>
                  <a:pt x="1318162" y="77752"/>
                  <a:pt x="1319212" y="79374"/>
                </a:cubicBezTo>
                <a:cubicBezTo>
                  <a:pt x="1320245" y="80557"/>
                  <a:pt x="1320260" y="81656"/>
                  <a:pt x="1320800" y="82549"/>
                </a:cubicBezTo>
                <a:cubicBezTo>
                  <a:pt x="1321244" y="83198"/>
                  <a:pt x="1321518" y="84920"/>
                  <a:pt x="1322387" y="85724"/>
                </a:cubicBezTo>
                <a:cubicBezTo>
                  <a:pt x="1322729" y="87218"/>
                  <a:pt x="1322383" y="87978"/>
                  <a:pt x="1322387" y="88899"/>
                </a:cubicBezTo>
                <a:cubicBezTo>
                  <a:pt x="1323359" y="90378"/>
                  <a:pt x="1323564" y="92433"/>
                  <a:pt x="1323975" y="93662"/>
                </a:cubicBezTo>
                <a:cubicBezTo>
                  <a:pt x="1324587" y="94727"/>
                  <a:pt x="1324850" y="95827"/>
                  <a:pt x="1325562" y="96837"/>
                </a:cubicBezTo>
                <a:cubicBezTo>
                  <a:pt x="1326572" y="98263"/>
                  <a:pt x="1325991" y="99495"/>
                  <a:pt x="1327150" y="101599"/>
                </a:cubicBezTo>
                <a:cubicBezTo>
                  <a:pt x="1328010" y="102532"/>
                  <a:pt x="1327992" y="104182"/>
                  <a:pt x="1328737" y="104774"/>
                </a:cubicBezTo>
                <a:cubicBezTo>
                  <a:pt x="1329116" y="106640"/>
                  <a:pt x="1328677" y="108115"/>
                  <a:pt x="1328737" y="109537"/>
                </a:cubicBezTo>
                <a:cubicBezTo>
                  <a:pt x="1329448" y="110436"/>
                  <a:pt x="1329799" y="111925"/>
                  <a:pt x="1330325" y="112712"/>
                </a:cubicBezTo>
                <a:cubicBezTo>
                  <a:pt x="1331404" y="114525"/>
                  <a:pt x="1330795" y="115577"/>
                  <a:pt x="1331912" y="117474"/>
                </a:cubicBezTo>
                <a:cubicBezTo>
                  <a:pt x="1332798" y="119483"/>
                  <a:pt x="1332361" y="120642"/>
                  <a:pt x="1333500" y="122237"/>
                </a:cubicBezTo>
                <a:cubicBezTo>
                  <a:pt x="1334570" y="123484"/>
                  <a:pt x="1334044" y="124057"/>
                  <a:pt x="1335087" y="125412"/>
                </a:cubicBezTo>
                <a:cubicBezTo>
                  <a:pt x="1335478" y="127348"/>
                  <a:pt x="1334838" y="127869"/>
                  <a:pt x="1335087" y="130174"/>
                </a:cubicBezTo>
                <a:cubicBezTo>
                  <a:pt x="1336072" y="131862"/>
                  <a:pt x="1335809" y="134153"/>
                  <a:pt x="1336675" y="134937"/>
                </a:cubicBezTo>
                <a:cubicBezTo>
                  <a:pt x="1337412" y="135945"/>
                  <a:pt x="1337084" y="137873"/>
                  <a:pt x="1338262" y="139699"/>
                </a:cubicBezTo>
                <a:cubicBezTo>
                  <a:pt x="1339090" y="141194"/>
                  <a:pt x="1338788" y="142688"/>
                  <a:pt x="1339850" y="144462"/>
                </a:cubicBezTo>
                <a:cubicBezTo>
                  <a:pt x="1340563" y="145301"/>
                  <a:pt x="1340687" y="146212"/>
                  <a:pt x="1341437" y="147637"/>
                </a:cubicBezTo>
                <a:cubicBezTo>
                  <a:pt x="1342003" y="148954"/>
                  <a:pt x="1342058" y="150655"/>
                  <a:pt x="1343025" y="152399"/>
                </a:cubicBezTo>
                <a:cubicBezTo>
                  <a:pt x="1343380" y="154139"/>
                  <a:pt x="1342986" y="155271"/>
                  <a:pt x="1343025" y="157162"/>
                </a:cubicBezTo>
                <a:cubicBezTo>
                  <a:pt x="1343863" y="158826"/>
                  <a:pt x="1343715" y="160633"/>
                  <a:pt x="1344612" y="161924"/>
                </a:cubicBezTo>
                <a:cubicBezTo>
                  <a:pt x="1345403" y="162817"/>
                  <a:pt x="1345158" y="165342"/>
                  <a:pt x="1346200" y="166687"/>
                </a:cubicBezTo>
                <a:cubicBezTo>
                  <a:pt x="1347273" y="168221"/>
                  <a:pt x="1347017" y="169422"/>
                  <a:pt x="1347787" y="171449"/>
                </a:cubicBezTo>
                <a:cubicBezTo>
                  <a:pt x="1348545" y="172696"/>
                  <a:pt x="1348604" y="174843"/>
                  <a:pt x="1349375" y="176212"/>
                </a:cubicBezTo>
                <a:cubicBezTo>
                  <a:pt x="1349659" y="178228"/>
                  <a:pt x="1349225" y="179119"/>
                  <a:pt x="1349375" y="180974"/>
                </a:cubicBezTo>
                <a:cubicBezTo>
                  <a:pt x="1350538" y="182569"/>
                  <a:pt x="1350117" y="185230"/>
                  <a:pt x="1350962" y="187324"/>
                </a:cubicBezTo>
                <a:cubicBezTo>
                  <a:pt x="1352071" y="188992"/>
                  <a:pt x="1352107" y="190913"/>
                  <a:pt x="1352550" y="192087"/>
                </a:cubicBezTo>
                <a:cubicBezTo>
                  <a:pt x="1353757" y="193928"/>
                  <a:pt x="1352986" y="194806"/>
                  <a:pt x="1354137" y="196849"/>
                </a:cubicBezTo>
                <a:cubicBezTo>
                  <a:pt x="1355026" y="199045"/>
                  <a:pt x="1354587" y="199683"/>
                  <a:pt x="1355725" y="201612"/>
                </a:cubicBezTo>
                <a:cubicBezTo>
                  <a:pt x="1356303" y="203148"/>
                  <a:pt x="1356720" y="205047"/>
                  <a:pt x="1357312" y="206374"/>
                </a:cubicBezTo>
                <a:cubicBezTo>
                  <a:pt x="1357634" y="207346"/>
                  <a:pt x="1357180" y="209059"/>
                  <a:pt x="1357312" y="211137"/>
                </a:cubicBezTo>
                <a:cubicBezTo>
                  <a:pt x="1358703" y="213744"/>
                  <a:pt x="1357825" y="215357"/>
                  <a:pt x="1358900" y="217487"/>
                </a:cubicBezTo>
                <a:cubicBezTo>
                  <a:pt x="1359594" y="219032"/>
                  <a:pt x="1359591" y="220199"/>
                  <a:pt x="1360487" y="222249"/>
                </a:cubicBezTo>
                <a:cubicBezTo>
                  <a:pt x="1361421" y="224269"/>
                  <a:pt x="1360822" y="225127"/>
                  <a:pt x="1362075" y="227012"/>
                </a:cubicBezTo>
                <a:cubicBezTo>
                  <a:pt x="1363266" y="228894"/>
                  <a:pt x="1362647" y="231941"/>
                  <a:pt x="1363662" y="233362"/>
                </a:cubicBezTo>
                <a:cubicBezTo>
                  <a:pt x="1364192" y="235668"/>
                  <a:pt x="1363424" y="237117"/>
                  <a:pt x="1363662" y="238124"/>
                </a:cubicBezTo>
                <a:cubicBezTo>
                  <a:pt x="1364183" y="239398"/>
                  <a:pt x="1364488" y="241287"/>
                  <a:pt x="1365250" y="242887"/>
                </a:cubicBezTo>
                <a:cubicBezTo>
                  <a:pt x="1366200" y="244566"/>
                  <a:pt x="1365382" y="246389"/>
                  <a:pt x="1366837" y="249237"/>
                </a:cubicBezTo>
                <a:cubicBezTo>
                  <a:pt x="1367684" y="250215"/>
                  <a:pt x="1367368" y="252510"/>
                  <a:pt x="1368425" y="253999"/>
                </a:cubicBezTo>
                <a:cubicBezTo>
                  <a:pt x="1369612" y="255943"/>
                  <a:pt x="1369139" y="256602"/>
                  <a:pt x="1370012" y="258762"/>
                </a:cubicBezTo>
                <a:cubicBezTo>
                  <a:pt x="1370627" y="261200"/>
                  <a:pt x="1370501" y="262520"/>
                  <a:pt x="1371600" y="265112"/>
                </a:cubicBezTo>
                <a:cubicBezTo>
                  <a:pt x="1371849" y="266639"/>
                  <a:pt x="1371051" y="268874"/>
                  <a:pt x="1371600" y="269874"/>
                </a:cubicBezTo>
                <a:cubicBezTo>
                  <a:pt x="1372369" y="271881"/>
                  <a:pt x="1372790" y="274764"/>
                  <a:pt x="1373187" y="276224"/>
                </a:cubicBezTo>
                <a:cubicBezTo>
                  <a:pt x="1373750" y="277424"/>
                  <a:pt x="1374039" y="279927"/>
                  <a:pt x="1374775" y="280987"/>
                </a:cubicBezTo>
                <a:cubicBezTo>
                  <a:pt x="1375602" y="282749"/>
                  <a:pt x="1375541" y="284937"/>
                  <a:pt x="1376362" y="285749"/>
                </a:cubicBezTo>
                <a:cubicBezTo>
                  <a:pt x="1377353" y="288174"/>
                  <a:pt x="1377406" y="290420"/>
                  <a:pt x="1377950" y="292099"/>
                </a:cubicBezTo>
                <a:cubicBezTo>
                  <a:pt x="1378373" y="294351"/>
                  <a:pt x="1377797" y="294517"/>
                  <a:pt x="1377950" y="296862"/>
                </a:cubicBezTo>
                <a:cubicBezTo>
                  <a:pt x="1379058" y="299066"/>
                  <a:pt x="1379164" y="301923"/>
                  <a:pt x="1379537" y="303212"/>
                </a:cubicBezTo>
                <a:cubicBezTo>
                  <a:pt x="1380493" y="305301"/>
                  <a:pt x="1380264" y="307200"/>
                  <a:pt x="1381125" y="307974"/>
                </a:cubicBezTo>
                <a:cubicBezTo>
                  <a:pt x="1381843" y="309798"/>
                  <a:pt x="1381654" y="312879"/>
                  <a:pt x="1382712" y="314324"/>
                </a:cubicBezTo>
                <a:cubicBezTo>
                  <a:pt x="1383115" y="315267"/>
                  <a:pt x="1383437" y="316927"/>
                  <a:pt x="1384300" y="319087"/>
                </a:cubicBezTo>
                <a:cubicBezTo>
                  <a:pt x="1385225" y="320267"/>
                  <a:pt x="1385425" y="323655"/>
                  <a:pt x="1385887" y="325437"/>
                </a:cubicBezTo>
                <a:cubicBezTo>
                  <a:pt x="1385989" y="326565"/>
                  <a:pt x="1385861" y="328799"/>
                  <a:pt x="1385887" y="330199"/>
                </a:cubicBezTo>
                <a:cubicBezTo>
                  <a:pt x="1387026" y="332985"/>
                  <a:pt x="1386653" y="335121"/>
                  <a:pt x="1387475" y="336549"/>
                </a:cubicBezTo>
                <a:cubicBezTo>
                  <a:pt x="1388284" y="337381"/>
                  <a:pt x="1388535" y="340237"/>
                  <a:pt x="1389062" y="341312"/>
                </a:cubicBezTo>
                <a:cubicBezTo>
                  <a:pt x="1389765" y="343542"/>
                  <a:pt x="1389684" y="344917"/>
                  <a:pt x="1390650" y="347662"/>
                </a:cubicBezTo>
                <a:cubicBezTo>
                  <a:pt x="1391169" y="348618"/>
                  <a:pt x="1391236" y="350297"/>
                  <a:pt x="1392237" y="352424"/>
                </a:cubicBezTo>
                <a:cubicBezTo>
                  <a:pt x="1392523" y="355298"/>
                  <a:pt x="1391611" y="356615"/>
                  <a:pt x="1392237" y="358774"/>
                </a:cubicBezTo>
                <a:cubicBezTo>
                  <a:pt x="1393251" y="361011"/>
                  <a:pt x="1393124" y="362484"/>
                  <a:pt x="1393825" y="363537"/>
                </a:cubicBezTo>
                <a:cubicBezTo>
                  <a:pt x="1394201" y="364988"/>
                  <a:pt x="1394610" y="368609"/>
                  <a:pt x="1395412" y="369887"/>
                </a:cubicBezTo>
                <a:cubicBezTo>
                  <a:pt x="1395873" y="370946"/>
                  <a:pt x="1396073" y="372350"/>
                  <a:pt x="1397000" y="374649"/>
                </a:cubicBezTo>
                <a:cubicBezTo>
                  <a:pt x="1398033" y="377316"/>
                  <a:pt x="1397870" y="379688"/>
                  <a:pt x="1398587" y="380999"/>
                </a:cubicBezTo>
                <a:cubicBezTo>
                  <a:pt x="1399927" y="383163"/>
                  <a:pt x="1399145" y="383690"/>
                  <a:pt x="1400175" y="385762"/>
                </a:cubicBezTo>
                <a:cubicBezTo>
                  <a:pt x="1400646" y="387931"/>
                  <a:pt x="1399745" y="388872"/>
                  <a:pt x="1400175" y="390524"/>
                </a:cubicBezTo>
                <a:cubicBezTo>
                  <a:pt x="1401215" y="392008"/>
                  <a:pt x="1400825" y="393907"/>
                  <a:pt x="1401762" y="396874"/>
                </a:cubicBezTo>
                <a:cubicBezTo>
                  <a:pt x="1402853" y="399060"/>
                  <a:pt x="1402923" y="400648"/>
                  <a:pt x="1403350" y="401637"/>
                </a:cubicBezTo>
                <a:cubicBezTo>
                  <a:pt x="1404118" y="403265"/>
                  <a:pt x="1403800" y="405095"/>
                  <a:pt x="1404937" y="407987"/>
                </a:cubicBezTo>
                <a:cubicBezTo>
                  <a:pt x="1405736" y="409657"/>
                  <a:pt x="1405647" y="411593"/>
                  <a:pt x="1406525" y="412749"/>
                </a:cubicBezTo>
                <a:cubicBezTo>
                  <a:pt x="1406581" y="414048"/>
                  <a:pt x="1405893" y="415985"/>
                  <a:pt x="1406525" y="419099"/>
                </a:cubicBezTo>
                <a:cubicBezTo>
                  <a:pt x="1407500" y="421248"/>
                  <a:pt x="1407013" y="422161"/>
                  <a:pt x="1408112" y="423862"/>
                </a:cubicBezTo>
                <a:cubicBezTo>
                  <a:pt x="1409056" y="426279"/>
                  <a:pt x="1408483" y="427605"/>
                  <a:pt x="1409700" y="430212"/>
                </a:cubicBezTo>
                <a:cubicBezTo>
                  <a:pt x="1411001" y="432213"/>
                  <a:pt x="1410448" y="432748"/>
                  <a:pt x="1411287" y="434974"/>
                </a:cubicBezTo>
                <a:cubicBezTo>
                  <a:pt x="1411788" y="436028"/>
                  <a:pt x="1412282" y="438418"/>
                  <a:pt x="1412875" y="439737"/>
                </a:cubicBezTo>
                <a:cubicBezTo>
                  <a:pt x="1413105" y="441121"/>
                  <a:pt x="1412567" y="444104"/>
                  <a:pt x="1412875" y="446087"/>
                </a:cubicBezTo>
                <a:cubicBezTo>
                  <a:pt x="1413634" y="447406"/>
                  <a:pt x="1413617" y="449102"/>
                  <a:pt x="1414462" y="450849"/>
                </a:cubicBezTo>
                <a:cubicBezTo>
                  <a:pt x="1415045" y="452332"/>
                  <a:pt x="1415164" y="453321"/>
                  <a:pt x="1416050" y="455612"/>
                </a:cubicBezTo>
                <a:cubicBezTo>
                  <a:pt x="1417077" y="458204"/>
                  <a:pt x="1416742" y="460689"/>
                  <a:pt x="1417637" y="461962"/>
                </a:cubicBezTo>
                <a:cubicBezTo>
                  <a:pt x="1418782" y="463593"/>
                  <a:pt x="1418368" y="465323"/>
                  <a:pt x="1419225" y="466724"/>
                </a:cubicBezTo>
                <a:cubicBezTo>
                  <a:pt x="1420014" y="467715"/>
                  <a:pt x="1419699" y="469388"/>
                  <a:pt x="1420812" y="471487"/>
                </a:cubicBezTo>
                <a:cubicBezTo>
                  <a:pt x="1420923" y="474039"/>
                  <a:pt x="1420779" y="476182"/>
                  <a:pt x="1420812" y="477837"/>
                </a:cubicBezTo>
                <a:cubicBezTo>
                  <a:pt x="1421952" y="480066"/>
                  <a:pt x="1421528" y="481342"/>
                  <a:pt x="1422400" y="482599"/>
                </a:cubicBezTo>
                <a:cubicBezTo>
                  <a:pt x="1423224" y="484194"/>
                  <a:pt x="1423039" y="485577"/>
                  <a:pt x="1423987" y="487362"/>
                </a:cubicBezTo>
                <a:cubicBezTo>
                  <a:pt x="1425443" y="490201"/>
                  <a:pt x="1425111" y="492347"/>
                  <a:pt x="1425575" y="493712"/>
                </a:cubicBezTo>
                <a:cubicBezTo>
                  <a:pt x="1426477" y="495650"/>
                  <a:pt x="1426504" y="497472"/>
                  <a:pt x="1427162" y="498474"/>
                </a:cubicBezTo>
                <a:cubicBezTo>
                  <a:pt x="1427211" y="500560"/>
                  <a:pt x="1426897" y="502267"/>
                  <a:pt x="1427162" y="503237"/>
                </a:cubicBezTo>
                <a:cubicBezTo>
                  <a:pt x="1427998" y="504799"/>
                  <a:pt x="1427990" y="506957"/>
                  <a:pt x="1428750" y="507999"/>
                </a:cubicBezTo>
                <a:cubicBezTo>
                  <a:pt x="1429455" y="510263"/>
                  <a:pt x="1429574" y="511501"/>
                  <a:pt x="1430337" y="514349"/>
                </a:cubicBezTo>
                <a:cubicBezTo>
                  <a:pt x="1431074" y="516151"/>
                  <a:pt x="1430726" y="517340"/>
                  <a:pt x="1431925" y="519112"/>
                </a:cubicBezTo>
                <a:cubicBezTo>
                  <a:pt x="1432927" y="520468"/>
                  <a:pt x="1432559" y="522442"/>
                  <a:pt x="1433512" y="523874"/>
                </a:cubicBezTo>
                <a:cubicBezTo>
                  <a:pt x="1433873" y="524914"/>
                  <a:pt x="1434140" y="526905"/>
                  <a:pt x="1435100" y="528637"/>
                </a:cubicBezTo>
                <a:cubicBezTo>
                  <a:pt x="1435395" y="530468"/>
                  <a:pt x="1434960" y="531185"/>
                  <a:pt x="1435100" y="533399"/>
                </a:cubicBezTo>
                <a:cubicBezTo>
                  <a:pt x="1435942" y="534252"/>
                  <a:pt x="1435462" y="536010"/>
                  <a:pt x="1436687" y="538162"/>
                </a:cubicBezTo>
                <a:cubicBezTo>
                  <a:pt x="1437510" y="540823"/>
                  <a:pt x="1437698" y="542460"/>
                  <a:pt x="1438275" y="544512"/>
                </a:cubicBezTo>
                <a:cubicBezTo>
                  <a:pt x="1439171" y="545915"/>
                  <a:pt x="1439063" y="547458"/>
                  <a:pt x="1439862" y="549274"/>
                </a:cubicBezTo>
                <a:cubicBezTo>
                  <a:pt x="1441096" y="551417"/>
                  <a:pt x="1440506" y="551801"/>
                  <a:pt x="1441450" y="554037"/>
                </a:cubicBezTo>
                <a:cubicBezTo>
                  <a:pt x="1441866" y="555536"/>
                  <a:pt x="1440953" y="557825"/>
                  <a:pt x="1441450" y="558799"/>
                </a:cubicBezTo>
                <a:cubicBezTo>
                  <a:pt x="1442164" y="559654"/>
                  <a:pt x="1442157" y="562251"/>
                  <a:pt x="1443037" y="563562"/>
                </a:cubicBezTo>
                <a:cubicBezTo>
                  <a:pt x="1443759" y="565233"/>
                  <a:pt x="1443863" y="566600"/>
                  <a:pt x="1444625" y="568324"/>
                </a:cubicBezTo>
                <a:cubicBezTo>
                  <a:pt x="1445199" y="569616"/>
                  <a:pt x="1445559" y="571789"/>
                  <a:pt x="1446212" y="573087"/>
                </a:cubicBezTo>
                <a:cubicBezTo>
                  <a:pt x="1446899" y="574577"/>
                  <a:pt x="1446974" y="575801"/>
                  <a:pt x="1447800" y="577849"/>
                </a:cubicBezTo>
                <a:cubicBezTo>
                  <a:pt x="1448666" y="579322"/>
                  <a:pt x="1448567" y="581268"/>
                  <a:pt x="1449387" y="582612"/>
                </a:cubicBezTo>
                <a:cubicBezTo>
                  <a:pt x="1449490" y="584928"/>
                  <a:pt x="1449285" y="585533"/>
                  <a:pt x="1449387" y="587374"/>
                </a:cubicBezTo>
                <a:cubicBezTo>
                  <a:pt x="1450475" y="589263"/>
                  <a:pt x="1450525" y="591039"/>
                  <a:pt x="1450975" y="592137"/>
                </a:cubicBezTo>
                <a:cubicBezTo>
                  <a:pt x="1451760" y="594482"/>
                  <a:pt x="1451739" y="594940"/>
                  <a:pt x="1452562" y="596899"/>
                </a:cubicBezTo>
                <a:cubicBezTo>
                  <a:pt x="1453517" y="598180"/>
                  <a:pt x="1453336" y="600488"/>
                  <a:pt x="1454150" y="601662"/>
                </a:cubicBezTo>
                <a:cubicBezTo>
                  <a:pt x="1455040" y="603137"/>
                  <a:pt x="1454749" y="603750"/>
                  <a:pt x="1455737" y="604837"/>
                </a:cubicBezTo>
                <a:cubicBezTo>
                  <a:pt x="1455942" y="606119"/>
                  <a:pt x="1455301" y="608180"/>
                  <a:pt x="1455737" y="609599"/>
                </a:cubicBezTo>
                <a:cubicBezTo>
                  <a:pt x="1456606" y="610464"/>
                  <a:pt x="1456347" y="612197"/>
                  <a:pt x="1457325" y="614362"/>
                </a:cubicBezTo>
                <a:cubicBezTo>
                  <a:pt x="1458291" y="616316"/>
                  <a:pt x="1458373" y="618135"/>
                  <a:pt x="1458912" y="619124"/>
                </a:cubicBezTo>
                <a:cubicBezTo>
                  <a:pt x="1459770" y="620468"/>
                  <a:pt x="1459407" y="621860"/>
                  <a:pt x="1460500" y="623887"/>
                </a:cubicBezTo>
                <a:cubicBezTo>
                  <a:pt x="1461270" y="625396"/>
                  <a:pt x="1461656" y="627724"/>
                  <a:pt x="1462087" y="628649"/>
                </a:cubicBezTo>
                <a:cubicBezTo>
                  <a:pt x="1462741" y="629562"/>
                  <a:pt x="1462878" y="630468"/>
                  <a:pt x="1463675" y="631824"/>
                </a:cubicBezTo>
                <a:cubicBezTo>
                  <a:pt x="1463874" y="634157"/>
                  <a:pt x="1463421" y="634646"/>
                  <a:pt x="1463675" y="636587"/>
                </a:cubicBezTo>
                <a:cubicBezTo>
                  <a:pt x="1464585" y="638814"/>
                  <a:pt x="1464460" y="639330"/>
                  <a:pt x="1465262" y="641349"/>
                </a:cubicBezTo>
                <a:cubicBezTo>
                  <a:pt x="1466033" y="642574"/>
                  <a:pt x="1465505" y="643942"/>
                  <a:pt x="1466850" y="646112"/>
                </a:cubicBezTo>
                <a:cubicBezTo>
                  <a:pt x="1467201" y="646735"/>
                  <a:pt x="1467580" y="648423"/>
                  <a:pt x="1468437" y="649287"/>
                </a:cubicBezTo>
                <a:cubicBezTo>
                  <a:pt x="1469388" y="651467"/>
                  <a:pt x="1469419" y="652868"/>
                  <a:pt x="1470025" y="654049"/>
                </a:cubicBezTo>
                <a:cubicBezTo>
                  <a:pt x="1470165" y="656068"/>
                  <a:pt x="1469980" y="657373"/>
                  <a:pt x="1470025" y="658812"/>
                </a:cubicBezTo>
                <a:cubicBezTo>
                  <a:pt x="1470833" y="659777"/>
                  <a:pt x="1470790" y="660661"/>
                  <a:pt x="1471612" y="661987"/>
                </a:cubicBezTo>
                <a:cubicBezTo>
                  <a:pt x="1472183" y="663138"/>
                  <a:pt x="1472404" y="665083"/>
                  <a:pt x="1473200" y="666749"/>
                </a:cubicBezTo>
                <a:cubicBezTo>
                  <a:pt x="1473904" y="668061"/>
                  <a:pt x="1474342" y="669295"/>
                  <a:pt x="1474787" y="669924"/>
                </a:cubicBezTo>
                <a:cubicBezTo>
                  <a:pt x="1475302" y="671363"/>
                  <a:pt x="1475974" y="673752"/>
                  <a:pt x="1476375" y="674687"/>
                </a:cubicBezTo>
                <a:cubicBezTo>
                  <a:pt x="1476735" y="675738"/>
                  <a:pt x="1476727" y="677432"/>
                  <a:pt x="1477962" y="679449"/>
                </a:cubicBezTo>
                <a:cubicBezTo>
                  <a:pt x="1478025" y="680280"/>
                  <a:pt x="1477725" y="681627"/>
                  <a:pt x="1477962" y="682624"/>
                </a:cubicBezTo>
                <a:cubicBezTo>
                  <a:pt x="1479054" y="684046"/>
                  <a:pt x="1478834" y="685926"/>
                  <a:pt x="1479550" y="687387"/>
                </a:cubicBezTo>
                <a:cubicBezTo>
                  <a:pt x="1480001" y="687998"/>
                  <a:pt x="1480396" y="689402"/>
                  <a:pt x="1481137" y="690562"/>
                </a:cubicBezTo>
                <a:cubicBezTo>
                  <a:pt x="1482170" y="692662"/>
                  <a:pt x="1482236" y="693928"/>
                  <a:pt x="1482725" y="695324"/>
                </a:cubicBezTo>
                <a:cubicBezTo>
                  <a:pt x="1483675" y="696643"/>
                  <a:pt x="1483451" y="697150"/>
                  <a:pt x="1484312" y="698499"/>
                </a:cubicBezTo>
                <a:cubicBezTo>
                  <a:pt x="1484392" y="699233"/>
                  <a:pt x="1484211" y="700113"/>
                  <a:pt x="1484312" y="701674"/>
                </a:cubicBezTo>
                <a:cubicBezTo>
                  <a:pt x="1485010" y="702840"/>
                  <a:pt x="1485210" y="705152"/>
                  <a:pt x="1485900" y="706437"/>
                </a:cubicBezTo>
                <a:cubicBezTo>
                  <a:pt x="1486808" y="707715"/>
                  <a:pt x="1486760" y="708839"/>
                  <a:pt x="1487487" y="709612"/>
                </a:cubicBezTo>
                <a:cubicBezTo>
                  <a:pt x="1488204" y="711084"/>
                  <a:pt x="1487992" y="712979"/>
                  <a:pt x="1489075" y="714374"/>
                </a:cubicBezTo>
                <a:cubicBezTo>
                  <a:pt x="1490092" y="715508"/>
                  <a:pt x="1490163" y="716670"/>
                  <a:pt x="1490662" y="717549"/>
                </a:cubicBezTo>
                <a:cubicBezTo>
                  <a:pt x="1491042" y="718922"/>
                  <a:pt x="1490530" y="719788"/>
                  <a:pt x="1490662" y="720724"/>
                </a:cubicBezTo>
                <a:cubicBezTo>
                  <a:pt x="1491708" y="722051"/>
                  <a:pt x="1491476" y="724495"/>
                  <a:pt x="1492250" y="725487"/>
                </a:cubicBezTo>
                <a:cubicBezTo>
                  <a:pt x="1493150" y="726673"/>
                  <a:pt x="1493203" y="727943"/>
                  <a:pt x="1493837" y="728662"/>
                </a:cubicBezTo>
                <a:cubicBezTo>
                  <a:pt x="1494456" y="729605"/>
                  <a:pt x="1494535" y="730497"/>
                  <a:pt x="1495425" y="731837"/>
                </a:cubicBezTo>
                <a:cubicBezTo>
                  <a:pt x="1496383" y="733668"/>
                  <a:pt x="1496046" y="734419"/>
                  <a:pt x="1497012" y="736599"/>
                </a:cubicBezTo>
                <a:cubicBezTo>
                  <a:pt x="1497601" y="737397"/>
                  <a:pt x="1497921" y="738926"/>
                  <a:pt x="1498600" y="739774"/>
                </a:cubicBezTo>
                <a:cubicBezTo>
                  <a:pt x="1498978" y="741293"/>
                  <a:pt x="1498244" y="741928"/>
                  <a:pt x="1498600" y="742949"/>
                </a:cubicBezTo>
                <a:cubicBezTo>
                  <a:pt x="1499414" y="744524"/>
                  <a:pt x="1499206" y="744678"/>
                  <a:pt x="1500187" y="746124"/>
                </a:cubicBezTo>
                <a:cubicBezTo>
                  <a:pt x="1501293" y="748261"/>
                  <a:pt x="1500722" y="749250"/>
                  <a:pt x="1501775" y="750887"/>
                </a:cubicBezTo>
                <a:cubicBezTo>
                  <a:pt x="1502685" y="751911"/>
                  <a:pt x="1502475" y="753050"/>
                  <a:pt x="1503362" y="754062"/>
                </a:cubicBezTo>
                <a:cubicBezTo>
                  <a:pt x="1504176" y="755610"/>
                  <a:pt x="1503816" y="755894"/>
                  <a:pt x="1504950" y="757237"/>
                </a:cubicBezTo>
                <a:cubicBezTo>
                  <a:pt x="1505177" y="758298"/>
                  <a:pt x="1504747" y="759142"/>
                  <a:pt x="1504950" y="760412"/>
                </a:cubicBezTo>
                <a:cubicBezTo>
                  <a:pt x="1505791" y="761641"/>
                  <a:pt x="1505881" y="762741"/>
                  <a:pt x="1506537" y="763587"/>
                </a:cubicBezTo>
                <a:cubicBezTo>
                  <a:pt x="1507118" y="764236"/>
                  <a:pt x="1507342" y="765450"/>
                  <a:pt x="1508125" y="766762"/>
                </a:cubicBezTo>
                <a:cubicBezTo>
                  <a:pt x="1509039" y="767754"/>
                  <a:pt x="1508666" y="769742"/>
                  <a:pt x="1509712" y="771524"/>
                </a:cubicBezTo>
                <a:cubicBezTo>
                  <a:pt x="1510494" y="772493"/>
                  <a:pt x="1510587" y="773382"/>
                  <a:pt x="1511300" y="774699"/>
                </a:cubicBezTo>
                <a:cubicBezTo>
                  <a:pt x="1511946" y="775764"/>
                  <a:pt x="1512052" y="776734"/>
                  <a:pt x="1512887" y="777874"/>
                </a:cubicBezTo>
                <a:cubicBezTo>
                  <a:pt x="1512924" y="778548"/>
                  <a:pt x="1512801" y="779508"/>
                  <a:pt x="1512887" y="781049"/>
                </a:cubicBezTo>
                <a:cubicBezTo>
                  <a:pt x="1513498" y="781684"/>
                  <a:pt x="1513693" y="783358"/>
                  <a:pt x="1514475" y="784224"/>
                </a:cubicBezTo>
                <a:cubicBezTo>
                  <a:pt x="1515210" y="785023"/>
                  <a:pt x="1515521" y="786596"/>
                  <a:pt x="1516062" y="787399"/>
                </a:cubicBezTo>
                <a:cubicBezTo>
                  <a:pt x="1516650" y="788440"/>
                  <a:pt x="1516881" y="789655"/>
                  <a:pt x="1517650" y="790574"/>
                </a:cubicBezTo>
                <a:cubicBezTo>
                  <a:pt x="1518756" y="792538"/>
                  <a:pt x="1518384" y="794404"/>
                  <a:pt x="1519237" y="795337"/>
                </a:cubicBezTo>
                <a:cubicBezTo>
                  <a:pt x="1519605" y="796535"/>
                  <a:pt x="1519226" y="796934"/>
                  <a:pt x="1519237" y="798512"/>
                </a:cubicBezTo>
                <a:cubicBezTo>
                  <a:pt x="1520061" y="799803"/>
                  <a:pt x="1520078" y="800989"/>
                  <a:pt x="1520825" y="801687"/>
                </a:cubicBezTo>
                <a:cubicBezTo>
                  <a:pt x="1521663" y="802971"/>
                  <a:pt x="1521824" y="804062"/>
                  <a:pt x="1522412" y="804862"/>
                </a:cubicBezTo>
                <a:cubicBezTo>
                  <a:pt x="1522941" y="805782"/>
                  <a:pt x="1523123" y="806849"/>
                  <a:pt x="1524000" y="808037"/>
                </a:cubicBezTo>
                <a:cubicBezTo>
                  <a:pt x="1524821" y="809342"/>
                  <a:pt x="1524552" y="809892"/>
                  <a:pt x="1525587" y="811212"/>
                </a:cubicBezTo>
                <a:cubicBezTo>
                  <a:pt x="1526261" y="812211"/>
                  <a:pt x="1526564" y="813255"/>
                  <a:pt x="1527175" y="814387"/>
                </a:cubicBezTo>
                <a:cubicBezTo>
                  <a:pt x="1527346" y="815310"/>
                  <a:pt x="1526918" y="816291"/>
                  <a:pt x="1527175" y="817562"/>
                </a:cubicBezTo>
                <a:cubicBezTo>
                  <a:pt x="1527986" y="818947"/>
                  <a:pt x="1527905" y="819398"/>
                  <a:pt x="1528762" y="820737"/>
                </a:cubicBezTo>
                <a:cubicBezTo>
                  <a:pt x="1529494" y="821653"/>
                  <a:pt x="1529492" y="822632"/>
                  <a:pt x="1530350" y="823912"/>
                </a:cubicBezTo>
                <a:cubicBezTo>
                  <a:pt x="1531287" y="824973"/>
                  <a:pt x="1531498" y="826406"/>
                  <a:pt x="1531937" y="827087"/>
                </a:cubicBezTo>
                <a:cubicBezTo>
                  <a:pt x="1532682" y="828274"/>
                  <a:pt x="1532805" y="829195"/>
                  <a:pt x="1533525" y="830262"/>
                </a:cubicBezTo>
                <a:cubicBezTo>
                  <a:pt x="1533591" y="831352"/>
                  <a:pt x="1533388" y="832603"/>
                  <a:pt x="1533525" y="833437"/>
                </a:cubicBezTo>
                <a:cubicBezTo>
                  <a:pt x="1534447" y="834906"/>
                  <a:pt x="1534521" y="836000"/>
                  <a:pt x="1535112" y="836612"/>
                </a:cubicBezTo>
                <a:cubicBezTo>
                  <a:pt x="1535803" y="837660"/>
                  <a:pt x="1535722" y="839626"/>
                  <a:pt x="1536700" y="841374"/>
                </a:cubicBezTo>
                <a:cubicBezTo>
                  <a:pt x="1537536" y="842916"/>
                  <a:pt x="1537529" y="843681"/>
                  <a:pt x="1538287" y="844549"/>
                </a:cubicBezTo>
                <a:cubicBezTo>
                  <a:pt x="1538725" y="845381"/>
                  <a:pt x="1539324" y="847060"/>
                  <a:pt x="1539875" y="847724"/>
                </a:cubicBezTo>
                <a:cubicBezTo>
                  <a:pt x="1540460" y="848894"/>
                  <a:pt x="1540699" y="850017"/>
                  <a:pt x="1541462" y="850899"/>
                </a:cubicBezTo>
                <a:cubicBezTo>
                  <a:pt x="1541743" y="852225"/>
                  <a:pt x="1541103" y="852962"/>
                  <a:pt x="1541462" y="854074"/>
                </a:cubicBezTo>
                <a:cubicBezTo>
                  <a:pt x="1542432" y="855188"/>
                  <a:pt x="1542534" y="856586"/>
                  <a:pt x="1543050" y="857249"/>
                </a:cubicBezTo>
                <a:cubicBezTo>
                  <a:pt x="1544074" y="858401"/>
                  <a:pt x="1543805" y="859003"/>
                  <a:pt x="1544637" y="860424"/>
                </a:cubicBezTo>
                <a:cubicBezTo>
                  <a:pt x="1545065" y="861150"/>
                  <a:pt x="1545461" y="862390"/>
                  <a:pt x="1546225" y="863599"/>
                </a:cubicBezTo>
                <a:cubicBezTo>
                  <a:pt x="1546713" y="864225"/>
                  <a:pt x="1547202" y="865581"/>
                  <a:pt x="1547812" y="866774"/>
                </a:cubicBezTo>
                <a:cubicBezTo>
                  <a:pt x="1548131" y="867509"/>
                  <a:pt x="1547721" y="869014"/>
                  <a:pt x="1547812" y="869949"/>
                </a:cubicBezTo>
                <a:cubicBezTo>
                  <a:pt x="1548287" y="870858"/>
                  <a:pt x="1548602" y="871953"/>
                  <a:pt x="1549400" y="873124"/>
                </a:cubicBezTo>
                <a:cubicBezTo>
                  <a:pt x="1550188" y="874511"/>
                  <a:pt x="1550389" y="875176"/>
                  <a:pt x="1550987" y="876299"/>
                </a:cubicBezTo>
                <a:cubicBezTo>
                  <a:pt x="1551660" y="877379"/>
                  <a:pt x="1552183" y="878874"/>
                  <a:pt x="1552575" y="879474"/>
                </a:cubicBezTo>
                <a:cubicBezTo>
                  <a:pt x="1553597" y="880943"/>
                  <a:pt x="1553273" y="881306"/>
                  <a:pt x="1554162" y="882649"/>
                </a:cubicBezTo>
                <a:cubicBezTo>
                  <a:pt x="1554866" y="883683"/>
                  <a:pt x="1555177" y="884803"/>
                  <a:pt x="1555750" y="885824"/>
                </a:cubicBezTo>
                <a:cubicBezTo>
                  <a:pt x="1555853" y="886677"/>
                  <a:pt x="1555608" y="887603"/>
                  <a:pt x="1555750" y="888999"/>
                </a:cubicBezTo>
                <a:cubicBezTo>
                  <a:pt x="1556530" y="890254"/>
                  <a:pt x="1556667" y="891507"/>
                  <a:pt x="1557337" y="892174"/>
                </a:cubicBezTo>
                <a:cubicBezTo>
                  <a:pt x="1558247" y="893296"/>
                  <a:pt x="1557891" y="894227"/>
                  <a:pt x="1558925" y="895349"/>
                </a:cubicBezTo>
                <a:cubicBezTo>
                  <a:pt x="1560215" y="897488"/>
                  <a:pt x="1559919" y="898823"/>
                  <a:pt x="1560512" y="900112"/>
                </a:cubicBezTo>
                <a:cubicBezTo>
                  <a:pt x="1561194" y="900905"/>
                  <a:pt x="1561387" y="902045"/>
                  <a:pt x="1562100" y="903287"/>
                </a:cubicBezTo>
                <a:cubicBezTo>
                  <a:pt x="1562171" y="904141"/>
                  <a:pt x="1561803" y="905065"/>
                  <a:pt x="1562100" y="906462"/>
                </a:cubicBezTo>
                <a:cubicBezTo>
                  <a:pt x="1562860" y="907409"/>
                  <a:pt x="1562897" y="908407"/>
                  <a:pt x="1563687" y="909637"/>
                </a:cubicBezTo>
                <a:cubicBezTo>
                  <a:pt x="1564526" y="911130"/>
                  <a:pt x="1564725" y="912087"/>
                  <a:pt x="1565275" y="912812"/>
                </a:cubicBezTo>
                <a:cubicBezTo>
                  <a:pt x="1566154" y="913631"/>
                  <a:pt x="1566153" y="915415"/>
                  <a:pt x="1566862" y="915987"/>
                </a:cubicBezTo>
                <a:cubicBezTo>
                  <a:pt x="1567644" y="916901"/>
                  <a:pt x="1567482" y="918098"/>
                  <a:pt x="1568450" y="919162"/>
                </a:cubicBezTo>
                <a:cubicBezTo>
                  <a:pt x="1568760" y="920721"/>
                  <a:pt x="1568306" y="920858"/>
                  <a:pt x="1568450" y="922337"/>
                </a:cubicBezTo>
                <a:cubicBezTo>
                  <a:pt x="1569229" y="923095"/>
                  <a:pt x="1569351" y="923314"/>
                  <a:pt x="1570037" y="923924"/>
                </a:cubicBezTo>
                <a:cubicBezTo>
                  <a:pt x="1570731" y="925141"/>
                  <a:pt x="1570898" y="926211"/>
                  <a:pt x="1571625" y="927099"/>
                </a:cubicBezTo>
                <a:cubicBezTo>
                  <a:pt x="1572276" y="928036"/>
                  <a:pt x="1572645" y="929486"/>
                  <a:pt x="1573212" y="930274"/>
                </a:cubicBezTo>
                <a:cubicBezTo>
                  <a:pt x="1574217" y="931395"/>
                  <a:pt x="1574083" y="932965"/>
                  <a:pt x="1574800" y="933449"/>
                </a:cubicBezTo>
                <a:cubicBezTo>
                  <a:pt x="1575291" y="934375"/>
                  <a:pt x="1575330" y="935421"/>
                  <a:pt x="1576387" y="936624"/>
                </a:cubicBezTo>
                <a:cubicBezTo>
                  <a:pt x="1576507" y="937686"/>
                  <a:pt x="1576298" y="938925"/>
                  <a:pt x="1576387" y="939799"/>
                </a:cubicBezTo>
                <a:cubicBezTo>
                  <a:pt x="1577119" y="941034"/>
                  <a:pt x="1577233" y="941606"/>
                  <a:pt x="1577975" y="942974"/>
                </a:cubicBezTo>
                <a:cubicBezTo>
                  <a:pt x="1578946" y="944151"/>
                  <a:pt x="1579022" y="945220"/>
                  <a:pt x="1579562" y="946149"/>
                </a:cubicBezTo>
                <a:cubicBezTo>
                  <a:pt x="1580206" y="946886"/>
                  <a:pt x="1580250" y="947836"/>
                  <a:pt x="1581150" y="949324"/>
                </a:cubicBezTo>
                <a:cubicBezTo>
                  <a:pt x="1582092" y="950407"/>
                  <a:pt x="1582092" y="951532"/>
                  <a:pt x="1582737" y="952499"/>
                </a:cubicBezTo>
                <a:cubicBezTo>
                  <a:pt x="1582750" y="953284"/>
                  <a:pt x="1582665" y="953383"/>
                  <a:pt x="1582737" y="954087"/>
                </a:cubicBezTo>
                <a:cubicBezTo>
                  <a:pt x="1583557" y="955064"/>
                  <a:pt x="1583693" y="956650"/>
                  <a:pt x="1584325" y="957262"/>
                </a:cubicBezTo>
                <a:cubicBezTo>
                  <a:pt x="1585335" y="958600"/>
                  <a:pt x="1584980" y="959040"/>
                  <a:pt x="1585912" y="960437"/>
                </a:cubicBezTo>
                <a:cubicBezTo>
                  <a:pt x="1586931" y="961763"/>
                  <a:pt x="1587134" y="962983"/>
                  <a:pt x="1587500" y="963612"/>
                </a:cubicBezTo>
                <a:cubicBezTo>
                  <a:pt x="1588290" y="964034"/>
                  <a:pt x="1588634" y="964972"/>
                  <a:pt x="1589087" y="965199"/>
                </a:cubicBezTo>
                <a:cubicBezTo>
                  <a:pt x="1589655" y="965781"/>
                  <a:pt x="1590192" y="967771"/>
                  <a:pt x="1590675" y="968374"/>
                </a:cubicBezTo>
                <a:cubicBezTo>
                  <a:pt x="1590811" y="969555"/>
                  <a:pt x="1590319" y="970870"/>
                  <a:pt x="1590675" y="971549"/>
                </a:cubicBezTo>
                <a:cubicBezTo>
                  <a:pt x="1591590" y="972126"/>
                  <a:pt x="1591544" y="972695"/>
                  <a:pt x="1592262" y="973137"/>
                </a:cubicBezTo>
                <a:cubicBezTo>
                  <a:pt x="1593075" y="973987"/>
                  <a:pt x="1592923" y="975385"/>
                  <a:pt x="1593850" y="976312"/>
                </a:cubicBezTo>
                <a:cubicBezTo>
                  <a:pt x="1594740" y="977315"/>
                  <a:pt x="1594976" y="978701"/>
                  <a:pt x="1595437" y="979487"/>
                </a:cubicBezTo>
                <a:cubicBezTo>
                  <a:pt x="1596244" y="980207"/>
                  <a:pt x="1596224" y="980567"/>
                  <a:pt x="1597025" y="981074"/>
                </a:cubicBezTo>
                <a:cubicBezTo>
                  <a:pt x="1597224" y="982334"/>
                  <a:pt x="1596957" y="982719"/>
                  <a:pt x="1597025" y="984249"/>
                </a:cubicBezTo>
                <a:cubicBezTo>
                  <a:pt x="1597863" y="984967"/>
                  <a:pt x="1598069" y="985632"/>
                  <a:pt x="1598612" y="985837"/>
                </a:cubicBezTo>
                <a:cubicBezTo>
                  <a:pt x="1599299" y="987032"/>
                  <a:pt x="1599511" y="987657"/>
                  <a:pt x="1600200" y="989012"/>
                </a:cubicBezTo>
                <a:cubicBezTo>
                  <a:pt x="1600976" y="989562"/>
                  <a:pt x="1601269" y="990195"/>
                  <a:pt x="1601787" y="990599"/>
                </a:cubicBezTo>
                <a:cubicBezTo>
                  <a:pt x="1602419" y="991107"/>
                  <a:pt x="1602675" y="991749"/>
                  <a:pt x="1603375" y="992187"/>
                </a:cubicBezTo>
                <a:cubicBezTo>
                  <a:pt x="1603905" y="993178"/>
                  <a:pt x="1604576" y="994746"/>
                  <a:pt x="1604962" y="995362"/>
                </a:cubicBezTo>
                <a:cubicBezTo>
                  <a:pt x="1605046" y="996099"/>
                  <a:pt x="1604892" y="996187"/>
                  <a:pt x="1604962" y="996949"/>
                </a:cubicBezTo>
                <a:cubicBezTo>
                  <a:pt x="1605816" y="997597"/>
                  <a:pt x="1606151" y="998139"/>
                  <a:pt x="1606550" y="998537"/>
                </a:cubicBezTo>
                <a:cubicBezTo>
                  <a:pt x="1607363" y="999488"/>
                  <a:pt x="1607286" y="1000744"/>
                  <a:pt x="1608137" y="1001712"/>
                </a:cubicBezTo>
                <a:cubicBezTo>
                  <a:pt x="1608823" y="1002077"/>
                  <a:pt x="1609198" y="1002892"/>
                  <a:pt x="1609725" y="1003299"/>
                </a:cubicBezTo>
                <a:cubicBezTo>
                  <a:pt x="1610565" y="1003760"/>
                  <a:pt x="1610873" y="1004540"/>
                  <a:pt x="1611312" y="1004887"/>
                </a:cubicBezTo>
                <a:cubicBezTo>
                  <a:pt x="1611439" y="1005463"/>
                  <a:pt x="1611224" y="1005750"/>
                  <a:pt x="1611312" y="1006474"/>
                </a:cubicBezTo>
                <a:cubicBezTo>
                  <a:pt x="1611785" y="1006690"/>
                  <a:pt x="1612346" y="1007619"/>
                  <a:pt x="1612900" y="1008062"/>
                </a:cubicBezTo>
                <a:cubicBezTo>
                  <a:pt x="1613875" y="1009493"/>
                  <a:pt x="1613821" y="1010206"/>
                  <a:pt x="1614487" y="1011237"/>
                </a:cubicBezTo>
                <a:cubicBezTo>
                  <a:pt x="1615019" y="1011540"/>
                  <a:pt x="1615599" y="1012357"/>
                  <a:pt x="1616075" y="1012824"/>
                </a:cubicBezTo>
                <a:cubicBezTo>
                  <a:pt x="1616907" y="1013534"/>
                  <a:pt x="1616912" y="1013885"/>
                  <a:pt x="1617662" y="1014412"/>
                </a:cubicBezTo>
                <a:cubicBezTo>
                  <a:pt x="1618261" y="1014744"/>
                  <a:pt x="1618319" y="1015424"/>
                  <a:pt x="1619250" y="1015999"/>
                </a:cubicBezTo>
                <a:cubicBezTo>
                  <a:pt x="1619388" y="1016486"/>
                  <a:pt x="1619147" y="1017227"/>
                  <a:pt x="1619250" y="1017587"/>
                </a:cubicBezTo>
                <a:cubicBezTo>
                  <a:pt x="1619943" y="1018082"/>
                  <a:pt x="1620220" y="1018783"/>
                  <a:pt x="1620837" y="1019174"/>
                </a:cubicBezTo>
                <a:cubicBezTo>
                  <a:pt x="1621329" y="1019069"/>
                  <a:pt x="1622027" y="1019191"/>
                  <a:pt x="1622425" y="1019174"/>
                </a:cubicBezTo>
                <a:cubicBezTo>
                  <a:pt x="1623225" y="1019807"/>
                  <a:pt x="1623383" y="1020365"/>
                  <a:pt x="1624012" y="1020762"/>
                </a:cubicBezTo>
                <a:cubicBezTo>
                  <a:pt x="1624673" y="1021074"/>
                  <a:pt x="1625243" y="1022072"/>
                  <a:pt x="1625600" y="1022349"/>
                </a:cubicBezTo>
                <a:cubicBezTo>
                  <a:pt x="1625748" y="1022838"/>
                  <a:pt x="1625530" y="1023586"/>
                  <a:pt x="1625600" y="1023937"/>
                </a:cubicBezTo>
                <a:cubicBezTo>
                  <a:pt x="1626430" y="1024486"/>
                  <a:pt x="1626443" y="1025059"/>
                  <a:pt x="1627187" y="1025524"/>
                </a:cubicBezTo>
                <a:cubicBezTo>
                  <a:pt x="1627575" y="1025886"/>
                  <a:pt x="1628173" y="1026721"/>
                  <a:pt x="1628775" y="1027112"/>
                </a:cubicBezTo>
                <a:cubicBezTo>
                  <a:pt x="1629543" y="1027045"/>
                  <a:pt x="1629832" y="1027154"/>
                  <a:pt x="1630362" y="1027112"/>
                </a:cubicBezTo>
                <a:cubicBezTo>
                  <a:pt x="1631215" y="1027752"/>
                  <a:pt x="1631160" y="1028083"/>
                  <a:pt x="1631950" y="1028699"/>
                </a:cubicBezTo>
                <a:cubicBezTo>
                  <a:pt x="1632646" y="1029261"/>
                  <a:pt x="1633154" y="1030008"/>
                  <a:pt x="1633537" y="1030287"/>
                </a:cubicBezTo>
                <a:cubicBezTo>
                  <a:pt x="1634244" y="1030948"/>
                  <a:pt x="1634631" y="1031614"/>
                  <a:pt x="1635125" y="1031874"/>
                </a:cubicBezTo>
                <a:cubicBezTo>
                  <a:pt x="1635909" y="1031803"/>
                  <a:pt x="1636072" y="1031986"/>
                  <a:pt x="1636712" y="1031874"/>
                </a:cubicBezTo>
                <a:cubicBezTo>
                  <a:pt x="1637203" y="1032243"/>
                  <a:pt x="1637723" y="1033196"/>
                  <a:pt x="1638300" y="1033462"/>
                </a:cubicBezTo>
                <a:cubicBezTo>
                  <a:pt x="1638702" y="1033298"/>
                  <a:pt x="1639385" y="1033564"/>
                  <a:pt x="1639887" y="1033462"/>
                </a:cubicBezTo>
                <a:cubicBezTo>
                  <a:pt x="1639930" y="1033781"/>
                  <a:pt x="1639813" y="1034702"/>
                  <a:pt x="1639887" y="1035049"/>
                </a:cubicBezTo>
                <a:cubicBezTo>
                  <a:pt x="1640508" y="1035021"/>
                  <a:pt x="1641050" y="1035151"/>
                  <a:pt x="1641475" y="1035049"/>
                </a:cubicBezTo>
                <a:cubicBezTo>
                  <a:pt x="1641906" y="1035395"/>
                  <a:pt x="1642252" y="1035880"/>
                  <a:pt x="1643062" y="1036637"/>
                </a:cubicBezTo>
                <a:cubicBezTo>
                  <a:pt x="1643433" y="1036564"/>
                  <a:pt x="1643886" y="1036807"/>
                  <a:pt x="1644650" y="1036637"/>
                </a:cubicBezTo>
                <a:cubicBezTo>
                  <a:pt x="1645191" y="1036879"/>
                  <a:pt x="1645579" y="1037720"/>
                  <a:pt x="1646237" y="1038224"/>
                </a:cubicBezTo>
                <a:cubicBezTo>
                  <a:pt x="1646702" y="1038111"/>
                  <a:pt x="1647344" y="1038238"/>
                  <a:pt x="1647825" y="1038224"/>
                </a:cubicBezTo>
                <a:cubicBezTo>
                  <a:pt x="1648376" y="1038674"/>
                  <a:pt x="1648957" y="1039550"/>
                  <a:pt x="1649412" y="1039812"/>
                </a:cubicBezTo>
                <a:cubicBezTo>
                  <a:pt x="1649996" y="1039718"/>
                  <a:pt x="1650459" y="1039816"/>
                  <a:pt x="1651000" y="1039812"/>
                </a:cubicBezTo>
                <a:cubicBezTo>
                  <a:pt x="1651335" y="1039656"/>
                  <a:pt x="1652260" y="1039934"/>
                  <a:pt x="1652587" y="1039812"/>
                </a:cubicBezTo>
                <a:cubicBezTo>
                  <a:pt x="1653171" y="1039759"/>
                  <a:pt x="1653709" y="1039930"/>
                  <a:pt x="1654175" y="1039812"/>
                </a:cubicBezTo>
                <a:cubicBezTo>
                  <a:pt x="1654319" y="1040438"/>
                  <a:pt x="1654108" y="1040609"/>
                  <a:pt x="1654175" y="1041399"/>
                </a:cubicBezTo>
                <a:cubicBezTo>
                  <a:pt x="1654812" y="1041387"/>
                  <a:pt x="1655366" y="1041506"/>
                  <a:pt x="1655762" y="1041399"/>
                </a:cubicBezTo>
                <a:cubicBezTo>
                  <a:pt x="1656141" y="1041348"/>
                  <a:pt x="1656709" y="1041440"/>
                  <a:pt x="1657350" y="1041399"/>
                </a:cubicBezTo>
                <a:cubicBezTo>
                  <a:pt x="1658029" y="1041225"/>
                  <a:pt x="1658603" y="1041461"/>
                  <a:pt x="1658937" y="1041399"/>
                </a:cubicBezTo>
                <a:cubicBezTo>
                  <a:pt x="1659651" y="1041249"/>
                  <a:pt x="1660055" y="1041552"/>
                  <a:pt x="1660525" y="1041399"/>
                </a:cubicBezTo>
                <a:cubicBezTo>
                  <a:pt x="1660557" y="1041858"/>
                  <a:pt x="1660423" y="1042250"/>
                  <a:pt x="1660525" y="1042987"/>
                </a:cubicBezTo>
                <a:cubicBezTo>
                  <a:pt x="1661247" y="1042905"/>
                  <a:pt x="1661378" y="1043143"/>
                  <a:pt x="1662112" y="1042987"/>
                </a:cubicBezTo>
                <a:cubicBezTo>
                  <a:pt x="1662585" y="1042833"/>
                  <a:pt x="1663116" y="1043131"/>
                  <a:pt x="1663700" y="1042987"/>
                </a:cubicBezTo>
                <a:cubicBezTo>
                  <a:pt x="1664198" y="1042887"/>
                  <a:pt x="1664930" y="1043038"/>
                  <a:pt x="1665287" y="1042987"/>
                </a:cubicBezTo>
                <a:cubicBezTo>
                  <a:pt x="1665942" y="1042924"/>
                  <a:pt x="1666529" y="1043094"/>
                  <a:pt x="1666875" y="1042987"/>
                </a:cubicBezTo>
                <a:cubicBezTo>
                  <a:pt x="1667604" y="1042895"/>
                  <a:pt x="1668081" y="1043115"/>
                  <a:pt x="1668462" y="1042987"/>
                </a:cubicBezTo>
                <a:cubicBezTo>
                  <a:pt x="1669111" y="1042937"/>
                  <a:pt x="1669639" y="1043175"/>
                  <a:pt x="1670050" y="1042987"/>
                </a:cubicBezTo>
                <a:cubicBezTo>
                  <a:pt x="1670431" y="1042949"/>
                  <a:pt x="1671026" y="1043123"/>
                  <a:pt x="1671637" y="1042987"/>
                </a:cubicBezTo>
                <a:cubicBezTo>
                  <a:pt x="1672349" y="1042961"/>
                  <a:pt x="1672575" y="1043157"/>
                  <a:pt x="1673225" y="1042987"/>
                </a:cubicBezTo>
                <a:cubicBezTo>
                  <a:pt x="1673959" y="1042919"/>
                  <a:pt x="1674109" y="1043056"/>
                  <a:pt x="1674812" y="1042987"/>
                </a:cubicBezTo>
                <a:cubicBezTo>
                  <a:pt x="1675591" y="1042827"/>
                  <a:pt x="1675770" y="1043150"/>
                  <a:pt x="1676400" y="1042987"/>
                </a:cubicBezTo>
                <a:cubicBezTo>
                  <a:pt x="1677145" y="1042900"/>
                  <a:pt x="1677397" y="1043025"/>
                  <a:pt x="1677987" y="1042987"/>
                </a:cubicBezTo>
                <a:cubicBezTo>
                  <a:pt x="1678595" y="1042947"/>
                  <a:pt x="1679219" y="1043084"/>
                  <a:pt x="1679575" y="1042987"/>
                </a:cubicBezTo>
                <a:cubicBezTo>
                  <a:pt x="1680264" y="1042805"/>
                  <a:pt x="1680379" y="1043167"/>
                  <a:pt x="1681162" y="1042987"/>
                </a:cubicBezTo>
                <a:cubicBezTo>
                  <a:pt x="1681532" y="1042476"/>
                  <a:pt x="1682152" y="1042355"/>
                  <a:pt x="1682750" y="1041399"/>
                </a:cubicBezTo>
                <a:cubicBezTo>
                  <a:pt x="1683533" y="1041369"/>
                  <a:pt x="1683596" y="1041588"/>
                  <a:pt x="1684337" y="1041399"/>
                </a:cubicBezTo>
                <a:cubicBezTo>
                  <a:pt x="1685098" y="1041261"/>
                  <a:pt x="1685313" y="1041582"/>
                  <a:pt x="1685925" y="1041399"/>
                </a:cubicBezTo>
                <a:cubicBezTo>
                  <a:pt x="1686393" y="1041291"/>
                  <a:pt x="1686789" y="1041415"/>
                  <a:pt x="1687512" y="1041399"/>
                </a:cubicBezTo>
                <a:cubicBezTo>
                  <a:pt x="1688024" y="1040614"/>
                  <a:pt x="1688801" y="1040341"/>
                  <a:pt x="1689100" y="1039812"/>
                </a:cubicBezTo>
                <a:cubicBezTo>
                  <a:pt x="1689891" y="1039805"/>
                  <a:pt x="1690352" y="1039974"/>
                  <a:pt x="1690687" y="1039812"/>
                </a:cubicBezTo>
                <a:cubicBezTo>
                  <a:pt x="1691038" y="1039647"/>
                  <a:pt x="1691508" y="1039934"/>
                  <a:pt x="1692275" y="1039812"/>
                </a:cubicBezTo>
                <a:cubicBezTo>
                  <a:pt x="1692675" y="1039288"/>
                  <a:pt x="1693265" y="1039164"/>
                  <a:pt x="1693862" y="1038224"/>
                </a:cubicBezTo>
                <a:cubicBezTo>
                  <a:pt x="1694499" y="1038099"/>
                  <a:pt x="1695131" y="1038270"/>
                  <a:pt x="1695450" y="1038224"/>
                </a:cubicBezTo>
                <a:cubicBezTo>
                  <a:pt x="1695789" y="1038131"/>
                  <a:pt x="1696391" y="1038394"/>
                  <a:pt x="1697037" y="1038224"/>
                </a:cubicBezTo>
                <a:cubicBezTo>
                  <a:pt x="1696966" y="1037743"/>
                  <a:pt x="1697115" y="1037381"/>
                  <a:pt x="1697037" y="1036637"/>
                </a:cubicBezTo>
                <a:cubicBezTo>
                  <a:pt x="1697384" y="1036458"/>
                  <a:pt x="1698235" y="1036702"/>
                  <a:pt x="1698625" y="1036637"/>
                </a:cubicBezTo>
                <a:cubicBezTo>
                  <a:pt x="1699094" y="1036498"/>
                  <a:pt x="1699466" y="1036769"/>
                  <a:pt x="1700212" y="1036637"/>
                </a:cubicBezTo>
                <a:cubicBezTo>
                  <a:pt x="1700490" y="1035991"/>
                  <a:pt x="1701548" y="1035543"/>
                  <a:pt x="1701800" y="1035049"/>
                </a:cubicBezTo>
                <a:cubicBezTo>
                  <a:pt x="1702589" y="1035041"/>
                  <a:pt x="1702891" y="1035062"/>
                  <a:pt x="1703387" y="1035049"/>
                </a:cubicBezTo>
                <a:cubicBezTo>
                  <a:pt x="1703204" y="1034265"/>
                  <a:pt x="1703460" y="1033788"/>
                  <a:pt x="1703387" y="1033462"/>
                </a:cubicBezTo>
                <a:cubicBezTo>
                  <a:pt x="1703879" y="1033443"/>
                  <a:pt x="1704542" y="1033609"/>
                  <a:pt x="1704975" y="1033462"/>
                </a:cubicBezTo>
                <a:cubicBezTo>
                  <a:pt x="1705330" y="1033402"/>
                  <a:pt x="1706173" y="1033603"/>
                  <a:pt x="1706562" y="1033462"/>
                </a:cubicBezTo>
                <a:cubicBezTo>
                  <a:pt x="1707002" y="1032840"/>
                  <a:pt x="1708008" y="1032381"/>
                  <a:pt x="1708150" y="1031874"/>
                </a:cubicBezTo>
                <a:cubicBezTo>
                  <a:pt x="1708902" y="1031779"/>
                  <a:pt x="1709214" y="1031880"/>
                  <a:pt x="1709737" y="1031874"/>
                </a:cubicBezTo>
                <a:cubicBezTo>
                  <a:pt x="1710435" y="1031060"/>
                  <a:pt x="1710726" y="1030982"/>
                  <a:pt x="1711325" y="1030287"/>
                </a:cubicBezTo>
                <a:cubicBezTo>
                  <a:pt x="1711824" y="1029631"/>
                  <a:pt x="1712608" y="1029162"/>
                  <a:pt x="1712912" y="1028699"/>
                </a:cubicBezTo>
                <a:cubicBezTo>
                  <a:pt x="1713404" y="1028008"/>
                  <a:pt x="1713923" y="1027968"/>
                  <a:pt x="1714500" y="1027112"/>
                </a:cubicBezTo>
                <a:cubicBezTo>
                  <a:pt x="1714944" y="1027075"/>
                  <a:pt x="1715347" y="1027197"/>
                  <a:pt x="1716087" y="1027112"/>
                </a:cubicBezTo>
                <a:cubicBezTo>
                  <a:pt x="1716704" y="1026445"/>
                  <a:pt x="1717345" y="1025876"/>
                  <a:pt x="1717675" y="1025524"/>
                </a:cubicBezTo>
                <a:cubicBezTo>
                  <a:pt x="1718005" y="1024919"/>
                  <a:pt x="1718713" y="1024586"/>
                  <a:pt x="1719262" y="1023937"/>
                </a:cubicBezTo>
                <a:cubicBezTo>
                  <a:pt x="1719613" y="1023330"/>
                  <a:pt x="1720274" y="1022958"/>
                  <a:pt x="1720850" y="1022349"/>
                </a:cubicBezTo>
                <a:cubicBezTo>
                  <a:pt x="1721353" y="1022254"/>
                  <a:pt x="1721703" y="1022461"/>
                  <a:pt x="1722437" y="1022349"/>
                </a:cubicBezTo>
                <a:cubicBezTo>
                  <a:pt x="1722754" y="1021680"/>
                  <a:pt x="1723477" y="1021564"/>
                  <a:pt x="1724025" y="1020762"/>
                </a:cubicBezTo>
                <a:cubicBezTo>
                  <a:pt x="1723964" y="1020041"/>
                  <a:pt x="1724048" y="1019612"/>
                  <a:pt x="1724025" y="1019174"/>
                </a:cubicBezTo>
                <a:cubicBezTo>
                  <a:pt x="1724781" y="1019046"/>
                  <a:pt x="1725119" y="1019252"/>
                  <a:pt x="1725612" y="1019174"/>
                </a:cubicBezTo>
                <a:cubicBezTo>
                  <a:pt x="1725822" y="1018605"/>
                  <a:pt x="1726710" y="1018456"/>
                  <a:pt x="1727200" y="1017587"/>
                </a:cubicBezTo>
                <a:cubicBezTo>
                  <a:pt x="1727882" y="1016772"/>
                  <a:pt x="1728432" y="1016429"/>
                  <a:pt x="1728787" y="1015999"/>
                </a:cubicBezTo>
                <a:cubicBezTo>
                  <a:pt x="1729114" y="1015446"/>
                  <a:pt x="1729863" y="1015253"/>
                  <a:pt x="1730375" y="1014412"/>
                </a:cubicBezTo>
                <a:cubicBezTo>
                  <a:pt x="1730686" y="1013917"/>
                  <a:pt x="1731668" y="1013357"/>
                  <a:pt x="1731962" y="1012824"/>
                </a:cubicBezTo>
                <a:cubicBezTo>
                  <a:pt x="1732447" y="1012096"/>
                  <a:pt x="1733048" y="1012048"/>
                  <a:pt x="1733550" y="1011237"/>
                </a:cubicBezTo>
                <a:cubicBezTo>
                  <a:pt x="1733883" y="1010774"/>
                  <a:pt x="1734658" y="1010140"/>
                  <a:pt x="1735137" y="1009649"/>
                </a:cubicBezTo>
                <a:cubicBezTo>
                  <a:pt x="1735445" y="1009282"/>
                  <a:pt x="1736070" y="1008939"/>
                  <a:pt x="1736725" y="1008062"/>
                </a:cubicBezTo>
                <a:cubicBezTo>
                  <a:pt x="1737155" y="1007441"/>
                  <a:pt x="1737563" y="1007262"/>
                  <a:pt x="1738312" y="1006474"/>
                </a:cubicBezTo>
                <a:cubicBezTo>
                  <a:pt x="1738529" y="1005996"/>
                  <a:pt x="1739677" y="1005309"/>
                  <a:pt x="1739900" y="1004887"/>
                </a:cubicBezTo>
                <a:cubicBezTo>
                  <a:pt x="1740663" y="1004091"/>
                  <a:pt x="1741159" y="1003766"/>
                  <a:pt x="1741487" y="1003299"/>
                </a:cubicBezTo>
                <a:cubicBezTo>
                  <a:pt x="1741766" y="1002935"/>
                  <a:pt x="1742406" y="1002486"/>
                  <a:pt x="1743075" y="1001712"/>
                </a:cubicBezTo>
                <a:cubicBezTo>
                  <a:pt x="1743786" y="1000907"/>
                  <a:pt x="1743921" y="1000910"/>
                  <a:pt x="1744662" y="1000124"/>
                </a:cubicBezTo>
                <a:cubicBezTo>
                  <a:pt x="1745005" y="999627"/>
                  <a:pt x="1745860" y="998951"/>
                  <a:pt x="1746250" y="998537"/>
                </a:cubicBezTo>
                <a:cubicBezTo>
                  <a:pt x="1746076" y="997743"/>
                  <a:pt x="1746287" y="997269"/>
                  <a:pt x="1746250" y="996949"/>
                </a:cubicBezTo>
                <a:cubicBezTo>
                  <a:pt x="1746544" y="996376"/>
                  <a:pt x="1747556" y="995886"/>
                  <a:pt x="1747837" y="995362"/>
                </a:cubicBezTo>
                <a:cubicBezTo>
                  <a:pt x="1748254" y="995274"/>
                  <a:pt x="1748712" y="995413"/>
                  <a:pt x="1749425" y="995362"/>
                </a:cubicBezTo>
                <a:cubicBezTo>
                  <a:pt x="1749891" y="994562"/>
                  <a:pt x="1750875" y="994283"/>
                  <a:pt x="1751012" y="993774"/>
                </a:cubicBezTo>
                <a:cubicBezTo>
                  <a:pt x="1751762" y="993017"/>
                  <a:pt x="1751982" y="992920"/>
                  <a:pt x="1752600" y="992187"/>
                </a:cubicBezTo>
                <a:cubicBezTo>
                  <a:pt x="1752506" y="991581"/>
                  <a:pt x="1752636" y="991125"/>
                  <a:pt x="1752600" y="990599"/>
                </a:cubicBezTo>
                <a:cubicBezTo>
                  <a:pt x="1752872" y="990002"/>
                  <a:pt x="1753686" y="989764"/>
                  <a:pt x="1754187" y="989012"/>
                </a:cubicBezTo>
                <a:cubicBezTo>
                  <a:pt x="1754512" y="988337"/>
                  <a:pt x="1755506" y="988004"/>
                  <a:pt x="1755775" y="987424"/>
                </a:cubicBezTo>
                <a:cubicBezTo>
                  <a:pt x="1756356" y="986534"/>
                  <a:pt x="1756732" y="986597"/>
                  <a:pt x="1757362" y="985837"/>
                </a:cubicBezTo>
                <a:cubicBezTo>
                  <a:pt x="1758030" y="985089"/>
                  <a:pt x="1758465" y="985008"/>
                  <a:pt x="1758950" y="984249"/>
                </a:cubicBezTo>
                <a:cubicBezTo>
                  <a:pt x="1759350" y="983682"/>
                  <a:pt x="1760259" y="983192"/>
                  <a:pt x="1760537" y="982662"/>
                </a:cubicBezTo>
                <a:cubicBezTo>
                  <a:pt x="1760455" y="981961"/>
                  <a:pt x="1760726" y="981498"/>
                  <a:pt x="1760537" y="981074"/>
                </a:cubicBezTo>
                <a:cubicBezTo>
                  <a:pt x="1761302" y="980269"/>
                  <a:pt x="1761627" y="980066"/>
                  <a:pt x="1762125" y="979487"/>
                </a:cubicBezTo>
                <a:cubicBezTo>
                  <a:pt x="1762450" y="978848"/>
                  <a:pt x="1763427" y="978514"/>
                  <a:pt x="1763712" y="977899"/>
                </a:cubicBezTo>
                <a:cubicBezTo>
                  <a:pt x="1764087" y="977497"/>
                  <a:pt x="1764931" y="976682"/>
                  <a:pt x="1765300" y="976312"/>
                </a:cubicBezTo>
                <a:cubicBezTo>
                  <a:pt x="1765866" y="975589"/>
                  <a:pt x="1766265" y="975674"/>
                  <a:pt x="1766887" y="974724"/>
                </a:cubicBezTo>
                <a:cubicBezTo>
                  <a:pt x="1766811" y="974259"/>
                  <a:pt x="1766898" y="973775"/>
                  <a:pt x="1766887" y="973137"/>
                </a:cubicBezTo>
                <a:cubicBezTo>
                  <a:pt x="1767471" y="972293"/>
                  <a:pt x="1768128" y="972017"/>
                  <a:pt x="1768475" y="971549"/>
                </a:cubicBezTo>
                <a:cubicBezTo>
                  <a:pt x="1769048" y="970677"/>
                  <a:pt x="1769579" y="970446"/>
                  <a:pt x="1770062" y="969962"/>
                </a:cubicBezTo>
                <a:cubicBezTo>
                  <a:pt x="1770757" y="969902"/>
                  <a:pt x="1771040" y="970072"/>
                  <a:pt x="1771650" y="969962"/>
                </a:cubicBezTo>
                <a:cubicBezTo>
                  <a:pt x="1772071" y="969405"/>
                  <a:pt x="1772856" y="969069"/>
                  <a:pt x="1773237" y="968374"/>
                </a:cubicBezTo>
                <a:cubicBezTo>
                  <a:pt x="1773519" y="967892"/>
                  <a:pt x="1774330" y="967362"/>
                  <a:pt x="1774825" y="966787"/>
                </a:cubicBezTo>
                <a:cubicBezTo>
                  <a:pt x="1774789" y="966248"/>
                  <a:pt x="1774949" y="965907"/>
                  <a:pt x="1774825" y="965199"/>
                </a:cubicBezTo>
                <a:cubicBezTo>
                  <a:pt x="1775427" y="964512"/>
                  <a:pt x="1776064" y="964151"/>
                  <a:pt x="1776412" y="963612"/>
                </a:cubicBezTo>
                <a:cubicBezTo>
                  <a:pt x="1776969" y="962975"/>
                  <a:pt x="1777544" y="962483"/>
                  <a:pt x="1778000" y="962024"/>
                </a:cubicBezTo>
                <a:cubicBezTo>
                  <a:pt x="1778542" y="961128"/>
                  <a:pt x="1779090" y="961154"/>
                  <a:pt x="1779587" y="960437"/>
                </a:cubicBezTo>
                <a:cubicBezTo>
                  <a:pt x="1780288" y="959579"/>
                  <a:pt x="1780680" y="959619"/>
                  <a:pt x="1781175" y="958849"/>
                </a:cubicBezTo>
                <a:cubicBezTo>
                  <a:pt x="1781060" y="958305"/>
                  <a:pt x="1781289" y="957998"/>
                  <a:pt x="1781175" y="957262"/>
                </a:cubicBezTo>
                <a:cubicBezTo>
                  <a:pt x="1781660" y="956755"/>
                  <a:pt x="1782164" y="956367"/>
                  <a:pt x="1782762" y="955674"/>
                </a:cubicBezTo>
                <a:cubicBezTo>
                  <a:pt x="1783239" y="955027"/>
                  <a:pt x="1783780" y="955036"/>
                  <a:pt x="1784350" y="954087"/>
                </a:cubicBezTo>
                <a:cubicBezTo>
                  <a:pt x="1784806" y="953492"/>
                  <a:pt x="1785320" y="953282"/>
                  <a:pt x="1785937" y="952499"/>
                </a:cubicBezTo>
                <a:cubicBezTo>
                  <a:pt x="1786225" y="952150"/>
                  <a:pt x="1787241" y="951451"/>
                  <a:pt x="1787525" y="950912"/>
                </a:cubicBezTo>
                <a:cubicBezTo>
                  <a:pt x="1787916" y="950360"/>
                  <a:pt x="1788858" y="949771"/>
                  <a:pt x="1789112" y="949324"/>
                </a:cubicBezTo>
                <a:cubicBezTo>
                  <a:pt x="1788978" y="948940"/>
                  <a:pt x="1789159" y="948441"/>
                  <a:pt x="1789112" y="947737"/>
                </a:cubicBezTo>
                <a:cubicBezTo>
                  <a:pt x="1789724" y="947088"/>
                  <a:pt x="1790351" y="946688"/>
                  <a:pt x="1790700" y="946149"/>
                </a:cubicBezTo>
                <a:cubicBezTo>
                  <a:pt x="1790927" y="945725"/>
                  <a:pt x="1791773" y="945190"/>
                  <a:pt x="1792287" y="944562"/>
                </a:cubicBezTo>
                <a:cubicBezTo>
                  <a:pt x="1792718" y="944030"/>
                  <a:pt x="1793476" y="943641"/>
                  <a:pt x="1793875" y="942974"/>
                </a:cubicBezTo>
                <a:cubicBezTo>
                  <a:pt x="1794253" y="942277"/>
                  <a:pt x="1795127" y="941968"/>
                  <a:pt x="1795462" y="941387"/>
                </a:cubicBezTo>
                <a:cubicBezTo>
                  <a:pt x="1795290" y="941021"/>
                  <a:pt x="1795602" y="940477"/>
                  <a:pt x="1795462" y="939799"/>
                </a:cubicBezTo>
                <a:cubicBezTo>
                  <a:pt x="1796163" y="939065"/>
                  <a:pt x="1796574" y="939038"/>
                  <a:pt x="1797050" y="938212"/>
                </a:cubicBezTo>
                <a:cubicBezTo>
                  <a:pt x="1797379" y="937512"/>
                  <a:pt x="1797988" y="937279"/>
                  <a:pt x="1798637" y="936624"/>
                </a:cubicBezTo>
                <a:cubicBezTo>
                  <a:pt x="1798830" y="936098"/>
                  <a:pt x="1799520" y="935881"/>
                  <a:pt x="1800225" y="935037"/>
                </a:cubicBezTo>
                <a:cubicBezTo>
                  <a:pt x="1800509" y="934639"/>
                  <a:pt x="1801232" y="934223"/>
                  <a:pt x="1801812" y="933449"/>
                </a:cubicBezTo>
                <a:cubicBezTo>
                  <a:pt x="1802417" y="932677"/>
                  <a:pt x="1802654" y="932653"/>
                  <a:pt x="1803400" y="931862"/>
                </a:cubicBezTo>
                <a:cubicBezTo>
                  <a:pt x="1803713" y="931490"/>
                  <a:pt x="1804405" y="930953"/>
                  <a:pt x="1804987" y="930274"/>
                </a:cubicBezTo>
                <a:cubicBezTo>
                  <a:pt x="1805482" y="929761"/>
                  <a:pt x="1806011" y="929381"/>
                  <a:pt x="1806575" y="928687"/>
                </a:cubicBezTo>
                <a:cubicBezTo>
                  <a:pt x="1806895" y="928328"/>
                  <a:pt x="1807840" y="927611"/>
                  <a:pt x="1808162" y="927099"/>
                </a:cubicBezTo>
                <a:cubicBezTo>
                  <a:pt x="1808616" y="926425"/>
                  <a:pt x="1809256" y="926094"/>
                  <a:pt x="1809750" y="925512"/>
                </a:cubicBezTo>
                <a:cubicBezTo>
                  <a:pt x="1809583" y="924838"/>
                  <a:pt x="1809886" y="924369"/>
                  <a:pt x="1809750" y="923924"/>
                </a:cubicBezTo>
                <a:cubicBezTo>
                  <a:pt x="1810124" y="923506"/>
                  <a:pt x="1810857" y="922999"/>
                  <a:pt x="1811337" y="922337"/>
                </a:cubicBezTo>
                <a:cubicBezTo>
                  <a:pt x="1811652" y="921973"/>
                  <a:pt x="1812729" y="921275"/>
                  <a:pt x="1812925" y="920749"/>
                </a:cubicBezTo>
                <a:cubicBezTo>
                  <a:pt x="1813319" y="920023"/>
                  <a:pt x="1814164" y="919552"/>
                  <a:pt x="1814512" y="919162"/>
                </a:cubicBezTo>
                <a:cubicBezTo>
                  <a:pt x="1814886" y="918514"/>
                  <a:pt x="1815652" y="918131"/>
                  <a:pt x="1816100" y="917574"/>
                </a:cubicBezTo>
                <a:cubicBezTo>
                  <a:pt x="1816009" y="917135"/>
                  <a:pt x="1816145" y="916322"/>
                  <a:pt x="1816100" y="915987"/>
                </a:cubicBezTo>
                <a:cubicBezTo>
                  <a:pt x="1816731" y="915091"/>
                  <a:pt x="1817363" y="915050"/>
                  <a:pt x="1817687" y="914399"/>
                </a:cubicBezTo>
                <a:cubicBezTo>
                  <a:pt x="1818228" y="913653"/>
                  <a:pt x="1818684" y="913497"/>
                  <a:pt x="1819275" y="912812"/>
                </a:cubicBezTo>
                <a:cubicBezTo>
                  <a:pt x="1819925" y="911898"/>
                  <a:pt x="1820268" y="911957"/>
                  <a:pt x="1820862" y="911224"/>
                </a:cubicBezTo>
                <a:cubicBezTo>
                  <a:pt x="1821427" y="910415"/>
                  <a:pt x="1821729" y="910408"/>
                  <a:pt x="1822450" y="909637"/>
                </a:cubicBezTo>
                <a:cubicBezTo>
                  <a:pt x="1823026" y="908794"/>
                  <a:pt x="1823636" y="908595"/>
                  <a:pt x="1824037" y="908049"/>
                </a:cubicBezTo>
                <a:cubicBezTo>
                  <a:pt x="1823943" y="907335"/>
                  <a:pt x="1824169" y="907242"/>
                  <a:pt x="1824037" y="906462"/>
                </a:cubicBezTo>
                <a:cubicBezTo>
                  <a:pt x="1824553" y="905896"/>
                  <a:pt x="1825172" y="905545"/>
                  <a:pt x="1825625" y="904874"/>
                </a:cubicBezTo>
                <a:cubicBezTo>
                  <a:pt x="1826325" y="904083"/>
                  <a:pt x="1826596" y="904130"/>
                  <a:pt x="1827212" y="903287"/>
                </a:cubicBezTo>
                <a:cubicBezTo>
                  <a:pt x="1827905" y="902541"/>
                  <a:pt x="1828454" y="902158"/>
                  <a:pt x="1828800" y="901699"/>
                </a:cubicBezTo>
                <a:cubicBezTo>
                  <a:pt x="1829378" y="901655"/>
                  <a:pt x="1829953" y="901731"/>
                  <a:pt x="1830387" y="901699"/>
                </a:cubicBezTo>
                <a:cubicBezTo>
                  <a:pt x="1830355" y="901239"/>
                  <a:pt x="1830450" y="900859"/>
                  <a:pt x="1830387" y="900112"/>
                </a:cubicBezTo>
                <a:cubicBezTo>
                  <a:pt x="1830725" y="899588"/>
                  <a:pt x="1831315" y="899449"/>
                  <a:pt x="1831975" y="898524"/>
                </a:cubicBezTo>
                <a:cubicBezTo>
                  <a:pt x="1832385" y="897931"/>
                  <a:pt x="1833248" y="897350"/>
                  <a:pt x="1833562" y="896937"/>
                </a:cubicBezTo>
                <a:cubicBezTo>
                  <a:pt x="1834243" y="896127"/>
                  <a:pt x="1834399" y="896166"/>
                  <a:pt x="1835150" y="895349"/>
                </a:cubicBezTo>
                <a:cubicBezTo>
                  <a:pt x="1835577" y="894869"/>
                  <a:pt x="1836276" y="894239"/>
                  <a:pt x="1836737" y="893762"/>
                </a:cubicBezTo>
                <a:cubicBezTo>
                  <a:pt x="1837025" y="893303"/>
                  <a:pt x="1838071" y="892769"/>
                  <a:pt x="1838325" y="892174"/>
                </a:cubicBezTo>
                <a:cubicBezTo>
                  <a:pt x="1838238" y="891462"/>
                  <a:pt x="1838331" y="891254"/>
                  <a:pt x="1838325" y="890587"/>
                </a:cubicBezTo>
                <a:cubicBezTo>
                  <a:pt x="1838697" y="889954"/>
                  <a:pt x="1839550" y="889494"/>
                  <a:pt x="1839912" y="888999"/>
                </a:cubicBezTo>
                <a:cubicBezTo>
                  <a:pt x="1840453" y="888833"/>
                  <a:pt x="1841118" y="889091"/>
                  <a:pt x="1841500" y="888999"/>
                </a:cubicBezTo>
                <a:cubicBezTo>
                  <a:pt x="1841845" y="888281"/>
                  <a:pt x="1842811" y="887854"/>
                  <a:pt x="1843087" y="887412"/>
                </a:cubicBezTo>
                <a:cubicBezTo>
                  <a:pt x="1843454" y="886951"/>
                  <a:pt x="1844290" y="886250"/>
                  <a:pt x="1844675" y="885824"/>
                </a:cubicBezTo>
                <a:cubicBezTo>
                  <a:pt x="1844607" y="885434"/>
                  <a:pt x="1844830" y="884768"/>
                  <a:pt x="1844675" y="884237"/>
                </a:cubicBezTo>
                <a:cubicBezTo>
                  <a:pt x="1845268" y="883416"/>
                  <a:pt x="1845922" y="883347"/>
                  <a:pt x="1846262" y="882649"/>
                </a:cubicBezTo>
                <a:cubicBezTo>
                  <a:pt x="1846938" y="881879"/>
                  <a:pt x="1847403" y="881865"/>
                  <a:pt x="1847850" y="881062"/>
                </a:cubicBezTo>
                <a:cubicBezTo>
                  <a:pt x="1848301" y="880978"/>
                  <a:pt x="1849075" y="881192"/>
                  <a:pt x="1849437" y="881062"/>
                </a:cubicBezTo>
                <a:cubicBezTo>
                  <a:pt x="1849691" y="880630"/>
                  <a:pt x="1850378" y="880373"/>
                  <a:pt x="1851025" y="879474"/>
                </a:cubicBezTo>
                <a:cubicBezTo>
                  <a:pt x="1851363" y="878983"/>
                  <a:pt x="1852183" y="878380"/>
                  <a:pt x="1852612" y="877887"/>
                </a:cubicBezTo>
                <a:cubicBezTo>
                  <a:pt x="1852572" y="877322"/>
                  <a:pt x="1852652" y="876940"/>
                  <a:pt x="1852612" y="876299"/>
                </a:cubicBezTo>
                <a:cubicBezTo>
                  <a:pt x="1852979" y="876114"/>
                  <a:pt x="1853643" y="876432"/>
                  <a:pt x="1854200" y="876299"/>
                </a:cubicBezTo>
                <a:cubicBezTo>
                  <a:pt x="1854456" y="875701"/>
                  <a:pt x="1855199" y="875677"/>
                  <a:pt x="1855787" y="874712"/>
                </a:cubicBezTo>
                <a:cubicBezTo>
                  <a:pt x="1856102" y="874248"/>
                  <a:pt x="1857158" y="873571"/>
                  <a:pt x="1857375" y="873124"/>
                </a:cubicBezTo>
                <a:cubicBezTo>
                  <a:pt x="1858000" y="873107"/>
                  <a:pt x="1858461" y="873285"/>
                  <a:pt x="1858962" y="873124"/>
                </a:cubicBezTo>
                <a:cubicBezTo>
                  <a:pt x="1858934" y="872510"/>
                  <a:pt x="1859074" y="872187"/>
                  <a:pt x="1858962" y="871537"/>
                </a:cubicBezTo>
                <a:cubicBezTo>
                  <a:pt x="1859456" y="871440"/>
                  <a:pt x="1859972" y="871702"/>
                  <a:pt x="1860550" y="871537"/>
                </a:cubicBezTo>
                <a:cubicBezTo>
                  <a:pt x="1861172" y="870696"/>
                  <a:pt x="1861425" y="870684"/>
                  <a:pt x="1862137" y="869949"/>
                </a:cubicBezTo>
                <a:cubicBezTo>
                  <a:pt x="1862788" y="869909"/>
                  <a:pt x="1863339" y="870103"/>
                  <a:pt x="1863725" y="869949"/>
                </a:cubicBezTo>
                <a:cubicBezTo>
                  <a:pt x="1864038" y="869303"/>
                  <a:pt x="1865050" y="868922"/>
                  <a:pt x="1865312" y="868362"/>
                </a:cubicBezTo>
                <a:cubicBezTo>
                  <a:pt x="1866057" y="868260"/>
                  <a:pt x="1866326" y="868377"/>
                  <a:pt x="1866900" y="868362"/>
                </a:cubicBezTo>
                <a:cubicBezTo>
                  <a:pt x="1866841" y="867679"/>
                  <a:pt x="1867013" y="867276"/>
                  <a:pt x="1866900" y="866774"/>
                </a:cubicBezTo>
                <a:cubicBezTo>
                  <a:pt x="1867683" y="866697"/>
                  <a:pt x="1867936" y="866953"/>
                  <a:pt x="1868487" y="866774"/>
                </a:cubicBezTo>
                <a:cubicBezTo>
                  <a:pt x="1868665" y="866259"/>
                  <a:pt x="1869912" y="865688"/>
                  <a:pt x="1870075" y="865187"/>
                </a:cubicBezTo>
                <a:cubicBezTo>
                  <a:pt x="1870533" y="865006"/>
                  <a:pt x="1870976" y="865255"/>
                  <a:pt x="1871662" y="865187"/>
                </a:cubicBezTo>
                <a:cubicBezTo>
                  <a:pt x="1872149" y="864428"/>
                  <a:pt x="1872673" y="864456"/>
                  <a:pt x="1873250" y="863599"/>
                </a:cubicBezTo>
                <a:cubicBezTo>
                  <a:pt x="1873945" y="863446"/>
                  <a:pt x="1874285" y="863602"/>
                  <a:pt x="1874837" y="863599"/>
                </a:cubicBezTo>
                <a:cubicBezTo>
                  <a:pt x="1875572" y="863590"/>
                  <a:pt x="1875707" y="863658"/>
                  <a:pt x="1876425" y="863599"/>
                </a:cubicBezTo>
                <a:cubicBezTo>
                  <a:pt x="1876904" y="862874"/>
                  <a:pt x="1877275" y="862835"/>
                  <a:pt x="1878012" y="862012"/>
                </a:cubicBezTo>
                <a:cubicBezTo>
                  <a:pt x="1878700" y="861851"/>
                  <a:pt x="1878838" y="862154"/>
                  <a:pt x="1879600" y="862012"/>
                </a:cubicBezTo>
                <a:cubicBezTo>
                  <a:pt x="1880159" y="861930"/>
                  <a:pt x="1880802" y="862113"/>
                  <a:pt x="1881187" y="862012"/>
                </a:cubicBezTo>
                <a:cubicBezTo>
                  <a:pt x="1881847" y="862001"/>
                  <a:pt x="1882221" y="862126"/>
                  <a:pt x="1882775" y="862012"/>
                </a:cubicBezTo>
                <a:cubicBezTo>
                  <a:pt x="1883258" y="861199"/>
                  <a:pt x="1884044" y="861000"/>
                  <a:pt x="1884362" y="860424"/>
                </a:cubicBezTo>
                <a:cubicBezTo>
                  <a:pt x="1884967" y="860272"/>
                  <a:pt x="1885594" y="860462"/>
                  <a:pt x="1885950" y="860424"/>
                </a:cubicBezTo>
                <a:cubicBezTo>
                  <a:pt x="1886324" y="860248"/>
                  <a:pt x="1886764" y="860552"/>
                  <a:pt x="1887537" y="860424"/>
                </a:cubicBezTo>
                <a:cubicBezTo>
                  <a:pt x="1888072" y="860271"/>
                  <a:pt x="1888741" y="860465"/>
                  <a:pt x="1889125" y="860424"/>
                </a:cubicBezTo>
                <a:cubicBezTo>
                  <a:pt x="1889709" y="860306"/>
                  <a:pt x="1889978" y="860506"/>
                  <a:pt x="1890712" y="860424"/>
                </a:cubicBezTo>
                <a:cubicBezTo>
                  <a:pt x="1891427" y="860292"/>
                  <a:pt x="1891851" y="860546"/>
                  <a:pt x="1892300" y="860424"/>
                </a:cubicBezTo>
                <a:cubicBezTo>
                  <a:pt x="1892789" y="860294"/>
                  <a:pt x="1893192" y="860544"/>
                  <a:pt x="1893887" y="860424"/>
                </a:cubicBezTo>
                <a:cubicBezTo>
                  <a:pt x="1894428" y="860949"/>
                  <a:pt x="1894601" y="861397"/>
                  <a:pt x="1895475" y="862012"/>
                </a:cubicBezTo>
                <a:cubicBezTo>
                  <a:pt x="1895797" y="861992"/>
                  <a:pt x="1896293" y="862163"/>
                  <a:pt x="1897062" y="862012"/>
                </a:cubicBezTo>
                <a:cubicBezTo>
                  <a:pt x="1897657" y="861832"/>
                  <a:pt x="1897947" y="862084"/>
                  <a:pt x="1898650" y="862012"/>
                </a:cubicBezTo>
                <a:cubicBezTo>
                  <a:pt x="1899145" y="861941"/>
                  <a:pt x="1899624" y="862076"/>
                  <a:pt x="1900237" y="862012"/>
                </a:cubicBezTo>
                <a:cubicBezTo>
                  <a:pt x="1901000" y="861868"/>
                  <a:pt x="1901227" y="862013"/>
                  <a:pt x="1901825" y="862012"/>
                </a:cubicBezTo>
                <a:cubicBezTo>
                  <a:pt x="1901994" y="862559"/>
                  <a:pt x="1901798" y="863003"/>
                  <a:pt x="1901825" y="863599"/>
                </a:cubicBezTo>
                <a:cubicBezTo>
                  <a:pt x="1902185" y="863548"/>
                  <a:pt x="1902759" y="863676"/>
                  <a:pt x="1903412" y="863599"/>
                </a:cubicBezTo>
                <a:cubicBezTo>
                  <a:pt x="1904060" y="863582"/>
                  <a:pt x="1904468" y="863748"/>
                  <a:pt x="1905000" y="863599"/>
                </a:cubicBezTo>
                <a:cubicBezTo>
                  <a:pt x="1905541" y="863557"/>
                  <a:pt x="1905798" y="863724"/>
                  <a:pt x="1906587" y="863599"/>
                </a:cubicBezTo>
                <a:cubicBezTo>
                  <a:pt x="1907398" y="864316"/>
                  <a:pt x="1907439" y="864733"/>
                  <a:pt x="1908175" y="865187"/>
                </a:cubicBezTo>
                <a:cubicBezTo>
                  <a:pt x="1908675" y="865170"/>
                  <a:pt x="1909038" y="865266"/>
                  <a:pt x="1909762" y="865187"/>
                </a:cubicBezTo>
                <a:cubicBezTo>
                  <a:pt x="1910364" y="865768"/>
                  <a:pt x="1910743" y="866320"/>
                  <a:pt x="1911350" y="866774"/>
                </a:cubicBezTo>
                <a:cubicBezTo>
                  <a:pt x="1911672" y="866734"/>
                  <a:pt x="1912322" y="866943"/>
                  <a:pt x="1912937" y="866774"/>
                </a:cubicBezTo>
                <a:cubicBezTo>
                  <a:pt x="1913538" y="866633"/>
                  <a:pt x="1914024" y="866849"/>
                  <a:pt x="1914525" y="866774"/>
                </a:cubicBezTo>
                <a:cubicBezTo>
                  <a:pt x="1915260" y="867169"/>
                  <a:pt x="1915252" y="867826"/>
                  <a:pt x="1916112" y="868362"/>
                </a:cubicBezTo>
                <a:cubicBezTo>
                  <a:pt x="1916616" y="868575"/>
                  <a:pt x="1916842" y="869301"/>
                  <a:pt x="1917700" y="869949"/>
                </a:cubicBezTo>
                <a:cubicBezTo>
                  <a:pt x="1918447" y="869881"/>
                  <a:pt x="1918557" y="870019"/>
                  <a:pt x="1919287" y="869949"/>
                </a:cubicBezTo>
                <a:cubicBezTo>
                  <a:pt x="1919713" y="869787"/>
                  <a:pt x="1920403" y="870096"/>
                  <a:pt x="1920875" y="869949"/>
                </a:cubicBezTo>
                <a:cubicBezTo>
                  <a:pt x="1921477" y="870242"/>
                  <a:pt x="1921551" y="870932"/>
                  <a:pt x="1922462" y="871537"/>
                </a:cubicBezTo>
                <a:cubicBezTo>
                  <a:pt x="1923195" y="872229"/>
                  <a:pt x="1923439" y="872542"/>
                  <a:pt x="1924050" y="873124"/>
                </a:cubicBezTo>
                <a:cubicBezTo>
                  <a:pt x="1924464" y="872965"/>
                  <a:pt x="1925127" y="873158"/>
                  <a:pt x="1925637" y="873124"/>
                </a:cubicBezTo>
                <a:cubicBezTo>
                  <a:pt x="1926093" y="873366"/>
                  <a:pt x="1926460" y="874254"/>
                  <a:pt x="1927225" y="874712"/>
                </a:cubicBezTo>
                <a:cubicBezTo>
                  <a:pt x="1927833" y="874574"/>
                  <a:pt x="1928222" y="874896"/>
                  <a:pt x="1928812" y="874712"/>
                </a:cubicBezTo>
                <a:cubicBezTo>
                  <a:pt x="1929644" y="875411"/>
                  <a:pt x="1929791" y="875910"/>
                  <a:pt x="1930400" y="876299"/>
                </a:cubicBezTo>
                <a:cubicBezTo>
                  <a:pt x="1930996" y="876836"/>
                  <a:pt x="1931523" y="877645"/>
                  <a:pt x="1931987" y="877887"/>
                </a:cubicBezTo>
                <a:cubicBezTo>
                  <a:pt x="1932642" y="877837"/>
                  <a:pt x="1932849" y="877997"/>
                  <a:pt x="1933575" y="877887"/>
                </a:cubicBezTo>
                <a:cubicBezTo>
                  <a:pt x="1934327" y="877762"/>
                  <a:pt x="1934398" y="878014"/>
                  <a:pt x="1935162" y="877887"/>
                </a:cubicBezTo>
                <a:cubicBezTo>
                  <a:pt x="1935845" y="878438"/>
                  <a:pt x="1936210" y="879068"/>
                  <a:pt x="1936750" y="879474"/>
                </a:cubicBezTo>
                <a:cubicBezTo>
                  <a:pt x="1937205" y="879910"/>
                  <a:pt x="1937720" y="880565"/>
                  <a:pt x="1938337" y="881062"/>
                </a:cubicBezTo>
                <a:cubicBezTo>
                  <a:pt x="1938699" y="880970"/>
                  <a:pt x="1939364" y="881131"/>
                  <a:pt x="1939925" y="881062"/>
                </a:cubicBezTo>
                <a:cubicBezTo>
                  <a:pt x="1940688" y="881548"/>
                  <a:pt x="1940910" y="882114"/>
                  <a:pt x="1941512" y="882649"/>
                </a:cubicBezTo>
                <a:cubicBezTo>
                  <a:pt x="1941904" y="882600"/>
                  <a:pt x="1942550" y="882723"/>
                  <a:pt x="1943100" y="882649"/>
                </a:cubicBezTo>
                <a:cubicBezTo>
                  <a:pt x="1943948" y="883334"/>
                  <a:pt x="1943898" y="883705"/>
                  <a:pt x="1944687" y="884237"/>
                </a:cubicBezTo>
                <a:cubicBezTo>
                  <a:pt x="1945244" y="884180"/>
                  <a:pt x="1945850" y="884299"/>
                  <a:pt x="1946275" y="884237"/>
                </a:cubicBezTo>
                <a:cubicBezTo>
                  <a:pt x="1946958" y="884688"/>
                  <a:pt x="1947378" y="885635"/>
                  <a:pt x="1947862" y="885824"/>
                </a:cubicBezTo>
                <a:cubicBezTo>
                  <a:pt x="1948223" y="885736"/>
                  <a:pt x="1948956" y="885848"/>
                  <a:pt x="1949450" y="885824"/>
                </a:cubicBezTo>
                <a:cubicBezTo>
                  <a:pt x="1950153" y="886458"/>
                  <a:pt x="1950631" y="887146"/>
                  <a:pt x="1951037" y="887412"/>
                </a:cubicBezTo>
                <a:cubicBezTo>
                  <a:pt x="1951694" y="887256"/>
                  <a:pt x="1951938" y="887487"/>
                  <a:pt x="1952625" y="887412"/>
                </a:cubicBezTo>
                <a:cubicBezTo>
                  <a:pt x="1953376" y="887818"/>
                  <a:pt x="1953789" y="888612"/>
                  <a:pt x="1954212" y="888999"/>
                </a:cubicBezTo>
                <a:cubicBezTo>
                  <a:pt x="1954966" y="888838"/>
                  <a:pt x="1955138" y="889076"/>
                  <a:pt x="1955800" y="888999"/>
                </a:cubicBezTo>
                <a:cubicBezTo>
                  <a:pt x="1956126" y="888941"/>
                  <a:pt x="1956860" y="889155"/>
                  <a:pt x="1957387" y="888999"/>
                </a:cubicBezTo>
                <a:cubicBezTo>
                  <a:pt x="1957525" y="889632"/>
                  <a:pt x="1957200" y="889992"/>
                  <a:pt x="1957387" y="890587"/>
                </a:cubicBezTo>
                <a:cubicBezTo>
                  <a:pt x="1958142" y="890483"/>
                  <a:pt x="1958593" y="890630"/>
                  <a:pt x="1958975" y="890587"/>
                </a:cubicBezTo>
                <a:cubicBezTo>
                  <a:pt x="1959751" y="890569"/>
                  <a:pt x="1959932" y="890598"/>
                  <a:pt x="1960562" y="890587"/>
                </a:cubicBezTo>
                <a:cubicBezTo>
                  <a:pt x="1961260" y="891143"/>
                  <a:pt x="1961735" y="891869"/>
                  <a:pt x="1962150" y="892174"/>
                </a:cubicBezTo>
                <a:cubicBezTo>
                  <a:pt x="1962723" y="891999"/>
                  <a:pt x="1963364" y="892175"/>
                  <a:pt x="1963737" y="892174"/>
                </a:cubicBezTo>
                <a:cubicBezTo>
                  <a:pt x="1964282" y="892173"/>
                  <a:pt x="1964821" y="892189"/>
                  <a:pt x="1965325" y="892174"/>
                </a:cubicBezTo>
                <a:cubicBezTo>
                  <a:pt x="1965397" y="892526"/>
                  <a:pt x="1965207" y="893241"/>
                  <a:pt x="1965325" y="893762"/>
                </a:cubicBezTo>
                <a:cubicBezTo>
                  <a:pt x="1966113" y="893687"/>
                  <a:pt x="1966501" y="893867"/>
                  <a:pt x="1966912" y="893762"/>
                </a:cubicBezTo>
                <a:cubicBezTo>
                  <a:pt x="1967279" y="893643"/>
                  <a:pt x="1968033" y="893916"/>
                  <a:pt x="1968500" y="893762"/>
                </a:cubicBezTo>
                <a:cubicBezTo>
                  <a:pt x="1969294" y="893716"/>
                  <a:pt x="1969571" y="893929"/>
                  <a:pt x="1970087" y="893762"/>
                </a:cubicBezTo>
                <a:cubicBezTo>
                  <a:pt x="1970786" y="894088"/>
                  <a:pt x="1970940" y="894643"/>
                  <a:pt x="1971675" y="895349"/>
                </a:cubicBezTo>
                <a:cubicBezTo>
                  <a:pt x="1972037" y="895212"/>
                  <a:pt x="1972872" y="895516"/>
                  <a:pt x="1973262" y="895349"/>
                </a:cubicBezTo>
                <a:cubicBezTo>
                  <a:pt x="1973969" y="895225"/>
                  <a:pt x="1974459" y="895525"/>
                  <a:pt x="1974850" y="895349"/>
                </a:cubicBezTo>
                <a:cubicBezTo>
                  <a:pt x="1975550" y="895894"/>
                  <a:pt x="1975672" y="896397"/>
                  <a:pt x="1976437" y="896937"/>
                </a:cubicBezTo>
                <a:cubicBezTo>
                  <a:pt x="1977135" y="896918"/>
                  <a:pt x="1977439" y="897037"/>
                  <a:pt x="1978025" y="896937"/>
                </a:cubicBezTo>
                <a:cubicBezTo>
                  <a:pt x="1978693" y="896783"/>
                  <a:pt x="1978845" y="897070"/>
                  <a:pt x="1979612" y="896937"/>
                </a:cubicBezTo>
                <a:cubicBezTo>
                  <a:pt x="1980170" y="896812"/>
                  <a:pt x="1980596" y="897098"/>
                  <a:pt x="1981200" y="896937"/>
                </a:cubicBezTo>
                <a:cubicBezTo>
                  <a:pt x="1981848" y="897409"/>
                  <a:pt x="1982267" y="898051"/>
                  <a:pt x="1982787" y="898524"/>
                </a:cubicBezTo>
                <a:cubicBezTo>
                  <a:pt x="1983526" y="898515"/>
                  <a:pt x="1983634" y="898641"/>
                  <a:pt x="1984375" y="898524"/>
                </a:cubicBezTo>
                <a:cubicBezTo>
                  <a:pt x="1985145" y="898392"/>
                  <a:pt x="1985408" y="898574"/>
                  <a:pt x="1985962" y="898524"/>
                </a:cubicBezTo>
                <a:cubicBezTo>
                  <a:pt x="1986495" y="898346"/>
                  <a:pt x="1987175" y="898642"/>
                  <a:pt x="1987550" y="898524"/>
                </a:cubicBezTo>
                <a:cubicBezTo>
                  <a:pt x="1987881" y="898477"/>
                  <a:pt x="1988480" y="898621"/>
                  <a:pt x="1989137" y="898524"/>
                </a:cubicBezTo>
                <a:cubicBezTo>
                  <a:pt x="1990086" y="899158"/>
                  <a:pt x="1990197" y="899683"/>
                  <a:pt x="1990725" y="900112"/>
                </a:cubicBezTo>
                <a:cubicBezTo>
                  <a:pt x="1991148" y="899937"/>
                  <a:pt x="1991931" y="900280"/>
                  <a:pt x="1992312" y="900112"/>
                </a:cubicBezTo>
                <a:cubicBezTo>
                  <a:pt x="1992968" y="900048"/>
                  <a:pt x="1993387" y="900235"/>
                  <a:pt x="1993900" y="900112"/>
                </a:cubicBezTo>
                <a:cubicBezTo>
                  <a:pt x="1994376" y="900014"/>
                  <a:pt x="1994792" y="900271"/>
                  <a:pt x="1995487" y="900112"/>
                </a:cubicBezTo>
                <a:cubicBezTo>
                  <a:pt x="1996254" y="900697"/>
                  <a:pt x="1996401" y="901292"/>
                  <a:pt x="1997075" y="901699"/>
                </a:cubicBezTo>
                <a:cubicBezTo>
                  <a:pt x="1997578" y="901548"/>
                  <a:pt x="1998037" y="901711"/>
                  <a:pt x="1998662" y="901699"/>
                </a:cubicBezTo>
                <a:cubicBezTo>
                  <a:pt x="1999362" y="901537"/>
                  <a:pt x="1999684" y="901813"/>
                  <a:pt x="2000250" y="901699"/>
                </a:cubicBezTo>
                <a:cubicBezTo>
                  <a:pt x="2000839" y="901541"/>
                  <a:pt x="2001249" y="901867"/>
                  <a:pt x="2001837" y="901699"/>
                </a:cubicBezTo>
                <a:cubicBezTo>
                  <a:pt x="2002201" y="901682"/>
                  <a:pt x="2002920" y="901887"/>
                  <a:pt x="2003425" y="901699"/>
                </a:cubicBezTo>
                <a:cubicBezTo>
                  <a:pt x="2004324" y="902312"/>
                  <a:pt x="2004228" y="902858"/>
                  <a:pt x="2005012" y="903287"/>
                </a:cubicBezTo>
                <a:cubicBezTo>
                  <a:pt x="2005773" y="903280"/>
                  <a:pt x="2006128" y="903454"/>
                  <a:pt x="2006600" y="903287"/>
                </a:cubicBezTo>
                <a:cubicBezTo>
                  <a:pt x="2007380" y="903153"/>
                  <a:pt x="2007634" y="903447"/>
                  <a:pt x="2008187" y="903287"/>
                </a:cubicBezTo>
                <a:cubicBezTo>
                  <a:pt x="2008566" y="903146"/>
                  <a:pt x="2009059" y="903362"/>
                  <a:pt x="2009775" y="903287"/>
                </a:cubicBezTo>
                <a:cubicBezTo>
                  <a:pt x="2010282" y="903789"/>
                  <a:pt x="2010509" y="904344"/>
                  <a:pt x="2011362" y="904874"/>
                </a:cubicBezTo>
                <a:cubicBezTo>
                  <a:pt x="2011879" y="904846"/>
                  <a:pt x="2012384" y="904932"/>
                  <a:pt x="2012950" y="904874"/>
                </a:cubicBezTo>
                <a:cubicBezTo>
                  <a:pt x="2013424" y="904863"/>
                  <a:pt x="2013965" y="904913"/>
                  <a:pt x="2014537" y="904874"/>
                </a:cubicBezTo>
                <a:cubicBezTo>
                  <a:pt x="2015067" y="905185"/>
                  <a:pt x="2015293" y="905918"/>
                  <a:pt x="2016125" y="906462"/>
                </a:cubicBezTo>
                <a:cubicBezTo>
                  <a:pt x="2016560" y="906313"/>
                  <a:pt x="2017038" y="906524"/>
                  <a:pt x="2017712" y="906462"/>
                </a:cubicBezTo>
                <a:cubicBezTo>
                  <a:pt x="2018364" y="906367"/>
                  <a:pt x="2018962" y="906539"/>
                  <a:pt x="2019300" y="906462"/>
                </a:cubicBezTo>
                <a:cubicBezTo>
                  <a:pt x="2019753" y="906293"/>
                  <a:pt x="2020380" y="906570"/>
                  <a:pt x="2020887" y="906462"/>
                </a:cubicBezTo>
                <a:cubicBezTo>
                  <a:pt x="2021316" y="906350"/>
                  <a:pt x="2021812" y="906498"/>
                  <a:pt x="2022475" y="906462"/>
                </a:cubicBezTo>
                <a:cubicBezTo>
                  <a:pt x="2022512" y="907114"/>
                  <a:pt x="2022304" y="907576"/>
                  <a:pt x="2022475" y="908049"/>
                </a:cubicBezTo>
                <a:cubicBezTo>
                  <a:pt x="2022901" y="907968"/>
                  <a:pt x="2023491" y="908230"/>
                  <a:pt x="2024062" y="908049"/>
                </a:cubicBezTo>
                <a:cubicBezTo>
                  <a:pt x="2024847" y="908000"/>
                  <a:pt x="2024856" y="908174"/>
                  <a:pt x="2025650" y="908049"/>
                </a:cubicBezTo>
                <a:cubicBezTo>
                  <a:pt x="2026104" y="908342"/>
                  <a:pt x="2026597" y="909190"/>
                  <a:pt x="2027237" y="909637"/>
                </a:cubicBezTo>
                <a:cubicBezTo>
                  <a:pt x="2027952" y="909529"/>
                  <a:pt x="2028095" y="909690"/>
                  <a:pt x="2028825" y="909637"/>
                </a:cubicBezTo>
                <a:cubicBezTo>
                  <a:pt x="2029560" y="909477"/>
                  <a:pt x="2029628" y="909659"/>
                  <a:pt x="2030412" y="909637"/>
                </a:cubicBezTo>
                <a:cubicBezTo>
                  <a:pt x="2031319" y="910265"/>
                  <a:pt x="2031496" y="910761"/>
                  <a:pt x="2032000" y="911224"/>
                </a:cubicBezTo>
                <a:cubicBezTo>
                  <a:pt x="2032524" y="911095"/>
                  <a:pt x="2033010" y="911285"/>
                  <a:pt x="2033587" y="911224"/>
                </a:cubicBezTo>
                <a:cubicBezTo>
                  <a:pt x="2034262" y="911176"/>
                  <a:pt x="2034678" y="911321"/>
                  <a:pt x="2035175" y="911224"/>
                </a:cubicBezTo>
                <a:cubicBezTo>
                  <a:pt x="2035204" y="911702"/>
                  <a:pt x="2034987" y="912031"/>
                  <a:pt x="2035175" y="912812"/>
                </a:cubicBezTo>
                <a:cubicBezTo>
                  <a:pt x="2035650" y="912788"/>
                  <a:pt x="2036033" y="912843"/>
                  <a:pt x="2036762" y="912812"/>
                </a:cubicBezTo>
                <a:cubicBezTo>
                  <a:pt x="2037306" y="912661"/>
                  <a:pt x="2037995" y="912957"/>
                  <a:pt x="2038350" y="912812"/>
                </a:cubicBezTo>
                <a:cubicBezTo>
                  <a:pt x="2039032" y="913242"/>
                  <a:pt x="2039222" y="913908"/>
                  <a:pt x="2039937" y="914399"/>
                </a:cubicBezTo>
                <a:cubicBezTo>
                  <a:pt x="2040378" y="914304"/>
                  <a:pt x="2041005" y="914473"/>
                  <a:pt x="2041525" y="914399"/>
                </a:cubicBezTo>
                <a:cubicBezTo>
                  <a:pt x="2041846" y="914229"/>
                  <a:pt x="2042377" y="914475"/>
                  <a:pt x="2043112" y="914399"/>
                </a:cubicBezTo>
                <a:cubicBezTo>
                  <a:pt x="2043182" y="914855"/>
                  <a:pt x="2043094" y="915448"/>
                  <a:pt x="2043112" y="915987"/>
                </a:cubicBezTo>
                <a:cubicBezTo>
                  <a:pt x="2043724" y="915977"/>
                  <a:pt x="2043944" y="916133"/>
                  <a:pt x="2044700" y="915987"/>
                </a:cubicBezTo>
                <a:cubicBezTo>
                  <a:pt x="2045189" y="915834"/>
                  <a:pt x="2045917" y="916149"/>
                  <a:pt x="2046287" y="915987"/>
                </a:cubicBezTo>
                <a:cubicBezTo>
                  <a:pt x="2047033" y="916393"/>
                  <a:pt x="2046996" y="916982"/>
                  <a:pt x="2047875" y="917574"/>
                </a:cubicBezTo>
                <a:cubicBezTo>
                  <a:pt x="2048421" y="917435"/>
                  <a:pt x="2048950" y="917729"/>
                  <a:pt x="2049462" y="917574"/>
                </a:cubicBezTo>
                <a:cubicBezTo>
                  <a:pt x="2050153" y="918021"/>
                  <a:pt x="2050215" y="918592"/>
                  <a:pt x="2051050" y="919162"/>
                </a:cubicBezTo>
                <a:cubicBezTo>
                  <a:pt x="2051543" y="919050"/>
                  <a:pt x="2052100" y="919251"/>
                  <a:pt x="2052637" y="919162"/>
                </a:cubicBezTo>
                <a:cubicBezTo>
                  <a:pt x="2053298" y="919079"/>
                  <a:pt x="2053751" y="919343"/>
                  <a:pt x="2054225" y="919162"/>
                </a:cubicBezTo>
                <a:cubicBezTo>
                  <a:pt x="2054635" y="919057"/>
                  <a:pt x="2055399" y="919180"/>
                  <a:pt x="2055812" y="919162"/>
                </a:cubicBezTo>
                <a:cubicBezTo>
                  <a:pt x="2056642" y="919831"/>
                  <a:pt x="2056738" y="920137"/>
                  <a:pt x="2057400" y="920749"/>
                </a:cubicBezTo>
                <a:cubicBezTo>
                  <a:pt x="2058077" y="920667"/>
                  <a:pt x="2058622" y="920849"/>
                  <a:pt x="2058987" y="920749"/>
                </a:cubicBezTo>
                <a:cubicBezTo>
                  <a:pt x="2059549" y="921260"/>
                  <a:pt x="2059961" y="922002"/>
                  <a:pt x="2060575" y="922337"/>
                </a:cubicBezTo>
                <a:cubicBezTo>
                  <a:pt x="2061365" y="922245"/>
                  <a:pt x="2061394" y="922394"/>
                  <a:pt x="2062162" y="922337"/>
                </a:cubicBezTo>
                <a:cubicBezTo>
                  <a:pt x="2062820" y="922172"/>
                  <a:pt x="2063361" y="922506"/>
                  <a:pt x="2063750" y="922337"/>
                </a:cubicBezTo>
                <a:cubicBezTo>
                  <a:pt x="2063780" y="922752"/>
                  <a:pt x="2063702" y="923301"/>
                  <a:pt x="2063750" y="923924"/>
                </a:cubicBezTo>
                <a:cubicBezTo>
                  <a:pt x="2064206" y="923791"/>
                  <a:pt x="2064552" y="923976"/>
                  <a:pt x="2065337" y="923924"/>
                </a:cubicBezTo>
                <a:cubicBezTo>
                  <a:pt x="2065719" y="923912"/>
                  <a:pt x="2066199" y="923991"/>
                  <a:pt x="2066925" y="923924"/>
                </a:cubicBezTo>
                <a:cubicBezTo>
                  <a:pt x="2067466" y="923805"/>
                  <a:pt x="2068190" y="923976"/>
                  <a:pt x="2068512" y="923924"/>
                </a:cubicBezTo>
                <a:cubicBezTo>
                  <a:pt x="2069247" y="924424"/>
                  <a:pt x="2069182" y="924955"/>
                  <a:pt x="2070100" y="925512"/>
                </a:cubicBezTo>
                <a:cubicBezTo>
                  <a:pt x="2070478" y="925370"/>
                  <a:pt x="2071131" y="925610"/>
                  <a:pt x="2071687" y="925512"/>
                </a:cubicBezTo>
                <a:cubicBezTo>
                  <a:pt x="2072466" y="925385"/>
                  <a:pt x="2072500" y="925660"/>
                  <a:pt x="2073275" y="925512"/>
                </a:cubicBezTo>
                <a:cubicBezTo>
                  <a:pt x="2074104" y="926221"/>
                  <a:pt x="2074146" y="926446"/>
                  <a:pt x="2074862" y="927099"/>
                </a:cubicBezTo>
                <a:cubicBezTo>
                  <a:pt x="2075252" y="927020"/>
                  <a:pt x="2075996" y="927236"/>
                  <a:pt x="2076450" y="927099"/>
                </a:cubicBezTo>
                <a:cubicBezTo>
                  <a:pt x="2077198" y="927096"/>
                  <a:pt x="2077469" y="927245"/>
                  <a:pt x="2078037" y="927099"/>
                </a:cubicBezTo>
                <a:cubicBezTo>
                  <a:pt x="2078620" y="927099"/>
                  <a:pt x="2079166" y="927180"/>
                  <a:pt x="2079625" y="927099"/>
                </a:cubicBezTo>
                <a:cubicBezTo>
                  <a:pt x="2080201" y="927303"/>
                  <a:pt x="2080795" y="928428"/>
                  <a:pt x="2081212" y="928687"/>
                </a:cubicBezTo>
                <a:cubicBezTo>
                  <a:pt x="2081657" y="928520"/>
                  <a:pt x="2082477" y="928713"/>
                  <a:pt x="2082800" y="928687"/>
                </a:cubicBezTo>
                <a:cubicBezTo>
                  <a:pt x="2083153" y="928648"/>
                  <a:pt x="2083722" y="928827"/>
                  <a:pt x="2084387" y="928687"/>
                </a:cubicBezTo>
                <a:cubicBezTo>
                  <a:pt x="2084798" y="928649"/>
                  <a:pt x="2085298" y="928776"/>
                  <a:pt x="2085975" y="928687"/>
                </a:cubicBezTo>
                <a:cubicBezTo>
                  <a:pt x="2086627" y="928576"/>
                  <a:pt x="2087115" y="928777"/>
                  <a:pt x="2087562" y="928687"/>
                </a:cubicBezTo>
                <a:cubicBezTo>
                  <a:pt x="2088132" y="928648"/>
                  <a:pt x="2088528" y="928760"/>
                  <a:pt x="2089150" y="928687"/>
                </a:cubicBezTo>
                <a:cubicBezTo>
                  <a:pt x="2089821" y="928552"/>
                  <a:pt x="2090176" y="928814"/>
                  <a:pt x="2090737" y="928687"/>
                </a:cubicBezTo>
                <a:cubicBezTo>
                  <a:pt x="2091426" y="928663"/>
                  <a:pt x="2091867" y="928718"/>
                  <a:pt x="2092325" y="928687"/>
                </a:cubicBezTo>
                <a:cubicBezTo>
                  <a:pt x="2092979" y="928644"/>
                  <a:pt x="2093540" y="928726"/>
                  <a:pt x="2093912" y="928687"/>
                </a:cubicBezTo>
                <a:cubicBezTo>
                  <a:pt x="2094689" y="928642"/>
                  <a:pt x="2094791" y="928784"/>
                  <a:pt x="2095500" y="928687"/>
                </a:cubicBezTo>
                <a:cubicBezTo>
                  <a:pt x="2095959" y="928615"/>
                  <a:pt x="2096394" y="928797"/>
                  <a:pt x="2097087" y="928687"/>
                </a:cubicBezTo>
                <a:cubicBezTo>
                  <a:pt x="2097440" y="928580"/>
                  <a:pt x="2098020" y="928877"/>
                  <a:pt x="2098675" y="928687"/>
                </a:cubicBezTo>
                <a:cubicBezTo>
                  <a:pt x="2099444" y="928531"/>
                  <a:pt x="2099666" y="928834"/>
                  <a:pt x="2100262" y="928687"/>
                </a:cubicBezTo>
                <a:cubicBezTo>
                  <a:pt x="2101032" y="928616"/>
                  <a:pt x="2101174" y="928777"/>
                  <a:pt x="2101850" y="928687"/>
                </a:cubicBezTo>
                <a:cubicBezTo>
                  <a:pt x="2102389" y="928551"/>
                  <a:pt x="2102829" y="928745"/>
                  <a:pt x="2103437" y="928687"/>
                </a:cubicBezTo>
                <a:cubicBezTo>
                  <a:pt x="2104078" y="928531"/>
                  <a:pt x="2104541" y="928708"/>
                  <a:pt x="2105025" y="928687"/>
                </a:cubicBezTo>
                <a:cubicBezTo>
                  <a:pt x="2105576" y="928616"/>
                  <a:pt x="2105875" y="928841"/>
                  <a:pt x="2106612" y="928687"/>
                </a:cubicBezTo>
                <a:cubicBezTo>
                  <a:pt x="2106954" y="928675"/>
                  <a:pt x="2107568" y="928757"/>
                  <a:pt x="2108200" y="928687"/>
                </a:cubicBezTo>
                <a:cubicBezTo>
                  <a:pt x="2108782" y="927944"/>
                  <a:pt x="2109124" y="927907"/>
                  <a:pt x="2109787" y="927099"/>
                </a:cubicBezTo>
                <a:cubicBezTo>
                  <a:pt x="2110464" y="927055"/>
                  <a:pt x="2110626" y="927150"/>
                  <a:pt x="2111375" y="927099"/>
                </a:cubicBezTo>
                <a:cubicBezTo>
                  <a:pt x="2111879" y="927036"/>
                  <a:pt x="2112603" y="927216"/>
                  <a:pt x="2112962" y="927099"/>
                </a:cubicBezTo>
                <a:cubicBezTo>
                  <a:pt x="2113466" y="927067"/>
                  <a:pt x="2113988" y="927240"/>
                  <a:pt x="2114550" y="927099"/>
                </a:cubicBezTo>
                <a:cubicBezTo>
                  <a:pt x="2114896" y="926432"/>
                  <a:pt x="2115578" y="926151"/>
                  <a:pt x="2116137" y="925512"/>
                </a:cubicBezTo>
                <a:cubicBezTo>
                  <a:pt x="2116494" y="925474"/>
                  <a:pt x="2117008" y="925515"/>
                  <a:pt x="2117725" y="925512"/>
                </a:cubicBezTo>
                <a:cubicBezTo>
                  <a:pt x="2118420" y="925493"/>
                  <a:pt x="2118983" y="925637"/>
                  <a:pt x="2119312" y="925512"/>
                </a:cubicBezTo>
                <a:cubicBezTo>
                  <a:pt x="2119676" y="924906"/>
                  <a:pt x="2120674" y="924458"/>
                  <a:pt x="2120900" y="923924"/>
                </a:cubicBezTo>
                <a:cubicBezTo>
                  <a:pt x="2121550" y="923893"/>
                  <a:pt x="2122010" y="923924"/>
                  <a:pt x="2122487" y="923924"/>
                </a:cubicBezTo>
                <a:cubicBezTo>
                  <a:pt x="2123093" y="923049"/>
                  <a:pt x="2123898" y="922892"/>
                  <a:pt x="2124075" y="922337"/>
                </a:cubicBezTo>
                <a:cubicBezTo>
                  <a:pt x="2124754" y="922312"/>
                  <a:pt x="2125094" y="922449"/>
                  <a:pt x="2125662" y="922337"/>
                </a:cubicBezTo>
                <a:cubicBezTo>
                  <a:pt x="2126237" y="922191"/>
                  <a:pt x="2126696" y="922429"/>
                  <a:pt x="2127250" y="922337"/>
                </a:cubicBezTo>
                <a:cubicBezTo>
                  <a:pt x="2127146" y="921580"/>
                  <a:pt x="2127332" y="921096"/>
                  <a:pt x="2127250" y="920749"/>
                </a:cubicBezTo>
                <a:cubicBezTo>
                  <a:pt x="2127609" y="920674"/>
                  <a:pt x="2128410" y="920848"/>
                  <a:pt x="2128837" y="920749"/>
                </a:cubicBezTo>
                <a:cubicBezTo>
                  <a:pt x="2129443" y="919767"/>
                  <a:pt x="2129909" y="920022"/>
                  <a:pt x="2130425" y="919162"/>
                </a:cubicBezTo>
                <a:cubicBezTo>
                  <a:pt x="2131096" y="919047"/>
                  <a:pt x="2131559" y="919318"/>
                  <a:pt x="2132012" y="919162"/>
                </a:cubicBezTo>
                <a:cubicBezTo>
                  <a:pt x="2132423" y="919071"/>
                  <a:pt x="2133273" y="919164"/>
                  <a:pt x="2133600" y="919162"/>
                </a:cubicBezTo>
                <a:cubicBezTo>
                  <a:pt x="2133972" y="918720"/>
                  <a:pt x="2134988" y="918137"/>
                  <a:pt x="2135187" y="917574"/>
                </a:cubicBezTo>
                <a:cubicBezTo>
                  <a:pt x="2135736" y="916717"/>
                  <a:pt x="2136161" y="916648"/>
                  <a:pt x="2136775" y="915987"/>
                </a:cubicBezTo>
                <a:cubicBezTo>
                  <a:pt x="2137189" y="915827"/>
                  <a:pt x="2137861" y="916137"/>
                  <a:pt x="2138362" y="915987"/>
                </a:cubicBezTo>
                <a:cubicBezTo>
                  <a:pt x="2138743" y="915390"/>
                  <a:pt x="2139358" y="915038"/>
                  <a:pt x="2139950" y="914399"/>
                </a:cubicBezTo>
                <a:cubicBezTo>
                  <a:pt x="2140566" y="914279"/>
                  <a:pt x="2140771" y="914490"/>
                  <a:pt x="2141537" y="914399"/>
                </a:cubicBezTo>
                <a:cubicBezTo>
                  <a:pt x="2141351" y="913879"/>
                  <a:pt x="2141618" y="913167"/>
                  <a:pt x="2141537" y="912812"/>
                </a:cubicBezTo>
                <a:cubicBezTo>
                  <a:pt x="2141930" y="912678"/>
                  <a:pt x="2142608" y="912996"/>
                  <a:pt x="2143125" y="912812"/>
                </a:cubicBezTo>
                <a:cubicBezTo>
                  <a:pt x="2143573" y="912157"/>
                  <a:pt x="2144052" y="912080"/>
                  <a:pt x="2144712" y="911224"/>
                </a:cubicBezTo>
                <a:cubicBezTo>
                  <a:pt x="2145185" y="911136"/>
                  <a:pt x="2145620" y="911235"/>
                  <a:pt x="2146300" y="911224"/>
                </a:cubicBezTo>
                <a:cubicBezTo>
                  <a:pt x="2146804" y="910579"/>
                  <a:pt x="2147439" y="910190"/>
                  <a:pt x="2147887" y="909637"/>
                </a:cubicBezTo>
                <a:cubicBezTo>
                  <a:pt x="2148448" y="909510"/>
                  <a:pt x="2148693" y="909820"/>
                  <a:pt x="2149475" y="909637"/>
                </a:cubicBezTo>
                <a:cubicBezTo>
                  <a:pt x="2149424" y="908887"/>
                  <a:pt x="2149602" y="908653"/>
                  <a:pt x="2149475" y="908049"/>
                </a:cubicBezTo>
                <a:cubicBezTo>
                  <a:pt x="2149895" y="907930"/>
                  <a:pt x="2150693" y="908239"/>
                  <a:pt x="2151062" y="908049"/>
                </a:cubicBezTo>
                <a:cubicBezTo>
                  <a:pt x="2151658" y="907253"/>
                  <a:pt x="2152034" y="907130"/>
                  <a:pt x="2152650" y="906462"/>
                </a:cubicBezTo>
                <a:cubicBezTo>
                  <a:pt x="2153087" y="905657"/>
                  <a:pt x="2153780" y="905658"/>
                  <a:pt x="2154237" y="904874"/>
                </a:cubicBezTo>
                <a:cubicBezTo>
                  <a:pt x="2155019" y="904740"/>
                  <a:pt x="2155431" y="904954"/>
                  <a:pt x="2155825" y="904874"/>
                </a:cubicBezTo>
                <a:cubicBezTo>
                  <a:pt x="2155753" y="904394"/>
                  <a:pt x="2155913" y="903855"/>
                  <a:pt x="2155825" y="903287"/>
                </a:cubicBezTo>
                <a:cubicBezTo>
                  <a:pt x="2156158" y="903237"/>
                  <a:pt x="2156868" y="903450"/>
                  <a:pt x="2157412" y="903287"/>
                </a:cubicBezTo>
                <a:cubicBezTo>
                  <a:pt x="2157783" y="902712"/>
                  <a:pt x="2158579" y="902219"/>
                  <a:pt x="2159000" y="901699"/>
                </a:cubicBezTo>
                <a:cubicBezTo>
                  <a:pt x="2159591" y="901510"/>
                  <a:pt x="2160239" y="901869"/>
                  <a:pt x="2160587" y="901699"/>
                </a:cubicBezTo>
                <a:cubicBezTo>
                  <a:pt x="2161069" y="901056"/>
                  <a:pt x="2161692" y="900786"/>
                  <a:pt x="2162175" y="900112"/>
                </a:cubicBezTo>
                <a:cubicBezTo>
                  <a:pt x="2162702" y="899933"/>
                  <a:pt x="2163349" y="900155"/>
                  <a:pt x="2163762" y="900112"/>
                </a:cubicBezTo>
                <a:cubicBezTo>
                  <a:pt x="2163722" y="899573"/>
                  <a:pt x="2163846" y="898871"/>
                  <a:pt x="2163762" y="898524"/>
                </a:cubicBezTo>
                <a:cubicBezTo>
                  <a:pt x="2164198" y="898377"/>
                  <a:pt x="2164974" y="898530"/>
                  <a:pt x="2165350" y="898524"/>
                </a:cubicBezTo>
                <a:cubicBezTo>
                  <a:pt x="2165627" y="897872"/>
                  <a:pt x="2166588" y="897416"/>
                  <a:pt x="2166937" y="896937"/>
                </a:cubicBezTo>
                <a:cubicBezTo>
                  <a:pt x="2167721" y="896804"/>
                  <a:pt x="2167916" y="897116"/>
                  <a:pt x="2168525" y="896937"/>
                </a:cubicBezTo>
                <a:cubicBezTo>
                  <a:pt x="2169021" y="896430"/>
                  <a:pt x="2169710" y="895978"/>
                  <a:pt x="2170112" y="895349"/>
                </a:cubicBezTo>
                <a:cubicBezTo>
                  <a:pt x="2170740" y="894487"/>
                  <a:pt x="2171478" y="894260"/>
                  <a:pt x="2171700" y="893762"/>
                </a:cubicBezTo>
                <a:cubicBezTo>
                  <a:pt x="2172110" y="893580"/>
                  <a:pt x="2172509" y="893833"/>
                  <a:pt x="2173287" y="893762"/>
                </a:cubicBezTo>
                <a:cubicBezTo>
                  <a:pt x="2174059" y="892964"/>
                  <a:pt x="2174184" y="893020"/>
                  <a:pt x="2174875" y="892174"/>
                </a:cubicBezTo>
                <a:cubicBezTo>
                  <a:pt x="2175637" y="892084"/>
                  <a:pt x="2175808" y="892271"/>
                  <a:pt x="2176462" y="892174"/>
                </a:cubicBezTo>
                <a:cubicBezTo>
                  <a:pt x="2176881" y="891462"/>
                  <a:pt x="2177571" y="891399"/>
                  <a:pt x="2178050" y="890587"/>
                </a:cubicBezTo>
                <a:cubicBezTo>
                  <a:pt x="2178634" y="889844"/>
                  <a:pt x="2179057" y="889773"/>
                  <a:pt x="2179637" y="888999"/>
                </a:cubicBezTo>
                <a:cubicBezTo>
                  <a:pt x="2180384" y="888952"/>
                  <a:pt x="2180760" y="889081"/>
                  <a:pt x="2181225" y="888999"/>
                </a:cubicBezTo>
                <a:cubicBezTo>
                  <a:pt x="2181638" y="888911"/>
                  <a:pt x="2182440" y="889066"/>
                  <a:pt x="2182812" y="888999"/>
                </a:cubicBezTo>
                <a:cubicBezTo>
                  <a:pt x="2183288" y="888398"/>
                  <a:pt x="2184013" y="887931"/>
                  <a:pt x="2184400" y="887412"/>
                </a:cubicBezTo>
                <a:cubicBezTo>
                  <a:pt x="2185192" y="887284"/>
                  <a:pt x="2185285" y="887576"/>
                  <a:pt x="2185987" y="887412"/>
                </a:cubicBezTo>
                <a:cubicBezTo>
                  <a:pt x="2186402" y="886623"/>
                  <a:pt x="2187171" y="886396"/>
                  <a:pt x="2187575" y="885824"/>
                </a:cubicBezTo>
                <a:cubicBezTo>
                  <a:pt x="2187983" y="885712"/>
                  <a:pt x="2188518" y="885862"/>
                  <a:pt x="2189162" y="885824"/>
                </a:cubicBezTo>
                <a:cubicBezTo>
                  <a:pt x="2189539" y="885783"/>
                  <a:pt x="2190172" y="885983"/>
                  <a:pt x="2190750" y="885824"/>
                </a:cubicBezTo>
                <a:cubicBezTo>
                  <a:pt x="2190655" y="885248"/>
                  <a:pt x="2190876" y="884889"/>
                  <a:pt x="2190750" y="884237"/>
                </a:cubicBezTo>
                <a:cubicBezTo>
                  <a:pt x="2191241" y="884049"/>
                  <a:pt x="2191582" y="884268"/>
                  <a:pt x="2192337" y="884237"/>
                </a:cubicBezTo>
                <a:cubicBezTo>
                  <a:pt x="2192847" y="884224"/>
                  <a:pt x="2193196" y="884331"/>
                  <a:pt x="2193925" y="884237"/>
                </a:cubicBezTo>
                <a:cubicBezTo>
                  <a:pt x="2194550" y="883299"/>
                  <a:pt x="2195113" y="883165"/>
                  <a:pt x="2195512" y="882649"/>
                </a:cubicBezTo>
                <a:cubicBezTo>
                  <a:pt x="2195932" y="882568"/>
                  <a:pt x="2196494" y="882675"/>
                  <a:pt x="2197100" y="882649"/>
                </a:cubicBezTo>
                <a:cubicBezTo>
                  <a:pt x="2197829" y="882482"/>
                  <a:pt x="2198003" y="882721"/>
                  <a:pt x="2198687" y="882649"/>
                </a:cubicBezTo>
                <a:cubicBezTo>
                  <a:pt x="2199174" y="882530"/>
                  <a:pt x="2199754" y="882806"/>
                  <a:pt x="2200275" y="882649"/>
                </a:cubicBezTo>
                <a:cubicBezTo>
                  <a:pt x="2200826" y="881991"/>
                  <a:pt x="2201267" y="882027"/>
                  <a:pt x="2201862" y="881062"/>
                </a:cubicBezTo>
                <a:cubicBezTo>
                  <a:pt x="2202392" y="880927"/>
                  <a:pt x="2202916" y="881169"/>
                  <a:pt x="2203450" y="881062"/>
                </a:cubicBezTo>
                <a:cubicBezTo>
                  <a:pt x="2204142" y="881014"/>
                  <a:pt x="2204487" y="881133"/>
                  <a:pt x="2205037" y="881062"/>
                </a:cubicBezTo>
                <a:cubicBezTo>
                  <a:pt x="2205703" y="881003"/>
                  <a:pt x="2205926" y="881215"/>
                  <a:pt x="2206625" y="881062"/>
                </a:cubicBezTo>
                <a:cubicBezTo>
                  <a:pt x="2207416" y="880977"/>
                  <a:pt x="2207539" y="881112"/>
                  <a:pt x="2208212" y="881062"/>
                </a:cubicBezTo>
                <a:cubicBezTo>
                  <a:pt x="2208923" y="880977"/>
                  <a:pt x="2209379" y="881193"/>
                  <a:pt x="2209800" y="881062"/>
                </a:cubicBezTo>
                <a:cubicBezTo>
                  <a:pt x="2210392" y="881030"/>
                  <a:pt x="2210610" y="881154"/>
                  <a:pt x="2211387" y="881062"/>
                </a:cubicBezTo>
                <a:cubicBezTo>
                  <a:pt x="2211658" y="880695"/>
                  <a:pt x="2212347" y="880226"/>
                  <a:pt x="2212975" y="879474"/>
                </a:cubicBezTo>
                <a:cubicBezTo>
                  <a:pt x="2213294" y="879331"/>
                  <a:pt x="2213833" y="879618"/>
                  <a:pt x="2214562" y="879474"/>
                </a:cubicBezTo>
                <a:cubicBezTo>
                  <a:pt x="2215058" y="879430"/>
                  <a:pt x="2215671" y="879584"/>
                  <a:pt x="2216150" y="879474"/>
                </a:cubicBezTo>
                <a:cubicBezTo>
                  <a:pt x="2216802" y="879318"/>
                  <a:pt x="2217329" y="879575"/>
                  <a:pt x="2217737" y="879474"/>
                </a:cubicBezTo>
                <a:cubicBezTo>
                  <a:pt x="2218266" y="879358"/>
                  <a:pt x="2218897" y="879532"/>
                  <a:pt x="2219325" y="879474"/>
                </a:cubicBezTo>
                <a:cubicBezTo>
                  <a:pt x="2219958" y="879728"/>
                  <a:pt x="2220393" y="880572"/>
                  <a:pt x="2220912" y="881062"/>
                </a:cubicBezTo>
                <a:cubicBezTo>
                  <a:pt x="2221331" y="880998"/>
                  <a:pt x="2222149" y="881177"/>
                  <a:pt x="2222500" y="881062"/>
                </a:cubicBezTo>
                <a:cubicBezTo>
                  <a:pt x="2223150" y="880961"/>
                  <a:pt x="2223361" y="881239"/>
                  <a:pt x="2224087" y="881062"/>
                </a:cubicBezTo>
                <a:cubicBezTo>
                  <a:pt x="2224843" y="880977"/>
                  <a:pt x="2224930" y="881222"/>
                  <a:pt x="2225675" y="881062"/>
                </a:cubicBezTo>
                <a:cubicBezTo>
                  <a:pt x="2226146" y="881058"/>
                  <a:pt x="2226674" y="881112"/>
                  <a:pt x="2227262" y="881062"/>
                </a:cubicBezTo>
                <a:cubicBezTo>
                  <a:pt x="2227737" y="880966"/>
                  <a:pt x="2228430" y="881102"/>
                  <a:pt x="2228850" y="881062"/>
                </a:cubicBezTo>
                <a:cubicBezTo>
                  <a:pt x="2229234" y="880883"/>
                  <a:pt x="2229755" y="881174"/>
                  <a:pt x="2230437" y="881062"/>
                </a:cubicBezTo>
                <a:cubicBezTo>
                  <a:pt x="2231215" y="880991"/>
                  <a:pt x="2231461" y="881239"/>
                  <a:pt x="2232025" y="881062"/>
                </a:cubicBezTo>
                <a:cubicBezTo>
                  <a:pt x="2232795" y="881505"/>
                  <a:pt x="2232964" y="882015"/>
                  <a:pt x="2233612" y="882649"/>
                </a:cubicBezTo>
                <a:cubicBezTo>
                  <a:pt x="2233951" y="882568"/>
                  <a:pt x="2234612" y="882826"/>
                  <a:pt x="2235200" y="882649"/>
                </a:cubicBezTo>
                <a:cubicBezTo>
                  <a:pt x="2235815" y="882468"/>
                  <a:pt x="2236022" y="882673"/>
                  <a:pt x="2236787" y="882649"/>
                </a:cubicBezTo>
                <a:cubicBezTo>
                  <a:pt x="2237438" y="882537"/>
                  <a:pt x="2237884" y="882839"/>
                  <a:pt x="2238375" y="882649"/>
                </a:cubicBezTo>
                <a:cubicBezTo>
                  <a:pt x="2238844" y="883018"/>
                  <a:pt x="2239452" y="884094"/>
                  <a:pt x="2239962" y="884237"/>
                </a:cubicBezTo>
                <a:cubicBezTo>
                  <a:pt x="2240699" y="884225"/>
                  <a:pt x="2240976" y="884303"/>
                  <a:pt x="2241550" y="884237"/>
                </a:cubicBezTo>
                <a:cubicBezTo>
                  <a:pt x="2241876" y="884191"/>
                  <a:pt x="2242522" y="884395"/>
                  <a:pt x="2243137" y="884237"/>
                </a:cubicBezTo>
                <a:cubicBezTo>
                  <a:pt x="2243664" y="884410"/>
                  <a:pt x="2244105" y="885446"/>
                  <a:pt x="2244725" y="885824"/>
                </a:cubicBezTo>
                <a:cubicBezTo>
                  <a:pt x="2245517" y="885691"/>
                  <a:pt x="2245776" y="885840"/>
                  <a:pt x="2246312" y="885824"/>
                </a:cubicBezTo>
                <a:cubicBezTo>
                  <a:pt x="2246871" y="885738"/>
                  <a:pt x="2247397" y="885984"/>
                  <a:pt x="2247900" y="885824"/>
                </a:cubicBezTo>
                <a:cubicBezTo>
                  <a:pt x="2248656" y="886494"/>
                  <a:pt x="2248827" y="886951"/>
                  <a:pt x="2249487" y="887412"/>
                </a:cubicBezTo>
                <a:cubicBezTo>
                  <a:pt x="2250016" y="887325"/>
                  <a:pt x="2250608" y="887466"/>
                  <a:pt x="2251075" y="887412"/>
                </a:cubicBezTo>
                <a:cubicBezTo>
                  <a:pt x="2251773" y="887374"/>
                  <a:pt x="2252268" y="887569"/>
                  <a:pt x="2252662" y="887412"/>
                </a:cubicBezTo>
                <a:cubicBezTo>
                  <a:pt x="2253576" y="887992"/>
                  <a:pt x="2253749" y="888789"/>
                  <a:pt x="2254250" y="888999"/>
                </a:cubicBezTo>
                <a:cubicBezTo>
                  <a:pt x="2254806" y="888964"/>
                  <a:pt x="2255395" y="889083"/>
                  <a:pt x="2255837" y="888999"/>
                </a:cubicBezTo>
                <a:cubicBezTo>
                  <a:pt x="2256494" y="889628"/>
                  <a:pt x="2256766" y="890165"/>
                  <a:pt x="2257425" y="890587"/>
                </a:cubicBezTo>
                <a:cubicBezTo>
                  <a:pt x="2258137" y="890443"/>
                  <a:pt x="2258412" y="890674"/>
                  <a:pt x="2259012" y="890587"/>
                </a:cubicBezTo>
                <a:cubicBezTo>
                  <a:pt x="2259681" y="890497"/>
                  <a:pt x="2260089" y="890744"/>
                  <a:pt x="2260600" y="890587"/>
                </a:cubicBezTo>
                <a:cubicBezTo>
                  <a:pt x="2261329" y="891250"/>
                  <a:pt x="2261630" y="891795"/>
                  <a:pt x="2262187" y="892174"/>
                </a:cubicBezTo>
                <a:cubicBezTo>
                  <a:pt x="2262857" y="892128"/>
                  <a:pt x="2263278" y="892297"/>
                  <a:pt x="2263775" y="892174"/>
                </a:cubicBezTo>
                <a:cubicBezTo>
                  <a:pt x="2264247" y="892411"/>
                  <a:pt x="2264773" y="893305"/>
                  <a:pt x="2265362" y="893762"/>
                </a:cubicBezTo>
                <a:cubicBezTo>
                  <a:pt x="2265994" y="893700"/>
                  <a:pt x="2266459" y="893936"/>
                  <a:pt x="2266950" y="893762"/>
                </a:cubicBezTo>
                <a:cubicBezTo>
                  <a:pt x="2267442" y="893604"/>
                  <a:pt x="2267841" y="893822"/>
                  <a:pt x="2268537" y="893762"/>
                </a:cubicBezTo>
                <a:cubicBezTo>
                  <a:pt x="2268656" y="894382"/>
                  <a:pt x="2268423" y="894771"/>
                  <a:pt x="2268537" y="895349"/>
                </a:cubicBezTo>
                <a:cubicBezTo>
                  <a:pt x="2269091" y="895294"/>
                  <a:pt x="2269665" y="895409"/>
                  <a:pt x="2270125" y="895349"/>
                </a:cubicBezTo>
                <a:cubicBezTo>
                  <a:pt x="2270595" y="895780"/>
                  <a:pt x="2271128" y="896638"/>
                  <a:pt x="2271712" y="896937"/>
                </a:cubicBezTo>
                <a:cubicBezTo>
                  <a:pt x="2272080" y="896867"/>
                  <a:pt x="2272797" y="897083"/>
                  <a:pt x="2273300" y="896937"/>
                </a:cubicBezTo>
                <a:cubicBezTo>
                  <a:pt x="2273763" y="896806"/>
                  <a:pt x="2274354" y="896995"/>
                  <a:pt x="2274887" y="896937"/>
                </a:cubicBezTo>
                <a:cubicBezTo>
                  <a:pt x="2275676" y="897702"/>
                  <a:pt x="2276082" y="898240"/>
                  <a:pt x="2276475" y="898524"/>
                </a:cubicBezTo>
                <a:cubicBezTo>
                  <a:pt x="2276905" y="898389"/>
                  <a:pt x="2277336" y="898542"/>
                  <a:pt x="2278062" y="898524"/>
                </a:cubicBezTo>
                <a:cubicBezTo>
                  <a:pt x="2278703" y="898902"/>
                  <a:pt x="2278927" y="899718"/>
                  <a:pt x="2279650" y="900112"/>
                </a:cubicBezTo>
                <a:cubicBezTo>
                  <a:pt x="2280316" y="899962"/>
                  <a:pt x="2280594" y="900158"/>
                  <a:pt x="2281237" y="900112"/>
                </a:cubicBezTo>
                <a:cubicBezTo>
                  <a:pt x="2281800" y="900614"/>
                  <a:pt x="2282116" y="901315"/>
                  <a:pt x="2282825" y="901699"/>
                </a:cubicBezTo>
                <a:cubicBezTo>
                  <a:pt x="2283441" y="901643"/>
                  <a:pt x="2283930" y="901826"/>
                  <a:pt x="2284412" y="901699"/>
                </a:cubicBezTo>
                <a:cubicBezTo>
                  <a:pt x="2285287" y="902218"/>
                  <a:pt x="2285060" y="902704"/>
                  <a:pt x="2286000" y="903287"/>
                </a:cubicBezTo>
                <a:cubicBezTo>
                  <a:pt x="2286662" y="903248"/>
                  <a:pt x="2287107" y="903411"/>
                  <a:pt x="2287587" y="903287"/>
                </a:cubicBezTo>
                <a:cubicBezTo>
                  <a:pt x="2288317" y="903191"/>
                  <a:pt x="2288632" y="903297"/>
                  <a:pt x="2289175" y="903287"/>
                </a:cubicBezTo>
                <a:cubicBezTo>
                  <a:pt x="2289607" y="903530"/>
                  <a:pt x="2290202" y="904561"/>
                  <a:pt x="2290762" y="904874"/>
                </a:cubicBezTo>
                <a:cubicBezTo>
                  <a:pt x="2291403" y="905243"/>
                  <a:pt x="2291715" y="905886"/>
                  <a:pt x="2292350" y="906462"/>
                </a:cubicBezTo>
                <a:cubicBezTo>
                  <a:pt x="2292967" y="906390"/>
                  <a:pt x="2293182" y="906582"/>
                  <a:pt x="2293937" y="906462"/>
                </a:cubicBezTo>
                <a:cubicBezTo>
                  <a:pt x="2294408" y="906366"/>
                  <a:pt x="2294777" y="906582"/>
                  <a:pt x="2295525" y="906462"/>
                </a:cubicBezTo>
                <a:cubicBezTo>
                  <a:pt x="2296245" y="907097"/>
                  <a:pt x="2296761" y="907739"/>
                  <a:pt x="2297112" y="908049"/>
                </a:cubicBezTo>
                <a:cubicBezTo>
                  <a:pt x="2297806" y="907864"/>
                  <a:pt x="2297910" y="908195"/>
                  <a:pt x="2298700" y="908049"/>
                </a:cubicBezTo>
                <a:cubicBezTo>
                  <a:pt x="2299305" y="908574"/>
                  <a:pt x="2299609" y="909100"/>
                  <a:pt x="2300287" y="909637"/>
                </a:cubicBezTo>
                <a:cubicBezTo>
                  <a:pt x="2300968" y="909553"/>
                  <a:pt x="2301378" y="909790"/>
                  <a:pt x="2301875" y="909637"/>
                </a:cubicBezTo>
                <a:cubicBezTo>
                  <a:pt x="2302670" y="910273"/>
                  <a:pt x="2302943" y="910767"/>
                  <a:pt x="2303462" y="911224"/>
                </a:cubicBezTo>
                <a:cubicBezTo>
                  <a:pt x="2303955" y="911110"/>
                  <a:pt x="2304405" y="911387"/>
                  <a:pt x="2305050" y="911224"/>
                </a:cubicBezTo>
                <a:cubicBezTo>
                  <a:pt x="2305672" y="911500"/>
                  <a:pt x="2306160" y="912485"/>
                  <a:pt x="2306637" y="912812"/>
                </a:cubicBezTo>
                <a:cubicBezTo>
                  <a:pt x="2307332" y="912730"/>
                  <a:pt x="2307498" y="912830"/>
                  <a:pt x="2308225" y="912812"/>
                </a:cubicBezTo>
                <a:cubicBezTo>
                  <a:pt x="2308827" y="912751"/>
                  <a:pt x="2309293" y="912984"/>
                  <a:pt x="2309812" y="912812"/>
                </a:cubicBezTo>
                <a:cubicBezTo>
                  <a:pt x="2310337" y="912976"/>
                  <a:pt x="2310737" y="914092"/>
                  <a:pt x="2311400" y="914399"/>
                </a:cubicBezTo>
                <a:cubicBezTo>
                  <a:pt x="2312067" y="914382"/>
                  <a:pt x="2312248" y="914513"/>
                  <a:pt x="2312987" y="914399"/>
                </a:cubicBezTo>
                <a:cubicBezTo>
                  <a:pt x="2313723" y="914821"/>
                  <a:pt x="2313995" y="915558"/>
                  <a:pt x="2314575" y="915987"/>
                </a:cubicBezTo>
                <a:cubicBezTo>
                  <a:pt x="2314931" y="915839"/>
                  <a:pt x="2315477" y="916138"/>
                  <a:pt x="2316162" y="915987"/>
                </a:cubicBezTo>
                <a:cubicBezTo>
                  <a:pt x="2316684" y="915907"/>
                  <a:pt x="2317333" y="916061"/>
                  <a:pt x="2317750" y="915987"/>
                </a:cubicBezTo>
                <a:cubicBezTo>
                  <a:pt x="2318451" y="916623"/>
                  <a:pt x="2318833" y="917258"/>
                  <a:pt x="2319337" y="917574"/>
                </a:cubicBezTo>
                <a:cubicBezTo>
                  <a:pt x="2319889" y="917424"/>
                  <a:pt x="2320288" y="917742"/>
                  <a:pt x="2320925" y="917574"/>
                </a:cubicBezTo>
                <a:cubicBezTo>
                  <a:pt x="2321518" y="917949"/>
                  <a:pt x="2322129" y="918834"/>
                  <a:pt x="2322512" y="919162"/>
                </a:cubicBezTo>
                <a:cubicBezTo>
                  <a:pt x="2323116" y="919112"/>
                  <a:pt x="2323498" y="919178"/>
                  <a:pt x="2324100" y="919162"/>
                </a:cubicBezTo>
                <a:cubicBezTo>
                  <a:pt x="2324529" y="919051"/>
                  <a:pt x="2325213" y="919175"/>
                  <a:pt x="2325687" y="919162"/>
                </a:cubicBezTo>
                <a:cubicBezTo>
                  <a:pt x="2325723" y="919801"/>
                  <a:pt x="2325596" y="920362"/>
                  <a:pt x="2325687" y="920749"/>
                </a:cubicBezTo>
                <a:cubicBezTo>
                  <a:pt x="2326404" y="920604"/>
                  <a:pt x="2326816" y="920924"/>
                  <a:pt x="2327275" y="920749"/>
                </a:cubicBezTo>
                <a:cubicBezTo>
                  <a:pt x="2327637" y="920616"/>
                  <a:pt x="2328092" y="920856"/>
                  <a:pt x="2328862" y="920749"/>
                </a:cubicBezTo>
                <a:cubicBezTo>
                  <a:pt x="2329335" y="921039"/>
                  <a:pt x="2329739" y="921840"/>
                  <a:pt x="2330450" y="922337"/>
                </a:cubicBezTo>
                <a:cubicBezTo>
                  <a:pt x="2330831" y="922292"/>
                  <a:pt x="2331404" y="922340"/>
                  <a:pt x="2332037" y="922337"/>
                </a:cubicBezTo>
                <a:cubicBezTo>
                  <a:pt x="2332754" y="922161"/>
                  <a:pt x="2332929" y="922432"/>
                  <a:pt x="2333625" y="922337"/>
                </a:cubicBezTo>
                <a:cubicBezTo>
                  <a:pt x="2333808" y="922977"/>
                  <a:pt x="2333571" y="923565"/>
                  <a:pt x="2333625" y="923924"/>
                </a:cubicBezTo>
                <a:cubicBezTo>
                  <a:pt x="2333951" y="923876"/>
                  <a:pt x="2334777" y="923992"/>
                  <a:pt x="2335212" y="923924"/>
                </a:cubicBezTo>
                <a:cubicBezTo>
                  <a:pt x="2335733" y="923895"/>
                  <a:pt x="2336157" y="923943"/>
                  <a:pt x="2336800" y="923924"/>
                </a:cubicBezTo>
                <a:cubicBezTo>
                  <a:pt x="2337558" y="923917"/>
                  <a:pt x="2337597" y="923927"/>
                  <a:pt x="2338387" y="923924"/>
                </a:cubicBezTo>
                <a:cubicBezTo>
                  <a:pt x="2339151" y="924391"/>
                  <a:pt x="2339453" y="925238"/>
                  <a:pt x="2339975" y="925512"/>
                </a:cubicBezTo>
                <a:cubicBezTo>
                  <a:pt x="2340607" y="925447"/>
                  <a:pt x="2341142" y="925539"/>
                  <a:pt x="2341562" y="925512"/>
                </a:cubicBezTo>
                <a:cubicBezTo>
                  <a:pt x="2342379" y="926129"/>
                  <a:pt x="2342611" y="926748"/>
                  <a:pt x="2343150" y="927099"/>
                </a:cubicBezTo>
                <a:cubicBezTo>
                  <a:pt x="2343621" y="927096"/>
                  <a:pt x="2344102" y="927262"/>
                  <a:pt x="2344737" y="927099"/>
                </a:cubicBezTo>
                <a:cubicBezTo>
                  <a:pt x="2345321" y="926999"/>
                  <a:pt x="2345555" y="927131"/>
                  <a:pt x="2346325" y="927099"/>
                </a:cubicBezTo>
                <a:cubicBezTo>
                  <a:pt x="2346921" y="927378"/>
                  <a:pt x="2347013" y="928151"/>
                  <a:pt x="2347912" y="928687"/>
                </a:cubicBezTo>
                <a:cubicBezTo>
                  <a:pt x="2348504" y="928571"/>
                  <a:pt x="2348911" y="928784"/>
                  <a:pt x="2349500" y="928687"/>
                </a:cubicBezTo>
                <a:cubicBezTo>
                  <a:pt x="2350103" y="928593"/>
                  <a:pt x="2350754" y="928792"/>
                  <a:pt x="2351087" y="928687"/>
                </a:cubicBezTo>
                <a:cubicBezTo>
                  <a:pt x="2351475" y="928596"/>
                  <a:pt x="2352147" y="928850"/>
                  <a:pt x="2352675" y="928687"/>
                </a:cubicBezTo>
                <a:cubicBezTo>
                  <a:pt x="2353106" y="928524"/>
                  <a:pt x="2353700" y="928754"/>
                  <a:pt x="2354262" y="928687"/>
                </a:cubicBezTo>
                <a:cubicBezTo>
                  <a:pt x="2354296" y="929406"/>
                  <a:pt x="2354138" y="929731"/>
                  <a:pt x="2354262" y="930274"/>
                </a:cubicBezTo>
                <a:cubicBezTo>
                  <a:pt x="2354940" y="930145"/>
                  <a:pt x="2355399" y="930277"/>
                  <a:pt x="2355850" y="930274"/>
                </a:cubicBezTo>
                <a:cubicBezTo>
                  <a:pt x="2356292" y="930258"/>
                  <a:pt x="2356683" y="930361"/>
                  <a:pt x="2357437" y="930274"/>
                </a:cubicBezTo>
                <a:cubicBezTo>
                  <a:pt x="2358154" y="930127"/>
                  <a:pt x="2358402" y="930449"/>
                  <a:pt x="2359025" y="930274"/>
                </a:cubicBezTo>
                <a:cubicBezTo>
                  <a:pt x="2359524" y="930142"/>
                  <a:pt x="2360085" y="930289"/>
                  <a:pt x="2360612" y="930274"/>
                </a:cubicBezTo>
                <a:cubicBezTo>
                  <a:pt x="2361049" y="930233"/>
                  <a:pt x="2361432" y="930417"/>
                  <a:pt x="2362200" y="930274"/>
                </a:cubicBezTo>
                <a:cubicBezTo>
                  <a:pt x="2363070" y="930901"/>
                  <a:pt x="2362961" y="931265"/>
                  <a:pt x="2363787" y="931862"/>
                </a:cubicBezTo>
                <a:cubicBezTo>
                  <a:pt x="2364466" y="931767"/>
                  <a:pt x="2364921" y="931962"/>
                  <a:pt x="2365375" y="931862"/>
                </a:cubicBezTo>
                <a:cubicBezTo>
                  <a:pt x="2366070" y="931779"/>
                  <a:pt x="2366472" y="931912"/>
                  <a:pt x="2366962" y="931862"/>
                </a:cubicBezTo>
                <a:cubicBezTo>
                  <a:pt x="2367622" y="931708"/>
                  <a:pt x="2368134" y="931922"/>
                  <a:pt x="2368550" y="931862"/>
                </a:cubicBezTo>
                <a:cubicBezTo>
                  <a:pt x="2369335" y="931711"/>
                  <a:pt x="2369681" y="931889"/>
                  <a:pt x="2370137" y="931862"/>
                </a:cubicBezTo>
                <a:cubicBezTo>
                  <a:pt x="2370828" y="931852"/>
                  <a:pt x="2371230" y="931943"/>
                  <a:pt x="2371725" y="931862"/>
                </a:cubicBezTo>
                <a:cubicBezTo>
                  <a:pt x="2372120" y="931832"/>
                  <a:pt x="2372761" y="931984"/>
                  <a:pt x="2373312" y="931862"/>
                </a:cubicBezTo>
                <a:cubicBezTo>
                  <a:pt x="2373772" y="931842"/>
                  <a:pt x="2374558" y="931934"/>
                  <a:pt x="2374900" y="931862"/>
                </a:cubicBezTo>
                <a:cubicBezTo>
                  <a:pt x="2375673" y="931759"/>
                  <a:pt x="2375874" y="931900"/>
                  <a:pt x="2376487" y="931862"/>
                </a:cubicBezTo>
                <a:cubicBezTo>
                  <a:pt x="2377113" y="931699"/>
                  <a:pt x="2377317" y="931934"/>
                  <a:pt x="2378075" y="931862"/>
                </a:cubicBezTo>
                <a:cubicBezTo>
                  <a:pt x="2378398" y="931851"/>
                  <a:pt x="2378891" y="931948"/>
                  <a:pt x="2379662" y="931862"/>
                </a:cubicBezTo>
                <a:cubicBezTo>
                  <a:pt x="2380110" y="931672"/>
                  <a:pt x="2380933" y="932051"/>
                  <a:pt x="2381250" y="931862"/>
                </a:cubicBezTo>
                <a:cubicBezTo>
                  <a:pt x="2381753" y="931841"/>
                  <a:pt x="2382359" y="931960"/>
                  <a:pt x="2382837" y="931862"/>
                </a:cubicBezTo>
                <a:cubicBezTo>
                  <a:pt x="2383488" y="931111"/>
                  <a:pt x="2384015" y="930980"/>
                  <a:pt x="2384425" y="930274"/>
                </a:cubicBezTo>
                <a:cubicBezTo>
                  <a:pt x="2385035" y="930125"/>
                  <a:pt x="2385631" y="930450"/>
                  <a:pt x="2386012" y="930274"/>
                </a:cubicBezTo>
                <a:cubicBezTo>
                  <a:pt x="2386645" y="930116"/>
                  <a:pt x="2386825" y="930299"/>
                  <a:pt x="2387600" y="930274"/>
                </a:cubicBezTo>
                <a:cubicBezTo>
                  <a:pt x="2387940" y="930178"/>
                  <a:pt x="2388534" y="930357"/>
                  <a:pt x="2389187" y="930274"/>
                </a:cubicBezTo>
                <a:cubicBezTo>
                  <a:pt x="2389895" y="930139"/>
                  <a:pt x="2390433" y="930334"/>
                  <a:pt x="2390775" y="930274"/>
                </a:cubicBezTo>
                <a:cubicBezTo>
                  <a:pt x="2391389" y="929461"/>
                  <a:pt x="2392128" y="929127"/>
                  <a:pt x="2392362" y="928687"/>
                </a:cubicBezTo>
                <a:cubicBezTo>
                  <a:pt x="2392718" y="928559"/>
                  <a:pt x="2393159" y="928851"/>
                  <a:pt x="2393950" y="928687"/>
                </a:cubicBezTo>
                <a:cubicBezTo>
                  <a:pt x="2394616" y="928634"/>
                  <a:pt x="2394756" y="928841"/>
                  <a:pt x="2395537" y="928687"/>
                </a:cubicBezTo>
                <a:cubicBezTo>
                  <a:pt x="2396139" y="928563"/>
                  <a:pt x="2396572" y="928728"/>
                  <a:pt x="2397125" y="928687"/>
                </a:cubicBezTo>
                <a:cubicBezTo>
                  <a:pt x="2397048" y="928308"/>
                  <a:pt x="2397142" y="927495"/>
                  <a:pt x="2397125" y="927099"/>
                </a:cubicBezTo>
                <a:cubicBezTo>
                  <a:pt x="2397607" y="927043"/>
                  <a:pt x="2398365" y="927225"/>
                  <a:pt x="2398712" y="927099"/>
                </a:cubicBezTo>
                <a:cubicBezTo>
                  <a:pt x="2399456" y="927086"/>
                  <a:pt x="2399673" y="927155"/>
                  <a:pt x="2400300" y="927099"/>
                </a:cubicBezTo>
                <a:cubicBezTo>
                  <a:pt x="2400555" y="926677"/>
                  <a:pt x="2401369" y="926294"/>
                  <a:pt x="2401887" y="925512"/>
                </a:cubicBezTo>
                <a:cubicBezTo>
                  <a:pt x="2402544" y="925332"/>
                  <a:pt x="2402725" y="925648"/>
                  <a:pt x="2403475" y="925512"/>
                </a:cubicBezTo>
                <a:cubicBezTo>
                  <a:pt x="2403742" y="924925"/>
                  <a:pt x="2404505" y="924635"/>
                  <a:pt x="2405062" y="923924"/>
                </a:cubicBezTo>
                <a:cubicBezTo>
                  <a:pt x="2405832" y="923834"/>
                  <a:pt x="2405876" y="924061"/>
                  <a:pt x="2406650" y="923924"/>
                </a:cubicBezTo>
                <a:cubicBezTo>
                  <a:pt x="2407170" y="923070"/>
                  <a:pt x="2407827" y="923102"/>
                  <a:pt x="2408237" y="922337"/>
                </a:cubicBezTo>
                <a:cubicBezTo>
                  <a:pt x="2408856" y="922150"/>
                  <a:pt x="2409215" y="922455"/>
                  <a:pt x="2409825" y="922337"/>
                </a:cubicBezTo>
                <a:cubicBezTo>
                  <a:pt x="2410225" y="922313"/>
                  <a:pt x="2410818" y="922436"/>
                  <a:pt x="2411412" y="922337"/>
                </a:cubicBezTo>
                <a:cubicBezTo>
                  <a:pt x="2411319" y="921901"/>
                  <a:pt x="2411589" y="921267"/>
                  <a:pt x="2411412" y="920749"/>
                </a:cubicBezTo>
                <a:cubicBezTo>
                  <a:pt x="2412141" y="920589"/>
                  <a:pt x="2412314" y="920938"/>
                  <a:pt x="2413000" y="920749"/>
                </a:cubicBezTo>
                <a:cubicBezTo>
                  <a:pt x="2413347" y="920138"/>
                  <a:pt x="2414166" y="919812"/>
                  <a:pt x="2414587" y="919162"/>
                </a:cubicBezTo>
                <a:cubicBezTo>
                  <a:pt x="2415190" y="918989"/>
                  <a:pt x="2415457" y="919305"/>
                  <a:pt x="2416175" y="919162"/>
                </a:cubicBezTo>
                <a:cubicBezTo>
                  <a:pt x="2416451" y="918707"/>
                  <a:pt x="2417115" y="918302"/>
                  <a:pt x="2417762" y="917574"/>
                </a:cubicBezTo>
                <a:cubicBezTo>
                  <a:pt x="2418079" y="917138"/>
                  <a:pt x="2419063" y="916421"/>
                  <a:pt x="2419350" y="915987"/>
                </a:cubicBezTo>
                <a:cubicBezTo>
                  <a:pt x="2420096" y="915890"/>
                  <a:pt x="2420225" y="916172"/>
                  <a:pt x="2420937" y="915987"/>
                </a:cubicBezTo>
                <a:cubicBezTo>
                  <a:pt x="2421262" y="915364"/>
                  <a:pt x="2422119" y="914827"/>
                  <a:pt x="2422525" y="914399"/>
                </a:cubicBezTo>
                <a:cubicBezTo>
                  <a:pt x="2423168" y="914372"/>
                  <a:pt x="2423428" y="914514"/>
                  <a:pt x="2424112" y="914399"/>
                </a:cubicBezTo>
                <a:cubicBezTo>
                  <a:pt x="2423966" y="913938"/>
                  <a:pt x="2424266" y="913540"/>
                  <a:pt x="2424112" y="912812"/>
                </a:cubicBezTo>
                <a:cubicBezTo>
                  <a:pt x="2424595" y="912176"/>
                  <a:pt x="2425073" y="911994"/>
                  <a:pt x="2425700" y="911224"/>
                </a:cubicBezTo>
                <a:cubicBezTo>
                  <a:pt x="2426357" y="911152"/>
                  <a:pt x="2426634" y="911261"/>
                  <a:pt x="2427287" y="911224"/>
                </a:cubicBezTo>
                <a:cubicBezTo>
                  <a:pt x="2427667" y="910535"/>
                  <a:pt x="2428459" y="910054"/>
                  <a:pt x="2428875" y="909637"/>
                </a:cubicBezTo>
                <a:cubicBezTo>
                  <a:pt x="2429382" y="909473"/>
                  <a:pt x="2429671" y="909717"/>
                  <a:pt x="2430462" y="909637"/>
                </a:cubicBezTo>
                <a:cubicBezTo>
                  <a:pt x="2431132" y="908758"/>
                  <a:pt x="2431756" y="908459"/>
                  <a:pt x="2432050" y="908049"/>
                </a:cubicBezTo>
                <a:cubicBezTo>
                  <a:pt x="2431998" y="907305"/>
                  <a:pt x="2432064" y="906897"/>
                  <a:pt x="2432050" y="906462"/>
                </a:cubicBezTo>
                <a:cubicBezTo>
                  <a:pt x="2432520" y="906379"/>
                  <a:pt x="2433038" y="906600"/>
                  <a:pt x="2433637" y="906462"/>
                </a:cubicBezTo>
                <a:cubicBezTo>
                  <a:pt x="2434405" y="905659"/>
                  <a:pt x="2434651" y="905703"/>
                  <a:pt x="2435225" y="904874"/>
                </a:cubicBezTo>
                <a:cubicBezTo>
                  <a:pt x="2435726" y="904767"/>
                  <a:pt x="2436229" y="905025"/>
                  <a:pt x="2436812" y="904874"/>
                </a:cubicBezTo>
                <a:cubicBezTo>
                  <a:pt x="2437200" y="904414"/>
                  <a:pt x="2437928" y="903894"/>
                  <a:pt x="2438400" y="903287"/>
                </a:cubicBezTo>
                <a:cubicBezTo>
                  <a:pt x="2438313" y="902664"/>
                  <a:pt x="2438407" y="902059"/>
                  <a:pt x="2438400" y="901699"/>
                </a:cubicBezTo>
                <a:cubicBezTo>
                  <a:pt x="2439164" y="901686"/>
                  <a:pt x="2439579" y="901882"/>
                  <a:pt x="2439987" y="901699"/>
                </a:cubicBezTo>
                <a:cubicBezTo>
                  <a:pt x="2440718" y="900853"/>
                  <a:pt x="2441022" y="901017"/>
                  <a:pt x="2441575" y="900112"/>
                </a:cubicBezTo>
                <a:cubicBezTo>
                  <a:pt x="2442135" y="899940"/>
                  <a:pt x="2442557" y="900165"/>
                  <a:pt x="2443162" y="900112"/>
                </a:cubicBezTo>
                <a:cubicBezTo>
                  <a:pt x="2443717" y="899355"/>
                  <a:pt x="2444282" y="899274"/>
                  <a:pt x="2444750" y="898524"/>
                </a:cubicBezTo>
                <a:cubicBezTo>
                  <a:pt x="2445424" y="897740"/>
                  <a:pt x="2445791" y="897494"/>
                  <a:pt x="2446337" y="896937"/>
                </a:cubicBezTo>
                <a:cubicBezTo>
                  <a:pt x="2446815" y="896121"/>
                  <a:pt x="2447429" y="895975"/>
                  <a:pt x="2447925" y="895349"/>
                </a:cubicBezTo>
                <a:cubicBezTo>
                  <a:pt x="2448248" y="895198"/>
                  <a:pt x="2448833" y="895485"/>
                  <a:pt x="2449512" y="895349"/>
                </a:cubicBezTo>
                <a:cubicBezTo>
                  <a:pt x="2449830" y="894937"/>
                  <a:pt x="2450763" y="894199"/>
                  <a:pt x="2451100" y="893762"/>
                </a:cubicBezTo>
                <a:cubicBezTo>
                  <a:pt x="2451643" y="893692"/>
                  <a:pt x="2452318" y="893894"/>
                  <a:pt x="2452687" y="893762"/>
                </a:cubicBezTo>
                <a:cubicBezTo>
                  <a:pt x="2452551" y="893372"/>
                  <a:pt x="2452748" y="892762"/>
                  <a:pt x="2452687" y="892174"/>
                </a:cubicBezTo>
                <a:cubicBezTo>
                  <a:pt x="2452947" y="891756"/>
                  <a:pt x="2453908" y="891013"/>
                  <a:pt x="2454275" y="890587"/>
                </a:cubicBezTo>
                <a:cubicBezTo>
                  <a:pt x="2454718" y="890572"/>
                  <a:pt x="2455133" y="890707"/>
                  <a:pt x="2455862" y="890587"/>
                </a:cubicBezTo>
                <a:cubicBezTo>
                  <a:pt x="2456137" y="890112"/>
                  <a:pt x="2456775" y="889693"/>
                  <a:pt x="2457450" y="888999"/>
                </a:cubicBezTo>
                <a:cubicBezTo>
                  <a:pt x="2457901" y="888858"/>
                  <a:pt x="2458505" y="889076"/>
                  <a:pt x="2459037" y="888999"/>
                </a:cubicBezTo>
                <a:cubicBezTo>
                  <a:pt x="2459518" y="888304"/>
                  <a:pt x="2459947" y="888316"/>
                  <a:pt x="2460625" y="887412"/>
                </a:cubicBezTo>
                <a:cubicBezTo>
                  <a:pt x="2461204" y="886523"/>
                  <a:pt x="2461840" y="886354"/>
                  <a:pt x="2462212" y="885824"/>
                </a:cubicBezTo>
                <a:cubicBezTo>
                  <a:pt x="2462698" y="885677"/>
                  <a:pt x="2463206" y="886013"/>
                  <a:pt x="2463800" y="885824"/>
                </a:cubicBezTo>
                <a:cubicBezTo>
                  <a:pt x="2464217" y="885236"/>
                  <a:pt x="2464834" y="884942"/>
                  <a:pt x="2465387" y="884237"/>
                </a:cubicBezTo>
                <a:cubicBezTo>
                  <a:pt x="2465885" y="884176"/>
                  <a:pt x="2466619" y="884265"/>
                  <a:pt x="2466975" y="884237"/>
                </a:cubicBezTo>
                <a:cubicBezTo>
                  <a:pt x="2466973" y="883474"/>
                  <a:pt x="2467025" y="883076"/>
                  <a:pt x="2466975" y="882649"/>
                </a:cubicBezTo>
                <a:cubicBezTo>
                  <a:pt x="2467567" y="882542"/>
                  <a:pt x="2468008" y="882786"/>
                  <a:pt x="2468562" y="882649"/>
                </a:cubicBezTo>
                <a:cubicBezTo>
                  <a:pt x="2468867" y="882085"/>
                  <a:pt x="2469760" y="881780"/>
                  <a:pt x="2470150" y="881062"/>
                </a:cubicBezTo>
                <a:cubicBezTo>
                  <a:pt x="2470545" y="881054"/>
                  <a:pt x="2471072" y="881175"/>
                  <a:pt x="2471737" y="881062"/>
                </a:cubicBezTo>
                <a:cubicBezTo>
                  <a:pt x="2472261" y="880469"/>
                  <a:pt x="2472992" y="879816"/>
                  <a:pt x="2473325" y="879474"/>
                </a:cubicBezTo>
                <a:cubicBezTo>
                  <a:pt x="2474003" y="879363"/>
                  <a:pt x="2474284" y="879474"/>
                  <a:pt x="2474912" y="879474"/>
                </a:cubicBezTo>
                <a:cubicBezTo>
                  <a:pt x="2475588" y="878564"/>
                  <a:pt x="2475884" y="878721"/>
                  <a:pt x="2476500" y="877887"/>
                </a:cubicBezTo>
                <a:cubicBezTo>
                  <a:pt x="2477107" y="877810"/>
                  <a:pt x="2477695" y="877934"/>
                  <a:pt x="2478087" y="877887"/>
                </a:cubicBezTo>
                <a:cubicBezTo>
                  <a:pt x="2478588" y="877259"/>
                  <a:pt x="2479118" y="877235"/>
                  <a:pt x="2479675" y="876299"/>
                </a:cubicBezTo>
                <a:cubicBezTo>
                  <a:pt x="2480204" y="876157"/>
                  <a:pt x="2480564" y="876322"/>
                  <a:pt x="2481262" y="876299"/>
                </a:cubicBezTo>
                <a:cubicBezTo>
                  <a:pt x="2481834" y="875472"/>
                  <a:pt x="2482616" y="875181"/>
                  <a:pt x="2482850" y="874712"/>
                </a:cubicBezTo>
                <a:cubicBezTo>
                  <a:pt x="2483600" y="874651"/>
                  <a:pt x="2483710" y="874767"/>
                  <a:pt x="2484437" y="874712"/>
                </a:cubicBezTo>
                <a:cubicBezTo>
                  <a:pt x="2485174" y="874672"/>
                  <a:pt x="2485399" y="874890"/>
                  <a:pt x="2486025" y="874712"/>
                </a:cubicBezTo>
                <a:cubicBezTo>
                  <a:pt x="2486461" y="874011"/>
                  <a:pt x="2487377" y="873656"/>
                  <a:pt x="2487612" y="873124"/>
                </a:cubicBezTo>
                <a:cubicBezTo>
                  <a:pt x="2488268" y="872965"/>
                  <a:pt x="2488605" y="873160"/>
                  <a:pt x="2489200" y="873124"/>
                </a:cubicBezTo>
                <a:cubicBezTo>
                  <a:pt x="2489345" y="872619"/>
                  <a:pt x="2490377" y="872235"/>
                  <a:pt x="2490787" y="871537"/>
                </a:cubicBezTo>
                <a:cubicBezTo>
                  <a:pt x="2491532" y="871394"/>
                  <a:pt x="2491722" y="871556"/>
                  <a:pt x="2492375" y="871537"/>
                </a:cubicBezTo>
                <a:cubicBezTo>
                  <a:pt x="2492971" y="871404"/>
                  <a:pt x="2493380" y="871646"/>
                  <a:pt x="2493962" y="871537"/>
                </a:cubicBezTo>
                <a:cubicBezTo>
                  <a:pt x="2494432" y="870831"/>
                  <a:pt x="2495147" y="870593"/>
                  <a:pt x="2495550" y="869949"/>
                </a:cubicBezTo>
                <a:cubicBezTo>
                  <a:pt x="2496010" y="869798"/>
                  <a:pt x="2496395" y="870072"/>
                  <a:pt x="2497137" y="869949"/>
                </a:cubicBezTo>
                <a:cubicBezTo>
                  <a:pt x="2497756" y="869763"/>
                  <a:pt x="2498146" y="869993"/>
                  <a:pt x="2498725" y="869949"/>
                </a:cubicBezTo>
                <a:cubicBezTo>
                  <a:pt x="2499448" y="869197"/>
                  <a:pt x="2499930" y="868999"/>
                  <a:pt x="2500312" y="868362"/>
                </a:cubicBezTo>
                <a:cubicBezTo>
                  <a:pt x="2500917" y="868274"/>
                  <a:pt x="2501507" y="868519"/>
                  <a:pt x="2501900" y="868362"/>
                </a:cubicBezTo>
                <a:cubicBezTo>
                  <a:pt x="2502361" y="868178"/>
                  <a:pt x="2503074" y="868507"/>
                  <a:pt x="2503487" y="868362"/>
                </a:cubicBezTo>
                <a:cubicBezTo>
                  <a:pt x="2503858" y="867968"/>
                  <a:pt x="2504534" y="867500"/>
                  <a:pt x="2505075" y="866774"/>
                </a:cubicBezTo>
                <a:cubicBezTo>
                  <a:pt x="2505496" y="866697"/>
                  <a:pt x="2506293" y="866803"/>
                  <a:pt x="2506662" y="866774"/>
                </a:cubicBezTo>
                <a:cubicBezTo>
                  <a:pt x="2507358" y="866617"/>
                  <a:pt x="2507793" y="866917"/>
                  <a:pt x="2508250" y="866774"/>
                </a:cubicBezTo>
                <a:cubicBezTo>
                  <a:pt x="2508914" y="866705"/>
                  <a:pt x="2509076" y="866878"/>
                  <a:pt x="2509837" y="866774"/>
                </a:cubicBezTo>
                <a:cubicBezTo>
                  <a:pt x="2510429" y="865932"/>
                  <a:pt x="2510905" y="865865"/>
                  <a:pt x="2511425" y="865187"/>
                </a:cubicBezTo>
                <a:cubicBezTo>
                  <a:pt x="2512189" y="865170"/>
                  <a:pt x="2512253" y="865356"/>
                  <a:pt x="2513012" y="865187"/>
                </a:cubicBezTo>
                <a:cubicBezTo>
                  <a:pt x="2513623" y="865089"/>
                  <a:pt x="2514189" y="865366"/>
                  <a:pt x="2514600" y="865187"/>
                </a:cubicBezTo>
                <a:cubicBezTo>
                  <a:pt x="2515357" y="865175"/>
                  <a:pt x="2515708" y="865306"/>
                  <a:pt x="2516187" y="865187"/>
                </a:cubicBezTo>
                <a:cubicBezTo>
                  <a:pt x="2516791" y="864286"/>
                  <a:pt x="2517542" y="864176"/>
                  <a:pt x="2517775" y="863599"/>
                </a:cubicBezTo>
                <a:cubicBezTo>
                  <a:pt x="2518115" y="863563"/>
                  <a:pt x="2518743" y="863632"/>
                  <a:pt x="2519362" y="863599"/>
                </a:cubicBezTo>
                <a:cubicBezTo>
                  <a:pt x="2519885" y="863556"/>
                  <a:pt x="2520421" y="863740"/>
                  <a:pt x="2520950" y="863599"/>
                </a:cubicBezTo>
                <a:cubicBezTo>
                  <a:pt x="2521268" y="863450"/>
                  <a:pt x="2522005" y="863734"/>
                  <a:pt x="2522537" y="863599"/>
                </a:cubicBezTo>
                <a:cubicBezTo>
                  <a:pt x="2523158" y="863589"/>
                  <a:pt x="2523792" y="863679"/>
                  <a:pt x="2524125" y="863599"/>
                </a:cubicBezTo>
                <a:cubicBezTo>
                  <a:pt x="2524793" y="863520"/>
                  <a:pt x="2525119" y="863608"/>
                  <a:pt x="2525712" y="863599"/>
                </a:cubicBezTo>
                <a:cubicBezTo>
                  <a:pt x="2526035" y="863220"/>
                  <a:pt x="2526860" y="862574"/>
                  <a:pt x="2527300" y="862012"/>
                </a:cubicBezTo>
                <a:cubicBezTo>
                  <a:pt x="2527961" y="861956"/>
                  <a:pt x="2528354" y="862051"/>
                  <a:pt x="2528887" y="862012"/>
                </a:cubicBezTo>
                <a:cubicBezTo>
                  <a:pt x="2529443" y="861822"/>
                  <a:pt x="2529724" y="862104"/>
                  <a:pt x="2530475" y="862012"/>
                </a:cubicBezTo>
                <a:cubicBezTo>
                  <a:pt x="2531156" y="861962"/>
                  <a:pt x="2531305" y="862181"/>
                  <a:pt x="2532062" y="862012"/>
                </a:cubicBezTo>
                <a:cubicBezTo>
                  <a:pt x="2532445" y="861938"/>
                  <a:pt x="2533013" y="862118"/>
                  <a:pt x="2533650" y="862012"/>
                </a:cubicBezTo>
                <a:cubicBezTo>
                  <a:pt x="2534129" y="861926"/>
                  <a:pt x="2534681" y="862023"/>
                  <a:pt x="2535237" y="862012"/>
                </a:cubicBezTo>
                <a:cubicBezTo>
                  <a:pt x="2535919" y="861325"/>
                  <a:pt x="2536169" y="861246"/>
                  <a:pt x="2536825" y="860424"/>
                </a:cubicBezTo>
                <a:cubicBezTo>
                  <a:pt x="2537498" y="860242"/>
                  <a:pt x="2537908" y="860475"/>
                  <a:pt x="2538412" y="860424"/>
                </a:cubicBezTo>
                <a:cubicBezTo>
                  <a:pt x="2538920" y="860398"/>
                  <a:pt x="2539295" y="860465"/>
                  <a:pt x="2540000" y="860424"/>
                </a:cubicBezTo>
                <a:cubicBezTo>
                  <a:pt x="2540592" y="860291"/>
                  <a:pt x="2540957" y="860440"/>
                  <a:pt x="2541587" y="860424"/>
                </a:cubicBezTo>
                <a:cubicBezTo>
                  <a:pt x="2542356" y="860390"/>
                  <a:pt x="2542597" y="860507"/>
                  <a:pt x="2543175" y="860424"/>
                </a:cubicBezTo>
                <a:cubicBezTo>
                  <a:pt x="2543864" y="860238"/>
                  <a:pt x="2544065" y="860439"/>
                  <a:pt x="2544762" y="860424"/>
                </a:cubicBezTo>
                <a:cubicBezTo>
                  <a:pt x="2545082" y="860407"/>
                  <a:pt x="2545946" y="860599"/>
                  <a:pt x="2546350" y="860424"/>
                </a:cubicBezTo>
                <a:cubicBezTo>
                  <a:pt x="2546963" y="859692"/>
                  <a:pt x="2547755" y="859378"/>
                  <a:pt x="2547937" y="858837"/>
                </a:cubicBezTo>
                <a:cubicBezTo>
                  <a:pt x="2548686" y="858686"/>
                  <a:pt x="2549113" y="858910"/>
                  <a:pt x="2549525" y="858837"/>
                </a:cubicBezTo>
                <a:cubicBezTo>
                  <a:pt x="2550160" y="858710"/>
                  <a:pt x="2550557" y="859000"/>
                  <a:pt x="2551112" y="858837"/>
                </a:cubicBezTo>
                <a:cubicBezTo>
                  <a:pt x="2551735" y="858802"/>
                  <a:pt x="2551962" y="859001"/>
                  <a:pt x="2552700" y="858837"/>
                </a:cubicBezTo>
                <a:cubicBezTo>
                  <a:pt x="2553478" y="858737"/>
                  <a:pt x="2553941" y="858882"/>
                  <a:pt x="2554287" y="858837"/>
                </a:cubicBezTo>
                <a:cubicBezTo>
                  <a:pt x="2554747" y="858819"/>
                  <a:pt x="2555181" y="858899"/>
                  <a:pt x="2555875" y="858837"/>
                </a:cubicBezTo>
                <a:cubicBezTo>
                  <a:pt x="2556639" y="858716"/>
                  <a:pt x="2557011" y="858887"/>
                  <a:pt x="2557462" y="858837"/>
                </a:cubicBezTo>
                <a:cubicBezTo>
                  <a:pt x="2557900" y="858703"/>
                  <a:pt x="2558577" y="858976"/>
                  <a:pt x="2559050" y="858837"/>
                </a:cubicBezTo>
                <a:cubicBezTo>
                  <a:pt x="2559516" y="858709"/>
                  <a:pt x="2560113" y="858851"/>
                  <a:pt x="2560637" y="858837"/>
                </a:cubicBezTo>
                <a:cubicBezTo>
                  <a:pt x="2561050" y="858718"/>
                  <a:pt x="2561730" y="858979"/>
                  <a:pt x="2562225" y="858837"/>
                </a:cubicBezTo>
                <a:cubicBezTo>
                  <a:pt x="2562599" y="858263"/>
                  <a:pt x="2563088" y="858068"/>
                  <a:pt x="2563812" y="857249"/>
                </a:cubicBezTo>
                <a:cubicBezTo>
                  <a:pt x="2564439" y="857170"/>
                  <a:pt x="2565058" y="857256"/>
                  <a:pt x="2565400" y="857249"/>
                </a:cubicBezTo>
                <a:cubicBezTo>
                  <a:pt x="2566022" y="857165"/>
                  <a:pt x="2566552" y="857288"/>
                  <a:pt x="2566987" y="857249"/>
                </a:cubicBezTo>
                <a:cubicBezTo>
                  <a:pt x="2567501" y="857241"/>
                  <a:pt x="2568138" y="857364"/>
                  <a:pt x="2568575" y="857249"/>
                </a:cubicBezTo>
                <a:cubicBezTo>
                  <a:pt x="2568984" y="857204"/>
                  <a:pt x="2569798" y="857255"/>
                  <a:pt x="2570162" y="857249"/>
                </a:cubicBezTo>
                <a:cubicBezTo>
                  <a:pt x="2570567" y="857111"/>
                  <a:pt x="2571304" y="857403"/>
                  <a:pt x="2571750" y="857249"/>
                </a:cubicBezTo>
                <a:cubicBezTo>
                  <a:pt x="2572402" y="857115"/>
                  <a:pt x="2572641" y="857375"/>
                  <a:pt x="2573337" y="857249"/>
                </a:cubicBezTo>
                <a:cubicBezTo>
                  <a:pt x="2574029" y="857106"/>
                  <a:pt x="2574425" y="857381"/>
                  <a:pt x="2574925" y="857249"/>
                </a:cubicBezTo>
                <a:cubicBezTo>
                  <a:pt x="2575399" y="857180"/>
                  <a:pt x="2575996" y="857418"/>
                  <a:pt x="2576512" y="857249"/>
                </a:cubicBezTo>
                <a:cubicBezTo>
                  <a:pt x="2577143" y="857089"/>
                  <a:pt x="2577588" y="857335"/>
                  <a:pt x="2578100" y="857249"/>
                </a:cubicBezTo>
                <a:cubicBezTo>
                  <a:pt x="2578732" y="857072"/>
                  <a:pt x="2578942" y="857326"/>
                  <a:pt x="2579687" y="857249"/>
                </a:cubicBezTo>
                <a:cubicBezTo>
                  <a:pt x="2580096" y="857088"/>
                  <a:pt x="2580532" y="857424"/>
                  <a:pt x="2581275" y="857249"/>
                </a:cubicBezTo>
                <a:cubicBezTo>
                  <a:pt x="2581672" y="857098"/>
                  <a:pt x="2582122" y="857358"/>
                  <a:pt x="2582862" y="857249"/>
                </a:cubicBezTo>
                <a:cubicBezTo>
                  <a:pt x="2583318" y="857125"/>
                  <a:pt x="2583799" y="857282"/>
                  <a:pt x="2584450" y="857249"/>
                </a:cubicBezTo>
                <a:cubicBezTo>
                  <a:pt x="2585081" y="857079"/>
                  <a:pt x="2585501" y="857407"/>
                  <a:pt x="2586037" y="857249"/>
                </a:cubicBezTo>
                <a:cubicBezTo>
                  <a:pt x="2586339" y="856888"/>
                  <a:pt x="2587196" y="856135"/>
                  <a:pt x="2587625" y="855662"/>
                </a:cubicBezTo>
                <a:cubicBezTo>
                  <a:pt x="2588155" y="855555"/>
                  <a:pt x="2588659" y="855672"/>
                  <a:pt x="2589212" y="855662"/>
                </a:cubicBezTo>
                <a:cubicBezTo>
                  <a:pt x="2589635" y="855529"/>
                  <a:pt x="2590294" y="855839"/>
                  <a:pt x="2590800" y="855662"/>
                </a:cubicBezTo>
                <a:cubicBezTo>
                  <a:pt x="2591240" y="855611"/>
                  <a:pt x="2591754" y="855755"/>
                  <a:pt x="2592387" y="855662"/>
                </a:cubicBezTo>
                <a:cubicBezTo>
                  <a:pt x="2592885" y="855551"/>
                  <a:pt x="2593399" y="855760"/>
                  <a:pt x="2593975" y="855662"/>
                </a:cubicBezTo>
                <a:cubicBezTo>
                  <a:pt x="2594668" y="855528"/>
                  <a:pt x="2595086" y="855716"/>
                  <a:pt x="2595562" y="855662"/>
                </a:cubicBezTo>
                <a:cubicBezTo>
                  <a:pt x="2596000" y="855527"/>
                  <a:pt x="2596384" y="855702"/>
                  <a:pt x="2597150" y="855662"/>
                </a:cubicBezTo>
                <a:cubicBezTo>
                  <a:pt x="2597571" y="855580"/>
                  <a:pt x="2598065" y="855695"/>
                  <a:pt x="2598737" y="855662"/>
                </a:cubicBezTo>
                <a:cubicBezTo>
                  <a:pt x="2599067" y="855486"/>
                  <a:pt x="2599919" y="855739"/>
                  <a:pt x="2600325" y="855662"/>
                </a:cubicBezTo>
                <a:cubicBezTo>
                  <a:pt x="2600993" y="855559"/>
                  <a:pt x="2601367" y="855769"/>
                  <a:pt x="2601912" y="855662"/>
                </a:cubicBezTo>
                <a:cubicBezTo>
                  <a:pt x="2602491" y="855656"/>
                  <a:pt x="2602714" y="855738"/>
                  <a:pt x="2603500" y="855662"/>
                </a:cubicBezTo>
                <a:cubicBezTo>
                  <a:pt x="2604185" y="854934"/>
                  <a:pt x="2604399" y="854769"/>
                  <a:pt x="2605087" y="854074"/>
                </a:cubicBezTo>
                <a:cubicBezTo>
                  <a:pt x="2605646" y="853921"/>
                  <a:pt x="2606076" y="854227"/>
                  <a:pt x="2606675" y="854074"/>
                </a:cubicBezTo>
                <a:cubicBezTo>
                  <a:pt x="2607446" y="854007"/>
                  <a:pt x="2607496" y="854193"/>
                  <a:pt x="2608262" y="854074"/>
                </a:cubicBezTo>
                <a:cubicBezTo>
                  <a:pt x="2608609" y="854041"/>
                  <a:pt x="2609504" y="854262"/>
                  <a:pt x="2609850" y="854074"/>
                </a:cubicBezTo>
                <a:cubicBezTo>
                  <a:pt x="2610196" y="853971"/>
                  <a:pt x="2611082" y="854150"/>
                  <a:pt x="2611437" y="854074"/>
                </a:cubicBezTo>
                <a:cubicBezTo>
                  <a:pt x="2612185" y="853984"/>
                  <a:pt x="2612425" y="854210"/>
                  <a:pt x="2613025" y="854074"/>
                </a:cubicBezTo>
                <a:cubicBezTo>
                  <a:pt x="2613587" y="854041"/>
                  <a:pt x="2614122" y="854223"/>
                  <a:pt x="2614612" y="854074"/>
                </a:cubicBezTo>
                <a:cubicBezTo>
                  <a:pt x="2615186" y="853904"/>
                  <a:pt x="2615645" y="854167"/>
                  <a:pt x="2616200" y="854074"/>
                </a:cubicBezTo>
                <a:cubicBezTo>
                  <a:pt x="2616047" y="853679"/>
                  <a:pt x="2616360" y="853238"/>
                  <a:pt x="2616200" y="852487"/>
                </a:cubicBezTo>
                <a:cubicBezTo>
                  <a:pt x="2616633" y="852355"/>
                  <a:pt x="2617155" y="852600"/>
                  <a:pt x="2617787" y="852487"/>
                </a:cubicBezTo>
                <a:cubicBezTo>
                  <a:pt x="2618360" y="852415"/>
                  <a:pt x="2619045" y="852634"/>
                  <a:pt x="2619375" y="852487"/>
                </a:cubicBezTo>
                <a:cubicBezTo>
                  <a:pt x="2619697" y="852377"/>
                  <a:pt x="2620206" y="852580"/>
                  <a:pt x="2620962" y="852487"/>
                </a:cubicBezTo>
                <a:cubicBezTo>
                  <a:pt x="2621715" y="852453"/>
                  <a:pt x="2621947" y="852635"/>
                  <a:pt x="2622550" y="852487"/>
                </a:cubicBezTo>
                <a:cubicBezTo>
                  <a:pt x="2622946" y="852466"/>
                  <a:pt x="2623413" y="852527"/>
                  <a:pt x="2624137" y="852487"/>
                </a:cubicBezTo>
                <a:cubicBezTo>
                  <a:pt x="2624604" y="851945"/>
                  <a:pt x="2625045" y="851694"/>
                  <a:pt x="2625725" y="850899"/>
                </a:cubicBezTo>
                <a:cubicBezTo>
                  <a:pt x="2626476" y="850833"/>
                  <a:pt x="2626869" y="851073"/>
                  <a:pt x="2627312" y="850899"/>
                </a:cubicBezTo>
                <a:cubicBezTo>
                  <a:pt x="2627841" y="850776"/>
                  <a:pt x="2628548" y="851040"/>
                  <a:pt x="2628900" y="850899"/>
                </a:cubicBezTo>
                <a:cubicBezTo>
                  <a:pt x="2629218" y="850744"/>
                  <a:pt x="2629834" y="850947"/>
                  <a:pt x="2630487" y="850899"/>
                </a:cubicBezTo>
                <a:cubicBezTo>
                  <a:pt x="2630995" y="850716"/>
                  <a:pt x="2631736" y="850929"/>
                  <a:pt x="2632075" y="850899"/>
                </a:cubicBezTo>
                <a:cubicBezTo>
                  <a:pt x="2632489" y="850110"/>
                  <a:pt x="2633200" y="850068"/>
                  <a:pt x="2633662" y="849312"/>
                </a:cubicBezTo>
                <a:cubicBezTo>
                  <a:pt x="2634403" y="849211"/>
                  <a:pt x="2634644" y="849360"/>
                  <a:pt x="2635250" y="849312"/>
                </a:cubicBezTo>
                <a:cubicBezTo>
                  <a:pt x="2636005" y="849272"/>
                  <a:pt x="2636173" y="849322"/>
                  <a:pt x="2636837" y="849312"/>
                </a:cubicBezTo>
                <a:cubicBezTo>
                  <a:pt x="2637193" y="849249"/>
                  <a:pt x="2637743" y="849401"/>
                  <a:pt x="2638425" y="849312"/>
                </a:cubicBezTo>
                <a:cubicBezTo>
                  <a:pt x="2638742" y="848688"/>
                  <a:pt x="2639589" y="848365"/>
                  <a:pt x="2640012" y="847724"/>
                </a:cubicBezTo>
                <a:cubicBezTo>
                  <a:pt x="2640787" y="847707"/>
                  <a:pt x="2641165" y="847802"/>
                  <a:pt x="2641600" y="847724"/>
                </a:cubicBezTo>
                <a:cubicBezTo>
                  <a:pt x="2641983" y="847598"/>
                  <a:pt x="2642571" y="847836"/>
                  <a:pt x="2643187" y="847724"/>
                </a:cubicBezTo>
                <a:cubicBezTo>
                  <a:pt x="2643520" y="847541"/>
                  <a:pt x="2644331" y="847899"/>
                  <a:pt x="2644775" y="847724"/>
                </a:cubicBezTo>
                <a:cubicBezTo>
                  <a:pt x="2645437" y="847551"/>
                  <a:pt x="2645748" y="847856"/>
                  <a:pt x="2646362" y="847724"/>
                </a:cubicBezTo>
                <a:cubicBezTo>
                  <a:pt x="2646974" y="847091"/>
                  <a:pt x="2647448" y="846754"/>
                  <a:pt x="2647950" y="846137"/>
                </a:cubicBezTo>
                <a:cubicBezTo>
                  <a:pt x="2648423" y="845965"/>
                  <a:pt x="2648992" y="846290"/>
                  <a:pt x="2649537" y="846137"/>
                </a:cubicBezTo>
                <a:cubicBezTo>
                  <a:pt x="2650087" y="846047"/>
                  <a:pt x="2650443" y="846323"/>
                  <a:pt x="2651125" y="846137"/>
                </a:cubicBezTo>
                <a:cubicBezTo>
                  <a:pt x="2651573" y="846086"/>
                  <a:pt x="2652058" y="846163"/>
                  <a:pt x="2652712" y="846137"/>
                </a:cubicBezTo>
                <a:cubicBezTo>
                  <a:pt x="2653062" y="846129"/>
                  <a:pt x="2653527" y="846312"/>
                  <a:pt x="2654300" y="846137"/>
                </a:cubicBezTo>
                <a:cubicBezTo>
                  <a:pt x="2654982" y="845974"/>
                  <a:pt x="2655479" y="846259"/>
                  <a:pt x="2655887" y="846137"/>
                </a:cubicBezTo>
                <a:cubicBezTo>
                  <a:pt x="2656629" y="845296"/>
                  <a:pt x="2656707" y="845348"/>
                  <a:pt x="2657475" y="844549"/>
                </a:cubicBezTo>
                <a:cubicBezTo>
                  <a:pt x="2658258" y="844547"/>
                  <a:pt x="2658371" y="844643"/>
                  <a:pt x="2659062" y="844549"/>
                </a:cubicBezTo>
                <a:cubicBezTo>
                  <a:pt x="2659607" y="844512"/>
                  <a:pt x="2660039" y="844592"/>
                  <a:pt x="2660650" y="844549"/>
                </a:cubicBezTo>
                <a:cubicBezTo>
                  <a:pt x="2661016" y="844474"/>
                  <a:pt x="2661685" y="844560"/>
                  <a:pt x="2662237" y="844549"/>
                </a:cubicBezTo>
                <a:cubicBezTo>
                  <a:pt x="2663001" y="844429"/>
                  <a:pt x="2663155" y="844662"/>
                  <a:pt x="2663825" y="844549"/>
                </a:cubicBezTo>
                <a:cubicBezTo>
                  <a:pt x="2664395" y="844505"/>
                  <a:pt x="2664811" y="844568"/>
                  <a:pt x="2665412" y="844549"/>
                </a:cubicBezTo>
                <a:cubicBezTo>
                  <a:pt x="2665797" y="844378"/>
                  <a:pt x="2666663" y="844559"/>
                  <a:pt x="2667000" y="844549"/>
                </a:cubicBezTo>
                <a:cubicBezTo>
                  <a:pt x="2667510" y="844489"/>
                  <a:pt x="2668152" y="844589"/>
                  <a:pt x="2668587" y="844549"/>
                </a:cubicBezTo>
                <a:cubicBezTo>
                  <a:pt x="2668905" y="844489"/>
                  <a:pt x="2669635" y="844726"/>
                  <a:pt x="2670175" y="844549"/>
                </a:cubicBezTo>
                <a:cubicBezTo>
                  <a:pt x="2670831" y="843687"/>
                  <a:pt x="2671291" y="843709"/>
                  <a:pt x="2671762" y="842962"/>
                </a:cubicBezTo>
                <a:cubicBezTo>
                  <a:pt x="2672521" y="842798"/>
                  <a:pt x="2672707" y="843073"/>
                  <a:pt x="2673350" y="842962"/>
                </a:cubicBezTo>
                <a:cubicBezTo>
                  <a:pt x="2674136" y="842830"/>
                  <a:pt x="2674613" y="843090"/>
                  <a:pt x="2674937" y="842962"/>
                </a:cubicBezTo>
                <a:cubicBezTo>
                  <a:pt x="2675300" y="842777"/>
                  <a:pt x="2675795" y="842964"/>
                  <a:pt x="2676525" y="842962"/>
                </a:cubicBezTo>
                <a:cubicBezTo>
                  <a:pt x="2676862" y="842858"/>
                  <a:pt x="2677346" y="843134"/>
                  <a:pt x="2678112" y="842962"/>
                </a:cubicBezTo>
                <a:cubicBezTo>
                  <a:pt x="2678619" y="842792"/>
                  <a:pt x="2679124" y="842978"/>
                  <a:pt x="2679700" y="842962"/>
                </a:cubicBezTo>
                <a:cubicBezTo>
                  <a:pt x="2680436" y="842853"/>
                  <a:pt x="2680499" y="843021"/>
                  <a:pt x="2681287" y="842962"/>
                </a:cubicBezTo>
                <a:cubicBezTo>
                  <a:pt x="2682005" y="842781"/>
                  <a:pt x="2682241" y="843012"/>
                  <a:pt x="2682875" y="842962"/>
                </a:cubicBezTo>
                <a:cubicBezTo>
                  <a:pt x="2683658" y="842889"/>
                  <a:pt x="2683682" y="843074"/>
                  <a:pt x="2684462" y="842962"/>
                </a:cubicBezTo>
                <a:cubicBezTo>
                  <a:pt x="2684962" y="842805"/>
                  <a:pt x="2685728" y="843040"/>
                  <a:pt x="2686050" y="842962"/>
                </a:cubicBezTo>
                <a:cubicBezTo>
                  <a:pt x="2686600" y="842953"/>
                  <a:pt x="2687120" y="843085"/>
                  <a:pt x="2687637" y="842962"/>
                </a:cubicBezTo>
                <a:cubicBezTo>
                  <a:pt x="2688003" y="842789"/>
                  <a:pt x="2688727" y="843012"/>
                  <a:pt x="2689225" y="842962"/>
                </a:cubicBezTo>
                <a:cubicBezTo>
                  <a:pt x="2689957" y="842840"/>
                  <a:pt x="2690385" y="843120"/>
                  <a:pt x="2690812" y="842962"/>
                </a:cubicBezTo>
                <a:cubicBezTo>
                  <a:pt x="2691244" y="842779"/>
                  <a:pt x="2691624" y="843114"/>
                  <a:pt x="2692400" y="842962"/>
                </a:cubicBezTo>
                <a:cubicBezTo>
                  <a:pt x="2692751" y="842848"/>
                  <a:pt x="2693611" y="843118"/>
                  <a:pt x="2693987" y="842962"/>
                </a:cubicBezTo>
                <a:cubicBezTo>
                  <a:pt x="2694746" y="842820"/>
                  <a:pt x="2694862" y="843116"/>
                  <a:pt x="2695575" y="842962"/>
                </a:cubicBezTo>
                <a:cubicBezTo>
                  <a:pt x="2696062" y="843170"/>
                  <a:pt x="2696505" y="844108"/>
                  <a:pt x="2697162" y="844549"/>
                </a:cubicBezTo>
                <a:cubicBezTo>
                  <a:pt x="2697705" y="844370"/>
                  <a:pt x="2698004" y="844623"/>
                  <a:pt x="2698750" y="844549"/>
                </a:cubicBezTo>
                <a:cubicBezTo>
                  <a:pt x="2699133" y="844411"/>
                  <a:pt x="2700010" y="844698"/>
                  <a:pt x="2700337" y="844549"/>
                </a:cubicBezTo>
                <a:cubicBezTo>
                  <a:pt x="2701085" y="844381"/>
                  <a:pt x="2701593" y="844691"/>
                  <a:pt x="2701925" y="844549"/>
                </a:cubicBezTo>
                <a:cubicBezTo>
                  <a:pt x="2702424" y="844440"/>
                  <a:pt x="2702899" y="844716"/>
                  <a:pt x="2703512" y="844549"/>
                </a:cubicBezTo>
                <a:cubicBezTo>
                  <a:pt x="2704189" y="844387"/>
                  <a:pt x="2704715" y="844598"/>
                  <a:pt x="2705100" y="844549"/>
                </a:cubicBezTo>
                <a:cubicBezTo>
                  <a:pt x="2705713" y="844428"/>
                  <a:pt x="2706021" y="844564"/>
                  <a:pt x="2706687" y="844549"/>
                </a:cubicBezTo>
                <a:cubicBezTo>
                  <a:pt x="2707426" y="844457"/>
                  <a:pt x="2707747" y="844702"/>
                  <a:pt x="2708275" y="844549"/>
                </a:cubicBezTo>
                <a:cubicBezTo>
                  <a:pt x="2708667" y="844376"/>
                  <a:pt x="2709277" y="844650"/>
                  <a:pt x="2709862" y="844549"/>
                </a:cubicBezTo>
                <a:cubicBezTo>
                  <a:pt x="2710376" y="844414"/>
                  <a:pt x="2710949" y="844698"/>
                  <a:pt x="2711450" y="844549"/>
                </a:cubicBezTo>
                <a:cubicBezTo>
                  <a:pt x="2712961" y="844475"/>
                  <a:pt x="2713615" y="844667"/>
                  <a:pt x="2714625" y="844549"/>
                </a:cubicBezTo>
                <a:cubicBezTo>
                  <a:pt x="2715063" y="844462"/>
                  <a:pt x="2715829" y="844615"/>
                  <a:pt x="2716212" y="844549"/>
                </a:cubicBezTo>
                <a:cubicBezTo>
                  <a:pt x="2716980" y="844421"/>
                  <a:pt x="2717398" y="844652"/>
                  <a:pt x="2717800" y="844549"/>
                </a:cubicBezTo>
                <a:cubicBezTo>
                  <a:pt x="2718582" y="844434"/>
                  <a:pt x="2719051" y="844597"/>
                  <a:pt x="2719387" y="844549"/>
                </a:cubicBezTo>
                <a:cubicBezTo>
                  <a:pt x="2719843" y="844514"/>
                  <a:pt x="2720271" y="844662"/>
                  <a:pt x="2720975" y="844549"/>
                </a:cubicBezTo>
                <a:cubicBezTo>
                  <a:pt x="2721479" y="844440"/>
                  <a:pt x="2721935" y="844608"/>
                  <a:pt x="2722562" y="844549"/>
                </a:cubicBezTo>
                <a:cubicBezTo>
                  <a:pt x="2722950" y="844489"/>
                  <a:pt x="2723474" y="844606"/>
                  <a:pt x="2724150" y="844549"/>
                </a:cubicBezTo>
                <a:cubicBezTo>
                  <a:pt x="2724447" y="844177"/>
                  <a:pt x="2725173" y="843580"/>
                  <a:pt x="2725737" y="842962"/>
                </a:cubicBezTo>
                <a:cubicBezTo>
                  <a:pt x="2726091" y="842820"/>
                  <a:pt x="2726791" y="842977"/>
                  <a:pt x="2727325" y="842962"/>
                </a:cubicBezTo>
                <a:cubicBezTo>
                  <a:pt x="2728107" y="842784"/>
                  <a:pt x="2728400" y="842969"/>
                  <a:pt x="2728912" y="842962"/>
                </a:cubicBezTo>
                <a:cubicBezTo>
                  <a:pt x="2729506" y="842786"/>
                  <a:pt x="2729802" y="843005"/>
                  <a:pt x="2730500" y="842962"/>
                </a:cubicBezTo>
                <a:cubicBezTo>
                  <a:pt x="2730938" y="842957"/>
                  <a:pt x="2731758" y="842963"/>
                  <a:pt x="2732087" y="842962"/>
                </a:cubicBezTo>
                <a:cubicBezTo>
                  <a:pt x="2732431" y="842895"/>
                  <a:pt x="2732969" y="842975"/>
                  <a:pt x="2733675" y="842962"/>
                </a:cubicBezTo>
                <a:cubicBezTo>
                  <a:pt x="2734192" y="842814"/>
                  <a:pt x="2734556" y="843010"/>
                  <a:pt x="2735262" y="842962"/>
                </a:cubicBezTo>
                <a:cubicBezTo>
                  <a:pt x="2735708" y="842207"/>
                  <a:pt x="2736125" y="842157"/>
                  <a:pt x="2736850" y="841374"/>
                </a:cubicBezTo>
                <a:cubicBezTo>
                  <a:pt x="2737509" y="841327"/>
                  <a:pt x="2737850" y="841559"/>
                  <a:pt x="2738437" y="841374"/>
                </a:cubicBezTo>
                <a:cubicBezTo>
                  <a:pt x="2739043" y="841295"/>
                  <a:pt x="2739468" y="841409"/>
                  <a:pt x="2740025" y="841374"/>
                </a:cubicBezTo>
                <a:cubicBezTo>
                  <a:pt x="2740396" y="841358"/>
                  <a:pt x="2740974" y="841403"/>
                  <a:pt x="2741612" y="841374"/>
                </a:cubicBezTo>
                <a:cubicBezTo>
                  <a:pt x="2742037" y="841358"/>
                  <a:pt x="2742466" y="841536"/>
                  <a:pt x="2743200" y="841374"/>
                </a:cubicBezTo>
                <a:cubicBezTo>
                  <a:pt x="2743549" y="840902"/>
                  <a:pt x="2744182" y="840401"/>
                  <a:pt x="2744787" y="839787"/>
                </a:cubicBezTo>
                <a:cubicBezTo>
                  <a:pt x="2745191" y="839768"/>
                  <a:pt x="2745700" y="839908"/>
                  <a:pt x="2746375" y="839787"/>
                </a:cubicBezTo>
                <a:cubicBezTo>
                  <a:pt x="2746712" y="839624"/>
                  <a:pt x="2747206" y="839926"/>
                  <a:pt x="2747962" y="839787"/>
                </a:cubicBezTo>
                <a:cubicBezTo>
                  <a:pt x="2748329" y="839728"/>
                  <a:pt x="2749176" y="839822"/>
                  <a:pt x="2749550" y="839787"/>
                </a:cubicBezTo>
                <a:cubicBezTo>
                  <a:pt x="2750308" y="839775"/>
                  <a:pt x="2750810" y="839840"/>
                  <a:pt x="2751137" y="839787"/>
                </a:cubicBezTo>
                <a:cubicBezTo>
                  <a:pt x="2751482" y="839156"/>
                  <a:pt x="2752164" y="839023"/>
                  <a:pt x="2752725" y="838199"/>
                </a:cubicBezTo>
                <a:cubicBezTo>
                  <a:pt x="2753322" y="838128"/>
                  <a:pt x="2753904" y="838314"/>
                  <a:pt x="2754312" y="838199"/>
                </a:cubicBezTo>
                <a:cubicBezTo>
                  <a:pt x="2754901" y="838063"/>
                  <a:pt x="2755314" y="838225"/>
                  <a:pt x="2755900" y="838199"/>
                </a:cubicBezTo>
                <a:cubicBezTo>
                  <a:pt x="2756266" y="838092"/>
                  <a:pt x="2756745" y="838325"/>
                  <a:pt x="2757487" y="838199"/>
                </a:cubicBezTo>
                <a:cubicBezTo>
                  <a:pt x="2757937" y="837666"/>
                  <a:pt x="2758706" y="837266"/>
                  <a:pt x="2759075" y="836612"/>
                </a:cubicBezTo>
                <a:cubicBezTo>
                  <a:pt x="2759491" y="836430"/>
                  <a:pt x="2760148" y="836675"/>
                  <a:pt x="2760662" y="836612"/>
                </a:cubicBezTo>
                <a:cubicBezTo>
                  <a:pt x="2761130" y="836430"/>
                  <a:pt x="2761910" y="836696"/>
                  <a:pt x="2762250" y="836612"/>
                </a:cubicBezTo>
                <a:cubicBezTo>
                  <a:pt x="2762629" y="836544"/>
                  <a:pt x="2763192" y="836653"/>
                  <a:pt x="2763837" y="836612"/>
                </a:cubicBezTo>
                <a:cubicBezTo>
                  <a:pt x="2764568" y="835800"/>
                  <a:pt x="2765226" y="835528"/>
                  <a:pt x="2765425" y="835024"/>
                </a:cubicBezTo>
                <a:cubicBezTo>
                  <a:pt x="2765943" y="834981"/>
                  <a:pt x="2766681" y="835071"/>
                  <a:pt x="2767012" y="835024"/>
                </a:cubicBezTo>
                <a:cubicBezTo>
                  <a:pt x="2767348" y="834920"/>
                  <a:pt x="2767935" y="835085"/>
                  <a:pt x="2768600" y="835024"/>
                </a:cubicBezTo>
                <a:cubicBezTo>
                  <a:pt x="2768989" y="834944"/>
                  <a:pt x="2769757" y="835031"/>
                  <a:pt x="2770187" y="835024"/>
                </a:cubicBezTo>
                <a:cubicBezTo>
                  <a:pt x="2770665" y="834841"/>
                  <a:pt x="2771219" y="835211"/>
                  <a:pt x="2771775" y="835024"/>
                </a:cubicBezTo>
                <a:cubicBezTo>
                  <a:pt x="2772472" y="834980"/>
                  <a:pt x="2772867" y="835156"/>
                  <a:pt x="2773362" y="835024"/>
                </a:cubicBezTo>
                <a:cubicBezTo>
                  <a:pt x="2773915" y="834320"/>
                  <a:pt x="2774390" y="834070"/>
                  <a:pt x="2774950" y="833437"/>
                </a:cubicBezTo>
                <a:cubicBezTo>
                  <a:pt x="2775447" y="833363"/>
                  <a:pt x="2776157" y="833559"/>
                  <a:pt x="2776537" y="833437"/>
                </a:cubicBezTo>
                <a:cubicBezTo>
                  <a:pt x="2777003" y="833328"/>
                  <a:pt x="2777447" y="833471"/>
                  <a:pt x="2778125" y="833437"/>
                </a:cubicBezTo>
                <a:cubicBezTo>
                  <a:pt x="2778564" y="833322"/>
                  <a:pt x="2779330" y="833459"/>
                  <a:pt x="2779712" y="833437"/>
                </a:cubicBezTo>
                <a:cubicBezTo>
                  <a:pt x="2780077" y="833375"/>
                  <a:pt x="2780716" y="833621"/>
                  <a:pt x="2781300" y="833437"/>
                </a:cubicBezTo>
                <a:cubicBezTo>
                  <a:pt x="2782005" y="833396"/>
                  <a:pt x="2782278" y="833447"/>
                  <a:pt x="2782887" y="833437"/>
                </a:cubicBezTo>
                <a:cubicBezTo>
                  <a:pt x="2783326" y="833360"/>
                  <a:pt x="2784037" y="833605"/>
                  <a:pt x="2784475" y="833437"/>
                </a:cubicBezTo>
                <a:cubicBezTo>
                  <a:pt x="2784930" y="833419"/>
                  <a:pt x="2785450" y="833546"/>
                  <a:pt x="2786062" y="833437"/>
                </a:cubicBezTo>
                <a:cubicBezTo>
                  <a:pt x="2786384" y="833402"/>
                  <a:pt x="2786942" y="833548"/>
                  <a:pt x="2787650" y="833437"/>
                </a:cubicBezTo>
                <a:cubicBezTo>
                  <a:pt x="2788111" y="833292"/>
                  <a:pt x="2788695" y="833559"/>
                  <a:pt x="2789237" y="833437"/>
                </a:cubicBezTo>
                <a:cubicBezTo>
                  <a:pt x="2789946" y="833420"/>
                  <a:pt x="2790379" y="833623"/>
                  <a:pt x="2790825" y="833437"/>
                </a:cubicBezTo>
                <a:cubicBezTo>
                  <a:pt x="2791271" y="833374"/>
                  <a:pt x="2791634" y="833471"/>
                  <a:pt x="2792412" y="833437"/>
                </a:cubicBezTo>
                <a:cubicBezTo>
                  <a:pt x="2793201" y="833393"/>
                  <a:pt x="2793444" y="833493"/>
                  <a:pt x="2794000" y="833437"/>
                </a:cubicBezTo>
                <a:cubicBezTo>
                  <a:pt x="2794375" y="833328"/>
                  <a:pt x="2795189" y="833485"/>
                  <a:pt x="2795587" y="833437"/>
                </a:cubicBezTo>
                <a:cubicBezTo>
                  <a:pt x="2796366" y="833304"/>
                  <a:pt x="2796653" y="833499"/>
                  <a:pt x="2797175" y="833437"/>
                </a:cubicBezTo>
                <a:cubicBezTo>
                  <a:pt x="2797577" y="833414"/>
                  <a:pt x="2798399" y="833592"/>
                  <a:pt x="2798762" y="833437"/>
                </a:cubicBezTo>
                <a:cubicBezTo>
                  <a:pt x="2799529" y="834053"/>
                  <a:pt x="2799655" y="834373"/>
                  <a:pt x="2800350" y="835024"/>
                </a:cubicBezTo>
                <a:cubicBezTo>
                  <a:pt x="2801075" y="834870"/>
                  <a:pt x="2801503" y="835100"/>
                  <a:pt x="2801937" y="835024"/>
                </a:cubicBezTo>
                <a:cubicBezTo>
                  <a:pt x="2802589" y="834840"/>
                  <a:pt x="2803021" y="835198"/>
                  <a:pt x="2803525" y="835024"/>
                </a:cubicBezTo>
                <a:cubicBezTo>
                  <a:pt x="2804232" y="835017"/>
                  <a:pt x="2804606" y="835077"/>
                  <a:pt x="2805112" y="835024"/>
                </a:cubicBezTo>
                <a:cubicBezTo>
                  <a:pt x="2805533" y="834855"/>
                  <a:pt x="2805943" y="835093"/>
                  <a:pt x="2806700" y="835024"/>
                </a:cubicBezTo>
                <a:cubicBezTo>
                  <a:pt x="2806771" y="835711"/>
                  <a:pt x="2806662" y="836260"/>
                  <a:pt x="2806700" y="836612"/>
                </a:cubicBezTo>
                <a:cubicBezTo>
                  <a:pt x="2807207" y="836588"/>
                  <a:pt x="2807965" y="836745"/>
                  <a:pt x="2808287" y="836612"/>
                </a:cubicBezTo>
                <a:cubicBezTo>
                  <a:pt x="2808652" y="836573"/>
                  <a:pt x="2809416" y="836800"/>
                  <a:pt x="2809875" y="836612"/>
                </a:cubicBezTo>
                <a:cubicBezTo>
                  <a:pt x="2810649" y="836557"/>
                  <a:pt x="2811046" y="836624"/>
                  <a:pt x="2811462" y="836612"/>
                </a:cubicBezTo>
                <a:cubicBezTo>
                  <a:pt x="2811909" y="836812"/>
                  <a:pt x="2812513" y="837694"/>
                  <a:pt x="2813050" y="838199"/>
                </a:cubicBezTo>
                <a:cubicBezTo>
                  <a:pt x="2813818" y="838144"/>
                  <a:pt x="2813995" y="838290"/>
                  <a:pt x="2814637" y="838199"/>
                </a:cubicBezTo>
                <a:cubicBezTo>
                  <a:pt x="2814966" y="838148"/>
                  <a:pt x="2815435" y="838340"/>
                  <a:pt x="2816225" y="838199"/>
                </a:cubicBezTo>
                <a:cubicBezTo>
                  <a:pt x="2816753" y="838676"/>
                  <a:pt x="2817093" y="839317"/>
                  <a:pt x="2817812" y="839787"/>
                </a:cubicBezTo>
                <a:cubicBezTo>
                  <a:pt x="2818329" y="839752"/>
                  <a:pt x="2818837" y="839814"/>
                  <a:pt x="2819400" y="839787"/>
                </a:cubicBezTo>
                <a:cubicBezTo>
                  <a:pt x="2820041" y="839723"/>
                  <a:pt x="2820339" y="839922"/>
                  <a:pt x="2820987" y="839787"/>
                </a:cubicBezTo>
                <a:cubicBezTo>
                  <a:pt x="2821166" y="840122"/>
                  <a:pt x="2820980" y="840909"/>
                  <a:pt x="2820987" y="841374"/>
                </a:cubicBezTo>
                <a:cubicBezTo>
                  <a:pt x="2821778" y="841230"/>
                  <a:pt x="2822163" y="841509"/>
                  <a:pt x="2822575" y="841374"/>
                </a:cubicBezTo>
                <a:cubicBezTo>
                  <a:pt x="2822997" y="841210"/>
                  <a:pt x="2823703" y="841403"/>
                  <a:pt x="2824162" y="841374"/>
                </a:cubicBezTo>
                <a:cubicBezTo>
                  <a:pt x="2824620" y="841609"/>
                  <a:pt x="2825044" y="842261"/>
                  <a:pt x="2825750" y="842962"/>
                </a:cubicBezTo>
                <a:cubicBezTo>
                  <a:pt x="2826158" y="842902"/>
                  <a:pt x="2826961" y="843101"/>
                  <a:pt x="2827337" y="842962"/>
                </a:cubicBezTo>
                <a:cubicBezTo>
                  <a:pt x="2828163" y="843686"/>
                  <a:pt x="2828381" y="844252"/>
                  <a:pt x="2828925" y="844549"/>
                </a:cubicBezTo>
                <a:cubicBezTo>
                  <a:pt x="2829384" y="844537"/>
                  <a:pt x="2829938" y="844668"/>
                  <a:pt x="2830512" y="844549"/>
                </a:cubicBezTo>
                <a:cubicBezTo>
                  <a:pt x="2831166" y="844383"/>
                  <a:pt x="2831326" y="844735"/>
                  <a:pt x="2832100" y="844549"/>
                </a:cubicBezTo>
                <a:cubicBezTo>
                  <a:pt x="2832926" y="845028"/>
                  <a:pt x="2832930" y="845669"/>
                  <a:pt x="2833687" y="846137"/>
                </a:cubicBezTo>
                <a:cubicBezTo>
                  <a:pt x="2834365" y="846077"/>
                  <a:pt x="2834900" y="846311"/>
                  <a:pt x="2835275" y="846137"/>
                </a:cubicBezTo>
                <a:cubicBezTo>
                  <a:pt x="2835420" y="846621"/>
                  <a:pt x="2835122" y="847294"/>
                  <a:pt x="2835275" y="847724"/>
                </a:cubicBezTo>
                <a:cubicBezTo>
                  <a:pt x="2835748" y="847601"/>
                  <a:pt x="2836295" y="847910"/>
                  <a:pt x="2836862" y="847724"/>
                </a:cubicBezTo>
                <a:cubicBezTo>
                  <a:pt x="2837349" y="847549"/>
                  <a:pt x="2837932" y="847817"/>
                  <a:pt x="2838450" y="847724"/>
                </a:cubicBezTo>
                <a:cubicBezTo>
                  <a:pt x="2838842" y="848022"/>
                  <a:pt x="2839201" y="848662"/>
                  <a:pt x="2840037" y="849312"/>
                </a:cubicBezTo>
                <a:cubicBezTo>
                  <a:pt x="2840752" y="849238"/>
                  <a:pt x="2841116" y="849459"/>
                  <a:pt x="2841625" y="849312"/>
                </a:cubicBezTo>
                <a:cubicBezTo>
                  <a:pt x="2842113" y="849543"/>
                  <a:pt x="2842535" y="850503"/>
                  <a:pt x="2843212" y="850899"/>
                </a:cubicBezTo>
                <a:cubicBezTo>
                  <a:pt x="2843820" y="850883"/>
                  <a:pt x="2844439" y="850978"/>
                  <a:pt x="2844800" y="850899"/>
                </a:cubicBezTo>
                <a:cubicBezTo>
                  <a:pt x="2845583" y="850873"/>
                  <a:pt x="2845620" y="851019"/>
                  <a:pt x="2846387" y="850899"/>
                </a:cubicBezTo>
                <a:cubicBezTo>
                  <a:pt x="2847244" y="851617"/>
                  <a:pt x="2847104" y="851861"/>
                  <a:pt x="2847975" y="852487"/>
                </a:cubicBezTo>
                <a:cubicBezTo>
                  <a:pt x="2848405" y="852364"/>
                  <a:pt x="2848919" y="852501"/>
                  <a:pt x="2849562" y="852487"/>
                </a:cubicBezTo>
                <a:cubicBezTo>
                  <a:pt x="2850373" y="853122"/>
                  <a:pt x="2850550" y="853797"/>
                  <a:pt x="2851150" y="854074"/>
                </a:cubicBezTo>
                <a:cubicBezTo>
                  <a:pt x="2851762" y="853959"/>
                  <a:pt x="2852030" y="854250"/>
                  <a:pt x="2852737" y="854074"/>
                </a:cubicBezTo>
                <a:cubicBezTo>
                  <a:pt x="2853416" y="853922"/>
                  <a:pt x="2853800" y="854187"/>
                  <a:pt x="2854325" y="854074"/>
                </a:cubicBezTo>
                <a:cubicBezTo>
                  <a:pt x="2854896" y="854488"/>
                  <a:pt x="2855006" y="855061"/>
                  <a:pt x="2855912" y="855662"/>
                </a:cubicBezTo>
                <a:cubicBezTo>
                  <a:pt x="2856560" y="855633"/>
                  <a:pt x="2856744" y="855742"/>
                  <a:pt x="2857500" y="855662"/>
                </a:cubicBezTo>
                <a:cubicBezTo>
                  <a:pt x="2858042" y="855541"/>
                  <a:pt x="2858592" y="855800"/>
                  <a:pt x="2859087" y="855662"/>
                </a:cubicBezTo>
                <a:cubicBezTo>
                  <a:pt x="2859787" y="856144"/>
                  <a:pt x="2859844" y="856701"/>
                  <a:pt x="2860675" y="857249"/>
                </a:cubicBezTo>
                <a:cubicBezTo>
                  <a:pt x="2861046" y="857118"/>
                  <a:pt x="2861533" y="857286"/>
                  <a:pt x="2862262" y="857249"/>
                </a:cubicBezTo>
                <a:cubicBezTo>
                  <a:pt x="2863017" y="857100"/>
                  <a:pt x="2863059" y="857415"/>
                  <a:pt x="2863850" y="857249"/>
                </a:cubicBezTo>
                <a:cubicBezTo>
                  <a:pt x="2864382" y="857086"/>
                  <a:pt x="2864681" y="857383"/>
                  <a:pt x="2865437" y="857249"/>
                </a:cubicBezTo>
                <a:cubicBezTo>
                  <a:pt x="2866049" y="857113"/>
                  <a:pt x="2866260" y="857316"/>
                  <a:pt x="2867025" y="857249"/>
                </a:cubicBezTo>
                <a:cubicBezTo>
                  <a:pt x="2867536" y="857574"/>
                  <a:pt x="2867850" y="858136"/>
                  <a:pt x="2868612" y="858837"/>
                </a:cubicBezTo>
                <a:cubicBezTo>
                  <a:pt x="2869402" y="858709"/>
                  <a:pt x="2869659" y="858853"/>
                  <a:pt x="2870200" y="858837"/>
                </a:cubicBezTo>
                <a:cubicBezTo>
                  <a:pt x="2870848" y="858744"/>
                  <a:pt x="2871232" y="858989"/>
                  <a:pt x="2871787" y="858837"/>
                </a:cubicBezTo>
                <a:cubicBezTo>
                  <a:pt x="2872573" y="858719"/>
                  <a:pt x="2872887" y="858855"/>
                  <a:pt x="2873375" y="858837"/>
                </a:cubicBezTo>
                <a:cubicBezTo>
                  <a:pt x="2874032" y="858651"/>
                  <a:pt x="2874218" y="858857"/>
                  <a:pt x="2874962" y="858837"/>
                </a:cubicBezTo>
                <a:cubicBezTo>
                  <a:pt x="2875507" y="858758"/>
                  <a:pt x="2875820" y="858845"/>
                  <a:pt x="2876550" y="858837"/>
                </a:cubicBezTo>
                <a:cubicBezTo>
                  <a:pt x="2877079" y="858758"/>
                  <a:pt x="2877500" y="858865"/>
                  <a:pt x="2878137" y="858837"/>
                </a:cubicBezTo>
                <a:cubicBezTo>
                  <a:pt x="2878874" y="858832"/>
                  <a:pt x="2878957" y="858880"/>
                  <a:pt x="2879725" y="858837"/>
                </a:cubicBezTo>
                <a:cubicBezTo>
                  <a:pt x="2880212" y="858649"/>
                  <a:pt x="2880852" y="858955"/>
                  <a:pt x="2881312" y="858837"/>
                </a:cubicBezTo>
                <a:cubicBezTo>
                  <a:pt x="2882095" y="858687"/>
                  <a:pt x="2882508" y="858996"/>
                  <a:pt x="2882900" y="858837"/>
                </a:cubicBezTo>
                <a:cubicBezTo>
                  <a:pt x="2883569" y="858795"/>
                  <a:pt x="2883701" y="858966"/>
                  <a:pt x="2884487" y="858837"/>
                </a:cubicBezTo>
                <a:cubicBezTo>
                  <a:pt x="2884890" y="858804"/>
                  <a:pt x="2885590" y="858846"/>
                  <a:pt x="2886075" y="858837"/>
                </a:cubicBezTo>
                <a:cubicBezTo>
                  <a:pt x="2886704" y="858816"/>
                  <a:pt x="2887075" y="858988"/>
                  <a:pt x="2887662" y="858837"/>
                </a:cubicBezTo>
                <a:cubicBezTo>
                  <a:pt x="2887910" y="858412"/>
                  <a:pt x="2888931" y="857659"/>
                  <a:pt x="2889250" y="857249"/>
                </a:cubicBezTo>
                <a:cubicBezTo>
                  <a:pt x="2889870" y="857211"/>
                  <a:pt x="2890431" y="857395"/>
                  <a:pt x="2890837" y="857249"/>
                </a:cubicBezTo>
                <a:cubicBezTo>
                  <a:pt x="2891277" y="857136"/>
                  <a:pt x="2891975" y="857337"/>
                  <a:pt x="2892425" y="857249"/>
                </a:cubicBezTo>
                <a:cubicBezTo>
                  <a:pt x="2893070" y="857088"/>
                  <a:pt x="2893314" y="857283"/>
                  <a:pt x="2894012" y="857249"/>
                </a:cubicBezTo>
                <a:cubicBezTo>
                  <a:pt x="2894470" y="856611"/>
                  <a:pt x="2895079" y="856475"/>
                  <a:pt x="2895600" y="855662"/>
                </a:cubicBezTo>
                <a:cubicBezTo>
                  <a:pt x="2895948" y="855526"/>
                  <a:pt x="2896414" y="855783"/>
                  <a:pt x="2897187" y="855662"/>
                </a:cubicBezTo>
                <a:cubicBezTo>
                  <a:pt x="2897685" y="855536"/>
                  <a:pt x="2898345" y="855724"/>
                  <a:pt x="2898775" y="855662"/>
                </a:cubicBezTo>
                <a:cubicBezTo>
                  <a:pt x="2898723" y="855128"/>
                  <a:pt x="2898831" y="854516"/>
                  <a:pt x="2898775" y="854074"/>
                </a:cubicBezTo>
                <a:cubicBezTo>
                  <a:pt x="2899124" y="853925"/>
                  <a:pt x="2899682" y="854120"/>
                  <a:pt x="2900362" y="854074"/>
                </a:cubicBezTo>
                <a:cubicBezTo>
                  <a:pt x="2900792" y="854008"/>
                  <a:pt x="2901446" y="854218"/>
                  <a:pt x="2901950" y="854074"/>
                </a:cubicBezTo>
                <a:cubicBezTo>
                  <a:pt x="2902601" y="853307"/>
                  <a:pt x="2903134" y="852979"/>
                  <a:pt x="2903537" y="852487"/>
                </a:cubicBezTo>
                <a:cubicBezTo>
                  <a:pt x="2904034" y="852350"/>
                  <a:pt x="2904351" y="852489"/>
                  <a:pt x="2905125" y="852487"/>
                </a:cubicBezTo>
                <a:cubicBezTo>
                  <a:pt x="2905606" y="851712"/>
                  <a:pt x="2906311" y="851589"/>
                  <a:pt x="2906712" y="850899"/>
                </a:cubicBezTo>
                <a:cubicBezTo>
                  <a:pt x="2907062" y="850803"/>
                  <a:pt x="2907681" y="850950"/>
                  <a:pt x="2908300" y="850899"/>
                </a:cubicBezTo>
                <a:cubicBezTo>
                  <a:pt x="2908769" y="850291"/>
                  <a:pt x="2909702" y="849786"/>
                  <a:pt x="2909887" y="849312"/>
                </a:cubicBezTo>
                <a:cubicBezTo>
                  <a:pt x="2910515" y="849244"/>
                  <a:pt x="2910925" y="849383"/>
                  <a:pt x="2911475" y="849312"/>
                </a:cubicBezTo>
                <a:cubicBezTo>
                  <a:pt x="2912174" y="849189"/>
                  <a:pt x="2912684" y="849358"/>
                  <a:pt x="2913062" y="849312"/>
                </a:cubicBezTo>
                <a:cubicBezTo>
                  <a:pt x="2913027" y="848761"/>
                  <a:pt x="2913152" y="848445"/>
                  <a:pt x="2913062" y="847724"/>
                </a:cubicBezTo>
                <a:cubicBezTo>
                  <a:pt x="2913668" y="847723"/>
                  <a:pt x="2914187" y="847780"/>
                  <a:pt x="2914650" y="847724"/>
                </a:cubicBezTo>
                <a:cubicBezTo>
                  <a:pt x="2915210" y="847118"/>
                  <a:pt x="2916012" y="846653"/>
                  <a:pt x="2916237" y="846137"/>
                </a:cubicBezTo>
                <a:cubicBezTo>
                  <a:pt x="2916889" y="845477"/>
                  <a:pt x="2917413" y="845093"/>
                  <a:pt x="2917825" y="844549"/>
                </a:cubicBezTo>
                <a:cubicBezTo>
                  <a:pt x="2918296" y="844536"/>
                  <a:pt x="2919044" y="844674"/>
                  <a:pt x="2919412" y="844549"/>
                </a:cubicBezTo>
                <a:cubicBezTo>
                  <a:pt x="2919272" y="844043"/>
                  <a:pt x="2919475" y="843591"/>
                  <a:pt x="2919412" y="842962"/>
                </a:cubicBezTo>
                <a:cubicBezTo>
                  <a:pt x="2920183" y="842855"/>
                  <a:pt x="2920254" y="843100"/>
                  <a:pt x="2921000" y="842962"/>
                </a:cubicBezTo>
                <a:cubicBezTo>
                  <a:pt x="2921485" y="842466"/>
                  <a:pt x="2922150" y="842125"/>
                  <a:pt x="2922587" y="841374"/>
                </a:cubicBezTo>
                <a:cubicBezTo>
                  <a:pt x="2923323" y="841258"/>
                  <a:pt x="2923842" y="841470"/>
                  <a:pt x="2924175" y="841374"/>
                </a:cubicBezTo>
                <a:cubicBezTo>
                  <a:pt x="2924406" y="840832"/>
                  <a:pt x="2925308" y="840505"/>
                  <a:pt x="2925762" y="839787"/>
                </a:cubicBezTo>
                <a:cubicBezTo>
                  <a:pt x="2926302" y="838930"/>
                  <a:pt x="2926717" y="839068"/>
                  <a:pt x="2927350" y="838199"/>
                </a:cubicBezTo>
                <a:cubicBezTo>
                  <a:pt x="2927720" y="837512"/>
                  <a:pt x="2928307" y="837291"/>
                  <a:pt x="2928937" y="836612"/>
                </a:cubicBezTo>
                <a:cubicBezTo>
                  <a:pt x="2929328" y="836475"/>
                  <a:pt x="2930109" y="836646"/>
                  <a:pt x="2930525" y="836612"/>
                </a:cubicBezTo>
                <a:cubicBezTo>
                  <a:pt x="2930914" y="836107"/>
                  <a:pt x="2931515" y="835646"/>
                  <a:pt x="2932112" y="835024"/>
                </a:cubicBezTo>
                <a:cubicBezTo>
                  <a:pt x="2932431" y="834590"/>
                  <a:pt x="2933278" y="833930"/>
                  <a:pt x="2933700" y="833437"/>
                </a:cubicBezTo>
                <a:cubicBezTo>
                  <a:pt x="2934228" y="832555"/>
                  <a:pt x="2934769" y="832714"/>
                  <a:pt x="2935287" y="831849"/>
                </a:cubicBezTo>
                <a:cubicBezTo>
                  <a:pt x="2935633" y="831255"/>
                  <a:pt x="2936647" y="830836"/>
                  <a:pt x="2936875" y="830262"/>
                </a:cubicBezTo>
                <a:cubicBezTo>
                  <a:pt x="2937248" y="830200"/>
                  <a:pt x="2938046" y="830304"/>
                  <a:pt x="2938462" y="830262"/>
                </a:cubicBezTo>
                <a:cubicBezTo>
                  <a:pt x="2938843" y="829570"/>
                  <a:pt x="2939781" y="829091"/>
                  <a:pt x="2940050" y="828674"/>
                </a:cubicBezTo>
                <a:cubicBezTo>
                  <a:pt x="2940474" y="828571"/>
                  <a:pt x="2941240" y="828820"/>
                  <a:pt x="2941637" y="828674"/>
                </a:cubicBezTo>
                <a:cubicBezTo>
                  <a:pt x="2941604" y="828235"/>
                  <a:pt x="2941706" y="827466"/>
                  <a:pt x="2941637" y="827087"/>
                </a:cubicBezTo>
                <a:cubicBezTo>
                  <a:pt x="2942138" y="826430"/>
                  <a:pt x="2942743" y="826167"/>
                  <a:pt x="2943225" y="825499"/>
                </a:cubicBezTo>
                <a:cubicBezTo>
                  <a:pt x="2943663" y="825360"/>
                  <a:pt x="2944202" y="825686"/>
                  <a:pt x="2944812" y="825499"/>
                </a:cubicBezTo>
                <a:cubicBezTo>
                  <a:pt x="2944949" y="824999"/>
                  <a:pt x="2945975" y="824382"/>
                  <a:pt x="2946400" y="823912"/>
                </a:cubicBezTo>
                <a:cubicBezTo>
                  <a:pt x="2946772" y="823488"/>
                  <a:pt x="2947556" y="823031"/>
                  <a:pt x="2947987" y="822324"/>
                </a:cubicBezTo>
                <a:cubicBezTo>
                  <a:pt x="2948528" y="821641"/>
                  <a:pt x="2949006" y="821483"/>
                  <a:pt x="2949575" y="820737"/>
                </a:cubicBezTo>
                <a:cubicBezTo>
                  <a:pt x="2950088" y="820088"/>
                  <a:pt x="2950569" y="819995"/>
                  <a:pt x="2951162" y="819149"/>
                </a:cubicBezTo>
                <a:cubicBezTo>
                  <a:pt x="2951514" y="818983"/>
                  <a:pt x="2952270" y="819336"/>
                  <a:pt x="2952750" y="819149"/>
                </a:cubicBezTo>
                <a:cubicBezTo>
                  <a:pt x="2952899" y="818641"/>
                  <a:pt x="2953752" y="818224"/>
                  <a:pt x="2954337" y="817562"/>
                </a:cubicBezTo>
                <a:cubicBezTo>
                  <a:pt x="2954927" y="817543"/>
                  <a:pt x="2955446" y="817684"/>
                  <a:pt x="2955925" y="817562"/>
                </a:cubicBezTo>
                <a:cubicBezTo>
                  <a:pt x="2955766" y="816916"/>
                  <a:pt x="2955953" y="816594"/>
                  <a:pt x="2955925" y="815974"/>
                </a:cubicBezTo>
                <a:cubicBezTo>
                  <a:pt x="2956239" y="815568"/>
                  <a:pt x="2957010" y="815107"/>
                  <a:pt x="2957512" y="814387"/>
                </a:cubicBezTo>
                <a:cubicBezTo>
                  <a:pt x="2957910" y="814387"/>
                  <a:pt x="2958308" y="814423"/>
                  <a:pt x="2959100" y="814387"/>
                </a:cubicBezTo>
                <a:cubicBezTo>
                  <a:pt x="2959656" y="813559"/>
                  <a:pt x="2960188" y="813602"/>
                  <a:pt x="2960687" y="812799"/>
                </a:cubicBezTo>
                <a:cubicBezTo>
                  <a:pt x="2961270" y="812711"/>
                  <a:pt x="2961891" y="812869"/>
                  <a:pt x="2962275" y="812799"/>
                </a:cubicBezTo>
                <a:cubicBezTo>
                  <a:pt x="2962227" y="812265"/>
                  <a:pt x="2962333" y="811926"/>
                  <a:pt x="2962275" y="811212"/>
                </a:cubicBezTo>
                <a:cubicBezTo>
                  <a:pt x="2962549" y="810780"/>
                  <a:pt x="2963208" y="810282"/>
                  <a:pt x="2963862" y="809624"/>
                </a:cubicBezTo>
                <a:cubicBezTo>
                  <a:pt x="2964257" y="809526"/>
                  <a:pt x="2965027" y="809813"/>
                  <a:pt x="2965450" y="809624"/>
                </a:cubicBezTo>
                <a:cubicBezTo>
                  <a:pt x="2965794" y="808920"/>
                  <a:pt x="2966782" y="808463"/>
                  <a:pt x="2967037" y="808037"/>
                </a:cubicBezTo>
                <a:cubicBezTo>
                  <a:pt x="2967578" y="807963"/>
                  <a:pt x="2968195" y="808194"/>
                  <a:pt x="2968625" y="808037"/>
                </a:cubicBezTo>
                <a:cubicBezTo>
                  <a:pt x="2968527" y="807711"/>
                  <a:pt x="2968702" y="806917"/>
                  <a:pt x="2968625" y="806449"/>
                </a:cubicBezTo>
                <a:cubicBezTo>
                  <a:pt x="2969195" y="806303"/>
                  <a:pt x="2969520" y="806630"/>
                  <a:pt x="2970212" y="806449"/>
                </a:cubicBezTo>
                <a:cubicBezTo>
                  <a:pt x="2970758" y="805788"/>
                  <a:pt x="2971435" y="805413"/>
                  <a:pt x="2971800" y="804862"/>
                </a:cubicBezTo>
                <a:cubicBezTo>
                  <a:pt x="2972400" y="804703"/>
                  <a:pt x="2972874" y="805034"/>
                  <a:pt x="2973387" y="804862"/>
                </a:cubicBezTo>
                <a:cubicBezTo>
                  <a:pt x="2973779" y="804181"/>
                  <a:pt x="2974773" y="803827"/>
                  <a:pt x="2974975" y="803274"/>
                </a:cubicBezTo>
                <a:cubicBezTo>
                  <a:pt x="2975751" y="803177"/>
                  <a:pt x="2976057" y="803378"/>
                  <a:pt x="2976562" y="803274"/>
                </a:cubicBezTo>
                <a:cubicBezTo>
                  <a:pt x="2976557" y="802492"/>
                  <a:pt x="2976607" y="802425"/>
                  <a:pt x="2976562" y="801687"/>
                </a:cubicBezTo>
                <a:cubicBezTo>
                  <a:pt x="2977092" y="801535"/>
                  <a:pt x="2977765" y="801874"/>
                  <a:pt x="2978150" y="801687"/>
                </a:cubicBezTo>
                <a:cubicBezTo>
                  <a:pt x="2978456" y="801319"/>
                  <a:pt x="2978982" y="800907"/>
                  <a:pt x="2979737" y="800099"/>
                </a:cubicBezTo>
                <a:cubicBezTo>
                  <a:pt x="2980409" y="800025"/>
                  <a:pt x="2980927" y="800238"/>
                  <a:pt x="2981325" y="800099"/>
                </a:cubicBezTo>
                <a:cubicBezTo>
                  <a:pt x="2981833" y="800017"/>
                  <a:pt x="2982285" y="800131"/>
                  <a:pt x="2982912" y="800099"/>
                </a:cubicBezTo>
                <a:cubicBezTo>
                  <a:pt x="2982888" y="799313"/>
                  <a:pt x="2982970" y="799124"/>
                  <a:pt x="2982912" y="798512"/>
                </a:cubicBezTo>
                <a:cubicBezTo>
                  <a:pt x="2983527" y="798510"/>
                  <a:pt x="2983860" y="798653"/>
                  <a:pt x="2984500" y="798512"/>
                </a:cubicBezTo>
                <a:cubicBezTo>
                  <a:pt x="2985156" y="797769"/>
                  <a:pt x="2985674" y="797621"/>
                  <a:pt x="2986087" y="796924"/>
                </a:cubicBezTo>
                <a:cubicBezTo>
                  <a:pt x="2986680" y="796769"/>
                  <a:pt x="2987148" y="796966"/>
                  <a:pt x="2987675" y="796924"/>
                </a:cubicBezTo>
                <a:cubicBezTo>
                  <a:pt x="2988073" y="796782"/>
                  <a:pt x="2988729" y="797087"/>
                  <a:pt x="2989262" y="796924"/>
                </a:cubicBezTo>
                <a:cubicBezTo>
                  <a:pt x="2989765" y="796739"/>
                  <a:pt x="2990241" y="796948"/>
                  <a:pt x="2990850" y="796924"/>
                </a:cubicBezTo>
                <a:cubicBezTo>
                  <a:pt x="2990681" y="796578"/>
                  <a:pt x="2990862" y="795959"/>
                  <a:pt x="2990850" y="795337"/>
                </a:cubicBezTo>
                <a:cubicBezTo>
                  <a:pt x="2991582" y="795322"/>
                  <a:pt x="2991852" y="795389"/>
                  <a:pt x="2992437" y="795337"/>
                </a:cubicBezTo>
                <a:cubicBezTo>
                  <a:pt x="2992955" y="795227"/>
                  <a:pt x="2993614" y="795506"/>
                  <a:pt x="2994025" y="795337"/>
                </a:cubicBezTo>
                <a:cubicBezTo>
                  <a:pt x="2994540" y="794670"/>
                  <a:pt x="2995319" y="794300"/>
                  <a:pt x="2995612" y="793749"/>
                </a:cubicBezTo>
                <a:cubicBezTo>
                  <a:pt x="2996174" y="793657"/>
                  <a:pt x="2996505" y="793871"/>
                  <a:pt x="2997200" y="793749"/>
                </a:cubicBezTo>
                <a:cubicBezTo>
                  <a:pt x="2997631" y="793563"/>
                  <a:pt x="2998207" y="793846"/>
                  <a:pt x="2998787" y="793749"/>
                </a:cubicBezTo>
                <a:cubicBezTo>
                  <a:pt x="2999392" y="793564"/>
                  <a:pt x="3000023" y="793753"/>
                  <a:pt x="3000375" y="793749"/>
                </a:cubicBezTo>
                <a:cubicBezTo>
                  <a:pt x="3000925" y="792856"/>
                  <a:pt x="3001418" y="792782"/>
                  <a:pt x="3001962" y="792162"/>
                </a:cubicBezTo>
                <a:cubicBezTo>
                  <a:pt x="3002720" y="792059"/>
                  <a:pt x="3003183" y="792215"/>
                  <a:pt x="3003550" y="792162"/>
                </a:cubicBezTo>
                <a:cubicBezTo>
                  <a:pt x="3004095" y="792129"/>
                  <a:pt x="3004466" y="792263"/>
                  <a:pt x="3005137" y="792162"/>
                </a:cubicBezTo>
                <a:cubicBezTo>
                  <a:pt x="3005665" y="792034"/>
                  <a:pt x="3006083" y="792245"/>
                  <a:pt x="3006725" y="792162"/>
                </a:cubicBezTo>
                <a:cubicBezTo>
                  <a:pt x="3007346" y="792139"/>
                  <a:pt x="3007604" y="792193"/>
                  <a:pt x="3008312" y="792162"/>
                </a:cubicBezTo>
                <a:cubicBezTo>
                  <a:pt x="3008883" y="792004"/>
                  <a:pt x="3009407" y="792326"/>
                  <a:pt x="3009900" y="792162"/>
                </a:cubicBezTo>
                <a:cubicBezTo>
                  <a:pt x="3010417" y="792022"/>
                  <a:pt x="3011008" y="792202"/>
                  <a:pt x="3011487" y="792162"/>
                </a:cubicBezTo>
                <a:cubicBezTo>
                  <a:pt x="3012256" y="792058"/>
                  <a:pt x="3012522" y="792298"/>
                  <a:pt x="3013075" y="792162"/>
                </a:cubicBezTo>
                <a:cubicBezTo>
                  <a:pt x="3013663" y="791977"/>
                  <a:pt x="3013977" y="792274"/>
                  <a:pt x="3014662" y="792162"/>
                </a:cubicBezTo>
                <a:cubicBezTo>
                  <a:pt x="3015177" y="792108"/>
                  <a:pt x="3015933" y="792208"/>
                  <a:pt x="3016250" y="792162"/>
                </a:cubicBezTo>
                <a:cubicBezTo>
                  <a:pt x="3016663" y="792031"/>
                  <a:pt x="3017162" y="792351"/>
                  <a:pt x="3017837" y="792162"/>
                </a:cubicBezTo>
                <a:cubicBezTo>
                  <a:pt x="3018246" y="792161"/>
                  <a:pt x="3019103" y="792214"/>
                  <a:pt x="3019425" y="792162"/>
                </a:cubicBezTo>
                <a:cubicBezTo>
                  <a:pt x="3019952" y="792063"/>
                  <a:pt x="3020437" y="792277"/>
                  <a:pt x="3021012" y="792162"/>
                </a:cubicBezTo>
                <a:cubicBezTo>
                  <a:pt x="3021565" y="792132"/>
                  <a:pt x="3021975" y="792245"/>
                  <a:pt x="3022600" y="792162"/>
                </a:cubicBezTo>
                <a:cubicBezTo>
                  <a:pt x="3023212" y="791980"/>
                  <a:pt x="3023481" y="792338"/>
                  <a:pt x="3024187" y="792162"/>
                </a:cubicBezTo>
                <a:cubicBezTo>
                  <a:pt x="3024963" y="792086"/>
                  <a:pt x="3025045" y="792246"/>
                  <a:pt x="3025775" y="792162"/>
                </a:cubicBezTo>
                <a:cubicBezTo>
                  <a:pt x="3026124" y="792051"/>
                  <a:pt x="3026916" y="792334"/>
                  <a:pt x="3027362" y="792162"/>
                </a:cubicBezTo>
                <a:cubicBezTo>
                  <a:pt x="3028052" y="792074"/>
                  <a:pt x="3028363" y="792321"/>
                  <a:pt x="3028950" y="792162"/>
                </a:cubicBezTo>
                <a:cubicBezTo>
                  <a:pt x="3029439" y="792613"/>
                  <a:pt x="3029663" y="793081"/>
                  <a:pt x="3030537" y="793749"/>
                </a:cubicBezTo>
                <a:cubicBezTo>
                  <a:pt x="3031198" y="793598"/>
                  <a:pt x="3031358" y="793930"/>
                  <a:pt x="3032125" y="793749"/>
                </a:cubicBezTo>
                <a:cubicBezTo>
                  <a:pt x="3032815" y="793652"/>
                  <a:pt x="3033202" y="793804"/>
                  <a:pt x="3033712" y="793749"/>
                </a:cubicBezTo>
                <a:cubicBezTo>
                  <a:pt x="3034098" y="793605"/>
                  <a:pt x="3034866" y="793767"/>
                  <a:pt x="3035300" y="793749"/>
                </a:cubicBezTo>
                <a:cubicBezTo>
                  <a:pt x="3036042" y="794389"/>
                  <a:pt x="3036432" y="795053"/>
                  <a:pt x="3036887" y="795337"/>
                </a:cubicBezTo>
                <a:cubicBezTo>
                  <a:pt x="3037592" y="795298"/>
                  <a:pt x="3037991" y="795516"/>
                  <a:pt x="3038475" y="795337"/>
                </a:cubicBezTo>
                <a:cubicBezTo>
                  <a:pt x="3039192" y="795148"/>
                  <a:pt x="3039719" y="795378"/>
                  <a:pt x="3040062" y="795337"/>
                </a:cubicBezTo>
                <a:cubicBezTo>
                  <a:pt x="3040727" y="795247"/>
                  <a:pt x="3040894" y="795457"/>
                  <a:pt x="3041650" y="795337"/>
                </a:cubicBezTo>
                <a:cubicBezTo>
                  <a:pt x="3042254" y="795747"/>
                  <a:pt x="3042535" y="796326"/>
                  <a:pt x="3043237" y="796924"/>
                </a:cubicBezTo>
                <a:cubicBezTo>
                  <a:pt x="3043702" y="796886"/>
                  <a:pt x="3044447" y="797001"/>
                  <a:pt x="3044825" y="796924"/>
                </a:cubicBezTo>
                <a:cubicBezTo>
                  <a:pt x="3045617" y="796805"/>
                  <a:pt x="3045994" y="797109"/>
                  <a:pt x="3046412" y="796924"/>
                </a:cubicBezTo>
                <a:cubicBezTo>
                  <a:pt x="3047143" y="797316"/>
                  <a:pt x="3047086" y="797969"/>
                  <a:pt x="3048000" y="798512"/>
                </a:cubicBezTo>
                <a:cubicBezTo>
                  <a:pt x="3048454" y="798415"/>
                  <a:pt x="3048884" y="798556"/>
                  <a:pt x="3049587" y="798512"/>
                </a:cubicBezTo>
                <a:cubicBezTo>
                  <a:pt x="3050119" y="798460"/>
                  <a:pt x="3050526" y="798672"/>
                  <a:pt x="3051175" y="798512"/>
                </a:cubicBezTo>
                <a:cubicBezTo>
                  <a:pt x="3051806" y="798458"/>
                  <a:pt x="3052258" y="798558"/>
                  <a:pt x="3052762" y="798512"/>
                </a:cubicBezTo>
                <a:cubicBezTo>
                  <a:pt x="3053473" y="799097"/>
                  <a:pt x="3053780" y="799813"/>
                  <a:pt x="3054350" y="800099"/>
                </a:cubicBezTo>
                <a:cubicBezTo>
                  <a:pt x="3054669" y="799947"/>
                  <a:pt x="3055256" y="800278"/>
                  <a:pt x="3055937" y="800099"/>
                </a:cubicBezTo>
                <a:cubicBezTo>
                  <a:pt x="3056391" y="800057"/>
                  <a:pt x="3056834" y="800187"/>
                  <a:pt x="3057525" y="800099"/>
                </a:cubicBezTo>
                <a:cubicBezTo>
                  <a:pt x="3058292" y="800647"/>
                  <a:pt x="3058269" y="801190"/>
                  <a:pt x="3059112" y="801687"/>
                </a:cubicBezTo>
                <a:cubicBezTo>
                  <a:pt x="3059431" y="801552"/>
                  <a:pt x="3060028" y="801714"/>
                  <a:pt x="3060700" y="801687"/>
                </a:cubicBezTo>
                <a:cubicBezTo>
                  <a:pt x="3061317" y="801667"/>
                  <a:pt x="3061721" y="801843"/>
                  <a:pt x="3062287" y="801687"/>
                </a:cubicBezTo>
                <a:cubicBezTo>
                  <a:pt x="3062940" y="801506"/>
                  <a:pt x="3063297" y="801785"/>
                  <a:pt x="3063875" y="801687"/>
                </a:cubicBezTo>
                <a:cubicBezTo>
                  <a:pt x="3064644" y="802204"/>
                  <a:pt x="3064959" y="802821"/>
                  <a:pt x="3065462" y="803274"/>
                </a:cubicBezTo>
                <a:cubicBezTo>
                  <a:pt x="3066255" y="803255"/>
                  <a:pt x="3066723" y="803346"/>
                  <a:pt x="3067050" y="803274"/>
                </a:cubicBezTo>
                <a:cubicBezTo>
                  <a:pt x="3067781" y="803096"/>
                  <a:pt x="3068030" y="803400"/>
                  <a:pt x="3068637" y="803274"/>
                </a:cubicBezTo>
                <a:cubicBezTo>
                  <a:pt x="3069503" y="803967"/>
                  <a:pt x="3069627" y="804286"/>
                  <a:pt x="3070225" y="804862"/>
                </a:cubicBezTo>
                <a:cubicBezTo>
                  <a:pt x="3070814" y="804820"/>
                  <a:pt x="3071322" y="804972"/>
                  <a:pt x="3071812" y="804862"/>
                </a:cubicBezTo>
                <a:cubicBezTo>
                  <a:pt x="3072460" y="804805"/>
                  <a:pt x="3072846" y="805020"/>
                  <a:pt x="3073400" y="804862"/>
                </a:cubicBezTo>
                <a:cubicBezTo>
                  <a:pt x="3074054" y="804858"/>
                  <a:pt x="3074376" y="805049"/>
                  <a:pt x="3074987" y="804862"/>
                </a:cubicBezTo>
                <a:cubicBezTo>
                  <a:pt x="3075734" y="804790"/>
                  <a:pt x="3075903" y="805045"/>
                  <a:pt x="3076575" y="804862"/>
                </a:cubicBezTo>
                <a:cubicBezTo>
                  <a:pt x="3077438" y="805412"/>
                  <a:pt x="3077563" y="806086"/>
                  <a:pt x="3078162" y="806449"/>
                </a:cubicBezTo>
                <a:cubicBezTo>
                  <a:pt x="3078921" y="806446"/>
                  <a:pt x="3079285" y="806602"/>
                  <a:pt x="3079750" y="806449"/>
                </a:cubicBezTo>
                <a:cubicBezTo>
                  <a:pt x="3080279" y="806324"/>
                  <a:pt x="3081002" y="806629"/>
                  <a:pt x="3081337" y="806449"/>
                </a:cubicBezTo>
                <a:cubicBezTo>
                  <a:pt x="3081979" y="806357"/>
                  <a:pt x="3082527" y="806600"/>
                  <a:pt x="3082925" y="806449"/>
                </a:cubicBezTo>
                <a:cubicBezTo>
                  <a:pt x="3083584" y="806278"/>
                  <a:pt x="3084095" y="806561"/>
                  <a:pt x="3084512" y="806449"/>
                </a:cubicBezTo>
                <a:cubicBezTo>
                  <a:pt x="3085075" y="806301"/>
                  <a:pt x="3085749" y="806619"/>
                  <a:pt x="3086100" y="806449"/>
                </a:cubicBezTo>
                <a:cubicBezTo>
                  <a:pt x="3086660" y="806428"/>
                  <a:pt x="3087264" y="806468"/>
                  <a:pt x="3087687" y="806449"/>
                </a:cubicBezTo>
                <a:cubicBezTo>
                  <a:pt x="3088091" y="806338"/>
                  <a:pt x="3088552" y="806530"/>
                  <a:pt x="3089275" y="806449"/>
                </a:cubicBezTo>
                <a:cubicBezTo>
                  <a:pt x="3089976" y="807115"/>
                  <a:pt x="3090178" y="807426"/>
                  <a:pt x="3090862" y="808037"/>
                </a:cubicBezTo>
                <a:cubicBezTo>
                  <a:pt x="3091569" y="808032"/>
                  <a:pt x="3092110" y="808051"/>
                  <a:pt x="3092450" y="808037"/>
                </a:cubicBezTo>
                <a:cubicBezTo>
                  <a:pt x="3093059" y="808019"/>
                  <a:pt x="3093637" y="808146"/>
                  <a:pt x="3094037" y="808037"/>
                </a:cubicBezTo>
                <a:cubicBezTo>
                  <a:pt x="3094587" y="808022"/>
                  <a:pt x="3094850" y="808218"/>
                  <a:pt x="3095625" y="808037"/>
                </a:cubicBezTo>
                <a:cubicBezTo>
                  <a:pt x="3095991" y="807902"/>
                  <a:pt x="3096676" y="808139"/>
                  <a:pt x="3097212" y="808037"/>
                </a:cubicBezTo>
                <a:cubicBezTo>
                  <a:pt x="3097778" y="807863"/>
                  <a:pt x="3098305" y="808101"/>
                  <a:pt x="3098800" y="808037"/>
                </a:cubicBezTo>
                <a:cubicBezTo>
                  <a:pt x="3099409" y="807865"/>
                  <a:pt x="3099790" y="808213"/>
                  <a:pt x="3100387" y="808037"/>
                </a:cubicBezTo>
                <a:cubicBezTo>
                  <a:pt x="3101006" y="807992"/>
                  <a:pt x="3101365" y="808145"/>
                  <a:pt x="3101975" y="808037"/>
                </a:cubicBezTo>
                <a:cubicBezTo>
                  <a:pt x="3102310" y="808009"/>
                  <a:pt x="3103238" y="808053"/>
                  <a:pt x="3103562" y="808037"/>
                </a:cubicBezTo>
                <a:cubicBezTo>
                  <a:pt x="3104285" y="807855"/>
                  <a:pt x="3104524" y="808074"/>
                  <a:pt x="3105150" y="808037"/>
                </a:cubicBezTo>
                <a:cubicBezTo>
                  <a:pt x="3105864" y="807966"/>
                  <a:pt x="3106207" y="808205"/>
                  <a:pt x="3106737" y="808037"/>
                </a:cubicBezTo>
                <a:cubicBezTo>
                  <a:pt x="3107356" y="807886"/>
                  <a:pt x="3107897" y="808164"/>
                  <a:pt x="3108325" y="808037"/>
                </a:cubicBezTo>
                <a:cubicBezTo>
                  <a:pt x="3108857" y="808015"/>
                  <a:pt x="3109248" y="808040"/>
                  <a:pt x="3109912" y="808037"/>
                </a:cubicBezTo>
                <a:cubicBezTo>
                  <a:pt x="3110458" y="807198"/>
                  <a:pt x="3110990" y="807098"/>
                  <a:pt x="3111500" y="806449"/>
                </a:cubicBezTo>
                <a:cubicBezTo>
                  <a:pt x="3111964" y="806297"/>
                  <a:pt x="3112638" y="806530"/>
                  <a:pt x="3113087" y="806449"/>
                </a:cubicBezTo>
                <a:cubicBezTo>
                  <a:pt x="3113742" y="806365"/>
                  <a:pt x="3114071" y="806632"/>
                  <a:pt x="3114675" y="806449"/>
                </a:cubicBezTo>
                <a:cubicBezTo>
                  <a:pt x="3115093" y="806291"/>
                  <a:pt x="3115846" y="806598"/>
                  <a:pt x="3116262" y="806449"/>
                </a:cubicBezTo>
                <a:cubicBezTo>
                  <a:pt x="3116991" y="806339"/>
                  <a:pt x="3117408" y="806578"/>
                  <a:pt x="3117850" y="806449"/>
                </a:cubicBezTo>
                <a:cubicBezTo>
                  <a:pt x="3118297" y="806284"/>
                  <a:pt x="3118882" y="806518"/>
                  <a:pt x="3119437" y="806449"/>
                </a:cubicBezTo>
                <a:cubicBezTo>
                  <a:pt x="3119772" y="806270"/>
                  <a:pt x="3120263" y="806501"/>
                  <a:pt x="3121025" y="806449"/>
                </a:cubicBezTo>
                <a:cubicBezTo>
                  <a:pt x="3121681" y="806321"/>
                  <a:pt x="3122264" y="806632"/>
                  <a:pt x="3122612" y="806449"/>
                </a:cubicBezTo>
                <a:cubicBezTo>
                  <a:pt x="3123091" y="806308"/>
                  <a:pt x="3123407" y="806591"/>
                  <a:pt x="3124200" y="806449"/>
                </a:cubicBezTo>
                <a:cubicBezTo>
                  <a:pt x="3124014" y="805676"/>
                  <a:pt x="3124326" y="805361"/>
                  <a:pt x="3124200" y="804862"/>
                </a:cubicBezTo>
                <a:cubicBezTo>
                  <a:pt x="3124638" y="804679"/>
                  <a:pt x="3124999" y="804919"/>
                  <a:pt x="3125787" y="804862"/>
                </a:cubicBezTo>
                <a:cubicBezTo>
                  <a:pt x="3126134" y="804719"/>
                  <a:pt x="3126617" y="804887"/>
                  <a:pt x="3127375" y="804862"/>
                </a:cubicBezTo>
                <a:cubicBezTo>
                  <a:pt x="3127729" y="804837"/>
                  <a:pt x="3128397" y="805023"/>
                  <a:pt x="3128962" y="804862"/>
                </a:cubicBezTo>
                <a:cubicBezTo>
                  <a:pt x="3129361" y="804688"/>
                  <a:pt x="3129769" y="804897"/>
                  <a:pt x="3130550" y="804862"/>
                </a:cubicBezTo>
                <a:cubicBezTo>
                  <a:pt x="3131266" y="804832"/>
                  <a:pt x="3131362" y="805033"/>
                  <a:pt x="3132137" y="804862"/>
                </a:cubicBezTo>
                <a:cubicBezTo>
                  <a:pt x="3132674" y="804836"/>
                  <a:pt x="3132956" y="804961"/>
                  <a:pt x="3133725" y="804862"/>
                </a:cubicBezTo>
                <a:cubicBezTo>
                  <a:pt x="3134024" y="804222"/>
                  <a:pt x="3134838" y="803865"/>
                  <a:pt x="3135312" y="803274"/>
                </a:cubicBezTo>
                <a:cubicBezTo>
                  <a:pt x="3135692" y="803226"/>
                  <a:pt x="3136355" y="803302"/>
                  <a:pt x="3136900" y="803274"/>
                </a:cubicBezTo>
                <a:cubicBezTo>
                  <a:pt x="3137525" y="803252"/>
                  <a:pt x="3137840" y="803414"/>
                  <a:pt x="3138487" y="803274"/>
                </a:cubicBezTo>
                <a:cubicBezTo>
                  <a:pt x="3139257" y="803112"/>
                  <a:pt x="3139331" y="803377"/>
                  <a:pt x="3140075" y="803274"/>
                </a:cubicBezTo>
                <a:cubicBezTo>
                  <a:pt x="3140472" y="803121"/>
                  <a:pt x="3141299" y="803447"/>
                  <a:pt x="3141662" y="803274"/>
                </a:cubicBezTo>
                <a:cubicBezTo>
                  <a:pt x="3142084" y="802471"/>
                  <a:pt x="3142614" y="802557"/>
                  <a:pt x="3143250" y="801687"/>
                </a:cubicBezTo>
                <a:cubicBezTo>
                  <a:pt x="3143589" y="801563"/>
                  <a:pt x="3144142" y="801713"/>
                  <a:pt x="3144837" y="801687"/>
                </a:cubicBezTo>
                <a:cubicBezTo>
                  <a:pt x="3145202" y="801525"/>
                  <a:pt x="3145715" y="801826"/>
                  <a:pt x="3146425" y="801687"/>
                </a:cubicBezTo>
                <a:cubicBezTo>
                  <a:pt x="3146830" y="801594"/>
                  <a:pt x="3147462" y="801777"/>
                  <a:pt x="3148012" y="801687"/>
                </a:cubicBezTo>
                <a:cubicBezTo>
                  <a:pt x="3148465" y="801067"/>
                  <a:pt x="3149103" y="800929"/>
                  <a:pt x="3149600" y="800099"/>
                </a:cubicBezTo>
                <a:cubicBezTo>
                  <a:pt x="3150211" y="800064"/>
                  <a:pt x="3150831" y="800269"/>
                  <a:pt x="3151187" y="800099"/>
                </a:cubicBezTo>
                <a:cubicBezTo>
                  <a:pt x="3151608" y="799943"/>
                  <a:pt x="3152083" y="800177"/>
                  <a:pt x="3152775" y="800099"/>
                </a:cubicBezTo>
                <a:cubicBezTo>
                  <a:pt x="3153372" y="799927"/>
                  <a:pt x="3153638" y="800195"/>
                  <a:pt x="3154362" y="800099"/>
                </a:cubicBezTo>
                <a:cubicBezTo>
                  <a:pt x="3154580" y="799675"/>
                  <a:pt x="3155711" y="799058"/>
                  <a:pt x="3155950" y="798512"/>
                </a:cubicBezTo>
                <a:cubicBezTo>
                  <a:pt x="3156567" y="798402"/>
                  <a:pt x="3157119" y="798570"/>
                  <a:pt x="3157537" y="798512"/>
                </a:cubicBezTo>
                <a:cubicBezTo>
                  <a:pt x="3158142" y="798486"/>
                  <a:pt x="3158355" y="798685"/>
                  <a:pt x="3159125" y="798512"/>
                </a:cubicBezTo>
                <a:cubicBezTo>
                  <a:pt x="3159498" y="798449"/>
                  <a:pt x="3160128" y="798609"/>
                  <a:pt x="3160712" y="798512"/>
                </a:cubicBezTo>
                <a:cubicBezTo>
                  <a:pt x="3160554" y="798156"/>
                  <a:pt x="3160867" y="797302"/>
                  <a:pt x="3160712" y="796924"/>
                </a:cubicBezTo>
                <a:cubicBezTo>
                  <a:pt x="3161229" y="796768"/>
                  <a:pt x="3161955" y="797094"/>
                  <a:pt x="3162300" y="796924"/>
                </a:cubicBezTo>
                <a:cubicBezTo>
                  <a:pt x="3162769" y="796872"/>
                  <a:pt x="3163339" y="797100"/>
                  <a:pt x="3163887" y="796924"/>
                </a:cubicBezTo>
                <a:cubicBezTo>
                  <a:pt x="3164518" y="796809"/>
                  <a:pt x="3164929" y="797081"/>
                  <a:pt x="3165475" y="796924"/>
                </a:cubicBezTo>
                <a:cubicBezTo>
                  <a:pt x="3166195" y="796158"/>
                  <a:pt x="3166612" y="796031"/>
                  <a:pt x="3167062" y="795337"/>
                </a:cubicBezTo>
                <a:cubicBezTo>
                  <a:pt x="3167609" y="795329"/>
                  <a:pt x="3168204" y="795456"/>
                  <a:pt x="3168650" y="795337"/>
                </a:cubicBezTo>
                <a:cubicBezTo>
                  <a:pt x="3169289" y="794686"/>
                  <a:pt x="3169958" y="794108"/>
                  <a:pt x="3170237" y="793749"/>
                </a:cubicBezTo>
                <a:cubicBezTo>
                  <a:pt x="3170756" y="793641"/>
                  <a:pt x="3171323" y="793850"/>
                  <a:pt x="3171825" y="793749"/>
                </a:cubicBezTo>
                <a:cubicBezTo>
                  <a:pt x="3172291" y="793594"/>
                  <a:pt x="3172701" y="793844"/>
                  <a:pt x="3173412" y="793749"/>
                </a:cubicBezTo>
                <a:cubicBezTo>
                  <a:pt x="3173908" y="793748"/>
                  <a:pt x="3174659" y="793764"/>
                  <a:pt x="3175000" y="793749"/>
                </a:cubicBezTo>
                <a:cubicBezTo>
                  <a:pt x="3174909" y="793278"/>
                  <a:pt x="3175126" y="792888"/>
                  <a:pt x="3175000" y="792162"/>
                </a:cubicBezTo>
                <a:cubicBezTo>
                  <a:pt x="3175656" y="792014"/>
                  <a:pt x="3176033" y="792235"/>
                  <a:pt x="3176587" y="792162"/>
                </a:cubicBezTo>
                <a:cubicBezTo>
                  <a:pt x="3177262" y="792083"/>
                  <a:pt x="3177686" y="792177"/>
                  <a:pt x="3178175" y="792162"/>
                </a:cubicBezTo>
                <a:cubicBezTo>
                  <a:pt x="3178651" y="791647"/>
                  <a:pt x="3179201" y="791512"/>
                  <a:pt x="3179762" y="790574"/>
                </a:cubicBezTo>
                <a:cubicBezTo>
                  <a:pt x="3180093" y="790398"/>
                  <a:pt x="3180599" y="790630"/>
                  <a:pt x="3181350" y="790574"/>
                </a:cubicBezTo>
                <a:cubicBezTo>
                  <a:pt x="3181176" y="790121"/>
                  <a:pt x="3181450" y="789340"/>
                  <a:pt x="3181350" y="788987"/>
                </a:cubicBezTo>
                <a:cubicBezTo>
                  <a:pt x="3181731" y="788939"/>
                  <a:pt x="3182404" y="788995"/>
                  <a:pt x="3182937" y="788987"/>
                </a:cubicBezTo>
                <a:cubicBezTo>
                  <a:pt x="3183299" y="788938"/>
                  <a:pt x="3183815" y="789129"/>
                  <a:pt x="3184525" y="788987"/>
                </a:cubicBezTo>
                <a:cubicBezTo>
                  <a:pt x="3185042" y="788356"/>
                  <a:pt x="3185709" y="787816"/>
                  <a:pt x="3186112" y="787399"/>
                </a:cubicBezTo>
                <a:cubicBezTo>
                  <a:pt x="3186697" y="787360"/>
                  <a:pt x="3187250" y="787408"/>
                  <a:pt x="3187700" y="787399"/>
                </a:cubicBezTo>
                <a:cubicBezTo>
                  <a:pt x="3188259" y="787319"/>
                  <a:pt x="3188876" y="787587"/>
                  <a:pt x="3189287" y="787399"/>
                </a:cubicBezTo>
                <a:cubicBezTo>
                  <a:pt x="3189188" y="786856"/>
                  <a:pt x="3189388" y="786419"/>
                  <a:pt x="3189287" y="785812"/>
                </a:cubicBezTo>
                <a:cubicBezTo>
                  <a:pt x="3189992" y="785660"/>
                  <a:pt x="3190170" y="785990"/>
                  <a:pt x="3190875" y="785812"/>
                </a:cubicBezTo>
                <a:cubicBezTo>
                  <a:pt x="3191454" y="785753"/>
                  <a:pt x="3191796" y="785870"/>
                  <a:pt x="3192462" y="785812"/>
                </a:cubicBezTo>
                <a:cubicBezTo>
                  <a:pt x="3192904" y="785307"/>
                  <a:pt x="3193666" y="784886"/>
                  <a:pt x="3194050" y="784224"/>
                </a:cubicBezTo>
                <a:cubicBezTo>
                  <a:pt x="3194627" y="784222"/>
                  <a:pt x="3195098" y="784335"/>
                  <a:pt x="3195637" y="784224"/>
                </a:cubicBezTo>
                <a:cubicBezTo>
                  <a:pt x="3195527" y="783528"/>
                  <a:pt x="3195818" y="783417"/>
                  <a:pt x="3195637" y="782637"/>
                </a:cubicBezTo>
                <a:cubicBezTo>
                  <a:pt x="3196003" y="782529"/>
                  <a:pt x="3196728" y="782817"/>
                  <a:pt x="3197225" y="782637"/>
                </a:cubicBezTo>
                <a:cubicBezTo>
                  <a:pt x="3197565" y="782578"/>
                  <a:pt x="3198480" y="782748"/>
                  <a:pt x="3198812" y="782637"/>
                </a:cubicBezTo>
                <a:cubicBezTo>
                  <a:pt x="3199393" y="781750"/>
                  <a:pt x="3199954" y="781746"/>
                  <a:pt x="3200400" y="781049"/>
                </a:cubicBezTo>
                <a:cubicBezTo>
                  <a:pt x="3200880" y="781033"/>
                  <a:pt x="3201485" y="781130"/>
                  <a:pt x="3201987" y="781049"/>
                </a:cubicBezTo>
                <a:cubicBezTo>
                  <a:pt x="3202287" y="780639"/>
                  <a:pt x="3203256" y="779981"/>
                  <a:pt x="3203575" y="779462"/>
                </a:cubicBezTo>
                <a:cubicBezTo>
                  <a:pt x="3204276" y="779446"/>
                  <a:pt x="3204655" y="779472"/>
                  <a:pt x="3205162" y="779462"/>
                </a:cubicBezTo>
                <a:cubicBezTo>
                  <a:pt x="3205564" y="778788"/>
                  <a:pt x="3206483" y="778386"/>
                  <a:pt x="3206750" y="777874"/>
                </a:cubicBezTo>
                <a:cubicBezTo>
                  <a:pt x="3207092" y="777773"/>
                  <a:pt x="3207674" y="778054"/>
                  <a:pt x="3208337" y="777874"/>
                </a:cubicBezTo>
                <a:cubicBezTo>
                  <a:pt x="3208699" y="777798"/>
                  <a:pt x="3209418" y="778014"/>
                  <a:pt x="3209925" y="777874"/>
                </a:cubicBezTo>
                <a:cubicBezTo>
                  <a:pt x="3209783" y="777152"/>
                  <a:pt x="3210069" y="776627"/>
                  <a:pt x="3209925" y="776287"/>
                </a:cubicBezTo>
                <a:cubicBezTo>
                  <a:pt x="3210431" y="776099"/>
                  <a:pt x="3210862" y="776422"/>
                  <a:pt x="3211512" y="776287"/>
                </a:cubicBezTo>
                <a:cubicBezTo>
                  <a:pt x="3212220" y="776194"/>
                  <a:pt x="3212381" y="776366"/>
                  <a:pt x="3213100" y="776287"/>
                </a:cubicBezTo>
                <a:cubicBezTo>
                  <a:pt x="3213755" y="775362"/>
                  <a:pt x="3214151" y="775420"/>
                  <a:pt x="3214687" y="774699"/>
                </a:cubicBezTo>
                <a:cubicBezTo>
                  <a:pt x="3215024" y="774693"/>
                  <a:pt x="3215659" y="774701"/>
                  <a:pt x="3216275" y="774699"/>
                </a:cubicBezTo>
                <a:cubicBezTo>
                  <a:pt x="3216611" y="774293"/>
                  <a:pt x="3217547" y="773515"/>
                  <a:pt x="3217862" y="773112"/>
                </a:cubicBezTo>
                <a:cubicBezTo>
                  <a:pt x="3218364" y="772999"/>
                  <a:pt x="3218750" y="773280"/>
                  <a:pt x="3219450" y="773112"/>
                </a:cubicBezTo>
                <a:cubicBezTo>
                  <a:pt x="3219910" y="773030"/>
                  <a:pt x="3220253" y="773178"/>
                  <a:pt x="3221037" y="773112"/>
                </a:cubicBezTo>
                <a:cubicBezTo>
                  <a:pt x="3221326" y="772703"/>
                  <a:pt x="3222165" y="772156"/>
                  <a:pt x="3222625" y="771524"/>
                </a:cubicBezTo>
                <a:cubicBezTo>
                  <a:pt x="3223169" y="771341"/>
                  <a:pt x="3223744" y="771549"/>
                  <a:pt x="3224212" y="771524"/>
                </a:cubicBezTo>
                <a:cubicBezTo>
                  <a:pt x="3224833" y="770725"/>
                  <a:pt x="3225623" y="770429"/>
                  <a:pt x="3225800" y="769937"/>
                </a:cubicBezTo>
                <a:cubicBezTo>
                  <a:pt x="3226119" y="769820"/>
                  <a:pt x="3226639" y="769956"/>
                  <a:pt x="3227387" y="769937"/>
                </a:cubicBezTo>
                <a:cubicBezTo>
                  <a:pt x="3228157" y="769893"/>
                  <a:pt x="3228462" y="770103"/>
                  <a:pt x="3228975" y="769937"/>
                </a:cubicBezTo>
                <a:cubicBezTo>
                  <a:pt x="3229115" y="769433"/>
                  <a:pt x="3230074" y="769193"/>
                  <a:pt x="3230562" y="768349"/>
                </a:cubicBezTo>
                <a:cubicBezTo>
                  <a:pt x="3230978" y="768245"/>
                  <a:pt x="3231640" y="768351"/>
                  <a:pt x="3232150" y="768349"/>
                </a:cubicBezTo>
                <a:cubicBezTo>
                  <a:pt x="3232578" y="767878"/>
                  <a:pt x="3233185" y="767672"/>
                  <a:pt x="3233737" y="766762"/>
                </a:cubicBezTo>
                <a:cubicBezTo>
                  <a:pt x="3234368" y="766575"/>
                  <a:pt x="3234997" y="766852"/>
                  <a:pt x="3235325" y="766762"/>
                </a:cubicBezTo>
                <a:cubicBezTo>
                  <a:pt x="3235713" y="766705"/>
                  <a:pt x="3236251" y="766796"/>
                  <a:pt x="3236912" y="766762"/>
                </a:cubicBezTo>
                <a:cubicBezTo>
                  <a:pt x="3237391" y="766648"/>
                  <a:pt x="3237755" y="766951"/>
                  <a:pt x="3238500" y="766762"/>
                </a:cubicBezTo>
                <a:cubicBezTo>
                  <a:pt x="3238349" y="766097"/>
                  <a:pt x="3238674" y="765835"/>
                  <a:pt x="3238500" y="765174"/>
                </a:cubicBezTo>
                <a:cubicBezTo>
                  <a:pt x="3239101" y="765077"/>
                  <a:pt x="3239729" y="765248"/>
                  <a:pt x="3240087" y="765174"/>
                </a:cubicBezTo>
                <a:cubicBezTo>
                  <a:pt x="3240612" y="765097"/>
                  <a:pt x="3241350" y="765236"/>
                  <a:pt x="3241675" y="765174"/>
                </a:cubicBezTo>
                <a:cubicBezTo>
                  <a:pt x="3242023" y="765072"/>
                  <a:pt x="3242631" y="765263"/>
                  <a:pt x="3243262" y="765174"/>
                </a:cubicBezTo>
                <a:cubicBezTo>
                  <a:pt x="3243633" y="764641"/>
                  <a:pt x="3244568" y="764041"/>
                  <a:pt x="3244850" y="763587"/>
                </a:cubicBezTo>
                <a:cubicBezTo>
                  <a:pt x="3245480" y="763551"/>
                  <a:pt x="3246031" y="763631"/>
                  <a:pt x="3246437" y="763587"/>
                </a:cubicBezTo>
                <a:cubicBezTo>
                  <a:pt x="3246931" y="763574"/>
                  <a:pt x="3247287" y="763659"/>
                  <a:pt x="3248025" y="763587"/>
                </a:cubicBezTo>
                <a:cubicBezTo>
                  <a:pt x="3248469" y="763036"/>
                  <a:pt x="3249243" y="762665"/>
                  <a:pt x="3249612" y="761999"/>
                </a:cubicBezTo>
                <a:cubicBezTo>
                  <a:pt x="3250118" y="761873"/>
                  <a:pt x="3250560" y="762083"/>
                  <a:pt x="3251200" y="761999"/>
                </a:cubicBezTo>
                <a:cubicBezTo>
                  <a:pt x="3251578" y="761970"/>
                  <a:pt x="3252287" y="762175"/>
                  <a:pt x="3252787" y="761999"/>
                </a:cubicBezTo>
                <a:cubicBezTo>
                  <a:pt x="3253265" y="761339"/>
                  <a:pt x="3253909" y="761205"/>
                  <a:pt x="3254375" y="760412"/>
                </a:cubicBezTo>
                <a:cubicBezTo>
                  <a:pt x="3255132" y="760361"/>
                  <a:pt x="3255430" y="760503"/>
                  <a:pt x="3255962" y="760412"/>
                </a:cubicBezTo>
                <a:cubicBezTo>
                  <a:pt x="3256471" y="760256"/>
                  <a:pt x="3257070" y="760572"/>
                  <a:pt x="3257550" y="760412"/>
                </a:cubicBezTo>
                <a:cubicBezTo>
                  <a:pt x="3258045" y="760388"/>
                  <a:pt x="3258714" y="760506"/>
                  <a:pt x="3259137" y="760412"/>
                </a:cubicBezTo>
                <a:cubicBezTo>
                  <a:pt x="3258953" y="759849"/>
                  <a:pt x="3259228" y="759594"/>
                  <a:pt x="3259137" y="758824"/>
                </a:cubicBezTo>
                <a:cubicBezTo>
                  <a:pt x="3259638" y="758679"/>
                  <a:pt x="3260152" y="758952"/>
                  <a:pt x="3260725" y="758824"/>
                </a:cubicBezTo>
                <a:cubicBezTo>
                  <a:pt x="3261064" y="758767"/>
                  <a:pt x="3261924" y="758938"/>
                  <a:pt x="3262312" y="758824"/>
                </a:cubicBezTo>
                <a:cubicBezTo>
                  <a:pt x="3262863" y="758688"/>
                  <a:pt x="3263412" y="758831"/>
                  <a:pt x="3263900" y="758824"/>
                </a:cubicBezTo>
                <a:cubicBezTo>
                  <a:pt x="3264432" y="758252"/>
                  <a:pt x="3264792" y="758085"/>
                  <a:pt x="3265487" y="757237"/>
                </a:cubicBezTo>
                <a:cubicBezTo>
                  <a:pt x="3265859" y="757120"/>
                  <a:pt x="3266576" y="757372"/>
                  <a:pt x="3267075" y="757237"/>
                </a:cubicBezTo>
                <a:cubicBezTo>
                  <a:pt x="3267708" y="756519"/>
                  <a:pt x="3267987" y="756554"/>
                  <a:pt x="3268662" y="755649"/>
                </a:cubicBezTo>
                <a:cubicBezTo>
                  <a:pt x="3269123" y="755543"/>
                  <a:pt x="3269867" y="755662"/>
                  <a:pt x="3270250" y="755649"/>
                </a:cubicBezTo>
                <a:cubicBezTo>
                  <a:pt x="3270974" y="755642"/>
                  <a:pt x="3271190" y="755791"/>
                  <a:pt x="3271837" y="755649"/>
                </a:cubicBezTo>
                <a:cubicBezTo>
                  <a:pt x="3272170" y="755481"/>
                  <a:pt x="3272690" y="755741"/>
                  <a:pt x="3273425" y="755649"/>
                </a:cubicBezTo>
                <a:cubicBezTo>
                  <a:pt x="3273361" y="755320"/>
                  <a:pt x="3273444" y="754450"/>
                  <a:pt x="3273425" y="754062"/>
                </a:cubicBezTo>
                <a:cubicBezTo>
                  <a:pt x="3273922" y="753934"/>
                  <a:pt x="3274434" y="754163"/>
                  <a:pt x="3275012" y="754062"/>
                </a:cubicBezTo>
                <a:cubicBezTo>
                  <a:pt x="3275673" y="753931"/>
                  <a:pt x="3275881" y="754199"/>
                  <a:pt x="3276600" y="754062"/>
                </a:cubicBezTo>
                <a:cubicBezTo>
                  <a:pt x="3276912" y="753683"/>
                  <a:pt x="3277805" y="753119"/>
                  <a:pt x="3278187" y="752474"/>
                </a:cubicBezTo>
                <a:cubicBezTo>
                  <a:pt x="3278528" y="752463"/>
                  <a:pt x="3279139" y="752492"/>
                  <a:pt x="3279775" y="752474"/>
                </a:cubicBezTo>
                <a:cubicBezTo>
                  <a:pt x="3280402" y="751721"/>
                  <a:pt x="3281161" y="751452"/>
                  <a:pt x="3281362" y="750887"/>
                </a:cubicBezTo>
                <a:cubicBezTo>
                  <a:pt x="3281732" y="750827"/>
                  <a:pt x="3282605" y="751044"/>
                  <a:pt x="3282950" y="750887"/>
                </a:cubicBezTo>
                <a:cubicBezTo>
                  <a:pt x="3283350" y="750722"/>
                  <a:pt x="3283781" y="750979"/>
                  <a:pt x="3284537" y="750887"/>
                </a:cubicBezTo>
                <a:cubicBezTo>
                  <a:pt x="3285119" y="750120"/>
                  <a:pt x="3285617" y="750016"/>
                  <a:pt x="3286125" y="749299"/>
                </a:cubicBezTo>
                <a:cubicBezTo>
                  <a:pt x="3286750" y="749232"/>
                  <a:pt x="3287079" y="749456"/>
                  <a:pt x="3287712" y="749299"/>
                </a:cubicBezTo>
                <a:cubicBezTo>
                  <a:pt x="3288321" y="748634"/>
                  <a:pt x="3288966" y="748173"/>
                  <a:pt x="3289300" y="747712"/>
                </a:cubicBezTo>
                <a:cubicBezTo>
                  <a:pt x="3289745" y="747636"/>
                  <a:pt x="3290529" y="747858"/>
                  <a:pt x="3290887" y="747712"/>
                </a:cubicBezTo>
                <a:cubicBezTo>
                  <a:pt x="3291358" y="747673"/>
                  <a:pt x="3291763" y="747885"/>
                  <a:pt x="3292475" y="747712"/>
                </a:cubicBezTo>
                <a:cubicBezTo>
                  <a:pt x="3293037" y="747108"/>
                  <a:pt x="3293416" y="746815"/>
                  <a:pt x="3294062" y="746124"/>
                </a:cubicBezTo>
                <a:cubicBezTo>
                  <a:pt x="3294747" y="746069"/>
                  <a:pt x="3294989" y="746271"/>
                  <a:pt x="3295650" y="746124"/>
                </a:cubicBezTo>
                <a:cubicBezTo>
                  <a:pt x="3296018" y="745736"/>
                  <a:pt x="3296584" y="745430"/>
                  <a:pt x="3297237" y="744537"/>
                </a:cubicBezTo>
                <a:cubicBezTo>
                  <a:pt x="3297622" y="744531"/>
                  <a:pt x="3298382" y="744556"/>
                  <a:pt x="3298825" y="744537"/>
                </a:cubicBezTo>
                <a:cubicBezTo>
                  <a:pt x="3299496" y="743862"/>
                  <a:pt x="3299869" y="743621"/>
                  <a:pt x="3300412" y="742949"/>
                </a:cubicBezTo>
                <a:cubicBezTo>
                  <a:pt x="3300869" y="742822"/>
                  <a:pt x="3301207" y="742995"/>
                  <a:pt x="3302000" y="742949"/>
                </a:cubicBezTo>
                <a:cubicBezTo>
                  <a:pt x="3302284" y="742386"/>
                  <a:pt x="3302933" y="742037"/>
                  <a:pt x="3303587" y="741362"/>
                </a:cubicBezTo>
                <a:cubicBezTo>
                  <a:pt x="3304267" y="741186"/>
                  <a:pt x="3304783" y="741387"/>
                  <a:pt x="3305175" y="741362"/>
                </a:cubicBezTo>
                <a:cubicBezTo>
                  <a:pt x="3305752" y="741300"/>
                  <a:pt x="3306350" y="741488"/>
                  <a:pt x="3306762" y="741362"/>
                </a:cubicBezTo>
                <a:cubicBezTo>
                  <a:pt x="3307215" y="740756"/>
                  <a:pt x="3308038" y="740311"/>
                  <a:pt x="3308350" y="739774"/>
                </a:cubicBezTo>
                <a:cubicBezTo>
                  <a:pt x="3309001" y="739642"/>
                  <a:pt x="3309211" y="739797"/>
                  <a:pt x="3309937" y="739774"/>
                </a:cubicBezTo>
                <a:cubicBezTo>
                  <a:pt x="3310587" y="739106"/>
                  <a:pt x="3311249" y="738686"/>
                  <a:pt x="3311525" y="738187"/>
                </a:cubicBezTo>
                <a:cubicBezTo>
                  <a:pt x="3312052" y="737997"/>
                  <a:pt x="3312772" y="738264"/>
                  <a:pt x="3313112" y="738187"/>
                </a:cubicBezTo>
                <a:cubicBezTo>
                  <a:pt x="3313875" y="738114"/>
                  <a:pt x="3314163" y="738310"/>
                  <a:pt x="3314700" y="738187"/>
                </a:cubicBezTo>
                <a:cubicBezTo>
                  <a:pt x="3314907" y="737609"/>
                  <a:pt x="3315735" y="737251"/>
                  <a:pt x="3316287" y="736599"/>
                </a:cubicBezTo>
                <a:cubicBezTo>
                  <a:pt x="3316754" y="736503"/>
                  <a:pt x="3317344" y="736704"/>
                  <a:pt x="3317875" y="736599"/>
                </a:cubicBezTo>
                <a:cubicBezTo>
                  <a:pt x="3318173" y="736190"/>
                  <a:pt x="3318894" y="735682"/>
                  <a:pt x="3319462" y="735012"/>
                </a:cubicBezTo>
                <a:cubicBezTo>
                  <a:pt x="3319784" y="734880"/>
                  <a:pt x="3320623" y="735036"/>
                  <a:pt x="3321050" y="735012"/>
                </a:cubicBezTo>
                <a:cubicBezTo>
                  <a:pt x="3321401" y="734911"/>
                  <a:pt x="3322055" y="735167"/>
                  <a:pt x="3322637" y="735012"/>
                </a:cubicBezTo>
                <a:cubicBezTo>
                  <a:pt x="3322606" y="734643"/>
                  <a:pt x="3322818" y="733864"/>
                  <a:pt x="3322637" y="733424"/>
                </a:cubicBezTo>
                <a:cubicBezTo>
                  <a:pt x="3323111" y="733269"/>
                  <a:pt x="3323540" y="733450"/>
                  <a:pt x="3324225" y="733424"/>
                </a:cubicBezTo>
                <a:cubicBezTo>
                  <a:pt x="3324994" y="733250"/>
                  <a:pt x="3325471" y="733523"/>
                  <a:pt x="3325812" y="733424"/>
                </a:cubicBezTo>
                <a:cubicBezTo>
                  <a:pt x="3326261" y="733369"/>
                  <a:pt x="3326780" y="733593"/>
                  <a:pt x="3327400" y="733424"/>
                </a:cubicBezTo>
                <a:cubicBezTo>
                  <a:pt x="3327810" y="732933"/>
                  <a:pt x="3328798" y="732404"/>
                  <a:pt x="3328987" y="731837"/>
                </a:cubicBezTo>
                <a:cubicBezTo>
                  <a:pt x="3329635" y="731731"/>
                  <a:pt x="3330006" y="731980"/>
                  <a:pt x="3330575" y="731837"/>
                </a:cubicBezTo>
                <a:cubicBezTo>
                  <a:pt x="3331074" y="731775"/>
                  <a:pt x="3331636" y="732027"/>
                  <a:pt x="3332162" y="731837"/>
                </a:cubicBezTo>
                <a:cubicBezTo>
                  <a:pt x="3332487" y="731352"/>
                  <a:pt x="3333178" y="730914"/>
                  <a:pt x="3333750" y="730249"/>
                </a:cubicBezTo>
                <a:cubicBezTo>
                  <a:pt x="3334334" y="730064"/>
                  <a:pt x="3334920" y="730257"/>
                  <a:pt x="3335337" y="730249"/>
                </a:cubicBezTo>
                <a:cubicBezTo>
                  <a:pt x="3335801" y="730234"/>
                  <a:pt x="3336292" y="730370"/>
                  <a:pt x="3336925" y="730249"/>
                </a:cubicBezTo>
                <a:cubicBezTo>
                  <a:pt x="3337664" y="730163"/>
                  <a:pt x="3338092" y="730424"/>
                  <a:pt x="3338512" y="730249"/>
                </a:cubicBezTo>
                <a:cubicBezTo>
                  <a:pt x="3338893" y="730151"/>
                  <a:pt x="3339383" y="730285"/>
                  <a:pt x="3340100" y="730249"/>
                </a:cubicBezTo>
                <a:cubicBezTo>
                  <a:pt x="3340446" y="729774"/>
                  <a:pt x="3341245" y="729251"/>
                  <a:pt x="3341687" y="728662"/>
                </a:cubicBezTo>
                <a:cubicBezTo>
                  <a:pt x="3342411" y="728510"/>
                  <a:pt x="3342712" y="728813"/>
                  <a:pt x="3343275" y="728662"/>
                </a:cubicBezTo>
                <a:cubicBezTo>
                  <a:pt x="3343840" y="728610"/>
                  <a:pt x="3344125" y="728678"/>
                  <a:pt x="3344862" y="728662"/>
                </a:cubicBezTo>
                <a:cubicBezTo>
                  <a:pt x="3345440" y="728496"/>
                  <a:pt x="3346109" y="728758"/>
                  <a:pt x="3346450" y="728662"/>
                </a:cubicBezTo>
                <a:cubicBezTo>
                  <a:pt x="3346827" y="728507"/>
                  <a:pt x="3347635" y="728685"/>
                  <a:pt x="3348037" y="728662"/>
                </a:cubicBezTo>
                <a:cubicBezTo>
                  <a:pt x="3348644" y="728591"/>
                  <a:pt x="3349152" y="728760"/>
                  <a:pt x="3349625" y="728662"/>
                </a:cubicBezTo>
                <a:cubicBezTo>
                  <a:pt x="3350053" y="728477"/>
                  <a:pt x="3350452" y="728794"/>
                  <a:pt x="3351212" y="728662"/>
                </a:cubicBezTo>
                <a:cubicBezTo>
                  <a:pt x="3351841" y="728568"/>
                  <a:pt x="3352174" y="728709"/>
                  <a:pt x="3352800" y="728662"/>
                </a:cubicBezTo>
                <a:cubicBezTo>
                  <a:pt x="3353540" y="728553"/>
                  <a:pt x="3353681" y="728772"/>
                  <a:pt x="3354387" y="728662"/>
                </a:cubicBezTo>
                <a:cubicBezTo>
                  <a:pt x="3354839" y="728478"/>
                  <a:pt x="3355276" y="728685"/>
                  <a:pt x="3355975" y="728662"/>
                </a:cubicBezTo>
                <a:cubicBezTo>
                  <a:pt x="3356263" y="728142"/>
                  <a:pt x="3357294" y="727619"/>
                  <a:pt x="3357562" y="727074"/>
                </a:cubicBezTo>
                <a:cubicBezTo>
                  <a:pt x="3358278" y="726889"/>
                  <a:pt x="3358675" y="727170"/>
                  <a:pt x="3359150" y="727074"/>
                </a:cubicBezTo>
                <a:cubicBezTo>
                  <a:pt x="3359791" y="726907"/>
                  <a:pt x="3360325" y="727079"/>
                  <a:pt x="3360737" y="727074"/>
                </a:cubicBezTo>
                <a:cubicBezTo>
                  <a:pt x="3361167" y="727044"/>
                  <a:pt x="3361754" y="727203"/>
                  <a:pt x="3362325" y="727074"/>
                </a:cubicBezTo>
                <a:cubicBezTo>
                  <a:pt x="3362891" y="727025"/>
                  <a:pt x="3363380" y="727173"/>
                  <a:pt x="3363912" y="727074"/>
                </a:cubicBezTo>
                <a:cubicBezTo>
                  <a:pt x="3364512" y="727002"/>
                  <a:pt x="3364872" y="727258"/>
                  <a:pt x="3365500" y="727074"/>
                </a:cubicBezTo>
                <a:cubicBezTo>
                  <a:pt x="3366024" y="727014"/>
                  <a:pt x="3366762" y="727117"/>
                  <a:pt x="3367087" y="727074"/>
                </a:cubicBezTo>
                <a:cubicBezTo>
                  <a:pt x="3367565" y="727049"/>
                  <a:pt x="3368158" y="727138"/>
                  <a:pt x="3368675" y="727074"/>
                </a:cubicBezTo>
                <a:cubicBezTo>
                  <a:pt x="3369428" y="727613"/>
                  <a:pt x="3369552" y="728251"/>
                  <a:pt x="3370262" y="728662"/>
                </a:cubicBezTo>
                <a:cubicBezTo>
                  <a:pt x="3370747" y="728579"/>
                  <a:pt x="3371158" y="728832"/>
                  <a:pt x="3371850" y="728662"/>
                </a:cubicBezTo>
                <a:cubicBezTo>
                  <a:pt x="3372186" y="728474"/>
                  <a:pt x="3372964" y="728827"/>
                  <a:pt x="3373437" y="728662"/>
                </a:cubicBezTo>
                <a:cubicBezTo>
                  <a:pt x="3374059" y="728478"/>
                  <a:pt x="3374441" y="728719"/>
                  <a:pt x="3375025" y="728662"/>
                </a:cubicBezTo>
                <a:cubicBezTo>
                  <a:pt x="3375627" y="728637"/>
                  <a:pt x="3375826" y="728732"/>
                  <a:pt x="3376612" y="728662"/>
                </a:cubicBezTo>
                <a:cubicBezTo>
                  <a:pt x="3377011" y="728498"/>
                  <a:pt x="3377512" y="728767"/>
                  <a:pt x="3378200" y="728662"/>
                </a:cubicBezTo>
                <a:cubicBezTo>
                  <a:pt x="3378664" y="728478"/>
                  <a:pt x="3379422" y="728666"/>
                  <a:pt x="3379787" y="728662"/>
                </a:cubicBezTo>
                <a:cubicBezTo>
                  <a:pt x="3380341" y="728525"/>
                  <a:pt x="3381005" y="728824"/>
                  <a:pt x="3381375" y="728662"/>
                </a:cubicBezTo>
                <a:cubicBezTo>
                  <a:pt x="3381941" y="728618"/>
                  <a:pt x="3382626" y="728667"/>
                  <a:pt x="3382962" y="728662"/>
                </a:cubicBezTo>
                <a:cubicBezTo>
                  <a:pt x="3383361" y="728505"/>
                  <a:pt x="3384129" y="728721"/>
                  <a:pt x="3384550" y="728662"/>
                </a:cubicBezTo>
                <a:cubicBezTo>
                  <a:pt x="3384977" y="728545"/>
                  <a:pt x="3385729" y="728756"/>
                  <a:pt x="3386137" y="728662"/>
                </a:cubicBezTo>
                <a:cubicBezTo>
                  <a:pt x="3386641" y="728647"/>
                  <a:pt x="3387351" y="728716"/>
                  <a:pt x="3387725" y="728662"/>
                </a:cubicBezTo>
                <a:cubicBezTo>
                  <a:pt x="3388178" y="728478"/>
                  <a:pt x="3388655" y="728750"/>
                  <a:pt x="3389312" y="728662"/>
                </a:cubicBezTo>
                <a:cubicBezTo>
                  <a:pt x="3390040" y="728498"/>
                  <a:pt x="3390439" y="728738"/>
                  <a:pt x="3390900" y="728662"/>
                </a:cubicBezTo>
                <a:cubicBezTo>
                  <a:pt x="3391641" y="728510"/>
                  <a:pt x="3392029" y="728725"/>
                  <a:pt x="3392487" y="728662"/>
                </a:cubicBezTo>
                <a:cubicBezTo>
                  <a:pt x="3393204" y="728578"/>
                  <a:pt x="3393296" y="728705"/>
                  <a:pt x="3394075" y="728662"/>
                </a:cubicBezTo>
                <a:cubicBezTo>
                  <a:pt x="3394514" y="728559"/>
                  <a:pt x="3395230" y="728785"/>
                  <a:pt x="3395662" y="728662"/>
                </a:cubicBezTo>
                <a:cubicBezTo>
                  <a:pt x="3396066" y="728482"/>
                  <a:pt x="3396610" y="728805"/>
                  <a:pt x="3397250" y="728662"/>
                </a:cubicBezTo>
                <a:cubicBezTo>
                  <a:pt x="3397933" y="728538"/>
                  <a:pt x="3398243" y="728771"/>
                  <a:pt x="3398837" y="728662"/>
                </a:cubicBezTo>
                <a:cubicBezTo>
                  <a:pt x="3399395" y="728544"/>
                  <a:pt x="3399907" y="728753"/>
                  <a:pt x="3400425" y="728662"/>
                </a:cubicBezTo>
                <a:cubicBezTo>
                  <a:pt x="3400870" y="728635"/>
                  <a:pt x="3401428" y="728664"/>
                  <a:pt x="3402012" y="728662"/>
                </a:cubicBezTo>
                <a:cubicBezTo>
                  <a:pt x="3402505" y="728481"/>
                  <a:pt x="3402909" y="728684"/>
                  <a:pt x="3403600" y="728662"/>
                </a:cubicBezTo>
                <a:cubicBezTo>
                  <a:pt x="3404367" y="728499"/>
                  <a:pt x="3404687" y="728677"/>
                  <a:pt x="3405187" y="728662"/>
                </a:cubicBezTo>
                <a:cubicBezTo>
                  <a:pt x="3405745" y="728625"/>
                  <a:pt x="3406397" y="728678"/>
                  <a:pt x="3406775" y="728662"/>
                </a:cubicBezTo>
                <a:cubicBezTo>
                  <a:pt x="3407251" y="728527"/>
                  <a:pt x="3407939" y="728703"/>
                  <a:pt x="3408362" y="728662"/>
                </a:cubicBezTo>
                <a:cubicBezTo>
                  <a:pt x="3408182" y="728117"/>
                  <a:pt x="3408508" y="727582"/>
                  <a:pt x="3408362" y="727074"/>
                </a:cubicBezTo>
                <a:cubicBezTo>
                  <a:pt x="3408681" y="726917"/>
                  <a:pt x="3409226" y="727135"/>
                  <a:pt x="3409950" y="727074"/>
                </a:cubicBezTo>
                <a:cubicBezTo>
                  <a:pt x="3410417" y="727010"/>
                  <a:pt x="3411070" y="727134"/>
                  <a:pt x="3411537" y="727074"/>
                </a:cubicBezTo>
                <a:cubicBezTo>
                  <a:pt x="3411869" y="726965"/>
                  <a:pt x="3412495" y="727222"/>
                  <a:pt x="3413125" y="727074"/>
                </a:cubicBezTo>
                <a:cubicBezTo>
                  <a:pt x="3413865" y="726986"/>
                  <a:pt x="3413956" y="727264"/>
                  <a:pt x="3414712" y="727074"/>
                </a:cubicBezTo>
                <a:cubicBezTo>
                  <a:pt x="3415453" y="726920"/>
                  <a:pt x="3415605" y="727161"/>
                  <a:pt x="3416300" y="727074"/>
                </a:cubicBezTo>
                <a:cubicBezTo>
                  <a:pt x="3416619" y="726944"/>
                  <a:pt x="3417421" y="727103"/>
                  <a:pt x="3417887" y="727074"/>
                </a:cubicBezTo>
                <a:cubicBezTo>
                  <a:pt x="3418643" y="727072"/>
                  <a:pt x="3418884" y="727183"/>
                  <a:pt x="3419475" y="727074"/>
                </a:cubicBezTo>
                <a:cubicBezTo>
                  <a:pt x="3419937" y="726913"/>
                  <a:pt x="3420508" y="727204"/>
                  <a:pt x="3421062" y="727074"/>
                </a:cubicBezTo>
                <a:cubicBezTo>
                  <a:pt x="3421657" y="727073"/>
                  <a:pt x="3422271" y="727109"/>
                  <a:pt x="3422650" y="727074"/>
                </a:cubicBezTo>
                <a:cubicBezTo>
                  <a:pt x="3423266" y="727061"/>
                  <a:pt x="3423462" y="727221"/>
                  <a:pt x="3424237" y="727074"/>
                </a:cubicBezTo>
                <a:cubicBezTo>
                  <a:pt x="3424626" y="726517"/>
                  <a:pt x="3425409" y="726112"/>
                  <a:pt x="3425825" y="725487"/>
                </a:cubicBezTo>
                <a:cubicBezTo>
                  <a:pt x="3426243" y="725319"/>
                  <a:pt x="3426932" y="725543"/>
                  <a:pt x="3427412" y="725487"/>
                </a:cubicBezTo>
                <a:cubicBezTo>
                  <a:pt x="3427928" y="725368"/>
                  <a:pt x="3428547" y="725668"/>
                  <a:pt x="3429000" y="725487"/>
                </a:cubicBezTo>
                <a:cubicBezTo>
                  <a:pt x="3429427" y="725376"/>
                  <a:pt x="3429960" y="725618"/>
                  <a:pt x="3430587" y="725487"/>
                </a:cubicBezTo>
                <a:cubicBezTo>
                  <a:pt x="3431130" y="725466"/>
                  <a:pt x="3431398" y="725527"/>
                  <a:pt x="3432175" y="725487"/>
                </a:cubicBezTo>
                <a:cubicBezTo>
                  <a:pt x="3432623" y="725364"/>
                  <a:pt x="3433111" y="725671"/>
                  <a:pt x="3433762" y="725487"/>
                </a:cubicBezTo>
                <a:cubicBezTo>
                  <a:pt x="3434156" y="725388"/>
                  <a:pt x="3434770" y="725608"/>
                  <a:pt x="3435350" y="725487"/>
                </a:cubicBezTo>
                <a:cubicBezTo>
                  <a:pt x="3435736" y="725337"/>
                  <a:pt x="3436206" y="725492"/>
                  <a:pt x="3436937" y="725487"/>
                </a:cubicBezTo>
                <a:cubicBezTo>
                  <a:pt x="3437611" y="724696"/>
                  <a:pt x="3437955" y="724783"/>
                  <a:pt x="3438525" y="723899"/>
                </a:cubicBezTo>
                <a:cubicBezTo>
                  <a:pt x="3439097" y="723733"/>
                  <a:pt x="3439756" y="723974"/>
                  <a:pt x="3440112" y="723899"/>
                </a:cubicBezTo>
                <a:cubicBezTo>
                  <a:pt x="3440701" y="723741"/>
                  <a:pt x="3441331" y="723932"/>
                  <a:pt x="3441700" y="723899"/>
                </a:cubicBezTo>
                <a:cubicBezTo>
                  <a:pt x="3442189" y="723757"/>
                  <a:pt x="3442822" y="723994"/>
                  <a:pt x="3443287" y="723899"/>
                </a:cubicBezTo>
                <a:cubicBezTo>
                  <a:pt x="3443988" y="723724"/>
                  <a:pt x="3444449" y="723900"/>
                  <a:pt x="3444875" y="723899"/>
                </a:cubicBezTo>
                <a:cubicBezTo>
                  <a:pt x="3445199" y="723769"/>
                  <a:pt x="3445695" y="724032"/>
                  <a:pt x="3446462" y="723899"/>
                </a:cubicBezTo>
                <a:cubicBezTo>
                  <a:pt x="3447210" y="723800"/>
                  <a:pt x="3447513" y="723906"/>
                  <a:pt x="3448050" y="723899"/>
                </a:cubicBezTo>
                <a:cubicBezTo>
                  <a:pt x="3448574" y="723883"/>
                  <a:pt x="3449038" y="724001"/>
                  <a:pt x="3449637" y="723899"/>
                </a:cubicBezTo>
                <a:cubicBezTo>
                  <a:pt x="3450369" y="723768"/>
                  <a:pt x="3450799" y="723976"/>
                  <a:pt x="3451225" y="723899"/>
                </a:cubicBezTo>
                <a:cubicBezTo>
                  <a:pt x="3451735" y="723802"/>
                  <a:pt x="3452367" y="724053"/>
                  <a:pt x="3452812" y="723899"/>
                </a:cubicBezTo>
                <a:cubicBezTo>
                  <a:pt x="3453434" y="723852"/>
                  <a:pt x="3453745" y="723937"/>
                  <a:pt x="3454400" y="723899"/>
                </a:cubicBezTo>
                <a:cubicBezTo>
                  <a:pt x="3454750" y="723251"/>
                  <a:pt x="3455768" y="722864"/>
                  <a:pt x="3455987" y="722312"/>
                </a:cubicBezTo>
                <a:cubicBezTo>
                  <a:pt x="3456334" y="722122"/>
                  <a:pt x="3456858" y="722380"/>
                  <a:pt x="3457575" y="722312"/>
                </a:cubicBezTo>
                <a:cubicBezTo>
                  <a:pt x="3458186" y="722233"/>
                  <a:pt x="3458732" y="722382"/>
                  <a:pt x="3459162" y="722312"/>
                </a:cubicBezTo>
                <a:cubicBezTo>
                  <a:pt x="3459722" y="722306"/>
                  <a:pt x="3460309" y="722458"/>
                  <a:pt x="3460750" y="722312"/>
                </a:cubicBezTo>
                <a:cubicBezTo>
                  <a:pt x="3461144" y="722157"/>
                  <a:pt x="3462011" y="722404"/>
                  <a:pt x="3462337" y="722312"/>
                </a:cubicBezTo>
                <a:cubicBezTo>
                  <a:pt x="3463050" y="722309"/>
                  <a:pt x="3463222" y="722316"/>
                  <a:pt x="3463925" y="722312"/>
                </a:cubicBezTo>
                <a:cubicBezTo>
                  <a:pt x="3464527" y="722189"/>
                  <a:pt x="3464882" y="722429"/>
                  <a:pt x="3465512" y="722312"/>
                </a:cubicBezTo>
                <a:cubicBezTo>
                  <a:pt x="3466161" y="722308"/>
                  <a:pt x="3466647" y="722362"/>
                  <a:pt x="3467100" y="722312"/>
                </a:cubicBezTo>
                <a:cubicBezTo>
                  <a:pt x="3467788" y="722123"/>
                  <a:pt x="3468295" y="722424"/>
                  <a:pt x="3468687" y="722312"/>
                </a:cubicBezTo>
                <a:cubicBezTo>
                  <a:pt x="3469200" y="722301"/>
                  <a:pt x="3469834" y="722373"/>
                  <a:pt x="3470275" y="722312"/>
                </a:cubicBezTo>
                <a:cubicBezTo>
                  <a:pt x="3470871" y="722159"/>
                  <a:pt x="3471341" y="722379"/>
                  <a:pt x="3471862" y="722312"/>
                </a:cubicBezTo>
                <a:cubicBezTo>
                  <a:pt x="3472424" y="722134"/>
                  <a:pt x="3472971" y="722439"/>
                  <a:pt x="3473450" y="722312"/>
                </a:cubicBezTo>
                <a:cubicBezTo>
                  <a:pt x="3474219" y="722256"/>
                  <a:pt x="3474624" y="722325"/>
                  <a:pt x="3475037" y="722312"/>
                </a:cubicBezTo>
                <a:cubicBezTo>
                  <a:pt x="3475369" y="722180"/>
                  <a:pt x="3475961" y="722374"/>
                  <a:pt x="3476625" y="722312"/>
                </a:cubicBezTo>
                <a:cubicBezTo>
                  <a:pt x="3477259" y="722216"/>
                  <a:pt x="3477716" y="722447"/>
                  <a:pt x="3478212" y="722312"/>
                </a:cubicBezTo>
                <a:cubicBezTo>
                  <a:pt x="3478595" y="722149"/>
                  <a:pt x="3479073" y="722386"/>
                  <a:pt x="3479800" y="722312"/>
                </a:cubicBezTo>
                <a:cubicBezTo>
                  <a:pt x="3480260" y="722259"/>
                  <a:pt x="3480633" y="722445"/>
                  <a:pt x="3481387" y="722312"/>
                </a:cubicBezTo>
                <a:cubicBezTo>
                  <a:pt x="3482108" y="722301"/>
                  <a:pt x="3482594" y="722424"/>
                  <a:pt x="3482975" y="722312"/>
                </a:cubicBezTo>
                <a:cubicBezTo>
                  <a:pt x="3483592" y="722172"/>
                  <a:pt x="3483839" y="722403"/>
                  <a:pt x="3484562" y="722312"/>
                </a:cubicBezTo>
                <a:cubicBezTo>
                  <a:pt x="3485061" y="722292"/>
                  <a:pt x="3485470" y="722422"/>
                  <a:pt x="3486150" y="722312"/>
                </a:cubicBezTo>
                <a:cubicBezTo>
                  <a:pt x="3486768" y="722126"/>
                  <a:pt x="3487270" y="722321"/>
                  <a:pt x="3487737" y="722312"/>
                </a:cubicBezTo>
                <a:cubicBezTo>
                  <a:pt x="3488264" y="722214"/>
                  <a:pt x="3488877" y="722360"/>
                  <a:pt x="3489325" y="722312"/>
                </a:cubicBezTo>
                <a:cubicBezTo>
                  <a:pt x="3489743" y="722154"/>
                  <a:pt x="3490351" y="722501"/>
                  <a:pt x="3490912" y="722312"/>
                </a:cubicBezTo>
                <a:cubicBezTo>
                  <a:pt x="3491317" y="722238"/>
                  <a:pt x="3491907" y="722472"/>
                  <a:pt x="3492500" y="722312"/>
                </a:cubicBezTo>
                <a:cubicBezTo>
                  <a:pt x="3492984" y="722126"/>
                  <a:pt x="3493640" y="722351"/>
                  <a:pt x="3494087" y="722312"/>
                </a:cubicBezTo>
                <a:cubicBezTo>
                  <a:pt x="3494456" y="722160"/>
                  <a:pt x="3495280" y="722319"/>
                  <a:pt x="3495675" y="722312"/>
                </a:cubicBezTo>
                <a:cubicBezTo>
                  <a:pt x="3496166" y="722497"/>
                  <a:pt x="3496778" y="723746"/>
                  <a:pt x="3497262" y="723899"/>
                </a:cubicBezTo>
                <a:cubicBezTo>
                  <a:pt x="3497685" y="723758"/>
                  <a:pt x="3498217" y="723978"/>
                  <a:pt x="3498850" y="723899"/>
                </a:cubicBezTo>
                <a:cubicBezTo>
                  <a:pt x="3499442" y="723747"/>
                  <a:pt x="3499721" y="723908"/>
                  <a:pt x="3500437" y="723899"/>
                </a:cubicBezTo>
                <a:cubicBezTo>
                  <a:pt x="3501129" y="723775"/>
                  <a:pt x="3501644" y="724006"/>
                  <a:pt x="3502025" y="723899"/>
                </a:cubicBezTo>
                <a:cubicBezTo>
                  <a:pt x="3502552" y="723793"/>
                  <a:pt x="3502863" y="723999"/>
                  <a:pt x="3503612" y="723899"/>
                </a:cubicBezTo>
                <a:cubicBezTo>
                  <a:pt x="3504180" y="723882"/>
                  <a:pt x="3504638" y="724069"/>
                  <a:pt x="3505200" y="723899"/>
                </a:cubicBezTo>
                <a:cubicBezTo>
                  <a:pt x="3505880" y="723822"/>
                  <a:pt x="3506020" y="724042"/>
                  <a:pt x="3506787" y="723899"/>
                </a:cubicBezTo>
                <a:cubicBezTo>
                  <a:pt x="3507151" y="723789"/>
                  <a:pt x="3507927" y="723918"/>
                  <a:pt x="3508375" y="723899"/>
                </a:cubicBezTo>
                <a:cubicBezTo>
                  <a:pt x="3509160" y="723731"/>
                  <a:pt x="3509635" y="723963"/>
                  <a:pt x="3509962" y="723899"/>
                </a:cubicBezTo>
                <a:cubicBezTo>
                  <a:pt x="3510753" y="723844"/>
                  <a:pt x="3510932" y="723998"/>
                  <a:pt x="3511550" y="723899"/>
                </a:cubicBezTo>
                <a:cubicBezTo>
                  <a:pt x="3511944" y="723769"/>
                  <a:pt x="3512362" y="724035"/>
                  <a:pt x="3513137" y="723899"/>
                </a:cubicBezTo>
                <a:cubicBezTo>
                  <a:pt x="3513576" y="723755"/>
                  <a:pt x="3514157" y="724054"/>
                  <a:pt x="3514725" y="723899"/>
                </a:cubicBezTo>
                <a:cubicBezTo>
                  <a:pt x="3515292" y="724259"/>
                  <a:pt x="3515568" y="724892"/>
                  <a:pt x="3516312" y="725487"/>
                </a:cubicBezTo>
                <a:cubicBezTo>
                  <a:pt x="3516649" y="725371"/>
                  <a:pt x="3517483" y="725487"/>
                  <a:pt x="3517900" y="725487"/>
                </a:cubicBezTo>
                <a:cubicBezTo>
                  <a:pt x="3518355" y="725349"/>
                  <a:pt x="3518928" y="725495"/>
                  <a:pt x="3519487" y="725487"/>
                </a:cubicBezTo>
                <a:cubicBezTo>
                  <a:pt x="3519934" y="725299"/>
                  <a:pt x="3520642" y="725581"/>
                  <a:pt x="3521075" y="725487"/>
                </a:cubicBezTo>
                <a:cubicBezTo>
                  <a:pt x="3521807" y="725398"/>
                  <a:pt x="3522132" y="725550"/>
                  <a:pt x="3522662" y="725487"/>
                </a:cubicBezTo>
                <a:cubicBezTo>
                  <a:pt x="3523454" y="725329"/>
                  <a:pt x="3523560" y="725579"/>
                  <a:pt x="3524250" y="725487"/>
                </a:cubicBezTo>
                <a:cubicBezTo>
                  <a:pt x="3524873" y="725385"/>
                  <a:pt x="3525400" y="725624"/>
                  <a:pt x="3525837" y="725487"/>
                </a:cubicBezTo>
                <a:cubicBezTo>
                  <a:pt x="3526386" y="725483"/>
                  <a:pt x="3526962" y="725674"/>
                  <a:pt x="3527425" y="725487"/>
                </a:cubicBezTo>
                <a:cubicBezTo>
                  <a:pt x="3528039" y="725752"/>
                  <a:pt x="3528422" y="726679"/>
                  <a:pt x="3529012" y="727074"/>
                </a:cubicBezTo>
                <a:cubicBezTo>
                  <a:pt x="3529749" y="727054"/>
                  <a:pt x="3530122" y="727204"/>
                  <a:pt x="3530600" y="727074"/>
                </a:cubicBezTo>
                <a:cubicBezTo>
                  <a:pt x="3531310" y="727006"/>
                  <a:pt x="3531658" y="727237"/>
                  <a:pt x="3532187" y="727074"/>
                </a:cubicBezTo>
                <a:cubicBezTo>
                  <a:pt x="3532951" y="726892"/>
                  <a:pt x="3533367" y="727127"/>
                  <a:pt x="3533775" y="727074"/>
                </a:cubicBezTo>
                <a:cubicBezTo>
                  <a:pt x="3534434" y="726966"/>
                  <a:pt x="3534770" y="727135"/>
                  <a:pt x="3535362" y="727074"/>
                </a:cubicBezTo>
                <a:cubicBezTo>
                  <a:pt x="3535894" y="726930"/>
                  <a:pt x="3536483" y="727207"/>
                  <a:pt x="3536950" y="727074"/>
                </a:cubicBezTo>
                <a:cubicBezTo>
                  <a:pt x="3537610" y="727639"/>
                  <a:pt x="3537706" y="728092"/>
                  <a:pt x="3538537" y="728662"/>
                </a:cubicBezTo>
                <a:cubicBezTo>
                  <a:pt x="3539104" y="728659"/>
                  <a:pt x="3539721" y="728848"/>
                  <a:pt x="3540125" y="728662"/>
                </a:cubicBezTo>
                <a:cubicBezTo>
                  <a:pt x="3540801" y="728598"/>
                  <a:pt x="3541166" y="728810"/>
                  <a:pt x="3541712" y="728662"/>
                </a:cubicBezTo>
                <a:cubicBezTo>
                  <a:pt x="3542333" y="728502"/>
                  <a:pt x="3542605" y="728846"/>
                  <a:pt x="3543300" y="728662"/>
                </a:cubicBezTo>
                <a:cubicBezTo>
                  <a:pt x="3543733" y="728527"/>
                  <a:pt x="3544472" y="728800"/>
                  <a:pt x="3544887" y="728662"/>
                </a:cubicBezTo>
                <a:cubicBezTo>
                  <a:pt x="3545359" y="728511"/>
                  <a:pt x="3545859" y="728736"/>
                  <a:pt x="3546475" y="728662"/>
                </a:cubicBezTo>
                <a:cubicBezTo>
                  <a:pt x="3547027" y="729112"/>
                  <a:pt x="3547096" y="729632"/>
                  <a:pt x="3548062" y="730249"/>
                </a:cubicBezTo>
                <a:cubicBezTo>
                  <a:pt x="3548833" y="730217"/>
                  <a:pt x="3549193" y="730272"/>
                  <a:pt x="3549650" y="730249"/>
                </a:cubicBezTo>
                <a:cubicBezTo>
                  <a:pt x="3550056" y="730170"/>
                  <a:pt x="3550508" y="730377"/>
                  <a:pt x="3551237" y="730249"/>
                </a:cubicBezTo>
                <a:cubicBezTo>
                  <a:pt x="3551696" y="730118"/>
                  <a:pt x="3552043" y="730327"/>
                  <a:pt x="3552825" y="730249"/>
                </a:cubicBezTo>
                <a:cubicBezTo>
                  <a:pt x="3553440" y="730560"/>
                  <a:pt x="3553895" y="731531"/>
                  <a:pt x="3554412" y="731837"/>
                </a:cubicBezTo>
                <a:cubicBezTo>
                  <a:pt x="3555055" y="731768"/>
                  <a:pt x="3555461" y="731983"/>
                  <a:pt x="3556000" y="731837"/>
                </a:cubicBezTo>
                <a:cubicBezTo>
                  <a:pt x="3556491" y="731740"/>
                  <a:pt x="3556825" y="731852"/>
                  <a:pt x="3557587" y="731837"/>
                </a:cubicBezTo>
                <a:cubicBezTo>
                  <a:pt x="3558162" y="731818"/>
                  <a:pt x="3558684" y="731874"/>
                  <a:pt x="3559175" y="731837"/>
                </a:cubicBezTo>
                <a:cubicBezTo>
                  <a:pt x="3559722" y="732099"/>
                  <a:pt x="3559899" y="732902"/>
                  <a:pt x="3560762" y="733424"/>
                </a:cubicBezTo>
                <a:cubicBezTo>
                  <a:pt x="3561140" y="733350"/>
                  <a:pt x="3561966" y="733572"/>
                  <a:pt x="3562350" y="733424"/>
                </a:cubicBezTo>
                <a:cubicBezTo>
                  <a:pt x="3562833" y="733359"/>
                  <a:pt x="3563158" y="733577"/>
                  <a:pt x="3563937" y="733424"/>
                </a:cubicBezTo>
                <a:cubicBezTo>
                  <a:pt x="3564410" y="733245"/>
                  <a:pt x="3564799" y="733496"/>
                  <a:pt x="3565525" y="733424"/>
                </a:cubicBezTo>
                <a:cubicBezTo>
                  <a:pt x="3566467" y="734042"/>
                  <a:pt x="3566624" y="734726"/>
                  <a:pt x="3567112" y="735012"/>
                </a:cubicBezTo>
                <a:cubicBezTo>
                  <a:pt x="3567738" y="734955"/>
                  <a:pt x="3568044" y="735112"/>
                  <a:pt x="3568700" y="735012"/>
                </a:cubicBezTo>
                <a:cubicBezTo>
                  <a:pt x="3569047" y="734938"/>
                  <a:pt x="3569581" y="735191"/>
                  <a:pt x="3570287" y="735012"/>
                </a:cubicBezTo>
                <a:cubicBezTo>
                  <a:pt x="3571163" y="735656"/>
                  <a:pt x="3571149" y="736038"/>
                  <a:pt x="3571875" y="736599"/>
                </a:cubicBezTo>
                <a:cubicBezTo>
                  <a:pt x="3572446" y="736499"/>
                  <a:pt x="3572962" y="736659"/>
                  <a:pt x="3573462" y="736599"/>
                </a:cubicBezTo>
                <a:cubicBezTo>
                  <a:pt x="3574006" y="736483"/>
                  <a:pt x="3574635" y="736632"/>
                  <a:pt x="3575050" y="736599"/>
                </a:cubicBezTo>
                <a:cubicBezTo>
                  <a:pt x="3575424" y="736443"/>
                  <a:pt x="3576091" y="736638"/>
                  <a:pt x="3576637" y="736599"/>
                </a:cubicBezTo>
                <a:cubicBezTo>
                  <a:pt x="3577449" y="737367"/>
                  <a:pt x="3577897" y="737881"/>
                  <a:pt x="3578225" y="738187"/>
                </a:cubicBezTo>
                <a:cubicBezTo>
                  <a:pt x="3578847" y="738158"/>
                  <a:pt x="3579106" y="738356"/>
                  <a:pt x="3579812" y="738187"/>
                </a:cubicBezTo>
                <a:cubicBezTo>
                  <a:pt x="3580458" y="738113"/>
                  <a:pt x="3580634" y="738337"/>
                  <a:pt x="3581400" y="738187"/>
                </a:cubicBezTo>
                <a:cubicBezTo>
                  <a:pt x="3582033" y="738813"/>
                  <a:pt x="3582324" y="739247"/>
                  <a:pt x="3582987" y="739774"/>
                </a:cubicBezTo>
                <a:cubicBezTo>
                  <a:pt x="3583397" y="739654"/>
                  <a:pt x="3584110" y="739803"/>
                  <a:pt x="3584575" y="739774"/>
                </a:cubicBezTo>
                <a:cubicBezTo>
                  <a:pt x="3585007" y="740162"/>
                  <a:pt x="3585570" y="740776"/>
                  <a:pt x="3586162" y="741362"/>
                </a:cubicBezTo>
                <a:cubicBezTo>
                  <a:pt x="3586632" y="741177"/>
                  <a:pt x="3587075" y="741363"/>
                  <a:pt x="3587750" y="741362"/>
                </a:cubicBezTo>
                <a:cubicBezTo>
                  <a:pt x="3588328" y="741276"/>
                  <a:pt x="3588568" y="741461"/>
                  <a:pt x="3589337" y="741362"/>
                </a:cubicBezTo>
                <a:cubicBezTo>
                  <a:pt x="3590025" y="741186"/>
                  <a:pt x="3590444" y="741500"/>
                  <a:pt x="3590925" y="741362"/>
                </a:cubicBezTo>
                <a:cubicBezTo>
                  <a:pt x="3591000" y="741698"/>
                  <a:pt x="3590769" y="742181"/>
                  <a:pt x="3590925" y="742949"/>
                </a:cubicBezTo>
                <a:cubicBezTo>
                  <a:pt x="3591262" y="742918"/>
                  <a:pt x="3592073" y="743116"/>
                  <a:pt x="3592512" y="742949"/>
                </a:cubicBezTo>
                <a:cubicBezTo>
                  <a:pt x="3593142" y="742928"/>
                  <a:pt x="3593699" y="742996"/>
                  <a:pt x="3594100" y="742949"/>
                </a:cubicBezTo>
                <a:cubicBezTo>
                  <a:pt x="3594683" y="742764"/>
                  <a:pt x="3595225" y="743059"/>
                  <a:pt x="3595687" y="742949"/>
                </a:cubicBezTo>
                <a:cubicBezTo>
                  <a:pt x="3596152" y="743211"/>
                  <a:pt x="3596512" y="743881"/>
                  <a:pt x="3597275" y="744537"/>
                </a:cubicBezTo>
                <a:cubicBezTo>
                  <a:pt x="3597694" y="744529"/>
                  <a:pt x="3598192" y="744644"/>
                  <a:pt x="3598862" y="744537"/>
                </a:cubicBezTo>
                <a:cubicBezTo>
                  <a:pt x="3599401" y="745002"/>
                  <a:pt x="3599604" y="745459"/>
                  <a:pt x="3600450" y="746124"/>
                </a:cubicBezTo>
                <a:cubicBezTo>
                  <a:pt x="3600958" y="746119"/>
                  <a:pt x="3601302" y="746306"/>
                  <a:pt x="3602037" y="746124"/>
                </a:cubicBezTo>
                <a:cubicBezTo>
                  <a:pt x="3602464" y="746038"/>
                  <a:pt x="3602857" y="746242"/>
                  <a:pt x="3603625" y="746124"/>
                </a:cubicBezTo>
                <a:cubicBezTo>
                  <a:pt x="3604070" y="746088"/>
                  <a:pt x="3604848" y="746250"/>
                  <a:pt x="3605212" y="746124"/>
                </a:cubicBezTo>
                <a:cubicBezTo>
                  <a:pt x="3605353" y="746516"/>
                  <a:pt x="3605037" y="747176"/>
                  <a:pt x="3605212" y="747712"/>
                </a:cubicBezTo>
                <a:cubicBezTo>
                  <a:pt x="3605610" y="747686"/>
                  <a:pt x="3606431" y="747867"/>
                  <a:pt x="3606800" y="747712"/>
                </a:cubicBezTo>
                <a:cubicBezTo>
                  <a:pt x="3607469" y="747691"/>
                  <a:pt x="3607756" y="747866"/>
                  <a:pt x="3608387" y="747712"/>
                </a:cubicBezTo>
                <a:cubicBezTo>
                  <a:pt x="3608942" y="747664"/>
                  <a:pt x="3609220" y="747844"/>
                  <a:pt x="3609975" y="747712"/>
                </a:cubicBezTo>
                <a:cubicBezTo>
                  <a:pt x="3610652" y="747643"/>
                  <a:pt x="3611082" y="747848"/>
                  <a:pt x="3611562" y="747712"/>
                </a:cubicBezTo>
                <a:cubicBezTo>
                  <a:pt x="3611944" y="748015"/>
                  <a:pt x="3612450" y="748843"/>
                  <a:pt x="3613150" y="749299"/>
                </a:cubicBezTo>
                <a:cubicBezTo>
                  <a:pt x="3613687" y="749115"/>
                  <a:pt x="3614084" y="749342"/>
                  <a:pt x="3614737" y="749299"/>
                </a:cubicBezTo>
                <a:cubicBezTo>
                  <a:pt x="3615339" y="749298"/>
                  <a:pt x="3615600" y="749302"/>
                  <a:pt x="3616325" y="749299"/>
                </a:cubicBezTo>
                <a:cubicBezTo>
                  <a:pt x="3616738" y="749585"/>
                  <a:pt x="3617007" y="750335"/>
                  <a:pt x="3617912" y="750887"/>
                </a:cubicBezTo>
                <a:cubicBezTo>
                  <a:pt x="3618555" y="750852"/>
                  <a:pt x="3618847" y="750973"/>
                  <a:pt x="3619500" y="750887"/>
                </a:cubicBezTo>
                <a:cubicBezTo>
                  <a:pt x="3620119" y="750806"/>
                  <a:pt x="3620610" y="751018"/>
                  <a:pt x="3621087" y="750887"/>
                </a:cubicBezTo>
                <a:cubicBezTo>
                  <a:pt x="3621734" y="750861"/>
                  <a:pt x="3622265" y="751024"/>
                  <a:pt x="3622675" y="750887"/>
                </a:cubicBezTo>
                <a:cubicBezTo>
                  <a:pt x="3623088" y="750844"/>
                  <a:pt x="3623640" y="751024"/>
                  <a:pt x="3624262" y="750887"/>
                </a:cubicBezTo>
                <a:cubicBezTo>
                  <a:pt x="3625035" y="750811"/>
                  <a:pt x="3625336" y="751076"/>
                  <a:pt x="3625850" y="750887"/>
                </a:cubicBezTo>
                <a:cubicBezTo>
                  <a:pt x="3626351" y="751110"/>
                  <a:pt x="3626798" y="752215"/>
                  <a:pt x="3627437" y="752474"/>
                </a:cubicBezTo>
                <a:cubicBezTo>
                  <a:pt x="3628014" y="752437"/>
                  <a:pt x="3628685" y="752478"/>
                  <a:pt x="3629025" y="752474"/>
                </a:cubicBezTo>
                <a:cubicBezTo>
                  <a:pt x="3629689" y="752428"/>
                  <a:pt x="3630114" y="752542"/>
                  <a:pt x="3630612" y="752474"/>
                </a:cubicBezTo>
                <a:cubicBezTo>
                  <a:pt x="3631106" y="752354"/>
                  <a:pt x="3631736" y="752527"/>
                  <a:pt x="3632200" y="752474"/>
                </a:cubicBezTo>
                <a:cubicBezTo>
                  <a:pt x="3632657" y="752339"/>
                  <a:pt x="3633421" y="752485"/>
                  <a:pt x="3633787" y="752474"/>
                </a:cubicBezTo>
                <a:cubicBezTo>
                  <a:pt x="3634480" y="752447"/>
                  <a:pt x="3634688" y="752502"/>
                  <a:pt x="3635375" y="752474"/>
                </a:cubicBezTo>
                <a:cubicBezTo>
                  <a:pt x="3635989" y="752318"/>
                  <a:pt x="3636263" y="752533"/>
                  <a:pt x="3636962" y="752474"/>
                </a:cubicBezTo>
                <a:cubicBezTo>
                  <a:pt x="3637603" y="752328"/>
                  <a:pt x="3637848" y="752649"/>
                  <a:pt x="3638550" y="752474"/>
                </a:cubicBezTo>
                <a:cubicBezTo>
                  <a:pt x="3638994" y="752427"/>
                  <a:pt x="3639454" y="752646"/>
                  <a:pt x="3640137" y="752474"/>
                </a:cubicBezTo>
                <a:cubicBezTo>
                  <a:pt x="3640716" y="752403"/>
                  <a:pt x="3641063" y="752584"/>
                  <a:pt x="3641725" y="752474"/>
                </a:cubicBezTo>
                <a:cubicBezTo>
                  <a:pt x="3642112" y="752366"/>
                  <a:pt x="3642843" y="752656"/>
                  <a:pt x="3643312" y="752474"/>
                </a:cubicBezTo>
                <a:cubicBezTo>
                  <a:pt x="3644040" y="752320"/>
                  <a:pt x="3644324" y="752647"/>
                  <a:pt x="3644900" y="752474"/>
                </a:cubicBezTo>
                <a:cubicBezTo>
                  <a:pt x="3645630" y="752392"/>
                  <a:pt x="3646000" y="752497"/>
                  <a:pt x="3646487" y="752474"/>
                </a:cubicBezTo>
                <a:cubicBezTo>
                  <a:pt x="3646861" y="752320"/>
                  <a:pt x="3647413" y="752650"/>
                  <a:pt x="3648075" y="752474"/>
                </a:cubicBezTo>
                <a:cubicBezTo>
                  <a:pt x="3648732" y="752462"/>
                  <a:pt x="3648972" y="752476"/>
                  <a:pt x="3649662" y="752474"/>
                </a:cubicBezTo>
                <a:cubicBezTo>
                  <a:pt x="3650333" y="752328"/>
                  <a:pt x="3650514" y="752659"/>
                  <a:pt x="3651250" y="752474"/>
                </a:cubicBezTo>
                <a:cubicBezTo>
                  <a:pt x="3651914" y="752432"/>
                  <a:pt x="3652514" y="752557"/>
                  <a:pt x="3652837" y="752474"/>
                </a:cubicBezTo>
                <a:cubicBezTo>
                  <a:pt x="3653362" y="751937"/>
                  <a:pt x="3653925" y="751525"/>
                  <a:pt x="3654425" y="750887"/>
                </a:cubicBezTo>
                <a:cubicBezTo>
                  <a:pt x="3655019" y="750791"/>
                  <a:pt x="3655569" y="750999"/>
                  <a:pt x="3656012" y="750887"/>
                </a:cubicBezTo>
                <a:cubicBezTo>
                  <a:pt x="3656340" y="750754"/>
                  <a:pt x="3657266" y="750970"/>
                  <a:pt x="3657600" y="750887"/>
                </a:cubicBezTo>
                <a:cubicBezTo>
                  <a:pt x="3657962" y="750799"/>
                  <a:pt x="3658719" y="751034"/>
                  <a:pt x="3659187" y="750887"/>
                </a:cubicBezTo>
                <a:cubicBezTo>
                  <a:pt x="3659817" y="749985"/>
                  <a:pt x="3660496" y="749774"/>
                  <a:pt x="3660775" y="749299"/>
                </a:cubicBezTo>
                <a:cubicBezTo>
                  <a:pt x="3661331" y="749138"/>
                  <a:pt x="3661578" y="749333"/>
                  <a:pt x="3662362" y="749299"/>
                </a:cubicBezTo>
                <a:cubicBezTo>
                  <a:pt x="3662979" y="749181"/>
                  <a:pt x="3663486" y="749403"/>
                  <a:pt x="3663950" y="749299"/>
                </a:cubicBezTo>
                <a:cubicBezTo>
                  <a:pt x="3664511" y="748687"/>
                  <a:pt x="3665009" y="748331"/>
                  <a:pt x="3665537" y="747712"/>
                </a:cubicBezTo>
                <a:cubicBezTo>
                  <a:pt x="3665870" y="747641"/>
                  <a:pt x="3666643" y="747795"/>
                  <a:pt x="3667125" y="747712"/>
                </a:cubicBezTo>
                <a:cubicBezTo>
                  <a:pt x="3667877" y="747672"/>
                  <a:pt x="3668198" y="747843"/>
                  <a:pt x="3668712" y="747712"/>
                </a:cubicBezTo>
                <a:cubicBezTo>
                  <a:pt x="3668701" y="747166"/>
                  <a:pt x="3668897" y="746706"/>
                  <a:pt x="3668712" y="746124"/>
                </a:cubicBezTo>
                <a:cubicBezTo>
                  <a:pt x="3669466" y="745962"/>
                  <a:pt x="3669529" y="746150"/>
                  <a:pt x="3670300" y="746124"/>
                </a:cubicBezTo>
                <a:cubicBezTo>
                  <a:pt x="3670948" y="745956"/>
                  <a:pt x="3671566" y="746178"/>
                  <a:pt x="3671887" y="746124"/>
                </a:cubicBezTo>
                <a:cubicBezTo>
                  <a:pt x="3672369" y="745555"/>
                  <a:pt x="3672906" y="745477"/>
                  <a:pt x="3673475" y="744537"/>
                </a:cubicBezTo>
                <a:cubicBezTo>
                  <a:pt x="3673821" y="744421"/>
                  <a:pt x="3674646" y="744551"/>
                  <a:pt x="3675062" y="744537"/>
                </a:cubicBezTo>
                <a:cubicBezTo>
                  <a:pt x="3675348" y="744122"/>
                  <a:pt x="3676145" y="743684"/>
                  <a:pt x="3676650" y="742949"/>
                </a:cubicBezTo>
                <a:cubicBezTo>
                  <a:pt x="3677153" y="742801"/>
                  <a:pt x="3677904" y="743093"/>
                  <a:pt x="3678237" y="742949"/>
                </a:cubicBezTo>
                <a:cubicBezTo>
                  <a:pt x="3678854" y="742312"/>
                  <a:pt x="3679097" y="742172"/>
                  <a:pt x="3679825" y="741362"/>
                </a:cubicBezTo>
                <a:cubicBezTo>
                  <a:pt x="3680165" y="741274"/>
                  <a:pt x="3681055" y="741515"/>
                  <a:pt x="3681412" y="741362"/>
                </a:cubicBezTo>
                <a:cubicBezTo>
                  <a:pt x="3681822" y="740844"/>
                  <a:pt x="3682493" y="740511"/>
                  <a:pt x="3683000" y="739774"/>
                </a:cubicBezTo>
                <a:cubicBezTo>
                  <a:pt x="3683639" y="738948"/>
                  <a:pt x="3684031" y="738759"/>
                  <a:pt x="3684587" y="738187"/>
                </a:cubicBezTo>
                <a:cubicBezTo>
                  <a:pt x="3685180" y="738101"/>
                  <a:pt x="3685531" y="738307"/>
                  <a:pt x="3686175" y="738187"/>
                </a:cubicBezTo>
                <a:cubicBezTo>
                  <a:pt x="3686568" y="737489"/>
                  <a:pt x="3687211" y="737526"/>
                  <a:pt x="3687762" y="736599"/>
                </a:cubicBezTo>
                <a:cubicBezTo>
                  <a:pt x="3688500" y="736572"/>
                  <a:pt x="3689033" y="736665"/>
                  <a:pt x="3689350" y="736599"/>
                </a:cubicBezTo>
                <a:cubicBezTo>
                  <a:pt x="3690056" y="735759"/>
                  <a:pt x="3690681" y="735432"/>
                  <a:pt x="3690937" y="735012"/>
                </a:cubicBezTo>
                <a:cubicBezTo>
                  <a:pt x="3691291" y="734324"/>
                  <a:pt x="3692000" y="733996"/>
                  <a:pt x="3692525" y="733424"/>
                </a:cubicBezTo>
                <a:cubicBezTo>
                  <a:pt x="3692880" y="733339"/>
                  <a:pt x="3693344" y="733518"/>
                  <a:pt x="3694112" y="733424"/>
                </a:cubicBezTo>
                <a:cubicBezTo>
                  <a:pt x="3694704" y="732626"/>
                  <a:pt x="3695349" y="732240"/>
                  <a:pt x="3695700" y="731837"/>
                </a:cubicBezTo>
                <a:cubicBezTo>
                  <a:pt x="3696193" y="731665"/>
                  <a:pt x="3696950" y="731859"/>
                  <a:pt x="3697287" y="731837"/>
                </a:cubicBezTo>
                <a:cubicBezTo>
                  <a:pt x="3697125" y="731503"/>
                  <a:pt x="3697303" y="730847"/>
                  <a:pt x="3697287" y="730249"/>
                </a:cubicBezTo>
                <a:cubicBezTo>
                  <a:pt x="3697898" y="730063"/>
                  <a:pt x="3698425" y="730308"/>
                  <a:pt x="3698875" y="730249"/>
                </a:cubicBezTo>
                <a:cubicBezTo>
                  <a:pt x="3699135" y="729752"/>
                  <a:pt x="3700115" y="729149"/>
                  <a:pt x="3700462" y="728662"/>
                </a:cubicBezTo>
                <a:cubicBezTo>
                  <a:pt x="3700981" y="728475"/>
                  <a:pt x="3701569" y="728758"/>
                  <a:pt x="3702050" y="728662"/>
                </a:cubicBezTo>
                <a:cubicBezTo>
                  <a:pt x="3702367" y="728053"/>
                  <a:pt x="3703117" y="727810"/>
                  <a:pt x="3703637" y="727074"/>
                </a:cubicBezTo>
                <a:cubicBezTo>
                  <a:pt x="3704355" y="727036"/>
                  <a:pt x="3704631" y="727110"/>
                  <a:pt x="3705225" y="727074"/>
                </a:cubicBezTo>
                <a:cubicBezTo>
                  <a:pt x="3705040" y="726530"/>
                  <a:pt x="3705415" y="725886"/>
                  <a:pt x="3705225" y="725487"/>
                </a:cubicBezTo>
                <a:cubicBezTo>
                  <a:pt x="3705829" y="725311"/>
                  <a:pt x="3706225" y="725513"/>
                  <a:pt x="3706812" y="725487"/>
                </a:cubicBezTo>
                <a:cubicBezTo>
                  <a:pt x="3707118" y="724823"/>
                  <a:pt x="3708002" y="724373"/>
                  <a:pt x="3708400" y="723899"/>
                </a:cubicBezTo>
                <a:cubicBezTo>
                  <a:pt x="3709052" y="723882"/>
                  <a:pt x="3709437" y="723949"/>
                  <a:pt x="3709987" y="723899"/>
                </a:cubicBezTo>
                <a:cubicBezTo>
                  <a:pt x="3710459" y="723415"/>
                  <a:pt x="3711048" y="722940"/>
                  <a:pt x="3711575" y="722312"/>
                </a:cubicBezTo>
                <a:cubicBezTo>
                  <a:pt x="3711966" y="721836"/>
                  <a:pt x="3712616" y="721571"/>
                  <a:pt x="3713162" y="720724"/>
                </a:cubicBezTo>
                <a:cubicBezTo>
                  <a:pt x="3713512" y="720613"/>
                  <a:pt x="3714132" y="720873"/>
                  <a:pt x="3714750" y="720724"/>
                </a:cubicBezTo>
                <a:cubicBezTo>
                  <a:pt x="3715152" y="720021"/>
                  <a:pt x="3715663" y="719922"/>
                  <a:pt x="3716337" y="719137"/>
                </a:cubicBezTo>
                <a:cubicBezTo>
                  <a:pt x="3716865" y="719094"/>
                  <a:pt x="3717282" y="719204"/>
                  <a:pt x="3717925" y="719137"/>
                </a:cubicBezTo>
                <a:cubicBezTo>
                  <a:pt x="3718706" y="718347"/>
                  <a:pt x="3719118" y="718179"/>
                  <a:pt x="3719512" y="717549"/>
                </a:cubicBezTo>
                <a:cubicBezTo>
                  <a:pt x="3719748" y="717066"/>
                  <a:pt x="3720779" y="716650"/>
                  <a:pt x="3721100" y="715962"/>
                </a:cubicBezTo>
                <a:cubicBezTo>
                  <a:pt x="3721440" y="715858"/>
                  <a:pt x="3722351" y="716030"/>
                  <a:pt x="3722687" y="715962"/>
                </a:cubicBezTo>
                <a:cubicBezTo>
                  <a:pt x="3723419" y="715846"/>
                  <a:pt x="3723517" y="716113"/>
                  <a:pt x="3724275" y="715962"/>
                </a:cubicBezTo>
                <a:cubicBezTo>
                  <a:pt x="3724825" y="715081"/>
                  <a:pt x="3725237" y="715191"/>
                  <a:pt x="3725862" y="714374"/>
                </a:cubicBezTo>
                <a:cubicBezTo>
                  <a:pt x="3726308" y="713607"/>
                  <a:pt x="3727072" y="713353"/>
                  <a:pt x="3727450" y="712787"/>
                </a:cubicBezTo>
                <a:cubicBezTo>
                  <a:pt x="3727999" y="712746"/>
                  <a:pt x="3728463" y="712921"/>
                  <a:pt x="3729037" y="712787"/>
                </a:cubicBezTo>
                <a:cubicBezTo>
                  <a:pt x="3729582" y="712779"/>
                  <a:pt x="3730082" y="712833"/>
                  <a:pt x="3730625" y="712787"/>
                </a:cubicBezTo>
                <a:cubicBezTo>
                  <a:pt x="3731177" y="711973"/>
                  <a:pt x="3731762" y="711782"/>
                  <a:pt x="3732212" y="711199"/>
                </a:cubicBezTo>
                <a:cubicBezTo>
                  <a:pt x="3732948" y="711039"/>
                  <a:pt x="3733327" y="711333"/>
                  <a:pt x="3733800" y="711199"/>
                </a:cubicBezTo>
                <a:cubicBezTo>
                  <a:pt x="3733782" y="710463"/>
                  <a:pt x="3733825" y="710072"/>
                  <a:pt x="3733800" y="709612"/>
                </a:cubicBezTo>
                <a:cubicBezTo>
                  <a:pt x="3734222" y="709426"/>
                  <a:pt x="3734991" y="709793"/>
                  <a:pt x="3735387" y="709612"/>
                </a:cubicBezTo>
                <a:cubicBezTo>
                  <a:pt x="3736062" y="709587"/>
                  <a:pt x="3736369" y="709667"/>
                  <a:pt x="3736975" y="709612"/>
                </a:cubicBezTo>
                <a:cubicBezTo>
                  <a:pt x="3737423" y="709076"/>
                  <a:pt x="3737912" y="708837"/>
                  <a:pt x="3738562" y="708024"/>
                </a:cubicBezTo>
                <a:cubicBezTo>
                  <a:pt x="3739207" y="707957"/>
                  <a:pt x="3739446" y="708190"/>
                  <a:pt x="3740150" y="708024"/>
                </a:cubicBezTo>
                <a:cubicBezTo>
                  <a:pt x="3740724" y="707922"/>
                  <a:pt x="3741382" y="708159"/>
                  <a:pt x="3741737" y="708024"/>
                </a:cubicBezTo>
                <a:cubicBezTo>
                  <a:pt x="3742129" y="707376"/>
                  <a:pt x="3743101" y="706940"/>
                  <a:pt x="3743325" y="706437"/>
                </a:cubicBezTo>
                <a:cubicBezTo>
                  <a:pt x="3743967" y="706326"/>
                  <a:pt x="3744518" y="706583"/>
                  <a:pt x="3744912" y="706437"/>
                </a:cubicBezTo>
                <a:cubicBezTo>
                  <a:pt x="3745485" y="706383"/>
                  <a:pt x="3745952" y="706553"/>
                  <a:pt x="3746500" y="706437"/>
                </a:cubicBezTo>
                <a:cubicBezTo>
                  <a:pt x="3746389" y="705787"/>
                  <a:pt x="3746537" y="705462"/>
                  <a:pt x="3746500" y="704849"/>
                </a:cubicBezTo>
                <a:cubicBezTo>
                  <a:pt x="3747223" y="704753"/>
                  <a:pt x="3747547" y="705020"/>
                  <a:pt x="3748087" y="704849"/>
                </a:cubicBezTo>
                <a:cubicBezTo>
                  <a:pt x="3748700" y="704848"/>
                  <a:pt x="3749234" y="704906"/>
                  <a:pt x="3749675" y="704849"/>
                </a:cubicBezTo>
                <a:cubicBezTo>
                  <a:pt x="3750199" y="704738"/>
                  <a:pt x="3750873" y="704921"/>
                  <a:pt x="3751262" y="704849"/>
                </a:cubicBezTo>
                <a:cubicBezTo>
                  <a:pt x="3751705" y="704169"/>
                  <a:pt x="3752258" y="704161"/>
                  <a:pt x="3752850" y="703262"/>
                </a:cubicBezTo>
                <a:cubicBezTo>
                  <a:pt x="3753467" y="703131"/>
                  <a:pt x="3754112" y="703399"/>
                  <a:pt x="3754437" y="703262"/>
                </a:cubicBezTo>
                <a:cubicBezTo>
                  <a:pt x="3754896" y="702431"/>
                  <a:pt x="3755746" y="702166"/>
                  <a:pt x="3756025" y="701674"/>
                </a:cubicBezTo>
                <a:cubicBezTo>
                  <a:pt x="3756551" y="701572"/>
                  <a:pt x="3756838" y="701749"/>
                  <a:pt x="3757612" y="701674"/>
                </a:cubicBezTo>
                <a:cubicBezTo>
                  <a:pt x="3758139" y="701500"/>
                  <a:pt x="3758801" y="701813"/>
                  <a:pt x="3759200" y="701674"/>
                </a:cubicBezTo>
                <a:cubicBezTo>
                  <a:pt x="3759687" y="701638"/>
                  <a:pt x="3760096" y="701708"/>
                  <a:pt x="3760787" y="701674"/>
                </a:cubicBezTo>
                <a:cubicBezTo>
                  <a:pt x="3760735" y="701145"/>
                  <a:pt x="3760892" y="700857"/>
                  <a:pt x="3760787" y="700087"/>
                </a:cubicBezTo>
                <a:cubicBezTo>
                  <a:pt x="3761250" y="700029"/>
                  <a:pt x="3761822" y="700094"/>
                  <a:pt x="3762375" y="700087"/>
                </a:cubicBezTo>
                <a:cubicBezTo>
                  <a:pt x="3762811" y="699951"/>
                  <a:pt x="3763599" y="700274"/>
                  <a:pt x="3763962" y="700087"/>
                </a:cubicBezTo>
                <a:cubicBezTo>
                  <a:pt x="3764289" y="699707"/>
                  <a:pt x="3765092" y="699236"/>
                  <a:pt x="3765550" y="698499"/>
                </a:cubicBezTo>
                <a:cubicBezTo>
                  <a:pt x="3765945" y="698346"/>
                  <a:pt x="3766581" y="698617"/>
                  <a:pt x="3767137" y="698499"/>
                </a:cubicBezTo>
                <a:cubicBezTo>
                  <a:pt x="3767872" y="698382"/>
                  <a:pt x="3768383" y="698537"/>
                  <a:pt x="3768725" y="698499"/>
                </a:cubicBezTo>
                <a:cubicBezTo>
                  <a:pt x="3768570" y="697707"/>
                  <a:pt x="3768740" y="697705"/>
                  <a:pt x="3768725" y="696912"/>
                </a:cubicBezTo>
                <a:cubicBezTo>
                  <a:pt x="3769317" y="696802"/>
                  <a:pt x="3769692" y="697086"/>
                  <a:pt x="3770312" y="696912"/>
                </a:cubicBezTo>
                <a:cubicBezTo>
                  <a:pt x="3771076" y="696872"/>
                  <a:pt x="3771433" y="696997"/>
                  <a:pt x="3771900" y="696912"/>
                </a:cubicBezTo>
                <a:cubicBezTo>
                  <a:pt x="3772493" y="696048"/>
                  <a:pt x="3773173" y="695832"/>
                  <a:pt x="3773487" y="695324"/>
                </a:cubicBezTo>
                <a:cubicBezTo>
                  <a:pt x="3774093" y="695323"/>
                  <a:pt x="3774385" y="695514"/>
                  <a:pt x="3775075" y="695324"/>
                </a:cubicBezTo>
                <a:cubicBezTo>
                  <a:pt x="3775528" y="694795"/>
                  <a:pt x="3776123" y="694297"/>
                  <a:pt x="3776662" y="693737"/>
                </a:cubicBezTo>
                <a:cubicBezTo>
                  <a:pt x="3777329" y="693662"/>
                  <a:pt x="3777734" y="693847"/>
                  <a:pt x="3778250" y="693737"/>
                </a:cubicBezTo>
                <a:cubicBezTo>
                  <a:pt x="3778953" y="693626"/>
                  <a:pt x="3779432" y="693848"/>
                  <a:pt x="3779837" y="693737"/>
                </a:cubicBezTo>
                <a:cubicBezTo>
                  <a:pt x="3780318" y="693241"/>
                  <a:pt x="3781032" y="692905"/>
                  <a:pt x="3781425" y="692149"/>
                </a:cubicBezTo>
                <a:cubicBezTo>
                  <a:pt x="3781814" y="692012"/>
                  <a:pt x="3782342" y="692296"/>
                  <a:pt x="3783012" y="692149"/>
                </a:cubicBezTo>
                <a:cubicBezTo>
                  <a:pt x="3782847" y="691752"/>
                  <a:pt x="3783157" y="691163"/>
                  <a:pt x="3783012" y="690562"/>
                </a:cubicBezTo>
                <a:cubicBezTo>
                  <a:pt x="3783546" y="690477"/>
                  <a:pt x="3784139" y="690720"/>
                  <a:pt x="3784600" y="690562"/>
                </a:cubicBezTo>
                <a:cubicBezTo>
                  <a:pt x="3784785" y="690042"/>
                  <a:pt x="3785998" y="689456"/>
                  <a:pt x="3786187" y="688974"/>
                </a:cubicBezTo>
                <a:cubicBezTo>
                  <a:pt x="3786918" y="688812"/>
                  <a:pt x="3787313" y="688984"/>
                  <a:pt x="3787775" y="688974"/>
                </a:cubicBezTo>
                <a:cubicBezTo>
                  <a:pt x="3788208" y="688508"/>
                  <a:pt x="3788777" y="688082"/>
                  <a:pt x="3789362" y="687387"/>
                </a:cubicBezTo>
                <a:cubicBezTo>
                  <a:pt x="3789813" y="686835"/>
                  <a:pt x="3790445" y="686346"/>
                  <a:pt x="3790950" y="685799"/>
                </a:cubicBezTo>
                <a:cubicBezTo>
                  <a:pt x="3791444" y="685652"/>
                  <a:pt x="3791840" y="685864"/>
                  <a:pt x="3792537" y="685799"/>
                </a:cubicBezTo>
                <a:cubicBezTo>
                  <a:pt x="3793109" y="685080"/>
                  <a:pt x="3793570" y="684848"/>
                  <a:pt x="3794125" y="684212"/>
                </a:cubicBezTo>
                <a:cubicBezTo>
                  <a:pt x="3794751" y="684178"/>
                  <a:pt x="3795144" y="684236"/>
                  <a:pt x="3795712" y="684212"/>
                </a:cubicBezTo>
                <a:cubicBezTo>
                  <a:pt x="3796022" y="683832"/>
                  <a:pt x="3797054" y="683089"/>
                  <a:pt x="3797300" y="682624"/>
                </a:cubicBezTo>
                <a:cubicBezTo>
                  <a:pt x="3797179" y="682076"/>
                  <a:pt x="3797406" y="681707"/>
                  <a:pt x="3797300" y="681037"/>
                </a:cubicBezTo>
                <a:cubicBezTo>
                  <a:pt x="3797800" y="680987"/>
                  <a:pt x="3798132" y="681058"/>
                  <a:pt x="3798887" y="681037"/>
                </a:cubicBezTo>
                <a:cubicBezTo>
                  <a:pt x="3799514" y="680287"/>
                  <a:pt x="3800094" y="680187"/>
                  <a:pt x="3800475" y="679449"/>
                </a:cubicBezTo>
                <a:cubicBezTo>
                  <a:pt x="3801124" y="679357"/>
                  <a:pt x="3801348" y="679587"/>
                  <a:pt x="3802062" y="679449"/>
                </a:cubicBezTo>
                <a:cubicBezTo>
                  <a:pt x="3802589" y="678835"/>
                  <a:pt x="3803101" y="678682"/>
                  <a:pt x="3803650" y="677862"/>
                </a:cubicBezTo>
                <a:cubicBezTo>
                  <a:pt x="3803572" y="677112"/>
                  <a:pt x="3803820" y="676760"/>
                  <a:pt x="3803650" y="676274"/>
                </a:cubicBezTo>
                <a:cubicBezTo>
                  <a:pt x="3804273" y="676173"/>
                  <a:pt x="3804731" y="676419"/>
                  <a:pt x="3805237" y="676274"/>
                </a:cubicBezTo>
                <a:cubicBezTo>
                  <a:pt x="3805547" y="675757"/>
                  <a:pt x="3806043" y="675491"/>
                  <a:pt x="3806825" y="674687"/>
                </a:cubicBezTo>
                <a:cubicBezTo>
                  <a:pt x="3807184" y="674247"/>
                  <a:pt x="3808051" y="673564"/>
                  <a:pt x="3808412" y="673099"/>
                </a:cubicBezTo>
                <a:cubicBezTo>
                  <a:pt x="3808800" y="673078"/>
                  <a:pt x="3809518" y="673136"/>
                  <a:pt x="3810000" y="673099"/>
                </a:cubicBezTo>
                <a:cubicBezTo>
                  <a:pt x="3810448" y="672353"/>
                  <a:pt x="3811207" y="671994"/>
                  <a:pt x="3811587" y="671512"/>
                </a:cubicBezTo>
                <a:cubicBezTo>
                  <a:pt x="3811432" y="671140"/>
                  <a:pt x="3811729" y="670638"/>
                  <a:pt x="3811587" y="669924"/>
                </a:cubicBezTo>
                <a:cubicBezTo>
                  <a:pt x="3812079" y="669782"/>
                  <a:pt x="3812717" y="669956"/>
                  <a:pt x="3813175" y="669924"/>
                </a:cubicBezTo>
                <a:cubicBezTo>
                  <a:pt x="3813668" y="669329"/>
                  <a:pt x="3814238" y="668894"/>
                  <a:pt x="3814762" y="668337"/>
                </a:cubicBezTo>
                <a:cubicBezTo>
                  <a:pt x="3815292" y="667510"/>
                  <a:pt x="3815896" y="667498"/>
                  <a:pt x="3816350" y="666749"/>
                </a:cubicBezTo>
                <a:cubicBezTo>
                  <a:pt x="3817055" y="665917"/>
                  <a:pt x="3817475" y="665742"/>
                  <a:pt x="3817937" y="665162"/>
                </a:cubicBezTo>
                <a:cubicBezTo>
                  <a:pt x="3818559" y="664472"/>
                  <a:pt x="3818930" y="664519"/>
                  <a:pt x="3819525" y="663574"/>
                </a:cubicBezTo>
                <a:cubicBezTo>
                  <a:pt x="3820277" y="662738"/>
                  <a:pt x="3820684" y="662759"/>
                  <a:pt x="3821112" y="661987"/>
                </a:cubicBezTo>
                <a:cubicBezTo>
                  <a:pt x="3821864" y="661955"/>
                  <a:pt x="3822020" y="662161"/>
                  <a:pt x="3822700" y="661987"/>
                </a:cubicBezTo>
                <a:cubicBezTo>
                  <a:pt x="3823311" y="661209"/>
                  <a:pt x="3823709" y="661055"/>
                  <a:pt x="3824287" y="660399"/>
                </a:cubicBezTo>
                <a:cubicBezTo>
                  <a:pt x="3824275" y="660013"/>
                  <a:pt x="3824341" y="659263"/>
                  <a:pt x="3824287" y="658812"/>
                </a:cubicBezTo>
                <a:cubicBezTo>
                  <a:pt x="3824958" y="658044"/>
                  <a:pt x="3825435" y="657788"/>
                  <a:pt x="3825875" y="657224"/>
                </a:cubicBezTo>
                <a:cubicBezTo>
                  <a:pt x="3826633" y="657174"/>
                  <a:pt x="3826774" y="657331"/>
                  <a:pt x="3827462" y="657224"/>
                </a:cubicBezTo>
                <a:cubicBezTo>
                  <a:pt x="3827719" y="656786"/>
                  <a:pt x="3828634" y="656092"/>
                  <a:pt x="3829050" y="655637"/>
                </a:cubicBezTo>
                <a:cubicBezTo>
                  <a:pt x="3829488" y="655141"/>
                  <a:pt x="3830319" y="654409"/>
                  <a:pt x="3830637" y="654049"/>
                </a:cubicBezTo>
                <a:cubicBezTo>
                  <a:pt x="3830987" y="653896"/>
                  <a:pt x="3831872" y="654162"/>
                  <a:pt x="3832225" y="654049"/>
                </a:cubicBezTo>
                <a:cubicBezTo>
                  <a:pt x="3832134" y="653293"/>
                  <a:pt x="3832262" y="653026"/>
                  <a:pt x="3832225" y="652462"/>
                </a:cubicBezTo>
                <a:cubicBezTo>
                  <a:pt x="3832801" y="651591"/>
                  <a:pt x="3833403" y="651550"/>
                  <a:pt x="3833812" y="650874"/>
                </a:cubicBezTo>
                <a:cubicBezTo>
                  <a:pt x="3834335" y="650792"/>
                  <a:pt x="3834620" y="650946"/>
                  <a:pt x="3835400" y="650874"/>
                </a:cubicBezTo>
                <a:cubicBezTo>
                  <a:pt x="3836036" y="650179"/>
                  <a:pt x="3836603" y="649742"/>
                  <a:pt x="3836987" y="649287"/>
                </a:cubicBezTo>
                <a:cubicBezTo>
                  <a:pt x="3837511" y="649124"/>
                  <a:pt x="3837859" y="649357"/>
                  <a:pt x="3838575" y="649287"/>
                </a:cubicBezTo>
                <a:cubicBezTo>
                  <a:pt x="3838457" y="648805"/>
                  <a:pt x="3838615" y="648334"/>
                  <a:pt x="3838575" y="647699"/>
                </a:cubicBezTo>
                <a:cubicBezTo>
                  <a:pt x="3839303" y="646953"/>
                  <a:pt x="3839886" y="646615"/>
                  <a:pt x="3840162" y="646112"/>
                </a:cubicBezTo>
                <a:cubicBezTo>
                  <a:pt x="3840692" y="645996"/>
                  <a:pt x="3841392" y="646225"/>
                  <a:pt x="3841750" y="646112"/>
                </a:cubicBezTo>
                <a:cubicBezTo>
                  <a:pt x="3842143" y="645678"/>
                  <a:pt x="3842809" y="645207"/>
                  <a:pt x="3843337" y="644524"/>
                </a:cubicBezTo>
                <a:cubicBezTo>
                  <a:pt x="3843804" y="644490"/>
                  <a:pt x="3844455" y="644596"/>
                  <a:pt x="3844925" y="644524"/>
                </a:cubicBezTo>
                <a:cubicBezTo>
                  <a:pt x="3845542" y="643619"/>
                  <a:pt x="3846063" y="643512"/>
                  <a:pt x="3846512" y="642937"/>
                </a:cubicBezTo>
                <a:cubicBezTo>
                  <a:pt x="3846778" y="642421"/>
                  <a:pt x="3847803" y="641749"/>
                  <a:pt x="3848100" y="641349"/>
                </a:cubicBezTo>
                <a:cubicBezTo>
                  <a:pt x="3848536" y="641167"/>
                  <a:pt x="3848954" y="641530"/>
                  <a:pt x="3849687" y="641349"/>
                </a:cubicBezTo>
                <a:cubicBezTo>
                  <a:pt x="3850196" y="641277"/>
                  <a:pt x="3850642" y="641367"/>
                  <a:pt x="3851275" y="641349"/>
                </a:cubicBezTo>
                <a:cubicBezTo>
                  <a:pt x="3851787" y="640513"/>
                  <a:pt x="3852509" y="640339"/>
                  <a:pt x="3852862" y="639762"/>
                </a:cubicBezTo>
                <a:cubicBezTo>
                  <a:pt x="3853091" y="639217"/>
                  <a:pt x="3853810" y="639046"/>
                  <a:pt x="3854450" y="638174"/>
                </a:cubicBezTo>
                <a:cubicBezTo>
                  <a:pt x="3854958" y="638049"/>
                  <a:pt x="3855523" y="638315"/>
                  <a:pt x="3856037" y="638174"/>
                </a:cubicBezTo>
                <a:cubicBezTo>
                  <a:pt x="3856464" y="637989"/>
                  <a:pt x="3857283" y="638348"/>
                  <a:pt x="3857625" y="638174"/>
                </a:cubicBezTo>
                <a:cubicBezTo>
                  <a:pt x="3858394" y="638134"/>
                  <a:pt x="3858585" y="638305"/>
                  <a:pt x="3859212" y="638174"/>
                </a:cubicBezTo>
                <a:cubicBezTo>
                  <a:pt x="3859664" y="637459"/>
                  <a:pt x="3860258" y="637198"/>
                  <a:pt x="3860800" y="636587"/>
                </a:cubicBezTo>
                <a:cubicBezTo>
                  <a:pt x="3861483" y="636473"/>
                  <a:pt x="3861699" y="636638"/>
                  <a:pt x="3862387" y="636587"/>
                </a:cubicBezTo>
                <a:cubicBezTo>
                  <a:pt x="3862714" y="636459"/>
                  <a:pt x="3863652" y="636693"/>
                  <a:pt x="3863975" y="636587"/>
                </a:cubicBezTo>
                <a:cubicBezTo>
                  <a:pt x="3864693" y="635825"/>
                  <a:pt x="3864906" y="635812"/>
                  <a:pt x="3865562" y="634999"/>
                </a:cubicBezTo>
                <a:cubicBezTo>
                  <a:pt x="3866092" y="634992"/>
                  <a:pt x="3866366" y="635002"/>
                  <a:pt x="3867150" y="634999"/>
                </a:cubicBezTo>
                <a:cubicBezTo>
                  <a:pt x="3867740" y="634921"/>
                  <a:pt x="3868216" y="635112"/>
                  <a:pt x="3868737" y="634999"/>
                </a:cubicBezTo>
                <a:cubicBezTo>
                  <a:pt x="3869403" y="634903"/>
                  <a:pt x="3869543" y="635105"/>
                  <a:pt x="3870325" y="634999"/>
                </a:cubicBezTo>
                <a:cubicBezTo>
                  <a:pt x="3870986" y="634901"/>
                  <a:pt x="3871393" y="635149"/>
                  <a:pt x="3871912" y="634999"/>
                </a:cubicBezTo>
                <a:cubicBezTo>
                  <a:pt x="3872293" y="634925"/>
                  <a:pt x="3873182" y="635177"/>
                  <a:pt x="3873500" y="634999"/>
                </a:cubicBezTo>
                <a:cubicBezTo>
                  <a:pt x="3874249" y="634997"/>
                  <a:pt x="3874692" y="635164"/>
                  <a:pt x="3875087" y="634999"/>
                </a:cubicBezTo>
                <a:cubicBezTo>
                  <a:pt x="3875731" y="634910"/>
                  <a:pt x="3876100" y="635160"/>
                  <a:pt x="3876675" y="634999"/>
                </a:cubicBezTo>
                <a:cubicBezTo>
                  <a:pt x="3877248" y="634953"/>
                  <a:pt x="3877581" y="635160"/>
                  <a:pt x="3878263" y="634999"/>
                </a:cubicBezTo>
              </a:path>
            </a:pathLst>
          </a:custGeom>
          <a:noFill/>
          <a:ln w="19050" cap="rnd">
            <a:solidFill>
              <a:schemeClr val="bg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T0" fmla="*/ 37 w 2443"/>
                      <a:gd name="T1" fmla="*/ 372 h 657"/>
                      <a:gd name="T2" fmla="*/ 75 w 2443"/>
                      <a:gd name="T3" fmla="*/ 395 h 657"/>
                      <a:gd name="T4" fmla="*/ 114 w 2443"/>
                      <a:gd name="T5" fmla="*/ 402 h 657"/>
                      <a:gd name="T6" fmla="*/ 152 w 2443"/>
                      <a:gd name="T7" fmla="*/ 399 h 657"/>
                      <a:gd name="T8" fmla="*/ 191 w 2443"/>
                      <a:gd name="T9" fmla="*/ 388 h 657"/>
                      <a:gd name="T10" fmla="*/ 229 w 2443"/>
                      <a:gd name="T11" fmla="*/ 366 h 657"/>
                      <a:gd name="T12" fmla="*/ 267 w 2443"/>
                      <a:gd name="T13" fmla="*/ 354 h 657"/>
                      <a:gd name="T14" fmla="*/ 306 w 2443"/>
                      <a:gd name="T15" fmla="*/ 345 h 657"/>
                      <a:gd name="T16" fmla="*/ 344 w 2443"/>
                      <a:gd name="T17" fmla="*/ 352 h 657"/>
                      <a:gd name="T18" fmla="*/ 383 w 2443"/>
                      <a:gd name="T19" fmla="*/ 364 h 657"/>
                      <a:gd name="T20" fmla="*/ 421 w 2443"/>
                      <a:gd name="T21" fmla="*/ 360 h 657"/>
                      <a:gd name="T22" fmla="*/ 459 w 2443"/>
                      <a:gd name="T23" fmla="*/ 347 h 657"/>
                      <a:gd name="T24" fmla="*/ 498 w 2443"/>
                      <a:gd name="T25" fmla="*/ 353 h 657"/>
                      <a:gd name="T26" fmla="*/ 536 w 2443"/>
                      <a:gd name="T27" fmla="*/ 379 h 657"/>
                      <a:gd name="T28" fmla="*/ 574 w 2443"/>
                      <a:gd name="T29" fmla="*/ 410 h 657"/>
                      <a:gd name="T30" fmla="*/ 613 w 2443"/>
                      <a:gd name="T31" fmla="*/ 425 h 657"/>
                      <a:gd name="T32" fmla="*/ 651 w 2443"/>
                      <a:gd name="T33" fmla="*/ 398 h 657"/>
                      <a:gd name="T34" fmla="*/ 690 w 2443"/>
                      <a:gd name="T35" fmla="*/ 309 h 657"/>
                      <a:gd name="T36" fmla="*/ 728 w 2443"/>
                      <a:gd name="T37" fmla="*/ 171 h 657"/>
                      <a:gd name="T38" fmla="*/ 766 w 2443"/>
                      <a:gd name="T39" fmla="*/ 38 h 657"/>
                      <a:gd name="T40" fmla="*/ 805 w 2443"/>
                      <a:gd name="T41" fmla="*/ 3 h 657"/>
                      <a:gd name="T42" fmla="*/ 843 w 2443"/>
                      <a:gd name="T43" fmla="*/ 88 h 657"/>
                      <a:gd name="T44" fmla="*/ 882 w 2443"/>
                      <a:gd name="T45" fmla="*/ 243 h 657"/>
                      <a:gd name="T46" fmla="*/ 920 w 2443"/>
                      <a:gd name="T47" fmla="*/ 393 h 657"/>
                      <a:gd name="T48" fmla="*/ 958 w 2443"/>
                      <a:gd name="T49" fmla="*/ 505 h 657"/>
                      <a:gd name="T50" fmla="*/ 997 w 2443"/>
                      <a:gd name="T51" fmla="*/ 600 h 657"/>
                      <a:gd name="T52" fmla="*/ 1035 w 2443"/>
                      <a:gd name="T53" fmla="*/ 653 h 657"/>
                      <a:gd name="T54" fmla="*/ 1073 w 2443"/>
                      <a:gd name="T55" fmla="*/ 651 h 657"/>
                      <a:gd name="T56" fmla="*/ 1112 w 2443"/>
                      <a:gd name="T57" fmla="*/ 615 h 657"/>
                      <a:gd name="T58" fmla="*/ 1150 w 2443"/>
                      <a:gd name="T59" fmla="*/ 570 h 657"/>
                      <a:gd name="T60" fmla="*/ 1189 w 2443"/>
                      <a:gd name="T61" fmla="*/ 542 h 657"/>
                      <a:gd name="T62" fmla="*/ 1227 w 2443"/>
                      <a:gd name="T63" fmla="*/ 558 h 657"/>
                      <a:gd name="T64" fmla="*/ 1265 w 2443"/>
                      <a:gd name="T65" fmla="*/ 569 h 657"/>
                      <a:gd name="T66" fmla="*/ 1304 w 2443"/>
                      <a:gd name="T67" fmla="*/ 583 h 657"/>
                      <a:gd name="T68" fmla="*/ 1342 w 2443"/>
                      <a:gd name="T69" fmla="*/ 579 h 657"/>
                      <a:gd name="T70" fmla="*/ 1380 w 2443"/>
                      <a:gd name="T71" fmla="*/ 557 h 657"/>
                      <a:gd name="T72" fmla="*/ 1419 w 2443"/>
                      <a:gd name="T73" fmla="*/ 559 h 657"/>
                      <a:gd name="T74" fmla="*/ 1457 w 2443"/>
                      <a:gd name="T75" fmla="*/ 576 h 657"/>
                      <a:gd name="T76" fmla="*/ 1496 w 2443"/>
                      <a:gd name="T77" fmla="*/ 587 h 657"/>
                      <a:gd name="T78" fmla="*/ 1534 w 2443"/>
                      <a:gd name="T79" fmla="*/ 570 h 657"/>
                      <a:gd name="T80" fmla="*/ 1572 w 2443"/>
                      <a:gd name="T81" fmla="*/ 548 h 657"/>
                      <a:gd name="T82" fmla="*/ 1611 w 2443"/>
                      <a:gd name="T83" fmla="*/ 541 h 657"/>
                      <a:gd name="T84" fmla="*/ 1649 w 2443"/>
                      <a:gd name="T85" fmla="*/ 537 h 657"/>
                      <a:gd name="T86" fmla="*/ 1688 w 2443"/>
                      <a:gd name="T87" fmla="*/ 531 h 657"/>
                      <a:gd name="T88" fmla="*/ 1727 w 2443"/>
                      <a:gd name="T89" fmla="*/ 530 h 657"/>
                      <a:gd name="T90" fmla="*/ 1765 w 2443"/>
                      <a:gd name="T91" fmla="*/ 526 h 657"/>
                      <a:gd name="T92" fmla="*/ 1804 w 2443"/>
                      <a:gd name="T93" fmla="*/ 540 h 657"/>
                      <a:gd name="T94" fmla="*/ 1842 w 2443"/>
                      <a:gd name="T95" fmla="*/ 530 h 657"/>
                      <a:gd name="T96" fmla="*/ 1880 w 2443"/>
                      <a:gd name="T97" fmla="*/ 503 h 657"/>
                      <a:gd name="T98" fmla="*/ 1919 w 2443"/>
                      <a:gd name="T99" fmla="*/ 502 h 657"/>
                      <a:gd name="T100" fmla="*/ 1957 w 2443"/>
                      <a:gd name="T101" fmla="*/ 509 h 657"/>
                      <a:gd name="T102" fmla="*/ 1995 w 2443"/>
                      <a:gd name="T103" fmla="*/ 501 h 657"/>
                      <a:gd name="T104" fmla="*/ 2034 w 2443"/>
                      <a:gd name="T105" fmla="*/ 485 h 657"/>
                      <a:gd name="T106" fmla="*/ 2072 w 2443"/>
                      <a:gd name="T107" fmla="*/ 471 h 657"/>
                      <a:gd name="T108" fmla="*/ 2111 w 2443"/>
                      <a:gd name="T109" fmla="*/ 459 h 657"/>
                      <a:gd name="T110" fmla="*/ 2149 w 2443"/>
                      <a:gd name="T111" fmla="*/ 458 h 657"/>
                      <a:gd name="T112" fmla="*/ 2187 w 2443"/>
                      <a:gd name="T113" fmla="*/ 455 h 657"/>
                      <a:gd name="T114" fmla="*/ 2226 w 2443"/>
                      <a:gd name="T115" fmla="*/ 458 h 657"/>
                      <a:gd name="T116" fmla="*/ 2264 w 2443"/>
                      <a:gd name="T117" fmla="*/ 468 h 657"/>
                      <a:gd name="T118" fmla="*/ 2303 w 2443"/>
                      <a:gd name="T119" fmla="*/ 473 h 657"/>
                      <a:gd name="T120" fmla="*/ 2341 w 2443"/>
                      <a:gd name="T121" fmla="*/ 453 h 657"/>
                      <a:gd name="T122" fmla="*/ 2379 w 2443"/>
                      <a:gd name="T123" fmla="*/ 437 h 657"/>
                      <a:gd name="T124" fmla="*/ 2418 w 2443"/>
                      <a:gd name="T125" fmla="*/ 409 h 6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443" h="657">
                        <a:moveTo>
                          <a:pt x="0" y="362"/>
                        </a:moveTo>
                        <a:lnTo>
                          <a:pt x="0" y="362"/>
                        </a:lnTo>
                        <a:lnTo>
                          <a:pt x="1" y="362"/>
                        </a:lnTo>
                        <a:lnTo>
                          <a:pt x="2" y="362"/>
                        </a:lnTo>
                        <a:lnTo>
                          <a:pt x="3" y="362"/>
                        </a:lnTo>
                        <a:lnTo>
                          <a:pt x="4" y="362"/>
                        </a:lnTo>
                        <a:lnTo>
                          <a:pt x="4" y="361"/>
                        </a:lnTo>
                        <a:lnTo>
                          <a:pt x="5" y="361"/>
                        </a:lnTo>
                        <a:lnTo>
                          <a:pt x="6" y="361"/>
                        </a:lnTo>
                        <a:lnTo>
                          <a:pt x="7" y="361"/>
                        </a:lnTo>
                        <a:lnTo>
                          <a:pt x="8" y="361"/>
                        </a:lnTo>
                        <a:lnTo>
                          <a:pt x="9" y="361"/>
                        </a:lnTo>
                        <a:lnTo>
                          <a:pt x="10" y="361"/>
                        </a:lnTo>
                        <a:lnTo>
                          <a:pt x="11" y="361"/>
                        </a:lnTo>
                        <a:lnTo>
                          <a:pt x="12" y="362"/>
                        </a:lnTo>
                        <a:lnTo>
                          <a:pt x="13" y="362"/>
                        </a:lnTo>
                        <a:lnTo>
                          <a:pt x="14" y="362"/>
                        </a:lnTo>
                        <a:lnTo>
                          <a:pt x="15" y="362"/>
                        </a:lnTo>
                        <a:lnTo>
                          <a:pt x="16" y="362"/>
                        </a:lnTo>
                        <a:lnTo>
                          <a:pt x="17" y="362"/>
                        </a:lnTo>
                        <a:lnTo>
                          <a:pt x="17" y="363"/>
                        </a:lnTo>
                        <a:lnTo>
                          <a:pt x="18" y="363"/>
                        </a:lnTo>
                        <a:lnTo>
                          <a:pt x="19" y="363"/>
                        </a:lnTo>
                        <a:lnTo>
                          <a:pt x="20" y="363"/>
                        </a:lnTo>
                        <a:lnTo>
                          <a:pt x="21" y="364"/>
                        </a:lnTo>
                        <a:lnTo>
                          <a:pt x="22" y="364"/>
                        </a:lnTo>
                        <a:lnTo>
                          <a:pt x="23" y="365"/>
                        </a:lnTo>
                        <a:lnTo>
                          <a:pt x="24" y="365"/>
                        </a:lnTo>
                        <a:lnTo>
                          <a:pt x="25" y="365"/>
                        </a:lnTo>
                        <a:lnTo>
                          <a:pt x="26" y="366"/>
                        </a:lnTo>
                        <a:lnTo>
                          <a:pt x="27" y="366"/>
                        </a:lnTo>
                        <a:lnTo>
                          <a:pt x="28" y="367"/>
                        </a:lnTo>
                        <a:lnTo>
                          <a:pt x="29" y="367"/>
                        </a:lnTo>
                        <a:lnTo>
                          <a:pt x="30" y="368"/>
                        </a:lnTo>
                        <a:lnTo>
                          <a:pt x="31" y="368"/>
                        </a:lnTo>
                        <a:lnTo>
                          <a:pt x="31" y="369"/>
                        </a:lnTo>
                        <a:lnTo>
                          <a:pt x="32" y="369"/>
                        </a:lnTo>
                        <a:lnTo>
                          <a:pt x="33" y="370"/>
                        </a:lnTo>
                        <a:lnTo>
                          <a:pt x="34" y="370"/>
                        </a:lnTo>
                        <a:lnTo>
                          <a:pt x="35" y="371"/>
                        </a:lnTo>
                        <a:lnTo>
                          <a:pt x="36" y="372"/>
                        </a:lnTo>
                        <a:lnTo>
                          <a:pt x="37" y="372"/>
                        </a:lnTo>
                        <a:lnTo>
                          <a:pt x="38" y="373"/>
                        </a:lnTo>
                        <a:lnTo>
                          <a:pt x="39" y="373"/>
                        </a:lnTo>
                        <a:lnTo>
                          <a:pt x="40" y="374"/>
                        </a:lnTo>
                        <a:lnTo>
                          <a:pt x="41" y="375"/>
                        </a:lnTo>
                        <a:lnTo>
                          <a:pt x="42" y="376"/>
                        </a:lnTo>
                        <a:lnTo>
                          <a:pt x="43" y="376"/>
                        </a:lnTo>
                        <a:lnTo>
                          <a:pt x="44" y="377"/>
                        </a:lnTo>
                        <a:lnTo>
                          <a:pt x="45" y="378"/>
                        </a:lnTo>
                        <a:lnTo>
                          <a:pt x="46" y="378"/>
                        </a:lnTo>
                        <a:lnTo>
                          <a:pt x="47" y="379"/>
                        </a:lnTo>
                        <a:lnTo>
                          <a:pt x="48" y="380"/>
                        </a:lnTo>
                        <a:lnTo>
                          <a:pt x="49" y="380"/>
                        </a:lnTo>
                        <a:lnTo>
                          <a:pt x="49" y="381"/>
                        </a:lnTo>
                        <a:lnTo>
                          <a:pt x="50" y="381"/>
                        </a:lnTo>
                        <a:lnTo>
                          <a:pt x="51" y="382"/>
                        </a:lnTo>
                        <a:lnTo>
                          <a:pt x="52" y="382"/>
                        </a:lnTo>
                        <a:lnTo>
                          <a:pt x="53" y="383"/>
                        </a:lnTo>
                        <a:lnTo>
                          <a:pt x="54" y="384"/>
                        </a:lnTo>
                        <a:lnTo>
                          <a:pt x="55" y="384"/>
                        </a:lnTo>
                        <a:lnTo>
                          <a:pt x="56" y="385"/>
                        </a:lnTo>
                        <a:lnTo>
                          <a:pt x="57" y="385"/>
                        </a:lnTo>
                        <a:lnTo>
                          <a:pt x="57" y="386"/>
                        </a:lnTo>
                        <a:lnTo>
                          <a:pt x="58" y="386"/>
                        </a:lnTo>
                        <a:lnTo>
                          <a:pt x="59" y="387"/>
                        </a:lnTo>
                        <a:lnTo>
                          <a:pt x="60" y="387"/>
                        </a:lnTo>
                        <a:lnTo>
                          <a:pt x="61" y="388"/>
                        </a:lnTo>
                        <a:lnTo>
                          <a:pt x="62" y="388"/>
                        </a:lnTo>
                        <a:lnTo>
                          <a:pt x="62" y="389"/>
                        </a:lnTo>
                        <a:lnTo>
                          <a:pt x="63" y="389"/>
                        </a:lnTo>
                        <a:lnTo>
                          <a:pt x="64" y="390"/>
                        </a:lnTo>
                        <a:lnTo>
                          <a:pt x="65" y="390"/>
                        </a:lnTo>
                        <a:lnTo>
                          <a:pt x="66" y="391"/>
                        </a:lnTo>
                        <a:lnTo>
                          <a:pt x="67" y="391"/>
                        </a:lnTo>
                        <a:lnTo>
                          <a:pt x="68" y="392"/>
                        </a:lnTo>
                        <a:lnTo>
                          <a:pt x="69" y="392"/>
                        </a:lnTo>
                        <a:lnTo>
                          <a:pt x="70" y="393"/>
                        </a:lnTo>
                        <a:lnTo>
                          <a:pt x="71" y="393"/>
                        </a:lnTo>
                        <a:lnTo>
                          <a:pt x="72" y="394"/>
                        </a:lnTo>
                        <a:lnTo>
                          <a:pt x="73" y="394"/>
                        </a:lnTo>
                        <a:lnTo>
                          <a:pt x="74" y="394"/>
                        </a:lnTo>
                        <a:lnTo>
                          <a:pt x="75" y="395"/>
                        </a:lnTo>
                        <a:lnTo>
                          <a:pt x="76" y="395"/>
                        </a:lnTo>
                        <a:lnTo>
                          <a:pt x="77" y="396"/>
                        </a:lnTo>
                        <a:lnTo>
                          <a:pt x="78" y="396"/>
                        </a:lnTo>
                        <a:lnTo>
                          <a:pt x="79" y="396"/>
                        </a:lnTo>
                        <a:lnTo>
                          <a:pt x="80" y="396"/>
                        </a:lnTo>
                        <a:lnTo>
                          <a:pt x="80" y="397"/>
                        </a:lnTo>
                        <a:lnTo>
                          <a:pt x="81" y="397"/>
                        </a:lnTo>
                        <a:lnTo>
                          <a:pt x="82" y="397"/>
                        </a:lnTo>
                        <a:lnTo>
                          <a:pt x="83" y="397"/>
                        </a:lnTo>
                        <a:lnTo>
                          <a:pt x="84" y="398"/>
                        </a:lnTo>
                        <a:lnTo>
                          <a:pt x="85" y="398"/>
                        </a:lnTo>
                        <a:lnTo>
                          <a:pt x="86" y="398"/>
                        </a:lnTo>
                        <a:lnTo>
                          <a:pt x="87" y="399"/>
                        </a:lnTo>
                        <a:lnTo>
                          <a:pt x="88" y="399"/>
                        </a:lnTo>
                        <a:lnTo>
                          <a:pt x="89" y="399"/>
                        </a:lnTo>
                        <a:lnTo>
                          <a:pt x="90" y="399"/>
                        </a:lnTo>
                        <a:lnTo>
                          <a:pt x="91" y="399"/>
                        </a:lnTo>
                        <a:lnTo>
                          <a:pt x="92" y="400"/>
                        </a:lnTo>
                        <a:lnTo>
                          <a:pt x="93" y="400"/>
                        </a:lnTo>
                        <a:lnTo>
                          <a:pt x="94" y="400"/>
                        </a:lnTo>
                        <a:lnTo>
                          <a:pt x="95" y="400"/>
                        </a:lnTo>
                        <a:lnTo>
                          <a:pt x="96" y="400"/>
                        </a:lnTo>
                        <a:lnTo>
                          <a:pt x="97" y="401"/>
                        </a:lnTo>
                        <a:lnTo>
                          <a:pt x="98" y="401"/>
                        </a:lnTo>
                        <a:lnTo>
                          <a:pt x="99" y="401"/>
                        </a:lnTo>
                        <a:lnTo>
                          <a:pt x="100" y="401"/>
                        </a:lnTo>
                        <a:lnTo>
                          <a:pt x="101" y="401"/>
                        </a:lnTo>
                        <a:lnTo>
                          <a:pt x="102" y="401"/>
                        </a:lnTo>
                        <a:lnTo>
                          <a:pt x="103" y="401"/>
                        </a:lnTo>
                        <a:lnTo>
                          <a:pt x="104" y="401"/>
                        </a:lnTo>
                        <a:lnTo>
                          <a:pt x="105" y="401"/>
                        </a:lnTo>
                        <a:lnTo>
                          <a:pt x="106" y="401"/>
                        </a:lnTo>
                        <a:lnTo>
                          <a:pt x="106" y="402"/>
                        </a:lnTo>
                        <a:lnTo>
                          <a:pt x="107" y="402"/>
                        </a:lnTo>
                        <a:lnTo>
                          <a:pt x="108" y="402"/>
                        </a:lnTo>
                        <a:lnTo>
                          <a:pt x="109" y="402"/>
                        </a:lnTo>
                        <a:lnTo>
                          <a:pt x="110" y="402"/>
                        </a:lnTo>
                        <a:lnTo>
                          <a:pt x="111" y="402"/>
                        </a:lnTo>
                        <a:lnTo>
                          <a:pt x="112" y="402"/>
                        </a:lnTo>
                        <a:lnTo>
                          <a:pt x="113" y="402"/>
                        </a:lnTo>
                        <a:lnTo>
                          <a:pt x="114" y="402"/>
                        </a:lnTo>
                        <a:lnTo>
                          <a:pt x="115" y="402"/>
                        </a:lnTo>
                        <a:lnTo>
                          <a:pt x="116" y="402"/>
                        </a:lnTo>
                        <a:lnTo>
                          <a:pt x="117" y="402"/>
                        </a:lnTo>
                        <a:lnTo>
                          <a:pt x="118" y="402"/>
                        </a:lnTo>
                        <a:lnTo>
                          <a:pt x="119" y="402"/>
                        </a:lnTo>
                        <a:lnTo>
                          <a:pt x="120" y="402"/>
                        </a:lnTo>
                        <a:lnTo>
                          <a:pt x="121" y="402"/>
                        </a:lnTo>
                        <a:lnTo>
                          <a:pt x="122" y="401"/>
                        </a:lnTo>
                        <a:lnTo>
                          <a:pt x="123" y="401"/>
                        </a:lnTo>
                        <a:lnTo>
                          <a:pt x="124" y="401"/>
                        </a:lnTo>
                        <a:lnTo>
                          <a:pt x="125" y="401"/>
                        </a:lnTo>
                        <a:lnTo>
                          <a:pt x="126" y="401"/>
                        </a:lnTo>
                        <a:lnTo>
                          <a:pt x="127" y="401"/>
                        </a:lnTo>
                        <a:lnTo>
                          <a:pt x="128" y="401"/>
                        </a:lnTo>
                        <a:lnTo>
                          <a:pt x="129" y="401"/>
                        </a:lnTo>
                        <a:lnTo>
                          <a:pt x="130" y="401"/>
                        </a:lnTo>
                        <a:lnTo>
                          <a:pt x="131" y="401"/>
                        </a:lnTo>
                        <a:lnTo>
                          <a:pt x="132" y="401"/>
                        </a:lnTo>
                        <a:lnTo>
                          <a:pt x="133" y="401"/>
                        </a:lnTo>
                        <a:lnTo>
                          <a:pt x="134" y="401"/>
                        </a:lnTo>
                        <a:lnTo>
                          <a:pt x="135" y="401"/>
                        </a:lnTo>
                        <a:lnTo>
                          <a:pt x="136" y="401"/>
                        </a:lnTo>
                        <a:lnTo>
                          <a:pt x="137" y="400"/>
                        </a:lnTo>
                        <a:lnTo>
                          <a:pt x="138" y="400"/>
                        </a:lnTo>
                        <a:lnTo>
                          <a:pt x="139" y="400"/>
                        </a:lnTo>
                        <a:lnTo>
                          <a:pt x="140" y="400"/>
                        </a:lnTo>
                        <a:lnTo>
                          <a:pt x="141" y="400"/>
                        </a:lnTo>
                        <a:lnTo>
                          <a:pt x="142" y="400"/>
                        </a:lnTo>
                        <a:lnTo>
                          <a:pt x="143" y="400"/>
                        </a:lnTo>
                        <a:lnTo>
                          <a:pt x="144" y="400"/>
                        </a:lnTo>
                        <a:lnTo>
                          <a:pt x="145" y="400"/>
                        </a:lnTo>
                        <a:lnTo>
                          <a:pt x="146" y="400"/>
                        </a:lnTo>
                        <a:lnTo>
                          <a:pt x="147" y="400"/>
                        </a:lnTo>
                        <a:lnTo>
                          <a:pt x="148" y="400"/>
                        </a:lnTo>
                        <a:lnTo>
                          <a:pt x="149" y="400"/>
                        </a:lnTo>
                        <a:lnTo>
                          <a:pt x="150" y="400"/>
                        </a:lnTo>
                        <a:lnTo>
                          <a:pt x="151" y="400"/>
                        </a:lnTo>
                        <a:lnTo>
                          <a:pt x="151" y="399"/>
                        </a:lnTo>
                        <a:lnTo>
                          <a:pt x="152" y="399"/>
                        </a:lnTo>
                        <a:lnTo>
                          <a:pt x="153" y="399"/>
                        </a:lnTo>
                        <a:lnTo>
                          <a:pt x="154" y="399"/>
                        </a:lnTo>
                        <a:lnTo>
                          <a:pt x="155" y="399"/>
                        </a:lnTo>
                        <a:lnTo>
                          <a:pt x="156" y="399"/>
                        </a:lnTo>
                        <a:lnTo>
                          <a:pt x="157" y="399"/>
                        </a:lnTo>
                        <a:lnTo>
                          <a:pt x="158" y="399"/>
                        </a:lnTo>
                        <a:lnTo>
                          <a:pt x="159" y="399"/>
                        </a:lnTo>
                        <a:lnTo>
                          <a:pt x="160" y="399"/>
                        </a:lnTo>
                        <a:lnTo>
                          <a:pt x="161" y="398"/>
                        </a:lnTo>
                        <a:lnTo>
                          <a:pt x="162" y="398"/>
                        </a:lnTo>
                        <a:lnTo>
                          <a:pt x="163" y="398"/>
                        </a:lnTo>
                        <a:lnTo>
                          <a:pt x="164" y="398"/>
                        </a:lnTo>
                        <a:lnTo>
                          <a:pt x="165" y="398"/>
                        </a:lnTo>
                        <a:lnTo>
                          <a:pt x="166" y="398"/>
                        </a:lnTo>
                        <a:lnTo>
                          <a:pt x="167" y="398"/>
                        </a:lnTo>
                        <a:lnTo>
                          <a:pt x="168" y="397"/>
                        </a:lnTo>
                        <a:lnTo>
                          <a:pt x="169" y="397"/>
                        </a:lnTo>
                        <a:lnTo>
                          <a:pt x="170" y="397"/>
                        </a:lnTo>
                        <a:lnTo>
                          <a:pt x="171" y="397"/>
                        </a:lnTo>
                        <a:lnTo>
                          <a:pt x="172" y="396"/>
                        </a:lnTo>
                        <a:lnTo>
                          <a:pt x="173" y="396"/>
                        </a:lnTo>
                        <a:lnTo>
                          <a:pt x="174" y="396"/>
                        </a:lnTo>
                        <a:lnTo>
                          <a:pt x="175" y="395"/>
                        </a:lnTo>
                        <a:lnTo>
                          <a:pt x="176" y="395"/>
                        </a:lnTo>
                        <a:lnTo>
                          <a:pt x="177" y="395"/>
                        </a:lnTo>
                        <a:lnTo>
                          <a:pt x="178" y="394"/>
                        </a:lnTo>
                        <a:lnTo>
                          <a:pt x="179" y="394"/>
                        </a:lnTo>
                        <a:lnTo>
                          <a:pt x="180" y="393"/>
                        </a:lnTo>
                        <a:lnTo>
                          <a:pt x="181" y="393"/>
                        </a:lnTo>
                        <a:lnTo>
                          <a:pt x="182" y="393"/>
                        </a:lnTo>
                        <a:lnTo>
                          <a:pt x="182" y="392"/>
                        </a:lnTo>
                        <a:lnTo>
                          <a:pt x="183" y="392"/>
                        </a:lnTo>
                        <a:lnTo>
                          <a:pt x="184" y="391"/>
                        </a:lnTo>
                        <a:lnTo>
                          <a:pt x="185" y="391"/>
                        </a:lnTo>
                        <a:lnTo>
                          <a:pt x="186" y="391"/>
                        </a:lnTo>
                        <a:lnTo>
                          <a:pt x="187" y="390"/>
                        </a:lnTo>
                        <a:lnTo>
                          <a:pt x="188" y="389"/>
                        </a:lnTo>
                        <a:lnTo>
                          <a:pt x="189" y="389"/>
                        </a:lnTo>
                        <a:lnTo>
                          <a:pt x="190" y="388"/>
                        </a:lnTo>
                        <a:lnTo>
                          <a:pt x="191" y="388"/>
                        </a:lnTo>
                        <a:lnTo>
                          <a:pt x="191" y="387"/>
                        </a:lnTo>
                        <a:lnTo>
                          <a:pt x="192" y="387"/>
                        </a:lnTo>
                        <a:lnTo>
                          <a:pt x="193" y="386"/>
                        </a:lnTo>
                        <a:lnTo>
                          <a:pt x="194" y="386"/>
                        </a:lnTo>
                        <a:lnTo>
                          <a:pt x="195" y="385"/>
                        </a:lnTo>
                        <a:lnTo>
                          <a:pt x="196" y="385"/>
                        </a:lnTo>
                        <a:lnTo>
                          <a:pt x="196" y="384"/>
                        </a:lnTo>
                        <a:lnTo>
                          <a:pt x="197" y="384"/>
                        </a:lnTo>
                        <a:lnTo>
                          <a:pt x="198" y="383"/>
                        </a:lnTo>
                        <a:lnTo>
                          <a:pt x="199" y="383"/>
                        </a:lnTo>
                        <a:lnTo>
                          <a:pt x="200" y="382"/>
                        </a:lnTo>
                        <a:lnTo>
                          <a:pt x="201" y="381"/>
                        </a:lnTo>
                        <a:lnTo>
                          <a:pt x="202" y="381"/>
                        </a:lnTo>
                        <a:lnTo>
                          <a:pt x="203" y="380"/>
                        </a:lnTo>
                        <a:lnTo>
                          <a:pt x="204" y="380"/>
                        </a:lnTo>
                        <a:lnTo>
                          <a:pt x="204" y="379"/>
                        </a:lnTo>
                        <a:lnTo>
                          <a:pt x="205" y="379"/>
                        </a:lnTo>
                        <a:lnTo>
                          <a:pt x="206" y="378"/>
                        </a:lnTo>
                        <a:lnTo>
                          <a:pt x="207" y="378"/>
                        </a:lnTo>
                        <a:lnTo>
                          <a:pt x="208" y="377"/>
                        </a:lnTo>
                        <a:lnTo>
                          <a:pt x="209" y="377"/>
                        </a:lnTo>
                        <a:lnTo>
                          <a:pt x="209" y="376"/>
                        </a:lnTo>
                        <a:lnTo>
                          <a:pt x="210" y="376"/>
                        </a:lnTo>
                        <a:lnTo>
                          <a:pt x="211" y="375"/>
                        </a:lnTo>
                        <a:lnTo>
                          <a:pt x="212" y="375"/>
                        </a:lnTo>
                        <a:lnTo>
                          <a:pt x="213" y="374"/>
                        </a:lnTo>
                        <a:lnTo>
                          <a:pt x="214" y="373"/>
                        </a:lnTo>
                        <a:lnTo>
                          <a:pt x="215" y="373"/>
                        </a:lnTo>
                        <a:lnTo>
                          <a:pt x="216" y="372"/>
                        </a:lnTo>
                        <a:lnTo>
                          <a:pt x="217" y="372"/>
                        </a:lnTo>
                        <a:lnTo>
                          <a:pt x="218" y="371"/>
                        </a:lnTo>
                        <a:lnTo>
                          <a:pt x="219" y="371"/>
                        </a:lnTo>
                        <a:lnTo>
                          <a:pt x="220" y="370"/>
                        </a:lnTo>
                        <a:lnTo>
                          <a:pt x="221" y="370"/>
                        </a:lnTo>
                        <a:lnTo>
                          <a:pt x="222" y="369"/>
                        </a:lnTo>
                        <a:lnTo>
                          <a:pt x="223" y="369"/>
                        </a:lnTo>
                        <a:lnTo>
                          <a:pt x="224" y="368"/>
                        </a:lnTo>
                        <a:lnTo>
                          <a:pt x="225" y="368"/>
                        </a:lnTo>
                        <a:lnTo>
                          <a:pt x="226" y="368"/>
                        </a:lnTo>
                        <a:lnTo>
                          <a:pt x="227" y="367"/>
                        </a:lnTo>
                        <a:lnTo>
                          <a:pt x="228" y="367"/>
                        </a:lnTo>
                        <a:lnTo>
                          <a:pt x="229" y="366"/>
                        </a:lnTo>
                        <a:lnTo>
                          <a:pt x="230" y="366"/>
                        </a:lnTo>
                        <a:lnTo>
                          <a:pt x="231" y="366"/>
                        </a:lnTo>
                        <a:lnTo>
                          <a:pt x="231" y="365"/>
                        </a:lnTo>
                        <a:lnTo>
                          <a:pt x="232" y="365"/>
                        </a:lnTo>
                        <a:lnTo>
                          <a:pt x="233" y="365"/>
                        </a:lnTo>
                        <a:lnTo>
                          <a:pt x="234" y="364"/>
                        </a:lnTo>
                        <a:lnTo>
                          <a:pt x="235" y="364"/>
                        </a:lnTo>
                        <a:lnTo>
                          <a:pt x="236" y="364"/>
                        </a:lnTo>
                        <a:lnTo>
                          <a:pt x="237" y="363"/>
                        </a:lnTo>
                        <a:lnTo>
                          <a:pt x="238" y="363"/>
                        </a:lnTo>
                        <a:lnTo>
                          <a:pt x="239" y="363"/>
                        </a:lnTo>
                        <a:lnTo>
                          <a:pt x="240" y="362"/>
                        </a:lnTo>
                        <a:lnTo>
                          <a:pt x="241" y="362"/>
                        </a:lnTo>
                        <a:lnTo>
                          <a:pt x="242" y="362"/>
                        </a:lnTo>
                        <a:lnTo>
                          <a:pt x="243" y="361"/>
                        </a:lnTo>
                        <a:lnTo>
                          <a:pt x="244" y="361"/>
                        </a:lnTo>
                        <a:lnTo>
                          <a:pt x="245" y="361"/>
                        </a:lnTo>
                        <a:lnTo>
                          <a:pt x="246" y="360"/>
                        </a:lnTo>
                        <a:lnTo>
                          <a:pt x="247" y="360"/>
                        </a:lnTo>
                        <a:lnTo>
                          <a:pt x="248" y="360"/>
                        </a:lnTo>
                        <a:lnTo>
                          <a:pt x="249" y="360"/>
                        </a:lnTo>
                        <a:lnTo>
                          <a:pt x="249" y="359"/>
                        </a:lnTo>
                        <a:lnTo>
                          <a:pt x="250" y="359"/>
                        </a:lnTo>
                        <a:lnTo>
                          <a:pt x="251" y="359"/>
                        </a:lnTo>
                        <a:lnTo>
                          <a:pt x="252" y="359"/>
                        </a:lnTo>
                        <a:lnTo>
                          <a:pt x="253" y="358"/>
                        </a:lnTo>
                        <a:lnTo>
                          <a:pt x="254" y="358"/>
                        </a:lnTo>
                        <a:lnTo>
                          <a:pt x="255" y="357"/>
                        </a:lnTo>
                        <a:lnTo>
                          <a:pt x="256" y="357"/>
                        </a:lnTo>
                        <a:lnTo>
                          <a:pt x="257" y="357"/>
                        </a:lnTo>
                        <a:lnTo>
                          <a:pt x="258" y="357"/>
                        </a:lnTo>
                        <a:lnTo>
                          <a:pt x="258" y="356"/>
                        </a:lnTo>
                        <a:lnTo>
                          <a:pt x="259" y="356"/>
                        </a:lnTo>
                        <a:lnTo>
                          <a:pt x="260" y="356"/>
                        </a:lnTo>
                        <a:lnTo>
                          <a:pt x="261" y="356"/>
                        </a:lnTo>
                        <a:lnTo>
                          <a:pt x="262" y="355"/>
                        </a:lnTo>
                        <a:lnTo>
                          <a:pt x="263" y="355"/>
                        </a:lnTo>
                        <a:lnTo>
                          <a:pt x="264" y="355"/>
                        </a:lnTo>
                        <a:lnTo>
                          <a:pt x="265" y="354"/>
                        </a:lnTo>
                        <a:lnTo>
                          <a:pt x="266" y="354"/>
                        </a:lnTo>
                        <a:lnTo>
                          <a:pt x="267" y="354"/>
                        </a:lnTo>
                        <a:lnTo>
                          <a:pt x="268" y="353"/>
                        </a:lnTo>
                        <a:lnTo>
                          <a:pt x="269" y="353"/>
                        </a:lnTo>
                        <a:lnTo>
                          <a:pt x="270" y="353"/>
                        </a:lnTo>
                        <a:lnTo>
                          <a:pt x="271" y="353"/>
                        </a:lnTo>
                        <a:lnTo>
                          <a:pt x="271" y="352"/>
                        </a:lnTo>
                        <a:lnTo>
                          <a:pt x="272" y="352"/>
                        </a:lnTo>
                        <a:lnTo>
                          <a:pt x="273" y="352"/>
                        </a:lnTo>
                        <a:lnTo>
                          <a:pt x="274" y="352"/>
                        </a:lnTo>
                        <a:lnTo>
                          <a:pt x="275" y="351"/>
                        </a:lnTo>
                        <a:lnTo>
                          <a:pt x="276" y="351"/>
                        </a:lnTo>
                        <a:lnTo>
                          <a:pt x="277" y="351"/>
                        </a:lnTo>
                        <a:lnTo>
                          <a:pt x="278" y="351"/>
                        </a:lnTo>
                        <a:lnTo>
                          <a:pt x="279" y="350"/>
                        </a:lnTo>
                        <a:lnTo>
                          <a:pt x="280" y="350"/>
                        </a:lnTo>
                        <a:lnTo>
                          <a:pt x="281" y="350"/>
                        </a:lnTo>
                        <a:lnTo>
                          <a:pt x="282" y="349"/>
                        </a:lnTo>
                        <a:lnTo>
                          <a:pt x="283" y="349"/>
                        </a:lnTo>
                        <a:lnTo>
                          <a:pt x="284" y="349"/>
                        </a:lnTo>
                        <a:lnTo>
                          <a:pt x="285" y="349"/>
                        </a:lnTo>
                        <a:lnTo>
                          <a:pt x="286" y="348"/>
                        </a:lnTo>
                        <a:lnTo>
                          <a:pt x="287" y="348"/>
                        </a:lnTo>
                        <a:lnTo>
                          <a:pt x="288" y="348"/>
                        </a:lnTo>
                        <a:lnTo>
                          <a:pt x="289" y="348"/>
                        </a:lnTo>
                        <a:lnTo>
                          <a:pt x="290" y="347"/>
                        </a:lnTo>
                        <a:lnTo>
                          <a:pt x="291" y="347"/>
                        </a:lnTo>
                        <a:lnTo>
                          <a:pt x="292" y="347"/>
                        </a:lnTo>
                        <a:lnTo>
                          <a:pt x="293" y="347"/>
                        </a:lnTo>
                        <a:lnTo>
                          <a:pt x="294" y="347"/>
                        </a:lnTo>
                        <a:lnTo>
                          <a:pt x="295" y="346"/>
                        </a:lnTo>
                        <a:lnTo>
                          <a:pt x="296" y="346"/>
                        </a:lnTo>
                        <a:lnTo>
                          <a:pt x="297" y="346"/>
                        </a:lnTo>
                        <a:lnTo>
                          <a:pt x="298" y="346"/>
                        </a:lnTo>
                        <a:lnTo>
                          <a:pt x="299" y="346"/>
                        </a:lnTo>
                        <a:lnTo>
                          <a:pt x="300" y="346"/>
                        </a:lnTo>
                        <a:lnTo>
                          <a:pt x="301" y="345"/>
                        </a:lnTo>
                        <a:lnTo>
                          <a:pt x="302" y="345"/>
                        </a:lnTo>
                        <a:lnTo>
                          <a:pt x="303" y="345"/>
                        </a:lnTo>
                        <a:lnTo>
                          <a:pt x="304" y="345"/>
                        </a:lnTo>
                        <a:lnTo>
                          <a:pt x="305" y="345"/>
                        </a:lnTo>
                        <a:lnTo>
                          <a:pt x="306" y="345"/>
                        </a:lnTo>
                        <a:lnTo>
                          <a:pt x="307" y="345"/>
                        </a:lnTo>
                        <a:lnTo>
                          <a:pt x="308" y="345"/>
                        </a:lnTo>
                        <a:lnTo>
                          <a:pt x="309" y="345"/>
                        </a:lnTo>
                        <a:lnTo>
                          <a:pt x="310" y="345"/>
                        </a:lnTo>
                        <a:lnTo>
                          <a:pt x="311" y="345"/>
                        </a:lnTo>
                        <a:lnTo>
                          <a:pt x="311" y="344"/>
                        </a:lnTo>
                        <a:lnTo>
                          <a:pt x="312" y="344"/>
                        </a:lnTo>
                        <a:lnTo>
                          <a:pt x="313" y="344"/>
                        </a:lnTo>
                        <a:lnTo>
                          <a:pt x="314" y="344"/>
                        </a:lnTo>
                        <a:lnTo>
                          <a:pt x="315" y="344"/>
                        </a:lnTo>
                        <a:lnTo>
                          <a:pt x="316" y="344"/>
                        </a:lnTo>
                        <a:lnTo>
                          <a:pt x="316" y="345"/>
                        </a:lnTo>
                        <a:lnTo>
                          <a:pt x="317" y="345"/>
                        </a:lnTo>
                        <a:lnTo>
                          <a:pt x="318" y="345"/>
                        </a:lnTo>
                        <a:lnTo>
                          <a:pt x="319" y="345"/>
                        </a:lnTo>
                        <a:lnTo>
                          <a:pt x="320" y="345"/>
                        </a:lnTo>
                        <a:lnTo>
                          <a:pt x="321" y="345"/>
                        </a:lnTo>
                        <a:lnTo>
                          <a:pt x="322" y="345"/>
                        </a:lnTo>
                        <a:lnTo>
                          <a:pt x="323" y="345"/>
                        </a:lnTo>
                        <a:lnTo>
                          <a:pt x="324" y="345"/>
                        </a:lnTo>
                        <a:lnTo>
                          <a:pt x="325" y="345"/>
                        </a:lnTo>
                        <a:lnTo>
                          <a:pt x="325" y="346"/>
                        </a:lnTo>
                        <a:lnTo>
                          <a:pt x="326" y="346"/>
                        </a:lnTo>
                        <a:lnTo>
                          <a:pt x="327" y="346"/>
                        </a:lnTo>
                        <a:lnTo>
                          <a:pt x="328" y="346"/>
                        </a:lnTo>
                        <a:lnTo>
                          <a:pt x="329" y="346"/>
                        </a:lnTo>
                        <a:lnTo>
                          <a:pt x="329" y="347"/>
                        </a:lnTo>
                        <a:lnTo>
                          <a:pt x="330" y="347"/>
                        </a:lnTo>
                        <a:lnTo>
                          <a:pt x="331" y="347"/>
                        </a:lnTo>
                        <a:lnTo>
                          <a:pt x="332" y="347"/>
                        </a:lnTo>
                        <a:lnTo>
                          <a:pt x="333" y="347"/>
                        </a:lnTo>
                        <a:lnTo>
                          <a:pt x="334" y="348"/>
                        </a:lnTo>
                        <a:lnTo>
                          <a:pt x="335" y="348"/>
                        </a:lnTo>
                        <a:lnTo>
                          <a:pt x="336" y="349"/>
                        </a:lnTo>
                        <a:lnTo>
                          <a:pt x="337" y="349"/>
                        </a:lnTo>
                        <a:lnTo>
                          <a:pt x="338" y="349"/>
                        </a:lnTo>
                        <a:lnTo>
                          <a:pt x="339" y="350"/>
                        </a:lnTo>
                        <a:lnTo>
                          <a:pt x="340" y="350"/>
                        </a:lnTo>
                        <a:lnTo>
                          <a:pt x="341" y="350"/>
                        </a:lnTo>
                        <a:lnTo>
                          <a:pt x="342" y="351"/>
                        </a:lnTo>
                        <a:lnTo>
                          <a:pt x="343" y="351"/>
                        </a:lnTo>
                        <a:lnTo>
                          <a:pt x="344" y="352"/>
                        </a:lnTo>
                        <a:lnTo>
                          <a:pt x="345" y="352"/>
                        </a:lnTo>
                        <a:lnTo>
                          <a:pt x="346" y="353"/>
                        </a:lnTo>
                        <a:lnTo>
                          <a:pt x="347" y="353"/>
                        </a:lnTo>
                        <a:lnTo>
                          <a:pt x="348" y="354"/>
                        </a:lnTo>
                        <a:lnTo>
                          <a:pt x="349" y="354"/>
                        </a:lnTo>
                        <a:lnTo>
                          <a:pt x="350" y="354"/>
                        </a:lnTo>
                        <a:lnTo>
                          <a:pt x="351" y="355"/>
                        </a:lnTo>
                        <a:lnTo>
                          <a:pt x="352" y="356"/>
                        </a:lnTo>
                        <a:lnTo>
                          <a:pt x="353" y="356"/>
                        </a:lnTo>
                        <a:lnTo>
                          <a:pt x="354" y="356"/>
                        </a:lnTo>
                        <a:lnTo>
                          <a:pt x="355" y="357"/>
                        </a:lnTo>
                        <a:lnTo>
                          <a:pt x="356" y="357"/>
                        </a:lnTo>
                        <a:lnTo>
                          <a:pt x="357" y="358"/>
                        </a:lnTo>
                        <a:lnTo>
                          <a:pt x="358" y="358"/>
                        </a:lnTo>
                        <a:lnTo>
                          <a:pt x="359" y="358"/>
                        </a:lnTo>
                        <a:lnTo>
                          <a:pt x="360" y="359"/>
                        </a:lnTo>
                        <a:lnTo>
                          <a:pt x="361" y="359"/>
                        </a:lnTo>
                        <a:lnTo>
                          <a:pt x="362" y="360"/>
                        </a:lnTo>
                        <a:lnTo>
                          <a:pt x="363" y="360"/>
                        </a:lnTo>
                        <a:lnTo>
                          <a:pt x="364" y="360"/>
                        </a:lnTo>
                        <a:lnTo>
                          <a:pt x="365" y="361"/>
                        </a:lnTo>
                        <a:lnTo>
                          <a:pt x="366" y="361"/>
                        </a:lnTo>
                        <a:lnTo>
                          <a:pt x="367" y="361"/>
                        </a:lnTo>
                        <a:lnTo>
                          <a:pt x="368" y="362"/>
                        </a:lnTo>
                        <a:lnTo>
                          <a:pt x="369" y="362"/>
                        </a:lnTo>
                        <a:lnTo>
                          <a:pt x="370" y="362"/>
                        </a:lnTo>
                        <a:lnTo>
                          <a:pt x="371" y="363"/>
                        </a:lnTo>
                        <a:lnTo>
                          <a:pt x="372" y="363"/>
                        </a:lnTo>
                        <a:lnTo>
                          <a:pt x="373" y="363"/>
                        </a:lnTo>
                        <a:lnTo>
                          <a:pt x="374" y="363"/>
                        </a:lnTo>
                        <a:lnTo>
                          <a:pt x="375" y="364"/>
                        </a:lnTo>
                        <a:lnTo>
                          <a:pt x="376" y="364"/>
                        </a:lnTo>
                        <a:lnTo>
                          <a:pt x="377" y="364"/>
                        </a:lnTo>
                        <a:lnTo>
                          <a:pt x="378" y="364"/>
                        </a:lnTo>
                        <a:lnTo>
                          <a:pt x="379" y="364"/>
                        </a:lnTo>
                        <a:lnTo>
                          <a:pt x="380" y="364"/>
                        </a:lnTo>
                        <a:lnTo>
                          <a:pt x="381" y="364"/>
                        </a:lnTo>
                        <a:lnTo>
                          <a:pt x="382" y="364"/>
                        </a:lnTo>
                        <a:lnTo>
                          <a:pt x="383" y="364"/>
                        </a:lnTo>
                        <a:lnTo>
                          <a:pt x="383" y="365"/>
                        </a:lnTo>
                        <a:lnTo>
                          <a:pt x="384" y="365"/>
                        </a:lnTo>
                        <a:lnTo>
                          <a:pt x="385" y="365"/>
                        </a:lnTo>
                        <a:lnTo>
                          <a:pt x="386" y="365"/>
                        </a:lnTo>
                        <a:lnTo>
                          <a:pt x="387" y="365"/>
                        </a:lnTo>
                        <a:lnTo>
                          <a:pt x="388" y="365"/>
                        </a:lnTo>
                        <a:lnTo>
                          <a:pt x="389" y="365"/>
                        </a:lnTo>
                        <a:lnTo>
                          <a:pt x="390" y="365"/>
                        </a:lnTo>
                        <a:lnTo>
                          <a:pt x="391" y="365"/>
                        </a:lnTo>
                        <a:lnTo>
                          <a:pt x="392" y="365"/>
                        </a:lnTo>
                        <a:lnTo>
                          <a:pt x="393" y="365"/>
                        </a:lnTo>
                        <a:lnTo>
                          <a:pt x="394" y="365"/>
                        </a:lnTo>
                        <a:lnTo>
                          <a:pt x="395" y="365"/>
                        </a:lnTo>
                        <a:lnTo>
                          <a:pt x="396" y="364"/>
                        </a:lnTo>
                        <a:lnTo>
                          <a:pt x="397" y="364"/>
                        </a:lnTo>
                        <a:lnTo>
                          <a:pt x="398" y="364"/>
                        </a:lnTo>
                        <a:lnTo>
                          <a:pt x="399" y="364"/>
                        </a:lnTo>
                        <a:lnTo>
                          <a:pt x="400" y="364"/>
                        </a:lnTo>
                        <a:lnTo>
                          <a:pt x="401" y="364"/>
                        </a:lnTo>
                        <a:lnTo>
                          <a:pt x="402" y="364"/>
                        </a:lnTo>
                        <a:lnTo>
                          <a:pt x="403" y="364"/>
                        </a:lnTo>
                        <a:lnTo>
                          <a:pt x="404" y="364"/>
                        </a:lnTo>
                        <a:lnTo>
                          <a:pt x="405" y="364"/>
                        </a:lnTo>
                        <a:lnTo>
                          <a:pt x="405" y="363"/>
                        </a:lnTo>
                        <a:lnTo>
                          <a:pt x="406" y="363"/>
                        </a:lnTo>
                        <a:lnTo>
                          <a:pt x="407" y="363"/>
                        </a:lnTo>
                        <a:lnTo>
                          <a:pt x="408" y="363"/>
                        </a:lnTo>
                        <a:lnTo>
                          <a:pt x="409" y="363"/>
                        </a:lnTo>
                        <a:lnTo>
                          <a:pt x="410" y="363"/>
                        </a:lnTo>
                        <a:lnTo>
                          <a:pt x="411" y="362"/>
                        </a:lnTo>
                        <a:lnTo>
                          <a:pt x="412" y="362"/>
                        </a:lnTo>
                        <a:lnTo>
                          <a:pt x="413" y="362"/>
                        </a:lnTo>
                        <a:lnTo>
                          <a:pt x="414" y="362"/>
                        </a:lnTo>
                        <a:lnTo>
                          <a:pt x="415" y="362"/>
                        </a:lnTo>
                        <a:lnTo>
                          <a:pt x="416" y="361"/>
                        </a:lnTo>
                        <a:lnTo>
                          <a:pt x="417" y="361"/>
                        </a:lnTo>
                        <a:lnTo>
                          <a:pt x="418" y="361"/>
                        </a:lnTo>
                        <a:lnTo>
                          <a:pt x="419" y="361"/>
                        </a:lnTo>
                        <a:lnTo>
                          <a:pt x="420" y="360"/>
                        </a:lnTo>
                        <a:lnTo>
                          <a:pt x="421" y="360"/>
                        </a:lnTo>
                        <a:lnTo>
                          <a:pt x="422" y="360"/>
                        </a:lnTo>
                        <a:lnTo>
                          <a:pt x="423" y="360"/>
                        </a:lnTo>
                        <a:lnTo>
                          <a:pt x="424" y="359"/>
                        </a:lnTo>
                        <a:lnTo>
                          <a:pt x="425" y="359"/>
                        </a:lnTo>
                        <a:lnTo>
                          <a:pt x="426" y="359"/>
                        </a:lnTo>
                        <a:lnTo>
                          <a:pt x="427" y="359"/>
                        </a:lnTo>
                        <a:lnTo>
                          <a:pt x="427" y="358"/>
                        </a:lnTo>
                        <a:lnTo>
                          <a:pt x="428" y="358"/>
                        </a:lnTo>
                        <a:lnTo>
                          <a:pt x="429" y="358"/>
                        </a:lnTo>
                        <a:lnTo>
                          <a:pt x="430" y="358"/>
                        </a:lnTo>
                        <a:lnTo>
                          <a:pt x="431" y="357"/>
                        </a:lnTo>
                        <a:lnTo>
                          <a:pt x="432" y="357"/>
                        </a:lnTo>
                        <a:lnTo>
                          <a:pt x="433" y="357"/>
                        </a:lnTo>
                        <a:lnTo>
                          <a:pt x="434" y="356"/>
                        </a:lnTo>
                        <a:lnTo>
                          <a:pt x="435" y="356"/>
                        </a:lnTo>
                        <a:lnTo>
                          <a:pt x="436" y="356"/>
                        </a:lnTo>
                        <a:lnTo>
                          <a:pt x="436" y="355"/>
                        </a:lnTo>
                        <a:lnTo>
                          <a:pt x="437" y="355"/>
                        </a:lnTo>
                        <a:lnTo>
                          <a:pt x="438" y="355"/>
                        </a:lnTo>
                        <a:lnTo>
                          <a:pt x="439" y="354"/>
                        </a:lnTo>
                        <a:lnTo>
                          <a:pt x="440" y="354"/>
                        </a:lnTo>
                        <a:lnTo>
                          <a:pt x="441" y="354"/>
                        </a:lnTo>
                        <a:lnTo>
                          <a:pt x="442" y="353"/>
                        </a:lnTo>
                        <a:lnTo>
                          <a:pt x="443" y="353"/>
                        </a:lnTo>
                        <a:lnTo>
                          <a:pt x="444" y="353"/>
                        </a:lnTo>
                        <a:lnTo>
                          <a:pt x="445" y="352"/>
                        </a:lnTo>
                        <a:lnTo>
                          <a:pt x="446" y="352"/>
                        </a:lnTo>
                        <a:lnTo>
                          <a:pt x="447" y="351"/>
                        </a:lnTo>
                        <a:lnTo>
                          <a:pt x="448" y="351"/>
                        </a:lnTo>
                        <a:lnTo>
                          <a:pt x="449" y="351"/>
                        </a:lnTo>
                        <a:lnTo>
                          <a:pt x="449" y="350"/>
                        </a:lnTo>
                        <a:lnTo>
                          <a:pt x="450" y="350"/>
                        </a:lnTo>
                        <a:lnTo>
                          <a:pt x="451" y="350"/>
                        </a:lnTo>
                        <a:lnTo>
                          <a:pt x="452" y="350"/>
                        </a:lnTo>
                        <a:lnTo>
                          <a:pt x="453" y="349"/>
                        </a:lnTo>
                        <a:lnTo>
                          <a:pt x="454" y="349"/>
                        </a:lnTo>
                        <a:lnTo>
                          <a:pt x="455" y="349"/>
                        </a:lnTo>
                        <a:lnTo>
                          <a:pt x="456" y="348"/>
                        </a:lnTo>
                        <a:lnTo>
                          <a:pt x="457" y="348"/>
                        </a:lnTo>
                        <a:lnTo>
                          <a:pt x="458" y="348"/>
                        </a:lnTo>
                        <a:lnTo>
                          <a:pt x="459" y="347"/>
                        </a:lnTo>
                        <a:lnTo>
                          <a:pt x="460" y="347"/>
                        </a:lnTo>
                        <a:lnTo>
                          <a:pt x="461" y="347"/>
                        </a:lnTo>
                        <a:lnTo>
                          <a:pt x="462" y="347"/>
                        </a:lnTo>
                        <a:lnTo>
                          <a:pt x="463" y="347"/>
                        </a:lnTo>
                        <a:lnTo>
                          <a:pt x="463" y="346"/>
                        </a:lnTo>
                        <a:lnTo>
                          <a:pt x="464" y="346"/>
                        </a:lnTo>
                        <a:lnTo>
                          <a:pt x="465" y="346"/>
                        </a:lnTo>
                        <a:lnTo>
                          <a:pt x="466" y="346"/>
                        </a:lnTo>
                        <a:lnTo>
                          <a:pt x="467" y="346"/>
                        </a:lnTo>
                        <a:lnTo>
                          <a:pt x="468" y="346"/>
                        </a:lnTo>
                        <a:lnTo>
                          <a:pt x="469" y="346"/>
                        </a:lnTo>
                        <a:lnTo>
                          <a:pt x="470" y="346"/>
                        </a:lnTo>
                        <a:lnTo>
                          <a:pt x="471" y="346"/>
                        </a:lnTo>
                        <a:lnTo>
                          <a:pt x="472" y="346"/>
                        </a:lnTo>
                        <a:lnTo>
                          <a:pt x="473" y="346"/>
                        </a:lnTo>
                        <a:lnTo>
                          <a:pt x="474" y="346"/>
                        </a:lnTo>
                        <a:lnTo>
                          <a:pt x="475" y="346"/>
                        </a:lnTo>
                        <a:lnTo>
                          <a:pt x="476" y="346"/>
                        </a:lnTo>
                        <a:lnTo>
                          <a:pt x="477" y="346"/>
                        </a:lnTo>
                        <a:lnTo>
                          <a:pt x="478" y="346"/>
                        </a:lnTo>
                        <a:lnTo>
                          <a:pt x="479" y="346"/>
                        </a:lnTo>
                        <a:lnTo>
                          <a:pt x="480" y="346"/>
                        </a:lnTo>
                        <a:lnTo>
                          <a:pt x="481" y="346"/>
                        </a:lnTo>
                        <a:lnTo>
                          <a:pt x="482" y="347"/>
                        </a:lnTo>
                        <a:lnTo>
                          <a:pt x="483" y="347"/>
                        </a:lnTo>
                        <a:lnTo>
                          <a:pt x="484" y="347"/>
                        </a:lnTo>
                        <a:lnTo>
                          <a:pt x="485" y="347"/>
                        </a:lnTo>
                        <a:lnTo>
                          <a:pt x="485" y="348"/>
                        </a:lnTo>
                        <a:lnTo>
                          <a:pt x="486" y="348"/>
                        </a:lnTo>
                        <a:lnTo>
                          <a:pt x="487" y="348"/>
                        </a:lnTo>
                        <a:lnTo>
                          <a:pt x="488" y="348"/>
                        </a:lnTo>
                        <a:lnTo>
                          <a:pt x="489" y="349"/>
                        </a:lnTo>
                        <a:lnTo>
                          <a:pt x="490" y="349"/>
                        </a:lnTo>
                        <a:lnTo>
                          <a:pt x="491" y="350"/>
                        </a:lnTo>
                        <a:lnTo>
                          <a:pt x="492" y="350"/>
                        </a:lnTo>
                        <a:lnTo>
                          <a:pt x="493" y="351"/>
                        </a:lnTo>
                        <a:lnTo>
                          <a:pt x="494" y="351"/>
                        </a:lnTo>
                        <a:lnTo>
                          <a:pt x="495" y="352"/>
                        </a:lnTo>
                        <a:lnTo>
                          <a:pt x="496" y="352"/>
                        </a:lnTo>
                        <a:lnTo>
                          <a:pt x="497" y="353"/>
                        </a:lnTo>
                        <a:lnTo>
                          <a:pt x="498" y="353"/>
                        </a:lnTo>
                        <a:lnTo>
                          <a:pt x="499" y="354"/>
                        </a:lnTo>
                        <a:lnTo>
                          <a:pt x="500" y="354"/>
                        </a:lnTo>
                        <a:lnTo>
                          <a:pt x="501" y="355"/>
                        </a:lnTo>
                        <a:lnTo>
                          <a:pt x="502" y="355"/>
                        </a:lnTo>
                        <a:lnTo>
                          <a:pt x="503" y="356"/>
                        </a:lnTo>
                        <a:lnTo>
                          <a:pt x="504" y="357"/>
                        </a:lnTo>
                        <a:lnTo>
                          <a:pt x="505" y="357"/>
                        </a:lnTo>
                        <a:lnTo>
                          <a:pt x="506" y="358"/>
                        </a:lnTo>
                        <a:lnTo>
                          <a:pt x="507" y="358"/>
                        </a:lnTo>
                        <a:lnTo>
                          <a:pt x="507" y="359"/>
                        </a:lnTo>
                        <a:lnTo>
                          <a:pt x="508" y="360"/>
                        </a:lnTo>
                        <a:lnTo>
                          <a:pt x="509" y="360"/>
                        </a:lnTo>
                        <a:lnTo>
                          <a:pt x="510" y="361"/>
                        </a:lnTo>
                        <a:lnTo>
                          <a:pt x="511" y="361"/>
                        </a:lnTo>
                        <a:lnTo>
                          <a:pt x="512" y="362"/>
                        </a:lnTo>
                        <a:lnTo>
                          <a:pt x="513" y="363"/>
                        </a:lnTo>
                        <a:lnTo>
                          <a:pt x="514" y="363"/>
                        </a:lnTo>
                        <a:lnTo>
                          <a:pt x="515" y="364"/>
                        </a:lnTo>
                        <a:lnTo>
                          <a:pt x="516" y="364"/>
                        </a:lnTo>
                        <a:lnTo>
                          <a:pt x="516" y="365"/>
                        </a:lnTo>
                        <a:lnTo>
                          <a:pt x="517" y="366"/>
                        </a:lnTo>
                        <a:lnTo>
                          <a:pt x="518" y="366"/>
                        </a:lnTo>
                        <a:lnTo>
                          <a:pt x="519" y="367"/>
                        </a:lnTo>
                        <a:lnTo>
                          <a:pt x="520" y="367"/>
                        </a:lnTo>
                        <a:lnTo>
                          <a:pt x="521" y="368"/>
                        </a:lnTo>
                        <a:lnTo>
                          <a:pt x="522" y="369"/>
                        </a:lnTo>
                        <a:lnTo>
                          <a:pt x="523" y="370"/>
                        </a:lnTo>
                        <a:lnTo>
                          <a:pt x="524" y="370"/>
                        </a:lnTo>
                        <a:lnTo>
                          <a:pt x="525" y="371"/>
                        </a:lnTo>
                        <a:lnTo>
                          <a:pt x="526" y="372"/>
                        </a:lnTo>
                        <a:lnTo>
                          <a:pt x="527" y="372"/>
                        </a:lnTo>
                        <a:lnTo>
                          <a:pt x="528" y="373"/>
                        </a:lnTo>
                        <a:lnTo>
                          <a:pt x="529" y="374"/>
                        </a:lnTo>
                        <a:lnTo>
                          <a:pt x="530" y="374"/>
                        </a:lnTo>
                        <a:lnTo>
                          <a:pt x="530" y="375"/>
                        </a:lnTo>
                        <a:lnTo>
                          <a:pt x="531" y="375"/>
                        </a:lnTo>
                        <a:lnTo>
                          <a:pt x="532" y="376"/>
                        </a:lnTo>
                        <a:lnTo>
                          <a:pt x="533" y="377"/>
                        </a:lnTo>
                        <a:lnTo>
                          <a:pt x="534" y="377"/>
                        </a:lnTo>
                        <a:lnTo>
                          <a:pt x="534" y="378"/>
                        </a:lnTo>
                        <a:lnTo>
                          <a:pt x="535" y="378"/>
                        </a:lnTo>
                        <a:lnTo>
                          <a:pt x="536" y="379"/>
                        </a:lnTo>
                        <a:lnTo>
                          <a:pt x="537" y="380"/>
                        </a:lnTo>
                        <a:lnTo>
                          <a:pt x="538" y="380"/>
                        </a:lnTo>
                        <a:lnTo>
                          <a:pt x="539" y="381"/>
                        </a:lnTo>
                        <a:lnTo>
                          <a:pt x="540" y="382"/>
                        </a:lnTo>
                        <a:lnTo>
                          <a:pt x="541" y="383"/>
                        </a:lnTo>
                        <a:lnTo>
                          <a:pt x="542" y="383"/>
                        </a:lnTo>
                        <a:lnTo>
                          <a:pt x="543" y="384"/>
                        </a:lnTo>
                        <a:lnTo>
                          <a:pt x="544" y="385"/>
                        </a:lnTo>
                        <a:lnTo>
                          <a:pt x="545" y="386"/>
                        </a:lnTo>
                        <a:lnTo>
                          <a:pt x="546" y="386"/>
                        </a:lnTo>
                        <a:lnTo>
                          <a:pt x="547" y="387"/>
                        </a:lnTo>
                        <a:lnTo>
                          <a:pt x="547" y="388"/>
                        </a:lnTo>
                        <a:lnTo>
                          <a:pt x="548" y="388"/>
                        </a:lnTo>
                        <a:lnTo>
                          <a:pt x="549" y="389"/>
                        </a:lnTo>
                        <a:lnTo>
                          <a:pt x="550" y="390"/>
                        </a:lnTo>
                        <a:lnTo>
                          <a:pt x="551" y="390"/>
                        </a:lnTo>
                        <a:lnTo>
                          <a:pt x="552" y="391"/>
                        </a:lnTo>
                        <a:lnTo>
                          <a:pt x="552" y="392"/>
                        </a:lnTo>
                        <a:lnTo>
                          <a:pt x="553" y="392"/>
                        </a:lnTo>
                        <a:lnTo>
                          <a:pt x="554" y="393"/>
                        </a:lnTo>
                        <a:lnTo>
                          <a:pt x="555" y="394"/>
                        </a:lnTo>
                        <a:lnTo>
                          <a:pt x="556" y="394"/>
                        </a:lnTo>
                        <a:lnTo>
                          <a:pt x="556" y="395"/>
                        </a:lnTo>
                        <a:lnTo>
                          <a:pt x="557" y="396"/>
                        </a:lnTo>
                        <a:lnTo>
                          <a:pt x="558" y="396"/>
                        </a:lnTo>
                        <a:lnTo>
                          <a:pt x="559" y="397"/>
                        </a:lnTo>
                        <a:lnTo>
                          <a:pt x="560" y="398"/>
                        </a:lnTo>
                        <a:lnTo>
                          <a:pt x="561" y="398"/>
                        </a:lnTo>
                        <a:lnTo>
                          <a:pt x="561" y="399"/>
                        </a:lnTo>
                        <a:lnTo>
                          <a:pt x="562" y="400"/>
                        </a:lnTo>
                        <a:lnTo>
                          <a:pt x="563" y="400"/>
                        </a:lnTo>
                        <a:lnTo>
                          <a:pt x="564" y="401"/>
                        </a:lnTo>
                        <a:lnTo>
                          <a:pt x="565" y="402"/>
                        </a:lnTo>
                        <a:lnTo>
                          <a:pt x="565" y="403"/>
                        </a:lnTo>
                        <a:lnTo>
                          <a:pt x="566" y="403"/>
                        </a:lnTo>
                        <a:lnTo>
                          <a:pt x="567" y="404"/>
                        </a:lnTo>
                        <a:lnTo>
                          <a:pt x="568" y="405"/>
                        </a:lnTo>
                        <a:lnTo>
                          <a:pt x="569" y="405"/>
                        </a:lnTo>
                        <a:lnTo>
                          <a:pt x="570" y="406"/>
                        </a:lnTo>
                        <a:lnTo>
                          <a:pt x="570" y="407"/>
                        </a:lnTo>
                        <a:lnTo>
                          <a:pt x="571" y="407"/>
                        </a:lnTo>
                        <a:lnTo>
                          <a:pt x="572" y="408"/>
                        </a:lnTo>
                        <a:lnTo>
                          <a:pt x="573" y="408"/>
                        </a:lnTo>
                        <a:lnTo>
                          <a:pt x="574" y="409"/>
                        </a:lnTo>
                        <a:lnTo>
                          <a:pt x="574" y="410"/>
                        </a:lnTo>
                        <a:lnTo>
                          <a:pt x="575" y="410"/>
                        </a:lnTo>
                        <a:lnTo>
                          <a:pt x="576" y="411"/>
                        </a:lnTo>
                        <a:lnTo>
                          <a:pt x="577" y="412"/>
                        </a:lnTo>
                        <a:lnTo>
                          <a:pt x="578" y="412"/>
                        </a:lnTo>
                        <a:lnTo>
                          <a:pt x="579" y="413"/>
                        </a:lnTo>
                        <a:lnTo>
                          <a:pt x="580" y="414"/>
                        </a:lnTo>
                        <a:lnTo>
                          <a:pt x="581" y="415"/>
                        </a:lnTo>
                        <a:lnTo>
                          <a:pt x="582" y="415"/>
                        </a:lnTo>
                        <a:lnTo>
                          <a:pt x="583" y="416"/>
                        </a:lnTo>
                        <a:lnTo>
                          <a:pt x="584" y="417"/>
                        </a:lnTo>
                        <a:lnTo>
                          <a:pt x="585" y="417"/>
                        </a:lnTo>
                        <a:lnTo>
                          <a:pt x="586" y="418"/>
                        </a:lnTo>
                        <a:lnTo>
                          <a:pt x="587" y="418"/>
                        </a:lnTo>
                        <a:lnTo>
                          <a:pt x="588" y="419"/>
                        </a:lnTo>
                        <a:lnTo>
                          <a:pt x="589" y="419"/>
                        </a:lnTo>
                        <a:lnTo>
                          <a:pt x="590" y="420"/>
                        </a:lnTo>
                        <a:lnTo>
                          <a:pt x="591" y="420"/>
                        </a:lnTo>
                        <a:lnTo>
                          <a:pt x="592" y="421"/>
                        </a:lnTo>
                        <a:lnTo>
                          <a:pt x="593" y="421"/>
                        </a:lnTo>
                        <a:lnTo>
                          <a:pt x="594" y="422"/>
                        </a:lnTo>
                        <a:lnTo>
                          <a:pt x="595" y="422"/>
                        </a:lnTo>
                        <a:lnTo>
                          <a:pt x="596" y="422"/>
                        </a:lnTo>
                        <a:lnTo>
                          <a:pt x="596" y="423"/>
                        </a:lnTo>
                        <a:lnTo>
                          <a:pt x="597" y="423"/>
                        </a:lnTo>
                        <a:lnTo>
                          <a:pt x="598" y="423"/>
                        </a:lnTo>
                        <a:lnTo>
                          <a:pt x="599" y="423"/>
                        </a:lnTo>
                        <a:lnTo>
                          <a:pt x="600" y="424"/>
                        </a:lnTo>
                        <a:lnTo>
                          <a:pt x="601" y="424"/>
                        </a:lnTo>
                        <a:lnTo>
                          <a:pt x="602" y="424"/>
                        </a:lnTo>
                        <a:lnTo>
                          <a:pt x="603" y="424"/>
                        </a:lnTo>
                        <a:lnTo>
                          <a:pt x="604" y="424"/>
                        </a:lnTo>
                        <a:lnTo>
                          <a:pt x="605" y="424"/>
                        </a:lnTo>
                        <a:lnTo>
                          <a:pt x="605" y="425"/>
                        </a:lnTo>
                        <a:lnTo>
                          <a:pt x="606" y="425"/>
                        </a:lnTo>
                        <a:lnTo>
                          <a:pt x="607" y="425"/>
                        </a:lnTo>
                        <a:lnTo>
                          <a:pt x="608" y="425"/>
                        </a:lnTo>
                        <a:lnTo>
                          <a:pt x="609" y="425"/>
                        </a:lnTo>
                        <a:lnTo>
                          <a:pt x="610" y="425"/>
                        </a:lnTo>
                        <a:lnTo>
                          <a:pt x="611" y="425"/>
                        </a:lnTo>
                        <a:lnTo>
                          <a:pt x="612" y="425"/>
                        </a:lnTo>
                        <a:lnTo>
                          <a:pt x="613" y="425"/>
                        </a:lnTo>
                        <a:lnTo>
                          <a:pt x="614" y="425"/>
                        </a:lnTo>
                        <a:lnTo>
                          <a:pt x="615" y="425"/>
                        </a:lnTo>
                        <a:lnTo>
                          <a:pt x="616" y="424"/>
                        </a:lnTo>
                        <a:lnTo>
                          <a:pt x="617" y="424"/>
                        </a:lnTo>
                        <a:lnTo>
                          <a:pt x="618" y="424"/>
                        </a:lnTo>
                        <a:lnTo>
                          <a:pt x="619" y="424"/>
                        </a:lnTo>
                        <a:lnTo>
                          <a:pt x="620" y="423"/>
                        </a:lnTo>
                        <a:lnTo>
                          <a:pt x="621" y="423"/>
                        </a:lnTo>
                        <a:lnTo>
                          <a:pt x="622" y="423"/>
                        </a:lnTo>
                        <a:lnTo>
                          <a:pt x="623" y="423"/>
                        </a:lnTo>
                        <a:lnTo>
                          <a:pt x="623" y="422"/>
                        </a:lnTo>
                        <a:lnTo>
                          <a:pt x="624" y="422"/>
                        </a:lnTo>
                        <a:lnTo>
                          <a:pt x="625" y="422"/>
                        </a:lnTo>
                        <a:lnTo>
                          <a:pt x="626" y="421"/>
                        </a:lnTo>
                        <a:lnTo>
                          <a:pt x="627" y="421"/>
                        </a:lnTo>
                        <a:lnTo>
                          <a:pt x="628" y="421"/>
                        </a:lnTo>
                        <a:lnTo>
                          <a:pt x="628" y="420"/>
                        </a:lnTo>
                        <a:lnTo>
                          <a:pt x="629" y="420"/>
                        </a:lnTo>
                        <a:lnTo>
                          <a:pt x="630" y="419"/>
                        </a:lnTo>
                        <a:lnTo>
                          <a:pt x="631" y="419"/>
                        </a:lnTo>
                        <a:lnTo>
                          <a:pt x="632" y="418"/>
                        </a:lnTo>
                        <a:lnTo>
                          <a:pt x="633" y="417"/>
                        </a:lnTo>
                        <a:lnTo>
                          <a:pt x="634" y="417"/>
                        </a:lnTo>
                        <a:lnTo>
                          <a:pt x="635" y="416"/>
                        </a:lnTo>
                        <a:lnTo>
                          <a:pt x="636" y="415"/>
                        </a:lnTo>
                        <a:lnTo>
                          <a:pt x="637" y="415"/>
                        </a:lnTo>
                        <a:lnTo>
                          <a:pt x="637" y="414"/>
                        </a:lnTo>
                        <a:lnTo>
                          <a:pt x="638" y="413"/>
                        </a:lnTo>
                        <a:lnTo>
                          <a:pt x="639" y="413"/>
                        </a:lnTo>
                        <a:lnTo>
                          <a:pt x="640" y="412"/>
                        </a:lnTo>
                        <a:lnTo>
                          <a:pt x="641" y="411"/>
                        </a:lnTo>
                        <a:lnTo>
                          <a:pt x="641" y="410"/>
                        </a:lnTo>
                        <a:lnTo>
                          <a:pt x="642" y="409"/>
                        </a:lnTo>
                        <a:lnTo>
                          <a:pt x="643" y="409"/>
                        </a:lnTo>
                        <a:lnTo>
                          <a:pt x="644" y="408"/>
                        </a:lnTo>
                        <a:lnTo>
                          <a:pt x="645" y="407"/>
                        </a:lnTo>
                        <a:lnTo>
                          <a:pt x="645" y="406"/>
                        </a:lnTo>
                        <a:lnTo>
                          <a:pt x="646" y="405"/>
                        </a:lnTo>
                        <a:lnTo>
                          <a:pt x="647" y="404"/>
                        </a:lnTo>
                        <a:lnTo>
                          <a:pt x="648" y="403"/>
                        </a:lnTo>
                        <a:lnTo>
                          <a:pt x="649" y="402"/>
                        </a:lnTo>
                        <a:lnTo>
                          <a:pt x="650" y="401"/>
                        </a:lnTo>
                        <a:lnTo>
                          <a:pt x="650" y="399"/>
                        </a:lnTo>
                        <a:lnTo>
                          <a:pt x="651" y="398"/>
                        </a:lnTo>
                        <a:lnTo>
                          <a:pt x="652" y="397"/>
                        </a:lnTo>
                        <a:lnTo>
                          <a:pt x="653" y="396"/>
                        </a:lnTo>
                        <a:lnTo>
                          <a:pt x="654" y="395"/>
                        </a:lnTo>
                        <a:lnTo>
                          <a:pt x="654" y="393"/>
                        </a:lnTo>
                        <a:lnTo>
                          <a:pt x="655" y="392"/>
                        </a:lnTo>
                        <a:lnTo>
                          <a:pt x="656" y="391"/>
                        </a:lnTo>
                        <a:lnTo>
                          <a:pt x="657" y="389"/>
                        </a:lnTo>
                        <a:lnTo>
                          <a:pt x="658" y="388"/>
                        </a:lnTo>
                        <a:lnTo>
                          <a:pt x="659" y="386"/>
                        </a:lnTo>
                        <a:lnTo>
                          <a:pt x="659" y="385"/>
                        </a:lnTo>
                        <a:lnTo>
                          <a:pt x="660" y="383"/>
                        </a:lnTo>
                        <a:lnTo>
                          <a:pt x="661" y="382"/>
                        </a:lnTo>
                        <a:lnTo>
                          <a:pt x="662" y="380"/>
                        </a:lnTo>
                        <a:lnTo>
                          <a:pt x="663" y="379"/>
                        </a:lnTo>
                        <a:lnTo>
                          <a:pt x="663" y="377"/>
                        </a:lnTo>
                        <a:lnTo>
                          <a:pt x="664" y="375"/>
                        </a:lnTo>
                        <a:lnTo>
                          <a:pt x="665" y="373"/>
                        </a:lnTo>
                        <a:lnTo>
                          <a:pt x="666" y="372"/>
                        </a:lnTo>
                        <a:lnTo>
                          <a:pt x="667" y="370"/>
                        </a:lnTo>
                        <a:lnTo>
                          <a:pt x="668" y="368"/>
                        </a:lnTo>
                        <a:lnTo>
                          <a:pt x="668" y="366"/>
                        </a:lnTo>
                        <a:lnTo>
                          <a:pt x="669" y="365"/>
                        </a:lnTo>
                        <a:lnTo>
                          <a:pt x="670" y="363"/>
                        </a:lnTo>
                        <a:lnTo>
                          <a:pt x="671" y="361"/>
                        </a:lnTo>
                        <a:lnTo>
                          <a:pt x="672" y="359"/>
                        </a:lnTo>
                        <a:lnTo>
                          <a:pt x="672" y="357"/>
                        </a:lnTo>
                        <a:lnTo>
                          <a:pt x="673" y="355"/>
                        </a:lnTo>
                        <a:lnTo>
                          <a:pt x="674" y="353"/>
                        </a:lnTo>
                        <a:lnTo>
                          <a:pt x="675" y="351"/>
                        </a:lnTo>
                        <a:lnTo>
                          <a:pt x="676" y="349"/>
                        </a:lnTo>
                        <a:lnTo>
                          <a:pt x="677" y="346"/>
                        </a:lnTo>
                        <a:lnTo>
                          <a:pt x="677" y="344"/>
                        </a:lnTo>
                        <a:lnTo>
                          <a:pt x="678" y="342"/>
                        </a:lnTo>
                        <a:lnTo>
                          <a:pt x="679" y="340"/>
                        </a:lnTo>
                        <a:lnTo>
                          <a:pt x="680" y="338"/>
                        </a:lnTo>
                        <a:lnTo>
                          <a:pt x="681" y="335"/>
                        </a:lnTo>
                        <a:lnTo>
                          <a:pt x="681" y="333"/>
                        </a:lnTo>
                        <a:lnTo>
                          <a:pt x="682" y="331"/>
                        </a:lnTo>
                        <a:lnTo>
                          <a:pt x="683" y="329"/>
                        </a:lnTo>
                        <a:lnTo>
                          <a:pt x="684" y="326"/>
                        </a:lnTo>
                        <a:lnTo>
                          <a:pt x="685" y="324"/>
                        </a:lnTo>
                        <a:lnTo>
                          <a:pt x="686" y="321"/>
                        </a:lnTo>
                        <a:lnTo>
                          <a:pt x="686" y="319"/>
                        </a:lnTo>
                        <a:lnTo>
                          <a:pt x="687" y="317"/>
                        </a:lnTo>
                        <a:lnTo>
                          <a:pt x="688" y="314"/>
                        </a:lnTo>
                        <a:lnTo>
                          <a:pt x="689" y="312"/>
                        </a:lnTo>
                        <a:lnTo>
                          <a:pt x="690" y="309"/>
                        </a:lnTo>
                        <a:lnTo>
                          <a:pt x="690" y="307"/>
                        </a:lnTo>
                        <a:lnTo>
                          <a:pt x="691" y="304"/>
                        </a:lnTo>
                        <a:lnTo>
                          <a:pt x="692" y="301"/>
                        </a:lnTo>
                        <a:lnTo>
                          <a:pt x="693" y="299"/>
                        </a:lnTo>
                        <a:lnTo>
                          <a:pt x="694" y="296"/>
                        </a:lnTo>
                        <a:lnTo>
                          <a:pt x="694" y="293"/>
                        </a:lnTo>
                        <a:lnTo>
                          <a:pt x="695" y="291"/>
                        </a:lnTo>
                        <a:lnTo>
                          <a:pt x="696" y="288"/>
                        </a:lnTo>
                        <a:lnTo>
                          <a:pt x="697" y="285"/>
                        </a:lnTo>
                        <a:lnTo>
                          <a:pt x="698" y="283"/>
                        </a:lnTo>
                        <a:lnTo>
                          <a:pt x="699" y="280"/>
                        </a:lnTo>
                        <a:lnTo>
                          <a:pt x="699" y="277"/>
                        </a:lnTo>
                        <a:lnTo>
                          <a:pt x="700" y="274"/>
                        </a:lnTo>
                        <a:lnTo>
                          <a:pt x="701" y="271"/>
                        </a:lnTo>
                        <a:lnTo>
                          <a:pt x="702" y="269"/>
                        </a:lnTo>
                        <a:lnTo>
                          <a:pt x="703" y="266"/>
                        </a:lnTo>
                        <a:lnTo>
                          <a:pt x="703" y="263"/>
                        </a:lnTo>
                        <a:lnTo>
                          <a:pt x="704" y="260"/>
                        </a:lnTo>
                        <a:lnTo>
                          <a:pt x="705" y="257"/>
                        </a:lnTo>
                        <a:lnTo>
                          <a:pt x="706" y="254"/>
                        </a:lnTo>
                        <a:lnTo>
                          <a:pt x="707" y="251"/>
                        </a:lnTo>
                        <a:lnTo>
                          <a:pt x="708" y="248"/>
                        </a:lnTo>
                        <a:lnTo>
                          <a:pt x="708" y="245"/>
                        </a:lnTo>
                        <a:lnTo>
                          <a:pt x="709" y="242"/>
                        </a:lnTo>
                        <a:lnTo>
                          <a:pt x="710" y="239"/>
                        </a:lnTo>
                        <a:lnTo>
                          <a:pt x="711" y="236"/>
                        </a:lnTo>
                        <a:lnTo>
                          <a:pt x="712" y="233"/>
                        </a:lnTo>
                        <a:lnTo>
                          <a:pt x="712" y="230"/>
                        </a:lnTo>
                        <a:lnTo>
                          <a:pt x="713" y="227"/>
                        </a:lnTo>
                        <a:lnTo>
                          <a:pt x="714" y="224"/>
                        </a:lnTo>
                        <a:lnTo>
                          <a:pt x="715" y="221"/>
                        </a:lnTo>
                        <a:lnTo>
                          <a:pt x="716" y="218"/>
                        </a:lnTo>
                        <a:lnTo>
                          <a:pt x="717" y="215"/>
                        </a:lnTo>
                        <a:lnTo>
                          <a:pt x="717" y="212"/>
                        </a:lnTo>
                        <a:lnTo>
                          <a:pt x="718" y="209"/>
                        </a:lnTo>
                        <a:lnTo>
                          <a:pt x="719" y="206"/>
                        </a:lnTo>
                        <a:lnTo>
                          <a:pt x="720" y="202"/>
                        </a:lnTo>
                        <a:lnTo>
                          <a:pt x="721" y="199"/>
                        </a:lnTo>
                        <a:lnTo>
                          <a:pt x="721" y="196"/>
                        </a:lnTo>
                        <a:lnTo>
                          <a:pt x="722" y="193"/>
                        </a:lnTo>
                        <a:lnTo>
                          <a:pt x="723" y="190"/>
                        </a:lnTo>
                        <a:lnTo>
                          <a:pt x="724" y="187"/>
                        </a:lnTo>
                        <a:lnTo>
                          <a:pt x="725" y="183"/>
                        </a:lnTo>
                        <a:lnTo>
                          <a:pt x="726" y="180"/>
                        </a:lnTo>
                        <a:lnTo>
                          <a:pt x="726" y="177"/>
                        </a:lnTo>
                        <a:lnTo>
                          <a:pt x="727" y="174"/>
                        </a:lnTo>
                        <a:lnTo>
                          <a:pt x="728" y="171"/>
                        </a:lnTo>
                        <a:lnTo>
                          <a:pt x="729" y="168"/>
                        </a:lnTo>
                        <a:lnTo>
                          <a:pt x="730" y="164"/>
                        </a:lnTo>
                        <a:lnTo>
                          <a:pt x="730" y="161"/>
                        </a:lnTo>
                        <a:lnTo>
                          <a:pt x="731" y="158"/>
                        </a:lnTo>
                        <a:lnTo>
                          <a:pt x="732" y="155"/>
                        </a:lnTo>
                        <a:lnTo>
                          <a:pt x="733" y="152"/>
                        </a:lnTo>
                        <a:lnTo>
                          <a:pt x="734" y="149"/>
                        </a:lnTo>
                        <a:lnTo>
                          <a:pt x="735" y="145"/>
                        </a:lnTo>
                        <a:lnTo>
                          <a:pt x="735" y="142"/>
                        </a:lnTo>
                        <a:lnTo>
                          <a:pt x="736" y="139"/>
                        </a:lnTo>
                        <a:lnTo>
                          <a:pt x="737" y="136"/>
                        </a:lnTo>
                        <a:lnTo>
                          <a:pt x="738" y="133"/>
                        </a:lnTo>
                        <a:lnTo>
                          <a:pt x="739" y="130"/>
                        </a:lnTo>
                        <a:lnTo>
                          <a:pt x="739" y="127"/>
                        </a:lnTo>
                        <a:lnTo>
                          <a:pt x="740" y="123"/>
                        </a:lnTo>
                        <a:lnTo>
                          <a:pt x="741" y="120"/>
                        </a:lnTo>
                        <a:lnTo>
                          <a:pt x="742" y="117"/>
                        </a:lnTo>
                        <a:lnTo>
                          <a:pt x="743" y="114"/>
                        </a:lnTo>
                        <a:lnTo>
                          <a:pt x="743" y="111"/>
                        </a:lnTo>
                        <a:lnTo>
                          <a:pt x="744" y="108"/>
                        </a:lnTo>
                        <a:lnTo>
                          <a:pt x="745" y="105"/>
                        </a:lnTo>
                        <a:lnTo>
                          <a:pt x="746" y="102"/>
                        </a:lnTo>
                        <a:lnTo>
                          <a:pt x="747" y="99"/>
                        </a:lnTo>
                        <a:lnTo>
                          <a:pt x="748" y="96"/>
                        </a:lnTo>
                        <a:lnTo>
                          <a:pt x="748" y="94"/>
                        </a:lnTo>
                        <a:lnTo>
                          <a:pt x="749" y="91"/>
                        </a:lnTo>
                        <a:lnTo>
                          <a:pt x="750" y="88"/>
                        </a:lnTo>
                        <a:lnTo>
                          <a:pt x="751" y="85"/>
                        </a:lnTo>
                        <a:lnTo>
                          <a:pt x="752" y="82"/>
                        </a:lnTo>
                        <a:lnTo>
                          <a:pt x="752" y="79"/>
                        </a:lnTo>
                        <a:lnTo>
                          <a:pt x="753" y="77"/>
                        </a:lnTo>
                        <a:lnTo>
                          <a:pt x="754" y="74"/>
                        </a:lnTo>
                        <a:lnTo>
                          <a:pt x="755" y="71"/>
                        </a:lnTo>
                        <a:lnTo>
                          <a:pt x="756" y="69"/>
                        </a:lnTo>
                        <a:lnTo>
                          <a:pt x="757" y="66"/>
                        </a:lnTo>
                        <a:lnTo>
                          <a:pt x="757" y="64"/>
                        </a:lnTo>
                        <a:lnTo>
                          <a:pt x="758" y="61"/>
                        </a:lnTo>
                        <a:lnTo>
                          <a:pt x="759" y="59"/>
                        </a:lnTo>
                        <a:lnTo>
                          <a:pt x="760" y="56"/>
                        </a:lnTo>
                        <a:lnTo>
                          <a:pt x="761" y="54"/>
                        </a:lnTo>
                        <a:lnTo>
                          <a:pt x="761" y="51"/>
                        </a:lnTo>
                        <a:lnTo>
                          <a:pt x="762" y="49"/>
                        </a:lnTo>
                        <a:lnTo>
                          <a:pt x="763" y="47"/>
                        </a:lnTo>
                        <a:lnTo>
                          <a:pt x="764" y="45"/>
                        </a:lnTo>
                        <a:lnTo>
                          <a:pt x="765" y="42"/>
                        </a:lnTo>
                        <a:lnTo>
                          <a:pt x="766" y="40"/>
                        </a:lnTo>
                        <a:lnTo>
                          <a:pt x="766" y="38"/>
                        </a:lnTo>
                        <a:lnTo>
                          <a:pt x="767" y="36"/>
                        </a:lnTo>
                        <a:lnTo>
                          <a:pt x="768" y="34"/>
                        </a:lnTo>
                        <a:lnTo>
                          <a:pt x="769" y="32"/>
                        </a:lnTo>
                        <a:lnTo>
                          <a:pt x="770" y="30"/>
                        </a:lnTo>
                        <a:lnTo>
                          <a:pt x="770" y="28"/>
                        </a:lnTo>
                        <a:lnTo>
                          <a:pt x="771" y="27"/>
                        </a:lnTo>
                        <a:lnTo>
                          <a:pt x="772" y="25"/>
                        </a:lnTo>
                        <a:lnTo>
                          <a:pt x="773" y="23"/>
                        </a:lnTo>
                        <a:lnTo>
                          <a:pt x="774" y="22"/>
                        </a:lnTo>
                        <a:lnTo>
                          <a:pt x="775" y="20"/>
                        </a:lnTo>
                        <a:lnTo>
                          <a:pt x="775" y="19"/>
                        </a:lnTo>
                        <a:lnTo>
                          <a:pt x="776" y="17"/>
                        </a:lnTo>
                        <a:lnTo>
                          <a:pt x="777" y="16"/>
                        </a:lnTo>
                        <a:lnTo>
                          <a:pt x="778" y="14"/>
                        </a:lnTo>
                        <a:lnTo>
                          <a:pt x="779" y="13"/>
                        </a:lnTo>
                        <a:lnTo>
                          <a:pt x="779" y="12"/>
                        </a:lnTo>
                        <a:lnTo>
                          <a:pt x="780" y="11"/>
                        </a:lnTo>
                        <a:lnTo>
                          <a:pt x="781" y="10"/>
                        </a:lnTo>
                        <a:lnTo>
                          <a:pt x="782" y="8"/>
                        </a:lnTo>
                        <a:lnTo>
                          <a:pt x="783" y="7"/>
                        </a:lnTo>
                        <a:lnTo>
                          <a:pt x="784" y="7"/>
                        </a:lnTo>
                        <a:lnTo>
                          <a:pt x="784" y="6"/>
                        </a:lnTo>
                        <a:lnTo>
                          <a:pt x="785" y="5"/>
                        </a:lnTo>
                        <a:lnTo>
                          <a:pt x="786" y="4"/>
                        </a:lnTo>
                        <a:lnTo>
                          <a:pt x="787" y="3"/>
                        </a:lnTo>
                        <a:lnTo>
                          <a:pt x="788" y="3"/>
                        </a:lnTo>
                        <a:lnTo>
                          <a:pt x="788" y="2"/>
                        </a:lnTo>
                        <a:lnTo>
                          <a:pt x="789" y="2"/>
                        </a:lnTo>
                        <a:lnTo>
                          <a:pt x="790" y="1"/>
                        </a:lnTo>
                        <a:lnTo>
                          <a:pt x="791" y="1"/>
                        </a:lnTo>
                        <a:lnTo>
                          <a:pt x="792" y="0"/>
                        </a:lnTo>
                        <a:lnTo>
                          <a:pt x="793" y="0"/>
                        </a:lnTo>
                        <a:lnTo>
                          <a:pt x="794" y="0"/>
                        </a:lnTo>
                        <a:lnTo>
                          <a:pt x="795" y="0"/>
                        </a:lnTo>
                        <a:lnTo>
                          <a:pt x="796" y="0"/>
                        </a:lnTo>
                        <a:lnTo>
                          <a:pt x="797" y="0"/>
                        </a:lnTo>
                        <a:lnTo>
                          <a:pt x="798" y="0"/>
                        </a:lnTo>
                        <a:lnTo>
                          <a:pt x="799" y="0"/>
                        </a:lnTo>
                        <a:lnTo>
                          <a:pt x="800" y="0"/>
                        </a:lnTo>
                        <a:lnTo>
                          <a:pt x="801" y="0"/>
                        </a:lnTo>
                        <a:lnTo>
                          <a:pt x="801" y="1"/>
                        </a:lnTo>
                        <a:lnTo>
                          <a:pt x="802" y="1"/>
                        </a:lnTo>
                        <a:lnTo>
                          <a:pt x="803" y="2"/>
                        </a:lnTo>
                        <a:lnTo>
                          <a:pt x="804" y="2"/>
                        </a:lnTo>
                        <a:lnTo>
                          <a:pt x="805" y="3"/>
                        </a:lnTo>
                        <a:lnTo>
                          <a:pt x="806" y="4"/>
                        </a:lnTo>
                        <a:lnTo>
                          <a:pt x="807" y="5"/>
                        </a:lnTo>
                        <a:lnTo>
                          <a:pt x="808" y="6"/>
                        </a:lnTo>
                        <a:lnTo>
                          <a:pt x="809" y="7"/>
                        </a:lnTo>
                        <a:lnTo>
                          <a:pt x="810" y="8"/>
                        </a:lnTo>
                        <a:lnTo>
                          <a:pt x="810" y="9"/>
                        </a:lnTo>
                        <a:lnTo>
                          <a:pt x="811" y="10"/>
                        </a:lnTo>
                        <a:lnTo>
                          <a:pt x="812" y="11"/>
                        </a:lnTo>
                        <a:lnTo>
                          <a:pt x="813" y="12"/>
                        </a:lnTo>
                        <a:lnTo>
                          <a:pt x="814" y="13"/>
                        </a:lnTo>
                        <a:lnTo>
                          <a:pt x="815" y="14"/>
                        </a:lnTo>
                        <a:lnTo>
                          <a:pt x="815" y="16"/>
                        </a:lnTo>
                        <a:lnTo>
                          <a:pt x="816" y="17"/>
                        </a:lnTo>
                        <a:lnTo>
                          <a:pt x="817" y="18"/>
                        </a:lnTo>
                        <a:lnTo>
                          <a:pt x="818" y="20"/>
                        </a:lnTo>
                        <a:lnTo>
                          <a:pt x="819" y="21"/>
                        </a:lnTo>
                        <a:lnTo>
                          <a:pt x="819" y="23"/>
                        </a:lnTo>
                        <a:lnTo>
                          <a:pt x="820" y="24"/>
                        </a:lnTo>
                        <a:lnTo>
                          <a:pt x="821" y="26"/>
                        </a:lnTo>
                        <a:lnTo>
                          <a:pt x="822" y="28"/>
                        </a:lnTo>
                        <a:lnTo>
                          <a:pt x="823" y="29"/>
                        </a:lnTo>
                        <a:lnTo>
                          <a:pt x="824" y="31"/>
                        </a:lnTo>
                        <a:lnTo>
                          <a:pt x="824" y="33"/>
                        </a:lnTo>
                        <a:lnTo>
                          <a:pt x="825" y="35"/>
                        </a:lnTo>
                        <a:lnTo>
                          <a:pt x="826" y="37"/>
                        </a:lnTo>
                        <a:lnTo>
                          <a:pt x="827" y="39"/>
                        </a:lnTo>
                        <a:lnTo>
                          <a:pt x="828" y="41"/>
                        </a:lnTo>
                        <a:lnTo>
                          <a:pt x="828" y="43"/>
                        </a:lnTo>
                        <a:lnTo>
                          <a:pt x="829" y="45"/>
                        </a:lnTo>
                        <a:lnTo>
                          <a:pt x="830" y="47"/>
                        </a:lnTo>
                        <a:lnTo>
                          <a:pt x="831" y="50"/>
                        </a:lnTo>
                        <a:lnTo>
                          <a:pt x="832" y="52"/>
                        </a:lnTo>
                        <a:lnTo>
                          <a:pt x="833" y="54"/>
                        </a:lnTo>
                        <a:lnTo>
                          <a:pt x="833" y="56"/>
                        </a:lnTo>
                        <a:lnTo>
                          <a:pt x="834" y="59"/>
                        </a:lnTo>
                        <a:lnTo>
                          <a:pt x="835" y="61"/>
                        </a:lnTo>
                        <a:lnTo>
                          <a:pt x="836" y="64"/>
                        </a:lnTo>
                        <a:lnTo>
                          <a:pt x="837" y="66"/>
                        </a:lnTo>
                        <a:lnTo>
                          <a:pt x="837" y="69"/>
                        </a:lnTo>
                        <a:lnTo>
                          <a:pt x="838" y="71"/>
                        </a:lnTo>
                        <a:lnTo>
                          <a:pt x="839" y="74"/>
                        </a:lnTo>
                        <a:lnTo>
                          <a:pt x="840" y="77"/>
                        </a:lnTo>
                        <a:lnTo>
                          <a:pt x="841" y="79"/>
                        </a:lnTo>
                        <a:lnTo>
                          <a:pt x="841" y="82"/>
                        </a:lnTo>
                        <a:lnTo>
                          <a:pt x="842" y="85"/>
                        </a:lnTo>
                        <a:lnTo>
                          <a:pt x="843" y="88"/>
                        </a:lnTo>
                        <a:lnTo>
                          <a:pt x="844" y="91"/>
                        </a:lnTo>
                        <a:lnTo>
                          <a:pt x="845" y="93"/>
                        </a:lnTo>
                        <a:lnTo>
                          <a:pt x="846" y="96"/>
                        </a:lnTo>
                        <a:lnTo>
                          <a:pt x="846" y="99"/>
                        </a:lnTo>
                        <a:lnTo>
                          <a:pt x="847" y="102"/>
                        </a:lnTo>
                        <a:lnTo>
                          <a:pt x="848" y="105"/>
                        </a:lnTo>
                        <a:lnTo>
                          <a:pt x="849" y="108"/>
                        </a:lnTo>
                        <a:lnTo>
                          <a:pt x="850" y="111"/>
                        </a:lnTo>
                        <a:lnTo>
                          <a:pt x="850" y="114"/>
                        </a:lnTo>
                        <a:lnTo>
                          <a:pt x="851" y="118"/>
                        </a:lnTo>
                        <a:lnTo>
                          <a:pt x="852" y="121"/>
                        </a:lnTo>
                        <a:lnTo>
                          <a:pt x="853" y="124"/>
                        </a:lnTo>
                        <a:lnTo>
                          <a:pt x="854" y="127"/>
                        </a:lnTo>
                        <a:lnTo>
                          <a:pt x="855" y="130"/>
                        </a:lnTo>
                        <a:lnTo>
                          <a:pt x="855" y="133"/>
                        </a:lnTo>
                        <a:lnTo>
                          <a:pt x="856" y="137"/>
                        </a:lnTo>
                        <a:lnTo>
                          <a:pt x="857" y="140"/>
                        </a:lnTo>
                        <a:lnTo>
                          <a:pt x="858" y="143"/>
                        </a:lnTo>
                        <a:lnTo>
                          <a:pt x="859" y="147"/>
                        </a:lnTo>
                        <a:lnTo>
                          <a:pt x="859" y="150"/>
                        </a:lnTo>
                        <a:lnTo>
                          <a:pt x="860" y="153"/>
                        </a:lnTo>
                        <a:lnTo>
                          <a:pt x="861" y="157"/>
                        </a:lnTo>
                        <a:lnTo>
                          <a:pt x="862" y="160"/>
                        </a:lnTo>
                        <a:lnTo>
                          <a:pt x="863" y="163"/>
                        </a:lnTo>
                        <a:lnTo>
                          <a:pt x="864" y="167"/>
                        </a:lnTo>
                        <a:lnTo>
                          <a:pt x="864" y="170"/>
                        </a:lnTo>
                        <a:lnTo>
                          <a:pt x="865" y="174"/>
                        </a:lnTo>
                        <a:lnTo>
                          <a:pt x="866" y="177"/>
                        </a:lnTo>
                        <a:lnTo>
                          <a:pt x="867" y="180"/>
                        </a:lnTo>
                        <a:lnTo>
                          <a:pt x="868" y="184"/>
                        </a:lnTo>
                        <a:lnTo>
                          <a:pt x="868" y="187"/>
                        </a:lnTo>
                        <a:lnTo>
                          <a:pt x="869" y="191"/>
                        </a:lnTo>
                        <a:lnTo>
                          <a:pt x="870" y="194"/>
                        </a:lnTo>
                        <a:lnTo>
                          <a:pt x="871" y="198"/>
                        </a:lnTo>
                        <a:lnTo>
                          <a:pt x="872" y="201"/>
                        </a:lnTo>
                        <a:lnTo>
                          <a:pt x="873" y="205"/>
                        </a:lnTo>
                        <a:lnTo>
                          <a:pt x="873" y="208"/>
                        </a:lnTo>
                        <a:lnTo>
                          <a:pt x="874" y="212"/>
                        </a:lnTo>
                        <a:lnTo>
                          <a:pt x="875" y="215"/>
                        </a:lnTo>
                        <a:lnTo>
                          <a:pt x="876" y="219"/>
                        </a:lnTo>
                        <a:lnTo>
                          <a:pt x="877" y="222"/>
                        </a:lnTo>
                        <a:lnTo>
                          <a:pt x="877" y="226"/>
                        </a:lnTo>
                        <a:lnTo>
                          <a:pt x="878" y="229"/>
                        </a:lnTo>
                        <a:lnTo>
                          <a:pt x="879" y="233"/>
                        </a:lnTo>
                        <a:lnTo>
                          <a:pt x="880" y="236"/>
                        </a:lnTo>
                        <a:lnTo>
                          <a:pt x="881" y="240"/>
                        </a:lnTo>
                        <a:lnTo>
                          <a:pt x="882" y="243"/>
                        </a:lnTo>
                        <a:lnTo>
                          <a:pt x="882" y="246"/>
                        </a:lnTo>
                        <a:lnTo>
                          <a:pt x="883" y="250"/>
                        </a:lnTo>
                        <a:lnTo>
                          <a:pt x="884" y="253"/>
                        </a:lnTo>
                        <a:lnTo>
                          <a:pt x="885" y="257"/>
                        </a:lnTo>
                        <a:lnTo>
                          <a:pt x="886" y="260"/>
                        </a:lnTo>
                        <a:lnTo>
                          <a:pt x="886" y="264"/>
                        </a:lnTo>
                        <a:lnTo>
                          <a:pt x="887" y="267"/>
                        </a:lnTo>
                        <a:lnTo>
                          <a:pt x="888" y="271"/>
                        </a:lnTo>
                        <a:lnTo>
                          <a:pt x="889" y="274"/>
                        </a:lnTo>
                        <a:lnTo>
                          <a:pt x="890" y="277"/>
                        </a:lnTo>
                        <a:lnTo>
                          <a:pt x="890" y="281"/>
                        </a:lnTo>
                        <a:lnTo>
                          <a:pt x="891" y="284"/>
                        </a:lnTo>
                        <a:lnTo>
                          <a:pt x="892" y="287"/>
                        </a:lnTo>
                        <a:lnTo>
                          <a:pt x="893" y="291"/>
                        </a:lnTo>
                        <a:lnTo>
                          <a:pt x="894" y="294"/>
                        </a:lnTo>
                        <a:lnTo>
                          <a:pt x="895" y="297"/>
                        </a:lnTo>
                        <a:lnTo>
                          <a:pt x="895" y="301"/>
                        </a:lnTo>
                        <a:lnTo>
                          <a:pt x="896" y="304"/>
                        </a:lnTo>
                        <a:lnTo>
                          <a:pt x="897" y="307"/>
                        </a:lnTo>
                        <a:lnTo>
                          <a:pt x="898" y="311"/>
                        </a:lnTo>
                        <a:lnTo>
                          <a:pt x="899" y="314"/>
                        </a:lnTo>
                        <a:lnTo>
                          <a:pt x="899" y="317"/>
                        </a:lnTo>
                        <a:lnTo>
                          <a:pt x="900" y="320"/>
                        </a:lnTo>
                        <a:lnTo>
                          <a:pt x="901" y="324"/>
                        </a:lnTo>
                        <a:lnTo>
                          <a:pt x="902" y="327"/>
                        </a:lnTo>
                        <a:lnTo>
                          <a:pt x="903" y="330"/>
                        </a:lnTo>
                        <a:lnTo>
                          <a:pt x="904" y="333"/>
                        </a:lnTo>
                        <a:lnTo>
                          <a:pt x="904" y="336"/>
                        </a:lnTo>
                        <a:lnTo>
                          <a:pt x="905" y="339"/>
                        </a:lnTo>
                        <a:lnTo>
                          <a:pt x="906" y="343"/>
                        </a:lnTo>
                        <a:lnTo>
                          <a:pt x="907" y="346"/>
                        </a:lnTo>
                        <a:lnTo>
                          <a:pt x="908" y="349"/>
                        </a:lnTo>
                        <a:lnTo>
                          <a:pt x="908" y="352"/>
                        </a:lnTo>
                        <a:lnTo>
                          <a:pt x="909" y="355"/>
                        </a:lnTo>
                        <a:lnTo>
                          <a:pt x="910" y="358"/>
                        </a:lnTo>
                        <a:lnTo>
                          <a:pt x="911" y="361"/>
                        </a:lnTo>
                        <a:lnTo>
                          <a:pt x="912" y="364"/>
                        </a:lnTo>
                        <a:lnTo>
                          <a:pt x="913" y="367"/>
                        </a:lnTo>
                        <a:lnTo>
                          <a:pt x="913" y="370"/>
                        </a:lnTo>
                        <a:lnTo>
                          <a:pt x="914" y="373"/>
                        </a:lnTo>
                        <a:lnTo>
                          <a:pt x="915" y="376"/>
                        </a:lnTo>
                        <a:lnTo>
                          <a:pt x="916" y="379"/>
                        </a:lnTo>
                        <a:lnTo>
                          <a:pt x="917" y="381"/>
                        </a:lnTo>
                        <a:lnTo>
                          <a:pt x="917" y="384"/>
                        </a:lnTo>
                        <a:lnTo>
                          <a:pt x="918" y="387"/>
                        </a:lnTo>
                        <a:lnTo>
                          <a:pt x="919" y="390"/>
                        </a:lnTo>
                        <a:lnTo>
                          <a:pt x="920" y="393"/>
                        </a:lnTo>
                        <a:lnTo>
                          <a:pt x="921" y="396"/>
                        </a:lnTo>
                        <a:lnTo>
                          <a:pt x="922" y="398"/>
                        </a:lnTo>
                        <a:lnTo>
                          <a:pt x="922" y="401"/>
                        </a:lnTo>
                        <a:lnTo>
                          <a:pt x="923" y="404"/>
                        </a:lnTo>
                        <a:lnTo>
                          <a:pt x="924" y="407"/>
                        </a:lnTo>
                        <a:lnTo>
                          <a:pt x="925" y="409"/>
                        </a:lnTo>
                        <a:lnTo>
                          <a:pt x="926" y="412"/>
                        </a:lnTo>
                        <a:lnTo>
                          <a:pt x="926" y="415"/>
                        </a:lnTo>
                        <a:lnTo>
                          <a:pt x="927" y="417"/>
                        </a:lnTo>
                        <a:lnTo>
                          <a:pt x="928" y="420"/>
                        </a:lnTo>
                        <a:lnTo>
                          <a:pt x="929" y="422"/>
                        </a:lnTo>
                        <a:lnTo>
                          <a:pt x="930" y="425"/>
                        </a:lnTo>
                        <a:lnTo>
                          <a:pt x="931" y="428"/>
                        </a:lnTo>
                        <a:lnTo>
                          <a:pt x="931" y="430"/>
                        </a:lnTo>
                        <a:lnTo>
                          <a:pt x="932" y="433"/>
                        </a:lnTo>
                        <a:lnTo>
                          <a:pt x="933" y="435"/>
                        </a:lnTo>
                        <a:lnTo>
                          <a:pt x="934" y="438"/>
                        </a:lnTo>
                        <a:lnTo>
                          <a:pt x="935" y="440"/>
                        </a:lnTo>
                        <a:lnTo>
                          <a:pt x="935" y="442"/>
                        </a:lnTo>
                        <a:lnTo>
                          <a:pt x="936" y="445"/>
                        </a:lnTo>
                        <a:lnTo>
                          <a:pt x="937" y="447"/>
                        </a:lnTo>
                        <a:lnTo>
                          <a:pt x="938" y="450"/>
                        </a:lnTo>
                        <a:lnTo>
                          <a:pt x="939" y="452"/>
                        </a:lnTo>
                        <a:lnTo>
                          <a:pt x="939" y="454"/>
                        </a:lnTo>
                        <a:lnTo>
                          <a:pt x="940" y="457"/>
                        </a:lnTo>
                        <a:lnTo>
                          <a:pt x="941" y="459"/>
                        </a:lnTo>
                        <a:lnTo>
                          <a:pt x="942" y="461"/>
                        </a:lnTo>
                        <a:lnTo>
                          <a:pt x="943" y="464"/>
                        </a:lnTo>
                        <a:lnTo>
                          <a:pt x="944" y="466"/>
                        </a:lnTo>
                        <a:lnTo>
                          <a:pt x="944" y="468"/>
                        </a:lnTo>
                        <a:lnTo>
                          <a:pt x="945" y="470"/>
                        </a:lnTo>
                        <a:lnTo>
                          <a:pt x="946" y="473"/>
                        </a:lnTo>
                        <a:lnTo>
                          <a:pt x="947" y="475"/>
                        </a:lnTo>
                        <a:lnTo>
                          <a:pt x="948" y="477"/>
                        </a:lnTo>
                        <a:lnTo>
                          <a:pt x="948" y="479"/>
                        </a:lnTo>
                        <a:lnTo>
                          <a:pt x="949" y="481"/>
                        </a:lnTo>
                        <a:lnTo>
                          <a:pt x="950" y="483"/>
                        </a:lnTo>
                        <a:lnTo>
                          <a:pt x="951" y="486"/>
                        </a:lnTo>
                        <a:lnTo>
                          <a:pt x="952" y="488"/>
                        </a:lnTo>
                        <a:lnTo>
                          <a:pt x="953" y="490"/>
                        </a:lnTo>
                        <a:lnTo>
                          <a:pt x="953" y="492"/>
                        </a:lnTo>
                        <a:lnTo>
                          <a:pt x="954" y="494"/>
                        </a:lnTo>
                        <a:lnTo>
                          <a:pt x="955" y="496"/>
                        </a:lnTo>
                        <a:lnTo>
                          <a:pt x="956" y="498"/>
                        </a:lnTo>
                        <a:lnTo>
                          <a:pt x="957" y="501"/>
                        </a:lnTo>
                        <a:lnTo>
                          <a:pt x="957" y="503"/>
                        </a:lnTo>
                        <a:lnTo>
                          <a:pt x="958" y="505"/>
                        </a:lnTo>
                        <a:lnTo>
                          <a:pt x="959" y="507"/>
                        </a:lnTo>
                        <a:lnTo>
                          <a:pt x="960" y="509"/>
                        </a:lnTo>
                        <a:lnTo>
                          <a:pt x="961" y="511"/>
                        </a:lnTo>
                        <a:lnTo>
                          <a:pt x="962" y="513"/>
                        </a:lnTo>
                        <a:lnTo>
                          <a:pt x="962" y="515"/>
                        </a:lnTo>
                        <a:lnTo>
                          <a:pt x="963" y="517"/>
                        </a:lnTo>
                        <a:lnTo>
                          <a:pt x="964" y="519"/>
                        </a:lnTo>
                        <a:lnTo>
                          <a:pt x="965" y="521"/>
                        </a:lnTo>
                        <a:lnTo>
                          <a:pt x="966" y="523"/>
                        </a:lnTo>
                        <a:lnTo>
                          <a:pt x="966" y="525"/>
                        </a:lnTo>
                        <a:lnTo>
                          <a:pt x="967" y="527"/>
                        </a:lnTo>
                        <a:lnTo>
                          <a:pt x="968" y="530"/>
                        </a:lnTo>
                        <a:lnTo>
                          <a:pt x="969" y="532"/>
                        </a:lnTo>
                        <a:lnTo>
                          <a:pt x="970" y="534"/>
                        </a:lnTo>
                        <a:lnTo>
                          <a:pt x="971" y="536"/>
                        </a:lnTo>
                        <a:lnTo>
                          <a:pt x="971" y="538"/>
                        </a:lnTo>
                        <a:lnTo>
                          <a:pt x="972" y="540"/>
                        </a:lnTo>
                        <a:lnTo>
                          <a:pt x="973" y="542"/>
                        </a:lnTo>
                        <a:lnTo>
                          <a:pt x="974" y="544"/>
                        </a:lnTo>
                        <a:lnTo>
                          <a:pt x="975" y="546"/>
                        </a:lnTo>
                        <a:lnTo>
                          <a:pt x="975" y="548"/>
                        </a:lnTo>
                        <a:lnTo>
                          <a:pt x="976" y="550"/>
                        </a:lnTo>
                        <a:lnTo>
                          <a:pt x="977" y="552"/>
                        </a:lnTo>
                        <a:lnTo>
                          <a:pt x="978" y="554"/>
                        </a:lnTo>
                        <a:lnTo>
                          <a:pt x="979" y="556"/>
                        </a:lnTo>
                        <a:lnTo>
                          <a:pt x="980" y="558"/>
                        </a:lnTo>
                        <a:lnTo>
                          <a:pt x="980" y="560"/>
                        </a:lnTo>
                        <a:lnTo>
                          <a:pt x="981" y="562"/>
                        </a:lnTo>
                        <a:lnTo>
                          <a:pt x="982" y="564"/>
                        </a:lnTo>
                        <a:lnTo>
                          <a:pt x="983" y="567"/>
                        </a:lnTo>
                        <a:lnTo>
                          <a:pt x="984" y="569"/>
                        </a:lnTo>
                        <a:lnTo>
                          <a:pt x="984" y="571"/>
                        </a:lnTo>
                        <a:lnTo>
                          <a:pt x="985" y="573"/>
                        </a:lnTo>
                        <a:lnTo>
                          <a:pt x="986" y="575"/>
                        </a:lnTo>
                        <a:lnTo>
                          <a:pt x="987" y="577"/>
                        </a:lnTo>
                        <a:lnTo>
                          <a:pt x="988" y="579"/>
                        </a:lnTo>
                        <a:lnTo>
                          <a:pt x="988" y="581"/>
                        </a:lnTo>
                        <a:lnTo>
                          <a:pt x="989" y="582"/>
                        </a:lnTo>
                        <a:lnTo>
                          <a:pt x="990" y="584"/>
                        </a:lnTo>
                        <a:lnTo>
                          <a:pt x="991" y="586"/>
                        </a:lnTo>
                        <a:lnTo>
                          <a:pt x="992" y="588"/>
                        </a:lnTo>
                        <a:lnTo>
                          <a:pt x="993" y="590"/>
                        </a:lnTo>
                        <a:lnTo>
                          <a:pt x="993" y="592"/>
                        </a:lnTo>
                        <a:lnTo>
                          <a:pt x="994" y="594"/>
                        </a:lnTo>
                        <a:lnTo>
                          <a:pt x="995" y="596"/>
                        </a:lnTo>
                        <a:lnTo>
                          <a:pt x="996" y="598"/>
                        </a:lnTo>
                        <a:lnTo>
                          <a:pt x="997" y="600"/>
                        </a:lnTo>
                        <a:lnTo>
                          <a:pt x="997" y="601"/>
                        </a:lnTo>
                        <a:lnTo>
                          <a:pt x="998" y="603"/>
                        </a:lnTo>
                        <a:lnTo>
                          <a:pt x="999" y="605"/>
                        </a:lnTo>
                        <a:lnTo>
                          <a:pt x="1000" y="607"/>
                        </a:lnTo>
                        <a:lnTo>
                          <a:pt x="1001" y="608"/>
                        </a:lnTo>
                        <a:lnTo>
                          <a:pt x="1002" y="610"/>
                        </a:lnTo>
                        <a:lnTo>
                          <a:pt x="1002" y="612"/>
                        </a:lnTo>
                        <a:lnTo>
                          <a:pt x="1003" y="613"/>
                        </a:lnTo>
                        <a:lnTo>
                          <a:pt x="1004" y="615"/>
                        </a:lnTo>
                        <a:lnTo>
                          <a:pt x="1005" y="617"/>
                        </a:lnTo>
                        <a:lnTo>
                          <a:pt x="1006" y="618"/>
                        </a:lnTo>
                        <a:lnTo>
                          <a:pt x="1006" y="620"/>
                        </a:lnTo>
                        <a:lnTo>
                          <a:pt x="1007" y="621"/>
                        </a:lnTo>
                        <a:lnTo>
                          <a:pt x="1008" y="623"/>
                        </a:lnTo>
                        <a:lnTo>
                          <a:pt x="1009" y="624"/>
                        </a:lnTo>
                        <a:lnTo>
                          <a:pt x="1010" y="625"/>
                        </a:lnTo>
                        <a:lnTo>
                          <a:pt x="1011" y="627"/>
                        </a:lnTo>
                        <a:lnTo>
                          <a:pt x="1011" y="628"/>
                        </a:lnTo>
                        <a:lnTo>
                          <a:pt x="1012" y="629"/>
                        </a:lnTo>
                        <a:lnTo>
                          <a:pt x="1013" y="631"/>
                        </a:lnTo>
                        <a:lnTo>
                          <a:pt x="1014" y="632"/>
                        </a:lnTo>
                        <a:lnTo>
                          <a:pt x="1015" y="633"/>
                        </a:lnTo>
                        <a:lnTo>
                          <a:pt x="1015" y="634"/>
                        </a:lnTo>
                        <a:lnTo>
                          <a:pt x="1016" y="635"/>
                        </a:lnTo>
                        <a:lnTo>
                          <a:pt x="1017" y="637"/>
                        </a:lnTo>
                        <a:lnTo>
                          <a:pt x="1018" y="638"/>
                        </a:lnTo>
                        <a:lnTo>
                          <a:pt x="1019" y="639"/>
                        </a:lnTo>
                        <a:lnTo>
                          <a:pt x="1020" y="640"/>
                        </a:lnTo>
                        <a:lnTo>
                          <a:pt x="1020" y="641"/>
                        </a:lnTo>
                        <a:lnTo>
                          <a:pt x="1021" y="642"/>
                        </a:lnTo>
                        <a:lnTo>
                          <a:pt x="1022" y="642"/>
                        </a:lnTo>
                        <a:lnTo>
                          <a:pt x="1023" y="643"/>
                        </a:lnTo>
                        <a:lnTo>
                          <a:pt x="1024" y="644"/>
                        </a:lnTo>
                        <a:lnTo>
                          <a:pt x="1024" y="645"/>
                        </a:lnTo>
                        <a:lnTo>
                          <a:pt x="1025" y="646"/>
                        </a:lnTo>
                        <a:lnTo>
                          <a:pt x="1026" y="647"/>
                        </a:lnTo>
                        <a:lnTo>
                          <a:pt x="1027" y="647"/>
                        </a:lnTo>
                        <a:lnTo>
                          <a:pt x="1028" y="648"/>
                        </a:lnTo>
                        <a:lnTo>
                          <a:pt x="1029" y="649"/>
                        </a:lnTo>
                        <a:lnTo>
                          <a:pt x="1030" y="650"/>
                        </a:lnTo>
                        <a:lnTo>
                          <a:pt x="1031" y="650"/>
                        </a:lnTo>
                        <a:lnTo>
                          <a:pt x="1032" y="651"/>
                        </a:lnTo>
                        <a:lnTo>
                          <a:pt x="1033" y="651"/>
                        </a:lnTo>
                        <a:lnTo>
                          <a:pt x="1033" y="652"/>
                        </a:lnTo>
                        <a:lnTo>
                          <a:pt x="1034" y="652"/>
                        </a:lnTo>
                        <a:lnTo>
                          <a:pt x="1035" y="653"/>
                        </a:lnTo>
                        <a:lnTo>
                          <a:pt x="1036" y="653"/>
                        </a:lnTo>
                        <a:lnTo>
                          <a:pt x="1037" y="654"/>
                        </a:lnTo>
                        <a:lnTo>
                          <a:pt x="1038" y="654"/>
                        </a:lnTo>
                        <a:lnTo>
                          <a:pt x="1039" y="655"/>
                        </a:lnTo>
                        <a:lnTo>
                          <a:pt x="1040" y="655"/>
                        </a:lnTo>
                        <a:lnTo>
                          <a:pt x="1041" y="655"/>
                        </a:lnTo>
                        <a:lnTo>
                          <a:pt x="1042" y="655"/>
                        </a:lnTo>
                        <a:lnTo>
                          <a:pt x="1042" y="656"/>
                        </a:lnTo>
                        <a:lnTo>
                          <a:pt x="1043" y="656"/>
                        </a:lnTo>
                        <a:lnTo>
                          <a:pt x="1044" y="656"/>
                        </a:lnTo>
                        <a:lnTo>
                          <a:pt x="1045" y="656"/>
                        </a:lnTo>
                        <a:lnTo>
                          <a:pt x="1046" y="656"/>
                        </a:lnTo>
                        <a:lnTo>
                          <a:pt x="1046" y="657"/>
                        </a:lnTo>
                        <a:lnTo>
                          <a:pt x="1047" y="657"/>
                        </a:lnTo>
                        <a:lnTo>
                          <a:pt x="1048" y="657"/>
                        </a:lnTo>
                        <a:lnTo>
                          <a:pt x="1049" y="657"/>
                        </a:lnTo>
                        <a:lnTo>
                          <a:pt x="1050" y="657"/>
                        </a:lnTo>
                        <a:lnTo>
                          <a:pt x="1051" y="657"/>
                        </a:lnTo>
                        <a:lnTo>
                          <a:pt x="1052" y="657"/>
                        </a:lnTo>
                        <a:lnTo>
                          <a:pt x="1053" y="657"/>
                        </a:lnTo>
                        <a:lnTo>
                          <a:pt x="1054" y="657"/>
                        </a:lnTo>
                        <a:lnTo>
                          <a:pt x="1055" y="657"/>
                        </a:lnTo>
                        <a:lnTo>
                          <a:pt x="1056" y="657"/>
                        </a:lnTo>
                        <a:lnTo>
                          <a:pt x="1057" y="657"/>
                        </a:lnTo>
                        <a:lnTo>
                          <a:pt x="1058" y="657"/>
                        </a:lnTo>
                        <a:lnTo>
                          <a:pt x="1059" y="657"/>
                        </a:lnTo>
                        <a:lnTo>
                          <a:pt x="1060" y="656"/>
                        </a:lnTo>
                        <a:lnTo>
                          <a:pt x="1061" y="656"/>
                        </a:lnTo>
                        <a:lnTo>
                          <a:pt x="1062" y="656"/>
                        </a:lnTo>
                        <a:lnTo>
                          <a:pt x="1063" y="656"/>
                        </a:lnTo>
                        <a:lnTo>
                          <a:pt x="1064" y="655"/>
                        </a:lnTo>
                        <a:lnTo>
                          <a:pt x="1065" y="655"/>
                        </a:lnTo>
                        <a:lnTo>
                          <a:pt x="1066" y="655"/>
                        </a:lnTo>
                        <a:lnTo>
                          <a:pt x="1067" y="654"/>
                        </a:lnTo>
                        <a:lnTo>
                          <a:pt x="1068" y="654"/>
                        </a:lnTo>
                        <a:lnTo>
                          <a:pt x="1069" y="654"/>
                        </a:lnTo>
                        <a:lnTo>
                          <a:pt x="1069" y="653"/>
                        </a:lnTo>
                        <a:lnTo>
                          <a:pt x="1070" y="653"/>
                        </a:lnTo>
                        <a:lnTo>
                          <a:pt x="1071" y="653"/>
                        </a:lnTo>
                        <a:lnTo>
                          <a:pt x="1072" y="652"/>
                        </a:lnTo>
                        <a:lnTo>
                          <a:pt x="1073" y="652"/>
                        </a:lnTo>
                        <a:lnTo>
                          <a:pt x="1073" y="651"/>
                        </a:lnTo>
                        <a:lnTo>
                          <a:pt x="1074" y="651"/>
                        </a:lnTo>
                        <a:lnTo>
                          <a:pt x="1075" y="651"/>
                        </a:lnTo>
                        <a:lnTo>
                          <a:pt x="1076" y="650"/>
                        </a:lnTo>
                        <a:lnTo>
                          <a:pt x="1077" y="650"/>
                        </a:lnTo>
                        <a:lnTo>
                          <a:pt x="1078" y="649"/>
                        </a:lnTo>
                        <a:lnTo>
                          <a:pt x="1079" y="648"/>
                        </a:lnTo>
                        <a:lnTo>
                          <a:pt x="1080" y="647"/>
                        </a:lnTo>
                        <a:lnTo>
                          <a:pt x="1081" y="647"/>
                        </a:lnTo>
                        <a:lnTo>
                          <a:pt x="1082" y="646"/>
                        </a:lnTo>
                        <a:lnTo>
                          <a:pt x="1083" y="645"/>
                        </a:lnTo>
                        <a:lnTo>
                          <a:pt x="1084" y="644"/>
                        </a:lnTo>
                        <a:lnTo>
                          <a:pt x="1085" y="644"/>
                        </a:lnTo>
                        <a:lnTo>
                          <a:pt x="1086" y="643"/>
                        </a:lnTo>
                        <a:lnTo>
                          <a:pt x="1086" y="642"/>
                        </a:lnTo>
                        <a:lnTo>
                          <a:pt x="1087" y="642"/>
                        </a:lnTo>
                        <a:lnTo>
                          <a:pt x="1088" y="641"/>
                        </a:lnTo>
                        <a:lnTo>
                          <a:pt x="1089" y="640"/>
                        </a:lnTo>
                        <a:lnTo>
                          <a:pt x="1090" y="639"/>
                        </a:lnTo>
                        <a:lnTo>
                          <a:pt x="1091" y="638"/>
                        </a:lnTo>
                        <a:lnTo>
                          <a:pt x="1092" y="637"/>
                        </a:lnTo>
                        <a:lnTo>
                          <a:pt x="1093" y="636"/>
                        </a:lnTo>
                        <a:lnTo>
                          <a:pt x="1094" y="635"/>
                        </a:lnTo>
                        <a:lnTo>
                          <a:pt x="1095" y="634"/>
                        </a:lnTo>
                        <a:lnTo>
                          <a:pt x="1096" y="633"/>
                        </a:lnTo>
                        <a:lnTo>
                          <a:pt x="1097" y="632"/>
                        </a:lnTo>
                        <a:lnTo>
                          <a:pt x="1098" y="631"/>
                        </a:lnTo>
                        <a:lnTo>
                          <a:pt x="1099" y="630"/>
                        </a:lnTo>
                        <a:lnTo>
                          <a:pt x="1100" y="629"/>
                        </a:lnTo>
                        <a:lnTo>
                          <a:pt x="1100" y="628"/>
                        </a:lnTo>
                        <a:lnTo>
                          <a:pt x="1101" y="627"/>
                        </a:lnTo>
                        <a:lnTo>
                          <a:pt x="1102" y="627"/>
                        </a:lnTo>
                        <a:lnTo>
                          <a:pt x="1103" y="626"/>
                        </a:lnTo>
                        <a:lnTo>
                          <a:pt x="1104" y="625"/>
                        </a:lnTo>
                        <a:lnTo>
                          <a:pt x="1104" y="624"/>
                        </a:lnTo>
                        <a:lnTo>
                          <a:pt x="1105" y="623"/>
                        </a:lnTo>
                        <a:lnTo>
                          <a:pt x="1106" y="622"/>
                        </a:lnTo>
                        <a:lnTo>
                          <a:pt x="1107" y="621"/>
                        </a:lnTo>
                        <a:lnTo>
                          <a:pt x="1108" y="620"/>
                        </a:lnTo>
                        <a:lnTo>
                          <a:pt x="1109" y="619"/>
                        </a:lnTo>
                        <a:lnTo>
                          <a:pt x="1109" y="618"/>
                        </a:lnTo>
                        <a:lnTo>
                          <a:pt x="1110" y="617"/>
                        </a:lnTo>
                        <a:lnTo>
                          <a:pt x="1111" y="616"/>
                        </a:lnTo>
                        <a:lnTo>
                          <a:pt x="1112" y="615"/>
                        </a:lnTo>
                        <a:lnTo>
                          <a:pt x="1113" y="614"/>
                        </a:lnTo>
                        <a:lnTo>
                          <a:pt x="1113" y="613"/>
                        </a:lnTo>
                        <a:lnTo>
                          <a:pt x="1114" y="612"/>
                        </a:lnTo>
                        <a:lnTo>
                          <a:pt x="1115" y="611"/>
                        </a:lnTo>
                        <a:lnTo>
                          <a:pt x="1116" y="611"/>
                        </a:lnTo>
                        <a:lnTo>
                          <a:pt x="1117" y="610"/>
                        </a:lnTo>
                        <a:lnTo>
                          <a:pt x="1118" y="609"/>
                        </a:lnTo>
                        <a:lnTo>
                          <a:pt x="1118" y="608"/>
                        </a:lnTo>
                        <a:lnTo>
                          <a:pt x="1119" y="607"/>
                        </a:lnTo>
                        <a:lnTo>
                          <a:pt x="1120" y="606"/>
                        </a:lnTo>
                        <a:lnTo>
                          <a:pt x="1121" y="605"/>
                        </a:lnTo>
                        <a:lnTo>
                          <a:pt x="1122" y="604"/>
                        </a:lnTo>
                        <a:lnTo>
                          <a:pt x="1122" y="603"/>
                        </a:lnTo>
                        <a:lnTo>
                          <a:pt x="1123" y="602"/>
                        </a:lnTo>
                        <a:lnTo>
                          <a:pt x="1124" y="601"/>
                        </a:lnTo>
                        <a:lnTo>
                          <a:pt x="1125" y="600"/>
                        </a:lnTo>
                        <a:lnTo>
                          <a:pt x="1126" y="599"/>
                        </a:lnTo>
                        <a:lnTo>
                          <a:pt x="1127" y="598"/>
                        </a:lnTo>
                        <a:lnTo>
                          <a:pt x="1127" y="597"/>
                        </a:lnTo>
                        <a:lnTo>
                          <a:pt x="1128" y="596"/>
                        </a:lnTo>
                        <a:lnTo>
                          <a:pt x="1129" y="595"/>
                        </a:lnTo>
                        <a:lnTo>
                          <a:pt x="1130" y="594"/>
                        </a:lnTo>
                        <a:lnTo>
                          <a:pt x="1131" y="593"/>
                        </a:lnTo>
                        <a:lnTo>
                          <a:pt x="1131" y="592"/>
                        </a:lnTo>
                        <a:lnTo>
                          <a:pt x="1132" y="591"/>
                        </a:lnTo>
                        <a:lnTo>
                          <a:pt x="1133" y="590"/>
                        </a:lnTo>
                        <a:lnTo>
                          <a:pt x="1134" y="589"/>
                        </a:lnTo>
                        <a:lnTo>
                          <a:pt x="1135" y="588"/>
                        </a:lnTo>
                        <a:lnTo>
                          <a:pt x="1136" y="587"/>
                        </a:lnTo>
                        <a:lnTo>
                          <a:pt x="1137" y="586"/>
                        </a:lnTo>
                        <a:lnTo>
                          <a:pt x="1138" y="585"/>
                        </a:lnTo>
                        <a:lnTo>
                          <a:pt x="1139" y="584"/>
                        </a:lnTo>
                        <a:lnTo>
                          <a:pt x="1140" y="583"/>
                        </a:lnTo>
                        <a:lnTo>
                          <a:pt x="1140" y="582"/>
                        </a:lnTo>
                        <a:lnTo>
                          <a:pt x="1141" y="581"/>
                        </a:lnTo>
                        <a:lnTo>
                          <a:pt x="1142" y="580"/>
                        </a:lnTo>
                        <a:lnTo>
                          <a:pt x="1143" y="579"/>
                        </a:lnTo>
                        <a:lnTo>
                          <a:pt x="1144" y="578"/>
                        </a:lnTo>
                        <a:lnTo>
                          <a:pt x="1144" y="577"/>
                        </a:lnTo>
                        <a:lnTo>
                          <a:pt x="1145" y="576"/>
                        </a:lnTo>
                        <a:lnTo>
                          <a:pt x="1146" y="575"/>
                        </a:lnTo>
                        <a:lnTo>
                          <a:pt x="1147" y="574"/>
                        </a:lnTo>
                        <a:lnTo>
                          <a:pt x="1148" y="573"/>
                        </a:lnTo>
                        <a:lnTo>
                          <a:pt x="1149" y="572"/>
                        </a:lnTo>
                        <a:lnTo>
                          <a:pt x="1149" y="571"/>
                        </a:lnTo>
                        <a:lnTo>
                          <a:pt x="1150" y="570"/>
                        </a:lnTo>
                        <a:lnTo>
                          <a:pt x="1151" y="569"/>
                        </a:lnTo>
                        <a:lnTo>
                          <a:pt x="1152" y="568"/>
                        </a:lnTo>
                        <a:lnTo>
                          <a:pt x="1153" y="568"/>
                        </a:lnTo>
                        <a:lnTo>
                          <a:pt x="1153" y="567"/>
                        </a:lnTo>
                        <a:lnTo>
                          <a:pt x="1154" y="566"/>
                        </a:lnTo>
                        <a:lnTo>
                          <a:pt x="1155" y="565"/>
                        </a:lnTo>
                        <a:lnTo>
                          <a:pt x="1156" y="564"/>
                        </a:lnTo>
                        <a:lnTo>
                          <a:pt x="1157" y="563"/>
                        </a:lnTo>
                        <a:lnTo>
                          <a:pt x="1158" y="562"/>
                        </a:lnTo>
                        <a:lnTo>
                          <a:pt x="1158" y="561"/>
                        </a:lnTo>
                        <a:lnTo>
                          <a:pt x="1159" y="560"/>
                        </a:lnTo>
                        <a:lnTo>
                          <a:pt x="1160" y="560"/>
                        </a:lnTo>
                        <a:lnTo>
                          <a:pt x="1161" y="559"/>
                        </a:lnTo>
                        <a:lnTo>
                          <a:pt x="1162" y="558"/>
                        </a:lnTo>
                        <a:lnTo>
                          <a:pt x="1162" y="557"/>
                        </a:lnTo>
                        <a:lnTo>
                          <a:pt x="1163" y="556"/>
                        </a:lnTo>
                        <a:lnTo>
                          <a:pt x="1164" y="555"/>
                        </a:lnTo>
                        <a:lnTo>
                          <a:pt x="1165" y="555"/>
                        </a:lnTo>
                        <a:lnTo>
                          <a:pt x="1166" y="554"/>
                        </a:lnTo>
                        <a:lnTo>
                          <a:pt x="1167" y="553"/>
                        </a:lnTo>
                        <a:lnTo>
                          <a:pt x="1167" y="552"/>
                        </a:lnTo>
                        <a:lnTo>
                          <a:pt x="1168" y="552"/>
                        </a:lnTo>
                        <a:lnTo>
                          <a:pt x="1169" y="551"/>
                        </a:lnTo>
                        <a:lnTo>
                          <a:pt x="1170" y="550"/>
                        </a:lnTo>
                        <a:lnTo>
                          <a:pt x="1171" y="550"/>
                        </a:lnTo>
                        <a:lnTo>
                          <a:pt x="1171" y="549"/>
                        </a:lnTo>
                        <a:lnTo>
                          <a:pt x="1172" y="549"/>
                        </a:lnTo>
                        <a:lnTo>
                          <a:pt x="1173" y="548"/>
                        </a:lnTo>
                        <a:lnTo>
                          <a:pt x="1174" y="548"/>
                        </a:lnTo>
                        <a:lnTo>
                          <a:pt x="1175" y="547"/>
                        </a:lnTo>
                        <a:lnTo>
                          <a:pt x="1176" y="547"/>
                        </a:lnTo>
                        <a:lnTo>
                          <a:pt x="1176" y="546"/>
                        </a:lnTo>
                        <a:lnTo>
                          <a:pt x="1177" y="546"/>
                        </a:lnTo>
                        <a:lnTo>
                          <a:pt x="1178" y="545"/>
                        </a:lnTo>
                        <a:lnTo>
                          <a:pt x="1179" y="545"/>
                        </a:lnTo>
                        <a:lnTo>
                          <a:pt x="1180" y="544"/>
                        </a:lnTo>
                        <a:lnTo>
                          <a:pt x="1181" y="544"/>
                        </a:lnTo>
                        <a:lnTo>
                          <a:pt x="1182" y="544"/>
                        </a:lnTo>
                        <a:lnTo>
                          <a:pt x="1183" y="543"/>
                        </a:lnTo>
                        <a:lnTo>
                          <a:pt x="1184" y="543"/>
                        </a:lnTo>
                        <a:lnTo>
                          <a:pt x="1185" y="543"/>
                        </a:lnTo>
                        <a:lnTo>
                          <a:pt x="1186" y="543"/>
                        </a:lnTo>
                        <a:lnTo>
                          <a:pt x="1187" y="542"/>
                        </a:lnTo>
                        <a:lnTo>
                          <a:pt x="1188" y="542"/>
                        </a:lnTo>
                        <a:lnTo>
                          <a:pt x="1189" y="542"/>
                        </a:lnTo>
                        <a:lnTo>
                          <a:pt x="1190" y="542"/>
                        </a:lnTo>
                        <a:lnTo>
                          <a:pt x="1191" y="542"/>
                        </a:lnTo>
                        <a:lnTo>
                          <a:pt x="1192" y="542"/>
                        </a:lnTo>
                        <a:lnTo>
                          <a:pt x="1193" y="542"/>
                        </a:lnTo>
                        <a:lnTo>
                          <a:pt x="1194" y="543"/>
                        </a:lnTo>
                        <a:lnTo>
                          <a:pt x="1195" y="543"/>
                        </a:lnTo>
                        <a:lnTo>
                          <a:pt x="1196" y="543"/>
                        </a:lnTo>
                        <a:lnTo>
                          <a:pt x="1197" y="543"/>
                        </a:lnTo>
                        <a:lnTo>
                          <a:pt x="1198" y="543"/>
                        </a:lnTo>
                        <a:lnTo>
                          <a:pt x="1198" y="544"/>
                        </a:lnTo>
                        <a:lnTo>
                          <a:pt x="1199" y="544"/>
                        </a:lnTo>
                        <a:lnTo>
                          <a:pt x="1200" y="544"/>
                        </a:lnTo>
                        <a:lnTo>
                          <a:pt x="1201" y="544"/>
                        </a:lnTo>
                        <a:lnTo>
                          <a:pt x="1202" y="545"/>
                        </a:lnTo>
                        <a:lnTo>
                          <a:pt x="1203" y="545"/>
                        </a:lnTo>
                        <a:lnTo>
                          <a:pt x="1204" y="546"/>
                        </a:lnTo>
                        <a:lnTo>
                          <a:pt x="1205" y="546"/>
                        </a:lnTo>
                        <a:lnTo>
                          <a:pt x="1206" y="546"/>
                        </a:lnTo>
                        <a:lnTo>
                          <a:pt x="1207" y="547"/>
                        </a:lnTo>
                        <a:lnTo>
                          <a:pt x="1208" y="548"/>
                        </a:lnTo>
                        <a:lnTo>
                          <a:pt x="1209" y="548"/>
                        </a:lnTo>
                        <a:lnTo>
                          <a:pt x="1210" y="548"/>
                        </a:lnTo>
                        <a:lnTo>
                          <a:pt x="1211" y="549"/>
                        </a:lnTo>
                        <a:lnTo>
                          <a:pt x="1212" y="550"/>
                        </a:lnTo>
                        <a:lnTo>
                          <a:pt x="1213" y="550"/>
                        </a:lnTo>
                        <a:lnTo>
                          <a:pt x="1214" y="551"/>
                        </a:lnTo>
                        <a:lnTo>
                          <a:pt x="1215" y="551"/>
                        </a:lnTo>
                        <a:lnTo>
                          <a:pt x="1216" y="552"/>
                        </a:lnTo>
                        <a:lnTo>
                          <a:pt x="1217" y="553"/>
                        </a:lnTo>
                        <a:lnTo>
                          <a:pt x="1218" y="553"/>
                        </a:lnTo>
                        <a:lnTo>
                          <a:pt x="1219" y="553"/>
                        </a:lnTo>
                        <a:lnTo>
                          <a:pt x="1220" y="554"/>
                        </a:lnTo>
                        <a:lnTo>
                          <a:pt x="1221" y="555"/>
                        </a:lnTo>
                        <a:lnTo>
                          <a:pt x="1222" y="555"/>
                        </a:lnTo>
                        <a:lnTo>
                          <a:pt x="1223" y="556"/>
                        </a:lnTo>
                        <a:lnTo>
                          <a:pt x="1224" y="556"/>
                        </a:lnTo>
                        <a:lnTo>
                          <a:pt x="1225" y="557"/>
                        </a:lnTo>
                        <a:lnTo>
                          <a:pt x="1226" y="557"/>
                        </a:lnTo>
                        <a:lnTo>
                          <a:pt x="1227" y="558"/>
                        </a:lnTo>
                        <a:lnTo>
                          <a:pt x="1228" y="558"/>
                        </a:lnTo>
                        <a:lnTo>
                          <a:pt x="1229" y="559"/>
                        </a:lnTo>
                        <a:lnTo>
                          <a:pt x="1230" y="559"/>
                        </a:lnTo>
                        <a:lnTo>
                          <a:pt x="1231" y="560"/>
                        </a:lnTo>
                        <a:lnTo>
                          <a:pt x="1232" y="560"/>
                        </a:lnTo>
                        <a:lnTo>
                          <a:pt x="1233" y="560"/>
                        </a:lnTo>
                        <a:lnTo>
                          <a:pt x="1233" y="561"/>
                        </a:lnTo>
                        <a:lnTo>
                          <a:pt x="1234" y="561"/>
                        </a:lnTo>
                        <a:lnTo>
                          <a:pt x="1235" y="561"/>
                        </a:lnTo>
                        <a:lnTo>
                          <a:pt x="1236" y="562"/>
                        </a:lnTo>
                        <a:lnTo>
                          <a:pt x="1237" y="562"/>
                        </a:lnTo>
                        <a:lnTo>
                          <a:pt x="1238" y="562"/>
                        </a:lnTo>
                        <a:lnTo>
                          <a:pt x="1238" y="563"/>
                        </a:lnTo>
                        <a:lnTo>
                          <a:pt x="1239" y="563"/>
                        </a:lnTo>
                        <a:lnTo>
                          <a:pt x="1240" y="563"/>
                        </a:lnTo>
                        <a:lnTo>
                          <a:pt x="1241" y="563"/>
                        </a:lnTo>
                        <a:lnTo>
                          <a:pt x="1242" y="564"/>
                        </a:lnTo>
                        <a:lnTo>
                          <a:pt x="1243" y="564"/>
                        </a:lnTo>
                        <a:lnTo>
                          <a:pt x="1244" y="564"/>
                        </a:lnTo>
                        <a:lnTo>
                          <a:pt x="1245" y="565"/>
                        </a:lnTo>
                        <a:lnTo>
                          <a:pt x="1246" y="565"/>
                        </a:lnTo>
                        <a:lnTo>
                          <a:pt x="1247" y="565"/>
                        </a:lnTo>
                        <a:lnTo>
                          <a:pt x="1248" y="565"/>
                        </a:lnTo>
                        <a:lnTo>
                          <a:pt x="1249" y="566"/>
                        </a:lnTo>
                        <a:lnTo>
                          <a:pt x="1250" y="566"/>
                        </a:lnTo>
                        <a:lnTo>
                          <a:pt x="1251" y="566"/>
                        </a:lnTo>
                        <a:lnTo>
                          <a:pt x="1252" y="566"/>
                        </a:lnTo>
                        <a:lnTo>
                          <a:pt x="1253" y="566"/>
                        </a:lnTo>
                        <a:lnTo>
                          <a:pt x="1254" y="567"/>
                        </a:lnTo>
                        <a:lnTo>
                          <a:pt x="1255" y="567"/>
                        </a:lnTo>
                        <a:lnTo>
                          <a:pt x="1256" y="567"/>
                        </a:lnTo>
                        <a:lnTo>
                          <a:pt x="1257" y="567"/>
                        </a:lnTo>
                        <a:lnTo>
                          <a:pt x="1258" y="568"/>
                        </a:lnTo>
                        <a:lnTo>
                          <a:pt x="1259" y="568"/>
                        </a:lnTo>
                        <a:lnTo>
                          <a:pt x="1260" y="568"/>
                        </a:lnTo>
                        <a:lnTo>
                          <a:pt x="1261" y="568"/>
                        </a:lnTo>
                        <a:lnTo>
                          <a:pt x="1262" y="568"/>
                        </a:lnTo>
                        <a:lnTo>
                          <a:pt x="1263" y="569"/>
                        </a:lnTo>
                        <a:lnTo>
                          <a:pt x="1264" y="569"/>
                        </a:lnTo>
                        <a:lnTo>
                          <a:pt x="1265" y="569"/>
                        </a:lnTo>
                        <a:lnTo>
                          <a:pt x="1266" y="569"/>
                        </a:lnTo>
                        <a:lnTo>
                          <a:pt x="1267" y="570"/>
                        </a:lnTo>
                        <a:lnTo>
                          <a:pt x="1268" y="570"/>
                        </a:lnTo>
                        <a:lnTo>
                          <a:pt x="1269" y="570"/>
                        </a:lnTo>
                        <a:lnTo>
                          <a:pt x="1270" y="571"/>
                        </a:lnTo>
                        <a:lnTo>
                          <a:pt x="1271" y="571"/>
                        </a:lnTo>
                        <a:lnTo>
                          <a:pt x="1272" y="571"/>
                        </a:lnTo>
                        <a:lnTo>
                          <a:pt x="1273" y="571"/>
                        </a:lnTo>
                        <a:lnTo>
                          <a:pt x="1274" y="571"/>
                        </a:lnTo>
                        <a:lnTo>
                          <a:pt x="1274" y="572"/>
                        </a:lnTo>
                        <a:lnTo>
                          <a:pt x="1275" y="572"/>
                        </a:lnTo>
                        <a:lnTo>
                          <a:pt x="1276" y="572"/>
                        </a:lnTo>
                        <a:lnTo>
                          <a:pt x="1277" y="573"/>
                        </a:lnTo>
                        <a:lnTo>
                          <a:pt x="1278" y="573"/>
                        </a:lnTo>
                        <a:lnTo>
                          <a:pt x="1279" y="573"/>
                        </a:lnTo>
                        <a:lnTo>
                          <a:pt x="1280" y="574"/>
                        </a:lnTo>
                        <a:lnTo>
                          <a:pt x="1281" y="574"/>
                        </a:lnTo>
                        <a:lnTo>
                          <a:pt x="1282" y="574"/>
                        </a:lnTo>
                        <a:lnTo>
                          <a:pt x="1282" y="575"/>
                        </a:lnTo>
                        <a:lnTo>
                          <a:pt x="1283" y="575"/>
                        </a:lnTo>
                        <a:lnTo>
                          <a:pt x="1284" y="575"/>
                        </a:lnTo>
                        <a:lnTo>
                          <a:pt x="1285" y="576"/>
                        </a:lnTo>
                        <a:lnTo>
                          <a:pt x="1286" y="576"/>
                        </a:lnTo>
                        <a:lnTo>
                          <a:pt x="1287" y="576"/>
                        </a:lnTo>
                        <a:lnTo>
                          <a:pt x="1287" y="577"/>
                        </a:lnTo>
                        <a:lnTo>
                          <a:pt x="1288" y="577"/>
                        </a:lnTo>
                        <a:lnTo>
                          <a:pt x="1289" y="577"/>
                        </a:lnTo>
                        <a:lnTo>
                          <a:pt x="1290" y="578"/>
                        </a:lnTo>
                        <a:lnTo>
                          <a:pt x="1291" y="578"/>
                        </a:lnTo>
                        <a:lnTo>
                          <a:pt x="1292" y="579"/>
                        </a:lnTo>
                        <a:lnTo>
                          <a:pt x="1293" y="579"/>
                        </a:lnTo>
                        <a:lnTo>
                          <a:pt x="1294" y="579"/>
                        </a:lnTo>
                        <a:lnTo>
                          <a:pt x="1295" y="579"/>
                        </a:lnTo>
                        <a:lnTo>
                          <a:pt x="1296" y="580"/>
                        </a:lnTo>
                        <a:lnTo>
                          <a:pt x="1297" y="580"/>
                        </a:lnTo>
                        <a:lnTo>
                          <a:pt x="1298" y="581"/>
                        </a:lnTo>
                        <a:lnTo>
                          <a:pt x="1299" y="581"/>
                        </a:lnTo>
                        <a:lnTo>
                          <a:pt x="1300" y="581"/>
                        </a:lnTo>
                        <a:lnTo>
                          <a:pt x="1300" y="582"/>
                        </a:lnTo>
                        <a:lnTo>
                          <a:pt x="1301" y="582"/>
                        </a:lnTo>
                        <a:lnTo>
                          <a:pt x="1302" y="582"/>
                        </a:lnTo>
                        <a:lnTo>
                          <a:pt x="1303" y="582"/>
                        </a:lnTo>
                        <a:lnTo>
                          <a:pt x="1304" y="583"/>
                        </a:lnTo>
                        <a:lnTo>
                          <a:pt x="1305" y="583"/>
                        </a:lnTo>
                        <a:lnTo>
                          <a:pt x="1306" y="583"/>
                        </a:lnTo>
                        <a:lnTo>
                          <a:pt x="1307" y="584"/>
                        </a:lnTo>
                        <a:lnTo>
                          <a:pt x="1308" y="584"/>
                        </a:lnTo>
                        <a:lnTo>
                          <a:pt x="1309" y="584"/>
                        </a:lnTo>
                        <a:lnTo>
                          <a:pt x="1310" y="584"/>
                        </a:lnTo>
                        <a:lnTo>
                          <a:pt x="1311" y="585"/>
                        </a:lnTo>
                        <a:lnTo>
                          <a:pt x="1312" y="585"/>
                        </a:lnTo>
                        <a:lnTo>
                          <a:pt x="1313" y="585"/>
                        </a:lnTo>
                        <a:lnTo>
                          <a:pt x="1314" y="585"/>
                        </a:lnTo>
                        <a:lnTo>
                          <a:pt x="1315" y="585"/>
                        </a:lnTo>
                        <a:lnTo>
                          <a:pt x="1316" y="585"/>
                        </a:lnTo>
                        <a:lnTo>
                          <a:pt x="1317" y="585"/>
                        </a:lnTo>
                        <a:lnTo>
                          <a:pt x="1318" y="585"/>
                        </a:lnTo>
                        <a:lnTo>
                          <a:pt x="1319" y="585"/>
                        </a:lnTo>
                        <a:lnTo>
                          <a:pt x="1320" y="585"/>
                        </a:lnTo>
                        <a:lnTo>
                          <a:pt x="1321" y="585"/>
                        </a:lnTo>
                        <a:lnTo>
                          <a:pt x="1322" y="585"/>
                        </a:lnTo>
                        <a:lnTo>
                          <a:pt x="1323" y="585"/>
                        </a:lnTo>
                        <a:lnTo>
                          <a:pt x="1324" y="585"/>
                        </a:lnTo>
                        <a:lnTo>
                          <a:pt x="1325" y="585"/>
                        </a:lnTo>
                        <a:lnTo>
                          <a:pt x="1326" y="585"/>
                        </a:lnTo>
                        <a:lnTo>
                          <a:pt x="1327" y="585"/>
                        </a:lnTo>
                        <a:lnTo>
                          <a:pt x="1328" y="585"/>
                        </a:lnTo>
                        <a:lnTo>
                          <a:pt x="1329" y="584"/>
                        </a:lnTo>
                        <a:lnTo>
                          <a:pt x="1330" y="584"/>
                        </a:lnTo>
                        <a:lnTo>
                          <a:pt x="1331" y="584"/>
                        </a:lnTo>
                        <a:lnTo>
                          <a:pt x="1332" y="584"/>
                        </a:lnTo>
                        <a:lnTo>
                          <a:pt x="1333" y="583"/>
                        </a:lnTo>
                        <a:lnTo>
                          <a:pt x="1334" y="583"/>
                        </a:lnTo>
                        <a:lnTo>
                          <a:pt x="1335" y="583"/>
                        </a:lnTo>
                        <a:lnTo>
                          <a:pt x="1336" y="582"/>
                        </a:lnTo>
                        <a:lnTo>
                          <a:pt x="1337" y="582"/>
                        </a:lnTo>
                        <a:lnTo>
                          <a:pt x="1338" y="581"/>
                        </a:lnTo>
                        <a:lnTo>
                          <a:pt x="1339" y="581"/>
                        </a:lnTo>
                        <a:lnTo>
                          <a:pt x="1340" y="581"/>
                        </a:lnTo>
                        <a:lnTo>
                          <a:pt x="1340" y="580"/>
                        </a:lnTo>
                        <a:lnTo>
                          <a:pt x="1341" y="580"/>
                        </a:lnTo>
                        <a:lnTo>
                          <a:pt x="1342" y="579"/>
                        </a:lnTo>
                        <a:lnTo>
                          <a:pt x="1343" y="579"/>
                        </a:lnTo>
                        <a:lnTo>
                          <a:pt x="1344" y="579"/>
                        </a:lnTo>
                        <a:lnTo>
                          <a:pt x="1345" y="578"/>
                        </a:lnTo>
                        <a:lnTo>
                          <a:pt x="1346" y="577"/>
                        </a:lnTo>
                        <a:lnTo>
                          <a:pt x="1347" y="577"/>
                        </a:lnTo>
                        <a:lnTo>
                          <a:pt x="1348" y="576"/>
                        </a:lnTo>
                        <a:lnTo>
                          <a:pt x="1349" y="576"/>
                        </a:lnTo>
                        <a:lnTo>
                          <a:pt x="1349" y="575"/>
                        </a:lnTo>
                        <a:lnTo>
                          <a:pt x="1350" y="575"/>
                        </a:lnTo>
                        <a:lnTo>
                          <a:pt x="1351" y="574"/>
                        </a:lnTo>
                        <a:lnTo>
                          <a:pt x="1352" y="574"/>
                        </a:lnTo>
                        <a:lnTo>
                          <a:pt x="1353" y="573"/>
                        </a:lnTo>
                        <a:lnTo>
                          <a:pt x="1354" y="573"/>
                        </a:lnTo>
                        <a:lnTo>
                          <a:pt x="1354" y="572"/>
                        </a:lnTo>
                        <a:lnTo>
                          <a:pt x="1355" y="572"/>
                        </a:lnTo>
                        <a:lnTo>
                          <a:pt x="1356" y="571"/>
                        </a:lnTo>
                        <a:lnTo>
                          <a:pt x="1357" y="570"/>
                        </a:lnTo>
                        <a:lnTo>
                          <a:pt x="1358" y="570"/>
                        </a:lnTo>
                        <a:lnTo>
                          <a:pt x="1358" y="569"/>
                        </a:lnTo>
                        <a:lnTo>
                          <a:pt x="1359" y="569"/>
                        </a:lnTo>
                        <a:lnTo>
                          <a:pt x="1360" y="568"/>
                        </a:lnTo>
                        <a:lnTo>
                          <a:pt x="1361" y="568"/>
                        </a:lnTo>
                        <a:lnTo>
                          <a:pt x="1362" y="567"/>
                        </a:lnTo>
                        <a:lnTo>
                          <a:pt x="1363" y="567"/>
                        </a:lnTo>
                        <a:lnTo>
                          <a:pt x="1363" y="566"/>
                        </a:lnTo>
                        <a:lnTo>
                          <a:pt x="1364" y="566"/>
                        </a:lnTo>
                        <a:lnTo>
                          <a:pt x="1365" y="565"/>
                        </a:lnTo>
                        <a:lnTo>
                          <a:pt x="1366" y="565"/>
                        </a:lnTo>
                        <a:lnTo>
                          <a:pt x="1367" y="564"/>
                        </a:lnTo>
                        <a:lnTo>
                          <a:pt x="1368" y="563"/>
                        </a:lnTo>
                        <a:lnTo>
                          <a:pt x="1369" y="563"/>
                        </a:lnTo>
                        <a:lnTo>
                          <a:pt x="1370" y="562"/>
                        </a:lnTo>
                        <a:lnTo>
                          <a:pt x="1371" y="562"/>
                        </a:lnTo>
                        <a:lnTo>
                          <a:pt x="1372" y="561"/>
                        </a:lnTo>
                        <a:lnTo>
                          <a:pt x="1373" y="560"/>
                        </a:lnTo>
                        <a:lnTo>
                          <a:pt x="1374" y="560"/>
                        </a:lnTo>
                        <a:lnTo>
                          <a:pt x="1375" y="560"/>
                        </a:lnTo>
                        <a:lnTo>
                          <a:pt x="1376" y="559"/>
                        </a:lnTo>
                        <a:lnTo>
                          <a:pt x="1377" y="559"/>
                        </a:lnTo>
                        <a:lnTo>
                          <a:pt x="1378" y="558"/>
                        </a:lnTo>
                        <a:lnTo>
                          <a:pt x="1379" y="558"/>
                        </a:lnTo>
                        <a:lnTo>
                          <a:pt x="1380" y="558"/>
                        </a:lnTo>
                        <a:lnTo>
                          <a:pt x="1380" y="557"/>
                        </a:lnTo>
                        <a:lnTo>
                          <a:pt x="1381" y="557"/>
                        </a:lnTo>
                        <a:lnTo>
                          <a:pt x="1382" y="557"/>
                        </a:lnTo>
                        <a:lnTo>
                          <a:pt x="1383" y="556"/>
                        </a:lnTo>
                        <a:lnTo>
                          <a:pt x="1384" y="556"/>
                        </a:lnTo>
                        <a:lnTo>
                          <a:pt x="1385" y="556"/>
                        </a:lnTo>
                        <a:lnTo>
                          <a:pt x="1386" y="556"/>
                        </a:lnTo>
                        <a:lnTo>
                          <a:pt x="1387" y="555"/>
                        </a:lnTo>
                        <a:lnTo>
                          <a:pt x="1388" y="555"/>
                        </a:lnTo>
                        <a:lnTo>
                          <a:pt x="1389" y="555"/>
                        </a:lnTo>
                        <a:lnTo>
                          <a:pt x="1390" y="555"/>
                        </a:lnTo>
                        <a:lnTo>
                          <a:pt x="1391" y="555"/>
                        </a:lnTo>
                        <a:lnTo>
                          <a:pt x="1392" y="555"/>
                        </a:lnTo>
                        <a:lnTo>
                          <a:pt x="1393" y="555"/>
                        </a:lnTo>
                        <a:lnTo>
                          <a:pt x="1394" y="554"/>
                        </a:lnTo>
                        <a:lnTo>
                          <a:pt x="1395" y="554"/>
                        </a:lnTo>
                        <a:lnTo>
                          <a:pt x="1396" y="554"/>
                        </a:lnTo>
                        <a:lnTo>
                          <a:pt x="1397" y="554"/>
                        </a:lnTo>
                        <a:lnTo>
                          <a:pt x="1398" y="554"/>
                        </a:lnTo>
                        <a:lnTo>
                          <a:pt x="1399" y="555"/>
                        </a:lnTo>
                        <a:lnTo>
                          <a:pt x="1400" y="555"/>
                        </a:lnTo>
                        <a:lnTo>
                          <a:pt x="1401" y="555"/>
                        </a:lnTo>
                        <a:lnTo>
                          <a:pt x="1402" y="555"/>
                        </a:lnTo>
                        <a:lnTo>
                          <a:pt x="1403" y="555"/>
                        </a:lnTo>
                        <a:lnTo>
                          <a:pt x="1404" y="555"/>
                        </a:lnTo>
                        <a:lnTo>
                          <a:pt x="1405" y="555"/>
                        </a:lnTo>
                        <a:lnTo>
                          <a:pt x="1406" y="555"/>
                        </a:lnTo>
                        <a:lnTo>
                          <a:pt x="1407" y="556"/>
                        </a:lnTo>
                        <a:lnTo>
                          <a:pt x="1408" y="556"/>
                        </a:lnTo>
                        <a:lnTo>
                          <a:pt x="1409" y="556"/>
                        </a:lnTo>
                        <a:lnTo>
                          <a:pt x="1410" y="556"/>
                        </a:lnTo>
                        <a:lnTo>
                          <a:pt x="1411" y="557"/>
                        </a:lnTo>
                        <a:lnTo>
                          <a:pt x="1412" y="557"/>
                        </a:lnTo>
                        <a:lnTo>
                          <a:pt x="1413" y="557"/>
                        </a:lnTo>
                        <a:lnTo>
                          <a:pt x="1414" y="558"/>
                        </a:lnTo>
                        <a:lnTo>
                          <a:pt x="1415" y="558"/>
                        </a:lnTo>
                        <a:lnTo>
                          <a:pt x="1416" y="558"/>
                        </a:lnTo>
                        <a:lnTo>
                          <a:pt x="1417" y="559"/>
                        </a:lnTo>
                        <a:lnTo>
                          <a:pt x="1418" y="559"/>
                        </a:lnTo>
                        <a:lnTo>
                          <a:pt x="1419" y="559"/>
                        </a:lnTo>
                        <a:lnTo>
                          <a:pt x="1420" y="560"/>
                        </a:lnTo>
                        <a:lnTo>
                          <a:pt x="1421" y="560"/>
                        </a:lnTo>
                        <a:lnTo>
                          <a:pt x="1422" y="561"/>
                        </a:lnTo>
                        <a:lnTo>
                          <a:pt x="1423" y="561"/>
                        </a:lnTo>
                        <a:lnTo>
                          <a:pt x="1424" y="561"/>
                        </a:lnTo>
                        <a:lnTo>
                          <a:pt x="1425" y="562"/>
                        </a:lnTo>
                        <a:lnTo>
                          <a:pt x="1426" y="562"/>
                        </a:lnTo>
                        <a:lnTo>
                          <a:pt x="1427" y="563"/>
                        </a:lnTo>
                        <a:lnTo>
                          <a:pt x="1428" y="563"/>
                        </a:lnTo>
                        <a:lnTo>
                          <a:pt x="1429" y="563"/>
                        </a:lnTo>
                        <a:lnTo>
                          <a:pt x="1429" y="564"/>
                        </a:lnTo>
                        <a:lnTo>
                          <a:pt x="1430" y="564"/>
                        </a:lnTo>
                        <a:lnTo>
                          <a:pt x="1431" y="565"/>
                        </a:lnTo>
                        <a:lnTo>
                          <a:pt x="1432" y="565"/>
                        </a:lnTo>
                        <a:lnTo>
                          <a:pt x="1433" y="565"/>
                        </a:lnTo>
                        <a:lnTo>
                          <a:pt x="1434" y="566"/>
                        </a:lnTo>
                        <a:lnTo>
                          <a:pt x="1435" y="566"/>
                        </a:lnTo>
                        <a:lnTo>
                          <a:pt x="1436" y="567"/>
                        </a:lnTo>
                        <a:lnTo>
                          <a:pt x="1437" y="567"/>
                        </a:lnTo>
                        <a:lnTo>
                          <a:pt x="1438" y="568"/>
                        </a:lnTo>
                        <a:lnTo>
                          <a:pt x="1439" y="568"/>
                        </a:lnTo>
                        <a:lnTo>
                          <a:pt x="1440" y="569"/>
                        </a:lnTo>
                        <a:lnTo>
                          <a:pt x="1441" y="569"/>
                        </a:lnTo>
                        <a:lnTo>
                          <a:pt x="1442" y="569"/>
                        </a:lnTo>
                        <a:lnTo>
                          <a:pt x="1443" y="570"/>
                        </a:lnTo>
                        <a:lnTo>
                          <a:pt x="1444" y="571"/>
                        </a:lnTo>
                        <a:lnTo>
                          <a:pt x="1445" y="571"/>
                        </a:lnTo>
                        <a:lnTo>
                          <a:pt x="1446" y="571"/>
                        </a:lnTo>
                        <a:lnTo>
                          <a:pt x="1447" y="572"/>
                        </a:lnTo>
                        <a:lnTo>
                          <a:pt x="1448" y="572"/>
                        </a:lnTo>
                        <a:lnTo>
                          <a:pt x="1449" y="573"/>
                        </a:lnTo>
                        <a:lnTo>
                          <a:pt x="1450" y="573"/>
                        </a:lnTo>
                        <a:lnTo>
                          <a:pt x="1451" y="574"/>
                        </a:lnTo>
                        <a:lnTo>
                          <a:pt x="1452" y="574"/>
                        </a:lnTo>
                        <a:lnTo>
                          <a:pt x="1453" y="575"/>
                        </a:lnTo>
                        <a:lnTo>
                          <a:pt x="1454" y="575"/>
                        </a:lnTo>
                        <a:lnTo>
                          <a:pt x="1455" y="575"/>
                        </a:lnTo>
                        <a:lnTo>
                          <a:pt x="1456" y="576"/>
                        </a:lnTo>
                        <a:lnTo>
                          <a:pt x="1457" y="576"/>
                        </a:lnTo>
                        <a:lnTo>
                          <a:pt x="1458" y="577"/>
                        </a:lnTo>
                        <a:lnTo>
                          <a:pt x="1459" y="577"/>
                        </a:lnTo>
                        <a:lnTo>
                          <a:pt x="1460" y="577"/>
                        </a:lnTo>
                        <a:lnTo>
                          <a:pt x="1461" y="578"/>
                        </a:lnTo>
                        <a:lnTo>
                          <a:pt x="1462" y="578"/>
                        </a:lnTo>
                        <a:lnTo>
                          <a:pt x="1463" y="579"/>
                        </a:lnTo>
                        <a:lnTo>
                          <a:pt x="1464" y="579"/>
                        </a:lnTo>
                        <a:lnTo>
                          <a:pt x="1465" y="579"/>
                        </a:lnTo>
                        <a:lnTo>
                          <a:pt x="1465" y="580"/>
                        </a:lnTo>
                        <a:lnTo>
                          <a:pt x="1466" y="580"/>
                        </a:lnTo>
                        <a:lnTo>
                          <a:pt x="1467" y="580"/>
                        </a:lnTo>
                        <a:lnTo>
                          <a:pt x="1468" y="581"/>
                        </a:lnTo>
                        <a:lnTo>
                          <a:pt x="1469" y="581"/>
                        </a:lnTo>
                        <a:lnTo>
                          <a:pt x="1470" y="581"/>
                        </a:lnTo>
                        <a:lnTo>
                          <a:pt x="1470" y="582"/>
                        </a:lnTo>
                        <a:lnTo>
                          <a:pt x="1471" y="582"/>
                        </a:lnTo>
                        <a:lnTo>
                          <a:pt x="1472" y="582"/>
                        </a:lnTo>
                        <a:lnTo>
                          <a:pt x="1473" y="582"/>
                        </a:lnTo>
                        <a:lnTo>
                          <a:pt x="1474" y="583"/>
                        </a:lnTo>
                        <a:lnTo>
                          <a:pt x="1475" y="583"/>
                        </a:lnTo>
                        <a:lnTo>
                          <a:pt x="1476" y="584"/>
                        </a:lnTo>
                        <a:lnTo>
                          <a:pt x="1477" y="584"/>
                        </a:lnTo>
                        <a:lnTo>
                          <a:pt x="1478" y="584"/>
                        </a:lnTo>
                        <a:lnTo>
                          <a:pt x="1479" y="585"/>
                        </a:lnTo>
                        <a:lnTo>
                          <a:pt x="1480" y="585"/>
                        </a:lnTo>
                        <a:lnTo>
                          <a:pt x="1481" y="585"/>
                        </a:lnTo>
                        <a:lnTo>
                          <a:pt x="1482" y="585"/>
                        </a:lnTo>
                        <a:lnTo>
                          <a:pt x="1483" y="585"/>
                        </a:lnTo>
                        <a:lnTo>
                          <a:pt x="1483" y="586"/>
                        </a:lnTo>
                        <a:lnTo>
                          <a:pt x="1484" y="586"/>
                        </a:lnTo>
                        <a:lnTo>
                          <a:pt x="1485" y="586"/>
                        </a:lnTo>
                        <a:lnTo>
                          <a:pt x="1486" y="586"/>
                        </a:lnTo>
                        <a:lnTo>
                          <a:pt x="1487" y="586"/>
                        </a:lnTo>
                        <a:lnTo>
                          <a:pt x="1488" y="586"/>
                        </a:lnTo>
                        <a:lnTo>
                          <a:pt x="1489" y="587"/>
                        </a:lnTo>
                        <a:lnTo>
                          <a:pt x="1490" y="587"/>
                        </a:lnTo>
                        <a:lnTo>
                          <a:pt x="1491" y="587"/>
                        </a:lnTo>
                        <a:lnTo>
                          <a:pt x="1492" y="587"/>
                        </a:lnTo>
                        <a:lnTo>
                          <a:pt x="1493" y="587"/>
                        </a:lnTo>
                        <a:lnTo>
                          <a:pt x="1494" y="587"/>
                        </a:lnTo>
                        <a:lnTo>
                          <a:pt x="1495" y="587"/>
                        </a:lnTo>
                        <a:lnTo>
                          <a:pt x="1496" y="587"/>
                        </a:lnTo>
                        <a:lnTo>
                          <a:pt x="1497" y="587"/>
                        </a:lnTo>
                        <a:lnTo>
                          <a:pt x="1498" y="587"/>
                        </a:lnTo>
                        <a:lnTo>
                          <a:pt x="1499" y="587"/>
                        </a:lnTo>
                        <a:lnTo>
                          <a:pt x="1500" y="587"/>
                        </a:lnTo>
                        <a:lnTo>
                          <a:pt x="1501" y="587"/>
                        </a:lnTo>
                        <a:lnTo>
                          <a:pt x="1502" y="586"/>
                        </a:lnTo>
                        <a:lnTo>
                          <a:pt x="1503" y="586"/>
                        </a:lnTo>
                        <a:lnTo>
                          <a:pt x="1504" y="586"/>
                        </a:lnTo>
                        <a:lnTo>
                          <a:pt x="1505" y="586"/>
                        </a:lnTo>
                        <a:lnTo>
                          <a:pt x="1506" y="586"/>
                        </a:lnTo>
                        <a:lnTo>
                          <a:pt x="1507" y="585"/>
                        </a:lnTo>
                        <a:lnTo>
                          <a:pt x="1508" y="585"/>
                        </a:lnTo>
                        <a:lnTo>
                          <a:pt x="1509" y="585"/>
                        </a:lnTo>
                        <a:lnTo>
                          <a:pt x="1510" y="585"/>
                        </a:lnTo>
                        <a:lnTo>
                          <a:pt x="1510" y="584"/>
                        </a:lnTo>
                        <a:lnTo>
                          <a:pt x="1511" y="584"/>
                        </a:lnTo>
                        <a:lnTo>
                          <a:pt x="1512" y="584"/>
                        </a:lnTo>
                        <a:lnTo>
                          <a:pt x="1513" y="583"/>
                        </a:lnTo>
                        <a:lnTo>
                          <a:pt x="1514" y="583"/>
                        </a:lnTo>
                        <a:lnTo>
                          <a:pt x="1515" y="582"/>
                        </a:lnTo>
                        <a:lnTo>
                          <a:pt x="1516" y="582"/>
                        </a:lnTo>
                        <a:lnTo>
                          <a:pt x="1517" y="581"/>
                        </a:lnTo>
                        <a:lnTo>
                          <a:pt x="1518" y="581"/>
                        </a:lnTo>
                        <a:lnTo>
                          <a:pt x="1519" y="581"/>
                        </a:lnTo>
                        <a:lnTo>
                          <a:pt x="1519" y="580"/>
                        </a:lnTo>
                        <a:lnTo>
                          <a:pt x="1520" y="580"/>
                        </a:lnTo>
                        <a:lnTo>
                          <a:pt x="1521" y="579"/>
                        </a:lnTo>
                        <a:lnTo>
                          <a:pt x="1522" y="579"/>
                        </a:lnTo>
                        <a:lnTo>
                          <a:pt x="1523" y="578"/>
                        </a:lnTo>
                        <a:lnTo>
                          <a:pt x="1524" y="577"/>
                        </a:lnTo>
                        <a:lnTo>
                          <a:pt x="1525" y="577"/>
                        </a:lnTo>
                        <a:lnTo>
                          <a:pt x="1526" y="576"/>
                        </a:lnTo>
                        <a:lnTo>
                          <a:pt x="1527" y="576"/>
                        </a:lnTo>
                        <a:lnTo>
                          <a:pt x="1527" y="575"/>
                        </a:lnTo>
                        <a:lnTo>
                          <a:pt x="1528" y="574"/>
                        </a:lnTo>
                        <a:lnTo>
                          <a:pt x="1529" y="574"/>
                        </a:lnTo>
                        <a:lnTo>
                          <a:pt x="1530" y="573"/>
                        </a:lnTo>
                        <a:lnTo>
                          <a:pt x="1531" y="573"/>
                        </a:lnTo>
                        <a:lnTo>
                          <a:pt x="1532" y="572"/>
                        </a:lnTo>
                        <a:lnTo>
                          <a:pt x="1532" y="571"/>
                        </a:lnTo>
                        <a:lnTo>
                          <a:pt x="1533" y="571"/>
                        </a:lnTo>
                        <a:lnTo>
                          <a:pt x="1534" y="570"/>
                        </a:lnTo>
                        <a:lnTo>
                          <a:pt x="1535" y="570"/>
                        </a:lnTo>
                        <a:lnTo>
                          <a:pt x="1536" y="569"/>
                        </a:lnTo>
                        <a:lnTo>
                          <a:pt x="1536" y="568"/>
                        </a:lnTo>
                        <a:lnTo>
                          <a:pt x="1537" y="568"/>
                        </a:lnTo>
                        <a:lnTo>
                          <a:pt x="1538" y="567"/>
                        </a:lnTo>
                        <a:lnTo>
                          <a:pt x="1539" y="567"/>
                        </a:lnTo>
                        <a:lnTo>
                          <a:pt x="1540" y="566"/>
                        </a:lnTo>
                        <a:lnTo>
                          <a:pt x="1541" y="565"/>
                        </a:lnTo>
                        <a:lnTo>
                          <a:pt x="1542" y="564"/>
                        </a:lnTo>
                        <a:lnTo>
                          <a:pt x="1543" y="564"/>
                        </a:lnTo>
                        <a:lnTo>
                          <a:pt x="1544" y="563"/>
                        </a:lnTo>
                        <a:lnTo>
                          <a:pt x="1545" y="563"/>
                        </a:lnTo>
                        <a:lnTo>
                          <a:pt x="1545" y="562"/>
                        </a:lnTo>
                        <a:lnTo>
                          <a:pt x="1546" y="561"/>
                        </a:lnTo>
                        <a:lnTo>
                          <a:pt x="1547" y="561"/>
                        </a:lnTo>
                        <a:lnTo>
                          <a:pt x="1548" y="560"/>
                        </a:lnTo>
                        <a:lnTo>
                          <a:pt x="1549" y="560"/>
                        </a:lnTo>
                        <a:lnTo>
                          <a:pt x="1550" y="559"/>
                        </a:lnTo>
                        <a:lnTo>
                          <a:pt x="1551" y="558"/>
                        </a:lnTo>
                        <a:lnTo>
                          <a:pt x="1552" y="558"/>
                        </a:lnTo>
                        <a:lnTo>
                          <a:pt x="1553" y="557"/>
                        </a:lnTo>
                        <a:lnTo>
                          <a:pt x="1554" y="557"/>
                        </a:lnTo>
                        <a:lnTo>
                          <a:pt x="1554" y="556"/>
                        </a:lnTo>
                        <a:lnTo>
                          <a:pt x="1555" y="556"/>
                        </a:lnTo>
                        <a:lnTo>
                          <a:pt x="1556" y="555"/>
                        </a:lnTo>
                        <a:lnTo>
                          <a:pt x="1557" y="555"/>
                        </a:lnTo>
                        <a:lnTo>
                          <a:pt x="1558" y="554"/>
                        </a:lnTo>
                        <a:lnTo>
                          <a:pt x="1559" y="554"/>
                        </a:lnTo>
                        <a:lnTo>
                          <a:pt x="1560" y="553"/>
                        </a:lnTo>
                        <a:lnTo>
                          <a:pt x="1561" y="553"/>
                        </a:lnTo>
                        <a:lnTo>
                          <a:pt x="1562" y="552"/>
                        </a:lnTo>
                        <a:lnTo>
                          <a:pt x="1563" y="552"/>
                        </a:lnTo>
                        <a:lnTo>
                          <a:pt x="1564" y="551"/>
                        </a:lnTo>
                        <a:lnTo>
                          <a:pt x="1565" y="551"/>
                        </a:lnTo>
                        <a:lnTo>
                          <a:pt x="1566" y="551"/>
                        </a:lnTo>
                        <a:lnTo>
                          <a:pt x="1567" y="550"/>
                        </a:lnTo>
                        <a:lnTo>
                          <a:pt x="1568" y="550"/>
                        </a:lnTo>
                        <a:lnTo>
                          <a:pt x="1569" y="549"/>
                        </a:lnTo>
                        <a:lnTo>
                          <a:pt x="1570" y="549"/>
                        </a:lnTo>
                        <a:lnTo>
                          <a:pt x="1571" y="549"/>
                        </a:lnTo>
                        <a:lnTo>
                          <a:pt x="1572" y="548"/>
                        </a:lnTo>
                        <a:lnTo>
                          <a:pt x="1573" y="548"/>
                        </a:lnTo>
                        <a:lnTo>
                          <a:pt x="1574" y="548"/>
                        </a:lnTo>
                        <a:lnTo>
                          <a:pt x="1575" y="547"/>
                        </a:lnTo>
                        <a:lnTo>
                          <a:pt x="1576" y="547"/>
                        </a:lnTo>
                        <a:lnTo>
                          <a:pt x="1577" y="547"/>
                        </a:lnTo>
                        <a:lnTo>
                          <a:pt x="1578" y="546"/>
                        </a:lnTo>
                        <a:lnTo>
                          <a:pt x="1579" y="546"/>
                        </a:lnTo>
                        <a:lnTo>
                          <a:pt x="1580" y="546"/>
                        </a:lnTo>
                        <a:lnTo>
                          <a:pt x="1581" y="546"/>
                        </a:lnTo>
                        <a:lnTo>
                          <a:pt x="1582" y="545"/>
                        </a:lnTo>
                        <a:lnTo>
                          <a:pt x="1583" y="545"/>
                        </a:lnTo>
                        <a:lnTo>
                          <a:pt x="1584" y="545"/>
                        </a:lnTo>
                        <a:lnTo>
                          <a:pt x="1585" y="545"/>
                        </a:lnTo>
                        <a:lnTo>
                          <a:pt x="1586" y="544"/>
                        </a:lnTo>
                        <a:lnTo>
                          <a:pt x="1587" y="544"/>
                        </a:lnTo>
                        <a:lnTo>
                          <a:pt x="1588" y="544"/>
                        </a:lnTo>
                        <a:lnTo>
                          <a:pt x="1589" y="544"/>
                        </a:lnTo>
                        <a:lnTo>
                          <a:pt x="1590" y="544"/>
                        </a:lnTo>
                        <a:lnTo>
                          <a:pt x="1591" y="544"/>
                        </a:lnTo>
                        <a:lnTo>
                          <a:pt x="1592" y="543"/>
                        </a:lnTo>
                        <a:lnTo>
                          <a:pt x="1593" y="543"/>
                        </a:lnTo>
                        <a:lnTo>
                          <a:pt x="1594" y="543"/>
                        </a:lnTo>
                        <a:lnTo>
                          <a:pt x="1595" y="543"/>
                        </a:lnTo>
                        <a:lnTo>
                          <a:pt x="1596" y="543"/>
                        </a:lnTo>
                        <a:lnTo>
                          <a:pt x="1597" y="543"/>
                        </a:lnTo>
                        <a:lnTo>
                          <a:pt x="1598" y="542"/>
                        </a:lnTo>
                        <a:lnTo>
                          <a:pt x="1599" y="542"/>
                        </a:lnTo>
                        <a:lnTo>
                          <a:pt x="1600" y="542"/>
                        </a:lnTo>
                        <a:lnTo>
                          <a:pt x="1601" y="542"/>
                        </a:lnTo>
                        <a:lnTo>
                          <a:pt x="1602" y="542"/>
                        </a:lnTo>
                        <a:lnTo>
                          <a:pt x="1603" y="542"/>
                        </a:lnTo>
                        <a:lnTo>
                          <a:pt x="1604" y="542"/>
                        </a:lnTo>
                        <a:lnTo>
                          <a:pt x="1605" y="541"/>
                        </a:lnTo>
                        <a:lnTo>
                          <a:pt x="1606" y="541"/>
                        </a:lnTo>
                        <a:lnTo>
                          <a:pt x="1607" y="541"/>
                        </a:lnTo>
                        <a:lnTo>
                          <a:pt x="1608" y="541"/>
                        </a:lnTo>
                        <a:lnTo>
                          <a:pt x="1609" y="541"/>
                        </a:lnTo>
                        <a:lnTo>
                          <a:pt x="1610" y="541"/>
                        </a:lnTo>
                        <a:lnTo>
                          <a:pt x="1611" y="541"/>
                        </a:lnTo>
                        <a:lnTo>
                          <a:pt x="1612" y="541"/>
                        </a:lnTo>
                        <a:lnTo>
                          <a:pt x="1613" y="541"/>
                        </a:lnTo>
                        <a:lnTo>
                          <a:pt x="1614" y="541"/>
                        </a:lnTo>
                        <a:lnTo>
                          <a:pt x="1615" y="540"/>
                        </a:lnTo>
                        <a:lnTo>
                          <a:pt x="1616" y="540"/>
                        </a:lnTo>
                        <a:lnTo>
                          <a:pt x="1617" y="540"/>
                        </a:lnTo>
                        <a:lnTo>
                          <a:pt x="1618" y="540"/>
                        </a:lnTo>
                        <a:lnTo>
                          <a:pt x="1619" y="540"/>
                        </a:lnTo>
                        <a:lnTo>
                          <a:pt x="1620" y="540"/>
                        </a:lnTo>
                        <a:lnTo>
                          <a:pt x="1621" y="540"/>
                        </a:lnTo>
                        <a:lnTo>
                          <a:pt x="1622" y="540"/>
                        </a:lnTo>
                        <a:lnTo>
                          <a:pt x="1623" y="540"/>
                        </a:lnTo>
                        <a:lnTo>
                          <a:pt x="1624" y="540"/>
                        </a:lnTo>
                        <a:lnTo>
                          <a:pt x="1625" y="540"/>
                        </a:lnTo>
                        <a:lnTo>
                          <a:pt x="1626" y="540"/>
                        </a:lnTo>
                        <a:lnTo>
                          <a:pt x="1627" y="540"/>
                        </a:lnTo>
                        <a:lnTo>
                          <a:pt x="1628" y="540"/>
                        </a:lnTo>
                        <a:lnTo>
                          <a:pt x="1629" y="540"/>
                        </a:lnTo>
                        <a:lnTo>
                          <a:pt x="1630" y="539"/>
                        </a:lnTo>
                        <a:lnTo>
                          <a:pt x="1631" y="539"/>
                        </a:lnTo>
                        <a:lnTo>
                          <a:pt x="1632" y="539"/>
                        </a:lnTo>
                        <a:lnTo>
                          <a:pt x="1633" y="539"/>
                        </a:lnTo>
                        <a:lnTo>
                          <a:pt x="1634" y="539"/>
                        </a:lnTo>
                        <a:lnTo>
                          <a:pt x="1635" y="539"/>
                        </a:lnTo>
                        <a:lnTo>
                          <a:pt x="1636" y="539"/>
                        </a:lnTo>
                        <a:lnTo>
                          <a:pt x="1637" y="539"/>
                        </a:lnTo>
                        <a:lnTo>
                          <a:pt x="1638" y="539"/>
                        </a:lnTo>
                        <a:lnTo>
                          <a:pt x="1639" y="539"/>
                        </a:lnTo>
                        <a:lnTo>
                          <a:pt x="1640" y="539"/>
                        </a:lnTo>
                        <a:lnTo>
                          <a:pt x="1641" y="538"/>
                        </a:lnTo>
                        <a:lnTo>
                          <a:pt x="1642" y="538"/>
                        </a:lnTo>
                        <a:lnTo>
                          <a:pt x="1643" y="538"/>
                        </a:lnTo>
                        <a:lnTo>
                          <a:pt x="1644" y="538"/>
                        </a:lnTo>
                        <a:lnTo>
                          <a:pt x="1645" y="538"/>
                        </a:lnTo>
                        <a:lnTo>
                          <a:pt x="1646" y="538"/>
                        </a:lnTo>
                        <a:lnTo>
                          <a:pt x="1647" y="538"/>
                        </a:lnTo>
                        <a:lnTo>
                          <a:pt x="1648" y="538"/>
                        </a:lnTo>
                        <a:lnTo>
                          <a:pt x="1648" y="537"/>
                        </a:lnTo>
                        <a:lnTo>
                          <a:pt x="1649" y="537"/>
                        </a:lnTo>
                        <a:lnTo>
                          <a:pt x="1650" y="537"/>
                        </a:lnTo>
                        <a:lnTo>
                          <a:pt x="1651" y="537"/>
                        </a:lnTo>
                        <a:lnTo>
                          <a:pt x="1652" y="537"/>
                        </a:lnTo>
                        <a:lnTo>
                          <a:pt x="1653" y="537"/>
                        </a:lnTo>
                        <a:lnTo>
                          <a:pt x="1654" y="536"/>
                        </a:lnTo>
                        <a:lnTo>
                          <a:pt x="1655" y="536"/>
                        </a:lnTo>
                        <a:lnTo>
                          <a:pt x="1656" y="536"/>
                        </a:lnTo>
                        <a:lnTo>
                          <a:pt x="1657" y="536"/>
                        </a:lnTo>
                        <a:lnTo>
                          <a:pt x="1658" y="536"/>
                        </a:lnTo>
                        <a:lnTo>
                          <a:pt x="1659" y="535"/>
                        </a:lnTo>
                        <a:lnTo>
                          <a:pt x="1660" y="535"/>
                        </a:lnTo>
                        <a:lnTo>
                          <a:pt x="1661" y="535"/>
                        </a:lnTo>
                        <a:lnTo>
                          <a:pt x="1662" y="535"/>
                        </a:lnTo>
                        <a:lnTo>
                          <a:pt x="1663" y="534"/>
                        </a:lnTo>
                        <a:lnTo>
                          <a:pt x="1664" y="534"/>
                        </a:lnTo>
                        <a:lnTo>
                          <a:pt x="1665" y="534"/>
                        </a:lnTo>
                        <a:lnTo>
                          <a:pt x="1666" y="534"/>
                        </a:lnTo>
                        <a:lnTo>
                          <a:pt x="1667" y="534"/>
                        </a:lnTo>
                        <a:lnTo>
                          <a:pt x="1668" y="533"/>
                        </a:lnTo>
                        <a:lnTo>
                          <a:pt x="1669" y="533"/>
                        </a:lnTo>
                        <a:lnTo>
                          <a:pt x="1670" y="533"/>
                        </a:lnTo>
                        <a:lnTo>
                          <a:pt x="1671" y="533"/>
                        </a:lnTo>
                        <a:lnTo>
                          <a:pt x="1672" y="533"/>
                        </a:lnTo>
                        <a:lnTo>
                          <a:pt x="1673" y="533"/>
                        </a:lnTo>
                        <a:lnTo>
                          <a:pt x="1674" y="532"/>
                        </a:lnTo>
                        <a:lnTo>
                          <a:pt x="1675" y="532"/>
                        </a:lnTo>
                        <a:lnTo>
                          <a:pt x="1676" y="532"/>
                        </a:lnTo>
                        <a:lnTo>
                          <a:pt x="1677" y="532"/>
                        </a:lnTo>
                        <a:lnTo>
                          <a:pt x="1678" y="532"/>
                        </a:lnTo>
                        <a:lnTo>
                          <a:pt x="1679" y="532"/>
                        </a:lnTo>
                        <a:lnTo>
                          <a:pt x="1680" y="532"/>
                        </a:lnTo>
                        <a:lnTo>
                          <a:pt x="1681" y="532"/>
                        </a:lnTo>
                        <a:lnTo>
                          <a:pt x="1682" y="532"/>
                        </a:lnTo>
                        <a:lnTo>
                          <a:pt x="1683" y="531"/>
                        </a:lnTo>
                        <a:lnTo>
                          <a:pt x="1684" y="531"/>
                        </a:lnTo>
                        <a:lnTo>
                          <a:pt x="1685" y="531"/>
                        </a:lnTo>
                        <a:lnTo>
                          <a:pt x="1686" y="531"/>
                        </a:lnTo>
                        <a:lnTo>
                          <a:pt x="1687" y="531"/>
                        </a:lnTo>
                        <a:lnTo>
                          <a:pt x="1688" y="531"/>
                        </a:lnTo>
                        <a:lnTo>
                          <a:pt x="1689" y="531"/>
                        </a:lnTo>
                        <a:lnTo>
                          <a:pt x="1690" y="531"/>
                        </a:lnTo>
                        <a:lnTo>
                          <a:pt x="1691" y="531"/>
                        </a:lnTo>
                        <a:lnTo>
                          <a:pt x="1692" y="531"/>
                        </a:lnTo>
                        <a:lnTo>
                          <a:pt x="1693" y="531"/>
                        </a:lnTo>
                        <a:lnTo>
                          <a:pt x="1694" y="531"/>
                        </a:lnTo>
                        <a:lnTo>
                          <a:pt x="1695" y="531"/>
                        </a:lnTo>
                        <a:lnTo>
                          <a:pt x="1696" y="531"/>
                        </a:lnTo>
                        <a:lnTo>
                          <a:pt x="1697" y="531"/>
                        </a:lnTo>
                        <a:lnTo>
                          <a:pt x="1698" y="531"/>
                        </a:lnTo>
                        <a:lnTo>
                          <a:pt x="1699" y="532"/>
                        </a:lnTo>
                        <a:lnTo>
                          <a:pt x="1700" y="532"/>
                        </a:lnTo>
                        <a:lnTo>
                          <a:pt x="1701" y="532"/>
                        </a:lnTo>
                        <a:lnTo>
                          <a:pt x="1702" y="532"/>
                        </a:lnTo>
                        <a:lnTo>
                          <a:pt x="1703" y="532"/>
                        </a:lnTo>
                        <a:lnTo>
                          <a:pt x="1704" y="532"/>
                        </a:lnTo>
                        <a:lnTo>
                          <a:pt x="1705" y="532"/>
                        </a:lnTo>
                        <a:lnTo>
                          <a:pt x="1706" y="532"/>
                        </a:lnTo>
                        <a:lnTo>
                          <a:pt x="1707" y="532"/>
                        </a:lnTo>
                        <a:lnTo>
                          <a:pt x="1708" y="532"/>
                        </a:lnTo>
                        <a:lnTo>
                          <a:pt x="1710" y="532"/>
                        </a:lnTo>
                        <a:lnTo>
                          <a:pt x="1711" y="532"/>
                        </a:lnTo>
                        <a:lnTo>
                          <a:pt x="1712" y="532"/>
                        </a:lnTo>
                        <a:lnTo>
                          <a:pt x="1713" y="532"/>
                        </a:lnTo>
                        <a:lnTo>
                          <a:pt x="1714" y="532"/>
                        </a:lnTo>
                        <a:lnTo>
                          <a:pt x="1715" y="532"/>
                        </a:lnTo>
                        <a:lnTo>
                          <a:pt x="1716" y="532"/>
                        </a:lnTo>
                        <a:lnTo>
                          <a:pt x="1717" y="531"/>
                        </a:lnTo>
                        <a:lnTo>
                          <a:pt x="1718" y="531"/>
                        </a:lnTo>
                        <a:lnTo>
                          <a:pt x="1719" y="531"/>
                        </a:lnTo>
                        <a:lnTo>
                          <a:pt x="1720" y="531"/>
                        </a:lnTo>
                        <a:lnTo>
                          <a:pt x="1721" y="531"/>
                        </a:lnTo>
                        <a:lnTo>
                          <a:pt x="1722" y="531"/>
                        </a:lnTo>
                        <a:lnTo>
                          <a:pt x="1723" y="531"/>
                        </a:lnTo>
                        <a:lnTo>
                          <a:pt x="1724" y="530"/>
                        </a:lnTo>
                        <a:lnTo>
                          <a:pt x="1725" y="530"/>
                        </a:lnTo>
                        <a:lnTo>
                          <a:pt x="1726" y="530"/>
                        </a:lnTo>
                        <a:lnTo>
                          <a:pt x="1727" y="530"/>
                        </a:lnTo>
                        <a:lnTo>
                          <a:pt x="1728" y="530"/>
                        </a:lnTo>
                        <a:lnTo>
                          <a:pt x="1729" y="529"/>
                        </a:lnTo>
                        <a:lnTo>
                          <a:pt x="1730" y="529"/>
                        </a:lnTo>
                        <a:lnTo>
                          <a:pt x="1731" y="529"/>
                        </a:lnTo>
                        <a:lnTo>
                          <a:pt x="1732" y="529"/>
                        </a:lnTo>
                        <a:lnTo>
                          <a:pt x="1733" y="529"/>
                        </a:lnTo>
                        <a:lnTo>
                          <a:pt x="1734" y="528"/>
                        </a:lnTo>
                        <a:lnTo>
                          <a:pt x="1735" y="528"/>
                        </a:lnTo>
                        <a:lnTo>
                          <a:pt x="1736" y="528"/>
                        </a:lnTo>
                        <a:lnTo>
                          <a:pt x="1737" y="528"/>
                        </a:lnTo>
                        <a:lnTo>
                          <a:pt x="1738" y="527"/>
                        </a:lnTo>
                        <a:lnTo>
                          <a:pt x="1739" y="527"/>
                        </a:lnTo>
                        <a:lnTo>
                          <a:pt x="1740" y="527"/>
                        </a:lnTo>
                        <a:lnTo>
                          <a:pt x="1741" y="527"/>
                        </a:lnTo>
                        <a:lnTo>
                          <a:pt x="1742" y="526"/>
                        </a:lnTo>
                        <a:lnTo>
                          <a:pt x="1743" y="526"/>
                        </a:lnTo>
                        <a:lnTo>
                          <a:pt x="1744" y="526"/>
                        </a:lnTo>
                        <a:lnTo>
                          <a:pt x="1745" y="526"/>
                        </a:lnTo>
                        <a:lnTo>
                          <a:pt x="1746" y="526"/>
                        </a:lnTo>
                        <a:lnTo>
                          <a:pt x="1747" y="526"/>
                        </a:lnTo>
                        <a:lnTo>
                          <a:pt x="1748" y="525"/>
                        </a:lnTo>
                        <a:lnTo>
                          <a:pt x="1749" y="525"/>
                        </a:lnTo>
                        <a:lnTo>
                          <a:pt x="1750" y="525"/>
                        </a:lnTo>
                        <a:lnTo>
                          <a:pt x="1751" y="525"/>
                        </a:lnTo>
                        <a:lnTo>
                          <a:pt x="1752" y="525"/>
                        </a:lnTo>
                        <a:lnTo>
                          <a:pt x="1753" y="525"/>
                        </a:lnTo>
                        <a:lnTo>
                          <a:pt x="1754" y="525"/>
                        </a:lnTo>
                        <a:lnTo>
                          <a:pt x="1755" y="525"/>
                        </a:lnTo>
                        <a:lnTo>
                          <a:pt x="1756" y="525"/>
                        </a:lnTo>
                        <a:lnTo>
                          <a:pt x="1757" y="525"/>
                        </a:lnTo>
                        <a:lnTo>
                          <a:pt x="1758" y="525"/>
                        </a:lnTo>
                        <a:lnTo>
                          <a:pt x="1759" y="525"/>
                        </a:lnTo>
                        <a:lnTo>
                          <a:pt x="1760" y="525"/>
                        </a:lnTo>
                        <a:lnTo>
                          <a:pt x="1761" y="525"/>
                        </a:lnTo>
                        <a:lnTo>
                          <a:pt x="1762" y="525"/>
                        </a:lnTo>
                        <a:lnTo>
                          <a:pt x="1763" y="525"/>
                        </a:lnTo>
                        <a:lnTo>
                          <a:pt x="1764" y="526"/>
                        </a:lnTo>
                        <a:lnTo>
                          <a:pt x="1765" y="526"/>
                        </a:lnTo>
                        <a:lnTo>
                          <a:pt x="1766" y="526"/>
                        </a:lnTo>
                        <a:lnTo>
                          <a:pt x="1767" y="526"/>
                        </a:lnTo>
                        <a:lnTo>
                          <a:pt x="1768" y="526"/>
                        </a:lnTo>
                        <a:lnTo>
                          <a:pt x="1768" y="527"/>
                        </a:lnTo>
                        <a:lnTo>
                          <a:pt x="1769" y="527"/>
                        </a:lnTo>
                        <a:lnTo>
                          <a:pt x="1770" y="527"/>
                        </a:lnTo>
                        <a:lnTo>
                          <a:pt x="1771" y="527"/>
                        </a:lnTo>
                        <a:lnTo>
                          <a:pt x="1772" y="528"/>
                        </a:lnTo>
                        <a:lnTo>
                          <a:pt x="1773" y="528"/>
                        </a:lnTo>
                        <a:lnTo>
                          <a:pt x="1774" y="528"/>
                        </a:lnTo>
                        <a:lnTo>
                          <a:pt x="1775" y="529"/>
                        </a:lnTo>
                        <a:lnTo>
                          <a:pt x="1776" y="529"/>
                        </a:lnTo>
                        <a:lnTo>
                          <a:pt x="1777" y="529"/>
                        </a:lnTo>
                        <a:lnTo>
                          <a:pt x="1777" y="530"/>
                        </a:lnTo>
                        <a:lnTo>
                          <a:pt x="1778" y="530"/>
                        </a:lnTo>
                        <a:lnTo>
                          <a:pt x="1779" y="530"/>
                        </a:lnTo>
                        <a:lnTo>
                          <a:pt x="1780" y="531"/>
                        </a:lnTo>
                        <a:lnTo>
                          <a:pt x="1781" y="531"/>
                        </a:lnTo>
                        <a:lnTo>
                          <a:pt x="1782" y="532"/>
                        </a:lnTo>
                        <a:lnTo>
                          <a:pt x="1783" y="532"/>
                        </a:lnTo>
                        <a:lnTo>
                          <a:pt x="1784" y="532"/>
                        </a:lnTo>
                        <a:lnTo>
                          <a:pt x="1785" y="533"/>
                        </a:lnTo>
                        <a:lnTo>
                          <a:pt x="1786" y="533"/>
                        </a:lnTo>
                        <a:lnTo>
                          <a:pt x="1786" y="534"/>
                        </a:lnTo>
                        <a:lnTo>
                          <a:pt x="1787" y="534"/>
                        </a:lnTo>
                        <a:lnTo>
                          <a:pt x="1788" y="534"/>
                        </a:lnTo>
                        <a:lnTo>
                          <a:pt x="1789" y="535"/>
                        </a:lnTo>
                        <a:lnTo>
                          <a:pt x="1790" y="535"/>
                        </a:lnTo>
                        <a:lnTo>
                          <a:pt x="1791" y="536"/>
                        </a:lnTo>
                        <a:lnTo>
                          <a:pt x="1792" y="536"/>
                        </a:lnTo>
                        <a:lnTo>
                          <a:pt x="1793" y="536"/>
                        </a:lnTo>
                        <a:lnTo>
                          <a:pt x="1794" y="537"/>
                        </a:lnTo>
                        <a:lnTo>
                          <a:pt x="1795" y="537"/>
                        </a:lnTo>
                        <a:lnTo>
                          <a:pt x="1796" y="538"/>
                        </a:lnTo>
                        <a:lnTo>
                          <a:pt x="1797" y="538"/>
                        </a:lnTo>
                        <a:lnTo>
                          <a:pt x="1798" y="538"/>
                        </a:lnTo>
                        <a:lnTo>
                          <a:pt x="1799" y="539"/>
                        </a:lnTo>
                        <a:lnTo>
                          <a:pt x="1800" y="539"/>
                        </a:lnTo>
                        <a:lnTo>
                          <a:pt x="1801" y="539"/>
                        </a:lnTo>
                        <a:lnTo>
                          <a:pt x="1802" y="540"/>
                        </a:lnTo>
                        <a:lnTo>
                          <a:pt x="1803" y="540"/>
                        </a:lnTo>
                        <a:lnTo>
                          <a:pt x="1804" y="540"/>
                        </a:lnTo>
                        <a:lnTo>
                          <a:pt x="1805" y="540"/>
                        </a:lnTo>
                        <a:lnTo>
                          <a:pt x="1806" y="540"/>
                        </a:lnTo>
                        <a:lnTo>
                          <a:pt x="1807" y="541"/>
                        </a:lnTo>
                        <a:lnTo>
                          <a:pt x="1808" y="541"/>
                        </a:lnTo>
                        <a:lnTo>
                          <a:pt x="1809" y="541"/>
                        </a:lnTo>
                        <a:lnTo>
                          <a:pt x="1810" y="541"/>
                        </a:lnTo>
                        <a:lnTo>
                          <a:pt x="1811" y="541"/>
                        </a:lnTo>
                        <a:lnTo>
                          <a:pt x="1812" y="541"/>
                        </a:lnTo>
                        <a:lnTo>
                          <a:pt x="1813" y="541"/>
                        </a:lnTo>
                        <a:lnTo>
                          <a:pt x="1814" y="541"/>
                        </a:lnTo>
                        <a:lnTo>
                          <a:pt x="1815" y="541"/>
                        </a:lnTo>
                        <a:lnTo>
                          <a:pt x="1816" y="541"/>
                        </a:lnTo>
                        <a:lnTo>
                          <a:pt x="1817" y="541"/>
                        </a:lnTo>
                        <a:lnTo>
                          <a:pt x="1818" y="541"/>
                        </a:lnTo>
                        <a:lnTo>
                          <a:pt x="1819" y="541"/>
                        </a:lnTo>
                        <a:lnTo>
                          <a:pt x="1820" y="540"/>
                        </a:lnTo>
                        <a:lnTo>
                          <a:pt x="1821" y="540"/>
                        </a:lnTo>
                        <a:lnTo>
                          <a:pt x="1822" y="540"/>
                        </a:lnTo>
                        <a:lnTo>
                          <a:pt x="1823" y="540"/>
                        </a:lnTo>
                        <a:lnTo>
                          <a:pt x="1824" y="539"/>
                        </a:lnTo>
                        <a:lnTo>
                          <a:pt x="1825" y="539"/>
                        </a:lnTo>
                        <a:lnTo>
                          <a:pt x="1826" y="539"/>
                        </a:lnTo>
                        <a:lnTo>
                          <a:pt x="1826" y="538"/>
                        </a:lnTo>
                        <a:lnTo>
                          <a:pt x="1827" y="538"/>
                        </a:lnTo>
                        <a:lnTo>
                          <a:pt x="1828" y="538"/>
                        </a:lnTo>
                        <a:lnTo>
                          <a:pt x="1829" y="537"/>
                        </a:lnTo>
                        <a:lnTo>
                          <a:pt x="1830" y="537"/>
                        </a:lnTo>
                        <a:lnTo>
                          <a:pt x="1831" y="536"/>
                        </a:lnTo>
                        <a:lnTo>
                          <a:pt x="1832" y="536"/>
                        </a:lnTo>
                        <a:lnTo>
                          <a:pt x="1833" y="535"/>
                        </a:lnTo>
                        <a:lnTo>
                          <a:pt x="1834" y="535"/>
                        </a:lnTo>
                        <a:lnTo>
                          <a:pt x="1835" y="535"/>
                        </a:lnTo>
                        <a:lnTo>
                          <a:pt x="1835" y="534"/>
                        </a:lnTo>
                        <a:lnTo>
                          <a:pt x="1836" y="534"/>
                        </a:lnTo>
                        <a:lnTo>
                          <a:pt x="1837" y="533"/>
                        </a:lnTo>
                        <a:lnTo>
                          <a:pt x="1838" y="532"/>
                        </a:lnTo>
                        <a:lnTo>
                          <a:pt x="1839" y="532"/>
                        </a:lnTo>
                        <a:lnTo>
                          <a:pt x="1839" y="531"/>
                        </a:lnTo>
                        <a:lnTo>
                          <a:pt x="1840" y="531"/>
                        </a:lnTo>
                        <a:lnTo>
                          <a:pt x="1841" y="530"/>
                        </a:lnTo>
                        <a:lnTo>
                          <a:pt x="1842" y="530"/>
                        </a:lnTo>
                        <a:lnTo>
                          <a:pt x="1843" y="529"/>
                        </a:lnTo>
                        <a:lnTo>
                          <a:pt x="1844" y="528"/>
                        </a:lnTo>
                        <a:lnTo>
                          <a:pt x="1845" y="527"/>
                        </a:lnTo>
                        <a:lnTo>
                          <a:pt x="1846" y="527"/>
                        </a:lnTo>
                        <a:lnTo>
                          <a:pt x="1847" y="526"/>
                        </a:lnTo>
                        <a:lnTo>
                          <a:pt x="1848" y="525"/>
                        </a:lnTo>
                        <a:lnTo>
                          <a:pt x="1849" y="524"/>
                        </a:lnTo>
                        <a:lnTo>
                          <a:pt x="1850" y="523"/>
                        </a:lnTo>
                        <a:lnTo>
                          <a:pt x="1851" y="523"/>
                        </a:lnTo>
                        <a:lnTo>
                          <a:pt x="1852" y="522"/>
                        </a:lnTo>
                        <a:lnTo>
                          <a:pt x="1853" y="522"/>
                        </a:lnTo>
                        <a:lnTo>
                          <a:pt x="1853" y="521"/>
                        </a:lnTo>
                        <a:lnTo>
                          <a:pt x="1854" y="520"/>
                        </a:lnTo>
                        <a:lnTo>
                          <a:pt x="1855" y="520"/>
                        </a:lnTo>
                        <a:lnTo>
                          <a:pt x="1856" y="519"/>
                        </a:lnTo>
                        <a:lnTo>
                          <a:pt x="1857" y="518"/>
                        </a:lnTo>
                        <a:lnTo>
                          <a:pt x="1858" y="517"/>
                        </a:lnTo>
                        <a:lnTo>
                          <a:pt x="1859" y="516"/>
                        </a:lnTo>
                        <a:lnTo>
                          <a:pt x="1860" y="516"/>
                        </a:lnTo>
                        <a:lnTo>
                          <a:pt x="1861" y="515"/>
                        </a:lnTo>
                        <a:lnTo>
                          <a:pt x="1862" y="515"/>
                        </a:lnTo>
                        <a:lnTo>
                          <a:pt x="1862" y="514"/>
                        </a:lnTo>
                        <a:lnTo>
                          <a:pt x="1863" y="513"/>
                        </a:lnTo>
                        <a:lnTo>
                          <a:pt x="1864" y="513"/>
                        </a:lnTo>
                        <a:lnTo>
                          <a:pt x="1865" y="512"/>
                        </a:lnTo>
                        <a:lnTo>
                          <a:pt x="1866" y="512"/>
                        </a:lnTo>
                        <a:lnTo>
                          <a:pt x="1866" y="511"/>
                        </a:lnTo>
                        <a:lnTo>
                          <a:pt x="1867" y="510"/>
                        </a:lnTo>
                        <a:lnTo>
                          <a:pt x="1868" y="510"/>
                        </a:lnTo>
                        <a:lnTo>
                          <a:pt x="1869" y="509"/>
                        </a:lnTo>
                        <a:lnTo>
                          <a:pt x="1870" y="509"/>
                        </a:lnTo>
                        <a:lnTo>
                          <a:pt x="1870" y="508"/>
                        </a:lnTo>
                        <a:lnTo>
                          <a:pt x="1871" y="508"/>
                        </a:lnTo>
                        <a:lnTo>
                          <a:pt x="1872" y="507"/>
                        </a:lnTo>
                        <a:lnTo>
                          <a:pt x="1873" y="507"/>
                        </a:lnTo>
                        <a:lnTo>
                          <a:pt x="1874" y="506"/>
                        </a:lnTo>
                        <a:lnTo>
                          <a:pt x="1875" y="506"/>
                        </a:lnTo>
                        <a:lnTo>
                          <a:pt x="1875" y="505"/>
                        </a:lnTo>
                        <a:lnTo>
                          <a:pt x="1876" y="505"/>
                        </a:lnTo>
                        <a:lnTo>
                          <a:pt x="1877" y="504"/>
                        </a:lnTo>
                        <a:lnTo>
                          <a:pt x="1878" y="504"/>
                        </a:lnTo>
                        <a:lnTo>
                          <a:pt x="1879" y="504"/>
                        </a:lnTo>
                        <a:lnTo>
                          <a:pt x="1879" y="503"/>
                        </a:lnTo>
                        <a:lnTo>
                          <a:pt x="1880" y="503"/>
                        </a:lnTo>
                        <a:lnTo>
                          <a:pt x="1881" y="502"/>
                        </a:lnTo>
                        <a:lnTo>
                          <a:pt x="1882" y="502"/>
                        </a:lnTo>
                        <a:lnTo>
                          <a:pt x="1883" y="502"/>
                        </a:lnTo>
                        <a:lnTo>
                          <a:pt x="1884" y="502"/>
                        </a:lnTo>
                        <a:lnTo>
                          <a:pt x="1884" y="501"/>
                        </a:lnTo>
                        <a:lnTo>
                          <a:pt x="1885" y="501"/>
                        </a:lnTo>
                        <a:lnTo>
                          <a:pt x="1886" y="501"/>
                        </a:lnTo>
                        <a:lnTo>
                          <a:pt x="1887" y="500"/>
                        </a:lnTo>
                        <a:lnTo>
                          <a:pt x="1888" y="500"/>
                        </a:lnTo>
                        <a:lnTo>
                          <a:pt x="1889" y="500"/>
                        </a:lnTo>
                        <a:lnTo>
                          <a:pt x="1890" y="500"/>
                        </a:lnTo>
                        <a:lnTo>
                          <a:pt x="1891" y="499"/>
                        </a:lnTo>
                        <a:lnTo>
                          <a:pt x="1892" y="499"/>
                        </a:lnTo>
                        <a:lnTo>
                          <a:pt x="1893" y="499"/>
                        </a:lnTo>
                        <a:lnTo>
                          <a:pt x="1894" y="499"/>
                        </a:lnTo>
                        <a:lnTo>
                          <a:pt x="1895" y="499"/>
                        </a:lnTo>
                        <a:lnTo>
                          <a:pt x="1896" y="499"/>
                        </a:lnTo>
                        <a:lnTo>
                          <a:pt x="1897" y="499"/>
                        </a:lnTo>
                        <a:lnTo>
                          <a:pt x="1898" y="499"/>
                        </a:lnTo>
                        <a:lnTo>
                          <a:pt x="1899" y="499"/>
                        </a:lnTo>
                        <a:lnTo>
                          <a:pt x="1900" y="499"/>
                        </a:lnTo>
                        <a:lnTo>
                          <a:pt x="1901" y="499"/>
                        </a:lnTo>
                        <a:lnTo>
                          <a:pt x="1902" y="499"/>
                        </a:lnTo>
                        <a:lnTo>
                          <a:pt x="1903" y="499"/>
                        </a:lnTo>
                        <a:lnTo>
                          <a:pt x="1904" y="499"/>
                        </a:lnTo>
                        <a:lnTo>
                          <a:pt x="1905" y="499"/>
                        </a:lnTo>
                        <a:lnTo>
                          <a:pt x="1906" y="499"/>
                        </a:lnTo>
                        <a:lnTo>
                          <a:pt x="1907" y="499"/>
                        </a:lnTo>
                        <a:lnTo>
                          <a:pt x="1908" y="499"/>
                        </a:lnTo>
                        <a:lnTo>
                          <a:pt x="1909" y="500"/>
                        </a:lnTo>
                        <a:lnTo>
                          <a:pt x="1910" y="500"/>
                        </a:lnTo>
                        <a:lnTo>
                          <a:pt x="1911" y="500"/>
                        </a:lnTo>
                        <a:lnTo>
                          <a:pt x="1912" y="500"/>
                        </a:lnTo>
                        <a:lnTo>
                          <a:pt x="1913" y="501"/>
                        </a:lnTo>
                        <a:lnTo>
                          <a:pt x="1914" y="501"/>
                        </a:lnTo>
                        <a:lnTo>
                          <a:pt x="1915" y="501"/>
                        </a:lnTo>
                        <a:lnTo>
                          <a:pt x="1916" y="501"/>
                        </a:lnTo>
                        <a:lnTo>
                          <a:pt x="1917" y="502"/>
                        </a:lnTo>
                        <a:lnTo>
                          <a:pt x="1918" y="502"/>
                        </a:lnTo>
                        <a:lnTo>
                          <a:pt x="1919" y="502"/>
                        </a:lnTo>
                        <a:lnTo>
                          <a:pt x="1920" y="503"/>
                        </a:lnTo>
                        <a:lnTo>
                          <a:pt x="1921" y="503"/>
                        </a:lnTo>
                        <a:lnTo>
                          <a:pt x="1922" y="503"/>
                        </a:lnTo>
                        <a:lnTo>
                          <a:pt x="1923" y="503"/>
                        </a:lnTo>
                        <a:lnTo>
                          <a:pt x="1924" y="504"/>
                        </a:lnTo>
                        <a:lnTo>
                          <a:pt x="1925" y="504"/>
                        </a:lnTo>
                        <a:lnTo>
                          <a:pt x="1926" y="504"/>
                        </a:lnTo>
                        <a:lnTo>
                          <a:pt x="1927" y="505"/>
                        </a:lnTo>
                        <a:lnTo>
                          <a:pt x="1928" y="505"/>
                        </a:lnTo>
                        <a:lnTo>
                          <a:pt x="1929" y="505"/>
                        </a:lnTo>
                        <a:lnTo>
                          <a:pt x="1930" y="505"/>
                        </a:lnTo>
                        <a:lnTo>
                          <a:pt x="1931" y="506"/>
                        </a:lnTo>
                        <a:lnTo>
                          <a:pt x="1932" y="506"/>
                        </a:lnTo>
                        <a:lnTo>
                          <a:pt x="1933" y="506"/>
                        </a:lnTo>
                        <a:lnTo>
                          <a:pt x="1934" y="507"/>
                        </a:lnTo>
                        <a:lnTo>
                          <a:pt x="1935" y="507"/>
                        </a:lnTo>
                        <a:lnTo>
                          <a:pt x="1936" y="507"/>
                        </a:lnTo>
                        <a:lnTo>
                          <a:pt x="1937" y="507"/>
                        </a:lnTo>
                        <a:lnTo>
                          <a:pt x="1938" y="507"/>
                        </a:lnTo>
                        <a:lnTo>
                          <a:pt x="1939" y="508"/>
                        </a:lnTo>
                        <a:lnTo>
                          <a:pt x="1940" y="508"/>
                        </a:lnTo>
                        <a:lnTo>
                          <a:pt x="1941" y="508"/>
                        </a:lnTo>
                        <a:lnTo>
                          <a:pt x="1942" y="508"/>
                        </a:lnTo>
                        <a:lnTo>
                          <a:pt x="1943" y="508"/>
                        </a:lnTo>
                        <a:lnTo>
                          <a:pt x="1944" y="508"/>
                        </a:lnTo>
                        <a:lnTo>
                          <a:pt x="1945" y="508"/>
                        </a:lnTo>
                        <a:lnTo>
                          <a:pt x="1946" y="508"/>
                        </a:lnTo>
                        <a:lnTo>
                          <a:pt x="1947" y="509"/>
                        </a:lnTo>
                        <a:lnTo>
                          <a:pt x="1948" y="509"/>
                        </a:lnTo>
                        <a:lnTo>
                          <a:pt x="1949" y="509"/>
                        </a:lnTo>
                        <a:lnTo>
                          <a:pt x="1950" y="509"/>
                        </a:lnTo>
                        <a:lnTo>
                          <a:pt x="1951" y="509"/>
                        </a:lnTo>
                        <a:lnTo>
                          <a:pt x="1952" y="509"/>
                        </a:lnTo>
                        <a:lnTo>
                          <a:pt x="1953" y="509"/>
                        </a:lnTo>
                        <a:lnTo>
                          <a:pt x="1954" y="509"/>
                        </a:lnTo>
                        <a:lnTo>
                          <a:pt x="1955" y="509"/>
                        </a:lnTo>
                        <a:lnTo>
                          <a:pt x="1956" y="509"/>
                        </a:lnTo>
                        <a:lnTo>
                          <a:pt x="1957" y="509"/>
                        </a:lnTo>
                        <a:lnTo>
                          <a:pt x="1958" y="509"/>
                        </a:lnTo>
                        <a:lnTo>
                          <a:pt x="1959" y="509"/>
                        </a:lnTo>
                        <a:lnTo>
                          <a:pt x="1960" y="508"/>
                        </a:lnTo>
                        <a:lnTo>
                          <a:pt x="1961" y="508"/>
                        </a:lnTo>
                        <a:lnTo>
                          <a:pt x="1962" y="508"/>
                        </a:lnTo>
                        <a:lnTo>
                          <a:pt x="1963" y="508"/>
                        </a:lnTo>
                        <a:lnTo>
                          <a:pt x="1964" y="508"/>
                        </a:lnTo>
                        <a:lnTo>
                          <a:pt x="1965" y="508"/>
                        </a:lnTo>
                        <a:lnTo>
                          <a:pt x="1966" y="508"/>
                        </a:lnTo>
                        <a:lnTo>
                          <a:pt x="1967" y="508"/>
                        </a:lnTo>
                        <a:lnTo>
                          <a:pt x="1968" y="508"/>
                        </a:lnTo>
                        <a:lnTo>
                          <a:pt x="1968" y="507"/>
                        </a:lnTo>
                        <a:lnTo>
                          <a:pt x="1969" y="507"/>
                        </a:lnTo>
                        <a:lnTo>
                          <a:pt x="1970" y="507"/>
                        </a:lnTo>
                        <a:lnTo>
                          <a:pt x="1971" y="507"/>
                        </a:lnTo>
                        <a:lnTo>
                          <a:pt x="1972" y="507"/>
                        </a:lnTo>
                        <a:lnTo>
                          <a:pt x="1973" y="507"/>
                        </a:lnTo>
                        <a:lnTo>
                          <a:pt x="1974" y="507"/>
                        </a:lnTo>
                        <a:lnTo>
                          <a:pt x="1975" y="506"/>
                        </a:lnTo>
                        <a:lnTo>
                          <a:pt x="1976" y="506"/>
                        </a:lnTo>
                        <a:lnTo>
                          <a:pt x="1977" y="506"/>
                        </a:lnTo>
                        <a:lnTo>
                          <a:pt x="1978" y="506"/>
                        </a:lnTo>
                        <a:lnTo>
                          <a:pt x="1979" y="506"/>
                        </a:lnTo>
                        <a:lnTo>
                          <a:pt x="1980" y="505"/>
                        </a:lnTo>
                        <a:lnTo>
                          <a:pt x="1981" y="505"/>
                        </a:lnTo>
                        <a:lnTo>
                          <a:pt x="1982" y="505"/>
                        </a:lnTo>
                        <a:lnTo>
                          <a:pt x="1983" y="505"/>
                        </a:lnTo>
                        <a:lnTo>
                          <a:pt x="1984" y="504"/>
                        </a:lnTo>
                        <a:lnTo>
                          <a:pt x="1985" y="504"/>
                        </a:lnTo>
                        <a:lnTo>
                          <a:pt x="1986" y="504"/>
                        </a:lnTo>
                        <a:lnTo>
                          <a:pt x="1987" y="504"/>
                        </a:lnTo>
                        <a:lnTo>
                          <a:pt x="1988" y="503"/>
                        </a:lnTo>
                        <a:lnTo>
                          <a:pt x="1989" y="503"/>
                        </a:lnTo>
                        <a:lnTo>
                          <a:pt x="1990" y="503"/>
                        </a:lnTo>
                        <a:lnTo>
                          <a:pt x="1991" y="503"/>
                        </a:lnTo>
                        <a:lnTo>
                          <a:pt x="1991" y="502"/>
                        </a:lnTo>
                        <a:lnTo>
                          <a:pt x="1992" y="502"/>
                        </a:lnTo>
                        <a:lnTo>
                          <a:pt x="1993" y="502"/>
                        </a:lnTo>
                        <a:lnTo>
                          <a:pt x="1994" y="502"/>
                        </a:lnTo>
                        <a:lnTo>
                          <a:pt x="1995" y="501"/>
                        </a:lnTo>
                        <a:lnTo>
                          <a:pt x="1996" y="501"/>
                        </a:lnTo>
                        <a:lnTo>
                          <a:pt x="1997" y="500"/>
                        </a:lnTo>
                        <a:lnTo>
                          <a:pt x="1998" y="500"/>
                        </a:lnTo>
                        <a:lnTo>
                          <a:pt x="1999" y="500"/>
                        </a:lnTo>
                        <a:lnTo>
                          <a:pt x="2000" y="500"/>
                        </a:lnTo>
                        <a:lnTo>
                          <a:pt x="2000" y="499"/>
                        </a:lnTo>
                        <a:lnTo>
                          <a:pt x="2001" y="499"/>
                        </a:lnTo>
                        <a:lnTo>
                          <a:pt x="2002" y="499"/>
                        </a:lnTo>
                        <a:lnTo>
                          <a:pt x="2003" y="498"/>
                        </a:lnTo>
                        <a:lnTo>
                          <a:pt x="2004" y="498"/>
                        </a:lnTo>
                        <a:lnTo>
                          <a:pt x="2004" y="497"/>
                        </a:lnTo>
                        <a:lnTo>
                          <a:pt x="2005" y="497"/>
                        </a:lnTo>
                        <a:lnTo>
                          <a:pt x="2006" y="497"/>
                        </a:lnTo>
                        <a:lnTo>
                          <a:pt x="2007" y="496"/>
                        </a:lnTo>
                        <a:lnTo>
                          <a:pt x="2008" y="496"/>
                        </a:lnTo>
                        <a:lnTo>
                          <a:pt x="2009" y="496"/>
                        </a:lnTo>
                        <a:lnTo>
                          <a:pt x="2009" y="495"/>
                        </a:lnTo>
                        <a:lnTo>
                          <a:pt x="2010" y="495"/>
                        </a:lnTo>
                        <a:lnTo>
                          <a:pt x="2011" y="495"/>
                        </a:lnTo>
                        <a:lnTo>
                          <a:pt x="2012" y="494"/>
                        </a:lnTo>
                        <a:lnTo>
                          <a:pt x="2013" y="494"/>
                        </a:lnTo>
                        <a:lnTo>
                          <a:pt x="2013" y="493"/>
                        </a:lnTo>
                        <a:lnTo>
                          <a:pt x="2014" y="493"/>
                        </a:lnTo>
                        <a:lnTo>
                          <a:pt x="2015" y="493"/>
                        </a:lnTo>
                        <a:lnTo>
                          <a:pt x="2016" y="492"/>
                        </a:lnTo>
                        <a:lnTo>
                          <a:pt x="2017" y="492"/>
                        </a:lnTo>
                        <a:lnTo>
                          <a:pt x="2018" y="491"/>
                        </a:lnTo>
                        <a:lnTo>
                          <a:pt x="2019" y="491"/>
                        </a:lnTo>
                        <a:lnTo>
                          <a:pt x="2020" y="490"/>
                        </a:lnTo>
                        <a:lnTo>
                          <a:pt x="2021" y="490"/>
                        </a:lnTo>
                        <a:lnTo>
                          <a:pt x="2022" y="490"/>
                        </a:lnTo>
                        <a:lnTo>
                          <a:pt x="2022" y="489"/>
                        </a:lnTo>
                        <a:lnTo>
                          <a:pt x="2023" y="489"/>
                        </a:lnTo>
                        <a:lnTo>
                          <a:pt x="2024" y="489"/>
                        </a:lnTo>
                        <a:lnTo>
                          <a:pt x="2025" y="488"/>
                        </a:lnTo>
                        <a:lnTo>
                          <a:pt x="2026" y="488"/>
                        </a:lnTo>
                        <a:lnTo>
                          <a:pt x="2027" y="487"/>
                        </a:lnTo>
                        <a:lnTo>
                          <a:pt x="2028" y="487"/>
                        </a:lnTo>
                        <a:lnTo>
                          <a:pt x="2029" y="487"/>
                        </a:lnTo>
                        <a:lnTo>
                          <a:pt x="2030" y="486"/>
                        </a:lnTo>
                        <a:lnTo>
                          <a:pt x="2031" y="486"/>
                        </a:lnTo>
                        <a:lnTo>
                          <a:pt x="2032" y="485"/>
                        </a:lnTo>
                        <a:lnTo>
                          <a:pt x="2033" y="485"/>
                        </a:lnTo>
                        <a:lnTo>
                          <a:pt x="2034" y="485"/>
                        </a:lnTo>
                        <a:lnTo>
                          <a:pt x="2035" y="484"/>
                        </a:lnTo>
                        <a:lnTo>
                          <a:pt x="2036" y="484"/>
                        </a:lnTo>
                        <a:lnTo>
                          <a:pt x="2037" y="483"/>
                        </a:lnTo>
                        <a:lnTo>
                          <a:pt x="2038" y="483"/>
                        </a:lnTo>
                        <a:lnTo>
                          <a:pt x="2039" y="483"/>
                        </a:lnTo>
                        <a:lnTo>
                          <a:pt x="2040" y="483"/>
                        </a:lnTo>
                        <a:lnTo>
                          <a:pt x="2040" y="482"/>
                        </a:lnTo>
                        <a:lnTo>
                          <a:pt x="2041" y="482"/>
                        </a:lnTo>
                        <a:lnTo>
                          <a:pt x="2042" y="482"/>
                        </a:lnTo>
                        <a:lnTo>
                          <a:pt x="2043" y="482"/>
                        </a:lnTo>
                        <a:lnTo>
                          <a:pt x="2044" y="481"/>
                        </a:lnTo>
                        <a:lnTo>
                          <a:pt x="2045" y="481"/>
                        </a:lnTo>
                        <a:lnTo>
                          <a:pt x="2046" y="481"/>
                        </a:lnTo>
                        <a:lnTo>
                          <a:pt x="2047" y="480"/>
                        </a:lnTo>
                        <a:lnTo>
                          <a:pt x="2048" y="480"/>
                        </a:lnTo>
                        <a:lnTo>
                          <a:pt x="2049" y="480"/>
                        </a:lnTo>
                        <a:lnTo>
                          <a:pt x="2050" y="479"/>
                        </a:lnTo>
                        <a:lnTo>
                          <a:pt x="2051" y="479"/>
                        </a:lnTo>
                        <a:lnTo>
                          <a:pt x="2052" y="479"/>
                        </a:lnTo>
                        <a:lnTo>
                          <a:pt x="2053" y="479"/>
                        </a:lnTo>
                        <a:lnTo>
                          <a:pt x="2053" y="478"/>
                        </a:lnTo>
                        <a:lnTo>
                          <a:pt x="2054" y="478"/>
                        </a:lnTo>
                        <a:lnTo>
                          <a:pt x="2055" y="478"/>
                        </a:lnTo>
                        <a:lnTo>
                          <a:pt x="2056" y="478"/>
                        </a:lnTo>
                        <a:lnTo>
                          <a:pt x="2057" y="477"/>
                        </a:lnTo>
                        <a:lnTo>
                          <a:pt x="2058" y="477"/>
                        </a:lnTo>
                        <a:lnTo>
                          <a:pt x="2059" y="476"/>
                        </a:lnTo>
                        <a:lnTo>
                          <a:pt x="2060" y="476"/>
                        </a:lnTo>
                        <a:lnTo>
                          <a:pt x="2061" y="476"/>
                        </a:lnTo>
                        <a:lnTo>
                          <a:pt x="2062" y="476"/>
                        </a:lnTo>
                        <a:lnTo>
                          <a:pt x="2062" y="475"/>
                        </a:lnTo>
                        <a:lnTo>
                          <a:pt x="2063" y="475"/>
                        </a:lnTo>
                        <a:lnTo>
                          <a:pt x="2064" y="475"/>
                        </a:lnTo>
                        <a:lnTo>
                          <a:pt x="2065" y="474"/>
                        </a:lnTo>
                        <a:lnTo>
                          <a:pt x="2066" y="474"/>
                        </a:lnTo>
                        <a:lnTo>
                          <a:pt x="2067" y="473"/>
                        </a:lnTo>
                        <a:lnTo>
                          <a:pt x="2068" y="473"/>
                        </a:lnTo>
                        <a:lnTo>
                          <a:pt x="2069" y="473"/>
                        </a:lnTo>
                        <a:lnTo>
                          <a:pt x="2070" y="472"/>
                        </a:lnTo>
                        <a:lnTo>
                          <a:pt x="2071" y="472"/>
                        </a:lnTo>
                        <a:lnTo>
                          <a:pt x="2072" y="471"/>
                        </a:lnTo>
                        <a:lnTo>
                          <a:pt x="2073" y="471"/>
                        </a:lnTo>
                        <a:lnTo>
                          <a:pt x="2074" y="471"/>
                        </a:lnTo>
                        <a:lnTo>
                          <a:pt x="2075" y="470"/>
                        </a:lnTo>
                        <a:lnTo>
                          <a:pt x="2076" y="470"/>
                        </a:lnTo>
                        <a:lnTo>
                          <a:pt x="2077" y="469"/>
                        </a:lnTo>
                        <a:lnTo>
                          <a:pt x="2078" y="469"/>
                        </a:lnTo>
                        <a:lnTo>
                          <a:pt x="2079" y="468"/>
                        </a:lnTo>
                        <a:lnTo>
                          <a:pt x="2080" y="468"/>
                        </a:lnTo>
                        <a:lnTo>
                          <a:pt x="2081" y="467"/>
                        </a:lnTo>
                        <a:lnTo>
                          <a:pt x="2082" y="467"/>
                        </a:lnTo>
                        <a:lnTo>
                          <a:pt x="2083" y="467"/>
                        </a:lnTo>
                        <a:lnTo>
                          <a:pt x="2084" y="466"/>
                        </a:lnTo>
                        <a:lnTo>
                          <a:pt x="2085" y="466"/>
                        </a:lnTo>
                        <a:lnTo>
                          <a:pt x="2086" y="465"/>
                        </a:lnTo>
                        <a:lnTo>
                          <a:pt x="2087" y="465"/>
                        </a:lnTo>
                        <a:lnTo>
                          <a:pt x="2088" y="465"/>
                        </a:lnTo>
                        <a:lnTo>
                          <a:pt x="2089" y="464"/>
                        </a:lnTo>
                        <a:lnTo>
                          <a:pt x="2090" y="464"/>
                        </a:lnTo>
                        <a:lnTo>
                          <a:pt x="2091" y="463"/>
                        </a:lnTo>
                        <a:lnTo>
                          <a:pt x="2092" y="463"/>
                        </a:lnTo>
                        <a:lnTo>
                          <a:pt x="2093" y="463"/>
                        </a:lnTo>
                        <a:lnTo>
                          <a:pt x="2093" y="462"/>
                        </a:lnTo>
                        <a:lnTo>
                          <a:pt x="2094" y="462"/>
                        </a:lnTo>
                        <a:lnTo>
                          <a:pt x="2095" y="462"/>
                        </a:lnTo>
                        <a:lnTo>
                          <a:pt x="2096" y="462"/>
                        </a:lnTo>
                        <a:lnTo>
                          <a:pt x="2097" y="461"/>
                        </a:lnTo>
                        <a:lnTo>
                          <a:pt x="2098" y="461"/>
                        </a:lnTo>
                        <a:lnTo>
                          <a:pt x="2099" y="461"/>
                        </a:lnTo>
                        <a:lnTo>
                          <a:pt x="2100" y="460"/>
                        </a:lnTo>
                        <a:lnTo>
                          <a:pt x="2101" y="460"/>
                        </a:lnTo>
                        <a:lnTo>
                          <a:pt x="2102" y="460"/>
                        </a:lnTo>
                        <a:lnTo>
                          <a:pt x="2103" y="460"/>
                        </a:lnTo>
                        <a:lnTo>
                          <a:pt x="2104" y="460"/>
                        </a:lnTo>
                        <a:lnTo>
                          <a:pt x="2105" y="459"/>
                        </a:lnTo>
                        <a:lnTo>
                          <a:pt x="2106" y="459"/>
                        </a:lnTo>
                        <a:lnTo>
                          <a:pt x="2107" y="459"/>
                        </a:lnTo>
                        <a:lnTo>
                          <a:pt x="2108" y="459"/>
                        </a:lnTo>
                        <a:lnTo>
                          <a:pt x="2109" y="459"/>
                        </a:lnTo>
                        <a:lnTo>
                          <a:pt x="2110" y="459"/>
                        </a:lnTo>
                        <a:lnTo>
                          <a:pt x="2111" y="459"/>
                        </a:lnTo>
                        <a:lnTo>
                          <a:pt x="2112" y="459"/>
                        </a:lnTo>
                        <a:lnTo>
                          <a:pt x="2113" y="459"/>
                        </a:lnTo>
                        <a:lnTo>
                          <a:pt x="2114" y="459"/>
                        </a:lnTo>
                        <a:lnTo>
                          <a:pt x="2115" y="458"/>
                        </a:lnTo>
                        <a:lnTo>
                          <a:pt x="2116" y="458"/>
                        </a:lnTo>
                        <a:lnTo>
                          <a:pt x="2117" y="458"/>
                        </a:lnTo>
                        <a:lnTo>
                          <a:pt x="2118" y="458"/>
                        </a:lnTo>
                        <a:lnTo>
                          <a:pt x="2119" y="458"/>
                        </a:lnTo>
                        <a:lnTo>
                          <a:pt x="2120" y="458"/>
                        </a:lnTo>
                        <a:lnTo>
                          <a:pt x="2121" y="458"/>
                        </a:lnTo>
                        <a:lnTo>
                          <a:pt x="2122" y="458"/>
                        </a:lnTo>
                        <a:lnTo>
                          <a:pt x="2123" y="459"/>
                        </a:lnTo>
                        <a:lnTo>
                          <a:pt x="2124" y="459"/>
                        </a:lnTo>
                        <a:lnTo>
                          <a:pt x="2125" y="459"/>
                        </a:lnTo>
                        <a:lnTo>
                          <a:pt x="2126" y="459"/>
                        </a:lnTo>
                        <a:lnTo>
                          <a:pt x="2127" y="459"/>
                        </a:lnTo>
                        <a:lnTo>
                          <a:pt x="2128" y="459"/>
                        </a:lnTo>
                        <a:lnTo>
                          <a:pt x="2129" y="459"/>
                        </a:lnTo>
                        <a:lnTo>
                          <a:pt x="2130" y="459"/>
                        </a:lnTo>
                        <a:lnTo>
                          <a:pt x="2131" y="459"/>
                        </a:lnTo>
                        <a:lnTo>
                          <a:pt x="2132" y="459"/>
                        </a:lnTo>
                        <a:lnTo>
                          <a:pt x="2133" y="459"/>
                        </a:lnTo>
                        <a:lnTo>
                          <a:pt x="2134" y="459"/>
                        </a:lnTo>
                        <a:lnTo>
                          <a:pt x="2135" y="459"/>
                        </a:lnTo>
                        <a:lnTo>
                          <a:pt x="2136" y="459"/>
                        </a:lnTo>
                        <a:lnTo>
                          <a:pt x="2137" y="459"/>
                        </a:lnTo>
                        <a:lnTo>
                          <a:pt x="2138" y="459"/>
                        </a:lnTo>
                        <a:lnTo>
                          <a:pt x="2139" y="459"/>
                        </a:lnTo>
                        <a:lnTo>
                          <a:pt x="2140" y="459"/>
                        </a:lnTo>
                        <a:lnTo>
                          <a:pt x="2141" y="459"/>
                        </a:lnTo>
                        <a:lnTo>
                          <a:pt x="2142" y="459"/>
                        </a:lnTo>
                        <a:lnTo>
                          <a:pt x="2143" y="459"/>
                        </a:lnTo>
                        <a:lnTo>
                          <a:pt x="2144" y="459"/>
                        </a:lnTo>
                        <a:lnTo>
                          <a:pt x="2145" y="459"/>
                        </a:lnTo>
                        <a:lnTo>
                          <a:pt x="2146" y="459"/>
                        </a:lnTo>
                        <a:lnTo>
                          <a:pt x="2147" y="459"/>
                        </a:lnTo>
                        <a:lnTo>
                          <a:pt x="2147" y="458"/>
                        </a:lnTo>
                        <a:lnTo>
                          <a:pt x="2148" y="458"/>
                        </a:lnTo>
                        <a:lnTo>
                          <a:pt x="2149" y="458"/>
                        </a:lnTo>
                        <a:lnTo>
                          <a:pt x="2150" y="458"/>
                        </a:lnTo>
                        <a:lnTo>
                          <a:pt x="2151" y="458"/>
                        </a:lnTo>
                        <a:lnTo>
                          <a:pt x="2152" y="458"/>
                        </a:lnTo>
                        <a:lnTo>
                          <a:pt x="2153" y="458"/>
                        </a:lnTo>
                        <a:lnTo>
                          <a:pt x="2154" y="458"/>
                        </a:lnTo>
                        <a:lnTo>
                          <a:pt x="2155" y="458"/>
                        </a:lnTo>
                        <a:lnTo>
                          <a:pt x="2156" y="458"/>
                        </a:lnTo>
                        <a:lnTo>
                          <a:pt x="2157" y="458"/>
                        </a:lnTo>
                        <a:lnTo>
                          <a:pt x="2158" y="457"/>
                        </a:lnTo>
                        <a:lnTo>
                          <a:pt x="2159" y="457"/>
                        </a:lnTo>
                        <a:lnTo>
                          <a:pt x="2160" y="457"/>
                        </a:lnTo>
                        <a:lnTo>
                          <a:pt x="2161" y="457"/>
                        </a:lnTo>
                        <a:lnTo>
                          <a:pt x="2162" y="457"/>
                        </a:lnTo>
                        <a:lnTo>
                          <a:pt x="2163" y="457"/>
                        </a:lnTo>
                        <a:lnTo>
                          <a:pt x="2164" y="457"/>
                        </a:lnTo>
                        <a:lnTo>
                          <a:pt x="2165" y="457"/>
                        </a:lnTo>
                        <a:lnTo>
                          <a:pt x="2166" y="456"/>
                        </a:lnTo>
                        <a:lnTo>
                          <a:pt x="2167" y="456"/>
                        </a:lnTo>
                        <a:lnTo>
                          <a:pt x="2168" y="456"/>
                        </a:lnTo>
                        <a:lnTo>
                          <a:pt x="2169" y="456"/>
                        </a:lnTo>
                        <a:lnTo>
                          <a:pt x="2170" y="456"/>
                        </a:lnTo>
                        <a:lnTo>
                          <a:pt x="2171" y="456"/>
                        </a:lnTo>
                        <a:lnTo>
                          <a:pt x="2172" y="456"/>
                        </a:lnTo>
                        <a:lnTo>
                          <a:pt x="2173" y="456"/>
                        </a:lnTo>
                        <a:lnTo>
                          <a:pt x="2174" y="456"/>
                        </a:lnTo>
                        <a:lnTo>
                          <a:pt x="2175" y="456"/>
                        </a:lnTo>
                        <a:lnTo>
                          <a:pt x="2176" y="456"/>
                        </a:lnTo>
                        <a:lnTo>
                          <a:pt x="2177" y="455"/>
                        </a:lnTo>
                        <a:lnTo>
                          <a:pt x="2178" y="455"/>
                        </a:lnTo>
                        <a:lnTo>
                          <a:pt x="2179" y="455"/>
                        </a:lnTo>
                        <a:lnTo>
                          <a:pt x="2180" y="455"/>
                        </a:lnTo>
                        <a:lnTo>
                          <a:pt x="2181" y="455"/>
                        </a:lnTo>
                        <a:lnTo>
                          <a:pt x="2182" y="455"/>
                        </a:lnTo>
                        <a:lnTo>
                          <a:pt x="2183" y="455"/>
                        </a:lnTo>
                        <a:lnTo>
                          <a:pt x="2184" y="455"/>
                        </a:lnTo>
                        <a:lnTo>
                          <a:pt x="2185" y="455"/>
                        </a:lnTo>
                        <a:lnTo>
                          <a:pt x="2186" y="455"/>
                        </a:lnTo>
                        <a:lnTo>
                          <a:pt x="2187" y="455"/>
                        </a:lnTo>
                        <a:lnTo>
                          <a:pt x="2188" y="455"/>
                        </a:lnTo>
                        <a:lnTo>
                          <a:pt x="2189" y="455"/>
                        </a:lnTo>
                        <a:lnTo>
                          <a:pt x="2190" y="455"/>
                        </a:lnTo>
                        <a:lnTo>
                          <a:pt x="2191" y="455"/>
                        </a:lnTo>
                        <a:lnTo>
                          <a:pt x="2192" y="455"/>
                        </a:lnTo>
                        <a:lnTo>
                          <a:pt x="2193" y="455"/>
                        </a:lnTo>
                        <a:lnTo>
                          <a:pt x="2194" y="455"/>
                        </a:lnTo>
                        <a:lnTo>
                          <a:pt x="2195" y="455"/>
                        </a:lnTo>
                        <a:lnTo>
                          <a:pt x="2196" y="455"/>
                        </a:lnTo>
                        <a:lnTo>
                          <a:pt x="2197" y="455"/>
                        </a:lnTo>
                        <a:lnTo>
                          <a:pt x="2198" y="455"/>
                        </a:lnTo>
                        <a:lnTo>
                          <a:pt x="2199" y="455"/>
                        </a:lnTo>
                        <a:lnTo>
                          <a:pt x="2200" y="455"/>
                        </a:lnTo>
                        <a:lnTo>
                          <a:pt x="2201" y="455"/>
                        </a:lnTo>
                        <a:lnTo>
                          <a:pt x="2202" y="455"/>
                        </a:lnTo>
                        <a:lnTo>
                          <a:pt x="2203" y="456"/>
                        </a:lnTo>
                        <a:lnTo>
                          <a:pt x="2204" y="456"/>
                        </a:lnTo>
                        <a:lnTo>
                          <a:pt x="2205" y="456"/>
                        </a:lnTo>
                        <a:lnTo>
                          <a:pt x="2206" y="456"/>
                        </a:lnTo>
                        <a:lnTo>
                          <a:pt x="2207" y="456"/>
                        </a:lnTo>
                        <a:lnTo>
                          <a:pt x="2208" y="456"/>
                        </a:lnTo>
                        <a:lnTo>
                          <a:pt x="2209" y="456"/>
                        </a:lnTo>
                        <a:lnTo>
                          <a:pt x="2210" y="456"/>
                        </a:lnTo>
                        <a:lnTo>
                          <a:pt x="2211" y="456"/>
                        </a:lnTo>
                        <a:lnTo>
                          <a:pt x="2212" y="456"/>
                        </a:lnTo>
                        <a:lnTo>
                          <a:pt x="2213" y="456"/>
                        </a:lnTo>
                        <a:lnTo>
                          <a:pt x="2214" y="456"/>
                        </a:lnTo>
                        <a:lnTo>
                          <a:pt x="2215" y="457"/>
                        </a:lnTo>
                        <a:lnTo>
                          <a:pt x="2216" y="457"/>
                        </a:lnTo>
                        <a:lnTo>
                          <a:pt x="2217" y="457"/>
                        </a:lnTo>
                        <a:lnTo>
                          <a:pt x="2218" y="457"/>
                        </a:lnTo>
                        <a:lnTo>
                          <a:pt x="2219" y="457"/>
                        </a:lnTo>
                        <a:lnTo>
                          <a:pt x="2220" y="457"/>
                        </a:lnTo>
                        <a:lnTo>
                          <a:pt x="2221" y="457"/>
                        </a:lnTo>
                        <a:lnTo>
                          <a:pt x="2222" y="457"/>
                        </a:lnTo>
                        <a:lnTo>
                          <a:pt x="2223" y="458"/>
                        </a:lnTo>
                        <a:lnTo>
                          <a:pt x="2224" y="458"/>
                        </a:lnTo>
                        <a:lnTo>
                          <a:pt x="2225" y="458"/>
                        </a:lnTo>
                        <a:lnTo>
                          <a:pt x="2226" y="458"/>
                        </a:lnTo>
                        <a:lnTo>
                          <a:pt x="2227" y="458"/>
                        </a:lnTo>
                        <a:lnTo>
                          <a:pt x="2228" y="458"/>
                        </a:lnTo>
                        <a:lnTo>
                          <a:pt x="2229" y="459"/>
                        </a:lnTo>
                        <a:lnTo>
                          <a:pt x="2230" y="459"/>
                        </a:lnTo>
                        <a:lnTo>
                          <a:pt x="2231" y="459"/>
                        </a:lnTo>
                        <a:lnTo>
                          <a:pt x="2232" y="459"/>
                        </a:lnTo>
                        <a:lnTo>
                          <a:pt x="2233" y="459"/>
                        </a:lnTo>
                        <a:lnTo>
                          <a:pt x="2234" y="459"/>
                        </a:lnTo>
                        <a:lnTo>
                          <a:pt x="2235" y="460"/>
                        </a:lnTo>
                        <a:lnTo>
                          <a:pt x="2236" y="460"/>
                        </a:lnTo>
                        <a:lnTo>
                          <a:pt x="2237" y="460"/>
                        </a:lnTo>
                        <a:lnTo>
                          <a:pt x="2238" y="460"/>
                        </a:lnTo>
                        <a:lnTo>
                          <a:pt x="2239" y="461"/>
                        </a:lnTo>
                        <a:lnTo>
                          <a:pt x="2240" y="461"/>
                        </a:lnTo>
                        <a:lnTo>
                          <a:pt x="2241" y="461"/>
                        </a:lnTo>
                        <a:lnTo>
                          <a:pt x="2242" y="461"/>
                        </a:lnTo>
                        <a:lnTo>
                          <a:pt x="2243" y="462"/>
                        </a:lnTo>
                        <a:lnTo>
                          <a:pt x="2244" y="462"/>
                        </a:lnTo>
                        <a:lnTo>
                          <a:pt x="2245" y="462"/>
                        </a:lnTo>
                        <a:lnTo>
                          <a:pt x="2246" y="462"/>
                        </a:lnTo>
                        <a:lnTo>
                          <a:pt x="2247" y="463"/>
                        </a:lnTo>
                        <a:lnTo>
                          <a:pt x="2248" y="463"/>
                        </a:lnTo>
                        <a:lnTo>
                          <a:pt x="2249" y="463"/>
                        </a:lnTo>
                        <a:lnTo>
                          <a:pt x="2250" y="464"/>
                        </a:lnTo>
                        <a:lnTo>
                          <a:pt x="2251" y="464"/>
                        </a:lnTo>
                        <a:lnTo>
                          <a:pt x="2252" y="464"/>
                        </a:lnTo>
                        <a:lnTo>
                          <a:pt x="2253" y="464"/>
                        </a:lnTo>
                        <a:lnTo>
                          <a:pt x="2254" y="465"/>
                        </a:lnTo>
                        <a:lnTo>
                          <a:pt x="2255" y="465"/>
                        </a:lnTo>
                        <a:lnTo>
                          <a:pt x="2256" y="465"/>
                        </a:lnTo>
                        <a:lnTo>
                          <a:pt x="2257" y="466"/>
                        </a:lnTo>
                        <a:lnTo>
                          <a:pt x="2258" y="466"/>
                        </a:lnTo>
                        <a:lnTo>
                          <a:pt x="2259" y="467"/>
                        </a:lnTo>
                        <a:lnTo>
                          <a:pt x="2260" y="467"/>
                        </a:lnTo>
                        <a:lnTo>
                          <a:pt x="2261" y="467"/>
                        </a:lnTo>
                        <a:lnTo>
                          <a:pt x="2262" y="467"/>
                        </a:lnTo>
                        <a:lnTo>
                          <a:pt x="2262" y="468"/>
                        </a:lnTo>
                        <a:lnTo>
                          <a:pt x="2263" y="468"/>
                        </a:lnTo>
                        <a:lnTo>
                          <a:pt x="2264" y="468"/>
                        </a:lnTo>
                        <a:lnTo>
                          <a:pt x="2265" y="468"/>
                        </a:lnTo>
                        <a:lnTo>
                          <a:pt x="2266" y="469"/>
                        </a:lnTo>
                        <a:lnTo>
                          <a:pt x="2267" y="469"/>
                        </a:lnTo>
                        <a:lnTo>
                          <a:pt x="2268" y="470"/>
                        </a:lnTo>
                        <a:lnTo>
                          <a:pt x="2269" y="470"/>
                        </a:lnTo>
                        <a:lnTo>
                          <a:pt x="2270" y="470"/>
                        </a:lnTo>
                        <a:lnTo>
                          <a:pt x="2271" y="470"/>
                        </a:lnTo>
                        <a:lnTo>
                          <a:pt x="2271" y="471"/>
                        </a:lnTo>
                        <a:lnTo>
                          <a:pt x="2272" y="471"/>
                        </a:lnTo>
                        <a:lnTo>
                          <a:pt x="2273" y="471"/>
                        </a:lnTo>
                        <a:lnTo>
                          <a:pt x="2274" y="471"/>
                        </a:lnTo>
                        <a:lnTo>
                          <a:pt x="2275" y="471"/>
                        </a:lnTo>
                        <a:lnTo>
                          <a:pt x="2276" y="472"/>
                        </a:lnTo>
                        <a:lnTo>
                          <a:pt x="2277" y="472"/>
                        </a:lnTo>
                        <a:lnTo>
                          <a:pt x="2278" y="472"/>
                        </a:lnTo>
                        <a:lnTo>
                          <a:pt x="2279" y="473"/>
                        </a:lnTo>
                        <a:lnTo>
                          <a:pt x="2280" y="473"/>
                        </a:lnTo>
                        <a:lnTo>
                          <a:pt x="2281" y="473"/>
                        </a:lnTo>
                        <a:lnTo>
                          <a:pt x="2282" y="473"/>
                        </a:lnTo>
                        <a:lnTo>
                          <a:pt x="2283" y="473"/>
                        </a:lnTo>
                        <a:lnTo>
                          <a:pt x="2284" y="473"/>
                        </a:lnTo>
                        <a:lnTo>
                          <a:pt x="2285" y="474"/>
                        </a:lnTo>
                        <a:lnTo>
                          <a:pt x="2286" y="474"/>
                        </a:lnTo>
                        <a:lnTo>
                          <a:pt x="2287" y="474"/>
                        </a:lnTo>
                        <a:lnTo>
                          <a:pt x="2288" y="474"/>
                        </a:lnTo>
                        <a:lnTo>
                          <a:pt x="2289" y="474"/>
                        </a:lnTo>
                        <a:lnTo>
                          <a:pt x="2290" y="474"/>
                        </a:lnTo>
                        <a:lnTo>
                          <a:pt x="2291" y="474"/>
                        </a:lnTo>
                        <a:lnTo>
                          <a:pt x="2292" y="474"/>
                        </a:lnTo>
                        <a:lnTo>
                          <a:pt x="2293" y="474"/>
                        </a:lnTo>
                        <a:lnTo>
                          <a:pt x="2294" y="474"/>
                        </a:lnTo>
                        <a:lnTo>
                          <a:pt x="2295" y="474"/>
                        </a:lnTo>
                        <a:lnTo>
                          <a:pt x="2296" y="474"/>
                        </a:lnTo>
                        <a:lnTo>
                          <a:pt x="2297" y="474"/>
                        </a:lnTo>
                        <a:lnTo>
                          <a:pt x="2298" y="474"/>
                        </a:lnTo>
                        <a:lnTo>
                          <a:pt x="2299" y="474"/>
                        </a:lnTo>
                        <a:lnTo>
                          <a:pt x="2300" y="474"/>
                        </a:lnTo>
                        <a:lnTo>
                          <a:pt x="2301" y="474"/>
                        </a:lnTo>
                        <a:lnTo>
                          <a:pt x="2302" y="473"/>
                        </a:lnTo>
                        <a:lnTo>
                          <a:pt x="2303" y="473"/>
                        </a:lnTo>
                        <a:lnTo>
                          <a:pt x="2304" y="473"/>
                        </a:lnTo>
                        <a:lnTo>
                          <a:pt x="2305" y="473"/>
                        </a:lnTo>
                        <a:lnTo>
                          <a:pt x="2306" y="472"/>
                        </a:lnTo>
                        <a:lnTo>
                          <a:pt x="2307" y="472"/>
                        </a:lnTo>
                        <a:lnTo>
                          <a:pt x="2308" y="472"/>
                        </a:lnTo>
                        <a:lnTo>
                          <a:pt x="2309" y="471"/>
                        </a:lnTo>
                        <a:lnTo>
                          <a:pt x="2310" y="471"/>
                        </a:lnTo>
                        <a:lnTo>
                          <a:pt x="2311" y="471"/>
                        </a:lnTo>
                        <a:lnTo>
                          <a:pt x="2311" y="470"/>
                        </a:lnTo>
                        <a:lnTo>
                          <a:pt x="2312" y="470"/>
                        </a:lnTo>
                        <a:lnTo>
                          <a:pt x="2313" y="470"/>
                        </a:lnTo>
                        <a:lnTo>
                          <a:pt x="2314" y="469"/>
                        </a:lnTo>
                        <a:lnTo>
                          <a:pt x="2315" y="469"/>
                        </a:lnTo>
                        <a:lnTo>
                          <a:pt x="2316" y="468"/>
                        </a:lnTo>
                        <a:lnTo>
                          <a:pt x="2317" y="468"/>
                        </a:lnTo>
                        <a:lnTo>
                          <a:pt x="2318" y="467"/>
                        </a:lnTo>
                        <a:lnTo>
                          <a:pt x="2319" y="467"/>
                        </a:lnTo>
                        <a:lnTo>
                          <a:pt x="2320" y="466"/>
                        </a:lnTo>
                        <a:lnTo>
                          <a:pt x="2321" y="465"/>
                        </a:lnTo>
                        <a:lnTo>
                          <a:pt x="2322" y="465"/>
                        </a:lnTo>
                        <a:lnTo>
                          <a:pt x="2323" y="464"/>
                        </a:lnTo>
                        <a:lnTo>
                          <a:pt x="2324" y="464"/>
                        </a:lnTo>
                        <a:lnTo>
                          <a:pt x="2325" y="463"/>
                        </a:lnTo>
                        <a:lnTo>
                          <a:pt x="2326" y="462"/>
                        </a:lnTo>
                        <a:lnTo>
                          <a:pt x="2327" y="462"/>
                        </a:lnTo>
                        <a:lnTo>
                          <a:pt x="2328" y="461"/>
                        </a:lnTo>
                        <a:lnTo>
                          <a:pt x="2329" y="461"/>
                        </a:lnTo>
                        <a:lnTo>
                          <a:pt x="2329" y="460"/>
                        </a:lnTo>
                        <a:lnTo>
                          <a:pt x="2330" y="460"/>
                        </a:lnTo>
                        <a:lnTo>
                          <a:pt x="2331" y="459"/>
                        </a:lnTo>
                        <a:lnTo>
                          <a:pt x="2332" y="459"/>
                        </a:lnTo>
                        <a:lnTo>
                          <a:pt x="2333" y="458"/>
                        </a:lnTo>
                        <a:lnTo>
                          <a:pt x="2334" y="458"/>
                        </a:lnTo>
                        <a:lnTo>
                          <a:pt x="2334" y="457"/>
                        </a:lnTo>
                        <a:lnTo>
                          <a:pt x="2335" y="457"/>
                        </a:lnTo>
                        <a:lnTo>
                          <a:pt x="2336" y="456"/>
                        </a:lnTo>
                        <a:lnTo>
                          <a:pt x="2337" y="456"/>
                        </a:lnTo>
                        <a:lnTo>
                          <a:pt x="2338" y="455"/>
                        </a:lnTo>
                        <a:lnTo>
                          <a:pt x="2339" y="454"/>
                        </a:lnTo>
                        <a:lnTo>
                          <a:pt x="2340" y="454"/>
                        </a:lnTo>
                        <a:lnTo>
                          <a:pt x="2341" y="453"/>
                        </a:lnTo>
                        <a:lnTo>
                          <a:pt x="2342" y="453"/>
                        </a:lnTo>
                        <a:lnTo>
                          <a:pt x="2343" y="452"/>
                        </a:lnTo>
                        <a:lnTo>
                          <a:pt x="2344" y="451"/>
                        </a:lnTo>
                        <a:lnTo>
                          <a:pt x="2345" y="451"/>
                        </a:lnTo>
                        <a:lnTo>
                          <a:pt x="2346" y="451"/>
                        </a:lnTo>
                        <a:lnTo>
                          <a:pt x="2347" y="450"/>
                        </a:lnTo>
                        <a:lnTo>
                          <a:pt x="2348" y="449"/>
                        </a:lnTo>
                        <a:lnTo>
                          <a:pt x="2349" y="449"/>
                        </a:lnTo>
                        <a:lnTo>
                          <a:pt x="2350" y="449"/>
                        </a:lnTo>
                        <a:lnTo>
                          <a:pt x="2351" y="448"/>
                        </a:lnTo>
                        <a:lnTo>
                          <a:pt x="2352" y="448"/>
                        </a:lnTo>
                        <a:lnTo>
                          <a:pt x="2352" y="447"/>
                        </a:lnTo>
                        <a:lnTo>
                          <a:pt x="2353" y="447"/>
                        </a:lnTo>
                        <a:lnTo>
                          <a:pt x="2354" y="447"/>
                        </a:lnTo>
                        <a:lnTo>
                          <a:pt x="2355" y="446"/>
                        </a:lnTo>
                        <a:lnTo>
                          <a:pt x="2356" y="446"/>
                        </a:lnTo>
                        <a:lnTo>
                          <a:pt x="2357" y="446"/>
                        </a:lnTo>
                        <a:lnTo>
                          <a:pt x="2358" y="445"/>
                        </a:lnTo>
                        <a:lnTo>
                          <a:pt x="2359" y="445"/>
                        </a:lnTo>
                        <a:lnTo>
                          <a:pt x="2360" y="445"/>
                        </a:lnTo>
                        <a:lnTo>
                          <a:pt x="2360" y="444"/>
                        </a:lnTo>
                        <a:lnTo>
                          <a:pt x="2361" y="444"/>
                        </a:lnTo>
                        <a:lnTo>
                          <a:pt x="2362" y="444"/>
                        </a:lnTo>
                        <a:lnTo>
                          <a:pt x="2363" y="444"/>
                        </a:lnTo>
                        <a:lnTo>
                          <a:pt x="2364" y="443"/>
                        </a:lnTo>
                        <a:lnTo>
                          <a:pt x="2365" y="443"/>
                        </a:lnTo>
                        <a:lnTo>
                          <a:pt x="2366" y="442"/>
                        </a:lnTo>
                        <a:lnTo>
                          <a:pt x="2367" y="442"/>
                        </a:lnTo>
                        <a:lnTo>
                          <a:pt x="2368" y="442"/>
                        </a:lnTo>
                        <a:lnTo>
                          <a:pt x="2369" y="442"/>
                        </a:lnTo>
                        <a:lnTo>
                          <a:pt x="2369" y="441"/>
                        </a:lnTo>
                        <a:lnTo>
                          <a:pt x="2370" y="441"/>
                        </a:lnTo>
                        <a:lnTo>
                          <a:pt x="2371" y="441"/>
                        </a:lnTo>
                        <a:lnTo>
                          <a:pt x="2372" y="440"/>
                        </a:lnTo>
                        <a:lnTo>
                          <a:pt x="2373" y="440"/>
                        </a:lnTo>
                        <a:lnTo>
                          <a:pt x="2374" y="440"/>
                        </a:lnTo>
                        <a:lnTo>
                          <a:pt x="2374" y="439"/>
                        </a:lnTo>
                        <a:lnTo>
                          <a:pt x="2375" y="439"/>
                        </a:lnTo>
                        <a:lnTo>
                          <a:pt x="2376" y="439"/>
                        </a:lnTo>
                        <a:lnTo>
                          <a:pt x="2377" y="438"/>
                        </a:lnTo>
                        <a:lnTo>
                          <a:pt x="2378" y="438"/>
                        </a:lnTo>
                        <a:lnTo>
                          <a:pt x="2379" y="437"/>
                        </a:lnTo>
                        <a:lnTo>
                          <a:pt x="2380" y="437"/>
                        </a:lnTo>
                        <a:lnTo>
                          <a:pt x="2381" y="437"/>
                        </a:lnTo>
                        <a:lnTo>
                          <a:pt x="2382" y="436"/>
                        </a:lnTo>
                        <a:lnTo>
                          <a:pt x="2383" y="436"/>
                        </a:lnTo>
                        <a:lnTo>
                          <a:pt x="2383" y="435"/>
                        </a:lnTo>
                        <a:lnTo>
                          <a:pt x="2384" y="435"/>
                        </a:lnTo>
                        <a:lnTo>
                          <a:pt x="2385" y="434"/>
                        </a:lnTo>
                        <a:lnTo>
                          <a:pt x="2386" y="434"/>
                        </a:lnTo>
                        <a:lnTo>
                          <a:pt x="2387" y="433"/>
                        </a:lnTo>
                        <a:lnTo>
                          <a:pt x="2388" y="432"/>
                        </a:lnTo>
                        <a:lnTo>
                          <a:pt x="2389" y="432"/>
                        </a:lnTo>
                        <a:lnTo>
                          <a:pt x="2390" y="431"/>
                        </a:lnTo>
                        <a:lnTo>
                          <a:pt x="2391" y="431"/>
                        </a:lnTo>
                        <a:lnTo>
                          <a:pt x="2392" y="430"/>
                        </a:lnTo>
                        <a:lnTo>
                          <a:pt x="2392" y="429"/>
                        </a:lnTo>
                        <a:lnTo>
                          <a:pt x="2393" y="429"/>
                        </a:lnTo>
                        <a:lnTo>
                          <a:pt x="2394" y="428"/>
                        </a:lnTo>
                        <a:lnTo>
                          <a:pt x="2395" y="428"/>
                        </a:lnTo>
                        <a:lnTo>
                          <a:pt x="2396" y="427"/>
                        </a:lnTo>
                        <a:lnTo>
                          <a:pt x="2396" y="426"/>
                        </a:lnTo>
                        <a:lnTo>
                          <a:pt x="2397" y="426"/>
                        </a:lnTo>
                        <a:lnTo>
                          <a:pt x="2398" y="425"/>
                        </a:lnTo>
                        <a:lnTo>
                          <a:pt x="2399" y="424"/>
                        </a:lnTo>
                        <a:lnTo>
                          <a:pt x="2400" y="424"/>
                        </a:lnTo>
                        <a:lnTo>
                          <a:pt x="2401" y="423"/>
                        </a:lnTo>
                        <a:lnTo>
                          <a:pt x="2401" y="422"/>
                        </a:lnTo>
                        <a:lnTo>
                          <a:pt x="2402" y="422"/>
                        </a:lnTo>
                        <a:lnTo>
                          <a:pt x="2403" y="421"/>
                        </a:lnTo>
                        <a:lnTo>
                          <a:pt x="2404" y="420"/>
                        </a:lnTo>
                        <a:lnTo>
                          <a:pt x="2405" y="419"/>
                        </a:lnTo>
                        <a:lnTo>
                          <a:pt x="2406" y="418"/>
                        </a:lnTo>
                        <a:lnTo>
                          <a:pt x="2407" y="417"/>
                        </a:lnTo>
                        <a:lnTo>
                          <a:pt x="2408" y="417"/>
                        </a:lnTo>
                        <a:lnTo>
                          <a:pt x="2409" y="416"/>
                        </a:lnTo>
                        <a:lnTo>
                          <a:pt x="2409" y="415"/>
                        </a:lnTo>
                        <a:lnTo>
                          <a:pt x="2410" y="414"/>
                        </a:lnTo>
                        <a:lnTo>
                          <a:pt x="2411" y="414"/>
                        </a:lnTo>
                        <a:lnTo>
                          <a:pt x="2412" y="413"/>
                        </a:lnTo>
                        <a:lnTo>
                          <a:pt x="2413" y="412"/>
                        </a:lnTo>
                        <a:lnTo>
                          <a:pt x="2414" y="412"/>
                        </a:lnTo>
                        <a:lnTo>
                          <a:pt x="2414" y="411"/>
                        </a:lnTo>
                        <a:lnTo>
                          <a:pt x="2415" y="410"/>
                        </a:lnTo>
                        <a:lnTo>
                          <a:pt x="2416" y="410"/>
                        </a:lnTo>
                        <a:lnTo>
                          <a:pt x="2417" y="409"/>
                        </a:lnTo>
                        <a:lnTo>
                          <a:pt x="2418" y="409"/>
                        </a:lnTo>
                        <a:lnTo>
                          <a:pt x="2418" y="408"/>
                        </a:lnTo>
                        <a:lnTo>
                          <a:pt x="2419" y="407"/>
                        </a:lnTo>
                        <a:lnTo>
                          <a:pt x="2420" y="407"/>
                        </a:lnTo>
                        <a:lnTo>
                          <a:pt x="2421" y="406"/>
                        </a:lnTo>
                        <a:lnTo>
                          <a:pt x="2422" y="406"/>
                        </a:lnTo>
                        <a:lnTo>
                          <a:pt x="2423" y="405"/>
                        </a:lnTo>
                        <a:lnTo>
                          <a:pt x="2424" y="404"/>
                        </a:lnTo>
                        <a:lnTo>
                          <a:pt x="2425" y="404"/>
                        </a:lnTo>
                        <a:lnTo>
                          <a:pt x="2426" y="404"/>
                        </a:lnTo>
                        <a:lnTo>
                          <a:pt x="2427" y="403"/>
                        </a:lnTo>
                        <a:lnTo>
                          <a:pt x="2428" y="402"/>
                        </a:lnTo>
                        <a:lnTo>
                          <a:pt x="2429" y="402"/>
                        </a:lnTo>
                        <a:lnTo>
                          <a:pt x="2430" y="402"/>
                        </a:lnTo>
                        <a:lnTo>
                          <a:pt x="2431" y="402"/>
                        </a:lnTo>
                        <a:lnTo>
                          <a:pt x="2432" y="401"/>
                        </a:lnTo>
                        <a:lnTo>
                          <a:pt x="2433" y="401"/>
                        </a:lnTo>
                        <a:lnTo>
                          <a:pt x="2434" y="401"/>
                        </a:lnTo>
                        <a:lnTo>
                          <a:pt x="2435" y="400"/>
                        </a:lnTo>
                        <a:lnTo>
                          <a:pt x="2436" y="400"/>
                        </a:lnTo>
                        <a:lnTo>
                          <a:pt x="2437" y="400"/>
                        </a:lnTo>
                        <a:lnTo>
                          <a:pt x="2438" y="400"/>
                        </a:lnTo>
                        <a:lnTo>
                          <a:pt x="2439" y="400"/>
                        </a:lnTo>
                        <a:lnTo>
                          <a:pt x="2440" y="400"/>
                        </a:lnTo>
                        <a:lnTo>
                          <a:pt x="2441" y="400"/>
                        </a:lnTo>
                        <a:lnTo>
                          <a:pt x="2442" y="400"/>
                        </a:lnTo>
                        <a:lnTo>
                          <a:pt x="2443" y="40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AutoShape 60">
            <a:extLst>
              <a:ext uri="{FF2B5EF4-FFF2-40B4-BE49-F238E27FC236}">
                <a16:creationId xmlns:a16="http://schemas.microsoft.com/office/drawing/2014/main" id="{BB9BF93D-91AB-C91C-03FC-FF76139E0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35288"/>
            <a:ext cx="5289550" cy="211137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" name="AutoShape 59">
            <a:extLst>
              <a:ext uri="{FF2B5EF4-FFF2-40B4-BE49-F238E27FC236}">
                <a16:creationId xmlns:a16="http://schemas.microsoft.com/office/drawing/2014/main" id="{5317F6B3-8FF4-2FC9-1F4F-044857415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8773"/>
            <a:ext cx="588963" cy="600075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AutoShape 58">
            <a:extLst>
              <a:ext uri="{FF2B5EF4-FFF2-40B4-BE49-F238E27FC236}">
                <a16:creationId xmlns:a16="http://schemas.microsoft.com/office/drawing/2014/main" id="{46D167D7-78C5-E101-BB8B-3183D3971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10048"/>
            <a:ext cx="1455738" cy="400050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4" name="AutoShape 30">
            <a:extLst>
              <a:ext uri="{FF2B5EF4-FFF2-40B4-BE49-F238E27FC236}">
                <a16:creationId xmlns:a16="http://schemas.microsoft.com/office/drawing/2014/main" id="{8042A239-5018-534C-4F47-1D1F3DF43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35288"/>
            <a:ext cx="5045075" cy="211137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5" name="AutoShape 29">
            <a:extLst>
              <a:ext uri="{FF2B5EF4-FFF2-40B4-BE49-F238E27FC236}">
                <a16:creationId xmlns:a16="http://schemas.microsoft.com/office/drawing/2014/main" id="{A26C1560-9331-3309-410E-8804CC2F4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8773"/>
            <a:ext cx="588963" cy="600075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6" name="AutoShape 28">
            <a:extLst>
              <a:ext uri="{FF2B5EF4-FFF2-40B4-BE49-F238E27FC236}">
                <a16:creationId xmlns:a16="http://schemas.microsoft.com/office/drawing/2014/main" id="{A64B78ED-22D5-C4F6-CDBD-1CFDD1FB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10048"/>
            <a:ext cx="1455738" cy="400050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aphicFrame>
        <p:nvGraphicFramePr>
          <p:cNvPr id="67" name="Graphique 66">
            <a:extLst>
              <a:ext uri="{FF2B5EF4-FFF2-40B4-BE49-F238E27FC236}">
                <a16:creationId xmlns:a16="http://schemas.microsoft.com/office/drawing/2014/main" id="{76BF7D15-7144-3E4D-3508-CCE140F36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599096"/>
              </p:ext>
            </p:extLst>
          </p:nvPr>
        </p:nvGraphicFramePr>
        <p:xfrm>
          <a:off x="5375277" y="169804"/>
          <a:ext cx="5945505" cy="3079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8" name="Graphique 67">
            <a:extLst>
              <a:ext uri="{FF2B5EF4-FFF2-40B4-BE49-F238E27FC236}">
                <a16:creationId xmlns:a16="http://schemas.microsoft.com/office/drawing/2014/main" id="{CB954FB0-8D0D-22AF-D7E8-CB6D967A34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614329"/>
              </p:ext>
            </p:extLst>
          </p:nvPr>
        </p:nvGraphicFramePr>
        <p:xfrm>
          <a:off x="5408295" y="3003941"/>
          <a:ext cx="5945505" cy="3079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0" name="AutoShape 156">
            <a:extLst>
              <a:ext uri="{FF2B5EF4-FFF2-40B4-BE49-F238E27FC236}">
                <a16:creationId xmlns:a16="http://schemas.microsoft.com/office/drawing/2014/main" id="{B3837020-4014-7BF1-4A2B-140E7E1229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852736"/>
            <a:ext cx="127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AutoShape 127">
            <a:extLst>
              <a:ext uri="{FF2B5EF4-FFF2-40B4-BE49-F238E27FC236}">
                <a16:creationId xmlns:a16="http://schemas.microsoft.com/office/drawing/2014/main" id="{98E1D022-B0DD-EC58-395A-EDE981AE7F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200" y="2852736"/>
            <a:ext cx="127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7" name="AutoShape 130">
            <a:extLst>
              <a:ext uri="{FF2B5EF4-FFF2-40B4-BE49-F238E27FC236}">
                <a16:creationId xmlns:a16="http://schemas.microsoft.com/office/drawing/2014/main" id="{B1FE047C-6002-3752-9B99-C3F995811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55938"/>
            <a:ext cx="5289550" cy="211137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8" name="AutoShape 129">
            <a:extLst>
              <a:ext uri="{FF2B5EF4-FFF2-40B4-BE49-F238E27FC236}">
                <a16:creationId xmlns:a16="http://schemas.microsoft.com/office/drawing/2014/main" id="{C86340BD-9AB9-C836-C7EB-20A804AFD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19423"/>
            <a:ext cx="588963" cy="600075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9" name="AutoShape 128">
            <a:extLst>
              <a:ext uri="{FF2B5EF4-FFF2-40B4-BE49-F238E27FC236}">
                <a16:creationId xmlns:a16="http://schemas.microsoft.com/office/drawing/2014/main" id="{4C371036-D6ED-B23E-4328-30BFDE8DF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330698"/>
            <a:ext cx="1455738" cy="400050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7" name="Freeform 109">
            <a:extLst>
              <a:ext uri="{FF2B5EF4-FFF2-40B4-BE49-F238E27FC236}">
                <a16:creationId xmlns:a16="http://schemas.microsoft.com/office/drawing/2014/main" id="{534D2907-CD6F-7C15-1DD4-F1C67AA0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1" y="4862814"/>
            <a:ext cx="3878263" cy="269875"/>
          </a:xfrm>
          <a:custGeom>
            <a:avLst/>
            <a:gdLst>
              <a:gd name="T0" fmla="*/ 37 w 2443"/>
              <a:gd name="T1" fmla="*/ 31 h 170"/>
              <a:gd name="T2" fmla="*/ 75 w 2443"/>
              <a:gd name="T3" fmla="*/ 39 h 170"/>
              <a:gd name="T4" fmla="*/ 114 w 2443"/>
              <a:gd name="T5" fmla="*/ 60 h 170"/>
              <a:gd name="T6" fmla="*/ 152 w 2443"/>
              <a:gd name="T7" fmla="*/ 44 h 170"/>
              <a:gd name="T8" fmla="*/ 191 w 2443"/>
              <a:gd name="T9" fmla="*/ 20 h 170"/>
              <a:gd name="T10" fmla="*/ 229 w 2443"/>
              <a:gd name="T11" fmla="*/ 23 h 170"/>
              <a:gd name="T12" fmla="*/ 267 w 2443"/>
              <a:gd name="T13" fmla="*/ 37 h 170"/>
              <a:gd name="T14" fmla="*/ 306 w 2443"/>
              <a:gd name="T15" fmla="*/ 45 h 170"/>
              <a:gd name="T16" fmla="*/ 344 w 2443"/>
              <a:gd name="T17" fmla="*/ 47 h 170"/>
              <a:gd name="T18" fmla="*/ 383 w 2443"/>
              <a:gd name="T19" fmla="*/ 76 h 170"/>
              <a:gd name="T20" fmla="*/ 421 w 2443"/>
              <a:gd name="T21" fmla="*/ 83 h 170"/>
              <a:gd name="T22" fmla="*/ 459 w 2443"/>
              <a:gd name="T23" fmla="*/ 56 h 170"/>
              <a:gd name="T24" fmla="*/ 498 w 2443"/>
              <a:gd name="T25" fmla="*/ 36 h 170"/>
              <a:gd name="T26" fmla="*/ 536 w 2443"/>
              <a:gd name="T27" fmla="*/ 65 h 170"/>
              <a:gd name="T28" fmla="*/ 574 w 2443"/>
              <a:gd name="T29" fmla="*/ 64 h 170"/>
              <a:gd name="T30" fmla="*/ 613 w 2443"/>
              <a:gd name="T31" fmla="*/ 60 h 170"/>
              <a:gd name="T32" fmla="*/ 651 w 2443"/>
              <a:gd name="T33" fmla="*/ 71 h 170"/>
              <a:gd name="T34" fmla="*/ 690 w 2443"/>
              <a:gd name="T35" fmla="*/ 64 h 170"/>
              <a:gd name="T36" fmla="*/ 728 w 2443"/>
              <a:gd name="T37" fmla="*/ 73 h 170"/>
              <a:gd name="T38" fmla="*/ 766 w 2443"/>
              <a:gd name="T39" fmla="*/ 80 h 170"/>
              <a:gd name="T40" fmla="*/ 805 w 2443"/>
              <a:gd name="T41" fmla="*/ 91 h 170"/>
              <a:gd name="T42" fmla="*/ 843 w 2443"/>
              <a:gd name="T43" fmla="*/ 75 h 170"/>
              <a:gd name="T44" fmla="*/ 882 w 2443"/>
              <a:gd name="T45" fmla="*/ 45 h 170"/>
              <a:gd name="T46" fmla="*/ 920 w 2443"/>
              <a:gd name="T47" fmla="*/ 32 h 170"/>
              <a:gd name="T48" fmla="*/ 958 w 2443"/>
              <a:gd name="T49" fmla="*/ 23 h 170"/>
              <a:gd name="T50" fmla="*/ 997 w 2443"/>
              <a:gd name="T51" fmla="*/ 39 h 170"/>
              <a:gd name="T52" fmla="*/ 1035 w 2443"/>
              <a:gd name="T53" fmla="*/ 89 h 170"/>
              <a:gd name="T54" fmla="*/ 1073 w 2443"/>
              <a:gd name="T55" fmla="*/ 127 h 170"/>
              <a:gd name="T56" fmla="*/ 1112 w 2443"/>
              <a:gd name="T57" fmla="*/ 133 h 170"/>
              <a:gd name="T58" fmla="*/ 1150 w 2443"/>
              <a:gd name="T59" fmla="*/ 142 h 170"/>
              <a:gd name="T60" fmla="*/ 1189 w 2443"/>
              <a:gd name="T61" fmla="*/ 167 h 170"/>
              <a:gd name="T62" fmla="*/ 1227 w 2443"/>
              <a:gd name="T63" fmla="*/ 167 h 170"/>
              <a:gd name="T64" fmla="*/ 1265 w 2443"/>
              <a:gd name="T65" fmla="*/ 150 h 170"/>
              <a:gd name="T66" fmla="*/ 1304 w 2443"/>
              <a:gd name="T67" fmla="*/ 123 h 170"/>
              <a:gd name="T68" fmla="*/ 1342 w 2443"/>
              <a:gd name="T69" fmla="*/ 108 h 170"/>
              <a:gd name="T70" fmla="*/ 1380 w 2443"/>
              <a:gd name="T71" fmla="*/ 87 h 170"/>
              <a:gd name="T72" fmla="*/ 1419 w 2443"/>
              <a:gd name="T73" fmla="*/ 73 h 170"/>
              <a:gd name="T74" fmla="*/ 1457 w 2443"/>
              <a:gd name="T75" fmla="*/ 88 h 170"/>
              <a:gd name="T76" fmla="*/ 1496 w 2443"/>
              <a:gd name="T77" fmla="*/ 104 h 170"/>
              <a:gd name="T78" fmla="*/ 1534 w 2443"/>
              <a:gd name="T79" fmla="*/ 87 h 170"/>
              <a:gd name="T80" fmla="*/ 1572 w 2443"/>
              <a:gd name="T81" fmla="*/ 73 h 170"/>
              <a:gd name="T82" fmla="*/ 1611 w 2443"/>
              <a:gd name="T83" fmla="*/ 68 h 170"/>
              <a:gd name="T84" fmla="*/ 1649 w 2443"/>
              <a:gd name="T85" fmla="*/ 56 h 170"/>
              <a:gd name="T86" fmla="*/ 1688 w 2443"/>
              <a:gd name="T87" fmla="*/ 65 h 170"/>
              <a:gd name="T88" fmla="*/ 1726 w 2443"/>
              <a:gd name="T89" fmla="*/ 93 h 170"/>
              <a:gd name="T90" fmla="*/ 1764 w 2443"/>
              <a:gd name="T91" fmla="*/ 113 h 170"/>
              <a:gd name="T92" fmla="*/ 1803 w 2443"/>
              <a:gd name="T93" fmla="*/ 82 h 170"/>
              <a:gd name="T94" fmla="*/ 1841 w 2443"/>
              <a:gd name="T95" fmla="*/ 42 h 170"/>
              <a:gd name="T96" fmla="*/ 1879 w 2443"/>
              <a:gd name="T97" fmla="*/ 33 h 170"/>
              <a:gd name="T98" fmla="*/ 1918 w 2443"/>
              <a:gd name="T99" fmla="*/ 65 h 170"/>
              <a:gd name="T100" fmla="*/ 1956 w 2443"/>
              <a:gd name="T101" fmla="*/ 82 h 170"/>
              <a:gd name="T102" fmla="*/ 1995 w 2443"/>
              <a:gd name="T103" fmla="*/ 75 h 170"/>
              <a:gd name="T104" fmla="*/ 2033 w 2443"/>
              <a:gd name="T105" fmla="*/ 47 h 170"/>
              <a:gd name="T106" fmla="*/ 2071 w 2443"/>
              <a:gd name="T107" fmla="*/ 4 h 170"/>
              <a:gd name="T108" fmla="*/ 2110 w 2443"/>
              <a:gd name="T109" fmla="*/ 12 h 170"/>
              <a:gd name="T110" fmla="*/ 2148 w 2443"/>
              <a:gd name="T111" fmla="*/ 45 h 170"/>
              <a:gd name="T112" fmla="*/ 2187 w 2443"/>
              <a:gd name="T113" fmla="*/ 48 h 170"/>
              <a:gd name="T114" fmla="*/ 2225 w 2443"/>
              <a:gd name="T115" fmla="*/ 33 h 170"/>
              <a:gd name="T116" fmla="*/ 2263 w 2443"/>
              <a:gd name="T117" fmla="*/ 33 h 170"/>
              <a:gd name="T118" fmla="*/ 2302 w 2443"/>
              <a:gd name="T119" fmla="*/ 47 h 170"/>
              <a:gd name="T120" fmla="*/ 2340 w 2443"/>
              <a:gd name="T121" fmla="*/ 76 h 170"/>
              <a:gd name="T122" fmla="*/ 2378 w 2443"/>
              <a:gd name="T123" fmla="*/ 82 h 170"/>
              <a:gd name="T124" fmla="*/ 2417 w 2443"/>
              <a:gd name="T125" fmla="*/ 75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3" h="170">
                <a:moveTo>
                  <a:pt x="0" y="31"/>
                </a:moveTo>
                <a:lnTo>
                  <a:pt x="0" y="31"/>
                </a:lnTo>
                <a:lnTo>
                  <a:pt x="1" y="31"/>
                </a:lnTo>
                <a:lnTo>
                  <a:pt x="2" y="31"/>
                </a:lnTo>
                <a:lnTo>
                  <a:pt x="3" y="31"/>
                </a:lnTo>
                <a:lnTo>
                  <a:pt x="4" y="31"/>
                </a:lnTo>
                <a:lnTo>
                  <a:pt x="5" y="31"/>
                </a:lnTo>
                <a:lnTo>
                  <a:pt x="6" y="32"/>
                </a:lnTo>
                <a:lnTo>
                  <a:pt x="7" y="32"/>
                </a:lnTo>
                <a:lnTo>
                  <a:pt x="8" y="32"/>
                </a:lnTo>
                <a:lnTo>
                  <a:pt x="9" y="32"/>
                </a:lnTo>
                <a:lnTo>
                  <a:pt x="10" y="32"/>
                </a:lnTo>
                <a:lnTo>
                  <a:pt x="11" y="32"/>
                </a:lnTo>
                <a:lnTo>
                  <a:pt x="12" y="32"/>
                </a:lnTo>
                <a:lnTo>
                  <a:pt x="13" y="32"/>
                </a:lnTo>
                <a:lnTo>
                  <a:pt x="14" y="32"/>
                </a:lnTo>
                <a:lnTo>
                  <a:pt x="15" y="32"/>
                </a:lnTo>
                <a:lnTo>
                  <a:pt x="16" y="32"/>
                </a:lnTo>
                <a:lnTo>
                  <a:pt x="17" y="32"/>
                </a:lnTo>
                <a:lnTo>
                  <a:pt x="18" y="32"/>
                </a:lnTo>
                <a:lnTo>
                  <a:pt x="19" y="32"/>
                </a:lnTo>
                <a:lnTo>
                  <a:pt x="20" y="32"/>
                </a:lnTo>
                <a:lnTo>
                  <a:pt x="21" y="32"/>
                </a:lnTo>
                <a:lnTo>
                  <a:pt x="22" y="32"/>
                </a:lnTo>
                <a:lnTo>
                  <a:pt x="23" y="31"/>
                </a:lnTo>
                <a:lnTo>
                  <a:pt x="24" y="31"/>
                </a:lnTo>
                <a:lnTo>
                  <a:pt x="25" y="31"/>
                </a:lnTo>
                <a:lnTo>
                  <a:pt x="26" y="31"/>
                </a:lnTo>
                <a:lnTo>
                  <a:pt x="27" y="31"/>
                </a:lnTo>
                <a:lnTo>
                  <a:pt x="28" y="31"/>
                </a:lnTo>
                <a:lnTo>
                  <a:pt x="29" y="31"/>
                </a:lnTo>
                <a:lnTo>
                  <a:pt x="30" y="31"/>
                </a:lnTo>
                <a:lnTo>
                  <a:pt x="31" y="31"/>
                </a:lnTo>
                <a:lnTo>
                  <a:pt x="32" y="31"/>
                </a:lnTo>
                <a:lnTo>
                  <a:pt x="33" y="31"/>
                </a:lnTo>
                <a:lnTo>
                  <a:pt x="34" y="31"/>
                </a:lnTo>
                <a:lnTo>
                  <a:pt x="35" y="31"/>
                </a:lnTo>
                <a:lnTo>
                  <a:pt x="36" y="31"/>
                </a:lnTo>
                <a:lnTo>
                  <a:pt x="37" y="31"/>
                </a:lnTo>
                <a:lnTo>
                  <a:pt x="38" y="31"/>
                </a:lnTo>
                <a:lnTo>
                  <a:pt x="39" y="31"/>
                </a:lnTo>
                <a:lnTo>
                  <a:pt x="40" y="31"/>
                </a:lnTo>
                <a:lnTo>
                  <a:pt x="41" y="31"/>
                </a:lnTo>
                <a:lnTo>
                  <a:pt x="42" y="31"/>
                </a:lnTo>
                <a:lnTo>
                  <a:pt x="43" y="31"/>
                </a:lnTo>
                <a:lnTo>
                  <a:pt x="44" y="31"/>
                </a:lnTo>
                <a:lnTo>
                  <a:pt x="45" y="31"/>
                </a:lnTo>
                <a:lnTo>
                  <a:pt x="46" y="31"/>
                </a:lnTo>
                <a:lnTo>
                  <a:pt x="47" y="31"/>
                </a:lnTo>
                <a:lnTo>
                  <a:pt x="48" y="31"/>
                </a:lnTo>
                <a:lnTo>
                  <a:pt x="49" y="31"/>
                </a:lnTo>
                <a:lnTo>
                  <a:pt x="50" y="31"/>
                </a:lnTo>
                <a:lnTo>
                  <a:pt x="51" y="32"/>
                </a:lnTo>
                <a:lnTo>
                  <a:pt x="52" y="32"/>
                </a:lnTo>
                <a:lnTo>
                  <a:pt x="53" y="32"/>
                </a:lnTo>
                <a:lnTo>
                  <a:pt x="54" y="32"/>
                </a:lnTo>
                <a:lnTo>
                  <a:pt x="55" y="32"/>
                </a:lnTo>
                <a:lnTo>
                  <a:pt x="56" y="32"/>
                </a:lnTo>
                <a:lnTo>
                  <a:pt x="57" y="32"/>
                </a:lnTo>
                <a:lnTo>
                  <a:pt x="57" y="33"/>
                </a:lnTo>
                <a:lnTo>
                  <a:pt x="58" y="33"/>
                </a:lnTo>
                <a:lnTo>
                  <a:pt x="59" y="33"/>
                </a:lnTo>
                <a:lnTo>
                  <a:pt x="60" y="33"/>
                </a:lnTo>
                <a:lnTo>
                  <a:pt x="61" y="33"/>
                </a:lnTo>
                <a:lnTo>
                  <a:pt x="62" y="33"/>
                </a:lnTo>
                <a:lnTo>
                  <a:pt x="62" y="34"/>
                </a:lnTo>
                <a:lnTo>
                  <a:pt x="63" y="34"/>
                </a:lnTo>
                <a:lnTo>
                  <a:pt x="64" y="34"/>
                </a:lnTo>
                <a:lnTo>
                  <a:pt x="65" y="34"/>
                </a:lnTo>
                <a:lnTo>
                  <a:pt x="66" y="35"/>
                </a:lnTo>
                <a:lnTo>
                  <a:pt x="67" y="35"/>
                </a:lnTo>
                <a:lnTo>
                  <a:pt x="68" y="35"/>
                </a:lnTo>
                <a:lnTo>
                  <a:pt x="69" y="36"/>
                </a:lnTo>
                <a:lnTo>
                  <a:pt x="70" y="36"/>
                </a:lnTo>
                <a:lnTo>
                  <a:pt x="71" y="36"/>
                </a:lnTo>
                <a:lnTo>
                  <a:pt x="71" y="37"/>
                </a:lnTo>
                <a:lnTo>
                  <a:pt x="72" y="37"/>
                </a:lnTo>
                <a:lnTo>
                  <a:pt x="73" y="37"/>
                </a:lnTo>
                <a:lnTo>
                  <a:pt x="74" y="38"/>
                </a:lnTo>
                <a:lnTo>
                  <a:pt x="75" y="38"/>
                </a:lnTo>
                <a:lnTo>
                  <a:pt x="75" y="39"/>
                </a:lnTo>
                <a:lnTo>
                  <a:pt x="76" y="39"/>
                </a:lnTo>
                <a:lnTo>
                  <a:pt x="77" y="39"/>
                </a:lnTo>
                <a:lnTo>
                  <a:pt x="78" y="40"/>
                </a:lnTo>
                <a:lnTo>
                  <a:pt x="79" y="40"/>
                </a:lnTo>
                <a:lnTo>
                  <a:pt x="80" y="41"/>
                </a:lnTo>
                <a:lnTo>
                  <a:pt x="81" y="41"/>
                </a:lnTo>
                <a:lnTo>
                  <a:pt x="82" y="42"/>
                </a:lnTo>
                <a:lnTo>
                  <a:pt x="83" y="42"/>
                </a:lnTo>
                <a:lnTo>
                  <a:pt x="84" y="43"/>
                </a:lnTo>
                <a:lnTo>
                  <a:pt x="85" y="44"/>
                </a:lnTo>
                <a:lnTo>
                  <a:pt x="86" y="44"/>
                </a:lnTo>
                <a:lnTo>
                  <a:pt x="87" y="45"/>
                </a:lnTo>
                <a:lnTo>
                  <a:pt x="88" y="45"/>
                </a:lnTo>
                <a:lnTo>
                  <a:pt x="89" y="46"/>
                </a:lnTo>
                <a:lnTo>
                  <a:pt x="90" y="47"/>
                </a:lnTo>
                <a:lnTo>
                  <a:pt x="91" y="47"/>
                </a:lnTo>
                <a:lnTo>
                  <a:pt x="92" y="48"/>
                </a:lnTo>
                <a:lnTo>
                  <a:pt x="93" y="48"/>
                </a:lnTo>
                <a:lnTo>
                  <a:pt x="93" y="49"/>
                </a:lnTo>
                <a:lnTo>
                  <a:pt x="94" y="49"/>
                </a:lnTo>
                <a:lnTo>
                  <a:pt x="95" y="50"/>
                </a:lnTo>
                <a:lnTo>
                  <a:pt x="96" y="50"/>
                </a:lnTo>
                <a:lnTo>
                  <a:pt x="97" y="51"/>
                </a:lnTo>
                <a:lnTo>
                  <a:pt x="98" y="51"/>
                </a:lnTo>
                <a:lnTo>
                  <a:pt x="98" y="52"/>
                </a:lnTo>
                <a:lnTo>
                  <a:pt x="99" y="52"/>
                </a:lnTo>
                <a:lnTo>
                  <a:pt x="100" y="53"/>
                </a:lnTo>
                <a:lnTo>
                  <a:pt x="101" y="53"/>
                </a:lnTo>
                <a:lnTo>
                  <a:pt x="102" y="54"/>
                </a:lnTo>
                <a:lnTo>
                  <a:pt x="103" y="55"/>
                </a:lnTo>
                <a:lnTo>
                  <a:pt x="104" y="55"/>
                </a:lnTo>
                <a:lnTo>
                  <a:pt x="105" y="56"/>
                </a:lnTo>
                <a:lnTo>
                  <a:pt x="106" y="56"/>
                </a:lnTo>
                <a:lnTo>
                  <a:pt x="107" y="57"/>
                </a:lnTo>
                <a:lnTo>
                  <a:pt x="108" y="57"/>
                </a:lnTo>
                <a:lnTo>
                  <a:pt x="109" y="58"/>
                </a:lnTo>
                <a:lnTo>
                  <a:pt x="110" y="58"/>
                </a:lnTo>
                <a:lnTo>
                  <a:pt x="111" y="58"/>
                </a:lnTo>
                <a:lnTo>
                  <a:pt x="111" y="59"/>
                </a:lnTo>
                <a:lnTo>
                  <a:pt x="112" y="59"/>
                </a:lnTo>
                <a:lnTo>
                  <a:pt x="113" y="59"/>
                </a:lnTo>
                <a:lnTo>
                  <a:pt x="114" y="60"/>
                </a:lnTo>
                <a:lnTo>
                  <a:pt x="115" y="60"/>
                </a:lnTo>
                <a:lnTo>
                  <a:pt x="116" y="60"/>
                </a:lnTo>
                <a:lnTo>
                  <a:pt x="117" y="60"/>
                </a:lnTo>
                <a:lnTo>
                  <a:pt x="118" y="61"/>
                </a:lnTo>
                <a:lnTo>
                  <a:pt x="119" y="61"/>
                </a:lnTo>
                <a:lnTo>
                  <a:pt x="120" y="61"/>
                </a:lnTo>
                <a:lnTo>
                  <a:pt x="121" y="61"/>
                </a:lnTo>
                <a:lnTo>
                  <a:pt x="122" y="61"/>
                </a:lnTo>
                <a:lnTo>
                  <a:pt x="123" y="61"/>
                </a:lnTo>
                <a:lnTo>
                  <a:pt x="124" y="61"/>
                </a:lnTo>
                <a:lnTo>
                  <a:pt x="125" y="61"/>
                </a:lnTo>
                <a:lnTo>
                  <a:pt x="126" y="61"/>
                </a:lnTo>
                <a:lnTo>
                  <a:pt x="127" y="60"/>
                </a:lnTo>
                <a:lnTo>
                  <a:pt x="128" y="60"/>
                </a:lnTo>
                <a:lnTo>
                  <a:pt x="129" y="60"/>
                </a:lnTo>
                <a:lnTo>
                  <a:pt x="130" y="60"/>
                </a:lnTo>
                <a:lnTo>
                  <a:pt x="131" y="59"/>
                </a:lnTo>
                <a:lnTo>
                  <a:pt x="132" y="59"/>
                </a:lnTo>
                <a:lnTo>
                  <a:pt x="133" y="59"/>
                </a:lnTo>
                <a:lnTo>
                  <a:pt x="133" y="58"/>
                </a:lnTo>
                <a:lnTo>
                  <a:pt x="134" y="58"/>
                </a:lnTo>
                <a:lnTo>
                  <a:pt x="135" y="58"/>
                </a:lnTo>
                <a:lnTo>
                  <a:pt x="136" y="57"/>
                </a:lnTo>
                <a:lnTo>
                  <a:pt x="137" y="57"/>
                </a:lnTo>
                <a:lnTo>
                  <a:pt x="138" y="56"/>
                </a:lnTo>
                <a:lnTo>
                  <a:pt x="139" y="55"/>
                </a:lnTo>
                <a:lnTo>
                  <a:pt x="140" y="55"/>
                </a:lnTo>
                <a:lnTo>
                  <a:pt x="141" y="54"/>
                </a:lnTo>
                <a:lnTo>
                  <a:pt x="142" y="53"/>
                </a:lnTo>
                <a:lnTo>
                  <a:pt x="143" y="52"/>
                </a:lnTo>
                <a:lnTo>
                  <a:pt x="144" y="51"/>
                </a:lnTo>
                <a:lnTo>
                  <a:pt x="145" y="51"/>
                </a:lnTo>
                <a:lnTo>
                  <a:pt x="146" y="50"/>
                </a:lnTo>
                <a:lnTo>
                  <a:pt x="147" y="49"/>
                </a:lnTo>
                <a:lnTo>
                  <a:pt x="148" y="48"/>
                </a:lnTo>
                <a:lnTo>
                  <a:pt x="149" y="47"/>
                </a:lnTo>
                <a:lnTo>
                  <a:pt x="150" y="46"/>
                </a:lnTo>
                <a:lnTo>
                  <a:pt x="151" y="46"/>
                </a:lnTo>
                <a:lnTo>
                  <a:pt x="151" y="45"/>
                </a:lnTo>
                <a:lnTo>
                  <a:pt x="152" y="44"/>
                </a:lnTo>
                <a:lnTo>
                  <a:pt x="153" y="43"/>
                </a:lnTo>
                <a:lnTo>
                  <a:pt x="154" y="43"/>
                </a:lnTo>
                <a:lnTo>
                  <a:pt x="155" y="42"/>
                </a:lnTo>
                <a:lnTo>
                  <a:pt x="155" y="41"/>
                </a:lnTo>
                <a:lnTo>
                  <a:pt x="156" y="40"/>
                </a:lnTo>
                <a:lnTo>
                  <a:pt x="157" y="40"/>
                </a:lnTo>
                <a:lnTo>
                  <a:pt x="158" y="39"/>
                </a:lnTo>
                <a:lnTo>
                  <a:pt x="159" y="38"/>
                </a:lnTo>
                <a:lnTo>
                  <a:pt x="160" y="37"/>
                </a:lnTo>
                <a:lnTo>
                  <a:pt x="161" y="36"/>
                </a:lnTo>
                <a:lnTo>
                  <a:pt x="162" y="35"/>
                </a:lnTo>
                <a:lnTo>
                  <a:pt x="163" y="34"/>
                </a:lnTo>
                <a:lnTo>
                  <a:pt x="164" y="34"/>
                </a:lnTo>
                <a:lnTo>
                  <a:pt x="164" y="33"/>
                </a:lnTo>
                <a:lnTo>
                  <a:pt x="165" y="32"/>
                </a:lnTo>
                <a:lnTo>
                  <a:pt x="166" y="32"/>
                </a:lnTo>
                <a:lnTo>
                  <a:pt x="167" y="31"/>
                </a:lnTo>
                <a:lnTo>
                  <a:pt x="168" y="30"/>
                </a:lnTo>
                <a:lnTo>
                  <a:pt x="169" y="30"/>
                </a:lnTo>
                <a:lnTo>
                  <a:pt x="169" y="29"/>
                </a:lnTo>
                <a:lnTo>
                  <a:pt x="170" y="28"/>
                </a:lnTo>
                <a:lnTo>
                  <a:pt x="171" y="28"/>
                </a:lnTo>
                <a:lnTo>
                  <a:pt x="172" y="27"/>
                </a:lnTo>
                <a:lnTo>
                  <a:pt x="173" y="27"/>
                </a:lnTo>
                <a:lnTo>
                  <a:pt x="173" y="26"/>
                </a:lnTo>
                <a:lnTo>
                  <a:pt x="174" y="26"/>
                </a:lnTo>
                <a:lnTo>
                  <a:pt x="175" y="25"/>
                </a:lnTo>
                <a:lnTo>
                  <a:pt x="176" y="25"/>
                </a:lnTo>
                <a:lnTo>
                  <a:pt x="177" y="24"/>
                </a:lnTo>
                <a:lnTo>
                  <a:pt x="178" y="24"/>
                </a:lnTo>
                <a:lnTo>
                  <a:pt x="179" y="23"/>
                </a:lnTo>
                <a:lnTo>
                  <a:pt x="180" y="23"/>
                </a:lnTo>
                <a:lnTo>
                  <a:pt x="181" y="23"/>
                </a:lnTo>
                <a:lnTo>
                  <a:pt x="182" y="22"/>
                </a:lnTo>
                <a:lnTo>
                  <a:pt x="183" y="22"/>
                </a:lnTo>
                <a:lnTo>
                  <a:pt x="184" y="21"/>
                </a:lnTo>
                <a:lnTo>
                  <a:pt x="185" y="21"/>
                </a:lnTo>
                <a:lnTo>
                  <a:pt x="186" y="21"/>
                </a:lnTo>
                <a:lnTo>
                  <a:pt x="187" y="21"/>
                </a:lnTo>
                <a:lnTo>
                  <a:pt x="188" y="20"/>
                </a:lnTo>
                <a:lnTo>
                  <a:pt x="189" y="20"/>
                </a:lnTo>
                <a:lnTo>
                  <a:pt x="190" y="20"/>
                </a:lnTo>
                <a:lnTo>
                  <a:pt x="191" y="20"/>
                </a:lnTo>
                <a:lnTo>
                  <a:pt x="192" y="20"/>
                </a:lnTo>
                <a:lnTo>
                  <a:pt x="193" y="20"/>
                </a:lnTo>
                <a:lnTo>
                  <a:pt x="194" y="20"/>
                </a:lnTo>
                <a:lnTo>
                  <a:pt x="195" y="20"/>
                </a:lnTo>
                <a:lnTo>
                  <a:pt x="196" y="19"/>
                </a:lnTo>
                <a:lnTo>
                  <a:pt x="197" y="19"/>
                </a:lnTo>
                <a:lnTo>
                  <a:pt x="198" y="19"/>
                </a:lnTo>
                <a:lnTo>
                  <a:pt x="199" y="19"/>
                </a:lnTo>
                <a:lnTo>
                  <a:pt x="200" y="19"/>
                </a:lnTo>
                <a:lnTo>
                  <a:pt x="201" y="19"/>
                </a:lnTo>
                <a:lnTo>
                  <a:pt x="202" y="19"/>
                </a:lnTo>
                <a:lnTo>
                  <a:pt x="203" y="19"/>
                </a:lnTo>
                <a:lnTo>
                  <a:pt x="204" y="20"/>
                </a:lnTo>
                <a:lnTo>
                  <a:pt x="205" y="20"/>
                </a:lnTo>
                <a:lnTo>
                  <a:pt x="206" y="20"/>
                </a:lnTo>
                <a:lnTo>
                  <a:pt x="207" y="20"/>
                </a:lnTo>
                <a:lnTo>
                  <a:pt x="208" y="20"/>
                </a:lnTo>
                <a:lnTo>
                  <a:pt x="209" y="20"/>
                </a:lnTo>
                <a:lnTo>
                  <a:pt x="210" y="20"/>
                </a:lnTo>
                <a:lnTo>
                  <a:pt x="211" y="20"/>
                </a:lnTo>
                <a:lnTo>
                  <a:pt x="212" y="20"/>
                </a:lnTo>
                <a:lnTo>
                  <a:pt x="213" y="20"/>
                </a:lnTo>
                <a:lnTo>
                  <a:pt x="214" y="21"/>
                </a:lnTo>
                <a:lnTo>
                  <a:pt x="215" y="21"/>
                </a:lnTo>
                <a:lnTo>
                  <a:pt x="216" y="21"/>
                </a:lnTo>
                <a:lnTo>
                  <a:pt x="217" y="21"/>
                </a:lnTo>
                <a:lnTo>
                  <a:pt x="218" y="21"/>
                </a:lnTo>
                <a:lnTo>
                  <a:pt x="219" y="21"/>
                </a:lnTo>
                <a:lnTo>
                  <a:pt x="220" y="21"/>
                </a:lnTo>
                <a:lnTo>
                  <a:pt x="221" y="22"/>
                </a:lnTo>
                <a:lnTo>
                  <a:pt x="222" y="22"/>
                </a:lnTo>
                <a:lnTo>
                  <a:pt x="223" y="22"/>
                </a:lnTo>
                <a:lnTo>
                  <a:pt x="224" y="22"/>
                </a:lnTo>
                <a:lnTo>
                  <a:pt x="225" y="22"/>
                </a:lnTo>
                <a:lnTo>
                  <a:pt x="226" y="22"/>
                </a:lnTo>
                <a:lnTo>
                  <a:pt x="227" y="23"/>
                </a:lnTo>
                <a:lnTo>
                  <a:pt x="228" y="23"/>
                </a:lnTo>
                <a:lnTo>
                  <a:pt x="229" y="23"/>
                </a:lnTo>
                <a:lnTo>
                  <a:pt x="230" y="23"/>
                </a:lnTo>
                <a:lnTo>
                  <a:pt x="231" y="23"/>
                </a:lnTo>
                <a:lnTo>
                  <a:pt x="231" y="24"/>
                </a:lnTo>
                <a:lnTo>
                  <a:pt x="232" y="24"/>
                </a:lnTo>
                <a:lnTo>
                  <a:pt x="233" y="24"/>
                </a:lnTo>
                <a:lnTo>
                  <a:pt x="234" y="24"/>
                </a:lnTo>
                <a:lnTo>
                  <a:pt x="235" y="24"/>
                </a:lnTo>
                <a:lnTo>
                  <a:pt x="236" y="25"/>
                </a:lnTo>
                <a:lnTo>
                  <a:pt x="237" y="25"/>
                </a:lnTo>
                <a:lnTo>
                  <a:pt x="238" y="25"/>
                </a:lnTo>
                <a:lnTo>
                  <a:pt x="239" y="25"/>
                </a:lnTo>
                <a:lnTo>
                  <a:pt x="240" y="26"/>
                </a:lnTo>
                <a:lnTo>
                  <a:pt x="241" y="26"/>
                </a:lnTo>
                <a:lnTo>
                  <a:pt x="242" y="26"/>
                </a:lnTo>
                <a:lnTo>
                  <a:pt x="243" y="27"/>
                </a:lnTo>
                <a:lnTo>
                  <a:pt x="244" y="27"/>
                </a:lnTo>
                <a:lnTo>
                  <a:pt x="245" y="27"/>
                </a:lnTo>
                <a:lnTo>
                  <a:pt x="246" y="28"/>
                </a:lnTo>
                <a:lnTo>
                  <a:pt x="247" y="28"/>
                </a:lnTo>
                <a:lnTo>
                  <a:pt x="248" y="28"/>
                </a:lnTo>
                <a:lnTo>
                  <a:pt x="249" y="29"/>
                </a:lnTo>
                <a:lnTo>
                  <a:pt x="250" y="29"/>
                </a:lnTo>
                <a:lnTo>
                  <a:pt x="251" y="30"/>
                </a:lnTo>
                <a:lnTo>
                  <a:pt x="252" y="30"/>
                </a:lnTo>
                <a:lnTo>
                  <a:pt x="253" y="30"/>
                </a:lnTo>
                <a:lnTo>
                  <a:pt x="253" y="31"/>
                </a:lnTo>
                <a:lnTo>
                  <a:pt x="254" y="31"/>
                </a:lnTo>
                <a:lnTo>
                  <a:pt x="255" y="31"/>
                </a:lnTo>
                <a:lnTo>
                  <a:pt x="256" y="32"/>
                </a:lnTo>
                <a:lnTo>
                  <a:pt x="257" y="32"/>
                </a:lnTo>
                <a:lnTo>
                  <a:pt x="258" y="32"/>
                </a:lnTo>
                <a:lnTo>
                  <a:pt x="258" y="33"/>
                </a:lnTo>
                <a:lnTo>
                  <a:pt x="259" y="33"/>
                </a:lnTo>
                <a:lnTo>
                  <a:pt x="260" y="33"/>
                </a:lnTo>
                <a:lnTo>
                  <a:pt x="261" y="34"/>
                </a:lnTo>
                <a:lnTo>
                  <a:pt x="262" y="34"/>
                </a:lnTo>
                <a:lnTo>
                  <a:pt x="263" y="35"/>
                </a:lnTo>
                <a:lnTo>
                  <a:pt x="264" y="35"/>
                </a:lnTo>
                <a:lnTo>
                  <a:pt x="265" y="36"/>
                </a:lnTo>
                <a:lnTo>
                  <a:pt x="266" y="36"/>
                </a:lnTo>
                <a:lnTo>
                  <a:pt x="267" y="36"/>
                </a:lnTo>
                <a:lnTo>
                  <a:pt x="267" y="37"/>
                </a:lnTo>
                <a:lnTo>
                  <a:pt x="268" y="37"/>
                </a:lnTo>
                <a:lnTo>
                  <a:pt x="269" y="37"/>
                </a:lnTo>
                <a:lnTo>
                  <a:pt x="270" y="38"/>
                </a:lnTo>
                <a:lnTo>
                  <a:pt x="271" y="38"/>
                </a:lnTo>
                <a:lnTo>
                  <a:pt x="272" y="39"/>
                </a:lnTo>
                <a:lnTo>
                  <a:pt x="273" y="39"/>
                </a:lnTo>
                <a:lnTo>
                  <a:pt x="274" y="39"/>
                </a:lnTo>
                <a:lnTo>
                  <a:pt x="275" y="40"/>
                </a:lnTo>
                <a:lnTo>
                  <a:pt x="276" y="40"/>
                </a:lnTo>
                <a:lnTo>
                  <a:pt x="277" y="41"/>
                </a:lnTo>
                <a:lnTo>
                  <a:pt x="278" y="41"/>
                </a:lnTo>
                <a:lnTo>
                  <a:pt x="279" y="41"/>
                </a:lnTo>
                <a:lnTo>
                  <a:pt x="280" y="41"/>
                </a:lnTo>
                <a:lnTo>
                  <a:pt x="280" y="42"/>
                </a:lnTo>
                <a:lnTo>
                  <a:pt x="281" y="42"/>
                </a:lnTo>
                <a:lnTo>
                  <a:pt x="282" y="42"/>
                </a:lnTo>
                <a:lnTo>
                  <a:pt x="283" y="42"/>
                </a:lnTo>
                <a:lnTo>
                  <a:pt x="284" y="43"/>
                </a:lnTo>
                <a:lnTo>
                  <a:pt x="285" y="43"/>
                </a:lnTo>
                <a:lnTo>
                  <a:pt x="286" y="43"/>
                </a:lnTo>
                <a:lnTo>
                  <a:pt x="287" y="43"/>
                </a:lnTo>
                <a:lnTo>
                  <a:pt x="288" y="44"/>
                </a:lnTo>
                <a:lnTo>
                  <a:pt x="289" y="44"/>
                </a:lnTo>
                <a:lnTo>
                  <a:pt x="290" y="44"/>
                </a:lnTo>
                <a:lnTo>
                  <a:pt x="291" y="44"/>
                </a:lnTo>
                <a:lnTo>
                  <a:pt x="292" y="44"/>
                </a:lnTo>
                <a:lnTo>
                  <a:pt x="293" y="44"/>
                </a:lnTo>
                <a:lnTo>
                  <a:pt x="294" y="45"/>
                </a:lnTo>
                <a:lnTo>
                  <a:pt x="295" y="45"/>
                </a:lnTo>
                <a:lnTo>
                  <a:pt x="296" y="45"/>
                </a:lnTo>
                <a:lnTo>
                  <a:pt x="297" y="45"/>
                </a:lnTo>
                <a:lnTo>
                  <a:pt x="298" y="45"/>
                </a:lnTo>
                <a:lnTo>
                  <a:pt x="299" y="45"/>
                </a:lnTo>
                <a:lnTo>
                  <a:pt x="300" y="45"/>
                </a:lnTo>
                <a:lnTo>
                  <a:pt x="301" y="45"/>
                </a:lnTo>
                <a:lnTo>
                  <a:pt x="302" y="45"/>
                </a:lnTo>
                <a:lnTo>
                  <a:pt x="303" y="45"/>
                </a:lnTo>
                <a:lnTo>
                  <a:pt x="304" y="45"/>
                </a:lnTo>
                <a:lnTo>
                  <a:pt x="305" y="45"/>
                </a:lnTo>
                <a:lnTo>
                  <a:pt x="306" y="45"/>
                </a:lnTo>
                <a:lnTo>
                  <a:pt x="307" y="45"/>
                </a:lnTo>
                <a:lnTo>
                  <a:pt x="307" y="44"/>
                </a:lnTo>
                <a:lnTo>
                  <a:pt x="308" y="44"/>
                </a:lnTo>
                <a:lnTo>
                  <a:pt x="309" y="44"/>
                </a:lnTo>
                <a:lnTo>
                  <a:pt x="310" y="44"/>
                </a:lnTo>
                <a:lnTo>
                  <a:pt x="311" y="44"/>
                </a:lnTo>
                <a:lnTo>
                  <a:pt x="312" y="44"/>
                </a:lnTo>
                <a:lnTo>
                  <a:pt x="313" y="44"/>
                </a:lnTo>
                <a:lnTo>
                  <a:pt x="314" y="44"/>
                </a:lnTo>
                <a:lnTo>
                  <a:pt x="315" y="44"/>
                </a:lnTo>
                <a:lnTo>
                  <a:pt x="316" y="44"/>
                </a:lnTo>
                <a:lnTo>
                  <a:pt x="316" y="43"/>
                </a:lnTo>
                <a:lnTo>
                  <a:pt x="317" y="43"/>
                </a:lnTo>
                <a:lnTo>
                  <a:pt x="318" y="43"/>
                </a:lnTo>
                <a:lnTo>
                  <a:pt x="319" y="43"/>
                </a:lnTo>
                <a:lnTo>
                  <a:pt x="320" y="43"/>
                </a:lnTo>
                <a:lnTo>
                  <a:pt x="321" y="43"/>
                </a:lnTo>
                <a:lnTo>
                  <a:pt x="322" y="43"/>
                </a:lnTo>
                <a:lnTo>
                  <a:pt x="323" y="43"/>
                </a:lnTo>
                <a:lnTo>
                  <a:pt x="324" y="43"/>
                </a:lnTo>
                <a:lnTo>
                  <a:pt x="325" y="43"/>
                </a:lnTo>
                <a:lnTo>
                  <a:pt x="326" y="43"/>
                </a:lnTo>
                <a:lnTo>
                  <a:pt x="327" y="43"/>
                </a:lnTo>
                <a:lnTo>
                  <a:pt x="328" y="43"/>
                </a:lnTo>
                <a:lnTo>
                  <a:pt x="329" y="43"/>
                </a:lnTo>
                <a:lnTo>
                  <a:pt x="330" y="43"/>
                </a:lnTo>
                <a:lnTo>
                  <a:pt x="331" y="43"/>
                </a:lnTo>
                <a:lnTo>
                  <a:pt x="332" y="43"/>
                </a:lnTo>
                <a:lnTo>
                  <a:pt x="333" y="43"/>
                </a:lnTo>
                <a:lnTo>
                  <a:pt x="334" y="43"/>
                </a:lnTo>
                <a:lnTo>
                  <a:pt x="334" y="44"/>
                </a:lnTo>
                <a:lnTo>
                  <a:pt x="335" y="44"/>
                </a:lnTo>
                <a:lnTo>
                  <a:pt x="336" y="44"/>
                </a:lnTo>
                <a:lnTo>
                  <a:pt x="337" y="44"/>
                </a:lnTo>
                <a:lnTo>
                  <a:pt x="338" y="44"/>
                </a:lnTo>
                <a:lnTo>
                  <a:pt x="339" y="45"/>
                </a:lnTo>
                <a:lnTo>
                  <a:pt x="340" y="45"/>
                </a:lnTo>
                <a:lnTo>
                  <a:pt x="341" y="45"/>
                </a:lnTo>
                <a:lnTo>
                  <a:pt x="342" y="46"/>
                </a:lnTo>
                <a:lnTo>
                  <a:pt x="343" y="46"/>
                </a:lnTo>
                <a:lnTo>
                  <a:pt x="344" y="47"/>
                </a:lnTo>
                <a:lnTo>
                  <a:pt x="345" y="47"/>
                </a:lnTo>
                <a:lnTo>
                  <a:pt x="346" y="47"/>
                </a:lnTo>
                <a:lnTo>
                  <a:pt x="347" y="48"/>
                </a:lnTo>
                <a:lnTo>
                  <a:pt x="348" y="49"/>
                </a:lnTo>
                <a:lnTo>
                  <a:pt x="349" y="49"/>
                </a:lnTo>
                <a:lnTo>
                  <a:pt x="350" y="50"/>
                </a:lnTo>
                <a:lnTo>
                  <a:pt x="351" y="50"/>
                </a:lnTo>
                <a:lnTo>
                  <a:pt x="351" y="51"/>
                </a:lnTo>
                <a:lnTo>
                  <a:pt x="352" y="51"/>
                </a:lnTo>
                <a:lnTo>
                  <a:pt x="353" y="52"/>
                </a:lnTo>
                <a:lnTo>
                  <a:pt x="354" y="52"/>
                </a:lnTo>
                <a:lnTo>
                  <a:pt x="355" y="53"/>
                </a:lnTo>
                <a:lnTo>
                  <a:pt x="356" y="54"/>
                </a:lnTo>
                <a:lnTo>
                  <a:pt x="357" y="55"/>
                </a:lnTo>
                <a:lnTo>
                  <a:pt x="358" y="55"/>
                </a:lnTo>
                <a:lnTo>
                  <a:pt x="359" y="56"/>
                </a:lnTo>
                <a:lnTo>
                  <a:pt x="360" y="57"/>
                </a:lnTo>
                <a:lnTo>
                  <a:pt x="361" y="58"/>
                </a:lnTo>
                <a:lnTo>
                  <a:pt x="362" y="59"/>
                </a:lnTo>
                <a:lnTo>
                  <a:pt x="363" y="59"/>
                </a:lnTo>
                <a:lnTo>
                  <a:pt x="364" y="60"/>
                </a:lnTo>
                <a:lnTo>
                  <a:pt x="365" y="61"/>
                </a:lnTo>
                <a:lnTo>
                  <a:pt x="365" y="62"/>
                </a:lnTo>
                <a:lnTo>
                  <a:pt x="366" y="62"/>
                </a:lnTo>
                <a:lnTo>
                  <a:pt x="367" y="63"/>
                </a:lnTo>
                <a:lnTo>
                  <a:pt x="368" y="64"/>
                </a:lnTo>
                <a:lnTo>
                  <a:pt x="369" y="65"/>
                </a:lnTo>
                <a:lnTo>
                  <a:pt x="370" y="66"/>
                </a:lnTo>
                <a:lnTo>
                  <a:pt x="371" y="67"/>
                </a:lnTo>
                <a:lnTo>
                  <a:pt x="372" y="67"/>
                </a:lnTo>
                <a:lnTo>
                  <a:pt x="373" y="68"/>
                </a:lnTo>
                <a:lnTo>
                  <a:pt x="374" y="69"/>
                </a:lnTo>
                <a:lnTo>
                  <a:pt x="374" y="70"/>
                </a:lnTo>
                <a:lnTo>
                  <a:pt x="375" y="70"/>
                </a:lnTo>
                <a:lnTo>
                  <a:pt x="376" y="71"/>
                </a:lnTo>
                <a:lnTo>
                  <a:pt x="377" y="72"/>
                </a:lnTo>
                <a:lnTo>
                  <a:pt x="378" y="72"/>
                </a:lnTo>
                <a:lnTo>
                  <a:pt x="378" y="73"/>
                </a:lnTo>
                <a:lnTo>
                  <a:pt x="379" y="74"/>
                </a:lnTo>
                <a:lnTo>
                  <a:pt x="380" y="74"/>
                </a:lnTo>
                <a:lnTo>
                  <a:pt x="381" y="75"/>
                </a:lnTo>
                <a:lnTo>
                  <a:pt x="382" y="76"/>
                </a:lnTo>
                <a:lnTo>
                  <a:pt x="383" y="76"/>
                </a:lnTo>
                <a:lnTo>
                  <a:pt x="383" y="77"/>
                </a:lnTo>
                <a:lnTo>
                  <a:pt x="384" y="78"/>
                </a:lnTo>
                <a:lnTo>
                  <a:pt x="385" y="78"/>
                </a:lnTo>
                <a:lnTo>
                  <a:pt x="386" y="79"/>
                </a:lnTo>
                <a:lnTo>
                  <a:pt x="387" y="79"/>
                </a:lnTo>
                <a:lnTo>
                  <a:pt x="387" y="80"/>
                </a:lnTo>
                <a:lnTo>
                  <a:pt x="388" y="80"/>
                </a:lnTo>
                <a:lnTo>
                  <a:pt x="389" y="81"/>
                </a:lnTo>
                <a:lnTo>
                  <a:pt x="390" y="81"/>
                </a:lnTo>
                <a:lnTo>
                  <a:pt x="391" y="82"/>
                </a:lnTo>
                <a:lnTo>
                  <a:pt x="392" y="82"/>
                </a:lnTo>
                <a:lnTo>
                  <a:pt x="393" y="83"/>
                </a:lnTo>
                <a:lnTo>
                  <a:pt x="394" y="83"/>
                </a:lnTo>
                <a:lnTo>
                  <a:pt x="395" y="84"/>
                </a:lnTo>
                <a:lnTo>
                  <a:pt x="396" y="84"/>
                </a:lnTo>
                <a:lnTo>
                  <a:pt x="397" y="84"/>
                </a:lnTo>
                <a:lnTo>
                  <a:pt x="398" y="85"/>
                </a:lnTo>
                <a:lnTo>
                  <a:pt x="399" y="85"/>
                </a:lnTo>
                <a:lnTo>
                  <a:pt x="400" y="85"/>
                </a:lnTo>
                <a:lnTo>
                  <a:pt x="401" y="86"/>
                </a:lnTo>
                <a:lnTo>
                  <a:pt x="402" y="86"/>
                </a:lnTo>
                <a:lnTo>
                  <a:pt x="403" y="86"/>
                </a:lnTo>
                <a:lnTo>
                  <a:pt x="404" y="86"/>
                </a:lnTo>
                <a:lnTo>
                  <a:pt x="405" y="86"/>
                </a:lnTo>
                <a:lnTo>
                  <a:pt x="406" y="86"/>
                </a:lnTo>
                <a:lnTo>
                  <a:pt x="407" y="86"/>
                </a:lnTo>
                <a:lnTo>
                  <a:pt x="408" y="86"/>
                </a:lnTo>
                <a:lnTo>
                  <a:pt x="409" y="86"/>
                </a:lnTo>
                <a:lnTo>
                  <a:pt x="410" y="86"/>
                </a:lnTo>
                <a:lnTo>
                  <a:pt x="411" y="86"/>
                </a:lnTo>
                <a:lnTo>
                  <a:pt x="412" y="86"/>
                </a:lnTo>
                <a:lnTo>
                  <a:pt x="413" y="86"/>
                </a:lnTo>
                <a:lnTo>
                  <a:pt x="414" y="86"/>
                </a:lnTo>
                <a:lnTo>
                  <a:pt x="414" y="85"/>
                </a:lnTo>
                <a:lnTo>
                  <a:pt x="415" y="85"/>
                </a:lnTo>
                <a:lnTo>
                  <a:pt x="416" y="85"/>
                </a:lnTo>
                <a:lnTo>
                  <a:pt x="417" y="85"/>
                </a:lnTo>
                <a:lnTo>
                  <a:pt x="418" y="85"/>
                </a:lnTo>
                <a:lnTo>
                  <a:pt x="418" y="84"/>
                </a:lnTo>
                <a:lnTo>
                  <a:pt x="419" y="84"/>
                </a:lnTo>
                <a:lnTo>
                  <a:pt x="420" y="84"/>
                </a:lnTo>
                <a:lnTo>
                  <a:pt x="421" y="83"/>
                </a:lnTo>
                <a:lnTo>
                  <a:pt x="422" y="83"/>
                </a:lnTo>
                <a:lnTo>
                  <a:pt x="423" y="83"/>
                </a:lnTo>
                <a:lnTo>
                  <a:pt x="423" y="82"/>
                </a:lnTo>
                <a:lnTo>
                  <a:pt x="424" y="82"/>
                </a:lnTo>
                <a:lnTo>
                  <a:pt x="425" y="82"/>
                </a:lnTo>
                <a:lnTo>
                  <a:pt x="426" y="81"/>
                </a:lnTo>
                <a:lnTo>
                  <a:pt x="427" y="81"/>
                </a:lnTo>
                <a:lnTo>
                  <a:pt x="427" y="80"/>
                </a:lnTo>
                <a:lnTo>
                  <a:pt x="428" y="80"/>
                </a:lnTo>
                <a:lnTo>
                  <a:pt x="429" y="80"/>
                </a:lnTo>
                <a:lnTo>
                  <a:pt x="430" y="79"/>
                </a:lnTo>
                <a:lnTo>
                  <a:pt x="431" y="79"/>
                </a:lnTo>
                <a:lnTo>
                  <a:pt x="432" y="78"/>
                </a:lnTo>
                <a:lnTo>
                  <a:pt x="433" y="77"/>
                </a:lnTo>
                <a:lnTo>
                  <a:pt x="434" y="77"/>
                </a:lnTo>
                <a:lnTo>
                  <a:pt x="435" y="76"/>
                </a:lnTo>
                <a:lnTo>
                  <a:pt x="436" y="76"/>
                </a:lnTo>
                <a:lnTo>
                  <a:pt x="436" y="75"/>
                </a:lnTo>
                <a:lnTo>
                  <a:pt x="437" y="74"/>
                </a:lnTo>
                <a:lnTo>
                  <a:pt x="438" y="74"/>
                </a:lnTo>
                <a:lnTo>
                  <a:pt x="439" y="73"/>
                </a:lnTo>
                <a:lnTo>
                  <a:pt x="440" y="73"/>
                </a:lnTo>
                <a:lnTo>
                  <a:pt x="441" y="72"/>
                </a:lnTo>
                <a:lnTo>
                  <a:pt x="441" y="71"/>
                </a:lnTo>
                <a:lnTo>
                  <a:pt x="442" y="71"/>
                </a:lnTo>
                <a:lnTo>
                  <a:pt x="443" y="70"/>
                </a:lnTo>
                <a:lnTo>
                  <a:pt x="444" y="70"/>
                </a:lnTo>
                <a:lnTo>
                  <a:pt x="445" y="69"/>
                </a:lnTo>
                <a:lnTo>
                  <a:pt x="445" y="68"/>
                </a:lnTo>
                <a:lnTo>
                  <a:pt x="446" y="68"/>
                </a:lnTo>
                <a:lnTo>
                  <a:pt x="447" y="67"/>
                </a:lnTo>
                <a:lnTo>
                  <a:pt x="448" y="66"/>
                </a:lnTo>
                <a:lnTo>
                  <a:pt x="449" y="65"/>
                </a:lnTo>
                <a:lnTo>
                  <a:pt x="450" y="64"/>
                </a:lnTo>
                <a:lnTo>
                  <a:pt x="451" y="63"/>
                </a:lnTo>
                <a:lnTo>
                  <a:pt x="452" y="63"/>
                </a:lnTo>
                <a:lnTo>
                  <a:pt x="453" y="62"/>
                </a:lnTo>
                <a:lnTo>
                  <a:pt x="454" y="61"/>
                </a:lnTo>
                <a:lnTo>
                  <a:pt x="454" y="60"/>
                </a:lnTo>
                <a:lnTo>
                  <a:pt x="455" y="60"/>
                </a:lnTo>
                <a:lnTo>
                  <a:pt x="456" y="59"/>
                </a:lnTo>
                <a:lnTo>
                  <a:pt x="457" y="58"/>
                </a:lnTo>
                <a:lnTo>
                  <a:pt x="458" y="57"/>
                </a:lnTo>
                <a:lnTo>
                  <a:pt x="459" y="56"/>
                </a:lnTo>
                <a:lnTo>
                  <a:pt x="460" y="55"/>
                </a:lnTo>
                <a:lnTo>
                  <a:pt x="461" y="54"/>
                </a:lnTo>
                <a:lnTo>
                  <a:pt x="462" y="54"/>
                </a:lnTo>
                <a:lnTo>
                  <a:pt x="463" y="53"/>
                </a:lnTo>
                <a:lnTo>
                  <a:pt x="463" y="52"/>
                </a:lnTo>
                <a:lnTo>
                  <a:pt x="464" y="51"/>
                </a:lnTo>
                <a:lnTo>
                  <a:pt x="465" y="51"/>
                </a:lnTo>
                <a:lnTo>
                  <a:pt x="466" y="50"/>
                </a:lnTo>
                <a:lnTo>
                  <a:pt x="467" y="49"/>
                </a:lnTo>
                <a:lnTo>
                  <a:pt x="467" y="48"/>
                </a:lnTo>
                <a:lnTo>
                  <a:pt x="468" y="48"/>
                </a:lnTo>
                <a:lnTo>
                  <a:pt x="469" y="47"/>
                </a:lnTo>
                <a:lnTo>
                  <a:pt x="470" y="46"/>
                </a:lnTo>
                <a:lnTo>
                  <a:pt x="471" y="46"/>
                </a:lnTo>
                <a:lnTo>
                  <a:pt x="472" y="45"/>
                </a:lnTo>
                <a:lnTo>
                  <a:pt x="472" y="44"/>
                </a:lnTo>
                <a:lnTo>
                  <a:pt x="473" y="44"/>
                </a:lnTo>
                <a:lnTo>
                  <a:pt x="474" y="43"/>
                </a:lnTo>
                <a:lnTo>
                  <a:pt x="475" y="42"/>
                </a:lnTo>
                <a:lnTo>
                  <a:pt x="476" y="42"/>
                </a:lnTo>
                <a:lnTo>
                  <a:pt x="476" y="41"/>
                </a:lnTo>
                <a:lnTo>
                  <a:pt x="477" y="41"/>
                </a:lnTo>
                <a:lnTo>
                  <a:pt x="478" y="40"/>
                </a:lnTo>
                <a:lnTo>
                  <a:pt x="479" y="40"/>
                </a:lnTo>
                <a:lnTo>
                  <a:pt x="480" y="39"/>
                </a:lnTo>
                <a:lnTo>
                  <a:pt x="481" y="39"/>
                </a:lnTo>
                <a:lnTo>
                  <a:pt x="481" y="38"/>
                </a:lnTo>
                <a:lnTo>
                  <a:pt x="482" y="38"/>
                </a:lnTo>
                <a:lnTo>
                  <a:pt x="483" y="38"/>
                </a:lnTo>
                <a:lnTo>
                  <a:pt x="484" y="37"/>
                </a:lnTo>
                <a:lnTo>
                  <a:pt x="485" y="37"/>
                </a:lnTo>
                <a:lnTo>
                  <a:pt x="486" y="36"/>
                </a:lnTo>
                <a:lnTo>
                  <a:pt x="487" y="36"/>
                </a:lnTo>
                <a:lnTo>
                  <a:pt x="488" y="36"/>
                </a:lnTo>
                <a:lnTo>
                  <a:pt x="489" y="36"/>
                </a:lnTo>
                <a:lnTo>
                  <a:pt x="490" y="36"/>
                </a:lnTo>
                <a:lnTo>
                  <a:pt x="490" y="35"/>
                </a:lnTo>
                <a:lnTo>
                  <a:pt x="491" y="35"/>
                </a:lnTo>
                <a:lnTo>
                  <a:pt x="492" y="35"/>
                </a:lnTo>
                <a:lnTo>
                  <a:pt x="493" y="35"/>
                </a:lnTo>
                <a:lnTo>
                  <a:pt x="494" y="35"/>
                </a:lnTo>
                <a:lnTo>
                  <a:pt x="495" y="36"/>
                </a:lnTo>
                <a:lnTo>
                  <a:pt x="496" y="36"/>
                </a:lnTo>
                <a:lnTo>
                  <a:pt x="497" y="36"/>
                </a:lnTo>
                <a:lnTo>
                  <a:pt x="498" y="36"/>
                </a:lnTo>
                <a:lnTo>
                  <a:pt x="499" y="37"/>
                </a:lnTo>
                <a:lnTo>
                  <a:pt x="500" y="37"/>
                </a:lnTo>
                <a:lnTo>
                  <a:pt x="501" y="37"/>
                </a:lnTo>
                <a:lnTo>
                  <a:pt x="502" y="37"/>
                </a:lnTo>
                <a:lnTo>
                  <a:pt x="503" y="38"/>
                </a:lnTo>
                <a:lnTo>
                  <a:pt x="504" y="39"/>
                </a:lnTo>
                <a:lnTo>
                  <a:pt x="505" y="39"/>
                </a:lnTo>
                <a:lnTo>
                  <a:pt x="506" y="40"/>
                </a:lnTo>
                <a:lnTo>
                  <a:pt x="507" y="40"/>
                </a:lnTo>
                <a:lnTo>
                  <a:pt x="507" y="41"/>
                </a:lnTo>
                <a:lnTo>
                  <a:pt x="508" y="41"/>
                </a:lnTo>
                <a:lnTo>
                  <a:pt x="509" y="42"/>
                </a:lnTo>
                <a:lnTo>
                  <a:pt x="510" y="42"/>
                </a:lnTo>
                <a:lnTo>
                  <a:pt x="511" y="43"/>
                </a:lnTo>
                <a:lnTo>
                  <a:pt x="512" y="44"/>
                </a:lnTo>
                <a:lnTo>
                  <a:pt x="513" y="45"/>
                </a:lnTo>
                <a:lnTo>
                  <a:pt x="514" y="46"/>
                </a:lnTo>
                <a:lnTo>
                  <a:pt x="515" y="47"/>
                </a:lnTo>
                <a:lnTo>
                  <a:pt x="516" y="47"/>
                </a:lnTo>
                <a:lnTo>
                  <a:pt x="516" y="48"/>
                </a:lnTo>
                <a:lnTo>
                  <a:pt x="517" y="49"/>
                </a:lnTo>
                <a:lnTo>
                  <a:pt x="518" y="50"/>
                </a:lnTo>
                <a:lnTo>
                  <a:pt x="519" y="50"/>
                </a:lnTo>
                <a:lnTo>
                  <a:pt x="520" y="51"/>
                </a:lnTo>
                <a:lnTo>
                  <a:pt x="521" y="52"/>
                </a:lnTo>
                <a:lnTo>
                  <a:pt x="521" y="53"/>
                </a:lnTo>
                <a:lnTo>
                  <a:pt x="522" y="53"/>
                </a:lnTo>
                <a:lnTo>
                  <a:pt x="523" y="54"/>
                </a:lnTo>
                <a:lnTo>
                  <a:pt x="524" y="55"/>
                </a:lnTo>
                <a:lnTo>
                  <a:pt x="525" y="56"/>
                </a:lnTo>
                <a:lnTo>
                  <a:pt x="525" y="57"/>
                </a:lnTo>
                <a:lnTo>
                  <a:pt x="526" y="57"/>
                </a:lnTo>
                <a:lnTo>
                  <a:pt x="527" y="58"/>
                </a:lnTo>
                <a:lnTo>
                  <a:pt x="528" y="59"/>
                </a:lnTo>
                <a:lnTo>
                  <a:pt x="529" y="60"/>
                </a:lnTo>
                <a:lnTo>
                  <a:pt x="530" y="60"/>
                </a:lnTo>
                <a:lnTo>
                  <a:pt x="530" y="61"/>
                </a:lnTo>
                <a:lnTo>
                  <a:pt x="531" y="62"/>
                </a:lnTo>
                <a:lnTo>
                  <a:pt x="532" y="62"/>
                </a:lnTo>
                <a:lnTo>
                  <a:pt x="533" y="63"/>
                </a:lnTo>
                <a:lnTo>
                  <a:pt x="534" y="64"/>
                </a:lnTo>
                <a:lnTo>
                  <a:pt x="535" y="65"/>
                </a:lnTo>
                <a:lnTo>
                  <a:pt x="536" y="65"/>
                </a:lnTo>
                <a:lnTo>
                  <a:pt x="537" y="66"/>
                </a:lnTo>
                <a:lnTo>
                  <a:pt x="538" y="66"/>
                </a:lnTo>
                <a:lnTo>
                  <a:pt x="539" y="67"/>
                </a:lnTo>
                <a:lnTo>
                  <a:pt x="540" y="68"/>
                </a:lnTo>
                <a:lnTo>
                  <a:pt x="541" y="68"/>
                </a:lnTo>
                <a:lnTo>
                  <a:pt x="542" y="69"/>
                </a:lnTo>
                <a:lnTo>
                  <a:pt x="543" y="69"/>
                </a:lnTo>
                <a:lnTo>
                  <a:pt x="544" y="70"/>
                </a:lnTo>
                <a:lnTo>
                  <a:pt x="545" y="70"/>
                </a:lnTo>
                <a:lnTo>
                  <a:pt x="546" y="70"/>
                </a:lnTo>
                <a:lnTo>
                  <a:pt x="547" y="70"/>
                </a:lnTo>
                <a:lnTo>
                  <a:pt x="547" y="71"/>
                </a:lnTo>
                <a:lnTo>
                  <a:pt x="548" y="71"/>
                </a:lnTo>
                <a:lnTo>
                  <a:pt x="549" y="71"/>
                </a:lnTo>
                <a:lnTo>
                  <a:pt x="550" y="71"/>
                </a:lnTo>
                <a:lnTo>
                  <a:pt x="551" y="71"/>
                </a:lnTo>
                <a:lnTo>
                  <a:pt x="552" y="71"/>
                </a:lnTo>
                <a:lnTo>
                  <a:pt x="553" y="71"/>
                </a:lnTo>
                <a:lnTo>
                  <a:pt x="554" y="71"/>
                </a:lnTo>
                <a:lnTo>
                  <a:pt x="555" y="71"/>
                </a:lnTo>
                <a:lnTo>
                  <a:pt x="556" y="71"/>
                </a:lnTo>
                <a:lnTo>
                  <a:pt x="557" y="71"/>
                </a:lnTo>
                <a:lnTo>
                  <a:pt x="558" y="70"/>
                </a:lnTo>
                <a:lnTo>
                  <a:pt x="559" y="70"/>
                </a:lnTo>
                <a:lnTo>
                  <a:pt x="560" y="70"/>
                </a:lnTo>
                <a:lnTo>
                  <a:pt x="561" y="70"/>
                </a:lnTo>
                <a:lnTo>
                  <a:pt x="562" y="69"/>
                </a:lnTo>
                <a:lnTo>
                  <a:pt x="563" y="69"/>
                </a:lnTo>
                <a:lnTo>
                  <a:pt x="564" y="69"/>
                </a:lnTo>
                <a:lnTo>
                  <a:pt x="565" y="68"/>
                </a:lnTo>
                <a:lnTo>
                  <a:pt x="566" y="68"/>
                </a:lnTo>
                <a:lnTo>
                  <a:pt x="567" y="67"/>
                </a:lnTo>
                <a:lnTo>
                  <a:pt x="568" y="67"/>
                </a:lnTo>
                <a:lnTo>
                  <a:pt x="569" y="67"/>
                </a:lnTo>
                <a:lnTo>
                  <a:pt x="570" y="66"/>
                </a:lnTo>
                <a:lnTo>
                  <a:pt x="571" y="65"/>
                </a:lnTo>
                <a:lnTo>
                  <a:pt x="572" y="65"/>
                </a:lnTo>
                <a:lnTo>
                  <a:pt x="573" y="65"/>
                </a:lnTo>
                <a:lnTo>
                  <a:pt x="574" y="64"/>
                </a:lnTo>
                <a:lnTo>
                  <a:pt x="575" y="63"/>
                </a:lnTo>
                <a:lnTo>
                  <a:pt x="576" y="63"/>
                </a:lnTo>
                <a:lnTo>
                  <a:pt x="577" y="62"/>
                </a:lnTo>
                <a:lnTo>
                  <a:pt x="578" y="62"/>
                </a:lnTo>
                <a:lnTo>
                  <a:pt x="579" y="62"/>
                </a:lnTo>
                <a:lnTo>
                  <a:pt x="579" y="61"/>
                </a:lnTo>
                <a:lnTo>
                  <a:pt x="580" y="61"/>
                </a:lnTo>
                <a:lnTo>
                  <a:pt x="581" y="61"/>
                </a:lnTo>
                <a:lnTo>
                  <a:pt x="582" y="60"/>
                </a:lnTo>
                <a:lnTo>
                  <a:pt x="583" y="60"/>
                </a:lnTo>
                <a:lnTo>
                  <a:pt x="584" y="59"/>
                </a:lnTo>
                <a:lnTo>
                  <a:pt x="585" y="59"/>
                </a:lnTo>
                <a:lnTo>
                  <a:pt x="586" y="59"/>
                </a:lnTo>
                <a:lnTo>
                  <a:pt x="587" y="58"/>
                </a:lnTo>
                <a:lnTo>
                  <a:pt x="588" y="58"/>
                </a:lnTo>
                <a:lnTo>
                  <a:pt x="589" y="58"/>
                </a:lnTo>
                <a:lnTo>
                  <a:pt x="590" y="57"/>
                </a:lnTo>
                <a:lnTo>
                  <a:pt x="591" y="57"/>
                </a:lnTo>
                <a:lnTo>
                  <a:pt x="592" y="57"/>
                </a:lnTo>
                <a:lnTo>
                  <a:pt x="593" y="57"/>
                </a:lnTo>
                <a:lnTo>
                  <a:pt x="594" y="57"/>
                </a:lnTo>
                <a:lnTo>
                  <a:pt x="595" y="57"/>
                </a:lnTo>
                <a:lnTo>
                  <a:pt x="596" y="56"/>
                </a:lnTo>
                <a:lnTo>
                  <a:pt x="597" y="56"/>
                </a:lnTo>
                <a:lnTo>
                  <a:pt x="598" y="56"/>
                </a:lnTo>
                <a:lnTo>
                  <a:pt x="599" y="56"/>
                </a:lnTo>
                <a:lnTo>
                  <a:pt x="600" y="56"/>
                </a:lnTo>
                <a:lnTo>
                  <a:pt x="601" y="57"/>
                </a:lnTo>
                <a:lnTo>
                  <a:pt x="602" y="57"/>
                </a:lnTo>
                <a:lnTo>
                  <a:pt x="603" y="57"/>
                </a:lnTo>
                <a:lnTo>
                  <a:pt x="604" y="57"/>
                </a:lnTo>
                <a:lnTo>
                  <a:pt x="605" y="57"/>
                </a:lnTo>
                <a:lnTo>
                  <a:pt x="606" y="58"/>
                </a:lnTo>
                <a:lnTo>
                  <a:pt x="607" y="58"/>
                </a:lnTo>
                <a:lnTo>
                  <a:pt x="608" y="58"/>
                </a:lnTo>
                <a:lnTo>
                  <a:pt x="609" y="58"/>
                </a:lnTo>
                <a:lnTo>
                  <a:pt x="610" y="59"/>
                </a:lnTo>
                <a:lnTo>
                  <a:pt x="611" y="59"/>
                </a:lnTo>
                <a:lnTo>
                  <a:pt x="612" y="59"/>
                </a:lnTo>
                <a:lnTo>
                  <a:pt x="613" y="60"/>
                </a:lnTo>
                <a:lnTo>
                  <a:pt x="614" y="60"/>
                </a:lnTo>
                <a:lnTo>
                  <a:pt x="615" y="61"/>
                </a:lnTo>
                <a:lnTo>
                  <a:pt x="616" y="61"/>
                </a:lnTo>
                <a:lnTo>
                  <a:pt x="617" y="62"/>
                </a:lnTo>
                <a:lnTo>
                  <a:pt x="618" y="62"/>
                </a:lnTo>
                <a:lnTo>
                  <a:pt x="619" y="62"/>
                </a:lnTo>
                <a:lnTo>
                  <a:pt x="619" y="63"/>
                </a:lnTo>
                <a:lnTo>
                  <a:pt x="620" y="63"/>
                </a:lnTo>
                <a:lnTo>
                  <a:pt x="621" y="63"/>
                </a:lnTo>
                <a:lnTo>
                  <a:pt x="622" y="64"/>
                </a:lnTo>
                <a:lnTo>
                  <a:pt x="623" y="64"/>
                </a:lnTo>
                <a:lnTo>
                  <a:pt x="623" y="65"/>
                </a:lnTo>
                <a:lnTo>
                  <a:pt x="624" y="65"/>
                </a:lnTo>
                <a:lnTo>
                  <a:pt x="625" y="65"/>
                </a:lnTo>
                <a:lnTo>
                  <a:pt x="626" y="66"/>
                </a:lnTo>
                <a:lnTo>
                  <a:pt x="627" y="66"/>
                </a:lnTo>
                <a:lnTo>
                  <a:pt x="628" y="66"/>
                </a:lnTo>
                <a:lnTo>
                  <a:pt x="628" y="67"/>
                </a:lnTo>
                <a:lnTo>
                  <a:pt x="629" y="67"/>
                </a:lnTo>
                <a:lnTo>
                  <a:pt x="630" y="68"/>
                </a:lnTo>
                <a:lnTo>
                  <a:pt x="631" y="68"/>
                </a:lnTo>
                <a:lnTo>
                  <a:pt x="632" y="68"/>
                </a:lnTo>
                <a:lnTo>
                  <a:pt x="632" y="69"/>
                </a:lnTo>
                <a:lnTo>
                  <a:pt x="633" y="69"/>
                </a:lnTo>
                <a:lnTo>
                  <a:pt x="634" y="69"/>
                </a:lnTo>
                <a:lnTo>
                  <a:pt x="635" y="69"/>
                </a:lnTo>
                <a:lnTo>
                  <a:pt x="636" y="70"/>
                </a:lnTo>
                <a:lnTo>
                  <a:pt x="637" y="70"/>
                </a:lnTo>
                <a:lnTo>
                  <a:pt x="638" y="70"/>
                </a:lnTo>
                <a:lnTo>
                  <a:pt x="639" y="71"/>
                </a:lnTo>
                <a:lnTo>
                  <a:pt x="640" y="71"/>
                </a:lnTo>
                <a:lnTo>
                  <a:pt x="641" y="71"/>
                </a:lnTo>
                <a:lnTo>
                  <a:pt x="642" y="71"/>
                </a:lnTo>
                <a:lnTo>
                  <a:pt x="643" y="71"/>
                </a:lnTo>
                <a:lnTo>
                  <a:pt x="644" y="71"/>
                </a:lnTo>
                <a:lnTo>
                  <a:pt x="645" y="71"/>
                </a:lnTo>
                <a:lnTo>
                  <a:pt x="645" y="72"/>
                </a:lnTo>
                <a:lnTo>
                  <a:pt x="646" y="72"/>
                </a:lnTo>
                <a:lnTo>
                  <a:pt x="647" y="72"/>
                </a:lnTo>
                <a:lnTo>
                  <a:pt x="648" y="72"/>
                </a:lnTo>
                <a:lnTo>
                  <a:pt x="649" y="72"/>
                </a:lnTo>
                <a:lnTo>
                  <a:pt x="650" y="72"/>
                </a:lnTo>
                <a:lnTo>
                  <a:pt x="651" y="71"/>
                </a:lnTo>
                <a:lnTo>
                  <a:pt x="652" y="71"/>
                </a:lnTo>
                <a:lnTo>
                  <a:pt x="653" y="71"/>
                </a:lnTo>
                <a:lnTo>
                  <a:pt x="654" y="71"/>
                </a:lnTo>
                <a:lnTo>
                  <a:pt x="655" y="71"/>
                </a:lnTo>
                <a:lnTo>
                  <a:pt x="656" y="71"/>
                </a:lnTo>
                <a:lnTo>
                  <a:pt x="657" y="71"/>
                </a:lnTo>
                <a:lnTo>
                  <a:pt x="658" y="70"/>
                </a:lnTo>
                <a:lnTo>
                  <a:pt x="659" y="70"/>
                </a:lnTo>
                <a:lnTo>
                  <a:pt x="660" y="70"/>
                </a:lnTo>
                <a:lnTo>
                  <a:pt x="661" y="70"/>
                </a:lnTo>
                <a:lnTo>
                  <a:pt x="662" y="70"/>
                </a:lnTo>
                <a:lnTo>
                  <a:pt x="663" y="69"/>
                </a:lnTo>
                <a:lnTo>
                  <a:pt x="664" y="69"/>
                </a:lnTo>
                <a:lnTo>
                  <a:pt x="665" y="69"/>
                </a:lnTo>
                <a:lnTo>
                  <a:pt x="666" y="68"/>
                </a:lnTo>
                <a:lnTo>
                  <a:pt x="667" y="68"/>
                </a:lnTo>
                <a:lnTo>
                  <a:pt x="668" y="68"/>
                </a:lnTo>
                <a:lnTo>
                  <a:pt x="669" y="67"/>
                </a:lnTo>
                <a:lnTo>
                  <a:pt x="670" y="67"/>
                </a:lnTo>
                <a:lnTo>
                  <a:pt x="671" y="67"/>
                </a:lnTo>
                <a:lnTo>
                  <a:pt x="672" y="67"/>
                </a:lnTo>
                <a:lnTo>
                  <a:pt x="673" y="66"/>
                </a:lnTo>
                <a:lnTo>
                  <a:pt x="674" y="66"/>
                </a:lnTo>
                <a:lnTo>
                  <a:pt x="675" y="66"/>
                </a:lnTo>
                <a:lnTo>
                  <a:pt x="676" y="66"/>
                </a:lnTo>
                <a:lnTo>
                  <a:pt x="677" y="66"/>
                </a:lnTo>
                <a:lnTo>
                  <a:pt x="677" y="65"/>
                </a:lnTo>
                <a:lnTo>
                  <a:pt x="678" y="65"/>
                </a:lnTo>
                <a:lnTo>
                  <a:pt x="679" y="65"/>
                </a:lnTo>
                <a:lnTo>
                  <a:pt x="680" y="65"/>
                </a:lnTo>
                <a:lnTo>
                  <a:pt x="681" y="65"/>
                </a:lnTo>
                <a:lnTo>
                  <a:pt x="682" y="65"/>
                </a:lnTo>
                <a:lnTo>
                  <a:pt x="683" y="64"/>
                </a:lnTo>
                <a:lnTo>
                  <a:pt x="684" y="64"/>
                </a:lnTo>
                <a:lnTo>
                  <a:pt x="685" y="64"/>
                </a:lnTo>
                <a:lnTo>
                  <a:pt x="686" y="64"/>
                </a:lnTo>
                <a:lnTo>
                  <a:pt x="687" y="64"/>
                </a:lnTo>
                <a:lnTo>
                  <a:pt x="688" y="64"/>
                </a:lnTo>
                <a:lnTo>
                  <a:pt x="689" y="64"/>
                </a:lnTo>
                <a:lnTo>
                  <a:pt x="690" y="64"/>
                </a:lnTo>
                <a:lnTo>
                  <a:pt x="691" y="64"/>
                </a:lnTo>
                <a:lnTo>
                  <a:pt x="692" y="64"/>
                </a:lnTo>
                <a:lnTo>
                  <a:pt x="693" y="64"/>
                </a:lnTo>
                <a:lnTo>
                  <a:pt x="694" y="64"/>
                </a:lnTo>
                <a:lnTo>
                  <a:pt x="695" y="65"/>
                </a:lnTo>
                <a:lnTo>
                  <a:pt x="696" y="65"/>
                </a:lnTo>
                <a:lnTo>
                  <a:pt x="697" y="65"/>
                </a:lnTo>
                <a:lnTo>
                  <a:pt x="698" y="65"/>
                </a:lnTo>
                <a:lnTo>
                  <a:pt x="699" y="65"/>
                </a:lnTo>
                <a:lnTo>
                  <a:pt x="700" y="65"/>
                </a:lnTo>
                <a:lnTo>
                  <a:pt x="701" y="66"/>
                </a:lnTo>
                <a:lnTo>
                  <a:pt x="702" y="66"/>
                </a:lnTo>
                <a:lnTo>
                  <a:pt x="703" y="66"/>
                </a:lnTo>
                <a:lnTo>
                  <a:pt x="704" y="66"/>
                </a:lnTo>
                <a:lnTo>
                  <a:pt x="705" y="67"/>
                </a:lnTo>
                <a:lnTo>
                  <a:pt x="706" y="67"/>
                </a:lnTo>
                <a:lnTo>
                  <a:pt x="707" y="67"/>
                </a:lnTo>
                <a:lnTo>
                  <a:pt x="708" y="67"/>
                </a:lnTo>
                <a:lnTo>
                  <a:pt x="709" y="68"/>
                </a:lnTo>
                <a:lnTo>
                  <a:pt x="710" y="68"/>
                </a:lnTo>
                <a:lnTo>
                  <a:pt x="711" y="68"/>
                </a:lnTo>
                <a:lnTo>
                  <a:pt x="712" y="68"/>
                </a:lnTo>
                <a:lnTo>
                  <a:pt x="712" y="69"/>
                </a:lnTo>
                <a:lnTo>
                  <a:pt x="713" y="69"/>
                </a:lnTo>
                <a:lnTo>
                  <a:pt x="714" y="69"/>
                </a:lnTo>
                <a:lnTo>
                  <a:pt x="715" y="69"/>
                </a:lnTo>
                <a:lnTo>
                  <a:pt x="716" y="70"/>
                </a:lnTo>
                <a:lnTo>
                  <a:pt x="717" y="70"/>
                </a:lnTo>
                <a:lnTo>
                  <a:pt x="718" y="70"/>
                </a:lnTo>
                <a:lnTo>
                  <a:pt x="719" y="71"/>
                </a:lnTo>
                <a:lnTo>
                  <a:pt x="720" y="71"/>
                </a:lnTo>
                <a:lnTo>
                  <a:pt x="721" y="71"/>
                </a:lnTo>
                <a:lnTo>
                  <a:pt x="722" y="72"/>
                </a:lnTo>
                <a:lnTo>
                  <a:pt x="723" y="72"/>
                </a:lnTo>
                <a:lnTo>
                  <a:pt x="724" y="72"/>
                </a:lnTo>
                <a:lnTo>
                  <a:pt x="725" y="72"/>
                </a:lnTo>
                <a:lnTo>
                  <a:pt x="726" y="72"/>
                </a:lnTo>
                <a:lnTo>
                  <a:pt x="726" y="73"/>
                </a:lnTo>
                <a:lnTo>
                  <a:pt x="727" y="73"/>
                </a:lnTo>
                <a:lnTo>
                  <a:pt x="728" y="73"/>
                </a:lnTo>
                <a:lnTo>
                  <a:pt x="729" y="73"/>
                </a:lnTo>
                <a:lnTo>
                  <a:pt x="730" y="73"/>
                </a:lnTo>
                <a:lnTo>
                  <a:pt x="730" y="74"/>
                </a:lnTo>
                <a:lnTo>
                  <a:pt x="731" y="74"/>
                </a:lnTo>
                <a:lnTo>
                  <a:pt x="732" y="74"/>
                </a:lnTo>
                <a:lnTo>
                  <a:pt x="733" y="74"/>
                </a:lnTo>
                <a:lnTo>
                  <a:pt x="734" y="74"/>
                </a:lnTo>
                <a:lnTo>
                  <a:pt x="735" y="75"/>
                </a:lnTo>
                <a:lnTo>
                  <a:pt x="736" y="75"/>
                </a:lnTo>
                <a:lnTo>
                  <a:pt x="737" y="75"/>
                </a:lnTo>
                <a:lnTo>
                  <a:pt x="738" y="75"/>
                </a:lnTo>
                <a:lnTo>
                  <a:pt x="739" y="75"/>
                </a:lnTo>
                <a:lnTo>
                  <a:pt x="740" y="76"/>
                </a:lnTo>
                <a:lnTo>
                  <a:pt x="741" y="76"/>
                </a:lnTo>
                <a:lnTo>
                  <a:pt x="742" y="76"/>
                </a:lnTo>
                <a:lnTo>
                  <a:pt x="743" y="76"/>
                </a:lnTo>
                <a:lnTo>
                  <a:pt x="744" y="76"/>
                </a:lnTo>
                <a:lnTo>
                  <a:pt x="745" y="76"/>
                </a:lnTo>
                <a:lnTo>
                  <a:pt x="746" y="77"/>
                </a:lnTo>
                <a:lnTo>
                  <a:pt x="747" y="77"/>
                </a:lnTo>
                <a:lnTo>
                  <a:pt x="748" y="77"/>
                </a:lnTo>
                <a:lnTo>
                  <a:pt x="749" y="77"/>
                </a:lnTo>
                <a:lnTo>
                  <a:pt x="750" y="77"/>
                </a:lnTo>
                <a:lnTo>
                  <a:pt x="751" y="77"/>
                </a:lnTo>
                <a:lnTo>
                  <a:pt x="752" y="77"/>
                </a:lnTo>
                <a:lnTo>
                  <a:pt x="752" y="78"/>
                </a:lnTo>
                <a:lnTo>
                  <a:pt x="753" y="78"/>
                </a:lnTo>
                <a:lnTo>
                  <a:pt x="754" y="78"/>
                </a:lnTo>
                <a:lnTo>
                  <a:pt x="755" y="78"/>
                </a:lnTo>
                <a:lnTo>
                  <a:pt x="756" y="78"/>
                </a:lnTo>
                <a:lnTo>
                  <a:pt x="757" y="78"/>
                </a:lnTo>
                <a:lnTo>
                  <a:pt x="757" y="79"/>
                </a:lnTo>
                <a:lnTo>
                  <a:pt x="758" y="79"/>
                </a:lnTo>
                <a:lnTo>
                  <a:pt x="759" y="79"/>
                </a:lnTo>
                <a:lnTo>
                  <a:pt x="760" y="79"/>
                </a:lnTo>
                <a:lnTo>
                  <a:pt x="761" y="79"/>
                </a:lnTo>
                <a:lnTo>
                  <a:pt x="762" y="80"/>
                </a:lnTo>
                <a:lnTo>
                  <a:pt x="763" y="80"/>
                </a:lnTo>
                <a:lnTo>
                  <a:pt x="764" y="80"/>
                </a:lnTo>
                <a:lnTo>
                  <a:pt x="765" y="80"/>
                </a:lnTo>
                <a:lnTo>
                  <a:pt x="766" y="80"/>
                </a:lnTo>
                <a:lnTo>
                  <a:pt x="767" y="81"/>
                </a:lnTo>
                <a:lnTo>
                  <a:pt x="768" y="81"/>
                </a:lnTo>
                <a:lnTo>
                  <a:pt x="769" y="81"/>
                </a:lnTo>
                <a:lnTo>
                  <a:pt x="770" y="81"/>
                </a:lnTo>
                <a:lnTo>
                  <a:pt x="770" y="82"/>
                </a:lnTo>
                <a:lnTo>
                  <a:pt x="771" y="82"/>
                </a:lnTo>
                <a:lnTo>
                  <a:pt x="772" y="82"/>
                </a:lnTo>
                <a:lnTo>
                  <a:pt x="773" y="82"/>
                </a:lnTo>
                <a:lnTo>
                  <a:pt x="774" y="82"/>
                </a:lnTo>
                <a:lnTo>
                  <a:pt x="775" y="83"/>
                </a:lnTo>
                <a:lnTo>
                  <a:pt x="776" y="83"/>
                </a:lnTo>
                <a:lnTo>
                  <a:pt x="777" y="83"/>
                </a:lnTo>
                <a:lnTo>
                  <a:pt x="778" y="84"/>
                </a:lnTo>
                <a:lnTo>
                  <a:pt x="779" y="84"/>
                </a:lnTo>
                <a:lnTo>
                  <a:pt x="780" y="85"/>
                </a:lnTo>
                <a:lnTo>
                  <a:pt x="781" y="85"/>
                </a:lnTo>
                <a:lnTo>
                  <a:pt x="782" y="85"/>
                </a:lnTo>
                <a:lnTo>
                  <a:pt x="783" y="85"/>
                </a:lnTo>
                <a:lnTo>
                  <a:pt x="784" y="86"/>
                </a:lnTo>
                <a:lnTo>
                  <a:pt x="785" y="86"/>
                </a:lnTo>
                <a:lnTo>
                  <a:pt x="786" y="86"/>
                </a:lnTo>
                <a:lnTo>
                  <a:pt x="787" y="87"/>
                </a:lnTo>
                <a:lnTo>
                  <a:pt x="788" y="87"/>
                </a:lnTo>
                <a:lnTo>
                  <a:pt x="789" y="87"/>
                </a:lnTo>
                <a:lnTo>
                  <a:pt x="790" y="88"/>
                </a:lnTo>
                <a:lnTo>
                  <a:pt x="791" y="88"/>
                </a:lnTo>
                <a:lnTo>
                  <a:pt x="792" y="88"/>
                </a:lnTo>
                <a:lnTo>
                  <a:pt x="793" y="89"/>
                </a:lnTo>
                <a:lnTo>
                  <a:pt x="794" y="89"/>
                </a:lnTo>
                <a:lnTo>
                  <a:pt x="795" y="89"/>
                </a:lnTo>
                <a:lnTo>
                  <a:pt x="796" y="89"/>
                </a:lnTo>
                <a:lnTo>
                  <a:pt x="797" y="90"/>
                </a:lnTo>
                <a:lnTo>
                  <a:pt x="798" y="90"/>
                </a:lnTo>
                <a:lnTo>
                  <a:pt x="799" y="90"/>
                </a:lnTo>
                <a:lnTo>
                  <a:pt x="800" y="90"/>
                </a:lnTo>
                <a:lnTo>
                  <a:pt x="801" y="90"/>
                </a:lnTo>
                <a:lnTo>
                  <a:pt x="801" y="91"/>
                </a:lnTo>
                <a:lnTo>
                  <a:pt x="802" y="91"/>
                </a:lnTo>
                <a:lnTo>
                  <a:pt x="803" y="91"/>
                </a:lnTo>
                <a:lnTo>
                  <a:pt x="804" y="91"/>
                </a:lnTo>
                <a:lnTo>
                  <a:pt x="805" y="91"/>
                </a:lnTo>
                <a:lnTo>
                  <a:pt x="806" y="91"/>
                </a:lnTo>
                <a:lnTo>
                  <a:pt x="807" y="91"/>
                </a:lnTo>
                <a:lnTo>
                  <a:pt x="808" y="91"/>
                </a:lnTo>
                <a:lnTo>
                  <a:pt x="809" y="91"/>
                </a:lnTo>
                <a:lnTo>
                  <a:pt x="810" y="91"/>
                </a:lnTo>
                <a:lnTo>
                  <a:pt x="811" y="91"/>
                </a:lnTo>
                <a:lnTo>
                  <a:pt x="812" y="91"/>
                </a:lnTo>
                <a:lnTo>
                  <a:pt x="813" y="91"/>
                </a:lnTo>
                <a:lnTo>
                  <a:pt x="814" y="91"/>
                </a:lnTo>
                <a:lnTo>
                  <a:pt x="815" y="91"/>
                </a:lnTo>
                <a:lnTo>
                  <a:pt x="816" y="91"/>
                </a:lnTo>
                <a:lnTo>
                  <a:pt x="817" y="91"/>
                </a:lnTo>
                <a:lnTo>
                  <a:pt x="818" y="90"/>
                </a:lnTo>
                <a:lnTo>
                  <a:pt x="819" y="90"/>
                </a:lnTo>
                <a:lnTo>
                  <a:pt x="820" y="90"/>
                </a:lnTo>
                <a:lnTo>
                  <a:pt x="821" y="89"/>
                </a:lnTo>
                <a:lnTo>
                  <a:pt x="822" y="89"/>
                </a:lnTo>
                <a:lnTo>
                  <a:pt x="823" y="89"/>
                </a:lnTo>
                <a:lnTo>
                  <a:pt x="824" y="88"/>
                </a:lnTo>
                <a:lnTo>
                  <a:pt x="825" y="88"/>
                </a:lnTo>
                <a:lnTo>
                  <a:pt x="826" y="87"/>
                </a:lnTo>
                <a:lnTo>
                  <a:pt x="827" y="87"/>
                </a:lnTo>
                <a:lnTo>
                  <a:pt x="828" y="86"/>
                </a:lnTo>
                <a:lnTo>
                  <a:pt x="829" y="86"/>
                </a:lnTo>
                <a:lnTo>
                  <a:pt x="830" y="85"/>
                </a:lnTo>
                <a:lnTo>
                  <a:pt x="831" y="85"/>
                </a:lnTo>
                <a:lnTo>
                  <a:pt x="832" y="84"/>
                </a:lnTo>
                <a:lnTo>
                  <a:pt x="833" y="83"/>
                </a:lnTo>
                <a:lnTo>
                  <a:pt x="834" y="82"/>
                </a:lnTo>
                <a:lnTo>
                  <a:pt x="835" y="82"/>
                </a:lnTo>
                <a:lnTo>
                  <a:pt x="836" y="81"/>
                </a:lnTo>
                <a:lnTo>
                  <a:pt x="837" y="80"/>
                </a:lnTo>
                <a:lnTo>
                  <a:pt x="838" y="79"/>
                </a:lnTo>
                <a:lnTo>
                  <a:pt x="839" y="78"/>
                </a:lnTo>
                <a:lnTo>
                  <a:pt x="840" y="78"/>
                </a:lnTo>
                <a:lnTo>
                  <a:pt x="841" y="77"/>
                </a:lnTo>
                <a:lnTo>
                  <a:pt x="841" y="76"/>
                </a:lnTo>
                <a:lnTo>
                  <a:pt x="842" y="76"/>
                </a:lnTo>
                <a:lnTo>
                  <a:pt x="843" y="75"/>
                </a:lnTo>
                <a:lnTo>
                  <a:pt x="844" y="74"/>
                </a:lnTo>
                <a:lnTo>
                  <a:pt x="845" y="73"/>
                </a:lnTo>
                <a:lnTo>
                  <a:pt x="846" y="73"/>
                </a:lnTo>
                <a:lnTo>
                  <a:pt x="846" y="72"/>
                </a:lnTo>
                <a:lnTo>
                  <a:pt x="847" y="71"/>
                </a:lnTo>
                <a:lnTo>
                  <a:pt x="848" y="70"/>
                </a:lnTo>
                <a:lnTo>
                  <a:pt x="849" y="70"/>
                </a:lnTo>
                <a:lnTo>
                  <a:pt x="850" y="69"/>
                </a:lnTo>
                <a:lnTo>
                  <a:pt x="850" y="68"/>
                </a:lnTo>
                <a:lnTo>
                  <a:pt x="851" y="67"/>
                </a:lnTo>
                <a:lnTo>
                  <a:pt x="852" y="67"/>
                </a:lnTo>
                <a:lnTo>
                  <a:pt x="853" y="66"/>
                </a:lnTo>
                <a:lnTo>
                  <a:pt x="854" y="65"/>
                </a:lnTo>
                <a:lnTo>
                  <a:pt x="855" y="64"/>
                </a:lnTo>
                <a:lnTo>
                  <a:pt x="856" y="63"/>
                </a:lnTo>
                <a:lnTo>
                  <a:pt x="857" y="62"/>
                </a:lnTo>
                <a:lnTo>
                  <a:pt x="858" y="61"/>
                </a:lnTo>
                <a:lnTo>
                  <a:pt x="859" y="61"/>
                </a:lnTo>
                <a:lnTo>
                  <a:pt x="859" y="60"/>
                </a:lnTo>
                <a:lnTo>
                  <a:pt x="860" y="59"/>
                </a:lnTo>
                <a:lnTo>
                  <a:pt x="861" y="59"/>
                </a:lnTo>
                <a:lnTo>
                  <a:pt x="862" y="58"/>
                </a:lnTo>
                <a:lnTo>
                  <a:pt x="863" y="57"/>
                </a:lnTo>
                <a:lnTo>
                  <a:pt x="864" y="56"/>
                </a:lnTo>
                <a:lnTo>
                  <a:pt x="865" y="55"/>
                </a:lnTo>
                <a:lnTo>
                  <a:pt x="866" y="55"/>
                </a:lnTo>
                <a:lnTo>
                  <a:pt x="867" y="54"/>
                </a:lnTo>
                <a:lnTo>
                  <a:pt x="868" y="53"/>
                </a:lnTo>
                <a:lnTo>
                  <a:pt x="869" y="52"/>
                </a:lnTo>
                <a:lnTo>
                  <a:pt x="870" y="52"/>
                </a:lnTo>
                <a:lnTo>
                  <a:pt x="871" y="51"/>
                </a:lnTo>
                <a:lnTo>
                  <a:pt x="872" y="51"/>
                </a:lnTo>
                <a:lnTo>
                  <a:pt x="873" y="50"/>
                </a:lnTo>
                <a:lnTo>
                  <a:pt x="873" y="49"/>
                </a:lnTo>
                <a:lnTo>
                  <a:pt x="874" y="49"/>
                </a:lnTo>
                <a:lnTo>
                  <a:pt x="875" y="48"/>
                </a:lnTo>
                <a:lnTo>
                  <a:pt x="876" y="48"/>
                </a:lnTo>
                <a:lnTo>
                  <a:pt x="877" y="48"/>
                </a:lnTo>
                <a:lnTo>
                  <a:pt x="877" y="47"/>
                </a:lnTo>
                <a:lnTo>
                  <a:pt x="878" y="47"/>
                </a:lnTo>
                <a:lnTo>
                  <a:pt x="879" y="46"/>
                </a:lnTo>
                <a:lnTo>
                  <a:pt x="880" y="46"/>
                </a:lnTo>
                <a:lnTo>
                  <a:pt x="881" y="45"/>
                </a:lnTo>
                <a:lnTo>
                  <a:pt x="882" y="45"/>
                </a:lnTo>
                <a:lnTo>
                  <a:pt x="883" y="44"/>
                </a:lnTo>
                <a:lnTo>
                  <a:pt x="884" y="44"/>
                </a:lnTo>
                <a:lnTo>
                  <a:pt x="885" y="44"/>
                </a:lnTo>
                <a:lnTo>
                  <a:pt x="886" y="43"/>
                </a:lnTo>
                <a:lnTo>
                  <a:pt x="887" y="43"/>
                </a:lnTo>
                <a:lnTo>
                  <a:pt x="888" y="42"/>
                </a:lnTo>
                <a:lnTo>
                  <a:pt x="889" y="42"/>
                </a:lnTo>
                <a:lnTo>
                  <a:pt x="890" y="42"/>
                </a:lnTo>
                <a:lnTo>
                  <a:pt x="891" y="41"/>
                </a:lnTo>
                <a:lnTo>
                  <a:pt x="892" y="41"/>
                </a:lnTo>
                <a:lnTo>
                  <a:pt x="893" y="41"/>
                </a:lnTo>
                <a:lnTo>
                  <a:pt x="894" y="40"/>
                </a:lnTo>
                <a:lnTo>
                  <a:pt x="895" y="40"/>
                </a:lnTo>
                <a:lnTo>
                  <a:pt x="896" y="40"/>
                </a:lnTo>
                <a:lnTo>
                  <a:pt x="897" y="39"/>
                </a:lnTo>
                <a:lnTo>
                  <a:pt x="898" y="39"/>
                </a:lnTo>
                <a:lnTo>
                  <a:pt x="899" y="39"/>
                </a:lnTo>
                <a:lnTo>
                  <a:pt x="900" y="39"/>
                </a:lnTo>
                <a:lnTo>
                  <a:pt x="901" y="38"/>
                </a:lnTo>
                <a:lnTo>
                  <a:pt x="902" y="38"/>
                </a:lnTo>
                <a:lnTo>
                  <a:pt x="903" y="38"/>
                </a:lnTo>
                <a:lnTo>
                  <a:pt x="904" y="38"/>
                </a:lnTo>
                <a:lnTo>
                  <a:pt x="904" y="37"/>
                </a:lnTo>
                <a:lnTo>
                  <a:pt x="905" y="37"/>
                </a:lnTo>
                <a:lnTo>
                  <a:pt x="906" y="37"/>
                </a:lnTo>
                <a:lnTo>
                  <a:pt x="907" y="37"/>
                </a:lnTo>
                <a:lnTo>
                  <a:pt x="908" y="36"/>
                </a:lnTo>
                <a:lnTo>
                  <a:pt x="909" y="36"/>
                </a:lnTo>
                <a:lnTo>
                  <a:pt x="910" y="36"/>
                </a:lnTo>
                <a:lnTo>
                  <a:pt x="911" y="35"/>
                </a:lnTo>
                <a:lnTo>
                  <a:pt x="912" y="35"/>
                </a:lnTo>
                <a:lnTo>
                  <a:pt x="913" y="35"/>
                </a:lnTo>
                <a:lnTo>
                  <a:pt x="914" y="34"/>
                </a:lnTo>
                <a:lnTo>
                  <a:pt x="915" y="34"/>
                </a:lnTo>
                <a:lnTo>
                  <a:pt x="916" y="34"/>
                </a:lnTo>
                <a:lnTo>
                  <a:pt x="917" y="33"/>
                </a:lnTo>
                <a:lnTo>
                  <a:pt x="918" y="33"/>
                </a:lnTo>
                <a:lnTo>
                  <a:pt x="919" y="33"/>
                </a:lnTo>
                <a:lnTo>
                  <a:pt x="920" y="32"/>
                </a:lnTo>
                <a:lnTo>
                  <a:pt x="921" y="32"/>
                </a:lnTo>
                <a:lnTo>
                  <a:pt x="922" y="32"/>
                </a:lnTo>
                <a:lnTo>
                  <a:pt x="923" y="31"/>
                </a:lnTo>
                <a:lnTo>
                  <a:pt x="924" y="31"/>
                </a:lnTo>
                <a:lnTo>
                  <a:pt x="925" y="31"/>
                </a:lnTo>
                <a:lnTo>
                  <a:pt x="926" y="30"/>
                </a:lnTo>
                <a:lnTo>
                  <a:pt x="927" y="30"/>
                </a:lnTo>
                <a:lnTo>
                  <a:pt x="928" y="30"/>
                </a:lnTo>
                <a:lnTo>
                  <a:pt x="929" y="29"/>
                </a:lnTo>
                <a:lnTo>
                  <a:pt x="930" y="29"/>
                </a:lnTo>
                <a:lnTo>
                  <a:pt x="931" y="29"/>
                </a:lnTo>
                <a:lnTo>
                  <a:pt x="932" y="28"/>
                </a:lnTo>
                <a:lnTo>
                  <a:pt x="933" y="28"/>
                </a:lnTo>
                <a:lnTo>
                  <a:pt x="934" y="28"/>
                </a:lnTo>
                <a:lnTo>
                  <a:pt x="935" y="28"/>
                </a:lnTo>
                <a:lnTo>
                  <a:pt x="935" y="27"/>
                </a:lnTo>
                <a:lnTo>
                  <a:pt x="936" y="27"/>
                </a:lnTo>
                <a:lnTo>
                  <a:pt x="937" y="27"/>
                </a:lnTo>
                <a:lnTo>
                  <a:pt x="938" y="27"/>
                </a:lnTo>
                <a:lnTo>
                  <a:pt x="939" y="26"/>
                </a:lnTo>
                <a:lnTo>
                  <a:pt x="940" y="26"/>
                </a:lnTo>
                <a:lnTo>
                  <a:pt x="941" y="26"/>
                </a:lnTo>
                <a:lnTo>
                  <a:pt x="942" y="25"/>
                </a:lnTo>
                <a:lnTo>
                  <a:pt x="943" y="25"/>
                </a:lnTo>
                <a:lnTo>
                  <a:pt x="944" y="25"/>
                </a:lnTo>
                <a:lnTo>
                  <a:pt x="945" y="25"/>
                </a:lnTo>
                <a:lnTo>
                  <a:pt x="946" y="25"/>
                </a:lnTo>
                <a:lnTo>
                  <a:pt x="947" y="24"/>
                </a:lnTo>
                <a:lnTo>
                  <a:pt x="948" y="24"/>
                </a:lnTo>
                <a:lnTo>
                  <a:pt x="949" y="24"/>
                </a:lnTo>
                <a:lnTo>
                  <a:pt x="950" y="24"/>
                </a:lnTo>
                <a:lnTo>
                  <a:pt x="951" y="24"/>
                </a:lnTo>
                <a:lnTo>
                  <a:pt x="952" y="24"/>
                </a:lnTo>
                <a:lnTo>
                  <a:pt x="953" y="23"/>
                </a:lnTo>
                <a:lnTo>
                  <a:pt x="954" y="23"/>
                </a:lnTo>
                <a:lnTo>
                  <a:pt x="955" y="23"/>
                </a:lnTo>
                <a:lnTo>
                  <a:pt x="956" y="23"/>
                </a:lnTo>
                <a:lnTo>
                  <a:pt x="957" y="23"/>
                </a:lnTo>
                <a:lnTo>
                  <a:pt x="958" y="23"/>
                </a:lnTo>
                <a:lnTo>
                  <a:pt x="959" y="23"/>
                </a:lnTo>
                <a:lnTo>
                  <a:pt x="960" y="23"/>
                </a:lnTo>
                <a:lnTo>
                  <a:pt x="961" y="23"/>
                </a:lnTo>
                <a:lnTo>
                  <a:pt x="962" y="23"/>
                </a:lnTo>
                <a:lnTo>
                  <a:pt x="963" y="23"/>
                </a:lnTo>
                <a:lnTo>
                  <a:pt x="964" y="23"/>
                </a:lnTo>
                <a:lnTo>
                  <a:pt x="965" y="23"/>
                </a:lnTo>
                <a:lnTo>
                  <a:pt x="966" y="23"/>
                </a:lnTo>
                <a:lnTo>
                  <a:pt x="967" y="23"/>
                </a:lnTo>
                <a:lnTo>
                  <a:pt x="968" y="23"/>
                </a:lnTo>
                <a:lnTo>
                  <a:pt x="969" y="24"/>
                </a:lnTo>
                <a:lnTo>
                  <a:pt x="970" y="24"/>
                </a:lnTo>
                <a:lnTo>
                  <a:pt x="971" y="24"/>
                </a:lnTo>
                <a:lnTo>
                  <a:pt x="972" y="24"/>
                </a:lnTo>
                <a:lnTo>
                  <a:pt x="973" y="24"/>
                </a:lnTo>
                <a:lnTo>
                  <a:pt x="974" y="25"/>
                </a:lnTo>
                <a:lnTo>
                  <a:pt x="975" y="25"/>
                </a:lnTo>
                <a:lnTo>
                  <a:pt x="976" y="25"/>
                </a:lnTo>
                <a:lnTo>
                  <a:pt x="977" y="26"/>
                </a:lnTo>
                <a:lnTo>
                  <a:pt x="978" y="26"/>
                </a:lnTo>
                <a:lnTo>
                  <a:pt x="979" y="26"/>
                </a:lnTo>
                <a:lnTo>
                  <a:pt x="980" y="27"/>
                </a:lnTo>
                <a:lnTo>
                  <a:pt x="981" y="28"/>
                </a:lnTo>
                <a:lnTo>
                  <a:pt x="982" y="28"/>
                </a:lnTo>
                <a:lnTo>
                  <a:pt x="983" y="28"/>
                </a:lnTo>
                <a:lnTo>
                  <a:pt x="984" y="29"/>
                </a:lnTo>
                <a:lnTo>
                  <a:pt x="985" y="30"/>
                </a:lnTo>
                <a:lnTo>
                  <a:pt x="986" y="30"/>
                </a:lnTo>
                <a:lnTo>
                  <a:pt x="987" y="31"/>
                </a:lnTo>
                <a:lnTo>
                  <a:pt x="988" y="31"/>
                </a:lnTo>
                <a:lnTo>
                  <a:pt x="988" y="32"/>
                </a:lnTo>
                <a:lnTo>
                  <a:pt x="989" y="33"/>
                </a:lnTo>
                <a:lnTo>
                  <a:pt x="990" y="33"/>
                </a:lnTo>
                <a:lnTo>
                  <a:pt x="991" y="34"/>
                </a:lnTo>
                <a:lnTo>
                  <a:pt x="992" y="35"/>
                </a:lnTo>
                <a:lnTo>
                  <a:pt x="993" y="35"/>
                </a:lnTo>
                <a:lnTo>
                  <a:pt x="993" y="36"/>
                </a:lnTo>
                <a:lnTo>
                  <a:pt x="994" y="37"/>
                </a:lnTo>
                <a:lnTo>
                  <a:pt x="995" y="37"/>
                </a:lnTo>
                <a:lnTo>
                  <a:pt x="996" y="38"/>
                </a:lnTo>
                <a:lnTo>
                  <a:pt x="997" y="39"/>
                </a:lnTo>
                <a:lnTo>
                  <a:pt x="997" y="40"/>
                </a:lnTo>
                <a:lnTo>
                  <a:pt x="998" y="41"/>
                </a:lnTo>
                <a:lnTo>
                  <a:pt x="999" y="41"/>
                </a:lnTo>
                <a:lnTo>
                  <a:pt x="1000" y="42"/>
                </a:lnTo>
                <a:lnTo>
                  <a:pt x="1001" y="43"/>
                </a:lnTo>
                <a:lnTo>
                  <a:pt x="1002" y="44"/>
                </a:lnTo>
                <a:lnTo>
                  <a:pt x="1002" y="45"/>
                </a:lnTo>
                <a:lnTo>
                  <a:pt x="1003" y="46"/>
                </a:lnTo>
                <a:lnTo>
                  <a:pt x="1004" y="47"/>
                </a:lnTo>
                <a:lnTo>
                  <a:pt x="1005" y="48"/>
                </a:lnTo>
                <a:lnTo>
                  <a:pt x="1006" y="49"/>
                </a:lnTo>
                <a:lnTo>
                  <a:pt x="1006" y="50"/>
                </a:lnTo>
                <a:lnTo>
                  <a:pt x="1007" y="51"/>
                </a:lnTo>
                <a:lnTo>
                  <a:pt x="1008" y="52"/>
                </a:lnTo>
                <a:lnTo>
                  <a:pt x="1009" y="53"/>
                </a:lnTo>
                <a:lnTo>
                  <a:pt x="1010" y="54"/>
                </a:lnTo>
                <a:lnTo>
                  <a:pt x="1011" y="55"/>
                </a:lnTo>
                <a:lnTo>
                  <a:pt x="1011" y="56"/>
                </a:lnTo>
                <a:lnTo>
                  <a:pt x="1012" y="57"/>
                </a:lnTo>
                <a:lnTo>
                  <a:pt x="1013" y="58"/>
                </a:lnTo>
                <a:lnTo>
                  <a:pt x="1014" y="59"/>
                </a:lnTo>
                <a:lnTo>
                  <a:pt x="1015" y="60"/>
                </a:lnTo>
                <a:lnTo>
                  <a:pt x="1015" y="61"/>
                </a:lnTo>
                <a:lnTo>
                  <a:pt x="1016" y="63"/>
                </a:lnTo>
                <a:lnTo>
                  <a:pt x="1017" y="64"/>
                </a:lnTo>
                <a:lnTo>
                  <a:pt x="1018" y="65"/>
                </a:lnTo>
                <a:lnTo>
                  <a:pt x="1019" y="66"/>
                </a:lnTo>
                <a:lnTo>
                  <a:pt x="1020" y="67"/>
                </a:lnTo>
                <a:lnTo>
                  <a:pt x="1020" y="68"/>
                </a:lnTo>
                <a:lnTo>
                  <a:pt x="1021" y="70"/>
                </a:lnTo>
                <a:lnTo>
                  <a:pt x="1022" y="71"/>
                </a:lnTo>
                <a:lnTo>
                  <a:pt x="1023" y="72"/>
                </a:lnTo>
                <a:lnTo>
                  <a:pt x="1024" y="73"/>
                </a:lnTo>
                <a:lnTo>
                  <a:pt x="1024" y="74"/>
                </a:lnTo>
                <a:lnTo>
                  <a:pt x="1025" y="75"/>
                </a:lnTo>
                <a:lnTo>
                  <a:pt x="1026" y="77"/>
                </a:lnTo>
                <a:lnTo>
                  <a:pt x="1027" y="78"/>
                </a:lnTo>
                <a:lnTo>
                  <a:pt x="1028" y="79"/>
                </a:lnTo>
                <a:lnTo>
                  <a:pt x="1029" y="80"/>
                </a:lnTo>
                <a:lnTo>
                  <a:pt x="1029" y="81"/>
                </a:lnTo>
                <a:lnTo>
                  <a:pt x="1030" y="82"/>
                </a:lnTo>
                <a:lnTo>
                  <a:pt x="1031" y="84"/>
                </a:lnTo>
                <a:lnTo>
                  <a:pt x="1032" y="85"/>
                </a:lnTo>
                <a:lnTo>
                  <a:pt x="1033" y="86"/>
                </a:lnTo>
                <a:lnTo>
                  <a:pt x="1033" y="87"/>
                </a:lnTo>
                <a:lnTo>
                  <a:pt x="1034" y="88"/>
                </a:lnTo>
                <a:lnTo>
                  <a:pt x="1035" y="89"/>
                </a:lnTo>
                <a:lnTo>
                  <a:pt x="1036" y="91"/>
                </a:lnTo>
                <a:lnTo>
                  <a:pt x="1037" y="92"/>
                </a:lnTo>
                <a:lnTo>
                  <a:pt x="1037" y="93"/>
                </a:lnTo>
                <a:lnTo>
                  <a:pt x="1038" y="94"/>
                </a:lnTo>
                <a:lnTo>
                  <a:pt x="1039" y="95"/>
                </a:lnTo>
                <a:lnTo>
                  <a:pt x="1040" y="96"/>
                </a:lnTo>
                <a:lnTo>
                  <a:pt x="1041" y="97"/>
                </a:lnTo>
                <a:lnTo>
                  <a:pt x="1042" y="98"/>
                </a:lnTo>
                <a:lnTo>
                  <a:pt x="1042" y="99"/>
                </a:lnTo>
                <a:lnTo>
                  <a:pt x="1043" y="100"/>
                </a:lnTo>
                <a:lnTo>
                  <a:pt x="1044" y="101"/>
                </a:lnTo>
                <a:lnTo>
                  <a:pt x="1045" y="102"/>
                </a:lnTo>
                <a:lnTo>
                  <a:pt x="1046" y="103"/>
                </a:lnTo>
                <a:lnTo>
                  <a:pt x="1046" y="104"/>
                </a:lnTo>
                <a:lnTo>
                  <a:pt x="1047" y="105"/>
                </a:lnTo>
                <a:lnTo>
                  <a:pt x="1048" y="106"/>
                </a:lnTo>
                <a:lnTo>
                  <a:pt x="1049" y="107"/>
                </a:lnTo>
                <a:lnTo>
                  <a:pt x="1050" y="108"/>
                </a:lnTo>
                <a:lnTo>
                  <a:pt x="1051" y="109"/>
                </a:lnTo>
                <a:lnTo>
                  <a:pt x="1051" y="110"/>
                </a:lnTo>
                <a:lnTo>
                  <a:pt x="1052" y="111"/>
                </a:lnTo>
                <a:lnTo>
                  <a:pt x="1053" y="111"/>
                </a:lnTo>
                <a:lnTo>
                  <a:pt x="1054" y="112"/>
                </a:lnTo>
                <a:lnTo>
                  <a:pt x="1055" y="113"/>
                </a:lnTo>
                <a:lnTo>
                  <a:pt x="1055" y="114"/>
                </a:lnTo>
                <a:lnTo>
                  <a:pt x="1056" y="115"/>
                </a:lnTo>
                <a:lnTo>
                  <a:pt x="1057" y="115"/>
                </a:lnTo>
                <a:lnTo>
                  <a:pt x="1058" y="116"/>
                </a:lnTo>
                <a:lnTo>
                  <a:pt x="1059" y="117"/>
                </a:lnTo>
                <a:lnTo>
                  <a:pt x="1060" y="117"/>
                </a:lnTo>
                <a:lnTo>
                  <a:pt x="1060" y="118"/>
                </a:lnTo>
                <a:lnTo>
                  <a:pt x="1061" y="119"/>
                </a:lnTo>
                <a:lnTo>
                  <a:pt x="1062" y="119"/>
                </a:lnTo>
                <a:lnTo>
                  <a:pt x="1063" y="120"/>
                </a:lnTo>
                <a:lnTo>
                  <a:pt x="1064" y="121"/>
                </a:lnTo>
                <a:lnTo>
                  <a:pt x="1065" y="122"/>
                </a:lnTo>
                <a:lnTo>
                  <a:pt x="1066" y="122"/>
                </a:lnTo>
                <a:lnTo>
                  <a:pt x="1067" y="123"/>
                </a:lnTo>
                <a:lnTo>
                  <a:pt x="1068" y="123"/>
                </a:lnTo>
                <a:lnTo>
                  <a:pt x="1069" y="124"/>
                </a:lnTo>
                <a:lnTo>
                  <a:pt x="1070" y="125"/>
                </a:lnTo>
                <a:lnTo>
                  <a:pt x="1071" y="125"/>
                </a:lnTo>
                <a:lnTo>
                  <a:pt x="1072" y="126"/>
                </a:lnTo>
                <a:lnTo>
                  <a:pt x="1073" y="126"/>
                </a:lnTo>
                <a:lnTo>
                  <a:pt x="1073" y="127"/>
                </a:lnTo>
                <a:lnTo>
                  <a:pt x="1074" y="127"/>
                </a:lnTo>
                <a:lnTo>
                  <a:pt x="1075" y="127"/>
                </a:lnTo>
                <a:lnTo>
                  <a:pt x="1076" y="128"/>
                </a:lnTo>
                <a:lnTo>
                  <a:pt x="1077" y="128"/>
                </a:lnTo>
                <a:lnTo>
                  <a:pt x="1078" y="128"/>
                </a:lnTo>
                <a:lnTo>
                  <a:pt x="1078" y="129"/>
                </a:lnTo>
                <a:lnTo>
                  <a:pt x="1079" y="129"/>
                </a:lnTo>
                <a:lnTo>
                  <a:pt x="1080" y="129"/>
                </a:lnTo>
                <a:lnTo>
                  <a:pt x="1081" y="129"/>
                </a:lnTo>
                <a:lnTo>
                  <a:pt x="1082" y="130"/>
                </a:lnTo>
                <a:lnTo>
                  <a:pt x="1083" y="130"/>
                </a:lnTo>
                <a:lnTo>
                  <a:pt x="1084" y="130"/>
                </a:lnTo>
                <a:lnTo>
                  <a:pt x="1085" y="131"/>
                </a:lnTo>
                <a:lnTo>
                  <a:pt x="1086" y="131"/>
                </a:lnTo>
                <a:lnTo>
                  <a:pt x="1087" y="131"/>
                </a:lnTo>
                <a:lnTo>
                  <a:pt x="1088" y="131"/>
                </a:lnTo>
                <a:lnTo>
                  <a:pt x="1089" y="131"/>
                </a:lnTo>
                <a:lnTo>
                  <a:pt x="1090" y="132"/>
                </a:lnTo>
                <a:lnTo>
                  <a:pt x="1091" y="132"/>
                </a:lnTo>
                <a:lnTo>
                  <a:pt x="1092" y="132"/>
                </a:lnTo>
                <a:lnTo>
                  <a:pt x="1093" y="132"/>
                </a:lnTo>
                <a:lnTo>
                  <a:pt x="1094" y="132"/>
                </a:lnTo>
                <a:lnTo>
                  <a:pt x="1095" y="132"/>
                </a:lnTo>
                <a:lnTo>
                  <a:pt x="1096" y="132"/>
                </a:lnTo>
                <a:lnTo>
                  <a:pt x="1097" y="132"/>
                </a:lnTo>
                <a:lnTo>
                  <a:pt x="1098" y="132"/>
                </a:lnTo>
                <a:lnTo>
                  <a:pt x="1099" y="133"/>
                </a:lnTo>
                <a:lnTo>
                  <a:pt x="1100" y="133"/>
                </a:lnTo>
                <a:lnTo>
                  <a:pt x="1101" y="133"/>
                </a:lnTo>
                <a:lnTo>
                  <a:pt x="1102" y="133"/>
                </a:lnTo>
                <a:lnTo>
                  <a:pt x="1103" y="133"/>
                </a:lnTo>
                <a:lnTo>
                  <a:pt x="1104" y="133"/>
                </a:lnTo>
                <a:lnTo>
                  <a:pt x="1105" y="133"/>
                </a:lnTo>
                <a:lnTo>
                  <a:pt x="1106" y="133"/>
                </a:lnTo>
                <a:lnTo>
                  <a:pt x="1107" y="133"/>
                </a:lnTo>
                <a:lnTo>
                  <a:pt x="1108" y="133"/>
                </a:lnTo>
                <a:lnTo>
                  <a:pt x="1109" y="133"/>
                </a:lnTo>
                <a:lnTo>
                  <a:pt x="1110" y="133"/>
                </a:lnTo>
                <a:lnTo>
                  <a:pt x="1111" y="133"/>
                </a:lnTo>
                <a:lnTo>
                  <a:pt x="1112" y="133"/>
                </a:lnTo>
                <a:lnTo>
                  <a:pt x="1113" y="133"/>
                </a:lnTo>
                <a:lnTo>
                  <a:pt x="1114" y="133"/>
                </a:lnTo>
                <a:lnTo>
                  <a:pt x="1115" y="133"/>
                </a:lnTo>
                <a:lnTo>
                  <a:pt x="1116" y="133"/>
                </a:lnTo>
                <a:lnTo>
                  <a:pt x="1117" y="133"/>
                </a:lnTo>
                <a:lnTo>
                  <a:pt x="1118" y="133"/>
                </a:lnTo>
                <a:lnTo>
                  <a:pt x="1119" y="133"/>
                </a:lnTo>
                <a:lnTo>
                  <a:pt x="1120" y="133"/>
                </a:lnTo>
                <a:lnTo>
                  <a:pt x="1121" y="133"/>
                </a:lnTo>
                <a:lnTo>
                  <a:pt x="1122" y="133"/>
                </a:lnTo>
                <a:lnTo>
                  <a:pt x="1123" y="133"/>
                </a:lnTo>
                <a:lnTo>
                  <a:pt x="1124" y="133"/>
                </a:lnTo>
                <a:lnTo>
                  <a:pt x="1125" y="134"/>
                </a:lnTo>
                <a:lnTo>
                  <a:pt x="1126" y="134"/>
                </a:lnTo>
                <a:lnTo>
                  <a:pt x="1127" y="134"/>
                </a:lnTo>
                <a:lnTo>
                  <a:pt x="1128" y="134"/>
                </a:lnTo>
                <a:lnTo>
                  <a:pt x="1129" y="134"/>
                </a:lnTo>
                <a:lnTo>
                  <a:pt x="1130" y="134"/>
                </a:lnTo>
                <a:lnTo>
                  <a:pt x="1131" y="134"/>
                </a:lnTo>
                <a:lnTo>
                  <a:pt x="1131" y="135"/>
                </a:lnTo>
                <a:lnTo>
                  <a:pt x="1132" y="135"/>
                </a:lnTo>
                <a:lnTo>
                  <a:pt x="1133" y="135"/>
                </a:lnTo>
                <a:lnTo>
                  <a:pt x="1134" y="135"/>
                </a:lnTo>
                <a:lnTo>
                  <a:pt x="1135" y="135"/>
                </a:lnTo>
                <a:lnTo>
                  <a:pt x="1135" y="136"/>
                </a:lnTo>
                <a:lnTo>
                  <a:pt x="1136" y="136"/>
                </a:lnTo>
                <a:lnTo>
                  <a:pt x="1137" y="136"/>
                </a:lnTo>
                <a:lnTo>
                  <a:pt x="1138" y="136"/>
                </a:lnTo>
                <a:lnTo>
                  <a:pt x="1139" y="137"/>
                </a:lnTo>
                <a:lnTo>
                  <a:pt x="1140" y="137"/>
                </a:lnTo>
                <a:lnTo>
                  <a:pt x="1141" y="137"/>
                </a:lnTo>
                <a:lnTo>
                  <a:pt x="1142" y="138"/>
                </a:lnTo>
                <a:lnTo>
                  <a:pt x="1143" y="138"/>
                </a:lnTo>
                <a:lnTo>
                  <a:pt x="1144" y="138"/>
                </a:lnTo>
                <a:lnTo>
                  <a:pt x="1144" y="139"/>
                </a:lnTo>
                <a:lnTo>
                  <a:pt x="1145" y="139"/>
                </a:lnTo>
                <a:lnTo>
                  <a:pt x="1146" y="140"/>
                </a:lnTo>
                <a:lnTo>
                  <a:pt x="1147" y="140"/>
                </a:lnTo>
                <a:lnTo>
                  <a:pt x="1148" y="140"/>
                </a:lnTo>
                <a:lnTo>
                  <a:pt x="1149" y="141"/>
                </a:lnTo>
                <a:lnTo>
                  <a:pt x="1150" y="142"/>
                </a:lnTo>
                <a:lnTo>
                  <a:pt x="1151" y="142"/>
                </a:lnTo>
                <a:lnTo>
                  <a:pt x="1152" y="143"/>
                </a:lnTo>
                <a:lnTo>
                  <a:pt x="1153" y="143"/>
                </a:lnTo>
                <a:lnTo>
                  <a:pt x="1153" y="144"/>
                </a:lnTo>
                <a:lnTo>
                  <a:pt x="1154" y="144"/>
                </a:lnTo>
                <a:lnTo>
                  <a:pt x="1155" y="145"/>
                </a:lnTo>
                <a:lnTo>
                  <a:pt x="1156" y="145"/>
                </a:lnTo>
                <a:lnTo>
                  <a:pt x="1157" y="146"/>
                </a:lnTo>
                <a:lnTo>
                  <a:pt x="1158" y="146"/>
                </a:lnTo>
                <a:lnTo>
                  <a:pt x="1158" y="147"/>
                </a:lnTo>
                <a:lnTo>
                  <a:pt x="1159" y="147"/>
                </a:lnTo>
                <a:lnTo>
                  <a:pt x="1160" y="148"/>
                </a:lnTo>
                <a:lnTo>
                  <a:pt x="1161" y="149"/>
                </a:lnTo>
                <a:lnTo>
                  <a:pt x="1162" y="149"/>
                </a:lnTo>
                <a:lnTo>
                  <a:pt x="1162" y="150"/>
                </a:lnTo>
                <a:lnTo>
                  <a:pt x="1163" y="150"/>
                </a:lnTo>
                <a:lnTo>
                  <a:pt x="1164" y="151"/>
                </a:lnTo>
                <a:lnTo>
                  <a:pt x="1165" y="152"/>
                </a:lnTo>
                <a:lnTo>
                  <a:pt x="1166" y="152"/>
                </a:lnTo>
                <a:lnTo>
                  <a:pt x="1167" y="153"/>
                </a:lnTo>
                <a:lnTo>
                  <a:pt x="1168" y="154"/>
                </a:lnTo>
                <a:lnTo>
                  <a:pt x="1169" y="155"/>
                </a:lnTo>
                <a:lnTo>
                  <a:pt x="1170" y="155"/>
                </a:lnTo>
                <a:lnTo>
                  <a:pt x="1171" y="156"/>
                </a:lnTo>
                <a:lnTo>
                  <a:pt x="1172" y="157"/>
                </a:lnTo>
                <a:lnTo>
                  <a:pt x="1173" y="158"/>
                </a:lnTo>
                <a:lnTo>
                  <a:pt x="1174" y="158"/>
                </a:lnTo>
                <a:lnTo>
                  <a:pt x="1175" y="159"/>
                </a:lnTo>
                <a:lnTo>
                  <a:pt x="1176" y="159"/>
                </a:lnTo>
                <a:lnTo>
                  <a:pt x="1176" y="160"/>
                </a:lnTo>
                <a:lnTo>
                  <a:pt x="1177" y="160"/>
                </a:lnTo>
                <a:lnTo>
                  <a:pt x="1178" y="161"/>
                </a:lnTo>
                <a:lnTo>
                  <a:pt x="1179" y="161"/>
                </a:lnTo>
                <a:lnTo>
                  <a:pt x="1180" y="162"/>
                </a:lnTo>
                <a:lnTo>
                  <a:pt x="1181" y="163"/>
                </a:lnTo>
                <a:lnTo>
                  <a:pt x="1182" y="163"/>
                </a:lnTo>
                <a:lnTo>
                  <a:pt x="1183" y="164"/>
                </a:lnTo>
                <a:lnTo>
                  <a:pt x="1184" y="164"/>
                </a:lnTo>
                <a:lnTo>
                  <a:pt x="1184" y="165"/>
                </a:lnTo>
                <a:lnTo>
                  <a:pt x="1185" y="165"/>
                </a:lnTo>
                <a:lnTo>
                  <a:pt x="1186" y="165"/>
                </a:lnTo>
                <a:lnTo>
                  <a:pt x="1187" y="166"/>
                </a:lnTo>
                <a:lnTo>
                  <a:pt x="1188" y="166"/>
                </a:lnTo>
                <a:lnTo>
                  <a:pt x="1189" y="167"/>
                </a:lnTo>
                <a:lnTo>
                  <a:pt x="1190" y="167"/>
                </a:lnTo>
                <a:lnTo>
                  <a:pt x="1191" y="167"/>
                </a:lnTo>
                <a:lnTo>
                  <a:pt x="1192" y="168"/>
                </a:lnTo>
                <a:lnTo>
                  <a:pt x="1193" y="168"/>
                </a:lnTo>
                <a:lnTo>
                  <a:pt x="1194" y="169"/>
                </a:lnTo>
                <a:lnTo>
                  <a:pt x="1195" y="169"/>
                </a:lnTo>
                <a:lnTo>
                  <a:pt x="1196" y="169"/>
                </a:lnTo>
                <a:lnTo>
                  <a:pt x="1197" y="169"/>
                </a:lnTo>
                <a:lnTo>
                  <a:pt x="1198" y="169"/>
                </a:lnTo>
                <a:lnTo>
                  <a:pt x="1199" y="170"/>
                </a:lnTo>
                <a:lnTo>
                  <a:pt x="1200" y="170"/>
                </a:lnTo>
                <a:lnTo>
                  <a:pt x="1201" y="170"/>
                </a:lnTo>
                <a:lnTo>
                  <a:pt x="1202" y="170"/>
                </a:lnTo>
                <a:lnTo>
                  <a:pt x="1203" y="170"/>
                </a:lnTo>
                <a:lnTo>
                  <a:pt x="1204" y="170"/>
                </a:lnTo>
                <a:lnTo>
                  <a:pt x="1205" y="170"/>
                </a:lnTo>
                <a:lnTo>
                  <a:pt x="1206" y="170"/>
                </a:lnTo>
                <a:lnTo>
                  <a:pt x="1207" y="170"/>
                </a:lnTo>
                <a:lnTo>
                  <a:pt x="1208" y="170"/>
                </a:lnTo>
                <a:lnTo>
                  <a:pt x="1209" y="170"/>
                </a:lnTo>
                <a:lnTo>
                  <a:pt x="1210" y="170"/>
                </a:lnTo>
                <a:lnTo>
                  <a:pt x="1211" y="170"/>
                </a:lnTo>
                <a:lnTo>
                  <a:pt x="1212" y="170"/>
                </a:lnTo>
                <a:lnTo>
                  <a:pt x="1213" y="170"/>
                </a:lnTo>
                <a:lnTo>
                  <a:pt x="1214" y="170"/>
                </a:lnTo>
                <a:lnTo>
                  <a:pt x="1215" y="169"/>
                </a:lnTo>
                <a:lnTo>
                  <a:pt x="1216" y="169"/>
                </a:lnTo>
                <a:lnTo>
                  <a:pt x="1217" y="169"/>
                </a:lnTo>
                <a:lnTo>
                  <a:pt x="1218" y="169"/>
                </a:lnTo>
                <a:lnTo>
                  <a:pt x="1219" y="169"/>
                </a:lnTo>
                <a:lnTo>
                  <a:pt x="1220" y="169"/>
                </a:lnTo>
                <a:lnTo>
                  <a:pt x="1220" y="168"/>
                </a:lnTo>
                <a:lnTo>
                  <a:pt x="1221" y="168"/>
                </a:lnTo>
                <a:lnTo>
                  <a:pt x="1222" y="168"/>
                </a:lnTo>
                <a:lnTo>
                  <a:pt x="1223" y="168"/>
                </a:lnTo>
                <a:lnTo>
                  <a:pt x="1224" y="168"/>
                </a:lnTo>
                <a:lnTo>
                  <a:pt x="1225" y="167"/>
                </a:lnTo>
                <a:lnTo>
                  <a:pt x="1226" y="167"/>
                </a:lnTo>
                <a:lnTo>
                  <a:pt x="1227" y="167"/>
                </a:lnTo>
                <a:lnTo>
                  <a:pt x="1228" y="167"/>
                </a:lnTo>
                <a:lnTo>
                  <a:pt x="1229" y="166"/>
                </a:lnTo>
                <a:lnTo>
                  <a:pt x="1230" y="166"/>
                </a:lnTo>
                <a:lnTo>
                  <a:pt x="1231" y="166"/>
                </a:lnTo>
                <a:lnTo>
                  <a:pt x="1232" y="165"/>
                </a:lnTo>
                <a:lnTo>
                  <a:pt x="1233" y="165"/>
                </a:lnTo>
                <a:lnTo>
                  <a:pt x="1234" y="165"/>
                </a:lnTo>
                <a:lnTo>
                  <a:pt x="1235" y="164"/>
                </a:lnTo>
                <a:lnTo>
                  <a:pt x="1236" y="164"/>
                </a:lnTo>
                <a:lnTo>
                  <a:pt x="1237" y="164"/>
                </a:lnTo>
                <a:lnTo>
                  <a:pt x="1238" y="164"/>
                </a:lnTo>
                <a:lnTo>
                  <a:pt x="1238" y="163"/>
                </a:lnTo>
                <a:lnTo>
                  <a:pt x="1239" y="163"/>
                </a:lnTo>
                <a:lnTo>
                  <a:pt x="1240" y="163"/>
                </a:lnTo>
                <a:lnTo>
                  <a:pt x="1241" y="162"/>
                </a:lnTo>
                <a:lnTo>
                  <a:pt x="1242" y="162"/>
                </a:lnTo>
                <a:lnTo>
                  <a:pt x="1243" y="161"/>
                </a:lnTo>
                <a:lnTo>
                  <a:pt x="1244" y="161"/>
                </a:lnTo>
                <a:lnTo>
                  <a:pt x="1245" y="161"/>
                </a:lnTo>
                <a:lnTo>
                  <a:pt x="1246" y="160"/>
                </a:lnTo>
                <a:lnTo>
                  <a:pt x="1247" y="160"/>
                </a:lnTo>
                <a:lnTo>
                  <a:pt x="1248" y="159"/>
                </a:lnTo>
                <a:lnTo>
                  <a:pt x="1249" y="159"/>
                </a:lnTo>
                <a:lnTo>
                  <a:pt x="1250" y="159"/>
                </a:lnTo>
                <a:lnTo>
                  <a:pt x="1251" y="158"/>
                </a:lnTo>
                <a:lnTo>
                  <a:pt x="1252" y="157"/>
                </a:lnTo>
                <a:lnTo>
                  <a:pt x="1253" y="157"/>
                </a:lnTo>
                <a:lnTo>
                  <a:pt x="1254" y="157"/>
                </a:lnTo>
                <a:lnTo>
                  <a:pt x="1255" y="156"/>
                </a:lnTo>
                <a:lnTo>
                  <a:pt x="1256" y="156"/>
                </a:lnTo>
                <a:lnTo>
                  <a:pt x="1256" y="155"/>
                </a:lnTo>
                <a:lnTo>
                  <a:pt x="1257" y="155"/>
                </a:lnTo>
                <a:lnTo>
                  <a:pt x="1258" y="155"/>
                </a:lnTo>
                <a:lnTo>
                  <a:pt x="1259" y="154"/>
                </a:lnTo>
                <a:lnTo>
                  <a:pt x="1260" y="154"/>
                </a:lnTo>
                <a:lnTo>
                  <a:pt x="1260" y="153"/>
                </a:lnTo>
                <a:lnTo>
                  <a:pt x="1261" y="153"/>
                </a:lnTo>
                <a:lnTo>
                  <a:pt x="1262" y="152"/>
                </a:lnTo>
                <a:lnTo>
                  <a:pt x="1263" y="152"/>
                </a:lnTo>
                <a:lnTo>
                  <a:pt x="1264" y="151"/>
                </a:lnTo>
                <a:lnTo>
                  <a:pt x="1265" y="151"/>
                </a:lnTo>
                <a:lnTo>
                  <a:pt x="1265" y="150"/>
                </a:lnTo>
                <a:lnTo>
                  <a:pt x="1266" y="150"/>
                </a:lnTo>
                <a:lnTo>
                  <a:pt x="1267" y="149"/>
                </a:lnTo>
                <a:lnTo>
                  <a:pt x="1268" y="148"/>
                </a:lnTo>
                <a:lnTo>
                  <a:pt x="1269" y="148"/>
                </a:lnTo>
                <a:lnTo>
                  <a:pt x="1269" y="147"/>
                </a:lnTo>
                <a:lnTo>
                  <a:pt x="1270" y="147"/>
                </a:lnTo>
                <a:lnTo>
                  <a:pt x="1271" y="146"/>
                </a:lnTo>
                <a:lnTo>
                  <a:pt x="1272" y="146"/>
                </a:lnTo>
                <a:lnTo>
                  <a:pt x="1273" y="145"/>
                </a:lnTo>
                <a:lnTo>
                  <a:pt x="1274" y="145"/>
                </a:lnTo>
                <a:lnTo>
                  <a:pt x="1274" y="144"/>
                </a:lnTo>
                <a:lnTo>
                  <a:pt x="1275" y="143"/>
                </a:lnTo>
                <a:lnTo>
                  <a:pt x="1276" y="143"/>
                </a:lnTo>
                <a:lnTo>
                  <a:pt x="1277" y="142"/>
                </a:lnTo>
                <a:lnTo>
                  <a:pt x="1278" y="142"/>
                </a:lnTo>
                <a:lnTo>
                  <a:pt x="1278" y="141"/>
                </a:lnTo>
                <a:lnTo>
                  <a:pt x="1279" y="140"/>
                </a:lnTo>
                <a:lnTo>
                  <a:pt x="1280" y="140"/>
                </a:lnTo>
                <a:lnTo>
                  <a:pt x="1281" y="139"/>
                </a:lnTo>
                <a:lnTo>
                  <a:pt x="1282" y="138"/>
                </a:lnTo>
                <a:lnTo>
                  <a:pt x="1283" y="137"/>
                </a:lnTo>
                <a:lnTo>
                  <a:pt x="1284" y="137"/>
                </a:lnTo>
                <a:lnTo>
                  <a:pt x="1285" y="136"/>
                </a:lnTo>
                <a:lnTo>
                  <a:pt x="1286" y="135"/>
                </a:lnTo>
                <a:lnTo>
                  <a:pt x="1287" y="135"/>
                </a:lnTo>
                <a:lnTo>
                  <a:pt x="1287" y="134"/>
                </a:lnTo>
                <a:lnTo>
                  <a:pt x="1288" y="133"/>
                </a:lnTo>
                <a:lnTo>
                  <a:pt x="1289" y="133"/>
                </a:lnTo>
                <a:lnTo>
                  <a:pt x="1290" y="132"/>
                </a:lnTo>
                <a:lnTo>
                  <a:pt x="1291" y="132"/>
                </a:lnTo>
                <a:lnTo>
                  <a:pt x="1291" y="131"/>
                </a:lnTo>
                <a:lnTo>
                  <a:pt x="1292" y="130"/>
                </a:lnTo>
                <a:lnTo>
                  <a:pt x="1293" y="130"/>
                </a:lnTo>
                <a:lnTo>
                  <a:pt x="1294" y="129"/>
                </a:lnTo>
                <a:lnTo>
                  <a:pt x="1295" y="129"/>
                </a:lnTo>
                <a:lnTo>
                  <a:pt x="1296" y="128"/>
                </a:lnTo>
                <a:lnTo>
                  <a:pt x="1296" y="127"/>
                </a:lnTo>
                <a:lnTo>
                  <a:pt x="1297" y="127"/>
                </a:lnTo>
                <a:lnTo>
                  <a:pt x="1298" y="126"/>
                </a:lnTo>
                <a:lnTo>
                  <a:pt x="1299" y="126"/>
                </a:lnTo>
                <a:lnTo>
                  <a:pt x="1300" y="125"/>
                </a:lnTo>
                <a:lnTo>
                  <a:pt x="1301" y="124"/>
                </a:lnTo>
                <a:lnTo>
                  <a:pt x="1302" y="124"/>
                </a:lnTo>
                <a:lnTo>
                  <a:pt x="1303" y="123"/>
                </a:lnTo>
                <a:lnTo>
                  <a:pt x="1304" y="123"/>
                </a:lnTo>
                <a:lnTo>
                  <a:pt x="1305" y="122"/>
                </a:lnTo>
                <a:lnTo>
                  <a:pt x="1306" y="121"/>
                </a:lnTo>
                <a:lnTo>
                  <a:pt x="1307" y="121"/>
                </a:lnTo>
                <a:lnTo>
                  <a:pt x="1308" y="120"/>
                </a:lnTo>
                <a:lnTo>
                  <a:pt x="1309" y="120"/>
                </a:lnTo>
                <a:lnTo>
                  <a:pt x="1309" y="119"/>
                </a:lnTo>
                <a:lnTo>
                  <a:pt x="1310" y="119"/>
                </a:lnTo>
                <a:lnTo>
                  <a:pt x="1311" y="119"/>
                </a:lnTo>
                <a:lnTo>
                  <a:pt x="1312" y="118"/>
                </a:lnTo>
                <a:lnTo>
                  <a:pt x="1313" y="118"/>
                </a:lnTo>
                <a:lnTo>
                  <a:pt x="1314" y="117"/>
                </a:lnTo>
                <a:lnTo>
                  <a:pt x="1315" y="117"/>
                </a:lnTo>
                <a:lnTo>
                  <a:pt x="1316" y="116"/>
                </a:lnTo>
                <a:lnTo>
                  <a:pt x="1317" y="116"/>
                </a:lnTo>
                <a:lnTo>
                  <a:pt x="1318" y="116"/>
                </a:lnTo>
                <a:lnTo>
                  <a:pt x="1318" y="115"/>
                </a:lnTo>
                <a:lnTo>
                  <a:pt x="1319" y="115"/>
                </a:lnTo>
                <a:lnTo>
                  <a:pt x="1320" y="115"/>
                </a:lnTo>
                <a:lnTo>
                  <a:pt x="1321" y="114"/>
                </a:lnTo>
                <a:lnTo>
                  <a:pt x="1322" y="114"/>
                </a:lnTo>
                <a:lnTo>
                  <a:pt x="1323" y="114"/>
                </a:lnTo>
                <a:lnTo>
                  <a:pt x="1324" y="113"/>
                </a:lnTo>
                <a:lnTo>
                  <a:pt x="1325" y="113"/>
                </a:lnTo>
                <a:lnTo>
                  <a:pt x="1326" y="113"/>
                </a:lnTo>
                <a:lnTo>
                  <a:pt x="1327" y="113"/>
                </a:lnTo>
                <a:lnTo>
                  <a:pt x="1327" y="112"/>
                </a:lnTo>
                <a:lnTo>
                  <a:pt x="1328" y="112"/>
                </a:lnTo>
                <a:lnTo>
                  <a:pt x="1329" y="112"/>
                </a:lnTo>
                <a:lnTo>
                  <a:pt x="1330" y="112"/>
                </a:lnTo>
                <a:lnTo>
                  <a:pt x="1331" y="111"/>
                </a:lnTo>
                <a:lnTo>
                  <a:pt x="1332" y="111"/>
                </a:lnTo>
                <a:lnTo>
                  <a:pt x="1333" y="111"/>
                </a:lnTo>
                <a:lnTo>
                  <a:pt x="1334" y="110"/>
                </a:lnTo>
                <a:lnTo>
                  <a:pt x="1335" y="110"/>
                </a:lnTo>
                <a:lnTo>
                  <a:pt x="1336" y="110"/>
                </a:lnTo>
                <a:lnTo>
                  <a:pt x="1337" y="109"/>
                </a:lnTo>
                <a:lnTo>
                  <a:pt x="1338" y="109"/>
                </a:lnTo>
                <a:lnTo>
                  <a:pt x="1339" y="109"/>
                </a:lnTo>
                <a:lnTo>
                  <a:pt x="1340" y="109"/>
                </a:lnTo>
                <a:lnTo>
                  <a:pt x="1340" y="108"/>
                </a:lnTo>
                <a:lnTo>
                  <a:pt x="1341" y="108"/>
                </a:lnTo>
                <a:lnTo>
                  <a:pt x="1342" y="108"/>
                </a:lnTo>
                <a:lnTo>
                  <a:pt x="1343" y="108"/>
                </a:lnTo>
                <a:lnTo>
                  <a:pt x="1344" y="107"/>
                </a:lnTo>
                <a:lnTo>
                  <a:pt x="1345" y="107"/>
                </a:lnTo>
                <a:lnTo>
                  <a:pt x="1346" y="106"/>
                </a:lnTo>
                <a:lnTo>
                  <a:pt x="1347" y="106"/>
                </a:lnTo>
                <a:lnTo>
                  <a:pt x="1348" y="106"/>
                </a:lnTo>
                <a:lnTo>
                  <a:pt x="1349" y="105"/>
                </a:lnTo>
                <a:lnTo>
                  <a:pt x="1350" y="105"/>
                </a:lnTo>
                <a:lnTo>
                  <a:pt x="1351" y="104"/>
                </a:lnTo>
                <a:lnTo>
                  <a:pt x="1352" y="104"/>
                </a:lnTo>
                <a:lnTo>
                  <a:pt x="1353" y="104"/>
                </a:lnTo>
                <a:lnTo>
                  <a:pt x="1354" y="103"/>
                </a:lnTo>
                <a:lnTo>
                  <a:pt x="1355" y="102"/>
                </a:lnTo>
                <a:lnTo>
                  <a:pt x="1356" y="102"/>
                </a:lnTo>
                <a:lnTo>
                  <a:pt x="1357" y="102"/>
                </a:lnTo>
                <a:lnTo>
                  <a:pt x="1358" y="101"/>
                </a:lnTo>
                <a:lnTo>
                  <a:pt x="1359" y="100"/>
                </a:lnTo>
                <a:lnTo>
                  <a:pt x="1360" y="100"/>
                </a:lnTo>
                <a:lnTo>
                  <a:pt x="1361" y="99"/>
                </a:lnTo>
                <a:lnTo>
                  <a:pt x="1362" y="99"/>
                </a:lnTo>
                <a:lnTo>
                  <a:pt x="1363" y="98"/>
                </a:lnTo>
                <a:lnTo>
                  <a:pt x="1364" y="98"/>
                </a:lnTo>
                <a:lnTo>
                  <a:pt x="1365" y="97"/>
                </a:lnTo>
                <a:lnTo>
                  <a:pt x="1366" y="97"/>
                </a:lnTo>
                <a:lnTo>
                  <a:pt x="1367" y="96"/>
                </a:lnTo>
                <a:lnTo>
                  <a:pt x="1367" y="95"/>
                </a:lnTo>
                <a:lnTo>
                  <a:pt x="1368" y="95"/>
                </a:lnTo>
                <a:lnTo>
                  <a:pt x="1369" y="94"/>
                </a:lnTo>
                <a:lnTo>
                  <a:pt x="1370" y="94"/>
                </a:lnTo>
                <a:lnTo>
                  <a:pt x="1371" y="93"/>
                </a:lnTo>
                <a:lnTo>
                  <a:pt x="1372" y="93"/>
                </a:lnTo>
                <a:lnTo>
                  <a:pt x="1372" y="92"/>
                </a:lnTo>
                <a:lnTo>
                  <a:pt x="1373" y="92"/>
                </a:lnTo>
                <a:lnTo>
                  <a:pt x="1374" y="91"/>
                </a:lnTo>
                <a:lnTo>
                  <a:pt x="1375" y="91"/>
                </a:lnTo>
                <a:lnTo>
                  <a:pt x="1376" y="90"/>
                </a:lnTo>
                <a:lnTo>
                  <a:pt x="1377" y="89"/>
                </a:lnTo>
                <a:lnTo>
                  <a:pt x="1378" y="89"/>
                </a:lnTo>
                <a:lnTo>
                  <a:pt x="1379" y="88"/>
                </a:lnTo>
                <a:lnTo>
                  <a:pt x="1380" y="87"/>
                </a:lnTo>
                <a:lnTo>
                  <a:pt x="1381" y="86"/>
                </a:lnTo>
                <a:lnTo>
                  <a:pt x="1382" y="86"/>
                </a:lnTo>
                <a:lnTo>
                  <a:pt x="1383" y="85"/>
                </a:lnTo>
                <a:lnTo>
                  <a:pt x="1384" y="85"/>
                </a:lnTo>
                <a:lnTo>
                  <a:pt x="1385" y="84"/>
                </a:lnTo>
                <a:lnTo>
                  <a:pt x="1386" y="83"/>
                </a:lnTo>
                <a:lnTo>
                  <a:pt x="1387" y="83"/>
                </a:lnTo>
                <a:lnTo>
                  <a:pt x="1388" y="82"/>
                </a:lnTo>
                <a:lnTo>
                  <a:pt x="1389" y="82"/>
                </a:lnTo>
                <a:lnTo>
                  <a:pt x="1389" y="81"/>
                </a:lnTo>
                <a:lnTo>
                  <a:pt x="1390" y="81"/>
                </a:lnTo>
                <a:lnTo>
                  <a:pt x="1391" y="80"/>
                </a:lnTo>
                <a:lnTo>
                  <a:pt x="1392" y="80"/>
                </a:lnTo>
                <a:lnTo>
                  <a:pt x="1393" y="80"/>
                </a:lnTo>
                <a:lnTo>
                  <a:pt x="1394" y="79"/>
                </a:lnTo>
                <a:lnTo>
                  <a:pt x="1395" y="78"/>
                </a:lnTo>
                <a:lnTo>
                  <a:pt x="1396" y="78"/>
                </a:lnTo>
                <a:lnTo>
                  <a:pt x="1397" y="78"/>
                </a:lnTo>
                <a:lnTo>
                  <a:pt x="1398" y="77"/>
                </a:lnTo>
                <a:lnTo>
                  <a:pt x="1399" y="76"/>
                </a:lnTo>
                <a:lnTo>
                  <a:pt x="1400" y="76"/>
                </a:lnTo>
                <a:lnTo>
                  <a:pt x="1401" y="76"/>
                </a:lnTo>
                <a:lnTo>
                  <a:pt x="1402" y="76"/>
                </a:lnTo>
                <a:lnTo>
                  <a:pt x="1403" y="75"/>
                </a:lnTo>
                <a:lnTo>
                  <a:pt x="1404" y="75"/>
                </a:lnTo>
                <a:lnTo>
                  <a:pt x="1405" y="74"/>
                </a:lnTo>
                <a:lnTo>
                  <a:pt x="1406" y="74"/>
                </a:lnTo>
                <a:lnTo>
                  <a:pt x="1407" y="74"/>
                </a:lnTo>
                <a:lnTo>
                  <a:pt x="1408" y="74"/>
                </a:lnTo>
                <a:lnTo>
                  <a:pt x="1409" y="73"/>
                </a:lnTo>
                <a:lnTo>
                  <a:pt x="1410" y="73"/>
                </a:lnTo>
                <a:lnTo>
                  <a:pt x="1411" y="73"/>
                </a:lnTo>
                <a:lnTo>
                  <a:pt x="1412" y="73"/>
                </a:lnTo>
                <a:lnTo>
                  <a:pt x="1413" y="73"/>
                </a:lnTo>
                <a:lnTo>
                  <a:pt x="1414" y="73"/>
                </a:lnTo>
                <a:lnTo>
                  <a:pt x="1415" y="73"/>
                </a:lnTo>
                <a:lnTo>
                  <a:pt x="1416" y="73"/>
                </a:lnTo>
                <a:lnTo>
                  <a:pt x="1417" y="73"/>
                </a:lnTo>
                <a:lnTo>
                  <a:pt x="1418" y="73"/>
                </a:lnTo>
                <a:lnTo>
                  <a:pt x="1419" y="73"/>
                </a:lnTo>
                <a:lnTo>
                  <a:pt x="1420" y="73"/>
                </a:lnTo>
                <a:lnTo>
                  <a:pt x="1421" y="73"/>
                </a:lnTo>
                <a:lnTo>
                  <a:pt x="1422" y="73"/>
                </a:lnTo>
                <a:lnTo>
                  <a:pt x="1423" y="73"/>
                </a:lnTo>
                <a:lnTo>
                  <a:pt x="1424" y="73"/>
                </a:lnTo>
                <a:lnTo>
                  <a:pt x="1425" y="73"/>
                </a:lnTo>
                <a:lnTo>
                  <a:pt x="1425" y="74"/>
                </a:lnTo>
                <a:lnTo>
                  <a:pt x="1426" y="74"/>
                </a:lnTo>
                <a:lnTo>
                  <a:pt x="1427" y="74"/>
                </a:lnTo>
                <a:lnTo>
                  <a:pt x="1428" y="74"/>
                </a:lnTo>
                <a:lnTo>
                  <a:pt x="1429" y="74"/>
                </a:lnTo>
                <a:lnTo>
                  <a:pt x="1429" y="75"/>
                </a:lnTo>
                <a:lnTo>
                  <a:pt x="1430" y="75"/>
                </a:lnTo>
                <a:lnTo>
                  <a:pt x="1431" y="75"/>
                </a:lnTo>
                <a:lnTo>
                  <a:pt x="1432" y="75"/>
                </a:lnTo>
                <a:lnTo>
                  <a:pt x="1433" y="76"/>
                </a:lnTo>
                <a:lnTo>
                  <a:pt x="1434" y="76"/>
                </a:lnTo>
                <a:lnTo>
                  <a:pt x="1435" y="77"/>
                </a:lnTo>
                <a:lnTo>
                  <a:pt x="1436" y="77"/>
                </a:lnTo>
                <a:lnTo>
                  <a:pt x="1437" y="77"/>
                </a:lnTo>
                <a:lnTo>
                  <a:pt x="1438" y="78"/>
                </a:lnTo>
                <a:lnTo>
                  <a:pt x="1439" y="78"/>
                </a:lnTo>
                <a:lnTo>
                  <a:pt x="1440" y="79"/>
                </a:lnTo>
                <a:lnTo>
                  <a:pt x="1441" y="79"/>
                </a:lnTo>
                <a:lnTo>
                  <a:pt x="1442" y="80"/>
                </a:lnTo>
                <a:lnTo>
                  <a:pt x="1443" y="80"/>
                </a:lnTo>
                <a:lnTo>
                  <a:pt x="1444" y="81"/>
                </a:lnTo>
                <a:lnTo>
                  <a:pt x="1445" y="81"/>
                </a:lnTo>
                <a:lnTo>
                  <a:pt x="1446" y="82"/>
                </a:lnTo>
                <a:lnTo>
                  <a:pt x="1447" y="82"/>
                </a:lnTo>
                <a:lnTo>
                  <a:pt x="1447" y="83"/>
                </a:lnTo>
                <a:lnTo>
                  <a:pt x="1448" y="83"/>
                </a:lnTo>
                <a:lnTo>
                  <a:pt x="1449" y="84"/>
                </a:lnTo>
                <a:lnTo>
                  <a:pt x="1450" y="84"/>
                </a:lnTo>
                <a:lnTo>
                  <a:pt x="1451" y="85"/>
                </a:lnTo>
                <a:lnTo>
                  <a:pt x="1452" y="85"/>
                </a:lnTo>
                <a:lnTo>
                  <a:pt x="1452" y="86"/>
                </a:lnTo>
                <a:lnTo>
                  <a:pt x="1453" y="86"/>
                </a:lnTo>
                <a:lnTo>
                  <a:pt x="1454" y="86"/>
                </a:lnTo>
                <a:lnTo>
                  <a:pt x="1455" y="87"/>
                </a:lnTo>
                <a:lnTo>
                  <a:pt x="1456" y="87"/>
                </a:lnTo>
                <a:lnTo>
                  <a:pt x="1456" y="88"/>
                </a:lnTo>
                <a:lnTo>
                  <a:pt x="1457" y="88"/>
                </a:lnTo>
                <a:lnTo>
                  <a:pt x="1458" y="89"/>
                </a:lnTo>
                <a:lnTo>
                  <a:pt x="1459" y="89"/>
                </a:lnTo>
                <a:lnTo>
                  <a:pt x="1460" y="90"/>
                </a:lnTo>
                <a:lnTo>
                  <a:pt x="1461" y="90"/>
                </a:lnTo>
                <a:lnTo>
                  <a:pt x="1461" y="91"/>
                </a:lnTo>
                <a:lnTo>
                  <a:pt x="1462" y="91"/>
                </a:lnTo>
                <a:lnTo>
                  <a:pt x="1463" y="92"/>
                </a:lnTo>
                <a:lnTo>
                  <a:pt x="1464" y="92"/>
                </a:lnTo>
                <a:lnTo>
                  <a:pt x="1465" y="93"/>
                </a:lnTo>
                <a:lnTo>
                  <a:pt x="1466" y="94"/>
                </a:lnTo>
                <a:lnTo>
                  <a:pt x="1467" y="94"/>
                </a:lnTo>
                <a:lnTo>
                  <a:pt x="1468" y="95"/>
                </a:lnTo>
                <a:lnTo>
                  <a:pt x="1469" y="95"/>
                </a:lnTo>
                <a:lnTo>
                  <a:pt x="1470" y="96"/>
                </a:lnTo>
                <a:lnTo>
                  <a:pt x="1471" y="96"/>
                </a:lnTo>
                <a:lnTo>
                  <a:pt x="1472" y="97"/>
                </a:lnTo>
                <a:lnTo>
                  <a:pt x="1473" y="97"/>
                </a:lnTo>
                <a:lnTo>
                  <a:pt x="1474" y="98"/>
                </a:lnTo>
                <a:lnTo>
                  <a:pt x="1475" y="98"/>
                </a:lnTo>
                <a:lnTo>
                  <a:pt x="1476" y="99"/>
                </a:lnTo>
                <a:lnTo>
                  <a:pt x="1477" y="99"/>
                </a:lnTo>
                <a:lnTo>
                  <a:pt x="1478" y="100"/>
                </a:lnTo>
                <a:lnTo>
                  <a:pt x="1479" y="100"/>
                </a:lnTo>
                <a:lnTo>
                  <a:pt x="1480" y="101"/>
                </a:lnTo>
                <a:lnTo>
                  <a:pt x="1481" y="101"/>
                </a:lnTo>
                <a:lnTo>
                  <a:pt x="1482" y="101"/>
                </a:lnTo>
                <a:lnTo>
                  <a:pt x="1483" y="101"/>
                </a:lnTo>
                <a:lnTo>
                  <a:pt x="1483" y="102"/>
                </a:lnTo>
                <a:lnTo>
                  <a:pt x="1484" y="102"/>
                </a:lnTo>
                <a:lnTo>
                  <a:pt x="1485" y="102"/>
                </a:lnTo>
                <a:lnTo>
                  <a:pt x="1486" y="102"/>
                </a:lnTo>
                <a:lnTo>
                  <a:pt x="1487" y="103"/>
                </a:lnTo>
                <a:lnTo>
                  <a:pt x="1488" y="103"/>
                </a:lnTo>
                <a:lnTo>
                  <a:pt x="1489" y="103"/>
                </a:lnTo>
                <a:lnTo>
                  <a:pt x="1490" y="103"/>
                </a:lnTo>
                <a:lnTo>
                  <a:pt x="1491" y="103"/>
                </a:lnTo>
                <a:lnTo>
                  <a:pt x="1492" y="104"/>
                </a:lnTo>
                <a:lnTo>
                  <a:pt x="1493" y="104"/>
                </a:lnTo>
                <a:lnTo>
                  <a:pt x="1494" y="104"/>
                </a:lnTo>
                <a:lnTo>
                  <a:pt x="1495" y="104"/>
                </a:lnTo>
                <a:lnTo>
                  <a:pt x="1496" y="104"/>
                </a:lnTo>
                <a:lnTo>
                  <a:pt x="1497" y="104"/>
                </a:lnTo>
                <a:lnTo>
                  <a:pt x="1498" y="104"/>
                </a:lnTo>
                <a:lnTo>
                  <a:pt x="1499" y="104"/>
                </a:lnTo>
                <a:lnTo>
                  <a:pt x="1500" y="104"/>
                </a:lnTo>
                <a:lnTo>
                  <a:pt x="1501" y="104"/>
                </a:lnTo>
                <a:lnTo>
                  <a:pt x="1501" y="103"/>
                </a:lnTo>
                <a:lnTo>
                  <a:pt x="1502" y="103"/>
                </a:lnTo>
                <a:lnTo>
                  <a:pt x="1503" y="103"/>
                </a:lnTo>
                <a:lnTo>
                  <a:pt x="1504" y="103"/>
                </a:lnTo>
                <a:lnTo>
                  <a:pt x="1505" y="103"/>
                </a:lnTo>
                <a:lnTo>
                  <a:pt x="1506" y="102"/>
                </a:lnTo>
                <a:lnTo>
                  <a:pt x="1507" y="102"/>
                </a:lnTo>
                <a:lnTo>
                  <a:pt x="1508" y="102"/>
                </a:lnTo>
                <a:lnTo>
                  <a:pt x="1509" y="102"/>
                </a:lnTo>
                <a:lnTo>
                  <a:pt x="1510" y="101"/>
                </a:lnTo>
                <a:lnTo>
                  <a:pt x="1511" y="101"/>
                </a:lnTo>
                <a:lnTo>
                  <a:pt x="1512" y="100"/>
                </a:lnTo>
                <a:lnTo>
                  <a:pt x="1513" y="100"/>
                </a:lnTo>
                <a:lnTo>
                  <a:pt x="1514" y="100"/>
                </a:lnTo>
                <a:lnTo>
                  <a:pt x="1514" y="99"/>
                </a:lnTo>
                <a:lnTo>
                  <a:pt x="1515" y="99"/>
                </a:lnTo>
                <a:lnTo>
                  <a:pt x="1516" y="98"/>
                </a:lnTo>
                <a:lnTo>
                  <a:pt x="1517" y="98"/>
                </a:lnTo>
                <a:lnTo>
                  <a:pt x="1518" y="98"/>
                </a:lnTo>
                <a:lnTo>
                  <a:pt x="1519" y="97"/>
                </a:lnTo>
                <a:lnTo>
                  <a:pt x="1520" y="96"/>
                </a:lnTo>
                <a:lnTo>
                  <a:pt x="1521" y="96"/>
                </a:lnTo>
                <a:lnTo>
                  <a:pt x="1522" y="95"/>
                </a:lnTo>
                <a:lnTo>
                  <a:pt x="1523" y="95"/>
                </a:lnTo>
                <a:lnTo>
                  <a:pt x="1523" y="94"/>
                </a:lnTo>
                <a:lnTo>
                  <a:pt x="1524" y="94"/>
                </a:lnTo>
                <a:lnTo>
                  <a:pt x="1525" y="93"/>
                </a:lnTo>
                <a:lnTo>
                  <a:pt x="1526" y="92"/>
                </a:lnTo>
                <a:lnTo>
                  <a:pt x="1527" y="92"/>
                </a:lnTo>
                <a:lnTo>
                  <a:pt x="1527" y="91"/>
                </a:lnTo>
                <a:lnTo>
                  <a:pt x="1528" y="91"/>
                </a:lnTo>
                <a:lnTo>
                  <a:pt x="1529" y="90"/>
                </a:lnTo>
                <a:lnTo>
                  <a:pt x="1530" y="90"/>
                </a:lnTo>
                <a:lnTo>
                  <a:pt x="1531" y="89"/>
                </a:lnTo>
                <a:lnTo>
                  <a:pt x="1532" y="89"/>
                </a:lnTo>
                <a:lnTo>
                  <a:pt x="1532" y="88"/>
                </a:lnTo>
                <a:lnTo>
                  <a:pt x="1533" y="87"/>
                </a:lnTo>
                <a:lnTo>
                  <a:pt x="1534" y="87"/>
                </a:lnTo>
                <a:lnTo>
                  <a:pt x="1535" y="86"/>
                </a:lnTo>
                <a:lnTo>
                  <a:pt x="1536" y="86"/>
                </a:lnTo>
                <a:lnTo>
                  <a:pt x="1536" y="85"/>
                </a:lnTo>
                <a:lnTo>
                  <a:pt x="1537" y="85"/>
                </a:lnTo>
                <a:lnTo>
                  <a:pt x="1538" y="84"/>
                </a:lnTo>
                <a:lnTo>
                  <a:pt x="1539" y="84"/>
                </a:lnTo>
                <a:lnTo>
                  <a:pt x="1540" y="83"/>
                </a:lnTo>
                <a:lnTo>
                  <a:pt x="1541" y="83"/>
                </a:lnTo>
                <a:lnTo>
                  <a:pt x="1541" y="82"/>
                </a:lnTo>
                <a:lnTo>
                  <a:pt x="1542" y="82"/>
                </a:lnTo>
                <a:lnTo>
                  <a:pt x="1543" y="81"/>
                </a:lnTo>
                <a:lnTo>
                  <a:pt x="1544" y="81"/>
                </a:lnTo>
                <a:lnTo>
                  <a:pt x="1545" y="80"/>
                </a:lnTo>
                <a:lnTo>
                  <a:pt x="1546" y="79"/>
                </a:lnTo>
                <a:lnTo>
                  <a:pt x="1547" y="79"/>
                </a:lnTo>
                <a:lnTo>
                  <a:pt x="1548" y="79"/>
                </a:lnTo>
                <a:lnTo>
                  <a:pt x="1549" y="78"/>
                </a:lnTo>
                <a:lnTo>
                  <a:pt x="1550" y="78"/>
                </a:lnTo>
                <a:lnTo>
                  <a:pt x="1550" y="77"/>
                </a:lnTo>
                <a:lnTo>
                  <a:pt x="1551" y="77"/>
                </a:lnTo>
                <a:lnTo>
                  <a:pt x="1552" y="77"/>
                </a:lnTo>
                <a:lnTo>
                  <a:pt x="1553" y="76"/>
                </a:lnTo>
                <a:lnTo>
                  <a:pt x="1554" y="76"/>
                </a:lnTo>
                <a:lnTo>
                  <a:pt x="1555" y="76"/>
                </a:lnTo>
                <a:lnTo>
                  <a:pt x="1556" y="75"/>
                </a:lnTo>
                <a:lnTo>
                  <a:pt x="1557" y="75"/>
                </a:lnTo>
                <a:lnTo>
                  <a:pt x="1558" y="75"/>
                </a:lnTo>
                <a:lnTo>
                  <a:pt x="1559" y="75"/>
                </a:lnTo>
                <a:lnTo>
                  <a:pt x="1559" y="74"/>
                </a:lnTo>
                <a:lnTo>
                  <a:pt x="1560" y="74"/>
                </a:lnTo>
                <a:lnTo>
                  <a:pt x="1561" y="74"/>
                </a:lnTo>
                <a:lnTo>
                  <a:pt x="1562" y="74"/>
                </a:lnTo>
                <a:lnTo>
                  <a:pt x="1563" y="74"/>
                </a:lnTo>
                <a:lnTo>
                  <a:pt x="1564" y="74"/>
                </a:lnTo>
                <a:lnTo>
                  <a:pt x="1565" y="73"/>
                </a:lnTo>
                <a:lnTo>
                  <a:pt x="1566" y="73"/>
                </a:lnTo>
                <a:lnTo>
                  <a:pt x="1567" y="73"/>
                </a:lnTo>
                <a:lnTo>
                  <a:pt x="1568" y="73"/>
                </a:lnTo>
                <a:lnTo>
                  <a:pt x="1569" y="73"/>
                </a:lnTo>
                <a:lnTo>
                  <a:pt x="1570" y="73"/>
                </a:lnTo>
                <a:lnTo>
                  <a:pt x="1571" y="73"/>
                </a:lnTo>
                <a:lnTo>
                  <a:pt x="1572" y="73"/>
                </a:lnTo>
                <a:lnTo>
                  <a:pt x="1573" y="73"/>
                </a:lnTo>
                <a:lnTo>
                  <a:pt x="1574" y="73"/>
                </a:lnTo>
                <a:lnTo>
                  <a:pt x="1575" y="73"/>
                </a:lnTo>
                <a:lnTo>
                  <a:pt x="1576" y="73"/>
                </a:lnTo>
                <a:lnTo>
                  <a:pt x="1577" y="73"/>
                </a:lnTo>
                <a:lnTo>
                  <a:pt x="1578" y="73"/>
                </a:lnTo>
                <a:lnTo>
                  <a:pt x="1579" y="73"/>
                </a:lnTo>
                <a:lnTo>
                  <a:pt x="1580" y="73"/>
                </a:lnTo>
                <a:lnTo>
                  <a:pt x="1581" y="73"/>
                </a:lnTo>
                <a:lnTo>
                  <a:pt x="1582" y="73"/>
                </a:lnTo>
                <a:lnTo>
                  <a:pt x="1583" y="73"/>
                </a:lnTo>
                <a:lnTo>
                  <a:pt x="1584" y="73"/>
                </a:lnTo>
                <a:lnTo>
                  <a:pt x="1585" y="73"/>
                </a:lnTo>
                <a:lnTo>
                  <a:pt x="1586" y="73"/>
                </a:lnTo>
                <a:lnTo>
                  <a:pt x="1587" y="73"/>
                </a:lnTo>
                <a:lnTo>
                  <a:pt x="1588" y="73"/>
                </a:lnTo>
                <a:lnTo>
                  <a:pt x="1589" y="73"/>
                </a:lnTo>
                <a:lnTo>
                  <a:pt x="1590" y="73"/>
                </a:lnTo>
                <a:lnTo>
                  <a:pt x="1591" y="72"/>
                </a:lnTo>
                <a:lnTo>
                  <a:pt x="1592" y="72"/>
                </a:lnTo>
                <a:lnTo>
                  <a:pt x="1593" y="72"/>
                </a:lnTo>
                <a:lnTo>
                  <a:pt x="1594" y="72"/>
                </a:lnTo>
                <a:lnTo>
                  <a:pt x="1595" y="72"/>
                </a:lnTo>
                <a:lnTo>
                  <a:pt x="1596" y="72"/>
                </a:lnTo>
                <a:lnTo>
                  <a:pt x="1597" y="72"/>
                </a:lnTo>
                <a:lnTo>
                  <a:pt x="1598" y="72"/>
                </a:lnTo>
                <a:lnTo>
                  <a:pt x="1599" y="71"/>
                </a:lnTo>
                <a:lnTo>
                  <a:pt x="1600" y="71"/>
                </a:lnTo>
                <a:lnTo>
                  <a:pt x="1601" y="71"/>
                </a:lnTo>
                <a:lnTo>
                  <a:pt x="1602" y="71"/>
                </a:lnTo>
                <a:lnTo>
                  <a:pt x="1603" y="70"/>
                </a:lnTo>
                <a:lnTo>
                  <a:pt x="1604" y="70"/>
                </a:lnTo>
                <a:lnTo>
                  <a:pt x="1605" y="70"/>
                </a:lnTo>
                <a:lnTo>
                  <a:pt x="1606" y="70"/>
                </a:lnTo>
                <a:lnTo>
                  <a:pt x="1607" y="69"/>
                </a:lnTo>
                <a:lnTo>
                  <a:pt x="1608" y="69"/>
                </a:lnTo>
                <a:lnTo>
                  <a:pt x="1609" y="69"/>
                </a:lnTo>
                <a:lnTo>
                  <a:pt x="1610" y="68"/>
                </a:lnTo>
                <a:lnTo>
                  <a:pt x="1611" y="68"/>
                </a:lnTo>
                <a:lnTo>
                  <a:pt x="1612" y="68"/>
                </a:lnTo>
                <a:lnTo>
                  <a:pt x="1612" y="67"/>
                </a:lnTo>
                <a:lnTo>
                  <a:pt x="1613" y="67"/>
                </a:lnTo>
                <a:lnTo>
                  <a:pt x="1614" y="67"/>
                </a:lnTo>
                <a:lnTo>
                  <a:pt x="1615" y="67"/>
                </a:lnTo>
                <a:lnTo>
                  <a:pt x="1616" y="66"/>
                </a:lnTo>
                <a:lnTo>
                  <a:pt x="1617" y="66"/>
                </a:lnTo>
                <a:lnTo>
                  <a:pt x="1618" y="65"/>
                </a:lnTo>
                <a:lnTo>
                  <a:pt x="1619" y="65"/>
                </a:lnTo>
                <a:lnTo>
                  <a:pt x="1620" y="65"/>
                </a:lnTo>
                <a:lnTo>
                  <a:pt x="1621" y="64"/>
                </a:lnTo>
                <a:lnTo>
                  <a:pt x="1622" y="64"/>
                </a:lnTo>
                <a:lnTo>
                  <a:pt x="1623" y="63"/>
                </a:lnTo>
                <a:lnTo>
                  <a:pt x="1624" y="63"/>
                </a:lnTo>
                <a:lnTo>
                  <a:pt x="1625" y="63"/>
                </a:lnTo>
                <a:lnTo>
                  <a:pt x="1625" y="62"/>
                </a:lnTo>
                <a:lnTo>
                  <a:pt x="1626" y="62"/>
                </a:lnTo>
                <a:lnTo>
                  <a:pt x="1627" y="62"/>
                </a:lnTo>
                <a:lnTo>
                  <a:pt x="1628" y="61"/>
                </a:lnTo>
                <a:lnTo>
                  <a:pt x="1629" y="61"/>
                </a:lnTo>
                <a:lnTo>
                  <a:pt x="1630" y="61"/>
                </a:lnTo>
                <a:lnTo>
                  <a:pt x="1630" y="60"/>
                </a:lnTo>
                <a:lnTo>
                  <a:pt x="1631" y="60"/>
                </a:lnTo>
                <a:lnTo>
                  <a:pt x="1632" y="60"/>
                </a:lnTo>
                <a:lnTo>
                  <a:pt x="1633" y="60"/>
                </a:lnTo>
                <a:lnTo>
                  <a:pt x="1634" y="59"/>
                </a:lnTo>
                <a:lnTo>
                  <a:pt x="1635" y="59"/>
                </a:lnTo>
                <a:lnTo>
                  <a:pt x="1636" y="59"/>
                </a:lnTo>
                <a:lnTo>
                  <a:pt x="1637" y="58"/>
                </a:lnTo>
                <a:lnTo>
                  <a:pt x="1638" y="58"/>
                </a:lnTo>
                <a:lnTo>
                  <a:pt x="1639" y="58"/>
                </a:lnTo>
                <a:lnTo>
                  <a:pt x="1640" y="57"/>
                </a:lnTo>
                <a:lnTo>
                  <a:pt x="1641" y="57"/>
                </a:lnTo>
                <a:lnTo>
                  <a:pt x="1642" y="57"/>
                </a:lnTo>
                <a:lnTo>
                  <a:pt x="1643" y="57"/>
                </a:lnTo>
                <a:lnTo>
                  <a:pt x="1644" y="56"/>
                </a:lnTo>
                <a:lnTo>
                  <a:pt x="1645" y="56"/>
                </a:lnTo>
                <a:lnTo>
                  <a:pt x="1646" y="56"/>
                </a:lnTo>
                <a:lnTo>
                  <a:pt x="1647" y="56"/>
                </a:lnTo>
                <a:lnTo>
                  <a:pt x="1648" y="56"/>
                </a:lnTo>
                <a:lnTo>
                  <a:pt x="1649" y="56"/>
                </a:lnTo>
                <a:lnTo>
                  <a:pt x="1650" y="56"/>
                </a:lnTo>
                <a:lnTo>
                  <a:pt x="1651" y="56"/>
                </a:lnTo>
                <a:lnTo>
                  <a:pt x="1652" y="56"/>
                </a:lnTo>
                <a:lnTo>
                  <a:pt x="1653" y="55"/>
                </a:lnTo>
                <a:lnTo>
                  <a:pt x="1654" y="55"/>
                </a:lnTo>
                <a:lnTo>
                  <a:pt x="1655" y="55"/>
                </a:lnTo>
                <a:lnTo>
                  <a:pt x="1656" y="56"/>
                </a:lnTo>
                <a:lnTo>
                  <a:pt x="1657" y="56"/>
                </a:lnTo>
                <a:lnTo>
                  <a:pt x="1658" y="56"/>
                </a:lnTo>
                <a:lnTo>
                  <a:pt x="1659" y="56"/>
                </a:lnTo>
                <a:lnTo>
                  <a:pt x="1660" y="56"/>
                </a:lnTo>
                <a:lnTo>
                  <a:pt x="1661" y="56"/>
                </a:lnTo>
                <a:lnTo>
                  <a:pt x="1662" y="56"/>
                </a:lnTo>
                <a:lnTo>
                  <a:pt x="1663" y="56"/>
                </a:lnTo>
                <a:lnTo>
                  <a:pt x="1664" y="56"/>
                </a:lnTo>
                <a:lnTo>
                  <a:pt x="1665" y="56"/>
                </a:lnTo>
                <a:lnTo>
                  <a:pt x="1666" y="57"/>
                </a:lnTo>
                <a:lnTo>
                  <a:pt x="1667" y="57"/>
                </a:lnTo>
                <a:lnTo>
                  <a:pt x="1668" y="57"/>
                </a:lnTo>
                <a:lnTo>
                  <a:pt x="1669" y="57"/>
                </a:lnTo>
                <a:lnTo>
                  <a:pt x="1670" y="58"/>
                </a:lnTo>
                <a:lnTo>
                  <a:pt x="1671" y="58"/>
                </a:lnTo>
                <a:lnTo>
                  <a:pt x="1672" y="58"/>
                </a:lnTo>
                <a:lnTo>
                  <a:pt x="1673" y="59"/>
                </a:lnTo>
                <a:lnTo>
                  <a:pt x="1674" y="59"/>
                </a:lnTo>
                <a:lnTo>
                  <a:pt x="1675" y="59"/>
                </a:lnTo>
                <a:lnTo>
                  <a:pt x="1676" y="60"/>
                </a:lnTo>
                <a:lnTo>
                  <a:pt x="1677" y="60"/>
                </a:lnTo>
                <a:lnTo>
                  <a:pt x="1678" y="60"/>
                </a:lnTo>
                <a:lnTo>
                  <a:pt x="1679" y="61"/>
                </a:lnTo>
                <a:lnTo>
                  <a:pt x="1680" y="61"/>
                </a:lnTo>
                <a:lnTo>
                  <a:pt x="1681" y="62"/>
                </a:lnTo>
                <a:lnTo>
                  <a:pt x="1682" y="62"/>
                </a:lnTo>
                <a:lnTo>
                  <a:pt x="1683" y="63"/>
                </a:lnTo>
                <a:lnTo>
                  <a:pt x="1684" y="63"/>
                </a:lnTo>
                <a:lnTo>
                  <a:pt x="1685" y="64"/>
                </a:lnTo>
                <a:lnTo>
                  <a:pt x="1686" y="64"/>
                </a:lnTo>
                <a:lnTo>
                  <a:pt x="1687" y="64"/>
                </a:lnTo>
                <a:lnTo>
                  <a:pt x="1688" y="65"/>
                </a:lnTo>
                <a:lnTo>
                  <a:pt x="1689" y="66"/>
                </a:lnTo>
                <a:lnTo>
                  <a:pt x="1690" y="66"/>
                </a:lnTo>
                <a:lnTo>
                  <a:pt x="1691" y="67"/>
                </a:lnTo>
                <a:lnTo>
                  <a:pt x="1692" y="67"/>
                </a:lnTo>
                <a:lnTo>
                  <a:pt x="1692" y="68"/>
                </a:lnTo>
                <a:lnTo>
                  <a:pt x="1693" y="68"/>
                </a:lnTo>
                <a:lnTo>
                  <a:pt x="1694" y="69"/>
                </a:lnTo>
                <a:lnTo>
                  <a:pt x="1695" y="69"/>
                </a:lnTo>
                <a:lnTo>
                  <a:pt x="1696" y="70"/>
                </a:lnTo>
                <a:lnTo>
                  <a:pt x="1697" y="70"/>
                </a:lnTo>
                <a:lnTo>
                  <a:pt x="1697" y="71"/>
                </a:lnTo>
                <a:lnTo>
                  <a:pt x="1698" y="71"/>
                </a:lnTo>
                <a:lnTo>
                  <a:pt x="1699" y="72"/>
                </a:lnTo>
                <a:lnTo>
                  <a:pt x="1700" y="72"/>
                </a:lnTo>
                <a:lnTo>
                  <a:pt x="1701" y="73"/>
                </a:lnTo>
                <a:lnTo>
                  <a:pt x="1702" y="74"/>
                </a:lnTo>
                <a:lnTo>
                  <a:pt x="1703" y="74"/>
                </a:lnTo>
                <a:lnTo>
                  <a:pt x="1704" y="75"/>
                </a:lnTo>
                <a:lnTo>
                  <a:pt x="1705" y="76"/>
                </a:lnTo>
                <a:lnTo>
                  <a:pt x="1706" y="76"/>
                </a:lnTo>
                <a:lnTo>
                  <a:pt x="1706" y="77"/>
                </a:lnTo>
                <a:lnTo>
                  <a:pt x="1707" y="77"/>
                </a:lnTo>
                <a:lnTo>
                  <a:pt x="1708" y="78"/>
                </a:lnTo>
                <a:lnTo>
                  <a:pt x="1709" y="79"/>
                </a:lnTo>
                <a:lnTo>
                  <a:pt x="1710" y="79"/>
                </a:lnTo>
                <a:lnTo>
                  <a:pt x="1710" y="80"/>
                </a:lnTo>
                <a:lnTo>
                  <a:pt x="1711" y="80"/>
                </a:lnTo>
                <a:lnTo>
                  <a:pt x="1712" y="81"/>
                </a:lnTo>
                <a:lnTo>
                  <a:pt x="1713" y="82"/>
                </a:lnTo>
                <a:lnTo>
                  <a:pt x="1714" y="82"/>
                </a:lnTo>
                <a:lnTo>
                  <a:pt x="1715" y="83"/>
                </a:lnTo>
                <a:lnTo>
                  <a:pt x="1715" y="84"/>
                </a:lnTo>
                <a:lnTo>
                  <a:pt x="1716" y="84"/>
                </a:lnTo>
                <a:lnTo>
                  <a:pt x="1717" y="85"/>
                </a:lnTo>
                <a:lnTo>
                  <a:pt x="1718" y="86"/>
                </a:lnTo>
                <a:lnTo>
                  <a:pt x="1719" y="86"/>
                </a:lnTo>
                <a:lnTo>
                  <a:pt x="1719" y="87"/>
                </a:lnTo>
                <a:lnTo>
                  <a:pt x="1720" y="88"/>
                </a:lnTo>
                <a:lnTo>
                  <a:pt x="1721" y="88"/>
                </a:lnTo>
                <a:lnTo>
                  <a:pt x="1722" y="89"/>
                </a:lnTo>
                <a:lnTo>
                  <a:pt x="1723" y="90"/>
                </a:lnTo>
                <a:lnTo>
                  <a:pt x="1723" y="91"/>
                </a:lnTo>
                <a:lnTo>
                  <a:pt x="1724" y="91"/>
                </a:lnTo>
                <a:lnTo>
                  <a:pt x="1725" y="92"/>
                </a:lnTo>
                <a:lnTo>
                  <a:pt x="1726" y="93"/>
                </a:lnTo>
                <a:lnTo>
                  <a:pt x="1727" y="93"/>
                </a:lnTo>
                <a:lnTo>
                  <a:pt x="1728" y="94"/>
                </a:lnTo>
                <a:lnTo>
                  <a:pt x="1728" y="95"/>
                </a:lnTo>
                <a:lnTo>
                  <a:pt x="1729" y="95"/>
                </a:lnTo>
                <a:lnTo>
                  <a:pt x="1730" y="96"/>
                </a:lnTo>
                <a:lnTo>
                  <a:pt x="1731" y="97"/>
                </a:lnTo>
                <a:lnTo>
                  <a:pt x="1732" y="97"/>
                </a:lnTo>
                <a:lnTo>
                  <a:pt x="1732" y="98"/>
                </a:lnTo>
                <a:lnTo>
                  <a:pt x="1733" y="99"/>
                </a:lnTo>
                <a:lnTo>
                  <a:pt x="1734" y="99"/>
                </a:lnTo>
                <a:lnTo>
                  <a:pt x="1735" y="100"/>
                </a:lnTo>
                <a:lnTo>
                  <a:pt x="1736" y="101"/>
                </a:lnTo>
                <a:lnTo>
                  <a:pt x="1737" y="101"/>
                </a:lnTo>
                <a:lnTo>
                  <a:pt x="1737" y="102"/>
                </a:lnTo>
                <a:lnTo>
                  <a:pt x="1738" y="103"/>
                </a:lnTo>
                <a:lnTo>
                  <a:pt x="1739" y="103"/>
                </a:lnTo>
                <a:lnTo>
                  <a:pt x="1740" y="104"/>
                </a:lnTo>
                <a:lnTo>
                  <a:pt x="1741" y="104"/>
                </a:lnTo>
                <a:lnTo>
                  <a:pt x="1741" y="105"/>
                </a:lnTo>
                <a:lnTo>
                  <a:pt x="1742" y="106"/>
                </a:lnTo>
                <a:lnTo>
                  <a:pt x="1743" y="106"/>
                </a:lnTo>
                <a:lnTo>
                  <a:pt x="1744" y="107"/>
                </a:lnTo>
                <a:lnTo>
                  <a:pt x="1745" y="107"/>
                </a:lnTo>
                <a:lnTo>
                  <a:pt x="1746" y="108"/>
                </a:lnTo>
                <a:lnTo>
                  <a:pt x="1747" y="109"/>
                </a:lnTo>
                <a:lnTo>
                  <a:pt x="1748" y="109"/>
                </a:lnTo>
                <a:lnTo>
                  <a:pt x="1749" y="109"/>
                </a:lnTo>
                <a:lnTo>
                  <a:pt x="1750" y="110"/>
                </a:lnTo>
                <a:lnTo>
                  <a:pt x="1751" y="111"/>
                </a:lnTo>
                <a:lnTo>
                  <a:pt x="1752" y="111"/>
                </a:lnTo>
                <a:lnTo>
                  <a:pt x="1753" y="111"/>
                </a:lnTo>
                <a:lnTo>
                  <a:pt x="1754" y="112"/>
                </a:lnTo>
                <a:lnTo>
                  <a:pt x="1755" y="112"/>
                </a:lnTo>
                <a:lnTo>
                  <a:pt x="1756" y="112"/>
                </a:lnTo>
                <a:lnTo>
                  <a:pt x="1757" y="112"/>
                </a:lnTo>
                <a:lnTo>
                  <a:pt x="1758" y="113"/>
                </a:lnTo>
                <a:lnTo>
                  <a:pt x="1759" y="113"/>
                </a:lnTo>
                <a:lnTo>
                  <a:pt x="1760" y="113"/>
                </a:lnTo>
                <a:lnTo>
                  <a:pt x="1761" y="113"/>
                </a:lnTo>
                <a:lnTo>
                  <a:pt x="1762" y="113"/>
                </a:lnTo>
                <a:lnTo>
                  <a:pt x="1763" y="113"/>
                </a:lnTo>
                <a:lnTo>
                  <a:pt x="1764" y="113"/>
                </a:lnTo>
                <a:lnTo>
                  <a:pt x="1765" y="113"/>
                </a:lnTo>
                <a:lnTo>
                  <a:pt x="1766" y="113"/>
                </a:lnTo>
                <a:lnTo>
                  <a:pt x="1767" y="112"/>
                </a:lnTo>
                <a:lnTo>
                  <a:pt x="1768" y="112"/>
                </a:lnTo>
                <a:lnTo>
                  <a:pt x="1769" y="112"/>
                </a:lnTo>
                <a:lnTo>
                  <a:pt x="1770" y="111"/>
                </a:lnTo>
                <a:lnTo>
                  <a:pt x="1771" y="111"/>
                </a:lnTo>
                <a:lnTo>
                  <a:pt x="1772" y="111"/>
                </a:lnTo>
                <a:lnTo>
                  <a:pt x="1772" y="110"/>
                </a:lnTo>
                <a:lnTo>
                  <a:pt x="1773" y="110"/>
                </a:lnTo>
                <a:lnTo>
                  <a:pt x="1774" y="110"/>
                </a:lnTo>
                <a:lnTo>
                  <a:pt x="1775" y="109"/>
                </a:lnTo>
                <a:lnTo>
                  <a:pt x="1776" y="109"/>
                </a:lnTo>
                <a:lnTo>
                  <a:pt x="1777" y="108"/>
                </a:lnTo>
                <a:lnTo>
                  <a:pt x="1778" y="107"/>
                </a:lnTo>
                <a:lnTo>
                  <a:pt x="1779" y="107"/>
                </a:lnTo>
                <a:lnTo>
                  <a:pt x="1780" y="106"/>
                </a:lnTo>
                <a:lnTo>
                  <a:pt x="1781" y="105"/>
                </a:lnTo>
                <a:lnTo>
                  <a:pt x="1782" y="104"/>
                </a:lnTo>
                <a:lnTo>
                  <a:pt x="1783" y="103"/>
                </a:lnTo>
                <a:lnTo>
                  <a:pt x="1784" y="103"/>
                </a:lnTo>
                <a:lnTo>
                  <a:pt x="1785" y="102"/>
                </a:lnTo>
                <a:lnTo>
                  <a:pt x="1786" y="101"/>
                </a:lnTo>
                <a:lnTo>
                  <a:pt x="1786" y="100"/>
                </a:lnTo>
                <a:lnTo>
                  <a:pt x="1787" y="100"/>
                </a:lnTo>
                <a:lnTo>
                  <a:pt x="1788" y="99"/>
                </a:lnTo>
                <a:lnTo>
                  <a:pt x="1789" y="98"/>
                </a:lnTo>
                <a:lnTo>
                  <a:pt x="1790" y="97"/>
                </a:lnTo>
                <a:lnTo>
                  <a:pt x="1790" y="96"/>
                </a:lnTo>
                <a:lnTo>
                  <a:pt x="1791" y="95"/>
                </a:lnTo>
                <a:lnTo>
                  <a:pt x="1792" y="95"/>
                </a:lnTo>
                <a:lnTo>
                  <a:pt x="1793" y="94"/>
                </a:lnTo>
                <a:lnTo>
                  <a:pt x="1794" y="93"/>
                </a:lnTo>
                <a:lnTo>
                  <a:pt x="1795" y="92"/>
                </a:lnTo>
                <a:lnTo>
                  <a:pt x="1795" y="91"/>
                </a:lnTo>
                <a:lnTo>
                  <a:pt x="1796" y="90"/>
                </a:lnTo>
                <a:lnTo>
                  <a:pt x="1797" y="89"/>
                </a:lnTo>
                <a:lnTo>
                  <a:pt x="1798" y="88"/>
                </a:lnTo>
                <a:lnTo>
                  <a:pt x="1799" y="87"/>
                </a:lnTo>
                <a:lnTo>
                  <a:pt x="1799" y="86"/>
                </a:lnTo>
                <a:lnTo>
                  <a:pt x="1800" y="85"/>
                </a:lnTo>
                <a:lnTo>
                  <a:pt x="1801" y="84"/>
                </a:lnTo>
                <a:lnTo>
                  <a:pt x="1802" y="83"/>
                </a:lnTo>
                <a:lnTo>
                  <a:pt x="1803" y="82"/>
                </a:lnTo>
                <a:lnTo>
                  <a:pt x="1804" y="81"/>
                </a:lnTo>
                <a:lnTo>
                  <a:pt x="1805" y="80"/>
                </a:lnTo>
                <a:lnTo>
                  <a:pt x="1806" y="79"/>
                </a:lnTo>
                <a:lnTo>
                  <a:pt x="1807" y="78"/>
                </a:lnTo>
                <a:lnTo>
                  <a:pt x="1808" y="77"/>
                </a:lnTo>
                <a:lnTo>
                  <a:pt x="1808" y="76"/>
                </a:lnTo>
                <a:lnTo>
                  <a:pt x="1809" y="75"/>
                </a:lnTo>
                <a:lnTo>
                  <a:pt x="1810" y="74"/>
                </a:lnTo>
                <a:lnTo>
                  <a:pt x="1811" y="73"/>
                </a:lnTo>
                <a:lnTo>
                  <a:pt x="1812" y="72"/>
                </a:lnTo>
                <a:lnTo>
                  <a:pt x="1813" y="71"/>
                </a:lnTo>
                <a:lnTo>
                  <a:pt x="1813" y="70"/>
                </a:lnTo>
                <a:lnTo>
                  <a:pt x="1814" y="69"/>
                </a:lnTo>
                <a:lnTo>
                  <a:pt x="1815" y="68"/>
                </a:lnTo>
                <a:lnTo>
                  <a:pt x="1816" y="67"/>
                </a:lnTo>
                <a:lnTo>
                  <a:pt x="1817" y="66"/>
                </a:lnTo>
                <a:lnTo>
                  <a:pt x="1817" y="65"/>
                </a:lnTo>
                <a:lnTo>
                  <a:pt x="1818" y="64"/>
                </a:lnTo>
                <a:lnTo>
                  <a:pt x="1819" y="63"/>
                </a:lnTo>
                <a:lnTo>
                  <a:pt x="1820" y="62"/>
                </a:lnTo>
                <a:lnTo>
                  <a:pt x="1821" y="62"/>
                </a:lnTo>
                <a:lnTo>
                  <a:pt x="1821" y="61"/>
                </a:lnTo>
                <a:lnTo>
                  <a:pt x="1822" y="60"/>
                </a:lnTo>
                <a:lnTo>
                  <a:pt x="1823" y="59"/>
                </a:lnTo>
                <a:lnTo>
                  <a:pt x="1824" y="58"/>
                </a:lnTo>
                <a:lnTo>
                  <a:pt x="1825" y="57"/>
                </a:lnTo>
                <a:lnTo>
                  <a:pt x="1826" y="56"/>
                </a:lnTo>
                <a:lnTo>
                  <a:pt x="1826" y="55"/>
                </a:lnTo>
                <a:lnTo>
                  <a:pt x="1827" y="55"/>
                </a:lnTo>
                <a:lnTo>
                  <a:pt x="1828" y="54"/>
                </a:lnTo>
                <a:lnTo>
                  <a:pt x="1829" y="53"/>
                </a:lnTo>
                <a:lnTo>
                  <a:pt x="1830" y="52"/>
                </a:lnTo>
                <a:lnTo>
                  <a:pt x="1830" y="51"/>
                </a:lnTo>
                <a:lnTo>
                  <a:pt x="1831" y="50"/>
                </a:lnTo>
                <a:lnTo>
                  <a:pt x="1832" y="50"/>
                </a:lnTo>
                <a:lnTo>
                  <a:pt x="1833" y="49"/>
                </a:lnTo>
                <a:lnTo>
                  <a:pt x="1834" y="48"/>
                </a:lnTo>
                <a:lnTo>
                  <a:pt x="1835" y="47"/>
                </a:lnTo>
                <a:lnTo>
                  <a:pt x="1836" y="46"/>
                </a:lnTo>
                <a:lnTo>
                  <a:pt x="1837" y="45"/>
                </a:lnTo>
                <a:lnTo>
                  <a:pt x="1838" y="44"/>
                </a:lnTo>
                <a:lnTo>
                  <a:pt x="1839" y="44"/>
                </a:lnTo>
                <a:lnTo>
                  <a:pt x="1839" y="43"/>
                </a:lnTo>
                <a:lnTo>
                  <a:pt x="1840" y="42"/>
                </a:lnTo>
                <a:lnTo>
                  <a:pt x="1841" y="42"/>
                </a:lnTo>
                <a:lnTo>
                  <a:pt x="1842" y="41"/>
                </a:lnTo>
                <a:lnTo>
                  <a:pt x="1843" y="40"/>
                </a:lnTo>
                <a:lnTo>
                  <a:pt x="1844" y="40"/>
                </a:lnTo>
                <a:lnTo>
                  <a:pt x="1844" y="39"/>
                </a:lnTo>
                <a:lnTo>
                  <a:pt x="1845" y="38"/>
                </a:lnTo>
                <a:lnTo>
                  <a:pt x="1846" y="38"/>
                </a:lnTo>
                <a:lnTo>
                  <a:pt x="1847" y="37"/>
                </a:lnTo>
                <a:lnTo>
                  <a:pt x="1848" y="37"/>
                </a:lnTo>
                <a:lnTo>
                  <a:pt x="1848" y="36"/>
                </a:lnTo>
                <a:lnTo>
                  <a:pt x="1849" y="36"/>
                </a:lnTo>
                <a:lnTo>
                  <a:pt x="1850" y="35"/>
                </a:lnTo>
                <a:lnTo>
                  <a:pt x="1851" y="35"/>
                </a:lnTo>
                <a:lnTo>
                  <a:pt x="1852" y="34"/>
                </a:lnTo>
                <a:lnTo>
                  <a:pt x="1853" y="34"/>
                </a:lnTo>
                <a:lnTo>
                  <a:pt x="1853" y="33"/>
                </a:lnTo>
                <a:lnTo>
                  <a:pt x="1854" y="33"/>
                </a:lnTo>
                <a:lnTo>
                  <a:pt x="1855" y="33"/>
                </a:lnTo>
                <a:lnTo>
                  <a:pt x="1856" y="32"/>
                </a:lnTo>
                <a:lnTo>
                  <a:pt x="1857" y="32"/>
                </a:lnTo>
                <a:lnTo>
                  <a:pt x="1858" y="31"/>
                </a:lnTo>
                <a:lnTo>
                  <a:pt x="1859" y="31"/>
                </a:lnTo>
                <a:lnTo>
                  <a:pt x="1860" y="31"/>
                </a:lnTo>
                <a:lnTo>
                  <a:pt x="1861" y="31"/>
                </a:lnTo>
                <a:lnTo>
                  <a:pt x="1862" y="31"/>
                </a:lnTo>
                <a:lnTo>
                  <a:pt x="1862" y="30"/>
                </a:lnTo>
                <a:lnTo>
                  <a:pt x="1863" y="30"/>
                </a:lnTo>
                <a:lnTo>
                  <a:pt x="1864" y="30"/>
                </a:lnTo>
                <a:lnTo>
                  <a:pt x="1865" y="30"/>
                </a:lnTo>
                <a:lnTo>
                  <a:pt x="1866" y="30"/>
                </a:lnTo>
                <a:lnTo>
                  <a:pt x="1867" y="30"/>
                </a:lnTo>
                <a:lnTo>
                  <a:pt x="1868" y="30"/>
                </a:lnTo>
                <a:lnTo>
                  <a:pt x="1869" y="30"/>
                </a:lnTo>
                <a:lnTo>
                  <a:pt x="1870" y="30"/>
                </a:lnTo>
                <a:lnTo>
                  <a:pt x="1871" y="30"/>
                </a:lnTo>
                <a:lnTo>
                  <a:pt x="1872" y="31"/>
                </a:lnTo>
                <a:lnTo>
                  <a:pt x="1873" y="31"/>
                </a:lnTo>
                <a:lnTo>
                  <a:pt x="1874" y="31"/>
                </a:lnTo>
                <a:lnTo>
                  <a:pt x="1875" y="31"/>
                </a:lnTo>
                <a:lnTo>
                  <a:pt x="1876" y="32"/>
                </a:lnTo>
                <a:lnTo>
                  <a:pt x="1877" y="32"/>
                </a:lnTo>
                <a:lnTo>
                  <a:pt x="1878" y="32"/>
                </a:lnTo>
                <a:lnTo>
                  <a:pt x="1879" y="33"/>
                </a:lnTo>
                <a:lnTo>
                  <a:pt x="1880" y="33"/>
                </a:lnTo>
                <a:lnTo>
                  <a:pt x="1881" y="34"/>
                </a:lnTo>
                <a:lnTo>
                  <a:pt x="1882" y="34"/>
                </a:lnTo>
                <a:lnTo>
                  <a:pt x="1883" y="35"/>
                </a:lnTo>
                <a:lnTo>
                  <a:pt x="1884" y="35"/>
                </a:lnTo>
                <a:lnTo>
                  <a:pt x="1884" y="36"/>
                </a:lnTo>
                <a:lnTo>
                  <a:pt x="1885" y="36"/>
                </a:lnTo>
                <a:lnTo>
                  <a:pt x="1886" y="37"/>
                </a:lnTo>
                <a:lnTo>
                  <a:pt x="1887" y="37"/>
                </a:lnTo>
                <a:lnTo>
                  <a:pt x="1888" y="38"/>
                </a:lnTo>
                <a:lnTo>
                  <a:pt x="1889" y="39"/>
                </a:lnTo>
                <a:lnTo>
                  <a:pt x="1890" y="40"/>
                </a:lnTo>
                <a:lnTo>
                  <a:pt x="1891" y="40"/>
                </a:lnTo>
                <a:lnTo>
                  <a:pt x="1892" y="41"/>
                </a:lnTo>
                <a:lnTo>
                  <a:pt x="1893" y="42"/>
                </a:lnTo>
                <a:lnTo>
                  <a:pt x="1894" y="43"/>
                </a:lnTo>
                <a:lnTo>
                  <a:pt x="1895" y="44"/>
                </a:lnTo>
                <a:lnTo>
                  <a:pt x="1896" y="45"/>
                </a:lnTo>
                <a:lnTo>
                  <a:pt x="1897" y="45"/>
                </a:lnTo>
                <a:lnTo>
                  <a:pt x="1897" y="46"/>
                </a:lnTo>
                <a:lnTo>
                  <a:pt x="1898" y="47"/>
                </a:lnTo>
                <a:lnTo>
                  <a:pt x="1899" y="48"/>
                </a:lnTo>
                <a:lnTo>
                  <a:pt x="1900" y="48"/>
                </a:lnTo>
                <a:lnTo>
                  <a:pt x="1901" y="49"/>
                </a:lnTo>
                <a:lnTo>
                  <a:pt x="1902" y="50"/>
                </a:lnTo>
                <a:lnTo>
                  <a:pt x="1902" y="51"/>
                </a:lnTo>
                <a:lnTo>
                  <a:pt x="1903" y="51"/>
                </a:lnTo>
                <a:lnTo>
                  <a:pt x="1904" y="52"/>
                </a:lnTo>
                <a:lnTo>
                  <a:pt x="1905" y="53"/>
                </a:lnTo>
                <a:lnTo>
                  <a:pt x="1906" y="54"/>
                </a:lnTo>
                <a:lnTo>
                  <a:pt x="1906" y="55"/>
                </a:lnTo>
                <a:lnTo>
                  <a:pt x="1907" y="55"/>
                </a:lnTo>
                <a:lnTo>
                  <a:pt x="1908" y="56"/>
                </a:lnTo>
                <a:lnTo>
                  <a:pt x="1909" y="57"/>
                </a:lnTo>
                <a:lnTo>
                  <a:pt x="1910" y="58"/>
                </a:lnTo>
                <a:lnTo>
                  <a:pt x="1911" y="58"/>
                </a:lnTo>
                <a:lnTo>
                  <a:pt x="1911" y="59"/>
                </a:lnTo>
                <a:lnTo>
                  <a:pt x="1912" y="60"/>
                </a:lnTo>
                <a:lnTo>
                  <a:pt x="1913" y="61"/>
                </a:lnTo>
                <a:lnTo>
                  <a:pt x="1914" y="61"/>
                </a:lnTo>
                <a:lnTo>
                  <a:pt x="1915" y="62"/>
                </a:lnTo>
                <a:lnTo>
                  <a:pt x="1915" y="63"/>
                </a:lnTo>
                <a:lnTo>
                  <a:pt x="1916" y="63"/>
                </a:lnTo>
                <a:lnTo>
                  <a:pt x="1917" y="64"/>
                </a:lnTo>
                <a:lnTo>
                  <a:pt x="1918" y="65"/>
                </a:lnTo>
                <a:lnTo>
                  <a:pt x="1919" y="66"/>
                </a:lnTo>
                <a:lnTo>
                  <a:pt x="1920" y="67"/>
                </a:lnTo>
                <a:lnTo>
                  <a:pt x="1921" y="68"/>
                </a:lnTo>
                <a:lnTo>
                  <a:pt x="1922" y="68"/>
                </a:lnTo>
                <a:lnTo>
                  <a:pt x="1923" y="69"/>
                </a:lnTo>
                <a:lnTo>
                  <a:pt x="1924" y="69"/>
                </a:lnTo>
                <a:lnTo>
                  <a:pt x="1924" y="70"/>
                </a:lnTo>
                <a:lnTo>
                  <a:pt x="1925" y="71"/>
                </a:lnTo>
                <a:lnTo>
                  <a:pt x="1926" y="71"/>
                </a:lnTo>
                <a:lnTo>
                  <a:pt x="1927" y="72"/>
                </a:lnTo>
                <a:lnTo>
                  <a:pt x="1928" y="72"/>
                </a:lnTo>
                <a:lnTo>
                  <a:pt x="1928" y="73"/>
                </a:lnTo>
                <a:lnTo>
                  <a:pt x="1929" y="73"/>
                </a:lnTo>
                <a:lnTo>
                  <a:pt x="1930" y="74"/>
                </a:lnTo>
                <a:lnTo>
                  <a:pt x="1931" y="74"/>
                </a:lnTo>
                <a:lnTo>
                  <a:pt x="1932" y="75"/>
                </a:lnTo>
                <a:lnTo>
                  <a:pt x="1933" y="75"/>
                </a:lnTo>
                <a:lnTo>
                  <a:pt x="1933" y="76"/>
                </a:lnTo>
                <a:lnTo>
                  <a:pt x="1934" y="76"/>
                </a:lnTo>
                <a:lnTo>
                  <a:pt x="1935" y="76"/>
                </a:lnTo>
                <a:lnTo>
                  <a:pt x="1936" y="77"/>
                </a:lnTo>
                <a:lnTo>
                  <a:pt x="1937" y="77"/>
                </a:lnTo>
                <a:lnTo>
                  <a:pt x="1937" y="78"/>
                </a:lnTo>
                <a:lnTo>
                  <a:pt x="1938" y="78"/>
                </a:lnTo>
                <a:lnTo>
                  <a:pt x="1939" y="78"/>
                </a:lnTo>
                <a:lnTo>
                  <a:pt x="1940" y="79"/>
                </a:lnTo>
                <a:lnTo>
                  <a:pt x="1941" y="79"/>
                </a:lnTo>
                <a:lnTo>
                  <a:pt x="1942" y="79"/>
                </a:lnTo>
                <a:lnTo>
                  <a:pt x="1943" y="80"/>
                </a:lnTo>
                <a:lnTo>
                  <a:pt x="1944" y="80"/>
                </a:lnTo>
                <a:lnTo>
                  <a:pt x="1945" y="80"/>
                </a:lnTo>
                <a:lnTo>
                  <a:pt x="1946" y="80"/>
                </a:lnTo>
                <a:lnTo>
                  <a:pt x="1946" y="81"/>
                </a:lnTo>
                <a:lnTo>
                  <a:pt x="1947" y="81"/>
                </a:lnTo>
                <a:lnTo>
                  <a:pt x="1948" y="81"/>
                </a:lnTo>
                <a:lnTo>
                  <a:pt x="1949" y="81"/>
                </a:lnTo>
                <a:lnTo>
                  <a:pt x="1950" y="81"/>
                </a:lnTo>
                <a:lnTo>
                  <a:pt x="1951" y="81"/>
                </a:lnTo>
                <a:lnTo>
                  <a:pt x="1951" y="82"/>
                </a:lnTo>
                <a:lnTo>
                  <a:pt x="1952" y="82"/>
                </a:lnTo>
                <a:lnTo>
                  <a:pt x="1953" y="82"/>
                </a:lnTo>
                <a:lnTo>
                  <a:pt x="1954" y="82"/>
                </a:lnTo>
                <a:lnTo>
                  <a:pt x="1955" y="82"/>
                </a:lnTo>
                <a:lnTo>
                  <a:pt x="1956" y="82"/>
                </a:lnTo>
                <a:lnTo>
                  <a:pt x="1957" y="82"/>
                </a:lnTo>
                <a:lnTo>
                  <a:pt x="1958" y="82"/>
                </a:lnTo>
                <a:lnTo>
                  <a:pt x="1959" y="82"/>
                </a:lnTo>
                <a:lnTo>
                  <a:pt x="1960" y="82"/>
                </a:lnTo>
                <a:lnTo>
                  <a:pt x="1961" y="82"/>
                </a:lnTo>
                <a:lnTo>
                  <a:pt x="1962" y="82"/>
                </a:lnTo>
                <a:lnTo>
                  <a:pt x="1963" y="82"/>
                </a:lnTo>
                <a:lnTo>
                  <a:pt x="1964" y="82"/>
                </a:lnTo>
                <a:lnTo>
                  <a:pt x="1965" y="82"/>
                </a:lnTo>
                <a:lnTo>
                  <a:pt x="1966" y="82"/>
                </a:lnTo>
                <a:lnTo>
                  <a:pt x="1967" y="82"/>
                </a:lnTo>
                <a:lnTo>
                  <a:pt x="1968" y="82"/>
                </a:lnTo>
                <a:lnTo>
                  <a:pt x="1969" y="82"/>
                </a:lnTo>
                <a:lnTo>
                  <a:pt x="1970" y="82"/>
                </a:lnTo>
                <a:lnTo>
                  <a:pt x="1971" y="82"/>
                </a:lnTo>
                <a:lnTo>
                  <a:pt x="1972" y="81"/>
                </a:lnTo>
                <a:lnTo>
                  <a:pt x="1973" y="81"/>
                </a:lnTo>
                <a:lnTo>
                  <a:pt x="1974" y="81"/>
                </a:lnTo>
                <a:lnTo>
                  <a:pt x="1975" y="81"/>
                </a:lnTo>
                <a:lnTo>
                  <a:pt x="1976" y="81"/>
                </a:lnTo>
                <a:lnTo>
                  <a:pt x="1977" y="81"/>
                </a:lnTo>
                <a:lnTo>
                  <a:pt x="1977" y="80"/>
                </a:lnTo>
                <a:lnTo>
                  <a:pt x="1978" y="80"/>
                </a:lnTo>
                <a:lnTo>
                  <a:pt x="1979" y="80"/>
                </a:lnTo>
                <a:lnTo>
                  <a:pt x="1980" y="80"/>
                </a:lnTo>
                <a:lnTo>
                  <a:pt x="1981" y="80"/>
                </a:lnTo>
                <a:lnTo>
                  <a:pt x="1982" y="79"/>
                </a:lnTo>
                <a:lnTo>
                  <a:pt x="1983" y="79"/>
                </a:lnTo>
                <a:lnTo>
                  <a:pt x="1984" y="79"/>
                </a:lnTo>
                <a:lnTo>
                  <a:pt x="1985" y="79"/>
                </a:lnTo>
                <a:lnTo>
                  <a:pt x="1986" y="78"/>
                </a:lnTo>
                <a:lnTo>
                  <a:pt x="1987" y="78"/>
                </a:lnTo>
                <a:lnTo>
                  <a:pt x="1988" y="78"/>
                </a:lnTo>
                <a:lnTo>
                  <a:pt x="1989" y="77"/>
                </a:lnTo>
                <a:lnTo>
                  <a:pt x="1990" y="77"/>
                </a:lnTo>
                <a:lnTo>
                  <a:pt x="1991" y="77"/>
                </a:lnTo>
                <a:lnTo>
                  <a:pt x="1991" y="76"/>
                </a:lnTo>
                <a:lnTo>
                  <a:pt x="1992" y="76"/>
                </a:lnTo>
                <a:lnTo>
                  <a:pt x="1993" y="76"/>
                </a:lnTo>
                <a:lnTo>
                  <a:pt x="1994" y="76"/>
                </a:lnTo>
                <a:lnTo>
                  <a:pt x="1995" y="75"/>
                </a:lnTo>
                <a:lnTo>
                  <a:pt x="1996" y="75"/>
                </a:lnTo>
                <a:lnTo>
                  <a:pt x="1997" y="74"/>
                </a:lnTo>
                <a:lnTo>
                  <a:pt x="1998" y="74"/>
                </a:lnTo>
                <a:lnTo>
                  <a:pt x="1999" y="74"/>
                </a:lnTo>
                <a:lnTo>
                  <a:pt x="2000" y="73"/>
                </a:lnTo>
                <a:lnTo>
                  <a:pt x="2001" y="72"/>
                </a:lnTo>
                <a:lnTo>
                  <a:pt x="2002" y="72"/>
                </a:lnTo>
                <a:lnTo>
                  <a:pt x="2003" y="72"/>
                </a:lnTo>
                <a:lnTo>
                  <a:pt x="2004" y="71"/>
                </a:lnTo>
                <a:lnTo>
                  <a:pt x="2005" y="70"/>
                </a:lnTo>
                <a:lnTo>
                  <a:pt x="2006" y="70"/>
                </a:lnTo>
                <a:lnTo>
                  <a:pt x="2007" y="69"/>
                </a:lnTo>
                <a:lnTo>
                  <a:pt x="2008" y="69"/>
                </a:lnTo>
                <a:lnTo>
                  <a:pt x="2009" y="69"/>
                </a:lnTo>
                <a:lnTo>
                  <a:pt x="2009" y="68"/>
                </a:lnTo>
                <a:lnTo>
                  <a:pt x="2010" y="68"/>
                </a:lnTo>
                <a:lnTo>
                  <a:pt x="2011" y="67"/>
                </a:lnTo>
                <a:lnTo>
                  <a:pt x="2012" y="66"/>
                </a:lnTo>
                <a:lnTo>
                  <a:pt x="2013" y="66"/>
                </a:lnTo>
                <a:lnTo>
                  <a:pt x="2013" y="65"/>
                </a:lnTo>
                <a:lnTo>
                  <a:pt x="2014" y="65"/>
                </a:lnTo>
                <a:lnTo>
                  <a:pt x="2015" y="64"/>
                </a:lnTo>
                <a:lnTo>
                  <a:pt x="2016" y="64"/>
                </a:lnTo>
                <a:lnTo>
                  <a:pt x="2017" y="63"/>
                </a:lnTo>
                <a:lnTo>
                  <a:pt x="2017" y="62"/>
                </a:lnTo>
                <a:lnTo>
                  <a:pt x="2018" y="62"/>
                </a:lnTo>
                <a:lnTo>
                  <a:pt x="2019" y="61"/>
                </a:lnTo>
                <a:lnTo>
                  <a:pt x="2020" y="60"/>
                </a:lnTo>
                <a:lnTo>
                  <a:pt x="2021" y="60"/>
                </a:lnTo>
                <a:lnTo>
                  <a:pt x="2022" y="59"/>
                </a:lnTo>
                <a:lnTo>
                  <a:pt x="2022" y="58"/>
                </a:lnTo>
                <a:lnTo>
                  <a:pt x="2023" y="57"/>
                </a:lnTo>
                <a:lnTo>
                  <a:pt x="2024" y="57"/>
                </a:lnTo>
                <a:lnTo>
                  <a:pt x="2025" y="56"/>
                </a:lnTo>
                <a:lnTo>
                  <a:pt x="2026" y="55"/>
                </a:lnTo>
                <a:lnTo>
                  <a:pt x="2026" y="54"/>
                </a:lnTo>
                <a:lnTo>
                  <a:pt x="2027" y="53"/>
                </a:lnTo>
                <a:lnTo>
                  <a:pt x="2028" y="52"/>
                </a:lnTo>
                <a:lnTo>
                  <a:pt x="2029" y="52"/>
                </a:lnTo>
                <a:lnTo>
                  <a:pt x="2030" y="51"/>
                </a:lnTo>
                <a:lnTo>
                  <a:pt x="2031" y="50"/>
                </a:lnTo>
                <a:lnTo>
                  <a:pt x="2031" y="49"/>
                </a:lnTo>
                <a:lnTo>
                  <a:pt x="2032" y="48"/>
                </a:lnTo>
                <a:lnTo>
                  <a:pt x="2033" y="47"/>
                </a:lnTo>
                <a:lnTo>
                  <a:pt x="2034" y="46"/>
                </a:lnTo>
                <a:lnTo>
                  <a:pt x="2035" y="45"/>
                </a:lnTo>
                <a:lnTo>
                  <a:pt x="2035" y="44"/>
                </a:lnTo>
                <a:lnTo>
                  <a:pt x="2036" y="43"/>
                </a:lnTo>
                <a:lnTo>
                  <a:pt x="2037" y="42"/>
                </a:lnTo>
                <a:lnTo>
                  <a:pt x="2038" y="41"/>
                </a:lnTo>
                <a:lnTo>
                  <a:pt x="2039" y="40"/>
                </a:lnTo>
                <a:lnTo>
                  <a:pt x="2040" y="39"/>
                </a:lnTo>
                <a:lnTo>
                  <a:pt x="2040" y="38"/>
                </a:lnTo>
                <a:lnTo>
                  <a:pt x="2041" y="37"/>
                </a:lnTo>
                <a:lnTo>
                  <a:pt x="2042" y="36"/>
                </a:lnTo>
                <a:lnTo>
                  <a:pt x="2043" y="35"/>
                </a:lnTo>
                <a:lnTo>
                  <a:pt x="2044" y="34"/>
                </a:lnTo>
                <a:lnTo>
                  <a:pt x="2044" y="33"/>
                </a:lnTo>
                <a:lnTo>
                  <a:pt x="2045" y="32"/>
                </a:lnTo>
                <a:lnTo>
                  <a:pt x="2046" y="31"/>
                </a:lnTo>
                <a:lnTo>
                  <a:pt x="2047" y="30"/>
                </a:lnTo>
                <a:lnTo>
                  <a:pt x="2048" y="29"/>
                </a:lnTo>
                <a:lnTo>
                  <a:pt x="2049" y="28"/>
                </a:lnTo>
                <a:lnTo>
                  <a:pt x="2049" y="27"/>
                </a:lnTo>
                <a:lnTo>
                  <a:pt x="2050" y="26"/>
                </a:lnTo>
                <a:lnTo>
                  <a:pt x="2051" y="25"/>
                </a:lnTo>
                <a:lnTo>
                  <a:pt x="2052" y="24"/>
                </a:lnTo>
                <a:lnTo>
                  <a:pt x="2053" y="23"/>
                </a:lnTo>
                <a:lnTo>
                  <a:pt x="2053" y="22"/>
                </a:lnTo>
                <a:lnTo>
                  <a:pt x="2054" y="21"/>
                </a:lnTo>
                <a:lnTo>
                  <a:pt x="2055" y="20"/>
                </a:lnTo>
                <a:lnTo>
                  <a:pt x="2056" y="19"/>
                </a:lnTo>
                <a:lnTo>
                  <a:pt x="2057" y="18"/>
                </a:lnTo>
                <a:lnTo>
                  <a:pt x="2058" y="17"/>
                </a:lnTo>
                <a:lnTo>
                  <a:pt x="2058" y="16"/>
                </a:lnTo>
                <a:lnTo>
                  <a:pt x="2059" y="15"/>
                </a:lnTo>
                <a:lnTo>
                  <a:pt x="2060" y="14"/>
                </a:lnTo>
                <a:lnTo>
                  <a:pt x="2061" y="13"/>
                </a:lnTo>
                <a:lnTo>
                  <a:pt x="2062" y="12"/>
                </a:lnTo>
                <a:lnTo>
                  <a:pt x="2063" y="11"/>
                </a:lnTo>
                <a:lnTo>
                  <a:pt x="2064" y="10"/>
                </a:lnTo>
                <a:lnTo>
                  <a:pt x="2065" y="9"/>
                </a:lnTo>
                <a:lnTo>
                  <a:pt x="2066" y="8"/>
                </a:lnTo>
                <a:lnTo>
                  <a:pt x="2067" y="7"/>
                </a:lnTo>
                <a:lnTo>
                  <a:pt x="2068" y="6"/>
                </a:lnTo>
                <a:lnTo>
                  <a:pt x="2069" y="6"/>
                </a:lnTo>
                <a:lnTo>
                  <a:pt x="2070" y="5"/>
                </a:lnTo>
                <a:lnTo>
                  <a:pt x="2071" y="5"/>
                </a:lnTo>
                <a:lnTo>
                  <a:pt x="2071" y="4"/>
                </a:lnTo>
                <a:lnTo>
                  <a:pt x="2072" y="4"/>
                </a:lnTo>
                <a:lnTo>
                  <a:pt x="2073" y="3"/>
                </a:lnTo>
                <a:lnTo>
                  <a:pt x="2074" y="3"/>
                </a:lnTo>
                <a:lnTo>
                  <a:pt x="2075" y="2"/>
                </a:lnTo>
                <a:lnTo>
                  <a:pt x="2076" y="1"/>
                </a:lnTo>
                <a:lnTo>
                  <a:pt x="2077" y="1"/>
                </a:lnTo>
                <a:lnTo>
                  <a:pt x="2078" y="1"/>
                </a:lnTo>
                <a:lnTo>
                  <a:pt x="2079" y="1"/>
                </a:lnTo>
                <a:lnTo>
                  <a:pt x="2080" y="0"/>
                </a:lnTo>
                <a:lnTo>
                  <a:pt x="2081" y="0"/>
                </a:lnTo>
                <a:lnTo>
                  <a:pt x="2082" y="0"/>
                </a:lnTo>
                <a:lnTo>
                  <a:pt x="2083" y="0"/>
                </a:lnTo>
                <a:lnTo>
                  <a:pt x="2084" y="0"/>
                </a:lnTo>
                <a:lnTo>
                  <a:pt x="2085" y="0"/>
                </a:lnTo>
                <a:lnTo>
                  <a:pt x="2086" y="0"/>
                </a:lnTo>
                <a:lnTo>
                  <a:pt x="2087" y="0"/>
                </a:lnTo>
                <a:lnTo>
                  <a:pt x="2088" y="0"/>
                </a:lnTo>
                <a:lnTo>
                  <a:pt x="2089" y="0"/>
                </a:lnTo>
                <a:lnTo>
                  <a:pt x="2090" y="0"/>
                </a:lnTo>
                <a:lnTo>
                  <a:pt x="2091" y="0"/>
                </a:lnTo>
                <a:lnTo>
                  <a:pt x="2092" y="1"/>
                </a:lnTo>
                <a:lnTo>
                  <a:pt x="2093" y="1"/>
                </a:lnTo>
                <a:lnTo>
                  <a:pt x="2094" y="1"/>
                </a:lnTo>
                <a:lnTo>
                  <a:pt x="2095" y="2"/>
                </a:lnTo>
                <a:lnTo>
                  <a:pt x="2096" y="2"/>
                </a:lnTo>
                <a:lnTo>
                  <a:pt x="2097" y="3"/>
                </a:lnTo>
                <a:lnTo>
                  <a:pt x="2098" y="3"/>
                </a:lnTo>
                <a:lnTo>
                  <a:pt x="2099" y="4"/>
                </a:lnTo>
                <a:lnTo>
                  <a:pt x="2100" y="4"/>
                </a:lnTo>
                <a:lnTo>
                  <a:pt x="2101" y="5"/>
                </a:lnTo>
                <a:lnTo>
                  <a:pt x="2102" y="5"/>
                </a:lnTo>
                <a:lnTo>
                  <a:pt x="2102" y="6"/>
                </a:lnTo>
                <a:lnTo>
                  <a:pt x="2103" y="7"/>
                </a:lnTo>
                <a:lnTo>
                  <a:pt x="2104" y="7"/>
                </a:lnTo>
                <a:lnTo>
                  <a:pt x="2105" y="8"/>
                </a:lnTo>
                <a:lnTo>
                  <a:pt x="2106" y="8"/>
                </a:lnTo>
                <a:lnTo>
                  <a:pt x="2107" y="9"/>
                </a:lnTo>
                <a:lnTo>
                  <a:pt x="2107" y="10"/>
                </a:lnTo>
                <a:lnTo>
                  <a:pt x="2108" y="10"/>
                </a:lnTo>
                <a:lnTo>
                  <a:pt x="2109" y="11"/>
                </a:lnTo>
                <a:lnTo>
                  <a:pt x="2110" y="12"/>
                </a:lnTo>
                <a:lnTo>
                  <a:pt x="2111" y="12"/>
                </a:lnTo>
                <a:lnTo>
                  <a:pt x="2111" y="13"/>
                </a:lnTo>
                <a:lnTo>
                  <a:pt x="2112" y="14"/>
                </a:lnTo>
                <a:lnTo>
                  <a:pt x="2113" y="15"/>
                </a:lnTo>
                <a:lnTo>
                  <a:pt x="2114" y="15"/>
                </a:lnTo>
                <a:lnTo>
                  <a:pt x="2115" y="16"/>
                </a:lnTo>
                <a:lnTo>
                  <a:pt x="2115" y="17"/>
                </a:lnTo>
                <a:lnTo>
                  <a:pt x="2116" y="18"/>
                </a:lnTo>
                <a:lnTo>
                  <a:pt x="2117" y="18"/>
                </a:lnTo>
                <a:lnTo>
                  <a:pt x="2118" y="19"/>
                </a:lnTo>
                <a:lnTo>
                  <a:pt x="2119" y="20"/>
                </a:lnTo>
                <a:lnTo>
                  <a:pt x="2120" y="21"/>
                </a:lnTo>
                <a:lnTo>
                  <a:pt x="2121" y="22"/>
                </a:lnTo>
                <a:lnTo>
                  <a:pt x="2122" y="23"/>
                </a:lnTo>
                <a:lnTo>
                  <a:pt x="2123" y="24"/>
                </a:lnTo>
                <a:lnTo>
                  <a:pt x="2124" y="25"/>
                </a:lnTo>
                <a:lnTo>
                  <a:pt x="2125" y="26"/>
                </a:lnTo>
                <a:lnTo>
                  <a:pt x="2126" y="27"/>
                </a:lnTo>
                <a:lnTo>
                  <a:pt x="2127" y="28"/>
                </a:lnTo>
                <a:lnTo>
                  <a:pt x="2128" y="29"/>
                </a:lnTo>
                <a:lnTo>
                  <a:pt x="2129" y="29"/>
                </a:lnTo>
                <a:lnTo>
                  <a:pt x="2129" y="30"/>
                </a:lnTo>
                <a:lnTo>
                  <a:pt x="2130" y="31"/>
                </a:lnTo>
                <a:lnTo>
                  <a:pt x="2131" y="32"/>
                </a:lnTo>
                <a:lnTo>
                  <a:pt x="2132" y="32"/>
                </a:lnTo>
                <a:lnTo>
                  <a:pt x="2133" y="33"/>
                </a:lnTo>
                <a:lnTo>
                  <a:pt x="2133" y="34"/>
                </a:lnTo>
                <a:lnTo>
                  <a:pt x="2134" y="35"/>
                </a:lnTo>
                <a:lnTo>
                  <a:pt x="2135" y="35"/>
                </a:lnTo>
                <a:lnTo>
                  <a:pt x="2136" y="36"/>
                </a:lnTo>
                <a:lnTo>
                  <a:pt x="2137" y="37"/>
                </a:lnTo>
                <a:lnTo>
                  <a:pt x="2138" y="37"/>
                </a:lnTo>
                <a:lnTo>
                  <a:pt x="2138" y="38"/>
                </a:lnTo>
                <a:lnTo>
                  <a:pt x="2139" y="39"/>
                </a:lnTo>
                <a:lnTo>
                  <a:pt x="2140" y="39"/>
                </a:lnTo>
                <a:lnTo>
                  <a:pt x="2141" y="40"/>
                </a:lnTo>
                <a:lnTo>
                  <a:pt x="2142" y="40"/>
                </a:lnTo>
                <a:lnTo>
                  <a:pt x="2142" y="41"/>
                </a:lnTo>
                <a:lnTo>
                  <a:pt x="2143" y="42"/>
                </a:lnTo>
                <a:lnTo>
                  <a:pt x="2144" y="42"/>
                </a:lnTo>
                <a:lnTo>
                  <a:pt x="2145" y="43"/>
                </a:lnTo>
                <a:lnTo>
                  <a:pt x="2146" y="43"/>
                </a:lnTo>
                <a:lnTo>
                  <a:pt x="2147" y="44"/>
                </a:lnTo>
                <a:lnTo>
                  <a:pt x="2148" y="45"/>
                </a:lnTo>
                <a:lnTo>
                  <a:pt x="2149" y="45"/>
                </a:lnTo>
                <a:lnTo>
                  <a:pt x="2150" y="46"/>
                </a:lnTo>
                <a:lnTo>
                  <a:pt x="2151" y="46"/>
                </a:lnTo>
                <a:lnTo>
                  <a:pt x="2152" y="47"/>
                </a:lnTo>
                <a:lnTo>
                  <a:pt x="2153" y="47"/>
                </a:lnTo>
                <a:lnTo>
                  <a:pt x="2154" y="47"/>
                </a:lnTo>
                <a:lnTo>
                  <a:pt x="2155" y="48"/>
                </a:lnTo>
                <a:lnTo>
                  <a:pt x="2156" y="48"/>
                </a:lnTo>
                <a:lnTo>
                  <a:pt x="2157" y="49"/>
                </a:lnTo>
                <a:lnTo>
                  <a:pt x="2158" y="49"/>
                </a:lnTo>
                <a:lnTo>
                  <a:pt x="2159" y="49"/>
                </a:lnTo>
                <a:lnTo>
                  <a:pt x="2160" y="49"/>
                </a:lnTo>
                <a:lnTo>
                  <a:pt x="2160" y="50"/>
                </a:lnTo>
                <a:lnTo>
                  <a:pt x="2161" y="50"/>
                </a:lnTo>
                <a:lnTo>
                  <a:pt x="2162" y="50"/>
                </a:lnTo>
                <a:lnTo>
                  <a:pt x="2163" y="50"/>
                </a:lnTo>
                <a:lnTo>
                  <a:pt x="2164" y="50"/>
                </a:lnTo>
                <a:lnTo>
                  <a:pt x="2165" y="50"/>
                </a:lnTo>
                <a:lnTo>
                  <a:pt x="2166" y="50"/>
                </a:lnTo>
                <a:lnTo>
                  <a:pt x="2167" y="51"/>
                </a:lnTo>
                <a:lnTo>
                  <a:pt x="2168" y="51"/>
                </a:lnTo>
                <a:lnTo>
                  <a:pt x="2169" y="51"/>
                </a:lnTo>
                <a:lnTo>
                  <a:pt x="2170" y="51"/>
                </a:lnTo>
                <a:lnTo>
                  <a:pt x="2171" y="51"/>
                </a:lnTo>
                <a:lnTo>
                  <a:pt x="2172" y="51"/>
                </a:lnTo>
                <a:lnTo>
                  <a:pt x="2173" y="51"/>
                </a:lnTo>
                <a:lnTo>
                  <a:pt x="2174" y="50"/>
                </a:lnTo>
                <a:lnTo>
                  <a:pt x="2175" y="50"/>
                </a:lnTo>
                <a:lnTo>
                  <a:pt x="2176" y="50"/>
                </a:lnTo>
                <a:lnTo>
                  <a:pt x="2177" y="50"/>
                </a:lnTo>
                <a:lnTo>
                  <a:pt x="2178" y="50"/>
                </a:lnTo>
                <a:lnTo>
                  <a:pt x="2179" y="50"/>
                </a:lnTo>
                <a:lnTo>
                  <a:pt x="2180" y="50"/>
                </a:lnTo>
                <a:lnTo>
                  <a:pt x="2181" y="49"/>
                </a:lnTo>
                <a:lnTo>
                  <a:pt x="2182" y="49"/>
                </a:lnTo>
                <a:lnTo>
                  <a:pt x="2183" y="49"/>
                </a:lnTo>
                <a:lnTo>
                  <a:pt x="2184" y="49"/>
                </a:lnTo>
                <a:lnTo>
                  <a:pt x="2185" y="48"/>
                </a:lnTo>
                <a:lnTo>
                  <a:pt x="2186" y="48"/>
                </a:lnTo>
                <a:lnTo>
                  <a:pt x="2187" y="48"/>
                </a:lnTo>
                <a:lnTo>
                  <a:pt x="2188" y="47"/>
                </a:lnTo>
                <a:lnTo>
                  <a:pt x="2189" y="47"/>
                </a:lnTo>
                <a:lnTo>
                  <a:pt x="2190" y="47"/>
                </a:lnTo>
                <a:lnTo>
                  <a:pt x="2191" y="47"/>
                </a:lnTo>
                <a:lnTo>
                  <a:pt x="2191" y="46"/>
                </a:lnTo>
                <a:lnTo>
                  <a:pt x="2192" y="46"/>
                </a:lnTo>
                <a:lnTo>
                  <a:pt x="2193" y="46"/>
                </a:lnTo>
                <a:lnTo>
                  <a:pt x="2194" y="45"/>
                </a:lnTo>
                <a:lnTo>
                  <a:pt x="2195" y="45"/>
                </a:lnTo>
                <a:lnTo>
                  <a:pt x="2196" y="45"/>
                </a:lnTo>
                <a:lnTo>
                  <a:pt x="2196" y="44"/>
                </a:lnTo>
                <a:lnTo>
                  <a:pt x="2197" y="44"/>
                </a:lnTo>
                <a:lnTo>
                  <a:pt x="2198" y="44"/>
                </a:lnTo>
                <a:lnTo>
                  <a:pt x="2199" y="43"/>
                </a:lnTo>
                <a:lnTo>
                  <a:pt x="2200" y="43"/>
                </a:lnTo>
                <a:lnTo>
                  <a:pt x="2201" y="42"/>
                </a:lnTo>
                <a:lnTo>
                  <a:pt x="2202" y="42"/>
                </a:lnTo>
                <a:lnTo>
                  <a:pt x="2203" y="41"/>
                </a:lnTo>
                <a:lnTo>
                  <a:pt x="2204" y="41"/>
                </a:lnTo>
                <a:lnTo>
                  <a:pt x="2205" y="41"/>
                </a:lnTo>
                <a:lnTo>
                  <a:pt x="2205" y="40"/>
                </a:lnTo>
                <a:lnTo>
                  <a:pt x="2206" y="40"/>
                </a:lnTo>
                <a:lnTo>
                  <a:pt x="2207" y="39"/>
                </a:lnTo>
                <a:lnTo>
                  <a:pt x="2208" y="39"/>
                </a:lnTo>
                <a:lnTo>
                  <a:pt x="2209" y="39"/>
                </a:lnTo>
                <a:lnTo>
                  <a:pt x="2209" y="38"/>
                </a:lnTo>
                <a:lnTo>
                  <a:pt x="2210" y="38"/>
                </a:lnTo>
                <a:lnTo>
                  <a:pt x="2211" y="38"/>
                </a:lnTo>
                <a:lnTo>
                  <a:pt x="2212" y="37"/>
                </a:lnTo>
                <a:lnTo>
                  <a:pt x="2213" y="37"/>
                </a:lnTo>
                <a:lnTo>
                  <a:pt x="2214" y="36"/>
                </a:lnTo>
                <a:lnTo>
                  <a:pt x="2215" y="36"/>
                </a:lnTo>
                <a:lnTo>
                  <a:pt x="2216" y="36"/>
                </a:lnTo>
                <a:lnTo>
                  <a:pt x="2217" y="35"/>
                </a:lnTo>
                <a:lnTo>
                  <a:pt x="2218" y="35"/>
                </a:lnTo>
                <a:lnTo>
                  <a:pt x="2219" y="34"/>
                </a:lnTo>
                <a:lnTo>
                  <a:pt x="2220" y="34"/>
                </a:lnTo>
                <a:lnTo>
                  <a:pt x="2221" y="34"/>
                </a:lnTo>
                <a:lnTo>
                  <a:pt x="2222" y="34"/>
                </a:lnTo>
                <a:lnTo>
                  <a:pt x="2222" y="33"/>
                </a:lnTo>
                <a:lnTo>
                  <a:pt x="2223" y="33"/>
                </a:lnTo>
                <a:lnTo>
                  <a:pt x="2224" y="33"/>
                </a:lnTo>
                <a:lnTo>
                  <a:pt x="2225" y="33"/>
                </a:lnTo>
                <a:lnTo>
                  <a:pt x="2226" y="32"/>
                </a:lnTo>
                <a:lnTo>
                  <a:pt x="2227" y="32"/>
                </a:lnTo>
                <a:lnTo>
                  <a:pt x="2228" y="32"/>
                </a:lnTo>
                <a:lnTo>
                  <a:pt x="2229" y="32"/>
                </a:lnTo>
                <a:lnTo>
                  <a:pt x="2230" y="31"/>
                </a:lnTo>
                <a:lnTo>
                  <a:pt x="2231" y="31"/>
                </a:lnTo>
                <a:lnTo>
                  <a:pt x="2232" y="31"/>
                </a:lnTo>
                <a:lnTo>
                  <a:pt x="2233" y="31"/>
                </a:lnTo>
                <a:lnTo>
                  <a:pt x="2234" y="31"/>
                </a:lnTo>
                <a:lnTo>
                  <a:pt x="2235" y="31"/>
                </a:lnTo>
                <a:lnTo>
                  <a:pt x="2236" y="31"/>
                </a:lnTo>
                <a:lnTo>
                  <a:pt x="2237" y="31"/>
                </a:lnTo>
                <a:lnTo>
                  <a:pt x="2238" y="31"/>
                </a:lnTo>
                <a:lnTo>
                  <a:pt x="2239" y="31"/>
                </a:lnTo>
                <a:lnTo>
                  <a:pt x="2240" y="31"/>
                </a:lnTo>
                <a:lnTo>
                  <a:pt x="2241" y="31"/>
                </a:lnTo>
                <a:lnTo>
                  <a:pt x="2242" y="31"/>
                </a:lnTo>
                <a:lnTo>
                  <a:pt x="2243" y="31"/>
                </a:lnTo>
                <a:lnTo>
                  <a:pt x="2244" y="31"/>
                </a:lnTo>
                <a:lnTo>
                  <a:pt x="2245" y="31"/>
                </a:lnTo>
                <a:lnTo>
                  <a:pt x="2246" y="31"/>
                </a:lnTo>
                <a:lnTo>
                  <a:pt x="2247" y="31"/>
                </a:lnTo>
                <a:lnTo>
                  <a:pt x="2248" y="31"/>
                </a:lnTo>
                <a:lnTo>
                  <a:pt x="2249" y="31"/>
                </a:lnTo>
                <a:lnTo>
                  <a:pt x="2250" y="31"/>
                </a:lnTo>
                <a:lnTo>
                  <a:pt x="2251" y="31"/>
                </a:lnTo>
                <a:lnTo>
                  <a:pt x="2252" y="32"/>
                </a:lnTo>
                <a:lnTo>
                  <a:pt x="2253" y="32"/>
                </a:lnTo>
                <a:lnTo>
                  <a:pt x="2254" y="32"/>
                </a:lnTo>
                <a:lnTo>
                  <a:pt x="2255" y="32"/>
                </a:lnTo>
                <a:lnTo>
                  <a:pt x="2256" y="32"/>
                </a:lnTo>
                <a:lnTo>
                  <a:pt x="2257" y="32"/>
                </a:lnTo>
                <a:lnTo>
                  <a:pt x="2258" y="32"/>
                </a:lnTo>
                <a:lnTo>
                  <a:pt x="2258" y="33"/>
                </a:lnTo>
                <a:lnTo>
                  <a:pt x="2259" y="33"/>
                </a:lnTo>
                <a:lnTo>
                  <a:pt x="2260" y="33"/>
                </a:lnTo>
                <a:lnTo>
                  <a:pt x="2261" y="33"/>
                </a:lnTo>
                <a:lnTo>
                  <a:pt x="2262" y="33"/>
                </a:lnTo>
                <a:lnTo>
                  <a:pt x="2263" y="33"/>
                </a:lnTo>
                <a:lnTo>
                  <a:pt x="2264" y="34"/>
                </a:lnTo>
                <a:lnTo>
                  <a:pt x="2265" y="34"/>
                </a:lnTo>
                <a:lnTo>
                  <a:pt x="2266" y="34"/>
                </a:lnTo>
                <a:lnTo>
                  <a:pt x="2267" y="34"/>
                </a:lnTo>
                <a:lnTo>
                  <a:pt x="2268" y="34"/>
                </a:lnTo>
                <a:lnTo>
                  <a:pt x="2269" y="34"/>
                </a:lnTo>
                <a:lnTo>
                  <a:pt x="2270" y="34"/>
                </a:lnTo>
                <a:lnTo>
                  <a:pt x="2271" y="35"/>
                </a:lnTo>
                <a:lnTo>
                  <a:pt x="2272" y="35"/>
                </a:lnTo>
                <a:lnTo>
                  <a:pt x="2273" y="35"/>
                </a:lnTo>
                <a:lnTo>
                  <a:pt x="2274" y="35"/>
                </a:lnTo>
                <a:lnTo>
                  <a:pt x="2275" y="35"/>
                </a:lnTo>
                <a:lnTo>
                  <a:pt x="2276" y="36"/>
                </a:lnTo>
                <a:lnTo>
                  <a:pt x="2277" y="36"/>
                </a:lnTo>
                <a:lnTo>
                  <a:pt x="2278" y="36"/>
                </a:lnTo>
                <a:lnTo>
                  <a:pt x="2279" y="36"/>
                </a:lnTo>
                <a:lnTo>
                  <a:pt x="2280" y="37"/>
                </a:lnTo>
                <a:lnTo>
                  <a:pt x="2281" y="37"/>
                </a:lnTo>
                <a:lnTo>
                  <a:pt x="2282" y="37"/>
                </a:lnTo>
                <a:lnTo>
                  <a:pt x="2283" y="38"/>
                </a:lnTo>
                <a:lnTo>
                  <a:pt x="2284" y="38"/>
                </a:lnTo>
                <a:lnTo>
                  <a:pt x="2285" y="38"/>
                </a:lnTo>
                <a:lnTo>
                  <a:pt x="2286" y="39"/>
                </a:lnTo>
                <a:lnTo>
                  <a:pt x="2287" y="39"/>
                </a:lnTo>
                <a:lnTo>
                  <a:pt x="2288" y="39"/>
                </a:lnTo>
                <a:lnTo>
                  <a:pt x="2289" y="40"/>
                </a:lnTo>
                <a:lnTo>
                  <a:pt x="2290" y="40"/>
                </a:lnTo>
                <a:lnTo>
                  <a:pt x="2291" y="41"/>
                </a:lnTo>
                <a:lnTo>
                  <a:pt x="2292" y="41"/>
                </a:lnTo>
                <a:lnTo>
                  <a:pt x="2293" y="42"/>
                </a:lnTo>
                <a:lnTo>
                  <a:pt x="2294" y="42"/>
                </a:lnTo>
                <a:lnTo>
                  <a:pt x="2295" y="43"/>
                </a:lnTo>
                <a:lnTo>
                  <a:pt x="2296" y="43"/>
                </a:lnTo>
                <a:lnTo>
                  <a:pt x="2297" y="44"/>
                </a:lnTo>
                <a:lnTo>
                  <a:pt x="2298" y="44"/>
                </a:lnTo>
                <a:lnTo>
                  <a:pt x="2298" y="45"/>
                </a:lnTo>
                <a:lnTo>
                  <a:pt x="2299" y="45"/>
                </a:lnTo>
                <a:lnTo>
                  <a:pt x="2300" y="46"/>
                </a:lnTo>
                <a:lnTo>
                  <a:pt x="2301" y="47"/>
                </a:lnTo>
                <a:lnTo>
                  <a:pt x="2302" y="47"/>
                </a:lnTo>
                <a:lnTo>
                  <a:pt x="2303" y="48"/>
                </a:lnTo>
                <a:lnTo>
                  <a:pt x="2304" y="49"/>
                </a:lnTo>
                <a:lnTo>
                  <a:pt x="2305" y="50"/>
                </a:lnTo>
                <a:lnTo>
                  <a:pt x="2306" y="50"/>
                </a:lnTo>
                <a:lnTo>
                  <a:pt x="2307" y="51"/>
                </a:lnTo>
                <a:lnTo>
                  <a:pt x="2307" y="52"/>
                </a:lnTo>
                <a:lnTo>
                  <a:pt x="2308" y="52"/>
                </a:lnTo>
                <a:lnTo>
                  <a:pt x="2309" y="53"/>
                </a:lnTo>
                <a:lnTo>
                  <a:pt x="2310" y="54"/>
                </a:lnTo>
                <a:lnTo>
                  <a:pt x="2311" y="54"/>
                </a:lnTo>
                <a:lnTo>
                  <a:pt x="2311" y="55"/>
                </a:lnTo>
                <a:lnTo>
                  <a:pt x="2312" y="56"/>
                </a:lnTo>
                <a:lnTo>
                  <a:pt x="2313" y="57"/>
                </a:lnTo>
                <a:lnTo>
                  <a:pt x="2314" y="57"/>
                </a:lnTo>
                <a:lnTo>
                  <a:pt x="2315" y="58"/>
                </a:lnTo>
                <a:lnTo>
                  <a:pt x="2316" y="59"/>
                </a:lnTo>
                <a:lnTo>
                  <a:pt x="2316" y="60"/>
                </a:lnTo>
                <a:lnTo>
                  <a:pt x="2317" y="60"/>
                </a:lnTo>
                <a:lnTo>
                  <a:pt x="2318" y="61"/>
                </a:lnTo>
                <a:lnTo>
                  <a:pt x="2319" y="62"/>
                </a:lnTo>
                <a:lnTo>
                  <a:pt x="2320" y="62"/>
                </a:lnTo>
                <a:lnTo>
                  <a:pt x="2320" y="63"/>
                </a:lnTo>
                <a:lnTo>
                  <a:pt x="2321" y="64"/>
                </a:lnTo>
                <a:lnTo>
                  <a:pt x="2322" y="64"/>
                </a:lnTo>
                <a:lnTo>
                  <a:pt x="2323" y="65"/>
                </a:lnTo>
                <a:lnTo>
                  <a:pt x="2324" y="66"/>
                </a:lnTo>
                <a:lnTo>
                  <a:pt x="2325" y="66"/>
                </a:lnTo>
                <a:lnTo>
                  <a:pt x="2325" y="67"/>
                </a:lnTo>
                <a:lnTo>
                  <a:pt x="2326" y="68"/>
                </a:lnTo>
                <a:lnTo>
                  <a:pt x="2327" y="68"/>
                </a:lnTo>
                <a:lnTo>
                  <a:pt x="2328" y="69"/>
                </a:lnTo>
                <a:lnTo>
                  <a:pt x="2329" y="70"/>
                </a:lnTo>
                <a:lnTo>
                  <a:pt x="2330" y="71"/>
                </a:lnTo>
                <a:lnTo>
                  <a:pt x="2331" y="71"/>
                </a:lnTo>
                <a:lnTo>
                  <a:pt x="2332" y="72"/>
                </a:lnTo>
                <a:lnTo>
                  <a:pt x="2333" y="72"/>
                </a:lnTo>
                <a:lnTo>
                  <a:pt x="2334" y="73"/>
                </a:lnTo>
                <a:lnTo>
                  <a:pt x="2335" y="74"/>
                </a:lnTo>
                <a:lnTo>
                  <a:pt x="2336" y="74"/>
                </a:lnTo>
                <a:lnTo>
                  <a:pt x="2337" y="75"/>
                </a:lnTo>
                <a:lnTo>
                  <a:pt x="2338" y="75"/>
                </a:lnTo>
                <a:lnTo>
                  <a:pt x="2339" y="76"/>
                </a:lnTo>
                <a:lnTo>
                  <a:pt x="2340" y="76"/>
                </a:lnTo>
                <a:lnTo>
                  <a:pt x="2341" y="77"/>
                </a:lnTo>
                <a:lnTo>
                  <a:pt x="2342" y="77"/>
                </a:lnTo>
                <a:lnTo>
                  <a:pt x="2343" y="77"/>
                </a:lnTo>
                <a:lnTo>
                  <a:pt x="2343" y="78"/>
                </a:lnTo>
                <a:lnTo>
                  <a:pt x="2344" y="78"/>
                </a:lnTo>
                <a:lnTo>
                  <a:pt x="2345" y="78"/>
                </a:lnTo>
                <a:lnTo>
                  <a:pt x="2346" y="78"/>
                </a:lnTo>
                <a:lnTo>
                  <a:pt x="2347" y="79"/>
                </a:lnTo>
                <a:lnTo>
                  <a:pt x="2348" y="79"/>
                </a:lnTo>
                <a:lnTo>
                  <a:pt x="2349" y="79"/>
                </a:lnTo>
                <a:lnTo>
                  <a:pt x="2350" y="79"/>
                </a:lnTo>
                <a:lnTo>
                  <a:pt x="2351" y="80"/>
                </a:lnTo>
                <a:lnTo>
                  <a:pt x="2352" y="80"/>
                </a:lnTo>
                <a:lnTo>
                  <a:pt x="2353" y="80"/>
                </a:lnTo>
                <a:lnTo>
                  <a:pt x="2354" y="80"/>
                </a:lnTo>
                <a:lnTo>
                  <a:pt x="2355" y="80"/>
                </a:lnTo>
                <a:lnTo>
                  <a:pt x="2356" y="80"/>
                </a:lnTo>
                <a:lnTo>
                  <a:pt x="2356" y="81"/>
                </a:lnTo>
                <a:lnTo>
                  <a:pt x="2357" y="81"/>
                </a:lnTo>
                <a:lnTo>
                  <a:pt x="2358" y="81"/>
                </a:lnTo>
                <a:lnTo>
                  <a:pt x="2359" y="81"/>
                </a:lnTo>
                <a:lnTo>
                  <a:pt x="2360" y="81"/>
                </a:lnTo>
                <a:lnTo>
                  <a:pt x="2361" y="81"/>
                </a:lnTo>
                <a:lnTo>
                  <a:pt x="2362" y="81"/>
                </a:lnTo>
                <a:lnTo>
                  <a:pt x="2363" y="81"/>
                </a:lnTo>
                <a:lnTo>
                  <a:pt x="2364" y="81"/>
                </a:lnTo>
                <a:lnTo>
                  <a:pt x="2365" y="81"/>
                </a:lnTo>
                <a:lnTo>
                  <a:pt x="2366" y="81"/>
                </a:lnTo>
                <a:lnTo>
                  <a:pt x="2367" y="81"/>
                </a:lnTo>
                <a:lnTo>
                  <a:pt x="2368" y="81"/>
                </a:lnTo>
                <a:lnTo>
                  <a:pt x="2369" y="82"/>
                </a:lnTo>
                <a:lnTo>
                  <a:pt x="2370" y="82"/>
                </a:lnTo>
                <a:lnTo>
                  <a:pt x="2371" y="82"/>
                </a:lnTo>
                <a:lnTo>
                  <a:pt x="2372" y="82"/>
                </a:lnTo>
                <a:lnTo>
                  <a:pt x="2373" y="82"/>
                </a:lnTo>
                <a:lnTo>
                  <a:pt x="2374" y="82"/>
                </a:lnTo>
                <a:lnTo>
                  <a:pt x="2375" y="82"/>
                </a:lnTo>
                <a:lnTo>
                  <a:pt x="2376" y="82"/>
                </a:lnTo>
                <a:lnTo>
                  <a:pt x="2377" y="82"/>
                </a:lnTo>
                <a:lnTo>
                  <a:pt x="2378" y="82"/>
                </a:lnTo>
                <a:lnTo>
                  <a:pt x="2379" y="82"/>
                </a:lnTo>
                <a:lnTo>
                  <a:pt x="2380" y="82"/>
                </a:lnTo>
                <a:lnTo>
                  <a:pt x="2381" y="82"/>
                </a:lnTo>
                <a:lnTo>
                  <a:pt x="2382" y="82"/>
                </a:lnTo>
                <a:lnTo>
                  <a:pt x="2383" y="82"/>
                </a:lnTo>
                <a:lnTo>
                  <a:pt x="2384" y="82"/>
                </a:lnTo>
                <a:lnTo>
                  <a:pt x="2385" y="82"/>
                </a:lnTo>
                <a:lnTo>
                  <a:pt x="2386" y="82"/>
                </a:lnTo>
                <a:lnTo>
                  <a:pt x="2387" y="82"/>
                </a:lnTo>
                <a:lnTo>
                  <a:pt x="2388" y="82"/>
                </a:lnTo>
                <a:lnTo>
                  <a:pt x="2389" y="81"/>
                </a:lnTo>
                <a:lnTo>
                  <a:pt x="2390" y="81"/>
                </a:lnTo>
                <a:lnTo>
                  <a:pt x="2391" y="81"/>
                </a:lnTo>
                <a:lnTo>
                  <a:pt x="2392" y="81"/>
                </a:lnTo>
                <a:lnTo>
                  <a:pt x="2393" y="81"/>
                </a:lnTo>
                <a:lnTo>
                  <a:pt x="2394" y="81"/>
                </a:lnTo>
                <a:lnTo>
                  <a:pt x="2395" y="81"/>
                </a:lnTo>
                <a:lnTo>
                  <a:pt x="2396" y="81"/>
                </a:lnTo>
                <a:lnTo>
                  <a:pt x="2396" y="80"/>
                </a:lnTo>
                <a:lnTo>
                  <a:pt x="2397" y="80"/>
                </a:lnTo>
                <a:lnTo>
                  <a:pt x="2398" y="80"/>
                </a:lnTo>
                <a:lnTo>
                  <a:pt x="2399" y="80"/>
                </a:lnTo>
                <a:lnTo>
                  <a:pt x="2400" y="80"/>
                </a:lnTo>
                <a:lnTo>
                  <a:pt x="2401" y="80"/>
                </a:lnTo>
                <a:lnTo>
                  <a:pt x="2401" y="79"/>
                </a:lnTo>
                <a:lnTo>
                  <a:pt x="2402" y="79"/>
                </a:lnTo>
                <a:lnTo>
                  <a:pt x="2403" y="79"/>
                </a:lnTo>
                <a:lnTo>
                  <a:pt x="2404" y="79"/>
                </a:lnTo>
                <a:lnTo>
                  <a:pt x="2405" y="79"/>
                </a:lnTo>
                <a:lnTo>
                  <a:pt x="2405" y="78"/>
                </a:lnTo>
                <a:lnTo>
                  <a:pt x="2406" y="78"/>
                </a:lnTo>
                <a:lnTo>
                  <a:pt x="2407" y="78"/>
                </a:lnTo>
                <a:lnTo>
                  <a:pt x="2408" y="78"/>
                </a:lnTo>
                <a:lnTo>
                  <a:pt x="2409" y="77"/>
                </a:lnTo>
                <a:lnTo>
                  <a:pt x="2410" y="77"/>
                </a:lnTo>
                <a:lnTo>
                  <a:pt x="2411" y="77"/>
                </a:lnTo>
                <a:lnTo>
                  <a:pt x="2412" y="76"/>
                </a:lnTo>
                <a:lnTo>
                  <a:pt x="2413" y="76"/>
                </a:lnTo>
                <a:lnTo>
                  <a:pt x="2414" y="76"/>
                </a:lnTo>
                <a:lnTo>
                  <a:pt x="2415" y="76"/>
                </a:lnTo>
                <a:lnTo>
                  <a:pt x="2416" y="75"/>
                </a:lnTo>
                <a:lnTo>
                  <a:pt x="2417" y="75"/>
                </a:lnTo>
                <a:lnTo>
                  <a:pt x="2418" y="75"/>
                </a:lnTo>
                <a:lnTo>
                  <a:pt x="2419" y="74"/>
                </a:lnTo>
                <a:lnTo>
                  <a:pt x="2420" y="74"/>
                </a:lnTo>
                <a:lnTo>
                  <a:pt x="2421" y="74"/>
                </a:lnTo>
                <a:lnTo>
                  <a:pt x="2422" y="74"/>
                </a:lnTo>
                <a:lnTo>
                  <a:pt x="2423" y="74"/>
                </a:lnTo>
                <a:lnTo>
                  <a:pt x="2423" y="73"/>
                </a:lnTo>
                <a:lnTo>
                  <a:pt x="2424" y="73"/>
                </a:lnTo>
                <a:lnTo>
                  <a:pt x="2425" y="73"/>
                </a:lnTo>
                <a:lnTo>
                  <a:pt x="2426" y="73"/>
                </a:lnTo>
                <a:lnTo>
                  <a:pt x="2427" y="73"/>
                </a:lnTo>
                <a:lnTo>
                  <a:pt x="2428" y="73"/>
                </a:lnTo>
                <a:lnTo>
                  <a:pt x="2429" y="72"/>
                </a:lnTo>
                <a:lnTo>
                  <a:pt x="2430" y="72"/>
                </a:lnTo>
                <a:lnTo>
                  <a:pt x="2431" y="72"/>
                </a:lnTo>
                <a:lnTo>
                  <a:pt x="2432" y="72"/>
                </a:lnTo>
                <a:lnTo>
                  <a:pt x="2433" y="72"/>
                </a:lnTo>
                <a:lnTo>
                  <a:pt x="2434" y="72"/>
                </a:lnTo>
                <a:lnTo>
                  <a:pt x="2435" y="72"/>
                </a:lnTo>
                <a:lnTo>
                  <a:pt x="2436" y="72"/>
                </a:lnTo>
                <a:lnTo>
                  <a:pt x="2437" y="72"/>
                </a:lnTo>
                <a:lnTo>
                  <a:pt x="2438" y="72"/>
                </a:lnTo>
                <a:lnTo>
                  <a:pt x="2439" y="72"/>
                </a:lnTo>
                <a:lnTo>
                  <a:pt x="2440" y="72"/>
                </a:lnTo>
                <a:lnTo>
                  <a:pt x="2441" y="72"/>
                </a:lnTo>
                <a:lnTo>
                  <a:pt x="2442" y="72"/>
                </a:lnTo>
                <a:lnTo>
                  <a:pt x="2443" y="72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5" name="AutoShape 101">
            <a:extLst>
              <a:ext uri="{FF2B5EF4-FFF2-40B4-BE49-F238E27FC236}">
                <a16:creationId xmlns:a16="http://schemas.microsoft.com/office/drawing/2014/main" id="{5346586B-4A65-2E56-315E-86FE914F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55938"/>
            <a:ext cx="5045075" cy="211137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6" name="AutoShape 100">
            <a:extLst>
              <a:ext uri="{FF2B5EF4-FFF2-40B4-BE49-F238E27FC236}">
                <a16:creationId xmlns:a16="http://schemas.microsoft.com/office/drawing/2014/main" id="{2E2E9BB1-1335-F7A2-DA30-9CFF790F0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19423"/>
            <a:ext cx="588963" cy="600075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7" name="AutoShape 99">
            <a:extLst>
              <a:ext uri="{FF2B5EF4-FFF2-40B4-BE49-F238E27FC236}">
                <a16:creationId xmlns:a16="http://schemas.microsoft.com/office/drawing/2014/main" id="{49EDF815-681B-D5F9-9CA8-2FAC7CBE8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330698"/>
            <a:ext cx="1455738" cy="400050"/>
          </a:xfrm>
          <a:custGeom>
            <a:avLst/>
            <a:gdLst/>
            <a:ahLst/>
            <a:cxnLst/>
            <a:rect l="0" t="0" r="r" b="b"/>
            <a:pathLst/>
          </a:cu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9060FD8E-5904-0E54-EF2C-07DDC15C438C}"/>
              </a:ext>
            </a:extLst>
          </p:cNvPr>
          <p:cNvCxnSpPr/>
          <p:nvPr/>
        </p:nvCxnSpPr>
        <p:spPr>
          <a:xfrm>
            <a:off x="1919542" y="1459456"/>
            <a:ext cx="0" cy="26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ACC5AF9F-9284-EEE8-18D3-2E98DB96DFBE}"/>
              </a:ext>
            </a:extLst>
          </p:cNvPr>
          <p:cNvCxnSpPr/>
          <p:nvPr/>
        </p:nvCxnSpPr>
        <p:spPr>
          <a:xfrm>
            <a:off x="2323226" y="2463431"/>
            <a:ext cx="0" cy="26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94C8B9FA-27DA-7C70-5400-A9FD454517C5}"/>
              </a:ext>
            </a:extLst>
          </p:cNvPr>
          <p:cNvCxnSpPr/>
          <p:nvPr/>
        </p:nvCxnSpPr>
        <p:spPr>
          <a:xfrm>
            <a:off x="2183625" y="4774386"/>
            <a:ext cx="0" cy="26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611F861D-3119-93CE-2CBD-D9198840FDDF}"/>
              </a:ext>
            </a:extLst>
          </p:cNvPr>
          <p:cNvCxnSpPr/>
          <p:nvPr/>
        </p:nvCxnSpPr>
        <p:spPr>
          <a:xfrm>
            <a:off x="2588634" y="5000066"/>
            <a:ext cx="0" cy="2652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4332981-0333-D75E-ACFF-102C85C3AABF}"/>
              </a:ext>
            </a:extLst>
          </p:cNvPr>
          <p:cNvSpPr txBox="1"/>
          <p:nvPr/>
        </p:nvSpPr>
        <p:spPr>
          <a:xfrm>
            <a:off x="11778342" y="6413500"/>
            <a:ext cx="413657" cy="2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F4B829-BF70-5BE4-7D38-0F7F21F92197}"/>
              </a:ext>
            </a:extLst>
          </p:cNvPr>
          <p:cNvSpPr txBox="1"/>
          <p:nvPr/>
        </p:nvSpPr>
        <p:spPr>
          <a:xfrm>
            <a:off x="1596574" y="1106337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7BF7E1-DE5D-9E56-484B-84F67C65C6B1}"/>
              </a:ext>
            </a:extLst>
          </p:cNvPr>
          <p:cNvSpPr txBox="1"/>
          <p:nvPr/>
        </p:nvSpPr>
        <p:spPr>
          <a:xfrm>
            <a:off x="2187477" y="273865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EB54B4-1E29-CD64-C0EE-BBC1CAFC836F}"/>
              </a:ext>
            </a:extLst>
          </p:cNvPr>
          <p:cNvSpPr txBox="1"/>
          <p:nvPr/>
        </p:nvSpPr>
        <p:spPr>
          <a:xfrm>
            <a:off x="1832376" y="434775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03378E2-769E-A416-5743-B3D893C30E9C}"/>
              </a:ext>
            </a:extLst>
          </p:cNvPr>
          <p:cNvSpPr txBox="1"/>
          <p:nvPr/>
        </p:nvSpPr>
        <p:spPr>
          <a:xfrm>
            <a:off x="2442996" y="524186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P2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9548EA2-0099-01B3-9AAF-0722D8BD26E3}"/>
              </a:ext>
            </a:extLst>
          </p:cNvPr>
          <p:cNvGrpSpPr/>
          <p:nvPr/>
        </p:nvGrpSpPr>
        <p:grpSpPr>
          <a:xfrm>
            <a:off x="3783144" y="2760030"/>
            <a:ext cx="1049828" cy="638845"/>
            <a:chOff x="3783144" y="2923316"/>
            <a:chExt cx="1049828" cy="638845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482AC98-810B-957D-D273-466F786D4404}"/>
                </a:ext>
              </a:extLst>
            </p:cNvPr>
            <p:cNvCxnSpPr>
              <a:cxnSpLocks/>
            </p:cNvCxnSpPr>
            <p:nvPr/>
          </p:nvCxnSpPr>
          <p:spPr>
            <a:xfrm>
              <a:off x="4266483" y="2923316"/>
              <a:ext cx="0" cy="362466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1C10998-D51D-9F2B-832D-82EB911C09A6}"/>
                </a:ext>
              </a:extLst>
            </p:cNvPr>
            <p:cNvCxnSpPr>
              <a:cxnSpLocks/>
            </p:cNvCxnSpPr>
            <p:nvPr/>
          </p:nvCxnSpPr>
          <p:spPr>
            <a:xfrm>
              <a:off x="3915605" y="3265134"/>
              <a:ext cx="350878" cy="573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14AD8CA-99AF-2638-AF4A-BBC7119CA184}"/>
                </a:ext>
              </a:extLst>
            </p:cNvPr>
            <p:cNvSpPr txBox="1"/>
            <p:nvPr/>
          </p:nvSpPr>
          <p:spPr>
            <a:xfrm>
              <a:off x="4276409" y="2988135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>
                  <a:solidFill>
                    <a:schemeClr val="bg1"/>
                  </a:solidFill>
                </a:rPr>
                <a:t>20 </a:t>
              </a:r>
              <a:r>
                <a:rPr lang="fr-FR" sz="1200" err="1">
                  <a:solidFill>
                    <a:schemeClr val="bg1"/>
                  </a:solidFill>
                </a:rPr>
                <a:t>μV</a:t>
              </a:r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816031D-C3A3-AA4E-DBA5-54627FFC3A5D}"/>
                </a:ext>
              </a:extLst>
            </p:cNvPr>
            <p:cNvSpPr txBox="1"/>
            <p:nvPr/>
          </p:nvSpPr>
          <p:spPr>
            <a:xfrm>
              <a:off x="3783144" y="3285162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>
                  <a:solidFill>
                    <a:schemeClr val="bg1"/>
                  </a:solidFill>
                </a:rPr>
                <a:t>100 ms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7C69214-0E09-232A-F96C-707CAC4302DB}"/>
              </a:ext>
            </a:extLst>
          </p:cNvPr>
          <p:cNvGrpSpPr/>
          <p:nvPr/>
        </p:nvGrpSpPr>
        <p:grpSpPr>
          <a:xfrm>
            <a:off x="3784216" y="5163758"/>
            <a:ext cx="1049828" cy="663850"/>
            <a:chOff x="3783144" y="2898311"/>
            <a:chExt cx="1049828" cy="663850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567DA078-B45A-7A52-B287-D1B89164C3FA}"/>
                </a:ext>
              </a:extLst>
            </p:cNvPr>
            <p:cNvCxnSpPr>
              <a:cxnSpLocks/>
            </p:cNvCxnSpPr>
            <p:nvPr/>
          </p:nvCxnSpPr>
          <p:spPr>
            <a:xfrm>
              <a:off x="4266483" y="2898311"/>
              <a:ext cx="0" cy="38747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170629CF-1CA3-999A-31F4-1F3DA9D40410}"/>
                </a:ext>
              </a:extLst>
            </p:cNvPr>
            <p:cNvCxnSpPr>
              <a:cxnSpLocks/>
            </p:cNvCxnSpPr>
            <p:nvPr/>
          </p:nvCxnSpPr>
          <p:spPr>
            <a:xfrm>
              <a:off x="3914533" y="3265134"/>
              <a:ext cx="351950" cy="573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187B5F8-02E3-0BC9-A1CF-D263F5E31ABE}"/>
                </a:ext>
              </a:extLst>
            </p:cNvPr>
            <p:cNvSpPr txBox="1"/>
            <p:nvPr/>
          </p:nvSpPr>
          <p:spPr>
            <a:xfrm>
              <a:off x="4276409" y="2988135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>
                  <a:solidFill>
                    <a:schemeClr val="bg1"/>
                  </a:solidFill>
                </a:rPr>
                <a:t>20 </a:t>
              </a:r>
              <a:r>
                <a:rPr lang="fr-FR" sz="1200" err="1">
                  <a:solidFill>
                    <a:schemeClr val="bg1"/>
                  </a:solidFill>
                </a:rPr>
                <a:t>μV</a:t>
              </a:r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BB376D1-040F-638B-00A5-C8612068507A}"/>
                </a:ext>
              </a:extLst>
            </p:cNvPr>
            <p:cNvSpPr txBox="1"/>
            <p:nvPr/>
          </p:nvSpPr>
          <p:spPr>
            <a:xfrm>
              <a:off x="3783144" y="3285162"/>
              <a:ext cx="668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>
                  <a:solidFill>
                    <a:schemeClr val="bg1"/>
                  </a:solidFill>
                </a:rPr>
                <a:t>100 ms</a:t>
              </a:r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20D8365-AC46-14EE-CD50-999824B02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0BABE62-EE39-6C0F-06A0-E946D75178A2}"/>
              </a:ext>
            </a:extLst>
          </p:cNvPr>
          <p:cNvSpPr txBox="1"/>
          <p:nvPr/>
        </p:nvSpPr>
        <p:spPr>
          <a:xfrm>
            <a:off x="1324283" y="6089145"/>
            <a:ext cx="911798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Lefaucheur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JP,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Ahdab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R, Ayache SS,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Lefaucheur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-Ménard I, Rouie D,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Tebbal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D, et al. Pain-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related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evoked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potentials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: a comparative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study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between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electrical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stimulation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using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concentric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planar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electrode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and laser stimulation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using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 CO2 laser.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Neurophysiol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Clin 2012;42:199—206.</a:t>
            </a:r>
          </a:p>
        </p:txBody>
      </p:sp>
    </p:spTree>
    <p:extLst>
      <p:ext uri="{BB962C8B-B14F-4D97-AF65-F5344CB8AC3E}">
        <p14:creationId xmlns:p14="http://schemas.microsoft.com/office/powerpoint/2010/main" val="4250333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BFEF984-085B-5B29-7D4E-ED22F8F63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67" y="922073"/>
            <a:ext cx="5291666" cy="50138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69662FD-E9AB-6376-F0E9-81A3BA60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5" y="1940719"/>
            <a:ext cx="5291667" cy="29765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6ABFE45-1962-A913-ECE3-58DDF8B8404E}"/>
              </a:ext>
            </a:extLst>
          </p:cNvPr>
          <p:cNvSpPr txBox="1"/>
          <p:nvPr/>
        </p:nvSpPr>
        <p:spPr>
          <a:xfrm>
            <a:off x="8251371" y="414241"/>
            <a:ext cx="1609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/>
              <a:t>RCS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E7A453-4E92-E4B6-5A0E-C30881005A5A}"/>
              </a:ext>
            </a:extLst>
          </p:cNvPr>
          <p:cNvSpPr txBox="1"/>
          <p:nvPr/>
        </p:nvSpPr>
        <p:spPr>
          <a:xfrm>
            <a:off x="11800114" y="6413500"/>
            <a:ext cx="391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EA2A31-1F48-09A1-2BB2-E330C8CA8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F30498F-E20E-798A-958D-7FECD8C6369F}"/>
              </a:ext>
            </a:extLst>
          </p:cNvPr>
          <p:cNvSpPr txBox="1"/>
          <p:nvPr/>
        </p:nvSpPr>
        <p:spPr>
          <a:xfrm>
            <a:off x="1324283" y="6089145"/>
            <a:ext cx="911798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Lefaucheur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JP,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Ahdab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R, Ayache SS,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Lefaucheur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-Ménard I, Rouie D,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Tebbal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D, et al. Pain-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related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evoked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potentials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: a comparative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study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between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electrical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stimulation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using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concentric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planar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electrode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and laser stimulation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using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a CO2 laser. </a:t>
            </a:r>
            <a:r>
              <a:rPr lang="fr-BE" sz="1400" err="1">
                <a:solidFill>
                  <a:srgbClr val="212121"/>
                </a:solidFill>
                <a:latin typeface="Helvetica" pitchFamily="2" charset="0"/>
              </a:rPr>
              <a:t>Neurophysiol</a:t>
            </a:r>
            <a:r>
              <a:rPr lang="fr-BE" sz="1400">
                <a:solidFill>
                  <a:srgbClr val="212121"/>
                </a:solidFill>
                <a:latin typeface="Helvetica" pitchFamily="2" charset="0"/>
              </a:rPr>
              <a:t> Clin 2012;42:199—206.</a:t>
            </a:r>
          </a:p>
        </p:txBody>
      </p:sp>
    </p:spTree>
    <p:extLst>
      <p:ext uri="{BB962C8B-B14F-4D97-AF65-F5344CB8AC3E}">
        <p14:creationId xmlns:p14="http://schemas.microsoft.com/office/powerpoint/2010/main" val="2855516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2A6FF0-82FD-691E-7F0C-8920C48D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48"/>
            <a:ext cx="6096000" cy="617837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58E9A3-519C-3659-E925-C8043BA77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867" y="20347"/>
            <a:ext cx="5379371" cy="61783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7D4385-A2D3-8F24-2195-607F3948E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8004" y="4156134"/>
            <a:ext cx="3009900" cy="2006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CBF9C7-0D68-C6A6-876D-ADE63F1A6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230" y="4156133"/>
            <a:ext cx="1980010" cy="23644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B85D5B-43CC-23A6-7D05-DBC0B575E8C0}"/>
              </a:ext>
            </a:extLst>
          </p:cNvPr>
          <p:cNvSpPr txBox="1"/>
          <p:nvPr/>
        </p:nvSpPr>
        <p:spPr>
          <a:xfrm>
            <a:off x="6141866" y="4317668"/>
            <a:ext cx="532756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40922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Le </a:t>
            </a:r>
            <a:r>
              <a:rPr lang="fr-FR" sz="1400" err="1">
                <a:solidFill>
                  <a:srgbClr val="040922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Sudoscan</a:t>
            </a:r>
            <a:r>
              <a:rPr lang="fr-FR" sz="1400">
                <a:solidFill>
                  <a:srgbClr val="040922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© (</a:t>
            </a:r>
            <a:r>
              <a:rPr lang="fr-FR" sz="1400" err="1">
                <a:solidFill>
                  <a:srgbClr val="040922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Impeto</a:t>
            </a:r>
            <a:r>
              <a:rPr lang="fr-FR" sz="1400">
                <a:solidFill>
                  <a:srgbClr val="040922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 </a:t>
            </a:r>
            <a:r>
              <a:rPr lang="fr-FR" sz="1400" err="1">
                <a:solidFill>
                  <a:srgbClr val="040922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Medical</a:t>
            </a:r>
            <a:r>
              <a:rPr lang="fr-FR" sz="1400">
                <a:solidFill>
                  <a:srgbClr val="040922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, Paris, France) quantifie le fonctionnement des glandes sudoripares en mesurant la conductance électrochimique cutanée (CEC).</a:t>
            </a:r>
          </a:p>
          <a:p>
            <a:r>
              <a:rPr lang="fr-BE" sz="1400" b="0" i="0" u="none" strike="noStrike">
                <a:solidFill>
                  <a:srgbClr val="040922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SUDOSCAN mesure la capacité des glandes sudoripares à libérer des ions chlorure en réponse à un stimulus électrique sur la paume des mains et la plante des pieds, zones où la densité des glandes sudoripares est la plus élevée.</a:t>
            </a:r>
            <a:endParaRPr lang="fr-FR" sz="14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C5ABD7-0081-C231-7E3D-1F96F75E0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240" y="4156132"/>
            <a:ext cx="2364408" cy="23644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AF95DD-A286-A533-675F-0E55F73780EB}"/>
              </a:ext>
            </a:extLst>
          </p:cNvPr>
          <p:cNvSpPr txBox="1"/>
          <p:nvPr/>
        </p:nvSpPr>
        <p:spPr>
          <a:xfrm>
            <a:off x="11480800" y="6076041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227C-D2BF-E31A-66C5-76D78760170B}"/>
              </a:ext>
            </a:extLst>
          </p:cNvPr>
          <p:cNvSpPr/>
          <p:nvPr/>
        </p:nvSpPr>
        <p:spPr>
          <a:xfrm>
            <a:off x="6190842" y="993450"/>
            <a:ext cx="5263398" cy="656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58D509-ABE3-C094-3D4D-FB8A0CA6C566}"/>
              </a:ext>
            </a:extLst>
          </p:cNvPr>
          <p:cNvSpPr/>
          <p:nvPr/>
        </p:nvSpPr>
        <p:spPr>
          <a:xfrm>
            <a:off x="128172" y="1164071"/>
            <a:ext cx="5798884" cy="6569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43C9206-D0FD-0BFE-57AC-E8EE83AFE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28" y="6322262"/>
            <a:ext cx="876345" cy="46357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1CD6F12-730E-0E0F-D2F4-E4435CC87F03}"/>
              </a:ext>
            </a:extLst>
          </p:cNvPr>
          <p:cNvSpPr txBox="1"/>
          <p:nvPr/>
        </p:nvSpPr>
        <p:spPr>
          <a:xfrm>
            <a:off x="1224816" y="6182945"/>
            <a:ext cx="958522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1400" err="1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Mayaudon</a:t>
            </a:r>
            <a:r>
              <a:rPr lang="en-US" sz="1400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H, </a:t>
            </a:r>
            <a:r>
              <a:rPr lang="en-US" sz="1400" err="1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Miloche</a:t>
            </a:r>
            <a:r>
              <a:rPr lang="en-US" sz="1400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PO, </a:t>
            </a:r>
            <a:r>
              <a:rPr lang="en-US" sz="1400" err="1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Bauduceau</a:t>
            </a:r>
            <a:r>
              <a:rPr lang="en-US" sz="1400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B. A new simple method for assessing sudomotor function: relevance in type 2 diabetes. </a:t>
            </a:r>
            <a:r>
              <a:rPr lang="fr-FR" sz="1400" err="1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Diabetes</a:t>
            </a:r>
            <a:r>
              <a:rPr lang="fr-FR" sz="1400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1400" err="1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Metab</a:t>
            </a:r>
            <a:r>
              <a:rPr lang="fr-FR" sz="1400">
                <a:effectLst/>
                <a:latin typeface="Helvetica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(2010) 36:450–4. doi:10.1016/j.diabet.2010.05.004 </a:t>
            </a:r>
            <a:endParaRPr lang="fr-BE" sz="1400">
              <a:effectLst/>
              <a:latin typeface="Helvetica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84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36D45C-5DC4-3DDB-98A3-580EA6807AEB}"/>
              </a:ext>
            </a:extLst>
          </p:cNvPr>
          <p:cNvSpPr txBox="1"/>
          <p:nvPr/>
        </p:nvSpPr>
        <p:spPr>
          <a:xfrm>
            <a:off x="205992" y="0"/>
            <a:ext cx="9953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noProof="0" dirty="0"/>
              <a:t>1.3. neuropathies autonomes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083AF8-2DA3-0831-C60C-4E87D7BCE435}"/>
              </a:ext>
            </a:extLst>
          </p:cNvPr>
          <p:cNvSpPr txBox="1"/>
          <p:nvPr/>
        </p:nvSpPr>
        <p:spPr>
          <a:xfrm>
            <a:off x="205992" y="1252797"/>
            <a:ext cx="1198600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Fibres post-ganglionnaires du SNA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Hypotension orthostatique</a:t>
            </a:r>
            <a:br>
              <a:rPr lang="fr-FR" sz="2200" noProof="0" dirty="0"/>
            </a:br>
            <a:r>
              <a:rPr lang="fr-FR" sz="2200" noProof="0" dirty="0"/>
              <a:t>Vessie neurogène</a:t>
            </a:r>
            <a:br>
              <a:rPr lang="fr-FR" sz="2200" noProof="0" dirty="0"/>
            </a:br>
            <a:r>
              <a:rPr lang="fr-FR" sz="2200" noProof="0" dirty="0"/>
              <a:t>Impuissance</a:t>
            </a:r>
            <a:br>
              <a:rPr lang="fr-FR" sz="2200" noProof="0" dirty="0"/>
            </a:br>
            <a:r>
              <a:rPr lang="fr-FR" sz="2200" noProof="0" dirty="0"/>
              <a:t>Gastroparésie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ENMG normal</a:t>
            </a:r>
          </a:p>
          <a:p>
            <a:pPr marL="514350" indent="-5143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63884B-A4BA-FC45-90B8-BB881CAD44A4}"/>
              </a:ext>
            </a:extLst>
          </p:cNvPr>
          <p:cNvSpPr txBox="1"/>
          <p:nvPr/>
        </p:nvSpPr>
        <p:spPr>
          <a:xfrm>
            <a:off x="205992" y="3749457"/>
            <a:ext cx="11244872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b="1" noProof="0" dirty="0">
                <a:solidFill>
                  <a:schemeClr val="bg1"/>
                </a:solidFill>
              </a:rPr>
              <a:t>PE avec stimulation laser (fibres </a:t>
            </a:r>
            <a:r>
              <a:rPr lang="fr-FR" sz="2200" b="1" noProof="0" dirty="0" err="1">
                <a:solidFill>
                  <a:schemeClr val="bg1"/>
                </a:solidFill>
              </a:rPr>
              <a:t>Aδ</a:t>
            </a:r>
            <a:r>
              <a:rPr lang="fr-FR" sz="2200" b="1" noProof="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b="1" noProof="0" dirty="0">
                <a:solidFill>
                  <a:schemeClr val="bg1"/>
                </a:solidFill>
              </a:rPr>
              <a:t>Réflexe cutané sympathique (fibres 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b="1" noProof="0" dirty="0" err="1">
                <a:solidFill>
                  <a:schemeClr val="bg1"/>
                </a:solidFill>
              </a:rPr>
              <a:t>Sudoscan</a:t>
            </a:r>
            <a:r>
              <a:rPr lang="fr-FR" sz="2200" b="1" noProof="0" dirty="0">
                <a:solidFill>
                  <a:schemeClr val="bg1"/>
                </a:solidFill>
              </a:rPr>
              <a:t> (fibres 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200" b="1" noProof="0" dirty="0">
                <a:solidFill>
                  <a:schemeClr val="bg1"/>
                </a:solidFill>
              </a:rPr>
              <a:t>Réduction de la variabilité de l’espace RR </a:t>
            </a:r>
            <a:br>
              <a:rPr lang="fr-FR" sz="2200" b="1" noProof="0" dirty="0">
                <a:solidFill>
                  <a:schemeClr val="bg1"/>
                </a:solidFill>
              </a:rPr>
            </a:br>
            <a:r>
              <a:rPr lang="fr-FR" sz="2200" b="1" noProof="0" dirty="0">
                <a:solidFill>
                  <a:schemeClr val="bg1"/>
                </a:solidFill>
              </a:rPr>
              <a:t>- quasi systématique quand les plaintes sensitives remontent au-dessus du genou</a:t>
            </a:r>
            <a:br>
              <a:rPr lang="fr-FR" sz="2200" b="1" noProof="0" dirty="0">
                <a:solidFill>
                  <a:schemeClr val="bg1"/>
                </a:solidFill>
              </a:rPr>
            </a:br>
            <a:r>
              <a:rPr lang="fr-FR" sz="2200" b="1" noProof="0" dirty="0">
                <a:solidFill>
                  <a:schemeClr val="bg1"/>
                </a:solidFill>
              </a:rPr>
              <a:t>- si ce n’est pas le cas, la neuropathie n’est peut-être pas diabétique</a:t>
            </a:r>
          </a:p>
        </p:txBody>
      </p:sp>
      <p:pic>
        <p:nvPicPr>
          <p:cNvPr id="4" name="Picture 2" descr="parasympaganglions">
            <a:extLst>
              <a:ext uri="{FF2B5EF4-FFF2-40B4-BE49-F238E27FC236}">
                <a16:creationId xmlns:a16="http://schemas.microsoft.com/office/drawing/2014/main" id="{BAE60927-915F-5BD5-F582-23117FED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2317" y="859214"/>
            <a:ext cx="3688547" cy="2884086"/>
          </a:xfrm>
          <a:prstGeom prst="rect">
            <a:avLst/>
          </a:prstGeo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570F32-DA63-482F-CC10-E142562D9213}"/>
              </a:ext>
            </a:extLst>
          </p:cNvPr>
          <p:cNvSpPr txBox="1"/>
          <p:nvPr/>
        </p:nvSpPr>
        <p:spPr>
          <a:xfrm>
            <a:off x="11918950" y="60276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5CF726-46D2-2035-2C3A-5419EC462B41}"/>
              </a:ext>
            </a:extLst>
          </p:cNvPr>
          <p:cNvSpPr txBox="1"/>
          <p:nvPr/>
        </p:nvSpPr>
        <p:spPr>
          <a:xfrm>
            <a:off x="1344385" y="6147385"/>
            <a:ext cx="95032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>
                <a:latin typeface="Helvetica" pitchFamily="2" charset="0"/>
              </a:rPr>
              <a:t>JP </a:t>
            </a:r>
            <a:r>
              <a:rPr lang="fr-FR" sz="1400" err="1">
                <a:latin typeface="Helvetica" pitchFamily="2" charset="0"/>
              </a:rPr>
              <a:t>Lefaucheur</a:t>
            </a:r>
            <a:r>
              <a:rPr lang="fr-FR" sz="1400">
                <a:latin typeface="Helvetica" pitchFamily="2" charset="0"/>
              </a:rPr>
              <a:t>. How to </a:t>
            </a:r>
            <a:r>
              <a:rPr lang="fr-FR" sz="1400" err="1">
                <a:latin typeface="Helvetica" pitchFamily="2" charset="0"/>
              </a:rPr>
              <a:t>assess</a:t>
            </a:r>
            <a:r>
              <a:rPr lang="fr-FR" sz="1400">
                <a:latin typeface="Helvetica" pitchFamily="2" charset="0"/>
              </a:rPr>
              <a:t> the </a:t>
            </a:r>
            <a:r>
              <a:rPr lang="fr-FR" sz="1400" err="1">
                <a:latin typeface="Helvetica" pitchFamily="2" charset="0"/>
              </a:rPr>
              <a:t>autonomic</a:t>
            </a:r>
            <a:r>
              <a:rPr lang="fr-FR" sz="1400">
                <a:latin typeface="Helvetica" pitchFamily="2" charset="0"/>
              </a:rPr>
              <a:t> </a:t>
            </a:r>
            <a:r>
              <a:rPr lang="fr-FR" sz="1400" err="1">
                <a:latin typeface="Helvetica" pitchFamily="2" charset="0"/>
              </a:rPr>
              <a:t>nervous</a:t>
            </a:r>
            <a:r>
              <a:rPr lang="fr-FR" sz="1400">
                <a:latin typeface="Helvetica" pitchFamily="2" charset="0"/>
              </a:rPr>
              <a:t> system in </a:t>
            </a:r>
            <a:r>
              <a:rPr lang="fr-FR" sz="1400" err="1">
                <a:latin typeface="Helvetica" pitchFamily="2" charset="0"/>
              </a:rPr>
              <a:t>neurological</a:t>
            </a:r>
            <a:r>
              <a:rPr lang="fr-FR" sz="1400">
                <a:latin typeface="Helvetica" pitchFamily="2" charset="0"/>
              </a:rPr>
              <a:t> </a:t>
            </a:r>
            <a:r>
              <a:rPr lang="fr-FR" sz="1400" err="1">
                <a:latin typeface="Helvetica" pitchFamily="2" charset="0"/>
              </a:rPr>
              <a:t>disorders</a:t>
            </a:r>
            <a:r>
              <a:rPr lang="fr-FR" sz="1400">
                <a:latin typeface="Helvetica" pitchFamily="2" charset="0"/>
              </a:rPr>
              <a:t>? </a:t>
            </a:r>
            <a:br>
              <a:rPr lang="fr-FR" sz="1400">
                <a:latin typeface="Helvetica" pitchFamily="2" charset="0"/>
              </a:rPr>
            </a:br>
            <a:r>
              <a:rPr lang="fr-FR" sz="1400">
                <a:latin typeface="Helvetica" pitchFamily="2" charset="0"/>
              </a:rPr>
              <a:t>Neurophysiologie Clinique, 53, Issue 2, 2023</a:t>
            </a:r>
          </a:p>
        </p:txBody>
      </p:sp>
      <p:pic>
        <p:nvPicPr>
          <p:cNvPr id="8" name="Afbeelding 10">
            <a:extLst>
              <a:ext uri="{FF2B5EF4-FFF2-40B4-BE49-F238E27FC236}">
                <a16:creationId xmlns:a16="http://schemas.microsoft.com/office/drawing/2014/main" id="{0A2ECD09-FC2F-5836-6AC6-C4E1CE95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2" y="6204308"/>
            <a:ext cx="876345" cy="46357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182A2E-5251-CC3A-15BE-C232857790AE}"/>
              </a:ext>
            </a:extLst>
          </p:cNvPr>
          <p:cNvSpPr txBox="1"/>
          <p:nvPr/>
        </p:nvSpPr>
        <p:spPr>
          <a:xfrm>
            <a:off x="11789228" y="6392409"/>
            <a:ext cx="479987" cy="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1829665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E6ABFE45-1962-A913-ECE3-58DDF8B8404E}"/>
              </a:ext>
            </a:extLst>
          </p:cNvPr>
          <p:cNvSpPr txBox="1"/>
          <p:nvPr/>
        </p:nvSpPr>
        <p:spPr>
          <a:xfrm>
            <a:off x="6853823" y="219370"/>
            <a:ext cx="4818888" cy="1476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54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Variabilité RR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D3127E-21E5-9E53-DD4B-EA3A19A3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972465"/>
            <a:ext cx="5458968" cy="4913070"/>
          </a:xfrm>
          <a:prstGeom prst="rect">
            <a:avLst/>
          </a:prstGeom>
        </p:spPr>
      </p:pic>
      <p:sp>
        <p:nvSpPr>
          <p:cNvPr id="2" name="Text Box 1030">
            <a:extLst>
              <a:ext uri="{FF2B5EF4-FFF2-40B4-BE49-F238E27FC236}">
                <a16:creationId xmlns:a16="http://schemas.microsoft.com/office/drawing/2014/main" id="{A4F8F381-EFA7-9D68-6FE5-F6C2221FA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128" y="2518129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NoShape">
              <a:avLst/>
            </a:prstTxWarp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Codifié depuis les années 70 </a:t>
            </a:r>
            <a:br>
              <a:rPr lang="fr-FR" sz="2200" noProof="0" dirty="0"/>
            </a:br>
            <a:r>
              <a:rPr lang="fr-FR" sz="2200" noProof="0" dirty="0"/>
              <a:t>	(Ewing </a:t>
            </a:r>
            <a:r>
              <a:rPr lang="fr-FR" sz="2200" i="1" noProof="0" dirty="0"/>
              <a:t>et al</a:t>
            </a:r>
            <a:r>
              <a:rPr lang="fr-FR" sz="2200" noProof="0" dirty="0"/>
              <a:t>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Traduit la balance excitatrice </a:t>
            </a:r>
            <a:br>
              <a:rPr lang="fr-FR" sz="2200" noProof="0" dirty="0"/>
            </a:br>
            <a:r>
              <a:rPr lang="fr-FR" sz="2200" noProof="0" dirty="0"/>
              <a:t>	(sympathique)-inhibitrice </a:t>
            </a:r>
            <a:br>
              <a:rPr lang="fr-FR" sz="2200" noProof="0" dirty="0"/>
            </a:br>
            <a:r>
              <a:rPr lang="fr-FR" sz="2200" noProof="0" dirty="0"/>
              <a:t>	(parasympathique) </a:t>
            </a:r>
            <a:br>
              <a:rPr lang="fr-FR" sz="2200" noProof="0" dirty="0"/>
            </a:br>
            <a:r>
              <a:rPr lang="fr-FR" sz="2200" noProof="0" dirty="0"/>
              <a:t>	sur le nœud sinusal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Avantages :</a:t>
            </a:r>
            <a:br>
              <a:rPr lang="fr-FR" sz="2200" noProof="0" dirty="0"/>
            </a:br>
            <a:r>
              <a:rPr lang="fr-FR" sz="2200" noProof="0" dirty="0"/>
              <a:t>	- techniquement simple, rapide et non-invasif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76250" algn="l"/>
                <a:tab pos="857250" algn="l"/>
                <a:tab pos="6096000" algn="l"/>
              </a:tabLst>
            </a:pPr>
            <a:endParaRPr lang="fr-FR" sz="2200" b="1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5BE33-9ECF-F9B9-9D17-71BF41DA84D9}"/>
              </a:ext>
            </a:extLst>
          </p:cNvPr>
          <p:cNvSpPr/>
          <p:nvPr/>
        </p:nvSpPr>
        <p:spPr>
          <a:xfrm>
            <a:off x="519289" y="1038575"/>
            <a:ext cx="5768622" cy="2513189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BAABF-9918-789B-BDA4-868A11E7A98F}"/>
              </a:ext>
            </a:extLst>
          </p:cNvPr>
          <p:cNvSpPr/>
          <p:nvPr/>
        </p:nvSpPr>
        <p:spPr>
          <a:xfrm>
            <a:off x="519288" y="3549823"/>
            <a:ext cx="5768622" cy="25131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DC86E3-BF54-53E1-3559-7F6EA8CD6C01}"/>
              </a:ext>
            </a:extLst>
          </p:cNvPr>
          <p:cNvSpPr txBox="1"/>
          <p:nvPr/>
        </p:nvSpPr>
        <p:spPr>
          <a:xfrm>
            <a:off x="11789228" y="6392409"/>
            <a:ext cx="479987" cy="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689A9E-0923-B5A2-F567-52A46CBA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060236-0C52-844D-6332-6059ECE090B5}"/>
              </a:ext>
            </a:extLst>
          </p:cNvPr>
          <p:cNvSpPr txBox="1"/>
          <p:nvPr/>
        </p:nvSpPr>
        <p:spPr>
          <a:xfrm>
            <a:off x="1338289" y="6215795"/>
            <a:ext cx="95032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>
                <a:latin typeface="Helvetica" pitchFamily="2" charset="0"/>
              </a:rPr>
              <a:t>JP </a:t>
            </a:r>
            <a:r>
              <a:rPr lang="fr-FR" sz="1400" err="1">
                <a:latin typeface="Helvetica" pitchFamily="2" charset="0"/>
              </a:rPr>
              <a:t>Lefaucheur</a:t>
            </a:r>
            <a:r>
              <a:rPr lang="fr-FR" sz="1400">
                <a:latin typeface="Helvetica" pitchFamily="2" charset="0"/>
              </a:rPr>
              <a:t>. How to </a:t>
            </a:r>
            <a:r>
              <a:rPr lang="fr-FR" sz="1400" err="1">
                <a:latin typeface="Helvetica" pitchFamily="2" charset="0"/>
              </a:rPr>
              <a:t>assess</a:t>
            </a:r>
            <a:r>
              <a:rPr lang="fr-FR" sz="1400">
                <a:latin typeface="Helvetica" pitchFamily="2" charset="0"/>
              </a:rPr>
              <a:t> the </a:t>
            </a:r>
            <a:r>
              <a:rPr lang="fr-FR" sz="1400" err="1">
                <a:latin typeface="Helvetica" pitchFamily="2" charset="0"/>
              </a:rPr>
              <a:t>autonomic</a:t>
            </a:r>
            <a:r>
              <a:rPr lang="fr-FR" sz="1400">
                <a:latin typeface="Helvetica" pitchFamily="2" charset="0"/>
              </a:rPr>
              <a:t> </a:t>
            </a:r>
            <a:r>
              <a:rPr lang="fr-FR" sz="1400" err="1">
                <a:latin typeface="Helvetica" pitchFamily="2" charset="0"/>
              </a:rPr>
              <a:t>nervous</a:t>
            </a:r>
            <a:r>
              <a:rPr lang="fr-FR" sz="1400">
                <a:latin typeface="Helvetica" pitchFamily="2" charset="0"/>
              </a:rPr>
              <a:t> system in </a:t>
            </a:r>
            <a:r>
              <a:rPr lang="fr-FR" sz="1400" err="1">
                <a:latin typeface="Helvetica" pitchFamily="2" charset="0"/>
              </a:rPr>
              <a:t>neurological</a:t>
            </a:r>
            <a:r>
              <a:rPr lang="fr-FR" sz="1400">
                <a:latin typeface="Helvetica" pitchFamily="2" charset="0"/>
              </a:rPr>
              <a:t> </a:t>
            </a:r>
            <a:r>
              <a:rPr lang="fr-FR" sz="1400" err="1">
                <a:latin typeface="Helvetica" pitchFamily="2" charset="0"/>
              </a:rPr>
              <a:t>disorders</a:t>
            </a:r>
            <a:r>
              <a:rPr lang="fr-FR" sz="1400">
                <a:latin typeface="Helvetica" pitchFamily="2" charset="0"/>
              </a:rPr>
              <a:t>? </a:t>
            </a:r>
            <a:br>
              <a:rPr lang="fr-FR" sz="1400">
                <a:latin typeface="Helvetica" pitchFamily="2" charset="0"/>
              </a:rPr>
            </a:br>
            <a:r>
              <a:rPr lang="fr-FR" sz="1400">
                <a:latin typeface="Helvetica" pitchFamily="2" charset="0"/>
              </a:rPr>
              <a:t>Neurophysiologie Clinique, 53, Issue 2, 2023</a:t>
            </a:r>
          </a:p>
        </p:txBody>
      </p:sp>
    </p:spTree>
    <p:extLst>
      <p:ext uri="{BB962C8B-B14F-4D97-AF65-F5344CB8AC3E}">
        <p14:creationId xmlns:p14="http://schemas.microsoft.com/office/powerpoint/2010/main" val="319483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0CFFA-49F5-FCE1-B4BB-D5B564FAC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82BA9-C199-B1CB-5B46-9FCD149A0E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27225"/>
            <a:ext cx="11734800" cy="1325563"/>
          </a:xfrm>
        </p:spPr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</a:rPr>
              <a:t>Quelle prise en charge de la neuropathie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A07F8E-4DB3-D9FF-16E5-58D4DFD238C2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C12E59-877C-A32B-FC75-79947960F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93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1925"/>
            <a:ext cx="10210800" cy="1325563"/>
          </a:xfrm>
        </p:spPr>
        <p:txBody>
          <a:bodyPr/>
          <a:lstStyle/>
          <a:p>
            <a:pPr algn="ctr"/>
            <a:r>
              <a:rPr lang="fr-BE">
                <a:solidFill>
                  <a:srgbClr val="FF0000"/>
                </a:solidFill>
              </a:rPr>
              <a:t>Impact négatif de la NP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77988"/>
            <a:ext cx="11277600" cy="447675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r-BE"/>
              <a:t>Sommeil</a:t>
            </a:r>
          </a:p>
          <a:p>
            <a:r>
              <a:rPr lang="fr-BE"/>
              <a:t>Travail</a:t>
            </a:r>
          </a:p>
          <a:p>
            <a:r>
              <a:rPr lang="fr-BE"/>
              <a:t>Hobbies</a:t>
            </a:r>
          </a:p>
          <a:p>
            <a:r>
              <a:rPr lang="fr-BE"/>
              <a:t>Bien-être « émotionnel », humeur, mobilité…</a:t>
            </a:r>
          </a:p>
          <a:p>
            <a:endParaRPr lang="fr-BE" b="1"/>
          </a:p>
          <a:p>
            <a:pPr>
              <a:buFontTx/>
              <a:buNone/>
            </a:pPr>
            <a:r>
              <a:rPr lang="fr-BE" b="1"/>
              <a:t>Bref…</a:t>
            </a:r>
            <a:r>
              <a:rPr lang="fr-BE" b="1">
                <a:solidFill>
                  <a:schemeClr val="folHlink"/>
                </a:solidFill>
              </a:rPr>
              <a:t>QUALITE DE VIE ↓</a:t>
            </a:r>
            <a:endParaRPr lang="fr-BE">
              <a:solidFill>
                <a:schemeClr val="folHlink"/>
              </a:solidFill>
            </a:endParaRPr>
          </a:p>
          <a:p>
            <a:pPr>
              <a:buFontTx/>
              <a:buNone/>
            </a:pPr>
            <a:endParaRPr lang="fr-BE">
              <a:solidFill>
                <a:schemeClr val="folHlink"/>
              </a:solidFill>
            </a:endParaRPr>
          </a:p>
          <a:p>
            <a:pPr>
              <a:buFontTx/>
              <a:buNone/>
            </a:pPr>
            <a:r>
              <a:rPr lang="fr-BE" i="1"/>
              <a:t>&gt; 60 des patients avec PDNP sont déprimés…</a:t>
            </a:r>
          </a:p>
          <a:p>
            <a:pPr>
              <a:buFontTx/>
              <a:buNone/>
            </a:pPr>
            <a:endParaRPr lang="fr-BE" i="1"/>
          </a:p>
          <a:p>
            <a:pPr>
              <a:buFontTx/>
              <a:buNone/>
            </a:pPr>
            <a:endParaRPr lang="fr-BE" i="1"/>
          </a:p>
          <a:p>
            <a:pPr>
              <a:buNone/>
            </a:pPr>
            <a:r>
              <a:rPr lang="fr-BE" sz="1200" i="1" err="1"/>
              <a:t>Pouwer</a:t>
            </a:r>
            <a:r>
              <a:rPr lang="fr-BE" sz="1200" i="1"/>
              <a:t> et al. </a:t>
            </a:r>
            <a:r>
              <a:rPr lang="fr-BE" sz="1200" i="1" err="1"/>
              <a:t>Diabetes</a:t>
            </a:r>
            <a:r>
              <a:rPr lang="fr-BE" sz="1200" i="1"/>
              <a:t> Care 2024;47:17-25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5EB84E-2175-D6A4-B33B-0B60158FD1A8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DE8770-BA86-35A3-7D90-B11AE34E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  <p:bldP spid="68611" grpI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901981" y="-3252"/>
            <a:ext cx="8229600" cy="1143001"/>
          </a:xfrm>
        </p:spPr>
        <p:txBody>
          <a:bodyPr/>
          <a:lstStyle/>
          <a:p>
            <a:pPr algn="ctr"/>
            <a:r>
              <a:rPr lang="fr-BE">
                <a:solidFill>
                  <a:srgbClr val="FF0000"/>
                </a:solidFill>
              </a:rPr>
              <a:t>Traitement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242664" y="873113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r-BE" b="1"/>
              <a:t>Espérer quoi ?</a:t>
            </a:r>
          </a:p>
          <a:p>
            <a:pPr>
              <a:buNone/>
            </a:pPr>
            <a:r>
              <a:rPr lang="fr-BE"/>
              <a:t> </a:t>
            </a:r>
          </a:p>
          <a:p>
            <a:pPr>
              <a:buNone/>
            </a:pPr>
            <a:r>
              <a:rPr lang="fr-BE"/>
              <a:t>                 1 patient chez qui la douleur ↓ 50%</a:t>
            </a:r>
          </a:p>
          <a:p>
            <a:pPr>
              <a:buNone/>
            </a:pPr>
            <a:r>
              <a:rPr lang="fr-BE"/>
              <a:t>                ↓ 3 points sur la VAS </a:t>
            </a:r>
          </a:p>
          <a:p>
            <a:pPr>
              <a:buNone/>
            </a:pPr>
            <a:endParaRPr lang="fr-BE"/>
          </a:p>
          <a:p>
            <a:r>
              <a:rPr lang="fr-BE" b="1"/>
              <a:t>Molécules 1ière ligne</a:t>
            </a:r>
            <a:r>
              <a:rPr lang="fr-BE"/>
              <a:t>:</a:t>
            </a:r>
          </a:p>
          <a:p>
            <a:pPr>
              <a:buNone/>
            </a:pPr>
            <a:r>
              <a:rPr lang="fr-BE"/>
              <a:t>40-60% n’ont qu’une réponse partielle ou nulle</a:t>
            </a:r>
          </a:p>
          <a:p>
            <a:pPr>
              <a:buNone/>
            </a:pPr>
            <a:endParaRPr lang="fr-BE"/>
          </a:p>
          <a:p>
            <a:r>
              <a:rPr lang="fr-BE"/>
              <a:t>Evaluer douleur au départ! </a:t>
            </a:r>
            <a:r>
              <a:rPr lang="fr-BE" b="1"/>
              <a:t>VAS</a:t>
            </a:r>
            <a:r>
              <a:rPr lang="fr-BE"/>
              <a:t>…</a:t>
            </a:r>
          </a:p>
          <a:p>
            <a:pPr>
              <a:buNone/>
            </a:pPr>
            <a:endParaRPr lang="fr-BE"/>
          </a:p>
          <a:p>
            <a:pPr>
              <a:buNone/>
            </a:pPr>
            <a:endParaRPr lang="fr-FR"/>
          </a:p>
        </p:txBody>
      </p:sp>
      <p:pic>
        <p:nvPicPr>
          <p:cNvPr id="79874" name="Picture 2" descr="http://www.smallincisionsbigresults.com/images/VAS-char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298" y="5229201"/>
            <a:ext cx="4910966" cy="1556791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737BDD-3118-DBDF-9EEA-A57BD8F2E1BA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2613A4-99DF-3015-B43D-81AC8C1B4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F14304-A616-4141-9047-B15EB879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99" y="0"/>
            <a:ext cx="868600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2229BCD-8589-BC09-A180-9872BCB7AEAF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9E8F02-CE66-2AA1-6B68-C1A91EA43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723F-2B6F-65DF-9047-F29E8888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235130E-F562-40BD-952E-E1F3F6ACB16C}"/>
              </a:ext>
            </a:extLst>
          </p:cNvPr>
          <p:cNvSpPr txBox="1"/>
          <p:nvPr/>
        </p:nvSpPr>
        <p:spPr>
          <a:xfrm>
            <a:off x="476163" y="188205"/>
            <a:ext cx="107987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Quelle est selon l’OMS la cause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PNP la plus fréquente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 monde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A84731-1CE5-15C1-0A11-C87C5BE41879}"/>
              </a:ext>
            </a:extLst>
          </p:cNvPr>
          <p:cNvSpPr txBox="1"/>
          <p:nvPr/>
        </p:nvSpPr>
        <p:spPr>
          <a:xfrm>
            <a:off x="1233890" y="3429000"/>
            <a:ext cx="615642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Alcool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Diabète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Lèpre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Néoplasique &amp; paranéoplasique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F3A6D6-5977-8335-75E5-1AC4C168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171097-9BCA-1A9C-6F39-04D86A817D11}"/>
              </a:ext>
            </a:extLst>
          </p:cNvPr>
          <p:cNvSpPr txBox="1"/>
          <p:nvPr/>
        </p:nvSpPr>
        <p:spPr>
          <a:xfrm>
            <a:off x="1466297" y="6209998"/>
            <a:ext cx="925940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>
                <a:latin typeface="Helvetica" pitchFamily="2" charset="0"/>
              </a:rPr>
              <a:t>https://www.who.int/fr/news/item/14-03-2024-over-1-in-3-people-affected-by-neurological-conditions--the-</a:t>
            </a:r>
            <a:r>
              <a:rPr lang="fr-FR" sz="1400" err="1">
                <a:latin typeface="Helvetica" pitchFamily="2" charset="0"/>
              </a:rPr>
              <a:t>leading</a:t>
            </a:r>
            <a:r>
              <a:rPr lang="fr-FR" sz="1400">
                <a:latin typeface="Helvetica" pitchFamily="2" charset="0"/>
              </a:rPr>
              <a:t>-cause-of-</a:t>
            </a:r>
            <a:r>
              <a:rPr lang="fr-FR" sz="1400" err="1">
                <a:latin typeface="Helvetica" pitchFamily="2" charset="0"/>
              </a:rPr>
              <a:t>illness</a:t>
            </a:r>
            <a:r>
              <a:rPr lang="fr-FR" sz="1400">
                <a:latin typeface="Helvetica" pitchFamily="2" charset="0"/>
              </a:rPr>
              <a:t>-and-</a:t>
            </a:r>
            <a:r>
              <a:rPr lang="fr-FR" sz="1400" err="1">
                <a:latin typeface="Helvetica" pitchFamily="2" charset="0"/>
              </a:rPr>
              <a:t>disability</a:t>
            </a:r>
            <a:r>
              <a:rPr lang="fr-FR" sz="1400">
                <a:latin typeface="Helvetica" pitchFamily="2" charset="0"/>
              </a:rPr>
              <a:t>-</a:t>
            </a:r>
            <a:r>
              <a:rPr lang="fr-FR" sz="1400" err="1">
                <a:latin typeface="Helvetica" pitchFamily="2" charset="0"/>
              </a:rPr>
              <a:t>worldwide</a:t>
            </a:r>
            <a:endParaRPr lang="fr-FR" sz="1400">
              <a:latin typeface="Helvetica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160A72-8F0F-878E-DAD5-75F4EF30F43B}"/>
              </a:ext>
            </a:extLst>
          </p:cNvPr>
          <p:cNvSpPr txBox="1"/>
          <p:nvPr/>
        </p:nvSpPr>
        <p:spPr>
          <a:xfrm>
            <a:off x="11800114" y="6413500"/>
            <a:ext cx="391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3491797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677332" y="118985"/>
            <a:ext cx="10210800" cy="1325563"/>
          </a:xfrm>
        </p:spPr>
        <p:txBody>
          <a:bodyPr/>
          <a:lstStyle/>
          <a:p>
            <a:pPr algn="ctr"/>
            <a:r>
              <a:rPr lang="fr-BE">
                <a:solidFill>
                  <a:srgbClr val="FF0000"/>
                </a:solidFill>
              </a:rPr>
              <a:t>Prise en charge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24932" y="2016036"/>
            <a:ext cx="10515600" cy="4351337"/>
          </a:xfrm>
        </p:spPr>
        <p:txBody>
          <a:bodyPr/>
          <a:lstStyle/>
          <a:p>
            <a:r>
              <a:rPr lang="fr-BE"/>
              <a:t>Fixer objectifs avec patient</a:t>
            </a:r>
          </a:p>
          <a:p>
            <a:r>
              <a:rPr lang="fr-BE"/>
              <a:t>Utiliser les molécules de 1</a:t>
            </a:r>
            <a:r>
              <a:rPr lang="fr-BE" baseline="30000"/>
              <a:t>ière</a:t>
            </a:r>
            <a:r>
              <a:rPr lang="fr-BE"/>
              <a:t> ligne</a:t>
            </a:r>
          </a:p>
          <a:p>
            <a:r>
              <a:rPr lang="fr-BE"/>
              <a:t>Adapter posologie et changer molécule si nécessaire</a:t>
            </a:r>
          </a:p>
          <a:p>
            <a:r>
              <a:rPr lang="fr-BE"/>
              <a:t>Tenir compte </a:t>
            </a:r>
            <a:r>
              <a:rPr lang="fr-BE" err="1"/>
              <a:t>co-morbidités</a:t>
            </a:r>
            <a:r>
              <a:rPr lang="fr-BE"/>
              <a:t> et coût</a:t>
            </a:r>
          </a:p>
          <a:p>
            <a:r>
              <a:rPr lang="fr-BE"/>
              <a:t>Associer au besoin</a:t>
            </a:r>
          </a:p>
          <a:p>
            <a:r>
              <a:rPr lang="fr-BE"/>
              <a:t>Penser aux traitements non pharmacologiques</a:t>
            </a:r>
          </a:p>
          <a:p>
            <a:endParaRPr lang="fr-BE"/>
          </a:p>
          <a:p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B19700-5645-0887-B53B-3030033AA294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B4B975-BEEE-A6B3-3839-59DC5B078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3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2F5AD5-98F9-6446-B491-75D3E549F6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7906" y="135087"/>
            <a:ext cx="10136188" cy="993775"/>
          </a:xfrm>
        </p:spPr>
        <p:txBody>
          <a:bodyPr>
            <a:norm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Consultation </a:t>
            </a:r>
            <a:r>
              <a:rPr lang="fr-FR" err="1">
                <a:solidFill>
                  <a:srgbClr val="FF0000"/>
                </a:solidFill>
              </a:rPr>
              <a:t>multi-disciplinaire</a:t>
            </a:r>
            <a:r>
              <a:rPr lang="fr-FR">
                <a:solidFill>
                  <a:srgbClr val="FF0000"/>
                </a:solidFill>
              </a:rPr>
              <a:t> CHU Liège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17DAEA-B1CB-6C4B-A41C-6DF5CB516C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5600" y="1574033"/>
            <a:ext cx="10210800" cy="4351338"/>
          </a:xfrm>
        </p:spPr>
        <p:txBody>
          <a:bodyPr/>
          <a:lstStyle/>
          <a:p>
            <a:r>
              <a:rPr lang="fr-FR"/>
              <a:t>Dépistage Neuropathie Autonome Cardiovasculaire</a:t>
            </a:r>
          </a:p>
          <a:p>
            <a:r>
              <a:rPr lang="fr-FR"/>
              <a:t>EMG</a:t>
            </a:r>
          </a:p>
          <a:p>
            <a:r>
              <a:rPr lang="fr-FR"/>
              <a:t>Examen neurologique</a:t>
            </a:r>
          </a:p>
          <a:p>
            <a:r>
              <a:rPr lang="fr-FR"/>
              <a:t>Biologie</a:t>
            </a:r>
          </a:p>
          <a:p>
            <a:r>
              <a:rPr lang="fr-FR"/>
              <a:t>Tests moteur fonctionnels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D69C37-20FF-E942-9D0B-39ECB80D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44" y="4463742"/>
            <a:ext cx="1622692" cy="19827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F90934-986E-EE46-9E64-6F004237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5" y="3593311"/>
            <a:ext cx="2927857" cy="2632714"/>
          </a:xfrm>
          <a:prstGeom prst="rect">
            <a:avLst/>
          </a:prstGeom>
        </p:spPr>
      </p:pic>
      <p:pic>
        <p:nvPicPr>
          <p:cNvPr id="8" name="temdb">
            <a:extLst>
              <a:ext uri="{FF2B5EF4-FFF2-40B4-BE49-F238E27FC236}">
                <a16:creationId xmlns:a16="http://schemas.microsoft.com/office/drawing/2014/main" id="{F6EB04F5-13F4-D148-8611-A2CAB9C62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03847" y="4742401"/>
            <a:ext cx="1411553" cy="138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984B9A1-36CA-724A-91C6-0B544BF6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5400" y="4754985"/>
            <a:ext cx="1316909" cy="137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002C03-1EA6-C73E-5A6F-75A77513758E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7F0B93-B4BA-34B8-2DB0-722311E5C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6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6602163-EEDB-9E2E-9512-3CCD67988AE3}"/>
              </a:ext>
            </a:extLst>
          </p:cNvPr>
          <p:cNvSpPr txBox="1"/>
          <p:nvPr/>
        </p:nvSpPr>
        <p:spPr>
          <a:xfrm>
            <a:off x="205992" y="2604301"/>
            <a:ext cx="11126037" cy="31393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rgbClr val="FFFF00"/>
                </a:solidFill>
              </a:rPr>
              <a:t>Amylose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chemeClr val="bg1"/>
                </a:solidFill>
              </a:rPr>
              <a:t>Déficit vit </a:t>
            </a:r>
            <a:r>
              <a:rPr lang="fr-FR" sz="2200" b="1" noProof="0" dirty="0">
                <a:solidFill>
                  <a:srgbClr val="FFFF00"/>
                </a:solidFill>
              </a:rPr>
              <a:t>B12</a:t>
            </a:r>
            <a:r>
              <a:rPr lang="fr-FR" sz="2200" b="1" noProof="0" dirty="0">
                <a:solidFill>
                  <a:schemeClr val="bg1"/>
                </a:solidFill>
              </a:rPr>
              <a:t> (</a:t>
            </a:r>
            <a:r>
              <a:rPr lang="fr-FR" sz="2200" b="1" noProof="0" dirty="0" err="1">
                <a:solidFill>
                  <a:schemeClr val="bg1"/>
                </a:solidFill>
              </a:rPr>
              <a:t>homocystinémie</a:t>
            </a:r>
            <a:r>
              <a:rPr lang="fr-FR" sz="2200" b="1" noProof="0" dirty="0">
                <a:solidFill>
                  <a:schemeClr val="bg1"/>
                </a:solidFill>
              </a:rPr>
              <a:t> &amp; acide </a:t>
            </a:r>
            <a:r>
              <a:rPr lang="fr-FR" sz="2200" b="1" noProof="0" dirty="0" err="1">
                <a:solidFill>
                  <a:schemeClr val="bg1"/>
                </a:solidFill>
              </a:rPr>
              <a:t>méthylmalonique</a:t>
            </a:r>
            <a:r>
              <a:rPr lang="fr-FR" sz="2200" b="1" noProof="0" dirty="0">
                <a:solidFill>
                  <a:schemeClr val="bg1"/>
                </a:solidFill>
              </a:rPr>
              <a:t> élevés)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rgbClr val="FFFF00"/>
                </a:solidFill>
              </a:rPr>
              <a:t>Vascularite</a:t>
            </a:r>
            <a:r>
              <a:rPr lang="fr-FR" sz="2200" b="1" noProof="0" dirty="0">
                <a:solidFill>
                  <a:schemeClr val="bg1"/>
                </a:solidFill>
              </a:rPr>
              <a:t> (BNM si composante distale)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 err="1">
                <a:solidFill>
                  <a:schemeClr val="bg1"/>
                </a:solidFill>
              </a:rPr>
              <a:t>Ganglionopathie</a:t>
            </a:r>
            <a:r>
              <a:rPr lang="fr-FR" sz="2200" b="1" noProof="0" dirty="0">
                <a:solidFill>
                  <a:schemeClr val="bg1"/>
                </a:solidFill>
              </a:rPr>
              <a:t> : </a:t>
            </a:r>
            <a:r>
              <a:rPr lang="fr-FR" sz="2200" b="1" noProof="0" dirty="0">
                <a:solidFill>
                  <a:srgbClr val="FFFF00"/>
                </a:solidFill>
              </a:rPr>
              <a:t>CANVAS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rgbClr val="FFFF00"/>
                </a:solidFill>
              </a:rPr>
              <a:t>HSAN</a:t>
            </a:r>
            <a:r>
              <a:rPr lang="fr-FR" sz="2200" b="1" noProof="0" dirty="0">
                <a:solidFill>
                  <a:schemeClr val="bg1"/>
                </a:solidFill>
              </a:rPr>
              <a:t>, </a:t>
            </a:r>
            <a:r>
              <a:rPr lang="fr-FR" sz="2200" b="1" noProof="0" dirty="0">
                <a:solidFill>
                  <a:srgbClr val="FFFF00"/>
                </a:solidFill>
              </a:rPr>
              <a:t>CMT</a:t>
            </a:r>
            <a:r>
              <a:rPr lang="fr-FR" sz="2200" b="1" noProof="0" dirty="0">
                <a:solidFill>
                  <a:schemeClr val="bg1"/>
                </a:solidFill>
              </a:rPr>
              <a:t>, </a:t>
            </a:r>
            <a:r>
              <a:rPr lang="fr-FR" sz="2200" b="1" noProof="0" dirty="0">
                <a:solidFill>
                  <a:srgbClr val="FFFF00"/>
                </a:solidFill>
              </a:rPr>
              <a:t>alcool</a:t>
            </a:r>
            <a:r>
              <a:rPr lang="fr-FR" sz="2200" b="1" noProof="0" dirty="0">
                <a:solidFill>
                  <a:schemeClr val="bg1"/>
                </a:solidFill>
              </a:rPr>
              <a:t>, </a:t>
            </a:r>
            <a:r>
              <a:rPr lang="fr-FR" sz="2200" b="1" noProof="0" dirty="0">
                <a:solidFill>
                  <a:srgbClr val="FFFF00"/>
                </a:solidFill>
              </a:rPr>
              <a:t>lèpre</a:t>
            </a:r>
            <a:r>
              <a:rPr lang="fr-FR" sz="2200" b="1" noProof="0" dirty="0">
                <a:solidFill>
                  <a:schemeClr val="bg1"/>
                </a:solidFill>
              </a:rPr>
              <a:t> (troubles trophiques ++)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rgbClr val="FFFF00"/>
                </a:solidFill>
              </a:rPr>
              <a:t>MELAS</a:t>
            </a:r>
            <a:r>
              <a:rPr lang="fr-FR" sz="2200" b="1" noProof="0" dirty="0">
                <a:solidFill>
                  <a:schemeClr val="bg1"/>
                </a:solidFill>
              </a:rPr>
              <a:t> : diabète sévère, surdité, neuropathie, sujet jeune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chemeClr val="bg1"/>
                </a:solidFill>
              </a:rPr>
              <a:t>Syn. de </a:t>
            </a:r>
            <a:r>
              <a:rPr lang="fr-FR" sz="2200" b="1" noProof="0" dirty="0">
                <a:solidFill>
                  <a:srgbClr val="FFFF00"/>
                </a:solidFill>
              </a:rPr>
              <a:t>Wolfram</a:t>
            </a:r>
            <a:r>
              <a:rPr lang="fr-FR" sz="2200" b="1" noProof="0" dirty="0">
                <a:solidFill>
                  <a:schemeClr val="bg1"/>
                </a:solidFill>
              </a:rPr>
              <a:t> : atrophie optique, diabète sévère, sujet jeune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rgbClr val="FFFF00"/>
                </a:solidFill>
              </a:rPr>
              <a:t>PRNC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b="1" noProof="0" dirty="0">
                <a:solidFill>
                  <a:schemeClr val="bg1"/>
                </a:solidFill>
              </a:rPr>
              <a:t>Neuropathies des </a:t>
            </a:r>
            <a:r>
              <a:rPr lang="fr-FR" sz="2200" b="1" noProof="0" dirty="0">
                <a:solidFill>
                  <a:srgbClr val="FFFF00"/>
                </a:solidFill>
              </a:rPr>
              <a:t>&lt; f</a:t>
            </a:r>
            <a:r>
              <a:rPr lang="fr-FR" sz="2200" b="1" noProof="0" dirty="0">
                <a:solidFill>
                  <a:schemeClr val="bg1"/>
                </a:solidFill>
              </a:rPr>
              <a:t> (autre que diabétique)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36D45C-5DC4-3DDB-98A3-580EA6807AEB}"/>
              </a:ext>
            </a:extLst>
          </p:cNvPr>
          <p:cNvSpPr txBox="1"/>
          <p:nvPr/>
        </p:nvSpPr>
        <p:spPr>
          <a:xfrm>
            <a:off x="205992" y="0"/>
            <a:ext cx="10332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noProof="0" dirty="0"/>
              <a:t>Neuropathies non-diabétiques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083AF8-2DA3-0831-C60C-4E87D7BCE435}"/>
              </a:ext>
            </a:extLst>
          </p:cNvPr>
          <p:cNvSpPr txBox="1"/>
          <p:nvPr/>
        </p:nvSpPr>
        <p:spPr>
          <a:xfrm>
            <a:off x="205992" y="1083813"/>
            <a:ext cx="11126037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>
                <a:highlight>
                  <a:srgbClr val="00FF00"/>
                </a:highlight>
              </a:rPr>
              <a:t>NLD</a:t>
            </a:r>
            <a:r>
              <a:rPr lang="fr-FR" sz="2200" noProof="0" dirty="0"/>
              <a:t>, </a:t>
            </a:r>
            <a:r>
              <a:rPr lang="fr-FR" sz="2200" noProof="0" dirty="0">
                <a:highlight>
                  <a:srgbClr val="00FF00"/>
                </a:highlight>
              </a:rPr>
              <a:t>proximal </a:t>
            </a:r>
            <a:r>
              <a:rPr lang="fr-FR" sz="2200" u="sng" noProof="0" dirty="0">
                <a:highlight>
                  <a:srgbClr val="00FF00"/>
                </a:highlight>
              </a:rPr>
              <a:t>symétrique</a:t>
            </a:r>
            <a:r>
              <a:rPr lang="fr-FR" sz="2200" noProof="0" dirty="0">
                <a:highlight>
                  <a:srgbClr val="00FF00"/>
                </a:highlight>
              </a:rPr>
              <a:t> </a:t>
            </a:r>
            <a:r>
              <a:rPr lang="fr-FR" sz="2200" noProof="0" dirty="0"/>
              <a:t>(&gt;&lt; Bruns Garland) ou </a:t>
            </a:r>
            <a:r>
              <a:rPr lang="fr-FR" sz="2200" noProof="0" dirty="0">
                <a:highlight>
                  <a:srgbClr val="00FF00"/>
                </a:highlight>
              </a:rPr>
              <a:t>distal asymétrique</a:t>
            </a:r>
            <a:r>
              <a:rPr lang="fr-FR" sz="2200" noProof="0" dirty="0"/>
              <a:t>, </a:t>
            </a:r>
            <a:r>
              <a:rPr lang="fr-FR" sz="2200" noProof="0" dirty="0">
                <a:highlight>
                  <a:srgbClr val="00FF00"/>
                </a:highlight>
              </a:rPr>
              <a:t>MNX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>
                <a:highlight>
                  <a:srgbClr val="00FF00"/>
                </a:highlight>
              </a:rPr>
              <a:t>conduction</a:t>
            </a:r>
            <a:r>
              <a:rPr lang="fr-FR" sz="2200" noProof="0" dirty="0"/>
              <a:t> motrice </a:t>
            </a:r>
            <a:r>
              <a:rPr lang="fr-FR" sz="2200" noProof="0" dirty="0">
                <a:highlight>
                  <a:srgbClr val="00FF00"/>
                </a:highlight>
              </a:rPr>
              <a:t>trop basse</a:t>
            </a:r>
            <a:r>
              <a:rPr lang="fr-FR" sz="2200" noProof="0" dirty="0"/>
              <a:t>, </a:t>
            </a:r>
            <a:r>
              <a:rPr lang="fr-FR" sz="2200" noProof="0" dirty="0">
                <a:highlight>
                  <a:srgbClr val="00FF00"/>
                </a:highlight>
              </a:rPr>
              <a:t>ratio inversé </a:t>
            </a:r>
            <a:r>
              <a:rPr lang="fr-FR" sz="2200" noProof="0" dirty="0"/>
              <a:t>des sensitives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>
                <a:highlight>
                  <a:srgbClr val="00FF00"/>
                </a:highlight>
              </a:rPr>
              <a:t>Trop moteur </a:t>
            </a:r>
            <a:r>
              <a:rPr lang="fr-FR" sz="2200" noProof="0" dirty="0"/>
              <a:t>(ou trop rapidement moteur), aréflexie généralisée, ataxie ++, </a:t>
            </a:r>
            <a:br>
              <a:rPr lang="fr-FR" sz="2200" noProof="0" dirty="0"/>
            </a:br>
            <a:r>
              <a:rPr lang="fr-FR" sz="2200" noProof="0" dirty="0"/>
              <a:t>évolutif ++, troubles trophiques sans le tableau ENMG classique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2154E6-6EC9-622E-F03E-18A51483595A}"/>
              </a:ext>
            </a:extLst>
          </p:cNvPr>
          <p:cNvSpPr txBox="1"/>
          <p:nvPr/>
        </p:nvSpPr>
        <p:spPr>
          <a:xfrm>
            <a:off x="9791757" y="5220402"/>
            <a:ext cx="1492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>
                <a:solidFill>
                  <a:srgbClr val="FFFF00"/>
                </a:solidFill>
              </a:rPr>
              <a:t>Steinert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A7E418-8E96-239F-1501-9D1F17F0A7DD}"/>
              </a:ext>
            </a:extLst>
          </p:cNvPr>
          <p:cNvSpPr txBox="1"/>
          <p:nvPr/>
        </p:nvSpPr>
        <p:spPr>
          <a:xfrm>
            <a:off x="11861800" y="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AB9BEF-4B5F-06AF-3364-CD90196E0521}"/>
              </a:ext>
            </a:extLst>
          </p:cNvPr>
          <p:cNvSpPr txBox="1"/>
          <p:nvPr/>
        </p:nvSpPr>
        <p:spPr>
          <a:xfrm>
            <a:off x="1246074" y="5979833"/>
            <a:ext cx="9546613" cy="7591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 Bouche, JM Léger, JM Vallat. Neuropathies périphériques: Polyneuropathies et mononeuropathies multiples, Volume 1. 2004 </a:t>
            </a:r>
            <a:r>
              <a:rPr lang="fr-BE" sz="1400" err="1">
                <a:latin typeface="Helvetica" pitchFamily="2" charset="0"/>
              </a:rPr>
              <a:t>Doin</a:t>
            </a:r>
            <a:r>
              <a:rPr lang="fr-BE" sz="1400">
                <a:latin typeface="Helvetica" pitchFamily="2" charset="0"/>
              </a:rPr>
              <a:t> Editions: pp 402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Patel K,  </a:t>
            </a:r>
            <a:r>
              <a:rPr lang="fr-BE" sz="1400" err="1">
                <a:latin typeface="Helvetica" pitchFamily="2" charset="0"/>
              </a:rPr>
              <a:t>Horak</a:t>
            </a:r>
            <a:r>
              <a:rPr lang="fr-BE" sz="1400">
                <a:latin typeface="Helvetica" pitchFamily="2" charset="0"/>
              </a:rPr>
              <a:t> H,  </a:t>
            </a:r>
            <a:r>
              <a:rPr lang="fr-BE" sz="1400" err="1">
                <a:latin typeface="Helvetica" pitchFamily="2" charset="0"/>
              </a:rPr>
              <a:t>Tiryaki</a:t>
            </a:r>
            <a:r>
              <a:rPr lang="fr-BE" sz="1400">
                <a:latin typeface="Helvetica" pitchFamily="2" charset="0"/>
              </a:rPr>
              <a:t> E.  </a:t>
            </a:r>
            <a:r>
              <a:rPr lang="fr-BE" sz="1400" err="1">
                <a:latin typeface="Helvetica" pitchFamily="2" charset="0"/>
              </a:rPr>
              <a:t>Diabetic</a:t>
            </a:r>
            <a:r>
              <a:rPr lang="fr-BE" sz="1400">
                <a:latin typeface="Helvetica" pitchFamily="2" charset="0"/>
              </a:rPr>
              <a:t> neuropathies. Muscle &amp; Nerve.  2021; 63: 22–30. </a:t>
            </a:r>
          </a:p>
        </p:txBody>
      </p:sp>
      <p:pic>
        <p:nvPicPr>
          <p:cNvPr id="8" name="Afbeelding 5">
            <a:extLst>
              <a:ext uri="{FF2B5EF4-FFF2-40B4-BE49-F238E27FC236}">
                <a16:creationId xmlns:a16="http://schemas.microsoft.com/office/drawing/2014/main" id="{23F89C0C-ADC6-87D5-E55F-358EF7AF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1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36D45C-5DC4-3DDB-98A3-580EA6807AEB}"/>
              </a:ext>
            </a:extLst>
          </p:cNvPr>
          <p:cNvSpPr txBox="1"/>
          <p:nvPr/>
        </p:nvSpPr>
        <p:spPr>
          <a:xfrm>
            <a:off x="205992" y="0"/>
            <a:ext cx="7815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noProof="0" dirty="0"/>
              <a:t>Déficit en vitamine B12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083AF8-2DA3-0831-C60C-4E87D7BCE435}"/>
              </a:ext>
            </a:extLst>
          </p:cNvPr>
          <p:cNvSpPr txBox="1"/>
          <p:nvPr/>
        </p:nvSpPr>
        <p:spPr>
          <a:xfrm>
            <a:off x="205992" y="1443841"/>
            <a:ext cx="1198600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Contexte: &gt; 65 ans, végétalien, alcoolisme, gastrectomie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Début brutal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>
                <a:highlight>
                  <a:srgbClr val="00FF00"/>
                </a:highlight>
              </a:rPr>
              <a:t>Atteinte sensitive NLD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Dysautonomie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Atteinte centrale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Peau : hyperpigmentation des extrémités, perte de cheveux, glossite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Manifestations thromboemboliques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Anomalies hématopoïétiques, frottis sanguin : </a:t>
            </a:r>
            <a:r>
              <a:rPr lang="fr-FR" sz="2200" noProof="0" dirty="0" err="1"/>
              <a:t>hypersegmentation</a:t>
            </a:r>
            <a:r>
              <a:rPr lang="fr-FR" sz="2200" noProof="0" dirty="0"/>
              <a:t> des neutrophiles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Le taux sanguin de Vit B12 peut être normal </a:t>
            </a:r>
            <a:br>
              <a:rPr lang="fr-FR" sz="2200" noProof="0" dirty="0"/>
            </a:br>
            <a:r>
              <a:rPr lang="fr-FR" sz="2200" noProof="0" dirty="0"/>
              <a:t>=&gt; </a:t>
            </a:r>
            <a:r>
              <a:rPr lang="fr-FR" sz="2200" noProof="0" dirty="0" err="1"/>
              <a:t>homocystinémie</a:t>
            </a:r>
            <a:r>
              <a:rPr lang="fr-FR" sz="2200" noProof="0" dirty="0"/>
              <a:t> &amp; acide </a:t>
            </a:r>
            <a:r>
              <a:rPr lang="fr-FR" sz="2200" noProof="0" dirty="0" err="1"/>
              <a:t>méthylmalonique</a:t>
            </a:r>
            <a:r>
              <a:rPr lang="fr-FR" sz="2200" noProof="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200" noProof="0" dirty="0"/>
              <a:t>La carence peut être liée à la </a:t>
            </a:r>
            <a:r>
              <a:rPr lang="fr-FR" sz="2200" noProof="0" dirty="0">
                <a:highlight>
                  <a:srgbClr val="FFFF00"/>
                </a:highlight>
              </a:rPr>
              <a:t>Metformine</a:t>
            </a:r>
          </a:p>
          <a:p>
            <a:pPr marL="514350" indent="-51435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fr-FR" sz="2200" noProof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80FB38-5BB8-9C32-527E-25490005B5A6}"/>
              </a:ext>
            </a:extLst>
          </p:cNvPr>
          <p:cNvSpPr txBox="1"/>
          <p:nvPr/>
        </p:nvSpPr>
        <p:spPr>
          <a:xfrm>
            <a:off x="11800114" y="6413500"/>
            <a:ext cx="391886" cy="2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7166F0-C97D-F69A-440C-F8332423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0A83B2-77B4-5089-EA16-E4D53B72D7E9}"/>
              </a:ext>
            </a:extLst>
          </p:cNvPr>
          <p:cNvSpPr txBox="1"/>
          <p:nvPr/>
        </p:nvSpPr>
        <p:spPr>
          <a:xfrm>
            <a:off x="1246074" y="5979833"/>
            <a:ext cx="9546613" cy="7591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 Bouche, JM Léger, JM Vallat. Neuropathies périphériques: Polyneuropathies et mononeuropathies multiples, Volume 1. 2004 </a:t>
            </a:r>
            <a:r>
              <a:rPr lang="fr-BE" sz="1400" err="1">
                <a:latin typeface="Helvetica" pitchFamily="2" charset="0"/>
              </a:rPr>
              <a:t>Doin</a:t>
            </a:r>
            <a:r>
              <a:rPr lang="fr-BE" sz="1400">
                <a:latin typeface="Helvetica" pitchFamily="2" charset="0"/>
              </a:rPr>
              <a:t> Editions: pp 402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fr-BE" sz="1400">
                <a:latin typeface="Helvetica" pitchFamily="2" charset="0"/>
              </a:rPr>
              <a:t>Patel K,  </a:t>
            </a:r>
            <a:r>
              <a:rPr lang="fr-BE" sz="1400" err="1">
                <a:latin typeface="Helvetica" pitchFamily="2" charset="0"/>
              </a:rPr>
              <a:t>Horak</a:t>
            </a:r>
            <a:r>
              <a:rPr lang="fr-BE" sz="1400">
                <a:latin typeface="Helvetica" pitchFamily="2" charset="0"/>
              </a:rPr>
              <a:t> H,  </a:t>
            </a:r>
            <a:r>
              <a:rPr lang="fr-BE" sz="1400" err="1">
                <a:latin typeface="Helvetica" pitchFamily="2" charset="0"/>
              </a:rPr>
              <a:t>Tiryaki</a:t>
            </a:r>
            <a:r>
              <a:rPr lang="fr-BE" sz="1400">
                <a:latin typeface="Helvetica" pitchFamily="2" charset="0"/>
              </a:rPr>
              <a:t> E.  </a:t>
            </a:r>
            <a:r>
              <a:rPr lang="fr-BE" sz="1400" err="1">
                <a:latin typeface="Helvetica" pitchFamily="2" charset="0"/>
              </a:rPr>
              <a:t>Diabetic</a:t>
            </a:r>
            <a:r>
              <a:rPr lang="fr-BE" sz="1400">
                <a:latin typeface="Helvetica" pitchFamily="2" charset="0"/>
              </a:rPr>
              <a:t> neuropathies. Muscle &amp; Nerve.  2021; 63: 22–30. </a:t>
            </a:r>
          </a:p>
        </p:txBody>
      </p:sp>
    </p:spTree>
    <p:extLst>
      <p:ext uri="{BB962C8B-B14F-4D97-AF65-F5344CB8AC3E}">
        <p14:creationId xmlns:p14="http://schemas.microsoft.com/office/powerpoint/2010/main" val="1832168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4ED76-926B-C365-8BEC-FC55FC04E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65619D7E-01EF-AAAF-2DC8-F329594A61DF}"/>
              </a:ext>
            </a:extLst>
          </p:cNvPr>
          <p:cNvGrpSpPr/>
          <p:nvPr/>
        </p:nvGrpSpPr>
        <p:grpSpPr>
          <a:xfrm>
            <a:off x="4808399" y="0"/>
            <a:ext cx="7114156" cy="6858000"/>
            <a:chOff x="2538922" y="0"/>
            <a:chExt cx="7114156" cy="685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284035C-FF48-80DD-419B-A130A40A7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922" y="0"/>
              <a:ext cx="7114156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D2781A6-9854-9762-CEED-2A4185451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9889" y="3181350"/>
              <a:ext cx="965200" cy="11049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9E818D9B-47C9-7E51-AEF4-107F4A613726}"/>
                  </a:ext>
                </a:extLst>
              </p14:cNvPr>
              <p14:cNvContentPartPr/>
              <p14:nvPr/>
            </p14:nvContentPartPr>
            <p14:xfrm>
              <a:off x="6338077" y="4831330"/>
              <a:ext cx="245880" cy="178632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E818D9B-47C9-7E51-AEF4-107F4A6137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2077" y="4795323"/>
                <a:ext cx="317520" cy="1857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79AC7C1-9658-5868-2AA1-7BCE2262E014}"/>
                  </a:ext>
                </a:extLst>
              </p14:cNvPr>
              <p14:cNvContentPartPr/>
              <p14:nvPr/>
            </p14:nvContentPartPr>
            <p14:xfrm>
              <a:off x="6330517" y="4831690"/>
              <a:ext cx="143640" cy="64764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79AC7C1-9658-5868-2AA1-7BCE2262E0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94517" y="4795690"/>
                <a:ext cx="215280" cy="71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E312DA1-CC79-FD01-3DEA-BAB13E71BDB3}"/>
                  </a:ext>
                </a:extLst>
              </p14:cNvPr>
              <p14:cNvContentPartPr/>
              <p14:nvPr/>
            </p14:nvContentPartPr>
            <p14:xfrm>
              <a:off x="6373357" y="6112930"/>
              <a:ext cx="149760" cy="43884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E312DA1-CC79-FD01-3DEA-BAB13E71BD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37443" y="6076960"/>
                <a:ext cx="221228" cy="510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C878D361-BFE3-088E-803B-51472C539B3B}"/>
                  </a:ext>
                </a:extLst>
              </p14:cNvPr>
              <p14:cNvContentPartPr/>
              <p14:nvPr/>
            </p14:nvContentPartPr>
            <p14:xfrm>
              <a:off x="6824797" y="4882090"/>
              <a:ext cx="284400" cy="16992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C878D361-BFE3-088E-803B-51472C539B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88797" y="4846090"/>
                <a:ext cx="356040" cy="17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830AF7FF-F2B4-4C98-7819-37DDAE75EB31}"/>
                  </a:ext>
                </a:extLst>
              </p14:cNvPr>
              <p14:cNvContentPartPr/>
              <p14:nvPr/>
            </p14:nvContentPartPr>
            <p14:xfrm>
              <a:off x="5262037" y="3357750"/>
              <a:ext cx="530280" cy="6408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830AF7FF-F2B4-4C98-7819-37DDAE75EB3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6061" y="3321730"/>
                <a:ext cx="601871" cy="7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F4246E8B-5275-EA49-A0A9-3733E40C6A6F}"/>
                  </a:ext>
                </a:extLst>
              </p14:cNvPr>
              <p14:cNvContentPartPr/>
              <p14:nvPr/>
            </p14:nvContentPartPr>
            <p14:xfrm>
              <a:off x="7656757" y="3442350"/>
              <a:ext cx="462600" cy="62532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F4246E8B-5275-EA49-A0A9-3733E40C6A6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20757" y="3406350"/>
                <a:ext cx="5342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8501B7D9-21F8-7AEB-4B9D-5DA5525B2B1B}"/>
                  </a:ext>
                </a:extLst>
              </p14:cNvPr>
              <p14:cNvContentPartPr/>
              <p14:nvPr/>
            </p14:nvContentPartPr>
            <p14:xfrm>
              <a:off x="8849265" y="3464626"/>
              <a:ext cx="429120" cy="57492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8501B7D9-21F8-7AEB-4B9D-5DA5525B2B1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13265" y="3428649"/>
                <a:ext cx="500760" cy="646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07ED1191-573F-E48C-90FA-25F3DDAB0FF2}"/>
                  </a:ext>
                </a:extLst>
              </p14:cNvPr>
              <p14:cNvContentPartPr/>
              <p14:nvPr/>
            </p14:nvContentPartPr>
            <p14:xfrm>
              <a:off x="11199697" y="3463888"/>
              <a:ext cx="414720" cy="5835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07ED1191-573F-E48C-90FA-25F3DDAB0FF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63697" y="3427888"/>
                <a:ext cx="486360" cy="65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390E50D6-37E6-E524-2FFB-16240175D082}"/>
                  </a:ext>
                </a:extLst>
              </p14:cNvPr>
              <p14:cNvContentPartPr/>
              <p14:nvPr/>
            </p14:nvContentPartPr>
            <p14:xfrm>
              <a:off x="9837457" y="4831856"/>
              <a:ext cx="309240" cy="184824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390E50D6-37E6-E524-2FFB-16240175D0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01457" y="4795856"/>
                <a:ext cx="380880" cy="19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70551D61-E03A-B1DE-C4B3-AD224EF1E23C}"/>
                  </a:ext>
                </a:extLst>
              </p14:cNvPr>
              <p14:cNvContentPartPr/>
              <p14:nvPr/>
            </p14:nvContentPartPr>
            <p14:xfrm>
              <a:off x="10351177" y="4901696"/>
              <a:ext cx="306360" cy="179172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70551D61-E03A-B1DE-C4B3-AD224EF1E23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315135" y="4865696"/>
                <a:ext cx="378084" cy="1863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D5A7B77B-73ED-FD87-AA38-6D1C187188F6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75D2A5-1034-151B-16E6-90A22528FBAE}"/>
              </a:ext>
            </a:extLst>
          </p:cNvPr>
          <p:cNvSpPr txBox="1"/>
          <p:nvPr/>
        </p:nvSpPr>
        <p:spPr>
          <a:xfrm>
            <a:off x="727183" y="4177840"/>
            <a:ext cx="3716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pas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E4CAC3-3661-F56D-15CA-291961F7F067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0072F1-F80B-95F1-2B76-4BE867EC8C47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2410027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D987-1451-B787-C809-D10094A4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8FA0D8C-EA56-C415-6BAB-06DC4CC67AD5}"/>
              </a:ext>
            </a:extLst>
          </p:cNvPr>
          <p:cNvGrpSpPr/>
          <p:nvPr/>
        </p:nvGrpSpPr>
        <p:grpSpPr>
          <a:xfrm>
            <a:off x="4808399" y="0"/>
            <a:ext cx="7114156" cy="6858000"/>
            <a:chOff x="2538922" y="0"/>
            <a:chExt cx="7114156" cy="6858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890D3CA-73DF-2524-F07D-64AE6ED3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8922" y="0"/>
              <a:ext cx="7114156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E197A4E-01F5-C796-3D10-6432C724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9889" y="3181350"/>
              <a:ext cx="965200" cy="11049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B436B070-5A49-F40F-00A7-9A486F9285B5}"/>
                  </a:ext>
                </a:extLst>
              </p14:cNvPr>
              <p14:cNvContentPartPr/>
              <p14:nvPr/>
            </p14:nvContentPartPr>
            <p14:xfrm>
              <a:off x="6338077" y="4831330"/>
              <a:ext cx="245880" cy="178632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B436B070-5A49-F40F-00A7-9A486F9285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2077" y="4795323"/>
                <a:ext cx="317520" cy="1857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2FE3A9F-112D-2C3D-E075-8D86EA9064A2}"/>
                  </a:ext>
                </a:extLst>
              </p14:cNvPr>
              <p14:cNvContentPartPr/>
              <p14:nvPr/>
            </p14:nvContentPartPr>
            <p14:xfrm>
              <a:off x="6330517" y="4831690"/>
              <a:ext cx="143640" cy="64764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2FE3A9F-112D-2C3D-E075-8D86EA9064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94517" y="4795690"/>
                <a:ext cx="215280" cy="71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1D35787-1BE4-310F-1440-A65F9DD0B073}"/>
                  </a:ext>
                </a:extLst>
              </p14:cNvPr>
              <p14:cNvContentPartPr/>
              <p14:nvPr/>
            </p14:nvContentPartPr>
            <p14:xfrm>
              <a:off x="6373357" y="6112930"/>
              <a:ext cx="149760" cy="43884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1D35787-1BE4-310F-1440-A65F9DD0B0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37443" y="6076960"/>
                <a:ext cx="221228" cy="510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E3BD4298-B85E-3C75-51E9-30277A58B97B}"/>
                  </a:ext>
                </a:extLst>
              </p14:cNvPr>
              <p14:cNvContentPartPr/>
              <p14:nvPr/>
            </p14:nvContentPartPr>
            <p14:xfrm>
              <a:off x="6824797" y="4882090"/>
              <a:ext cx="284400" cy="16992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E3BD4298-B85E-3C75-51E9-30277A58B9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88797" y="4846090"/>
                <a:ext cx="356040" cy="17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39A2642A-AFD5-8002-E0CB-346BC388B561}"/>
                  </a:ext>
                </a:extLst>
              </p14:cNvPr>
              <p14:cNvContentPartPr/>
              <p14:nvPr/>
            </p14:nvContentPartPr>
            <p14:xfrm>
              <a:off x="5262037" y="3357750"/>
              <a:ext cx="530280" cy="6408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39A2642A-AFD5-8002-E0CB-346BC388B56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6061" y="3321730"/>
                <a:ext cx="601871" cy="7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FB5B3600-6570-7E37-05C4-60E0A0C323EC}"/>
                  </a:ext>
                </a:extLst>
              </p14:cNvPr>
              <p14:cNvContentPartPr/>
              <p14:nvPr/>
            </p14:nvContentPartPr>
            <p14:xfrm>
              <a:off x="7656757" y="3442350"/>
              <a:ext cx="462600" cy="62532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FB5B3600-6570-7E37-05C4-60E0A0C323E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20757" y="3406350"/>
                <a:ext cx="534240" cy="69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31765194-E98B-0158-11AF-1595421751A9}"/>
                  </a:ext>
                </a:extLst>
              </p14:cNvPr>
              <p14:cNvContentPartPr/>
              <p14:nvPr/>
            </p14:nvContentPartPr>
            <p14:xfrm>
              <a:off x="8849265" y="3464626"/>
              <a:ext cx="429120" cy="57492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31765194-E98B-0158-11AF-1595421751A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13265" y="3428649"/>
                <a:ext cx="500760" cy="646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6B741A8-030F-4377-E0E9-7B1FA12D9FC8}"/>
                  </a:ext>
                </a:extLst>
              </p14:cNvPr>
              <p14:cNvContentPartPr/>
              <p14:nvPr/>
            </p14:nvContentPartPr>
            <p14:xfrm>
              <a:off x="11199697" y="3463888"/>
              <a:ext cx="414720" cy="5835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6B741A8-030F-4377-E0E9-7B1FA12D9FC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63697" y="3427888"/>
                <a:ext cx="486360" cy="65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285C5088-EDB6-F27D-A18D-B1475CAE1252}"/>
                  </a:ext>
                </a:extLst>
              </p14:cNvPr>
              <p14:cNvContentPartPr/>
              <p14:nvPr/>
            </p14:nvContentPartPr>
            <p14:xfrm>
              <a:off x="9837457" y="4831856"/>
              <a:ext cx="309240" cy="184824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285C5088-EDB6-F27D-A18D-B1475CAE125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01457" y="4795856"/>
                <a:ext cx="380880" cy="19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87849133-7CD0-A561-F301-FBF1B8D6E4E9}"/>
                  </a:ext>
                </a:extLst>
              </p14:cNvPr>
              <p14:cNvContentPartPr/>
              <p14:nvPr/>
            </p14:nvContentPartPr>
            <p14:xfrm>
              <a:off x="10351177" y="4901696"/>
              <a:ext cx="306360" cy="179172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87849133-7CD0-A561-F301-FBF1B8D6E4E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315135" y="4865696"/>
                <a:ext cx="378084" cy="18633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5CCA79DC-D840-5670-8DE2-2227221F0C6D}"/>
              </a:ext>
            </a:extLst>
          </p:cNvPr>
          <p:cNvSpPr txBox="1"/>
          <p:nvPr/>
        </p:nvSpPr>
        <p:spPr>
          <a:xfrm>
            <a:off x="727183" y="4177840"/>
            <a:ext cx="3716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pas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2B500A-201C-ECC8-73CE-73885EC298DE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ABE1B1-63DF-6B3F-0982-99BEBDCA7750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C66C18-0536-D619-B0FB-949D2BD3CC58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1283090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F85BC-B874-B7B8-B01E-812C4F265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202213-EEEA-BFBE-0FB5-8F7628677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789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F3789F-4992-F8A9-0C16-24034B29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56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4071DF57-4FDC-338C-1D3E-066BA6AF661A}"/>
                  </a:ext>
                </a:extLst>
              </p14:cNvPr>
              <p14:cNvContentPartPr/>
              <p14:nvPr/>
            </p14:nvContentPartPr>
            <p14:xfrm>
              <a:off x="6405188" y="3244250"/>
              <a:ext cx="491040" cy="1188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4071DF57-4FDC-338C-1D3E-066BA6AF66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69214" y="3208250"/>
                <a:ext cx="562628" cy="12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F001F76F-AC56-3C14-DA9E-C3478B0B7DC2}"/>
                  </a:ext>
                </a:extLst>
              </p14:cNvPr>
              <p14:cNvContentPartPr/>
              <p14:nvPr/>
            </p14:nvContentPartPr>
            <p14:xfrm>
              <a:off x="7110788" y="3264410"/>
              <a:ext cx="432360" cy="1116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F001F76F-AC56-3C14-DA9E-C3478B0B7D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4818" y="3228410"/>
                <a:ext cx="503940" cy="118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798CEDFC-6822-B933-5A51-1D3EC342D56A}"/>
              </a:ext>
            </a:extLst>
          </p:cNvPr>
          <p:cNvSpPr txBox="1"/>
          <p:nvPr/>
        </p:nvSpPr>
        <p:spPr>
          <a:xfrm>
            <a:off x="727183" y="4177840"/>
            <a:ext cx="3716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pas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274899-36DE-DCB3-94F4-E557B2A23DE0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D9BA5B-9F8F-C872-2CFB-9B6C12C9E177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F661A4-B57F-B67C-F531-48AB79F9EA8C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516962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02E18-2DD6-2D40-E41B-1EF1D179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AB2234-2F5C-729B-0B38-F936B96E4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789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F2F791-8C36-58EB-1ED5-0CAA40585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56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5EEC21C1-B027-9B2F-B58D-0D860AC97F12}"/>
                  </a:ext>
                </a:extLst>
              </p14:cNvPr>
              <p14:cNvContentPartPr/>
              <p14:nvPr/>
            </p14:nvContentPartPr>
            <p14:xfrm>
              <a:off x="6405188" y="3244250"/>
              <a:ext cx="491040" cy="1188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5EEC21C1-B027-9B2F-B58D-0D860AC97F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69214" y="3208250"/>
                <a:ext cx="562628" cy="12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7E12CFE0-27D4-5626-87A4-5D6A43926EEF}"/>
                  </a:ext>
                </a:extLst>
              </p14:cNvPr>
              <p14:cNvContentPartPr/>
              <p14:nvPr/>
            </p14:nvContentPartPr>
            <p14:xfrm>
              <a:off x="7110788" y="3264410"/>
              <a:ext cx="432360" cy="1116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7E12CFE0-27D4-5626-87A4-5D6A43926E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4818" y="3228410"/>
                <a:ext cx="503940" cy="118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06E6FA5A-5CAB-620B-7019-A796F21A965C}"/>
              </a:ext>
            </a:extLst>
          </p:cNvPr>
          <p:cNvSpPr txBox="1"/>
          <p:nvPr/>
        </p:nvSpPr>
        <p:spPr>
          <a:xfrm>
            <a:off x="727183" y="4177840"/>
            <a:ext cx="38924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Certainement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Non</a:t>
            </a:r>
            <a:r>
              <a:rPr lang="fr-FR" sz="32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Probablement pas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7957A0-5557-3114-C4BD-584D363F770E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BED74E-DFCD-AF3F-8396-A3F79C533F64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DA300A-2F2A-1320-B062-5DEF0F766113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3470875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C77E1-1201-220E-A837-DF1CAE65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D636E3B-EB2A-75F8-B1B0-0FD5C376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737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8F73E-4C0F-D7A6-8C52-8CBADB49D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704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0207D2D1-A601-CCD2-FADB-6F9104478E4E}"/>
                  </a:ext>
                </a:extLst>
              </p14:cNvPr>
              <p14:cNvContentPartPr/>
              <p14:nvPr/>
            </p14:nvContentPartPr>
            <p14:xfrm>
              <a:off x="6372136" y="3244250"/>
              <a:ext cx="491040" cy="1188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0207D2D1-A601-CCD2-FADB-6F9104478E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6162" y="3208250"/>
                <a:ext cx="562628" cy="12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9982420-B2E3-5A1C-D078-412245B29D4A}"/>
                  </a:ext>
                </a:extLst>
              </p14:cNvPr>
              <p14:cNvContentPartPr/>
              <p14:nvPr/>
            </p14:nvContentPartPr>
            <p14:xfrm>
              <a:off x="7077736" y="3264410"/>
              <a:ext cx="432360" cy="1116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D9982420-B2E3-5A1C-D078-412245B29D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1766" y="3228410"/>
                <a:ext cx="503940" cy="11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18C75AB-EE3F-5CD1-064F-6713549A785E}"/>
                  </a:ext>
                </a:extLst>
              </p14:cNvPr>
              <p14:cNvContentPartPr/>
              <p14:nvPr/>
            </p14:nvContentPartPr>
            <p14:xfrm>
              <a:off x="7065136" y="3261170"/>
              <a:ext cx="358920" cy="10713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18C75AB-EE3F-5CD1-064F-6713549A785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9136" y="3225170"/>
                <a:ext cx="430560" cy="11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97E74FFD-199C-7C18-B5AD-9468DB573531}"/>
                  </a:ext>
                </a:extLst>
              </p14:cNvPr>
              <p14:cNvContentPartPr/>
              <p14:nvPr/>
            </p14:nvContentPartPr>
            <p14:xfrm>
              <a:off x="7028056" y="3234890"/>
              <a:ext cx="483120" cy="1156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97E74FFD-199C-7C18-B5AD-9468DB5735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2056" y="3198890"/>
                <a:ext cx="554760" cy="12283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049AA084-038C-0758-7CC5-B0FE5B274DA4}"/>
              </a:ext>
            </a:extLst>
          </p:cNvPr>
          <p:cNvSpPr txBox="1"/>
          <p:nvPr/>
        </p:nvSpPr>
        <p:spPr>
          <a:xfrm>
            <a:off x="727183" y="4177840"/>
            <a:ext cx="3716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pas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69CE7E-1815-9CA3-85F3-D198886A0145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29E2E9-AF86-1BCC-C725-2A4DB9B48101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2087AF-94A5-E57B-93A9-5510B83DF292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3441312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42971-FADD-DE3A-FA7C-F0A838142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0047C51-13F5-9FF2-417F-1085AB0F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737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59B4ED-E521-B214-ECF8-191FAAD8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704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AA1831D9-4C75-FF69-B7CD-D8182C59E3B6}"/>
                  </a:ext>
                </a:extLst>
              </p14:cNvPr>
              <p14:cNvContentPartPr/>
              <p14:nvPr/>
            </p14:nvContentPartPr>
            <p14:xfrm>
              <a:off x="6372136" y="3244250"/>
              <a:ext cx="491040" cy="1188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AA1831D9-4C75-FF69-B7CD-D8182C59E3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6162" y="3208250"/>
                <a:ext cx="562628" cy="12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1743159F-3454-DDAC-F9D0-0CFFB1FC4836}"/>
                  </a:ext>
                </a:extLst>
              </p14:cNvPr>
              <p14:cNvContentPartPr/>
              <p14:nvPr/>
            </p14:nvContentPartPr>
            <p14:xfrm>
              <a:off x="7077736" y="3264410"/>
              <a:ext cx="432360" cy="1116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1743159F-3454-DDAC-F9D0-0CFFB1FC48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1766" y="3228410"/>
                <a:ext cx="503940" cy="11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AF4DC07B-261F-B104-E1F0-62109CE10606}"/>
                  </a:ext>
                </a:extLst>
              </p14:cNvPr>
              <p14:cNvContentPartPr/>
              <p14:nvPr/>
            </p14:nvContentPartPr>
            <p14:xfrm>
              <a:off x="7065136" y="3261170"/>
              <a:ext cx="358920" cy="10713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AF4DC07B-261F-B104-E1F0-62109CE106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9136" y="3225170"/>
                <a:ext cx="430560" cy="11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76FAFD4-F7D4-91FC-07DC-8A9B0B44E91B}"/>
                  </a:ext>
                </a:extLst>
              </p14:cNvPr>
              <p14:cNvContentPartPr/>
              <p14:nvPr/>
            </p14:nvContentPartPr>
            <p14:xfrm>
              <a:off x="7028056" y="3234890"/>
              <a:ext cx="483120" cy="1156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76FAFD4-F7D4-91FC-07DC-8A9B0B44E91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2056" y="3198890"/>
                <a:ext cx="554760" cy="12283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1C44E6F8-3276-1830-7E45-AE7093685B3F}"/>
              </a:ext>
            </a:extLst>
          </p:cNvPr>
          <p:cNvSpPr txBox="1"/>
          <p:nvPr/>
        </p:nvSpPr>
        <p:spPr>
          <a:xfrm>
            <a:off x="727183" y="4177840"/>
            <a:ext cx="3716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Probablement</a:t>
            </a:r>
            <a:r>
              <a:rPr lang="fr-FR" sz="32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pas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BD823FA-7711-941F-88D8-E73F1215BB90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57A055-5F6B-57C2-C01F-C01ABDA42DE8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CEA8CF-9F1B-0BA9-4CBD-98F514B71C01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25437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6D06E44-AFC8-CF39-E554-814D41736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1" y="2618161"/>
            <a:ext cx="11735817" cy="16216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2DFEEF-6A59-6996-76D6-F58F5B26E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31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67595-64FD-0B66-F030-E1F8E4F7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B248BE-6A25-4710-6430-DBBC6602C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71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0180D9-5DAB-3224-4B2C-74E27169B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38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F09B5C18-8DE2-56CA-06FA-D16C275995B9}"/>
                  </a:ext>
                </a:extLst>
              </p14:cNvPr>
              <p14:cNvContentPartPr/>
              <p14:nvPr/>
            </p14:nvContentPartPr>
            <p14:xfrm>
              <a:off x="6558330" y="5977428"/>
              <a:ext cx="279360" cy="59184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F09B5C18-8DE2-56CA-06FA-D16C275995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2284" y="5941406"/>
                <a:ext cx="351092" cy="663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C3C544E-0190-2855-FC6A-BECC4A66F3C0}"/>
                  </a:ext>
                </a:extLst>
              </p14:cNvPr>
              <p14:cNvContentPartPr/>
              <p14:nvPr/>
            </p14:nvContentPartPr>
            <p14:xfrm>
              <a:off x="10104690" y="5972748"/>
              <a:ext cx="227880" cy="60660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DC3C544E-0190-2855-FC6A-BECC4A66F3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68690" y="5936748"/>
                <a:ext cx="299520" cy="67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257995C8-3A38-B91F-639D-C26C065C737F}"/>
                  </a:ext>
                </a:extLst>
              </p14:cNvPr>
              <p14:cNvContentPartPr/>
              <p14:nvPr/>
            </p14:nvContentPartPr>
            <p14:xfrm>
              <a:off x="10130250" y="6337068"/>
              <a:ext cx="221040" cy="30672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257995C8-3A38-B91F-639D-C26C065C737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94250" y="6301068"/>
                <a:ext cx="29268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F097B088-C373-F81E-13E5-1BA36131CCF7}"/>
                  </a:ext>
                </a:extLst>
              </p14:cNvPr>
              <p14:cNvContentPartPr/>
              <p14:nvPr/>
            </p14:nvContentPartPr>
            <p14:xfrm>
              <a:off x="10768530" y="4770348"/>
              <a:ext cx="153360" cy="10818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F097B088-C373-F81E-13E5-1BA36131CCF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32530" y="4734348"/>
                <a:ext cx="225000" cy="11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CA0088AB-5889-671B-B49A-571CD57431C4}"/>
                  </a:ext>
                </a:extLst>
              </p14:cNvPr>
              <p14:cNvContentPartPr/>
              <p14:nvPr/>
            </p14:nvContentPartPr>
            <p14:xfrm>
              <a:off x="6548610" y="4876908"/>
              <a:ext cx="135000" cy="118368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CA0088AB-5889-671B-B49A-571CD57431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12610" y="4840908"/>
                <a:ext cx="206640" cy="12553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79D5045C-A21C-2820-7FD0-1EC8B15A60A7}"/>
              </a:ext>
            </a:extLst>
          </p:cNvPr>
          <p:cNvSpPr txBox="1"/>
          <p:nvPr/>
        </p:nvSpPr>
        <p:spPr>
          <a:xfrm>
            <a:off x="727183" y="4177840"/>
            <a:ext cx="3716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pas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458F60-7FE0-26F8-F734-9B447339F31F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0050E7-205C-1F46-279A-26A07A9A5E5E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9F5F92-2A3D-121C-7933-CBB5A6D84090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2334837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BD6A5-AF35-036C-F2E1-B278F209C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E390DE1-0C8C-1A7C-229D-97F5DCC58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71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484EC7-4C3E-C549-AFA0-E3169A459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38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A8EC93F9-1F6D-6C71-F264-359978DC2F52}"/>
                  </a:ext>
                </a:extLst>
              </p14:cNvPr>
              <p14:cNvContentPartPr/>
              <p14:nvPr/>
            </p14:nvContentPartPr>
            <p14:xfrm>
              <a:off x="6558330" y="5977428"/>
              <a:ext cx="279360" cy="59184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A8EC93F9-1F6D-6C71-F264-359978DC2F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2284" y="5941406"/>
                <a:ext cx="351092" cy="663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FF4B1D4-A3D5-D0AC-BDAD-4DFC56E1B7FE}"/>
                  </a:ext>
                </a:extLst>
              </p14:cNvPr>
              <p14:cNvContentPartPr/>
              <p14:nvPr/>
            </p14:nvContentPartPr>
            <p14:xfrm>
              <a:off x="10104690" y="5972748"/>
              <a:ext cx="227880" cy="60660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BFF4B1D4-A3D5-D0AC-BDAD-4DFC56E1B7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68690" y="5936748"/>
                <a:ext cx="299520" cy="67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6119381D-E20D-922D-0F00-D1C410EB6E07}"/>
                  </a:ext>
                </a:extLst>
              </p14:cNvPr>
              <p14:cNvContentPartPr/>
              <p14:nvPr/>
            </p14:nvContentPartPr>
            <p14:xfrm>
              <a:off x="10130250" y="6337068"/>
              <a:ext cx="221040" cy="30672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6119381D-E20D-922D-0F00-D1C410EB6E0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94250" y="6301068"/>
                <a:ext cx="29268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FAA5F41-DECC-E6D4-04CF-36B32117925F}"/>
                  </a:ext>
                </a:extLst>
              </p14:cNvPr>
              <p14:cNvContentPartPr/>
              <p14:nvPr/>
            </p14:nvContentPartPr>
            <p14:xfrm>
              <a:off x="10768530" y="4770348"/>
              <a:ext cx="153360" cy="10818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FAA5F41-DECC-E6D4-04CF-36B3211792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32530" y="4734348"/>
                <a:ext cx="225000" cy="11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F47B77AD-B5CC-2D31-13CA-F76AE0E2A109}"/>
                  </a:ext>
                </a:extLst>
              </p14:cNvPr>
              <p14:cNvContentPartPr/>
              <p14:nvPr/>
            </p14:nvContentPartPr>
            <p14:xfrm>
              <a:off x="6548610" y="4876908"/>
              <a:ext cx="135000" cy="118368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F47B77AD-B5CC-2D31-13CA-F76AE0E2A1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12610" y="4840908"/>
                <a:ext cx="206640" cy="12553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072009F5-FCC5-9D42-E8D2-55ABEA3A2ECE}"/>
              </a:ext>
            </a:extLst>
          </p:cNvPr>
          <p:cNvSpPr txBox="1"/>
          <p:nvPr/>
        </p:nvSpPr>
        <p:spPr>
          <a:xfrm>
            <a:off x="727183" y="4177840"/>
            <a:ext cx="38949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Probablement pas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DCD417-E719-B525-4108-92182CD81793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A4A1E5-EAC4-4C15-F6FD-93261C22E2AD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93FDD4-364B-D27C-053C-33251FF72F73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305873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CFEAE3-CADD-D1EC-4AAE-400E9B563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754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5E121C-FE22-6E81-2605-AD4F8E33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721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A8ABEB5-9E66-A6F2-AD36-C4C4A6FBF2DF}"/>
                  </a:ext>
                </a:extLst>
              </p14:cNvPr>
              <p14:cNvContentPartPr/>
              <p14:nvPr/>
            </p14:nvContentPartPr>
            <p14:xfrm>
              <a:off x="5493452" y="3580096"/>
              <a:ext cx="126720" cy="8532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A8ABEB5-9E66-A6F2-AD36-C4C4A6FBF2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7452" y="3544096"/>
                <a:ext cx="19836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C7138A45-80F3-0D00-DB47-C3385AB16C7E}"/>
              </a:ext>
            </a:extLst>
          </p:cNvPr>
          <p:cNvGrpSpPr/>
          <p:nvPr/>
        </p:nvGrpSpPr>
        <p:grpSpPr>
          <a:xfrm>
            <a:off x="5667332" y="3786376"/>
            <a:ext cx="357840" cy="234360"/>
            <a:chOff x="3166500" y="3786376"/>
            <a:chExt cx="357840" cy="23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204FC4B1-2780-6EBA-91AC-5FBF6AD7FF02}"/>
                    </a:ext>
                  </a:extLst>
                </p14:cNvPr>
                <p14:cNvContentPartPr/>
                <p14:nvPr/>
              </p14:nvContentPartPr>
              <p14:xfrm>
                <a:off x="3166500" y="3795016"/>
                <a:ext cx="16560" cy="15552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204FC4B1-2780-6EBA-91AC-5FBF6AD7FF0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30500" y="3759016"/>
                  <a:ext cx="882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6E256442-E4A3-EF2F-90A4-F8FA43B32AC3}"/>
                    </a:ext>
                  </a:extLst>
                </p14:cNvPr>
                <p14:cNvContentPartPr/>
                <p14:nvPr/>
              </p14:nvContentPartPr>
              <p14:xfrm>
                <a:off x="3271260" y="3818776"/>
                <a:ext cx="25560" cy="2019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6E256442-E4A3-EF2F-90A4-F8FA43B32AC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35260" y="3782840"/>
                  <a:ext cx="97200" cy="2734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699CD1FC-5B0A-46AA-635A-8A6C0D930D4F}"/>
                    </a:ext>
                  </a:extLst>
                </p14:cNvPr>
                <p14:cNvContentPartPr/>
                <p14:nvPr/>
              </p14:nvContentPartPr>
              <p14:xfrm>
                <a:off x="3390780" y="3836776"/>
                <a:ext cx="11520" cy="17820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699CD1FC-5B0A-46AA-635A-8A6C0D930D4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54780" y="3800776"/>
                  <a:ext cx="831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F1A999BC-AFBA-042E-D492-041E847355B6}"/>
                    </a:ext>
                  </a:extLst>
                </p14:cNvPr>
                <p14:cNvContentPartPr/>
                <p14:nvPr/>
              </p14:nvContentPartPr>
              <p14:xfrm>
                <a:off x="3507060" y="3786376"/>
                <a:ext cx="17280" cy="16308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F1A999BC-AFBA-042E-D492-041E847355B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71060" y="3750376"/>
                  <a:ext cx="8892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B840AEB-86D7-119D-2BE8-8D5612A37FE5}"/>
              </a:ext>
            </a:extLst>
          </p:cNvPr>
          <p:cNvGrpSpPr/>
          <p:nvPr/>
        </p:nvGrpSpPr>
        <p:grpSpPr>
          <a:xfrm>
            <a:off x="7922012" y="3603136"/>
            <a:ext cx="461520" cy="442440"/>
            <a:chOff x="5421180" y="3603136"/>
            <a:chExt cx="461520" cy="44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B8A1000A-A98F-99F6-45DC-24813CC0BF44}"/>
                    </a:ext>
                  </a:extLst>
                </p14:cNvPr>
                <p14:cNvContentPartPr/>
                <p14:nvPr/>
              </p14:nvContentPartPr>
              <p14:xfrm>
                <a:off x="5421180" y="3844336"/>
                <a:ext cx="14400" cy="135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B8A1000A-A98F-99F6-45DC-24813CC0BF4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84257" y="3808431"/>
                  <a:ext cx="87877" cy="2068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FB452885-1DEC-9464-5EE5-6357C75C8686}"/>
                    </a:ext>
                  </a:extLst>
                </p14:cNvPr>
                <p14:cNvContentPartPr/>
                <p14:nvPr/>
              </p14:nvContentPartPr>
              <p14:xfrm>
                <a:off x="5496780" y="3856576"/>
                <a:ext cx="6840" cy="1857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FB452885-1DEC-9464-5EE5-6357C75C868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58780" y="3820576"/>
                  <a:ext cx="824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4F66988D-4B58-FDE2-3890-7204816D7F0B}"/>
                    </a:ext>
                  </a:extLst>
                </p14:cNvPr>
                <p14:cNvContentPartPr/>
                <p14:nvPr/>
              </p14:nvContentPartPr>
              <p14:xfrm>
                <a:off x="5602260" y="3839656"/>
                <a:ext cx="29160" cy="20592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4F66988D-4B58-FDE2-3890-7204816D7F0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66260" y="3803656"/>
                  <a:ext cx="1008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F030E8AC-46A0-3170-F3AD-36C4E71535D8}"/>
                    </a:ext>
                  </a:extLst>
                </p14:cNvPr>
                <p14:cNvContentPartPr/>
                <p14:nvPr/>
              </p14:nvContentPartPr>
              <p14:xfrm>
                <a:off x="5696220" y="3806896"/>
                <a:ext cx="47160" cy="16992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F030E8AC-46A0-3170-F3AD-36C4E71535D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60220" y="3770896"/>
                  <a:ext cx="1188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8AC596E9-E1A4-7B94-A44F-53382C82FC27}"/>
                    </a:ext>
                  </a:extLst>
                </p14:cNvPr>
                <p14:cNvContentPartPr/>
                <p14:nvPr/>
              </p14:nvContentPartPr>
              <p14:xfrm>
                <a:off x="5764260" y="3603136"/>
                <a:ext cx="118440" cy="11592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8AC596E9-E1A4-7B94-A44F-53382C82FC2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28260" y="3567136"/>
                  <a:ext cx="19008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1096A2C-1AD8-2D8F-1DAB-143DC5EF2D01}"/>
              </a:ext>
            </a:extLst>
          </p:cNvPr>
          <p:cNvGrpSpPr/>
          <p:nvPr/>
        </p:nvGrpSpPr>
        <p:grpSpPr>
          <a:xfrm>
            <a:off x="9071492" y="3584056"/>
            <a:ext cx="454680" cy="495360"/>
            <a:chOff x="6570660" y="3584056"/>
            <a:chExt cx="454680" cy="4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7B397FCF-CF41-2530-C95A-C3BEB138FCFD}"/>
                    </a:ext>
                  </a:extLst>
                </p14:cNvPr>
                <p14:cNvContentPartPr/>
                <p14:nvPr/>
              </p14:nvContentPartPr>
              <p14:xfrm>
                <a:off x="6570660" y="3584056"/>
                <a:ext cx="87840" cy="11952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7B397FCF-CF41-2530-C95A-C3BEB138FCF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34660" y="3547947"/>
                  <a:ext cx="159480" cy="191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07533EE1-E3FA-ACC3-8615-9718D722A73E}"/>
                    </a:ext>
                  </a:extLst>
                </p14:cNvPr>
                <p14:cNvContentPartPr/>
                <p14:nvPr/>
              </p14:nvContentPartPr>
              <p14:xfrm>
                <a:off x="6670020" y="3755416"/>
                <a:ext cx="70920" cy="24048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07533EE1-E3FA-ACC3-8615-9718D722A73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34020" y="3719416"/>
                  <a:ext cx="1425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87A1B14C-5DFE-6000-9B41-F08F9B0A27B3}"/>
                    </a:ext>
                  </a:extLst>
                </p14:cNvPr>
                <p14:cNvContentPartPr/>
                <p14:nvPr/>
              </p14:nvContentPartPr>
              <p14:xfrm>
                <a:off x="6787020" y="3825256"/>
                <a:ext cx="28440" cy="25416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87A1B14C-5DFE-6000-9B41-F08F9B0A27B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751020" y="3789256"/>
                  <a:ext cx="10008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5445904F-E158-F2CE-1DD5-12559E047A06}"/>
                    </a:ext>
                  </a:extLst>
                </p14:cNvPr>
                <p14:cNvContentPartPr/>
                <p14:nvPr/>
              </p14:nvContentPartPr>
              <p14:xfrm>
                <a:off x="6894660" y="3831376"/>
                <a:ext cx="12600" cy="21996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5445904F-E158-F2CE-1DD5-12559E047A0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58660" y="3795376"/>
                  <a:ext cx="842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866E663A-9AEA-D8F0-301A-B9BD9E98B666}"/>
                    </a:ext>
                  </a:extLst>
                </p14:cNvPr>
                <p14:cNvContentPartPr/>
                <p14:nvPr/>
              </p14:nvContentPartPr>
              <p14:xfrm>
                <a:off x="6999420" y="3770896"/>
                <a:ext cx="25920" cy="22896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866E663A-9AEA-D8F0-301A-B9BD9E98B66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63420" y="3734896"/>
                  <a:ext cx="97560" cy="30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3216F91-FFDB-25CF-D1A1-EEAF5E7739B0}"/>
              </a:ext>
            </a:extLst>
          </p:cNvPr>
          <p:cNvGrpSpPr/>
          <p:nvPr/>
        </p:nvGrpSpPr>
        <p:grpSpPr>
          <a:xfrm>
            <a:off x="11417972" y="3576496"/>
            <a:ext cx="479160" cy="486000"/>
            <a:chOff x="8917140" y="3576496"/>
            <a:chExt cx="479160" cy="48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3" name="Encre 42">
                  <a:extLst>
                    <a:ext uri="{FF2B5EF4-FFF2-40B4-BE49-F238E27FC236}">
                      <a16:creationId xmlns:a16="http://schemas.microsoft.com/office/drawing/2014/main" id="{C3DA2F27-5CF6-101A-9CE6-1A3EC379DA0F}"/>
                    </a:ext>
                  </a:extLst>
                </p14:cNvPr>
                <p14:cNvContentPartPr/>
                <p14:nvPr/>
              </p14:nvContentPartPr>
              <p14:xfrm>
                <a:off x="8917140" y="3828136"/>
                <a:ext cx="23040" cy="147240"/>
              </p14:xfrm>
            </p:contentPart>
          </mc:Choice>
          <mc:Fallback xmlns="">
            <p:pic>
              <p:nvPicPr>
                <p:cNvPr id="43" name="Encre 42">
                  <a:extLst>
                    <a:ext uri="{FF2B5EF4-FFF2-40B4-BE49-F238E27FC236}">
                      <a16:creationId xmlns:a16="http://schemas.microsoft.com/office/drawing/2014/main" id="{C3DA2F27-5CF6-101A-9CE6-1A3EC379DA0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880569" y="3792136"/>
                  <a:ext cx="95817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Encre 43">
                  <a:extLst>
                    <a:ext uri="{FF2B5EF4-FFF2-40B4-BE49-F238E27FC236}">
                      <a16:creationId xmlns:a16="http://schemas.microsoft.com/office/drawing/2014/main" id="{D17CBC93-3A3F-9407-D1A4-6436705C6961}"/>
                    </a:ext>
                  </a:extLst>
                </p14:cNvPr>
                <p14:cNvContentPartPr/>
                <p14:nvPr/>
              </p14:nvContentPartPr>
              <p14:xfrm>
                <a:off x="9024060" y="3822736"/>
                <a:ext cx="10440" cy="216720"/>
              </p14:xfrm>
            </p:contentPart>
          </mc:Choice>
          <mc:Fallback xmlns="">
            <p:pic>
              <p:nvPicPr>
                <p:cNvPr id="44" name="Encre 43">
                  <a:extLst>
                    <a:ext uri="{FF2B5EF4-FFF2-40B4-BE49-F238E27FC236}">
                      <a16:creationId xmlns:a16="http://schemas.microsoft.com/office/drawing/2014/main" id="{D17CBC93-3A3F-9407-D1A4-6436705C696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88060" y="3786676"/>
                  <a:ext cx="82080" cy="2884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Encre 46">
                  <a:extLst>
                    <a:ext uri="{FF2B5EF4-FFF2-40B4-BE49-F238E27FC236}">
                      <a16:creationId xmlns:a16="http://schemas.microsoft.com/office/drawing/2014/main" id="{C007A74C-0014-DDF1-5973-875A1B3E698E}"/>
                    </a:ext>
                  </a:extLst>
                </p14:cNvPr>
                <p14:cNvContentPartPr/>
                <p14:nvPr/>
              </p14:nvContentPartPr>
              <p14:xfrm>
                <a:off x="9127020" y="3829216"/>
                <a:ext cx="15480" cy="233280"/>
              </p14:xfrm>
            </p:contentPart>
          </mc:Choice>
          <mc:Fallback xmlns="">
            <p:pic>
              <p:nvPicPr>
                <p:cNvPr id="47" name="Encre 46">
                  <a:extLst>
                    <a:ext uri="{FF2B5EF4-FFF2-40B4-BE49-F238E27FC236}">
                      <a16:creationId xmlns:a16="http://schemas.microsoft.com/office/drawing/2014/main" id="{C007A74C-0014-DDF1-5973-875A1B3E698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090163" y="3793216"/>
                  <a:ext cx="88826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0" name="Encre 49">
                  <a:extLst>
                    <a:ext uri="{FF2B5EF4-FFF2-40B4-BE49-F238E27FC236}">
                      <a16:creationId xmlns:a16="http://schemas.microsoft.com/office/drawing/2014/main" id="{4A61F521-1FA8-6CB4-2683-687B256DA5AE}"/>
                    </a:ext>
                  </a:extLst>
                </p14:cNvPr>
                <p14:cNvContentPartPr/>
                <p14:nvPr/>
              </p14:nvContentPartPr>
              <p14:xfrm>
                <a:off x="9211620" y="3809416"/>
                <a:ext cx="64080" cy="188280"/>
              </p14:xfrm>
            </p:contentPart>
          </mc:Choice>
          <mc:Fallback xmlns="">
            <p:pic>
              <p:nvPicPr>
                <p:cNvPr id="50" name="Encre 49">
                  <a:extLst>
                    <a:ext uri="{FF2B5EF4-FFF2-40B4-BE49-F238E27FC236}">
                      <a16:creationId xmlns:a16="http://schemas.microsoft.com/office/drawing/2014/main" id="{4A61F521-1FA8-6CB4-2683-687B256DA5A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175417" y="3773416"/>
                  <a:ext cx="136125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6ABECD8F-45EE-0606-59CC-CDDD20311723}"/>
                    </a:ext>
                  </a:extLst>
                </p14:cNvPr>
                <p14:cNvContentPartPr/>
                <p14:nvPr/>
              </p14:nvContentPartPr>
              <p14:xfrm>
                <a:off x="9264180" y="3576496"/>
                <a:ext cx="132120" cy="15768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6ABECD8F-45EE-0606-59CC-CDDD2031172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28180" y="3540496"/>
                  <a:ext cx="203760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06E866C2-965A-10CF-98F1-B4EA5A3CA539}"/>
              </a:ext>
            </a:extLst>
          </p:cNvPr>
          <p:cNvGrpSpPr/>
          <p:nvPr/>
        </p:nvGrpSpPr>
        <p:grpSpPr>
          <a:xfrm>
            <a:off x="6527698" y="6459064"/>
            <a:ext cx="301680" cy="228960"/>
            <a:chOff x="4026866" y="6459064"/>
            <a:chExt cx="30168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6" name="Encre 55">
                  <a:extLst>
                    <a:ext uri="{FF2B5EF4-FFF2-40B4-BE49-F238E27FC236}">
                      <a16:creationId xmlns:a16="http://schemas.microsoft.com/office/drawing/2014/main" id="{489A66AB-F2A4-DF7D-22DE-EA59D38F1397}"/>
                    </a:ext>
                  </a:extLst>
                </p14:cNvPr>
                <p14:cNvContentPartPr/>
                <p14:nvPr/>
              </p14:nvContentPartPr>
              <p14:xfrm>
                <a:off x="4026866" y="6459064"/>
                <a:ext cx="13320" cy="100440"/>
              </p14:xfrm>
            </p:contentPart>
          </mc:Choice>
          <mc:Fallback xmlns="">
            <p:pic>
              <p:nvPicPr>
                <p:cNvPr id="56" name="Encre 55">
                  <a:extLst>
                    <a:ext uri="{FF2B5EF4-FFF2-40B4-BE49-F238E27FC236}">
                      <a16:creationId xmlns:a16="http://schemas.microsoft.com/office/drawing/2014/main" id="{489A66AB-F2A4-DF7D-22DE-EA59D38F139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990866" y="6423064"/>
                  <a:ext cx="849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61DE20DC-81E6-CCEE-6C9C-37656DD17583}"/>
                    </a:ext>
                  </a:extLst>
                </p14:cNvPr>
                <p14:cNvContentPartPr/>
                <p14:nvPr/>
              </p14:nvContentPartPr>
              <p14:xfrm>
                <a:off x="4072586" y="6504064"/>
                <a:ext cx="6840" cy="10908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61DE20DC-81E6-CCEE-6C9C-37656DD1758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34586" y="6468064"/>
                  <a:ext cx="824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0" name="Encre 59">
                  <a:extLst>
                    <a:ext uri="{FF2B5EF4-FFF2-40B4-BE49-F238E27FC236}">
                      <a16:creationId xmlns:a16="http://schemas.microsoft.com/office/drawing/2014/main" id="{E5D2D525-9489-6CAF-C166-5B54FFCB8A4B}"/>
                    </a:ext>
                  </a:extLst>
                </p14:cNvPr>
                <p14:cNvContentPartPr/>
                <p14:nvPr/>
              </p14:nvContentPartPr>
              <p14:xfrm>
                <a:off x="4124426" y="6515584"/>
                <a:ext cx="3600" cy="156240"/>
              </p14:xfrm>
            </p:contentPart>
          </mc:Choice>
          <mc:Fallback xmlns="">
            <p:pic>
              <p:nvPicPr>
                <p:cNvPr id="60" name="Encre 59">
                  <a:extLst>
                    <a:ext uri="{FF2B5EF4-FFF2-40B4-BE49-F238E27FC236}">
                      <a16:creationId xmlns:a16="http://schemas.microsoft.com/office/drawing/2014/main" id="{E5D2D525-9489-6CAF-C166-5B54FFCB8A4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88426" y="6479667"/>
                  <a:ext cx="75240" cy="2277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3" name="Encre 62">
                  <a:extLst>
                    <a:ext uri="{FF2B5EF4-FFF2-40B4-BE49-F238E27FC236}">
                      <a16:creationId xmlns:a16="http://schemas.microsoft.com/office/drawing/2014/main" id="{13015BC3-7586-E27D-32A9-A6EDB53AE23D}"/>
                    </a:ext>
                  </a:extLst>
                </p14:cNvPr>
                <p14:cNvContentPartPr/>
                <p14:nvPr/>
              </p14:nvContentPartPr>
              <p14:xfrm>
                <a:off x="4220186" y="6534664"/>
                <a:ext cx="5400" cy="153360"/>
              </p14:xfrm>
            </p:contentPart>
          </mc:Choice>
          <mc:Fallback xmlns="">
            <p:pic>
              <p:nvPicPr>
                <p:cNvPr id="63" name="Encre 62">
                  <a:extLst>
                    <a:ext uri="{FF2B5EF4-FFF2-40B4-BE49-F238E27FC236}">
                      <a16:creationId xmlns:a16="http://schemas.microsoft.com/office/drawing/2014/main" id="{13015BC3-7586-E27D-32A9-A6EDB53AE23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84186" y="6498664"/>
                  <a:ext cx="770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C128066A-E8F5-D9BC-F25B-D73B5B0672E3}"/>
                    </a:ext>
                  </a:extLst>
                </p14:cNvPr>
                <p14:cNvContentPartPr/>
                <p14:nvPr/>
              </p14:nvContentPartPr>
              <p14:xfrm>
                <a:off x="4320986" y="6531424"/>
                <a:ext cx="7560" cy="13824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C128066A-E8F5-D9BC-F25B-D73B5B0672E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284986" y="6495424"/>
                  <a:ext cx="7920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A98F6723-8653-ECE9-2FE4-52DC96E91D13}"/>
              </a:ext>
            </a:extLst>
          </p:cNvPr>
          <p:cNvGrpSpPr/>
          <p:nvPr/>
        </p:nvGrpSpPr>
        <p:grpSpPr>
          <a:xfrm>
            <a:off x="7070218" y="6493624"/>
            <a:ext cx="298080" cy="209880"/>
            <a:chOff x="4569386" y="6493624"/>
            <a:chExt cx="298080" cy="20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9" name="Encre 68">
                  <a:extLst>
                    <a:ext uri="{FF2B5EF4-FFF2-40B4-BE49-F238E27FC236}">
                      <a16:creationId xmlns:a16="http://schemas.microsoft.com/office/drawing/2014/main" id="{76DDF9A6-92BC-9E48-FBA9-4B61D5DE3E7E}"/>
                    </a:ext>
                  </a:extLst>
                </p14:cNvPr>
                <p14:cNvContentPartPr/>
                <p14:nvPr/>
              </p14:nvContentPartPr>
              <p14:xfrm>
                <a:off x="4569386" y="6550144"/>
                <a:ext cx="360" cy="112320"/>
              </p14:xfrm>
            </p:contentPart>
          </mc:Choice>
          <mc:Fallback xmlns="">
            <p:pic>
              <p:nvPicPr>
                <p:cNvPr id="69" name="Encre 68">
                  <a:extLst>
                    <a:ext uri="{FF2B5EF4-FFF2-40B4-BE49-F238E27FC236}">
                      <a16:creationId xmlns:a16="http://schemas.microsoft.com/office/drawing/2014/main" id="{76DDF9A6-92BC-9E48-FBA9-4B61D5DE3E7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533386" y="6514144"/>
                  <a:ext cx="720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0" name="Encre 69">
                  <a:extLst>
                    <a:ext uri="{FF2B5EF4-FFF2-40B4-BE49-F238E27FC236}">
                      <a16:creationId xmlns:a16="http://schemas.microsoft.com/office/drawing/2014/main" id="{964C0968-3DF6-D268-34A0-4784B8728A93}"/>
                    </a:ext>
                  </a:extLst>
                </p14:cNvPr>
                <p14:cNvContentPartPr/>
                <p14:nvPr/>
              </p14:nvContentPartPr>
              <p14:xfrm>
                <a:off x="4652906" y="6542944"/>
                <a:ext cx="6480" cy="160560"/>
              </p14:xfrm>
            </p:contentPart>
          </mc:Choice>
          <mc:Fallback xmlns="">
            <p:pic>
              <p:nvPicPr>
                <p:cNvPr id="70" name="Encre 69">
                  <a:extLst>
                    <a:ext uri="{FF2B5EF4-FFF2-40B4-BE49-F238E27FC236}">
                      <a16:creationId xmlns:a16="http://schemas.microsoft.com/office/drawing/2014/main" id="{964C0968-3DF6-D268-34A0-4784B8728A9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16906" y="6506944"/>
                  <a:ext cx="781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3" name="Encre 72">
                  <a:extLst>
                    <a:ext uri="{FF2B5EF4-FFF2-40B4-BE49-F238E27FC236}">
                      <a16:creationId xmlns:a16="http://schemas.microsoft.com/office/drawing/2014/main" id="{4E1DA19E-6385-21B2-97F4-34E413CABD1D}"/>
                    </a:ext>
                  </a:extLst>
                </p14:cNvPr>
                <p14:cNvContentPartPr/>
                <p14:nvPr/>
              </p14:nvContentPartPr>
              <p14:xfrm>
                <a:off x="4745066" y="6523144"/>
                <a:ext cx="1800" cy="117720"/>
              </p14:xfrm>
            </p:contentPart>
          </mc:Choice>
          <mc:Fallback xmlns="">
            <p:pic>
              <p:nvPicPr>
                <p:cNvPr id="73" name="Encre 72">
                  <a:extLst>
                    <a:ext uri="{FF2B5EF4-FFF2-40B4-BE49-F238E27FC236}">
                      <a16:creationId xmlns:a16="http://schemas.microsoft.com/office/drawing/2014/main" id="{4E1DA19E-6385-21B2-97F4-34E413CABD1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09066" y="6487144"/>
                  <a:ext cx="73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6" name="Encre 75">
                  <a:extLst>
                    <a:ext uri="{FF2B5EF4-FFF2-40B4-BE49-F238E27FC236}">
                      <a16:creationId xmlns:a16="http://schemas.microsoft.com/office/drawing/2014/main" id="{7F410453-3FE3-5E41-625F-1E8943D33450}"/>
                    </a:ext>
                  </a:extLst>
                </p14:cNvPr>
                <p14:cNvContentPartPr/>
                <p14:nvPr/>
              </p14:nvContentPartPr>
              <p14:xfrm>
                <a:off x="4790786" y="6518464"/>
                <a:ext cx="3600" cy="99720"/>
              </p14:xfrm>
            </p:contentPart>
          </mc:Choice>
          <mc:Fallback xmlns="">
            <p:pic>
              <p:nvPicPr>
                <p:cNvPr id="76" name="Encre 75">
                  <a:extLst>
                    <a:ext uri="{FF2B5EF4-FFF2-40B4-BE49-F238E27FC236}">
                      <a16:creationId xmlns:a16="http://schemas.microsoft.com/office/drawing/2014/main" id="{7F410453-3FE3-5E41-625F-1E8943D3345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54786" y="6482464"/>
                  <a:ext cx="752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9" name="Encre 78">
                  <a:extLst>
                    <a:ext uri="{FF2B5EF4-FFF2-40B4-BE49-F238E27FC236}">
                      <a16:creationId xmlns:a16="http://schemas.microsoft.com/office/drawing/2014/main" id="{148C831C-E8CE-75F6-FFB3-0F1228CC4DF9}"/>
                    </a:ext>
                  </a:extLst>
                </p14:cNvPr>
                <p14:cNvContentPartPr/>
                <p14:nvPr/>
              </p14:nvContentPartPr>
              <p14:xfrm>
                <a:off x="4865666" y="6493624"/>
                <a:ext cx="1800" cy="77400"/>
              </p14:xfrm>
            </p:contentPart>
          </mc:Choice>
          <mc:Fallback xmlns="">
            <p:pic>
              <p:nvPicPr>
                <p:cNvPr id="79" name="Encre 78">
                  <a:extLst>
                    <a:ext uri="{FF2B5EF4-FFF2-40B4-BE49-F238E27FC236}">
                      <a16:creationId xmlns:a16="http://schemas.microsoft.com/office/drawing/2014/main" id="{148C831C-E8CE-75F6-FFB3-0F1228CC4DF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29666" y="6457624"/>
                  <a:ext cx="7344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6403C4E4-BD58-3E67-8DFE-C197CFFD9B9E}"/>
              </a:ext>
            </a:extLst>
          </p:cNvPr>
          <p:cNvGrpSpPr/>
          <p:nvPr/>
        </p:nvGrpSpPr>
        <p:grpSpPr>
          <a:xfrm>
            <a:off x="10057138" y="6446464"/>
            <a:ext cx="276480" cy="235800"/>
            <a:chOff x="7556306" y="6446464"/>
            <a:chExt cx="276480" cy="23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2" name="Encre 81">
                  <a:extLst>
                    <a:ext uri="{FF2B5EF4-FFF2-40B4-BE49-F238E27FC236}">
                      <a16:creationId xmlns:a16="http://schemas.microsoft.com/office/drawing/2014/main" id="{73BFF3E6-6BE0-C7FC-D1B9-09CCFA20F3F7}"/>
                    </a:ext>
                  </a:extLst>
                </p14:cNvPr>
                <p14:cNvContentPartPr/>
                <p14:nvPr/>
              </p14:nvContentPartPr>
              <p14:xfrm>
                <a:off x="7556306" y="6446464"/>
                <a:ext cx="5760" cy="127800"/>
              </p14:xfrm>
            </p:contentPart>
          </mc:Choice>
          <mc:Fallback xmlns="">
            <p:pic>
              <p:nvPicPr>
                <p:cNvPr id="82" name="Encre 81">
                  <a:extLst>
                    <a:ext uri="{FF2B5EF4-FFF2-40B4-BE49-F238E27FC236}">
                      <a16:creationId xmlns:a16="http://schemas.microsoft.com/office/drawing/2014/main" id="{73BFF3E6-6BE0-C7FC-D1B9-09CCFA20F3F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20306" y="6410464"/>
                  <a:ext cx="774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3" name="Encre 82">
                  <a:extLst>
                    <a:ext uri="{FF2B5EF4-FFF2-40B4-BE49-F238E27FC236}">
                      <a16:creationId xmlns:a16="http://schemas.microsoft.com/office/drawing/2014/main" id="{A5CD4114-0C46-C4DF-11C8-45CAFDC7D2F1}"/>
                    </a:ext>
                  </a:extLst>
                </p14:cNvPr>
                <p14:cNvContentPartPr/>
                <p14:nvPr/>
              </p14:nvContentPartPr>
              <p14:xfrm>
                <a:off x="7624346" y="6564904"/>
                <a:ext cx="14040" cy="33120"/>
              </p14:xfrm>
            </p:contentPart>
          </mc:Choice>
          <mc:Fallback xmlns="">
            <p:pic>
              <p:nvPicPr>
                <p:cNvPr id="83" name="Encre 82">
                  <a:extLst>
                    <a:ext uri="{FF2B5EF4-FFF2-40B4-BE49-F238E27FC236}">
                      <a16:creationId xmlns:a16="http://schemas.microsoft.com/office/drawing/2014/main" id="{A5CD4114-0C46-C4DF-11C8-45CAFDC7D2F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587399" y="6528904"/>
                  <a:ext cx="87565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6" name="Encre 85">
                  <a:extLst>
                    <a:ext uri="{FF2B5EF4-FFF2-40B4-BE49-F238E27FC236}">
                      <a16:creationId xmlns:a16="http://schemas.microsoft.com/office/drawing/2014/main" id="{B1BFA742-05A2-71E7-8DE2-C13A7C80F74B}"/>
                    </a:ext>
                  </a:extLst>
                </p14:cNvPr>
                <p14:cNvContentPartPr/>
                <p14:nvPr/>
              </p14:nvContentPartPr>
              <p14:xfrm>
                <a:off x="7686266" y="6608464"/>
                <a:ext cx="360" cy="33120"/>
              </p14:xfrm>
            </p:contentPart>
          </mc:Choice>
          <mc:Fallback xmlns="">
            <p:pic>
              <p:nvPicPr>
                <p:cNvPr id="86" name="Encre 85">
                  <a:extLst>
                    <a:ext uri="{FF2B5EF4-FFF2-40B4-BE49-F238E27FC236}">
                      <a16:creationId xmlns:a16="http://schemas.microsoft.com/office/drawing/2014/main" id="{B1BFA742-05A2-71E7-8DE2-C13A7C80F74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50266" y="6572464"/>
                  <a:ext cx="72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9" name="Encre 88">
                  <a:extLst>
                    <a:ext uri="{FF2B5EF4-FFF2-40B4-BE49-F238E27FC236}">
                      <a16:creationId xmlns:a16="http://schemas.microsoft.com/office/drawing/2014/main" id="{12DFAF32-C1A2-691A-FDC1-15CC6FA7D9AF}"/>
                    </a:ext>
                  </a:extLst>
                </p14:cNvPr>
                <p14:cNvContentPartPr/>
                <p14:nvPr/>
              </p14:nvContentPartPr>
              <p14:xfrm>
                <a:off x="7744946" y="6627184"/>
                <a:ext cx="360" cy="37800"/>
              </p14:xfrm>
            </p:contentPart>
          </mc:Choice>
          <mc:Fallback xmlns="">
            <p:pic>
              <p:nvPicPr>
                <p:cNvPr id="89" name="Encre 88">
                  <a:extLst>
                    <a:ext uri="{FF2B5EF4-FFF2-40B4-BE49-F238E27FC236}">
                      <a16:creationId xmlns:a16="http://schemas.microsoft.com/office/drawing/2014/main" id="{12DFAF32-C1A2-691A-FDC1-15CC6FA7D9A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08946" y="6590838"/>
                  <a:ext cx="72000" cy="110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D35DAB8A-7B4B-3871-3466-A931335A505F}"/>
                    </a:ext>
                  </a:extLst>
                </p14:cNvPr>
                <p14:cNvContentPartPr/>
                <p14:nvPr/>
              </p14:nvContentPartPr>
              <p14:xfrm>
                <a:off x="7827386" y="6598384"/>
                <a:ext cx="5400" cy="8388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D35DAB8A-7B4B-3871-3466-A931335A505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91386" y="6562229"/>
                  <a:ext cx="77040" cy="15582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E31D8F50-44DE-8FED-683E-D673A1469A08}"/>
              </a:ext>
            </a:extLst>
          </p:cNvPr>
          <p:cNvGrpSpPr/>
          <p:nvPr/>
        </p:nvGrpSpPr>
        <p:grpSpPr>
          <a:xfrm>
            <a:off x="10572298" y="6545824"/>
            <a:ext cx="315000" cy="149040"/>
            <a:chOff x="8071466" y="6545824"/>
            <a:chExt cx="315000" cy="1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5" name="Encre 94">
                  <a:extLst>
                    <a:ext uri="{FF2B5EF4-FFF2-40B4-BE49-F238E27FC236}">
                      <a16:creationId xmlns:a16="http://schemas.microsoft.com/office/drawing/2014/main" id="{42245157-38F7-2A1D-4726-E0085F204DC2}"/>
                    </a:ext>
                  </a:extLst>
                </p14:cNvPr>
                <p14:cNvContentPartPr/>
                <p14:nvPr/>
              </p14:nvContentPartPr>
              <p14:xfrm>
                <a:off x="8071466" y="6628984"/>
                <a:ext cx="7200" cy="56520"/>
              </p14:xfrm>
            </p:contentPart>
          </mc:Choice>
          <mc:Fallback xmlns="">
            <p:pic>
              <p:nvPicPr>
                <p:cNvPr id="95" name="Encre 94">
                  <a:extLst>
                    <a:ext uri="{FF2B5EF4-FFF2-40B4-BE49-F238E27FC236}">
                      <a16:creationId xmlns:a16="http://schemas.microsoft.com/office/drawing/2014/main" id="{42245157-38F7-2A1D-4726-E0085F204DC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033571" y="6592984"/>
                  <a:ext cx="82611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6" name="Encre 95">
                  <a:extLst>
                    <a:ext uri="{FF2B5EF4-FFF2-40B4-BE49-F238E27FC236}">
                      <a16:creationId xmlns:a16="http://schemas.microsoft.com/office/drawing/2014/main" id="{E55ADB67-2D93-953A-74C3-9FE9630F02CA}"/>
                    </a:ext>
                  </a:extLst>
                </p14:cNvPr>
                <p14:cNvContentPartPr/>
                <p14:nvPr/>
              </p14:nvContentPartPr>
              <p14:xfrm>
                <a:off x="8168666" y="6655984"/>
                <a:ext cx="12240" cy="38880"/>
              </p14:xfrm>
            </p:contentPart>
          </mc:Choice>
          <mc:Fallback xmlns="">
            <p:pic>
              <p:nvPicPr>
                <p:cNvPr id="96" name="Encre 95">
                  <a:extLst>
                    <a:ext uri="{FF2B5EF4-FFF2-40B4-BE49-F238E27FC236}">
                      <a16:creationId xmlns:a16="http://schemas.microsoft.com/office/drawing/2014/main" id="{E55ADB67-2D93-953A-74C3-9FE9630F02C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131575" y="6619984"/>
                  <a:ext cx="86051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Encre 98">
                  <a:extLst>
                    <a:ext uri="{FF2B5EF4-FFF2-40B4-BE49-F238E27FC236}">
                      <a16:creationId xmlns:a16="http://schemas.microsoft.com/office/drawing/2014/main" id="{265F526F-7388-4E54-2D5C-A17865295379}"/>
                    </a:ext>
                  </a:extLst>
                </p14:cNvPr>
                <p14:cNvContentPartPr/>
                <p14:nvPr/>
              </p14:nvContentPartPr>
              <p14:xfrm>
                <a:off x="8248586" y="6647344"/>
                <a:ext cx="9360" cy="15120"/>
              </p14:xfrm>
            </p:contentPart>
          </mc:Choice>
          <mc:Fallback xmlns="">
            <p:pic>
              <p:nvPicPr>
                <p:cNvPr id="99" name="Encre 98">
                  <a:extLst>
                    <a:ext uri="{FF2B5EF4-FFF2-40B4-BE49-F238E27FC236}">
                      <a16:creationId xmlns:a16="http://schemas.microsoft.com/office/drawing/2014/main" id="{265F526F-7388-4E54-2D5C-A1786529537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212586" y="6611344"/>
                  <a:ext cx="810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2" name="Encre 101">
                  <a:extLst>
                    <a:ext uri="{FF2B5EF4-FFF2-40B4-BE49-F238E27FC236}">
                      <a16:creationId xmlns:a16="http://schemas.microsoft.com/office/drawing/2014/main" id="{E443E30A-76D0-F68F-4890-5FBB61EEEC20}"/>
                    </a:ext>
                  </a:extLst>
                </p14:cNvPr>
                <p14:cNvContentPartPr/>
                <p14:nvPr/>
              </p14:nvContentPartPr>
              <p14:xfrm>
                <a:off x="8313746" y="6583984"/>
                <a:ext cx="8640" cy="32040"/>
              </p14:xfrm>
            </p:contentPart>
          </mc:Choice>
          <mc:Fallback xmlns="">
            <p:pic>
              <p:nvPicPr>
                <p:cNvPr id="102" name="Encre 101">
                  <a:extLst>
                    <a:ext uri="{FF2B5EF4-FFF2-40B4-BE49-F238E27FC236}">
                      <a16:creationId xmlns:a16="http://schemas.microsoft.com/office/drawing/2014/main" id="{E443E30A-76D0-F68F-4890-5FBB61EEEC2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276181" y="6547984"/>
                  <a:ext cx="83395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5" name="Encre 104">
                  <a:extLst>
                    <a:ext uri="{FF2B5EF4-FFF2-40B4-BE49-F238E27FC236}">
                      <a16:creationId xmlns:a16="http://schemas.microsoft.com/office/drawing/2014/main" id="{BA657631-403A-C3E7-0ECE-525CD89F4CC8}"/>
                    </a:ext>
                  </a:extLst>
                </p14:cNvPr>
                <p14:cNvContentPartPr/>
                <p14:nvPr/>
              </p14:nvContentPartPr>
              <p14:xfrm>
                <a:off x="8386106" y="6545824"/>
                <a:ext cx="360" cy="360"/>
              </p14:xfrm>
            </p:contentPart>
          </mc:Choice>
          <mc:Fallback xmlns="">
            <p:pic>
              <p:nvPicPr>
                <p:cNvPr id="105" name="Encre 104">
                  <a:extLst>
                    <a:ext uri="{FF2B5EF4-FFF2-40B4-BE49-F238E27FC236}">
                      <a16:creationId xmlns:a16="http://schemas.microsoft.com/office/drawing/2014/main" id="{BA657631-403A-C3E7-0ECE-525CD89F4CC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350106" y="6509824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8" name="Encre 107">
                <a:extLst>
                  <a:ext uri="{FF2B5EF4-FFF2-40B4-BE49-F238E27FC236}">
                    <a16:creationId xmlns:a16="http://schemas.microsoft.com/office/drawing/2014/main" id="{39D0C66F-D231-2F82-17CC-5CB28FBAA4A2}"/>
                  </a:ext>
                </a:extLst>
              </p14:cNvPr>
              <p14:cNvContentPartPr/>
              <p14:nvPr/>
            </p14:nvContentPartPr>
            <p14:xfrm>
              <a:off x="-7952548" y="9774369"/>
              <a:ext cx="360" cy="360"/>
            </p14:xfrm>
          </p:contentPart>
        </mc:Choice>
        <mc:Fallback xmlns="">
          <p:pic>
            <p:nvPicPr>
              <p:cNvPr id="108" name="Encre 107">
                <a:extLst>
                  <a:ext uri="{FF2B5EF4-FFF2-40B4-BE49-F238E27FC236}">
                    <a16:creationId xmlns:a16="http://schemas.microsoft.com/office/drawing/2014/main" id="{39D0C66F-D231-2F82-17CC-5CB28FBAA4A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-7988548" y="9738369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0601F0F3-F488-283B-9DD2-F45348BE7D30}"/>
              </a:ext>
            </a:extLst>
          </p:cNvPr>
          <p:cNvSpPr txBox="1"/>
          <p:nvPr/>
        </p:nvSpPr>
        <p:spPr>
          <a:xfrm>
            <a:off x="727183" y="4177840"/>
            <a:ext cx="371608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Non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pas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A2B1E4-D74C-0805-008F-D36E42285A01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BC26D8-B63C-DEF8-6257-488F2579F7DA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0402ED-8154-996F-03E2-F19DA076050A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3968301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5E97-EECC-7BC6-164D-35AEA358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06C1D1-BE8C-AC93-38AE-6D245AB2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754" y="0"/>
            <a:ext cx="711415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A03CFD-CDF1-C51E-B582-7EBD4441A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721" y="3181350"/>
            <a:ext cx="965200" cy="1104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F42AD4B-345F-BC75-6F82-BA0682FC6351}"/>
                  </a:ext>
                </a:extLst>
              </p14:cNvPr>
              <p14:cNvContentPartPr/>
              <p14:nvPr/>
            </p14:nvContentPartPr>
            <p14:xfrm>
              <a:off x="5493452" y="3580096"/>
              <a:ext cx="126720" cy="8532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F42AD4B-345F-BC75-6F82-BA0682FC63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7452" y="3544096"/>
                <a:ext cx="19836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30C2CB13-5032-0CCE-257C-6427A8C0D8D8}"/>
              </a:ext>
            </a:extLst>
          </p:cNvPr>
          <p:cNvGrpSpPr/>
          <p:nvPr/>
        </p:nvGrpSpPr>
        <p:grpSpPr>
          <a:xfrm>
            <a:off x="5667332" y="3786376"/>
            <a:ext cx="357840" cy="234360"/>
            <a:chOff x="3166500" y="3786376"/>
            <a:chExt cx="357840" cy="23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BCBE7870-FC18-FB10-7ABA-42F1B1AFBA1E}"/>
                    </a:ext>
                  </a:extLst>
                </p14:cNvPr>
                <p14:cNvContentPartPr/>
                <p14:nvPr/>
              </p14:nvContentPartPr>
              <p14:xfrm>
                <a:off x="3166500" y="3795016"/>
                <a:ext cx="16560" cy="15552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BCBE7870-FC18-FB10-7ABA-42F1B1AFBA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30500" y="3759016"/>
                  <a:ext cx="882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4985F564-886D-F26E-83B0-9CB6AC2C6235}"/>
                    </a:ext>
                  </a:extLst>
                </p14:cNvPr>
                <p14:cNvContentPartPr/>
                <p14:nvPr/>
              </p14:nvContentPartPr>
              <p14:xfrm>
                <a:off x="3271260" y="3818776"/>
                <a:ext cx="25560" cy="20196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4985F564-886D-F26E-83B0-9CB6AC2C62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35260" y="3782840"/>
                  <a:ext cx="97200" cy="2734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51756B6C-50F2-FA09-BEF8-355A6174A1F2}"/>
                    </a:ext>
                  </a:extLst>
                </p14:cNvPr>
                <p14:cNvContentPartPr/>
                <p14:nvPr/>
              </p14:nvContentPartPr>
              <p14:xfrm>
                <a:off x="3390780" y="3836776"/>
                <a:ext cx="11520" cy="17820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51756B6C-50F2-FA09-BEF8-355A6174A1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54780" y="3800776"/>
                  <a:ext cx="831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C1351ABD-38A4-B100-32DF-64DF57E89B95}"/>
                    </a:ext>
                  </a:extLst>
                </p14:cNvPr>
                <p14:cNvContentPartPr/>
                <p14:nvPr/>
              </p14:nvContentPartPr>
              <p14:xfrm>
                <a:off x="3507060" y="3786376"/>
                <a:ext cx="17280" cy="16308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C1351ABD-38A4-B100-32DF-64DF57E89B9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71060" y="3750376"/>
                  <a:ext cx="8892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0FC0D42-49DD-A4B8-10B3-C7770F2B9375}"/>
              </a:ext>
            </a:extLst>
          </p:cNvPr>
          <p:cNvGrpSpPr/>
          <p:nvPr/>
        </p:nvGrpSpPr>
        <p:grpSpPr>
          <a:xfrm>
            <a:off x="7922012" y="3603136"/>
            <a:ext cx="461520" cy="442440"/>
            <a:chOff x="5421180" y="3603136"/>
            <a:chExt cx="461520" cy="44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64784627-9DE6-03A0-A330-1BD8B01A98FD}"/>
                    </a:ext>
                  </a:extLst>
                </p14:cNvPr>
                <p14:cNvContentPartPr/>
                <p14:nvPr/>
              </p14:nvContentPartPr>
              <p14:xfrm>
                <a:off x="5421180" y="3844336"/>
                <a:ext cx="14400" cy="135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64784627-9DE6-03A0-A330-1BD8B01A98F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84257" y="3808431"/>
                  <a:ext cx="87877" cy="2068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97B5B1C9-E6C6-1B52-5020-0A2AE254C399}"/>
                    </a:ext>
                  </a:extLst>
                </p14:cNvPr>
                <p14:cNvContentPartPr/>
                <p14:nvPr/>
              </p14:nvContentPartPr>
              <p14:xfrm>
                <a:off x="5496780" y="3856576"/>
                <a:ext cx="6840" cy="1857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97B5B1C9-E6C6-1B52-5020-0A2AE254C39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58780" y="3820576"/>
                  <a:ext cx="824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6C46AC83-EA68-D198-F598-CD69CD53E411}"/>
                    </a:ext>
                  </a:extLst>
                </p14:cNvPr>
                <p14:cNvContentPartPr/>
                <p14:nvPr/>
              </p14:nvContentPartPr>
              <p14:xfrm>
                <a:off x="5602260" y="3839656"/>
                <a:ext cx="29160" cy="20592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6C46AC83-EA68-D198-F598-CD69CD53E41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66260" y="3803656"/>
                  <a:ext cx="1008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716361AE-0604-ED95-28EA-A970630CDC03}"/>
                    </a:ext>
                  </a:extLst>
                </p14:cNvPr>
                <p14:cNvContentPartPr/>
                <p14:nvPr/>
              </p14:nvContentPartPr>
              <p14:xfrm>
                <a:off x="5696220" y="3806896"/>
                <a:ext cx="47160" cy="16992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716361AE-0604-ED95-28EA-A970630CDC0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60220" y="3770896"/>
                  <a:ext cx="1188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B095022E-6079-1299-76FE-460E9E988C4E}"/>
                    </a:ext>
                  </a:extLst>
                </p14:cNvPr>
                <p14:cNvContentPartPr/>
                <p14:nvPr/>
              </p14:nvContentPartPr>
              <p14:xfrm>
                <a:off x="5764260" y="3603136"/>
                <a:ext cx="118440" cy="11592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B095022E-6079-1299-76FE-460E9E988C4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28260" y="3567136"/>
                  <a:ext cx="19008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2D53C07-7533-BCE9-6FA4-03BDF7DC7D59}"/>
              </a:ext>
            </a:extLst>
          </p:cNvPr>
          <p:cNvGrpSpPr/>
          <p:nvPr/>
        </p:nvGrpSpPr>
        <p:grpSpPr>
          <a:xfrm>
            <a:off x="9071492" y="3584056"/>
            <a:ext cx="454680" cy="495360"/>
            <a:chOff x="6570660" y="3584056"/>
            <a:chExt cx="454680" cy="4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171EC260-6C9C-6A78-686B-228097E47CB4}"/>
                    </a:ext>
                  </a:extLst>
                </p14:cNvPr>
                <p14:cNvContentPartPr/>
                <p14:nvPr/>
              </p14:nvContentPartPr>
              <p14:xfrm>
                <a:off x="6570660" y="3584056"/>
                <a:ext cx="87840" cy="11952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171EC260-6C9C-6A78-686B-228097E47CB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34660" y="3547947"/>
                  <a:ext cx="159480" cy="191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CE054A2C-3B70-6EC7-3E00-F90B462DA9B5}"/>
                    </a:ext>
                  </a:extLst>
                </p14:cNvPr>
                <p14:cNvContentPartPr/>
                <p14:nvPr/>
              </p14:nvContentPartPr>
              <p14:xfrm>
                <a:off x="6670020" y="3755416"/>
                <a:ext cx="70920" cy="24048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CE054A2C-3B70-6EC7-3E00-F90B462DA9B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34020" y="3719416"/>
                  <a:ext cx="1425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33E546CA-A9C1-51A6-F6D4-2F4B126AAECB}"/>
                    </a:ext>
                  </a:extLst>
                </p14:cNvPr>
                <p14:cNvContentPartPr/>
                <p14:nvPr/>
              </p14:nvContentPartPr>
              <p14:xfrm>
                <a:off x="6787020" y="3825256"/>
                <a:ext cx="28440" cy="25416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33E546CA-A9C1-51A6-F6D4-2F4B126AAEC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751020" y="3789256"/>
                  <a:ext cx="10008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6F6804A5-0972-8873-4279-2FC99A6F3DA7}"/>
                    </a:ext>
                  </a:extLst>
                </p14:cNvPr>
                <p14:cNvContentPartPr/>
                <p14:nvPr/>
              </p14:nvContentPartPr>
              <p14:xfrm>
                <a:off x="6894660" y="3831376"/>
                <a:ext cx="12600" cy="21996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6F6804A5-0972-8873-4279-2FC99A6F3D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58660" y="3795376"/>
                  <a:ext cx="842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813B9BF0-3A37-CD20-4D23-41C66DE4CB73}"/>
                    </a:ext>
                  </a:extLst>
                </p14:cNvPr>
                <p14:cNvContentPartPr/>
                <p14:nvPr/>
              </p14:nvContentPartPr>
              <p14:xfrm>
                <a:off x="6999420" y="3770896"/>
                <a:ext cx="25920" cy="22896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813B9BF0-3A37-CD20-4D23-41C66DE4CB7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63420" y="3734896"/>
                  <a:ext cx="97560" cy="30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D2D76BC-15DA-0274-CED8-01576D546EF9}"/>
              </a:ext>
            </a:extLst>
          </p:cNvPr>
          <p:cNvGrpSpPr/>
          <p:nvPr/>
        </p:nvGrpSpPr>
        <p:grpSpPr>
          <a:xfrm>
            <a:off x="11417972" y="3576496"/>
            <a:ext cx="479160" cy="486000"/>
            <a:chOff x="8917140" y="3576496"/>
            <a:chExt cx="479160" cy="48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3" name="Encre 42">
                  <a:extLst>
                    <a:ext uri="{FF2B5EF4-FFF2-40B4-BE49-F238E27FC236}">
                      <a16:creationId xmlns:a16="http://schemas.microsoft.com/office/drawing/2014/main" id="{09F1392E-D612-8ECD-52B7-19BBAFFEC536}"/>
                    </a:ext>
                  </a:extLst>
                </p14:cNvPr>
                <p14:cNvContentPartPr/>
                <p14:nvPr/>
              </p14:nvContentPartPr>
              <p14:xfrm>
                <a:off x="8917140" y="3828136"/>
                <a:ext cx="23040" cy="147240"/>
              </p14:xfrm>
            </p:contentPart>
          </mc:Choice>
          <mc:Fallback xmlns="">
            <p:pic>
              <p:nvPicPr>
                <p:cNvPr id="43" name="Encre 42">
                  <a:extLst>
                    <a:ext uri="{FF2B5EF4-FFF2-40B4-BE49-F238E27FC236}">
                      <a16:creationId xmlns:a16="http://schemas.microsoft.com/office/drawing/2014/main" id="{09F1392E-D612-8ECD-52B7-19BBAFFEC53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880569" y="3792136"/>
                  <a:ext cx="95817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Encre 43">
                  <a:extLst>
                    <a:ext uri="{FF2B5EF4-FFF2-40B4-BE49-F238E27FC236}">
                      <a16:creationId xmlns:a16="http://schemas.microsoft.com/office/drawing/2014/main" id="{662D5D3C-D2E8-0D1D-069E-B1F910CC6332}"/>
                    </a:ext>
                  </a:extLst>
                </p14:cNvPr>
                <p14:cNvContentPartPr/>
                <p14:nvPr/>
              </p14:nvContentPartPr>
              <p14:xfrm>
                <a:off x="9024060" y="3822736"/>
                <a:ext cx="10440" cy="216720"/>
              </p14:xfrm>
            </p:contentPart>
          </mc:Choice>
          <mc:Fallback xmlns="">
            <p:pic>
              <p:nvPicPr>
                <p:cNvPr id="44" name="Encre 43">
                  <a:extLst>
                    <a:ext uri="{FF2B5EF4-FFF2-40B4-BE49-F238E27FC236}">
                      <a16:creationId xmlns:a16="http://schemas.microsoft.com/office/drawing/2014/main" id="{662D5D3C-D2E8-0D1D-069E-B1F910CC633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88060" y="3786676"/>
                  <a:ext cx="82080" cy="2884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Encre 46">
                  <a:extLst>
                    <a:ext uri="{FF2B5EF4-FFF2-40B4-BE49-F238E27FC236}">
                      <a16:creationId xmlns:a16="http://schemas.microsoft.com/office/drawing/2014/main" id="{FCAB3B78-644D-7C2C-B0F2-FA03983546EA}"/>
                    </a:ext>
                  </a:extLst>
                </p14:cNvPr>
                <p14:cNvContentPartPr/>
                <p14:nvPr/>
              </p14:nvContentPartPr>
              <p14:xfrm>
                <a:off x="9127020" y="3829216"/>
                <a:ext cx="15480" cy="233280"/>
              </p14:xfrm>
            </p:contentPart>
          </mc:Choice>
          <mc:Fallback xmlns="">
            <p:pic>
              <p:nvPicPr>
                <p:cNvPr id="47" name="Encre 46">
                  <a:extLst>
                    <a:ext uri="{FF2B5EF4-FFF2-40B4-BE49-F238E27FC236}">
                      <a16:creationId xmlns:a16="http://schemas.microsoft.com/office/drawing/2014/main" id="{FCAB3B78-644D-7C2C-B0F2-FA03983546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090163" y="3793216"/>
                  <a:ext cx="88826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0" name="Encre 49">
                  <a:extLst>
                    <a:ext uri="{FF2B5EF4-FFF2-40B4-BE49-F238E27FC236}">
                      <a16:creationId xmlns:a16="http://schemas.microsoft.com/office/drawing/2014/main" id="{E438234E-68D5-15CB-CCE8-8472792DA052}"/>
                    </a:ext>
                  </a:extLst>
                </p14:cNvPr>
                <p14:cNvContentPartPr/>
                <p14:nvPr/>
              </p14:nvContentPartPr>
              <p14:xfrm>
                <a:off x="9211620" y="3809416"/>
                <a:ext cx="64080" cy="188280"/>
              </p14:xfrm>
            </p:contentPart>
          </mc:Choice>
          <mc:Fallback xmlns="">
            <p:pic>
              <p:nvPicPr>
                <p:cNvPr id="50" name="Encre 49">
                  <a:extLst>
                    <a:ext uri="{FF2B5EF4-FFF2-40B4-BE49-F238E27FC236}">
                      <a16:creationId xmlns:a16="http://schemas.microsoft.com/office/drawing/2014/main" id="{E438234E-68D5-15CB-CCE8-8472792DA05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175417" y="3773416"/>
                  <a:ext cx="136125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8D5A6079-0A54-9933-B4EE-C5EA290CBAB2}"/>
                    </a:ext>
                  </a:extLst>
                </p14:cNvPr>
                <p14:cNvContentPartPr/>
                <p14:nvPr/>
              </p14:nvContentPartPr>
              <p14:xfrm>
                <a:off x="9264180" y="3576496"/>
                <a:ext cx="132120" cy="15768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8D5A6079-0A54-9933-B4EE-C5EA290CBAB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228180" y="3540496"/>
                  <a:ext cx="203760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1B612D0B-E8B2-7B4E-3990-7A5BFD7F3343}"/>
              </a:ext>
            </a:extLst>
          </p:cNvPr>
          <p:cNvGrpSpPr/>
          <p:nvPr/>
        </p:nvGrpSpPr>
        <p:grpSpPr>
          <a:xfrm>
            <a:off x="6527698" y="6459064"/>
            <a:ext cx="301680" cy="228960"/>
            <a:chOff x="4026866" y="6459064"/>
            <a:chExt cx="30168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6" name="Encre 55">
                  <a:extLst>
                    <a:ext uri="{FF2B5EF4-FFF2-40B4-BE49-F238E27FC236}">
                      <a16:creationId xmlns:a16="http://schemas.microsoft.com/office/drawing/2014/main" id="{D9E3E9F3-7BC7-9AD0-9991-1D55F468B636}"/>
                    </a:ext>
                  </a:extLst>
                </p14:cNvPr>
                <p14:cNvContentPartPr/>
                <p14:nvPr/>
              </p14:nvContentPartPr>
              <p14:xfrm>
                <a:off x="4026866" y="6459064"/>
                <a:ext cx="13320" cy="100440"/>
              </p14:xfrm>
            </p:contentPart>
          </mc:Choice>
          <mc:Fallback xmlns="">
            <p:pic>
              <p:nvPicPr>
                <p:cNvPr id="56" name="Encre 55">
                  <a:extLst>
                    <a:ext uri="{FF2B5EF4-FFF2-40B4-BE49-F238E27FC236}">
                      <a16:creationId xmlns:a16="http://schemas.microsoft.com/office/drawing/2014/main" id="{D9E3E9F3-7BC7-9AD0-9991-1D55F468B63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990866" y="6423064"/>
                  <a:ext cx="849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CADF0B66-5D0B-16C1-2D7C-DAA8BC3C299A}"/>
                    </a:ext>
                  </a:extLst>
                </p14:cNvPr>
                <p14:cNvContentPartPr/>
                <p14:nvPr/>
              </p14:nvContentPartPr>
              <p14:xfrm>
                <a:off x="4072586" y="6504064"/>
                <a:ext cx="6840" cy="10908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CADF0B66-5D0B-16C1-2D7C-DAA8BC3C299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34586" y="6468064"/>
                  <a:ext cx="824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0" name="Encre 59">
                  <a:extLst>
                    <a:ext uri="{FF2B5EF4-FFF2-40B4-BE49-F238E27FC236}">
                      <a16:creationId xmlns:a16="http://schemas.microsoft.com/office/drawing/2014/main" id="{BCB7C3F0-D837-4B0F-78F3-0ADFBA5E78A5}"/>
                    </a:ext>
                  </a:extLst>
                </p14:cNvPr>
                <p14:cNvContentPartPr/>
                <p14:nvPr/>
              </p14:nvContentPartPr>
              <p14:xfrm>
                <a:off x="4124426" y="6515584"/>
                <a:ext cx="3600" cy="156240"/>
              </p14:xfrm>
            </p:contentPart>
          </mc:Choice>
          <mc:Fallback xmlns="">
            <p:pic>
              <p:nvPicPr>
                <p:cNvPr id="60" name="Encre 59">
                  <a:extLst>
                    <a:ext uri="{FF2B5EF4-FFF2-40B4-BE49-F238E27FC236}">
                      <a16:creationId xmlns:a16="http://schemas.microsoft.com/office/drawing/2014/main" id="{BCB7C3F0-D837-4B0F-78F3-0ADFBA5E78A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88426" y="6479667"/>
                  <a:ext cx="75240" cy="2277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3" name="Encre 62">
                  <a:extLst>
                    <a:ext uri="{FF2B5EF4-FFF2-40B4-BE49-F238E27FC236}">
                      <a16:creationId xmlns:a16="http://schemas.microsoft.com/office/drawing/2014/main" id="{C5A0CA79-DDD7-1770-2F38-CEFA5D0A9BA1}"/>
                    </a:ext>
                  </a:extLst>
                </p14:cNvPr>
                <p14:cNvContentPartPr/>
                <p14:nvPr/>
              </p14:nvContentPartPr>
              <p14:xfrm>
                <a:off x="4220186" y="6534664"/>
                <a:ext cx="5400" cy="153360"/>
              </p14:xfrm>
            </p:contentPart>
          </mc:Choice>
          <mc:Fallback xmlns="">
            <p:pic>
              <p:nvPicPr>
                <p:cNvPr id="63" name="Encre 62">
                  <a:extLst>
                    <a:ext uri="{FF2B5EF4-FFF2-40B4-BE49-F238E27FC236}">
                      <a16:creationId xmlns:a16="http://schemas.microsoft.com/office/drawing/2014/main" id="{C5A0CA79-DDD7-1770-2F38-CEFA5D0A9B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84186" y="6498664"/>
                  <a:ext cx="770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B30EAC99-CC4B-CD26-C1DC-8D59C61697E4}"/>
                    </a:ext>
                  </a:extLst>
                </p14:cNvPr>
                <p14:cNvContentPartPr/>
                <p14:nvPr/>
              </p14:nvContentPartPr>
              <p14:xfrm>
                <a:off x="4320986" y="6531424"/>
                <a:ext cx="7560" cy="13824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B30EAC99-CC4B-CD26-C1DC-8D59C61697E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284986" y="6495424"/>
                  <a:ext cx="7920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40E98A1B-75C2-5ABD-42F9-7D485A700543}"/>
              </a:ext>
            </a:extLst>
          </p:cNvPr>
          <p:cNvGrpSpPr/>
          <p:nvPr/>
        </p:nvGrpSpPr>
        <p:grpSpPr>
          <a:xfrm>
            <a:off x="7070218" y="6493624"/>
            <a:ext cx="298080" cy="209880"/>
            <a:chOff x="4569386" y="6493624"/>
            <a:chExt cx="298080" cy="20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9" name="Encre 68">
                  <a:extLst>
                    <a:ext uri="{FF2B5EF4-FFF2-40B4-BE49-F238E27FC236}">
                      <a16:creationId xmlns:a16="http://schemas.microsoft.com/office/drawing/2014/main" id="{9513493A-2EF7-2E5A-A847-A1D4A1E542E7}"/>
                    </a:ext>
                  </a:extLst>
                </p14:cNvPr>
                <p14:cNvContentPartPr/>
                <p14:nvPr/>
              </p14:nvContentPartPr>
              <p14:xfrm>
                <a:off x="4569386" y="6550144"/>
                <a:ext cx="360" cy="112320"/>
              </p14:xfrm>
            </p:contentPart>
          </mc:Choice>
          <mc:Fallback xmlns="">
            <p:pic>
              <p:nvPicPr>
                <p:cNvPr id="69" name="Encre 68">
                  <a:extLst>
                    <a:ext uri="{FF2B5EF4-FFF2-40B4-BE49-F238E27FC236}">
                      <a16:creationId xmlns:a16="http://schemas.microsoft.com/office/drawing/2014/main" id="{9513493A-2EF7-2E5A-A847-A1D4A1E542E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533386" y="6514144"/>
                  <a:ext cx="720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0" name="Encre 69">
                  <a:extLst>
                    <a:ext uri="{FF2B5EF4-FFF2-40B4-BE49-F238E27FC236}">
                      <a16:creationId xmlns:a16="http://schemas.microsoft.com/office/drawing/2014/main" id="{407B0437-6961-89BD-15A1-ADB2BD127C07}"/>
                    </a:ext>
                  </a:extLst>
                </p14:cNvPr>
                <p14:cNvContentPartPr/>
                <p14:nvPr/>
              </p14:nvContentPartPr>
              <p14:xfrm>
                <a:off x="4652906" y="6542944"/>
                <a:ext cx="6480" cy="160560"/>
              </p14:xfrm>
            </p:contentPart>
          </mc:Choice>
          <mc:Fallback xmlns="">
            <p:pic>
              <p:nvPicPr>
                <p:cNvPr id="70" name="Encre 69">
                  <a:extLst>
                    <a:ext uri="{FF2B5EF4-FFF2-40B4-BE49-F238E27FC236}">
                      <a16:creationId xmlns:a16="http://schemas.microsoft.com/office/drawing/2014/main" id="{407B0437-6961-89BD-15A1-ADB2BD127C0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16906" y="6506944"/>
                  <a:ext cx="781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3" name="Encre 72">
                  <a:extLst>
                    <a:ext uri="{FF2B5EF4-FFF2-40B4-BE49-F238E27FC236}">
                      <a16:creationId xmlns:a16="http://schemas.microsoft.com/office/drawing/2014/main" id="{8CA58574-C206-D38D-F3D7-2908BA9573CE}"/>
                    </a:ext>
                  </a:extLst>
                </p14:cNvPr>
                <p14:cNvContentPartPr/>
                <p14:nvPr/>
              </p14:nvContentPartPr>
              <p14:xfrm>
                <a:off x="4745066" y="6523144"/>
                <a:ext cx="1800" cy="117720"/>
              </p14:xfrm>
            </p:contentPart>
          </mc:Choice>
          <mc:Fallback xmlns="">
            <p:pic>
              <p:nvPicPr>
                <p:cNvPr id="73" name="Encre 72">
                  <a:extLst>
                    <a:ext uri="{FF2B5EF4-FFF2-40B4-BE49-F238E27FC236}">
                      <a16:creationId xmlns:a16="http://schemas.microsoft.com/office/drawing/2014/main" id="{8CA58574-C206-D38D-F3D7-2908BA9573C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09066" y="6487144"/>
                  <a:ext cx="73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6" name="Encre 75">
                  <a:extLst>
                    <a:ext uri="{FF2B5EF4-FFF2-40B4-BE49-F238E27FC236}">
                      <a16:creationId xmlns:a16="http://schemas.microsoft.com/office/drawing/2014/main" id="{016F0CD7-ACE5-D3AA-BDBA-4B2D297BB2C4}"/>
                    </a:ext>
                  </a:extLst>
                </p14:cNvPr>
                <p14:cNvContentPartPr/>
                <p14:nvPr/>
              </p14:nvContentPartPr>
              <p14:xfrm>
                <a:off x="4790786" y="6518464"/>
                <a:ext cx="3600" cy="99720"/>
              </p14:xfrm>
            </p:contentPart>
          </mc:Choice>
          <mc:Fallback xmlns="">
            <p:pic>
              <p:nvPicPr>
                <p:cNvPr id="76" name="Encre 75">
                  <a:extLst>
                    <a:ext uri="{FF2B5EF4-FFF2-40B4-BE49-F238E27FC236}">
                      <a16:creationId xmlns:a16="http://schemas.microsoft.com/office/drawing/2014/main" id="{016F0CD7-ACE5-D3AA-BDBA-4B2D297BB2C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54786" y="6482464"/>
                  <a:ext cx="752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9" name="Encre 78">
                  <a:extLst>
                    <a:ext uri="{FF2B5EF4-FFF2-40B4-BE49-F238E27FC236}">
                      <a16:creationId xmlns:a16="http://schemas.microsoft.com/office/drawing/2014/main" id="{E140CFEB-BEBE-C8D4-9C7E-176879747623}"/>
                    </a:ext>
                  </a:extLst>
                </p14:cNvPr>
                <p14:cNvContentPartPr/>
                <p14:nvPr/>
              </p14:nvContentPartPr>
              <p14:xfrm>
                <a:off x="4865666" y="6493624"/>
                <a:ext cx="1800" cy="77400"/>
              </p14:xfrm>
            </p:contentPart>
          </mc:Choice>
          <mc:Fallback xmlns="">
            <p:pic>
              <p:nvPicPr>
                <p:cNvPr id="79" name="Encre 78">
                  <a:extLst>
                    <a:ext uri="{FF2B5EF4-FFF2-40B4-BE49-F238E27FC236}">
                      <a16:creationId xmlns:a16="http://schemas.microsoft.com/office/drawing/2014/main" id="{E140CFEB-BEBE-C8D4-9C7E-17687974762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29666" y="6457624"/>
                  <a:ext cx="7344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95B7F492-1CCE-93D0-6A9E-5892F6AFEA20}"/>
              </a:ext>
            </a:extLst>
          </p:cNvPr>
          <p:cNvGrpSpPr/>
          <p:nvPr/>
        </p:nvGrpSpPr>
        <p:grpSpPr>
          <a:xfrm>
            <a:off x="10057138" y="6446464"/>
            <a:ext cx="276480" cy="235800"/>
            <a:chOff x="7556306" y="6446464"/>
            <a:chExt cx="276480" cy="23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2" name="Encre 81">
                  <a:extLst>
                    <a:ext uri="{FF2B5EF4-FFF2-40B4-BE49-F238E27FC236}">
                      <a16:creationId xmlns:a16="http://schemas.microsoft.com/office/drawing/2014/main" id="{B4A17A3A-0980-927C-1BCF-809FA90E0C8A}"/>
                    </a:ext>
                  </a:extLst>
                </p14:cNvPr>
                <p14:cNvContentPartPr/>
                <p14:nvPr/>
              </p14:nvContentPartPr>
              <p14:xfrm>
                <a:off x="7556306" y="6446464"/>
                <a:ext cx="5760" cy="127800"/>
              </p14:xfrm>
            </p:contentPart>
          </mc:Choice>
          <mc:Fallback xmlns="">
            <p:pic>
              <p:nvPicPr>
                <p:cNvPr id="82" name="Encre 81">
                  <a:extLst>
                    <a:ext uri="{FF2B5EF4-FFF2-40B4-BE49-F238E27FC236}">
                      <a16:creationId xmlns:a16="http://schemas.microsoft.com/office/drawing/2014/main" id="{B4A17A3A-0980-927C-1BCF-809FA90E0C8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20306" y="6410464"/>
                  <a:ext cx="774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3" name="Encre 82">
                  <a:extLst>
                    <a:ext uri="{FF2B5EF4-FFF2-40B4-BE49-F238E27FC236}">
                      <a16:creationId xmlns:a16="http://schemas.microsoft.com/office/drawing/2014/main" id="{C786F382-08FA-A6FA-4829-759FBB500986}"/>
                    </a:ext>
                  </a:extLst>
                </p14:cNvPr>
                <p14:cNvContentPartPr/>
                <p14:nvPr/>
              </p14:nvContentPartPr>
              <p14:xfrm>
                <a:off x="7624346" y="6564904"/>
                <a:ext cx="14040" cy="33120"/>
              </p14:xfrm>
            </p:contentPart>
          </mc:Choice>
          <mc:Fallback xmlns="">
            <p:pic>
              <p:nvPicPr>
                <p:cNvPr id="83" name="Encre 82">
                  <a:extLst>
                    <a:ext uri="{FF2B5EF4-FFF2-40B4-BE49-F238E27FC236}">
                      <a16:creationId xmlns:a16="http://schemas.microsoft.com/office/drawing/2014/main" id="{C786F382-08FA-A6FA-4829-759FBB50098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587399" y="6528904"/>
                  <a:ext cx="87565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6" name="Encre 85">
                  <a:extLst>
                    <a:ext uri="{FF2B5EF4-FFF2-40B4-BE49-F238E27FC236}">
                      <a16:creationId xmlns:a16="http://schemas.microsoft.com/office/drawing/2014/main" id="{003A2554-44C9-4C78-C0BC-E2E612EC5B7E}"/>
                    </a:ext>
                  </a:extLst>
                </p14:cNvPr>
                <p14:cNvContentPartPr/>
                <p14:nvPr/>
              </p14:nvContentPartPr>
              <p14:xfrm>
                <a:off x="7686266" y="6608464"/>
                <a:ext cx="360" cy="33120"/>
              </p14:xfrm>
            </p:contentPart>
          </mc:Choice>
          <mc:Fallback xmlns="">
            <p:pic>
              <p:nvPicPr>
                <p:cNvPr id="86" name="Encre 85">
                  <a:extLst>
                    <a:ext uri="{FF2B5EF4-FFF2-40B4-BE49-F238E27FC236}">
                      <a16:creationId xmlns:a16="http://schemas.microsoft.com/office/drawing/2014/main" id="{003A2554-44C9-4C78-C0BC-E2E612EC5B7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50266" y="6572464"/>
                  <a:ext cx="72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9" name="Encre 88">
                  <a:extLst>
                    <a:ext uri="{FF2B5EF4-FFF2-40B4-BE49-F238E27FC236}">
                      <a16:creationId xmlns:a16="http://schemas.microsoft.com/office/drawing/2014/main" id="{89008C05-FB7A-BE8A-27D5-B3269B6341DB}"/>
                    </a:ext>
                  </a:extLst>
                </p14:cNvPr>
                <p14:cNvContentPartPr/>
                <p14:nvPr/>
              </p14:nvContentPartPr>
              <p14:xfrm>
                <a:off x="7744946" y="6627184"/>
                <a:ext cx="360" cy="37800"/>
              </p14:xfrm>
            </p:contentPart>
          </mc:Choice>
          <mc:Fallback xmlns="">
            <p:pic>
              <p:nvPicPr>
                <p:cNvPr id="89" name="Encre 88">
                  <a:extLst>
                    <a:ext uri="{FF2B5EF4-FFF2-40B4-BE49-F238E27FC236}">
                      <a16:creationId xmlns:a16="http://schemas.microsoft.com/office/drawing/2014/main" id="{89008C05-FB7A-BE8A-27D5-B3269B6341D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08946" y="6590838"/>
                  <a:ext cx="72000" cy="110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4E37B0F6-C04B-7A5F-F133-E20B7B3F679A}"/>
                    </a:ext>
                  </a:extLst>
                </p14:cNvPr>
                <p14:cNvContentPartPr/>
                <p14:nvPr/>
              </p14:nvContentPartPr>
              <p14:xfrm>
                <a:off x="7827386" y="6598384"/>
                <a:ext cx="5400" cy="8388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4E37B0F6-C04B-7A5F-F133-E20B7B3F679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91386" y="6562229"/>
                  <a:ext cx="77040" cy="15582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7D788F0E-76EF-F4E0-CA86-FF7D09989C90}"/>
              </a:ext>
            </a:extLst>
          </p:cNvPr>
          <p:cNvGrpSpPr/>
          <p:nvPr/>
        </p:nvGrpSpPr>
        <p:grpSpPr>
          <a:xfrm>
            <a:off x="10572298" y="6545824"/>
            <a:ext cx="315000" cy="149040"/>
            <a:chOff x="8071466" y="6545824"/>
            <a:chExt cx="315000" cy="1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5" name="Encre 94">
                  <a:extLst>
                    <a:ext uri="{FF2B5EF4-FFF2-40B4-BE49-F238E27FC236}">
                      <a16:creationId xmlns:a16="http://schemas.microsoft.com/office/drawing/2014/main" id="{88D6669C-1EDE-B93D-E111-918E69AB6874}"/>
                    </a:ext>
                  </a:extLst>
                </p14:cNvPr>
                <p14:cNvContentPartPr/>
                <p14:nvPr/>
              </p14:nvContentPartPr>
              <p14:xfrm>
                <a:off x="8071466" y="6628984"/>
                <a:ext cx="7200" cy="56520"/>
              </p14:xfrm>
            </p:contentPart>
          </mc:Choice>
          <mc:Fallback xmlns="">
            <p:pic>
              <p:nvPicPr>
                <p:cNvPr id="95" name="Encre 94">
                  <a:extLst>
                    <a:ext uri="{FF2B5EF4-FFF2-40B4-BE49-F238E27FC236}">
                      <a16:creationId xmlns:a16="http://schemas.microsoft.com/office/drawing/2014/main" id="{88D6669C-1EDE-B93D-E111-918E69AB687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033571" y="6592984"/>
                  <a:ext cx="82611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6" name="Encre 95">
                  <a:extLst>
                    <a:ext uri="{FF2B5EF4-FFF2-40B4-BE49-F238E27FC236}">
                      <a16:creationId xmlns:a16="http://schemas.microsoft.com/office/drawing/2014/main" id="{8C3A46AD-84C1-7BAB-DB17-53A46866D8CC}"/>
                    </a:ext>
                  </a:extLst>
                </p14:cNvPr>
                <p14:cNvContentPartPr/>
                <p14:nvPr/>
              </p14:nvContentPartPr>
              <p14:xfrm>
                <a:off x="8168666" y="6655984"/>
                <a:ext cx="12240" cy="38880"/>
              </p14:xfrm>
            </p:contentPart>
          </mc:Choice>
          <mc:Fallback xmlns="">
            <p:pic>
              <p:nvPicPr>
                <p:cNvPr id="96" name="Encre 95">
                  <a:extLst>
                    <a:ext uri="{FF2B5EF4-FFF2-40B4-BE49-F238E27FC236}">
                      <a16:creationId xmlns:a16="http://schemas.microsoft.com/office/drawing/2014/main" id="{8C3A46AD-84C1-7BAB-DB17-53A46866D8C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131575" y="6619984"/>
                  <a:ext cx="86051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Encre 98">
                  <a:extLst>
                    <a:ext uri="{FF2B5EF4-FFF2-40B4-BE49-F238E27FC236}">
                      <a16:creationId xmlns:a16="http://schemas.microsoft.com/office/drawing/2014/main" id="{57BFBBFC-2DEC-EC0B-B9BC-51A1C882DAA2}"/>
                    </a:ext>
                  </a:extLst>
                </p14:cNvPr>
                <p14:cNvContentPartPr/>
                <p14:nvPr/>
              </p14:nvContentPartPr>
              <p14:xfrm>
                <a:off x="8248586" y="6647344"/>
                <a:ext cx="9360" cy="15120"/>
              </p14:xfrm>
            </p:contentPart>
          </mc:Choice>
          <mc:Fallback xmlns="">
            <p:pic>
              <p:nvPicPr>
                <p:cNvPr id="99" name="Encre 98">
                  <a:extLst>
                    <a:ext uri="{FF2B5EF4-FFF2-40B4-BE49-F238E27FC236}">
                      <a16:creationId xmlns:a16="http://schemas.microsoft.com/office/drawing/2014/main" id="{57BFBBFC-2DEC-EC0B-B9BC-51A1C882DAA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212586" y="6611344"/>
                  <a:ext cx="810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2" name="Encre 101">
                  <a:extLst>
                    <a:ext uri="{FF2B5EF4-FFF2-40B4-BE49-F238E27FC236}">
                      <a16:creationId xmlns:a16="http://schemas.microsoft.com/office/drawing/2014/main" id="{7518ECA7-0525-8CE9-659B-C7A73A67E51D}"/>
                    </a:ext>
                  </a:extLst>
                </p14:cNvPr>
                <p14:cNvContentPartPr/>
                <p14:nvPr/>
              </p14:nvContentPartPr>
              <p14:xfrm>
                <a:off x="8313746" y="6583984"/>
                <a:ext cx="8640" cy="32040"/>
              </p14:xfrm>
            </p:contentPart>
          </mc:Choice>
          <mc:Fallback xmlns="">
            <p:pic>
              <p:nvPicPr>
                <p:cNvPr id="102" name="Encre 101">
                  <a:extLst>
                    <a:ext uri="{FF2B5EF4-FFF2-40B4-BE49-F238E27FC236}">
                      <a16:creationId xmlns:a16="http://schemas.microsoft.com/office/drawing/2014/main" id="{7518ECA7-0525-8CE9-659B-C7A73A67E51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276181" y="6547984"/>
                  <a:ext cx="83395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5" name="Encre 104">
                  <a:extLst>
                    <a:ext uri="{FF2B5EF4-FFF2-40B4-BE49-F238E27FC236}">
                      <a16:creationId xmlns:a16="http://schemas.microsoft.com/office/drawing/2014/main" id="{359E7B58-3130-98CC-598D-FC65B4BE51FC}"/>
                    </a:ext>
                  </a:extLst>
                </p14:cNvPr>
                <p14:cNvContentPartPr/>
                <p14:nvPr/>
              </p14:nvContentPartPr>
              <p14:xfrm>
                <a:off x="8386106" y="6545824"/>
                <a:ext cx="360" cy="360"/>
              </p14:xfrm>
            </p:contentPart>
          </mc:Choice>
          <mc:Fallback xmlns="">
            <p:pic>
              <p:nvPicPr>
                <p:cNvPr id="105" name="Encre 104">
                  <a:extLst>
                    <a:ext uri="{FF2B5EF4-FFF2-40B4-BE49-F238E27FC236}">
                      <a16:creationId xmlns:a16="http://schemas.microsoft.com/office/drawing/2014/main" id="{359E7B58-3130-98CC-598D-FC65B4BE51F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350106" y="6509824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8" name="Encre 107">
                <a:extLst>
                  <a:ext uri="{FF2B5EF4-FFF2-40B4-BE49-F238E27FC236}">
                    <a16:creationId xmlns:a16="http://schemas.microsoft.com/office/drawing/2014/main" id="{FBE3E320-6224-847D-F711-2BC6E0DAA800}"/>
                  </a:ext>
                </a:extLst>
              </p14:cNvPr>
              <p14:cNvContentPartPr/>
              <p14:nvPr/>
            </p14:nvContentPartPr>
            <p14:xfrm>
              <a:off x="-7952548" y="9774369"/>
              <a:ext cx="360" cy="360"/>
            </p14:xfrm>
          </p:contentPart>
        </mc:Choice>
        <mc:Fallback xmlns="">
          <p:pic>
            <p:nvPicPr>
              <p:cNvPr id="108" name="Encre 107">
                <a:extLst>
                  <a:ext uri="{FF2B5EF4-FFF2-40B4-BE49-F238E27FC236}">
                    <a16:creationId xmlns:a16="http://schemas.microsoft.com/office/drawing/2014/main" id="{FBE3E320-6224-847D-F711-2BC6E0DAA80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-7988548" y="9738369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ACE93293-CC8E-6BA3-06B5-AEC560CCF404}"/>
              </a:ext>
            </a:extLst>
          </p:cNvPr>
          <p:cNvSpPr txBox="1"/>
          <p:nvPr/>
        </p:nvSpPr>
        <p:spPr>
          <a:xfrm>
            <a:off x="727183" y="4177840"/>
            <a:ext cx="38949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Probablement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Non</a:t>
            </a:r>
            <a:r>
              <a:rPr lang="fr-FR" sz="32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/>
              <a:t>Peut-être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</a:rPr>
              <a:t>Probablement pas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D7DC2D-54A4-2088-E9CF-ECC39E297C72}"/>
              </a:ext>
            </a:extLst>
          </p:cNvPr>
          <p:cNvSpPr txBox="1"/>
          <p:nvPr/>
        </p:nvSpPr>
        <p:spPr>
          <a:xfrm>
            <a:off x="206490" y="6405994"/>
            <a:ext cx="563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En rouge = territoires des paresthésies/dysesthésies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DEF3F2-6585-56E0-6438-9FECF4980F6C}"/>
              </a:ext>
            </a:extLst>
          </p:cNvPr>
          <p:cNvSpPr txBox="1"/>
          <p:nvPr/>
        </p:nvSpPr>
        <p:spPr>
          <a:xfrm>
            <a:off x="99153" y="188205"/>
            <a:ext cx="4973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/>
              <a:t>Chez un patient diabétique, le diabète est-il la cause de cette neuropathie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CB2A3C-6661-F068-C23F-69DA98104BB6}"/>
              </a:ext>
            </a:extLst>
          </p:cNvPr>
          <p:cNvSpPr txBox="1"/>
          <p:nvPr/>
        </p:nvSpPr>
        <p:spPr>
          <a:xfrm>
            <a:off x="11480800" y="6413500"/>
            <a:ext cx="71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FW</a:t>
            </a:r>
          </a:p>
        </p:txBody>
      </p:sp>
    </p:spTree>
    <p:extLst>
      <p:ext uri="{BB962C8B-B14F-4D97-AF65-F5344CB8AC3E}">
        <p14:creationId xmlns:p14="http://schemas.microsoft.com/office/powerpoint/2010/main" val="492575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FFB09-B73D-7D63-C928-11A670180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5174C4-7201-F8B9-4663-4773DD0E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4" y="1709738"/>
            <a:ext cx="8372475" cy="2852737"/>
          </a:xfrm>
        </p:spPr>
        <p:txBody>
          <a:bodyPr/>
          <a:lstStyle/>
          <a:p>
            <a:r>
              <a:rPr lang="fr-FR"/>
              <a:t>Merci de votre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579521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777F3-7F5D-D42D-C9B5-CCEE0A541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8406FA3-BFF4-1E64-D37E-6B92B73E75CC}"/>
              </a:ext>
            </a:extLst>
          </p:cNvPr>
          <p:cNvSpPr txBox="1"/>
          <p:nvPr/>
        </p:nvSpPr>
        <p:spPr>
          <a:xfrm>
            <a:off x="2976364" y="109728"/>
            <a:ext cx="6239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Pro-Bold" panose="02000503030000020004" pitchFamily="2" charset="0"/>
                <a:ea typeface="+mn-ea"/>
                <a:cs typeface="+mn-cs"/>
              </a:rPr>
              <a:t>Neuropathies diabétiques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5B004D-4F2A-EC33-FA1C-C3B59708FA57}"/>
              </a:ext>
            </a:extLst>
          </p:cNvPr>
          <p:cNvSpPr txBox="1"/>
          <p:nvPr/>
        </p:nvSpPr>
        <p:spPr>
          <a:xfrm>
            <a:off x="11800114" y="6413500"/>
            <a:ext cx="391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FW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9399CC6E-1590-C300-DFF7-D2EC4F345D80}"/>
              </a:ext>
            </a:extLst>
          </p:cNvPr>
          <p:cNvSpPr txBox="1"/>
          <p:nvPr/>
        </p:nvSpPr>
        <p:spPr>
          <a:xfrm>
            <a:off x="359757" y="998915"/>
            <a:ext cx="1093961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Définition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: présence de signes et/ou de symptômes d’atteinte du SNP chez un patient diabétique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quand les autres causes ont été éliminées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la neuropathie pouvant être </a:t>
            </a:r>
            <a:r>
              <a:rPr kumimoji="0" lang="fr-FR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infraclinique ou symptomatique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(HAS)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Épidémiologie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- 425 millions de patients diabétiques dans le monde (115/Chine, 73/Inde, 30/USA)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- 1ère cause de Neuropathie dans le monde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- 12% des dépenses de santé dans le monde, 727 billions $/an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neuropathie ≃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50% des patients après 25 ans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diabète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l’incidence de la neuropathie augmente avec l’âge, l’ancienneté du diabète, le type 2, 		le mauvais équilibre du diabète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autres FF : tabac, alcool, nombre de composants du syn. métabolique, génétique 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=&gt; la corrélation entre neuropathie et sévérité du diabète n’est pas parfaite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DC38E6-CD87-6CD6-CDCE-D4F9DA8D0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0CC594F-6C8C-DA9D-6DB6-68ECF89464B9}"/>
              </a:ext>
            </a:extLst>
          </p:cNvPr>
          <p:cNvSpPr txBox="1"/>
          <p:nvPr/>
        </p:nvSpPr>
        <p:spPr>
          <a:xfrm>
            <a:off x="1097266" y="5705614"/>
            <a:ext cx="983552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latin typeface="Helvetica" pitchFamily="2" charset="0"/>
              </a:rPr>
              <a:t>https://www.who.int/fr/news/item/14-03-2024-over-1-in-3-people-affected-by-neurological-conditions--the-leading-cause-of-illness-and-disability-worldwide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>
                <a:effectLst/>
                <a:latin typeface="Helvetica" pitchFamily="2" charset="0"/>
              </a:rPr>
              <a:t>Prise en charge diagnostique des neuropathies </a:t>
            </a:r>
            <a:r>
              <a:rPr lang="fr-BE" sz="1400" err="1">
                <a:effectLst/>
                <a:latin typeface="Helvetica" pitchFamily="2" charset="0"/>
              </a:rPr>
              <a:t>périphériques</a:t>
            </a:r>
            <a:r>
              <a:rPr lang="fr-BE" sz="1400">
                <a:effectLst/>
                <a:latin typeface="Helvetica" pitchFamily="2" charset="0"/>
              </a:rPr>
              <a:t> (polyneuropathies et </a:t>
            </a:r>
            <a:r>
              <a:rPr lang="fr-BE" sz="1400" err="1">
                <a:effectLst/>
                <a:latin typeface="Helvetica" pitchFamily="2" charset="0"/>
              </a:rPr>
              <a:t>mononeuropathies</a:t>
            </a:r>
            <a:r>
              <a:rPr lang="fr-BE" sz="1400">
                <a:effectLst/>
                <a:latin typeface="Helvetica" pitchFamily="2" charset="0"/>
              </a:rPr>
              <a:t> multiples), </a:t>
            </a:r>
            <a:r>
              <a:rPr lang="fr-FR" sz="1400">
                <a:latin typeface="Helvetica" pitchFamily="2" charset="0"/>
              </a:rPr>
              <a:t>Recommandations 2007, HAS</a:t>
            </a:r>
          </a:p>
        </p:txBody>
      </p:sp>
    </p:spTree>
    <p:extLst>
      <p:ext uri="{BB962C8B-B14F-4D97-AF65-F5344CB8AC3E}">
        <p14:creationId xmlns:p14="http://schemas.microsoft.com/office/powerpoint/2010/main" val="3209871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8363B-40D2-6B30-AFE0-03D263AAE79D}"/>
              </a:ext>
            </a:extLst>
          </p:cNvPr>
          <p:cNvSpPr txBox="1">
            <a:spLocks/>
          </p:cNvSpPr>
          <p:nvPr/>
        </p:nvSpPr>
        <p:spPr>
          <a:xfrm>
            <a:off x="927074" y="185737"/>
            <a:ext cx="1033785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DINPro-Bold" panose="02000503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BE">
                <a:solidFill>
                  <a:srgbClr val="FF0000"/>
                </a:solidFill>
              </a:rPr>
              <a:t>Epidémiologie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D54A74-2425-53AB-58E9-A770066AC1D0}"/>
              </a:ext>
            </a:extLst>
          </p:cNvPr>
          <p:cNvSpPr txBox="1">
            <a:spLocks/>
          </p:cNvSpPr>
          <p:nvPr/>
        </p:nvSpPr>
        <p:spPr>
          <a:xfrm>
            <a:off x="203535" y="1249428"/>
            <a:ext cx="11061390" cy="5257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/>
              <a:t>Différencier </a:t>
            </a:r>
            <a:r>
              <a:rPr lang="fr-BE" u="sng"/>
              <a:t>neuropathie diabétique</a:t>
            </a:r>
            <a:r>
              <a:rPr lang="fr-BE"/>
              <a:t> (NP) et neuropathie diabétique </a:t>
            </a:r>
            <a:r>
              <a:rPr lang="fr-BE" u="sng"/>
              <a:t>douloureuse</a:t>
            </a:r>
            <a:r>
              <a:rPr lang="fr-BE"/>
              <a:t> </a:t>
            </a:r>
          </a:p>
          <a:p>
            <a:pPr>
              <a:buFont typeface="Arial" panose="020B0604020202020204" pitchFamily="34" charset="0"/>
              <a:buNone/>
            </a:pPr>
            <a:endParaRPr lang="fr-BE"/>
          </a:p>
          <a:p>
            <a:r>
              <a:rPr lang="fr-BE"/>
              <a:t>Difficile d’estimer de manière fiable</a:t>
            </a:r>
          </a:p>
          <a:p>
            <a:pPr>
              <a:buFont typeface="Arial" panose="020B0604020202020204" pitchFamily="34" charset="0"/>
              <a:buNone/>
            </a:pPr>
            <a:endParaRPr lang="fr-BE"/>
          </a:p>
          <a:p>
            <a:r>
              <a:rPr lang="fr-FR"/>
              <a:t>± 50% des patients avec NP ont des symptômes douloureux</a:t>
            </a:r>
          </a:p>
          <a:p>
            <a:endParaRPr lang="fr-FR"/>
          </a:p>
          <a:p>
            <a:r>
              <a:rPr lang="fr-BE"/>
              <a:t>« </a:t>
            </a:r>
            <a:r>
              <a:rPr lang="fr-BE" err="1"/>
              <a:t>chronic</a:t>
            </a:r>
            <a:r>
              <a:rPr lang="fr-BE"/>
              <a:t> </a:t>
            </a:r>
            <a:r>
              <a:rPr lang="fr-BE" err="1"/>
              <a:t>neuropathic</a:t>
            </a:r>
            <a:r>
              <a:rPr lang="fr-BE"/>
              <a:t> pain » :16-26% personnes diabétiques</a:t>
            </a:r>
            <a:endParaRPr lang="fr-FR"/>
          </a:p>
          <a:p>
            <a:pPr>
              <a:buFont typeface="Arial" panose="020B0604020202020204" pitchFamily="34" charset="0"/>
              <a:buNone/>
            </a:pPr>
            <a:endParaRPr lang="fr-FR"/>
          </a:p>
          <a:p>
            <a:r>
              <a:rPr lang="fr-BE"/>
              <a:t>Etude belge toujours citée : centres spécialisés = études en médecine générale</a:t>
            </a:r>
          </a:p>
          <a:p>
            <a:pPr>
              <a:buFont typeface="Arial" panose="020B0604020202020204" pitchFamily="34" charset="0"/>
              <a:buNone/>
            </a:pPr>
            <a:endParaRPr lang="fr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61B26C-6AC5-2723-67EE-0E31B395E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9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B2BAC46-EBBC-CC68-88C1-89407395517C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62357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DINPro-Bold" panose="02000503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fr-BE">
                <a:solidFill>
                  <a:srgbClr val="FF0000"/>
                </a:solidFill>
              </a:rPr>
              <a:t>Données belges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CCAB532-8F0A-F736-E898-01B9AE820BA1}"/>
              </a:ext>
            </a:extLst>
          </p:cNvPr>
          <p:cNvSpPr txBox="1">
            <a:spLocks noChangeArrowheads="1"/>
          </p:cNvSpPr>
          <p:nvPr/>
        </p:nvSpPr>
        <p:spPr>
          <a:xfrm>
            <a:off x="489723" y="1078768"/>
            <a:ext cx="10760927" cy="531872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DINPro-Bold" panose="02000503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fr-BE" sz="3900">
                <a:solidFill>
                  <a:srgbClr val="FF0000"/>
                </a:solidFill>
              </a:rPr>
              <a:t>Prévalence </a:t>
            </a:r>
            <a:endParaRPr lang="fr-BE" sz="260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fr-BE">
              <a:solidFill>
                <a:schemeClr val="folHlink"/>
              </a:solidFill>
            </a:endParaRPr>
          </a:p>
          <a:p>
            <a:pPr>
              <a:buFontTx/>
              <a:buNone/>
            </a:pPr>
            <a:r>
              <a:rPr lang="fr-BE">
                <a:solidFill>
                  <a:schemeClr val="folHlink"/>
                </a:solidFill>
              </a:rPr>
              <a:t>NP</a:t>
            </a:r>
          </a:p>
          <a:p>
            <a:pPr>
              <a:buFontTx/>
              <a:buNone/>
            </a:pPr>
            <a:endParaRPr lang="fr-BE">
              <a:solidFill>
                <a:schemeClr val="folHlink"/>
              </a:solidFill>
            </a:endParaRPr>
          </a:p>
          <a:p>
            <a:pPr>
              <a:buFontTx/>
              <a:buNone/>
            </a:pPr>
            <a:r>
              <a:rPr lang="fr-BE"/>
              <a:t>25% chez DT 1 (1/4 ont PNP douloureuse)</a:t>
            </a:r>
          </a:p>
          <a:p>
            <a:pPr>
              <a:buFontTx/>
              <a:buNone/>
            </a:pPr>
            <a:r>
              <a:rPr lang="fr-BE"/>
              <a:t>51% chez DT 2 (1/3 ont PNP douloureuse)</a:t>
            </a:r>
          </a:p>
          <a:p>
            <a:pPr>
              <a:buFontTx/>
              <a:buNone/>
            </a:pPr>
            <a:endParaRPr lang="fr-BE">
              <a:solidFill>
                <a:schemeClr val="folHlink"/>
              </a:solidFill>
            </a:endParaRPr>
          </a:p>
          <a:p>
            <a:pPr>
              <a:buFontTx/>
              <a:buNone/>
            </a:pPr>
            <a:r>
              <a:rPr lang="fr-BE">
                <a:solidFill>
                  <a:schemeClr val="folHlink"/>
                </a:solidFill>
              </a:rPr>
              <a:t>NP </a:t>
            </a:r>
            <a:r>
              <a:rPr lang="fr-BE" u="sng">
                <a:solidFill>
                  <a:schemeClr val="folHlink"/>
                </a:solidFill>
              </a:rPr>
              <a:t>douloureuse </a:t>
            </a:r>
            <a:r>
              <a:rPr lang="fr-BE">
                <a:solidFill>
                  <a:schemeClr val="folHlink"/>
                </a:solidFill>
              </a:rPr>
              <a:t>(NPDD)</a:t>
            </a:r>
          </a:p>
          <a:p>
            <a:pPr>
              <a:buFontTx/>
              <a:buNone/>
            </a:pPr>
            <a:endParaRPr lang="fr-BE">
              <a:solidFill>
                <a:schemeClr val="folHlink"/>
              </a:solidFill>
            </a:endParaRPr>
          </a:p>
          <a:p>
            <a:pPr>
              <a:buFontTx/>
              <a:buNone/>
            </a:pPr>
            <a:r>
              <a:rPr lang="fr-BE"/>
              <a:t>6% chez DT 1</a:t>
            </a:r>
          </a:p>
          <a:p>
            <a:pPr>
              <a:buFontTx/>
              <a:buNone/>
            </a:pPr>
            <a:r>
              <a:rPr lang="fr-BE"/>
              <a:t>18% chez DT 2</a:t>
            </a:r>
          </a:p>
          <a:p>
            <a:pPr>
              <a:buFontTx/>
              <a:buNone/>
            </a:pPr>
            <a:endParaRPr lang="fr-BE"/>
          </a:p>
          <a:p>
            <a:pPr>
              <a:buFontTx/>
              <a:buNone/>
            </a:pPr>
            <a:r>
              <a:rPr lang="fr-BE">
                <a:solidFill>
                  <a:srgbClr val="FF0000"/>
                </a:solidFill>
              </a:rPr>
              <a:t>14%</a:t>
            </a:r>
            <a:r>
              <a:rPr lang="fr-BE"/>
              <a:t> de tous les patients DT souffrent d’une </a:t>
            </a:r>
            <a:r>
              <a:rPr lang="fr-BE">
                <a:solidFill>
                  <a:srgbClr val="FF0000"/>
                </a:solidFill>
              </a:rPr>
              <a:t>NP Douloureuse</a:t>
            </a:r>
            <a:endParaRPr lang="fr-FR">
              <a:solidFill>
                <a:srgbClr val="FF0000"/>
              </a:solidFill>
            </a:endParaRPr>
          </a:p>
        </p:txBody>
      </p:sp>
      <p:pic>
        <p:nvPicPr>
          <p:cNvPr id="4" name="Picture 2" descr="http://www.wms.co.uk/sharedimages/Zoom/W246.jpg">
            <a:extLst>
              <a:ext uri="{FF2B5EF4-FFF2-40B4-BE49-F238E27FC236}">
                <a16:creationId xmlns:a16="http://schemas.microsoft.com/office/drawing/2014/main" id="{78131B09-3A22-0706-0882-7421E94DE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340768"/>
            <a:ext cx="2087054" cy="443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1">
            <a:extLst>
              <a:ext uri="{FF2B5EF4-FFF2-40B4-BE49-F238E27FC236}">
                <a16:creationId xmlns:a16="http://schemas.microsoft.com/office/drawing/2014/main" id="{66061CFF-57D3-1B12-105C-5D77B1A15F92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528F70DC-66D4-AFA5-17F0-13E8ACF634E1}"/>
              </a:ext>
            </a:extLst>
          </p:cNvPr>
          <p:cNvSpPr txBox="1"/>
          <p:nvPr/>
        </p:nvSpPr>
        <p:spPr>
          <a:xfrm>
            <a:off x="1265530" y="6507228"/>
            <a:ext cx="460465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>
                <a:latin typeface="Times New Roman"/>
                <a:cs typeface="Times New Roman"/>
              </a:rPr>
              <a:t>Van Acker et al. </a:t>
            </a:r>
            <a:r>
              <a:rPr lang="fr-FR" sz="1000" err="1">
                <a:latin typeface="Times New Roman"/>
                <a:cs typeface="Times New Roman"/>
              </a:rPr>
              <a:t>Diabetes</a:t>
            </a:r>
            <a:r>
              <a:rPr lang="fr-FR" sz="1000">
                <a:latin typeface="Times New Roman"/>
                <a:cs typeface="Times New Roman"/>
              </a:rPr>
              <a:t> </a:t>
            </a:r>
            <a:r>
              <a:rPr lang="fr-FR" sz="1000" err="1">
                <a:latin typeface="Times New Roman"/>
                <a:cs typeface="Times New Roman"/>
              </a:rPr>
              <a:t>Metab</a:t>
            </a:r>
            <a:r>
              <a:rPr lang="fr-FR" sz="1000">
                <a:latin typeface="Times New Roman"/>
                <a:cs typeface="Times New Roman"/>
              </a:rPr>
              <a:t>. 2009;35::206-13.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C70ECE-256D-59DC-A4B3-26988293C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4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1662F-AB03-B3F4-C523-C71869070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76449D-6520-F8D9-9CF7-6D1CCB68DE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63825"/>
            <a:ext cx="11734800" cy="1325563"/>
          </a:xfrm>
        </p:spPr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</a:rPr>
              <a:t>Quels types de neuropathie en rapport avec le diabète connaissez-vous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AA27F4-FDDF-7020-3736-24E85CE60422}"/>
              </a:ext>
            </a:extLst>
          </p:cNvPr>
          <p:cNvSpPr txBox="1"/>
          <p:nvPr/>
        </p:nvSpPr>
        <p:spPr>
          <a:xfrm>
            <a:off x="11696700" y="6581001"/>
            <a:ext cx="58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JC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7AF6A2-2A96-4CF9-F054-3CBAAAD3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0" y="6275441"/>
            <a:ext cx="876345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31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37c444-fb9f-4e47-9be9-2d371dde936b">
      <Terms xmlns="http://schemas.microsoft.com/office/infopath/2007/PartnerControls"/>
    </lcf76f155ced4ddcb4097134ff3c332f>
    <TaxCatchAll xmlns="e57414ed-3268-49d8-a83c-d062dca7aa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041FAA7268F438780A484A8470FD3" ma:contentTypeVersion="14" ma:contentTypeDescription="Create a new document." ma:contentTypeScope="" ma:versionID="a2fe0f5214e2c5d1b0267463a772f2c5">
  <xsd:schema xmlns:xsd="http://www.w3.org/2001/XMLSchema" xmlns:xs="http://www.w3.org/2001/XMLSchema" xmlns:p="http://schemas.microsoft.com/office/2006/metadata/properties" xmlns:ns2="3937c444-fb9f-4e47-9be9-2d371dde936b" xmlns:ns3="e57414ed-3268-49d8-a83c-d062dca7aa88" targetNamespace="http://schemas.microsoft.com/office/2006/metadata/properties" ma:root="true" ma:fieldsID="893d9f2e0e6fe3cd2ef527bece3ee278" ns2:_="" ns3:_="">
    <xsd:import namespace="3937c444-fb9f-4e47-9be9-2d371dde936b"/>
    <xsd:import namespace="e57414ed-3268-49d8-a83c-d062dca7aa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37c444-fb9f-4e47-9be9-2d371dde93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9adb9bf-65a7-4dcd-b9fe-2cabe70ed6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414ed-3268-49d8-a83c-d062dca7aa8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3f6b7-82a0-4c9a-b108-c3ec06d58f95}" ma:internalName="TaxCatchAll" ma:showField="CatchAllData" ma:web="e57414ed-3268-49d8-a83c-d062dca7aa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A37030-CF62-4719-9B91-B6D465B2EB06}">
  <ds:schemaRefs>
    <ds:schemaRef ds:uri="http://schemas.microsoft.com/office/2006/metadata/properties"/>
    <ds:schemaRef ds:uri="http://schemas.microsoft.com/office/infopath/2007/PartnerControls"/>
    <ds:schemaRef ds:uri="3937c444-fb9f-4e47-9be9-2d371dde936b"/>
    <ds:schemaRef ds:uri="e57414ed-3268-49d8-a83c-d062dca7aa88"/>
  </ds:schemaRefs>
</ds:datastoreItem>
</file>

<file path=customXml/itemProps2.xml><?xml version="1.0" encoding="utf-8"?>
<ds:datastoreItem xmlns:ds="http://schemas.openxmlformats.org/officeDocument/2006/customXml" ds:itemID="{E7C669E4-B5D4-4C1E-888A-49BA10B89D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37c444-fb9f-4e47-9be9-2d371dde936b"/>
    <ds:schemaRef ds:uri="e57414ed-3268-49d8-a83c-d062dca7aa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ED8546-0F81-4295-B011-201E3DF8CC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2923</Words>
  <Application>Microsoft Macintosh PowerPoint</Application>
  <PresentationFormat>Grand écran</PresentationFormat>
  <Paragraphs>466</Paragraphs>
  <Slides>54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8" baseType="lpstr">
      <vt:lpstr>Amazon Ember</vt:lpstr>
      <vt:lpstr>Aptos</vt:lpstr>
      <vt:lpstr>Aptos Display</vt:lpstr>
      <vt:lpstr>Arial</vt:lpstr>
      <vt:lpstr>Arial Narrow</vt:lpstr>
      <vt:lpstr>Bahnschrift SemiCondensed</vt:lpstr>
      <vt:lpstr>Calibri</vt:lpstr>
      <vt:lpstr>Calibri Light</vt:lpstr>
      <vt:lpstr>DINPro-Bold</vt:lpstr>
      <vt:lpstr>Helvetica</vt:lpstr>
      <vt:lpstr>Lato</vt:lpstr>
      <vt:lpstr>Times New Roman</vt:lpstr>
      <vt:lpstr>Office Theme</vt:lpstr>
      <vt:lpstr>Aangepast ontwerp</vt:lpstr>
      <vt:lpstr>Atelier – Neuropathie diabétique</vt:lpstr>
      <vt:lpstr>Disclosures  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Quels types de neuropathie en rapport avec le diabète connaissez-vous ?</vt:lpstr>
      <vt:lpstr>Présentation PowerPoint</vt:lpstr>
      <vt:lpstr>Présentation PowerPoint</vt:lpstr>
      <vt:lpstr>Présentation PowerPoint</vt:lpstr>
      <vt:lpstr>Présentation PowerPoint</vt:lpstr>
      <vt:lpstr>Comment diagnostiquer la neuropathie ?</vt:lpstr>
      <vt:lpstr>Diagnostic</vt:lpstr>
      <vt:lpstr>Caractère des douleurs typiques de la NP douloureuse</vt:lpstr>
      <vt:lpstr>Signes sensitifs et symptômes positifs et négatifs</vt:lpstr>
      <vt:lpstr>Comment décrire la douleur neuropathique?</vt:lpstr>
      <vt:lpstr>Présentation PowerPoint</vt:lpstr>
      <vt:lpstr>Diagnostic</vt:lpstr>
      <vt:lpstr>Diagnostic</vt:lpstr>
      <vt:lpstr>Présentation PowerPoint</vt:lpstr>
      <vt:lpstr>Physiopathologie – Fibres nerveuses</vt:lpstr>
      <vt:lpstr>Quel est le rôle de l’électrophysiologie ?</vt:lpstr>
      <vt:lpstr>Présentation PowerPoint</vt:lpstr>
      <vt:lpstr>Réflexe H</vt:lpstr>
      <vt:lpstr>Nerf plantaire « médial »</vt:lpstr>
      <vt:lpstr>Nerf fibulaire moteur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 prise en charge de la neuropathie ?</vt:lpstr>
      <vt:lpstr>Impact négatif de la NP</vt:lpstr>
      <vt:lpstr>Traitement</vt:lpstr>
      <vt:lpstr>Présentation PowerPoint</vt:lpstr>
      <vt:lpstr>Prise en charge </vt:lpstr>
      <vt:lpstr>Consultation multi-disciplinaire CHU Liège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participation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Didier Aerlebout</dc:creator>
  <cp:lastModifiedBy>François Wang</cp:lastModifiedBy>
  <cp:revision>11</cp:revision>
  <dcterms:created xsi:type="dcterms:W3CDTF">2025-01-21T15:35:24Z</dcterms:created>
  <dcterms:modified xsi:type="dcterms:W3CDTF">2025-02-04T10:28:01Z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0x010100CCE041FAA7268F438780A484A8470FD3</vt:lpwstr>
  </property>
</Properties>
</file>