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40"/>
  </p:notesMasterIdLst>
  <p:sldIdLst>
    <p:sldId id="256" r:id="rId5"/>
    <p:sldId id="275" r:id="rId6"/>
    <p:sldId id="259" r:id="rId7"/>
    <p:sldId id="290" r:id="rId8"/>
    <p:sldId id="291" r:id="rId9"/>
    <p:sldId id="289" r:id="rId10"/>
    <p:sldId id="266" r:id="rId11"/>
    <p:sldId id="286" r:id="rId12"/>
    <p:sldId id="287" r:id="rId13"/>
    <p:sldId id="293" r:id="rId14"/>
    <p:sldId id="277" r:id="rId15"/>
    <p:sldId id="294" r:id="rId16"/>
    <p:sldId id="262" r:id="rId17"/>
    <p:sldId id="295" r:id="rId18"/>
    <p:sldId id="257" r:id="rId19"/>
    <p:sldId id="269" r:id="rId20"/>
    <p:sldId id="270" r:id="rId21"/>
    <p:sldId id="271" r:id="rId22"/>
    <p:sldId id="273" r:id="rId23"/>
    <p:sldId id="370" r:id="rId24"/>
    <p:sldId id="371" r:id="rId25"/>
    <p:sldId id="281" r:id="rId26"/>
    <p:sldId id="280" r:id="rId27"/>
    <p:sldId id="401" r:id="rId28"/>
    <p:sldId id="392" r:id="rId29"/>
    <p:sldId id="393" r:id="rId30"/>
    <p:sldId id="394" r:id="rId31"/>
    <p:sldId id="403" r:id="rId32"/>
    <p:sldId id="402" r:id="rId33"/>
    <p:sldId id="274" r:id="rId34"/>
    <p:sldId id="349" r:id="rId35"/>
    <p:sldId id="346" r:id="rId36"/>
    <p:sldId id="345" r:id="rId37"/>
    <p:sldId id="347" r:id="rId38"/>
    <p:sldId id="288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40A13"/>
    <a:srgbClr val="8BC145"/>
    <a:srgbClr val="BFBFBF"/>
    <a:srgbClr val="FFFFFF"/>
    <a:srgbClr val="C90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916C3-9915-4923-B37B-3AEC22D5D9AD}" v="343" dt="2025-04-09T08:03:36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8" autoAdjust="0"/>
    <p:restoredTop sz="90458" autoAdjust="0"/>
  </p:normalViewPr>
  <p:slideViewPr>
    <p:cSldViewPr snapToGrid="0">
      <p:cViewPr varScale="1">
        <p:scale>
          <a:sx n="100" d="100"/>
          <a:sy n="100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got Gauthier" userId="a9199f1e-916f-4956-871a-ef6b97bc5424" providerId="ADAL" clId="{130916C3-9915-4923-B37B-3AEC22D5D9AD}"/>
    <pc:docChg chg="undo redo custSel addSld delSld modSld sldOrd delMainMaster">
      <pc:chgData name="Ligot Gauthier" userId="a9199f1e-916f-4956-871a-ef6b97bc5424" providerId="ADAL" clId="{130916C3-9915-4923-B37B-3AEC22D5D9AD}" dt="2025-04-09T08:03:50.773" v="8383"/>
      <pc:docMkLst>
        <pc:docMk/>
      </pc:docMkLst>
      <pc:sldChg chg="addSp delSp modSp mod">
        <pc:chgData name="Ligot Gauthier" userId="a9199f1e-916f-4956-871a-ef6b97bc5424" providerId="ADAL" clId="{130916C3-9915-4923-B37B-3AEC22D5D9AD}" dt="2025-04-06T16:19:53.254" v="6164" actId="790"/>
        <pc:sldMkLst>
          <pc:docMk/>
          <pc:sldMk cId="3529049152" sldId="256"/>
        </pc:sldMkLst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529049152" sldId="256"/>
            <ac:spMk id="2" creationId="{894DFE2E-3B9E-CDB8-47C2-1CBF5141A440}"/>
          </ac:spMkLst>
        </pc:spChg>
        <pc:spChg chg="add del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529049152" sldId="256"/>
            <ac:spMk id="12" creationId="{2E8E6611-AADF-6905-C6B2-9D56471EB08E}"/>
          </ac:spMkLst>
        </pc:spChg>
        <pc:picChg chg="add mod">
          <ac:chgData name="Ligot Gauthier" userId="a9199f1e-916f-4956-871a-ef6b97bc5424" providerId="ADAL" clId="{130916C3-9915-4923-B37B-3AEC22D5D9AD}" dt="2025-03-26T10:45:31.133" v="12" actId="14100"/>
          <ac:picMkLst>
            <pc:docMk/>
            <pc:sldMk cId="3529049152" sldId="256"/>
            <ac:picMk id="4" creationId="{2F936C8E-FCCC-BBB0-ED32-17D334A728A0}"/>
          </ac:picMkLst>
        </pc:picChg>
        <pc:picChg chg="add mod">
          <ac:chgData name="Ligot Gauthier" userId="a9199f1e-916f-4956-871a-ef6b97bc5424" providerId="ADAL" clId="{130916C3-9915-4923-B37B-3AEC22D5D9AD}" dt="2025-03-26T10:43:54.382" v="9" actId="1076"/>
          <ac:picMkLst>
            <pc:docMk/>
            <pc:sldMk cId="3529049152" sldId="256"/>
            <ac:picMk id="5" creationId="{9D8DDDE3-0CAE-921E-FEC8-98931651B7F5}"/>
          </ac:picMkLst>
        </pc:picChg>
        <pc:picChg chg="add mod">
          <ac:chgData name="Ligot Gauthier" userId="a9199f1e-916f-4956-871a-ef6b97bc5424" providerId="ADAL" clId="{130916C3-9915-4923-B37B-3AEC22D5D9AD}" dt="2025-03-26T10:45:34.015" v="13" actId="1076"/>
          <ac:picMkLst>
            <pc:docMk/>
            <pc:sldMk cId="3529049152" sldId="256"/>
            <ac:picMk id="8" creationId="{0FF3D207-5A87-1896-3937-B801CF9F0ECB}"/>
          </ac:picMkLst>
        </pc:picChg>
      </pc:sldChg>
      <pc:sldChg chg="addSp delSp modSp mod ord">
        <pc:chgData name="Ligot Gauthier" userId="a9199f1e-916f-4956-871a-ef6b97bc5424" providerId="ADAL" clId="{130916C3-9915-4923-B37B-3AEC22D5D9AD}" dt="2025-04-07T06:47:31.688" v="8199" actId="20577"/>
        <pc:sldMkLst>
          <pc:docMk/>
          <pc:sldMk cId="25013727" sldId="257"/>
        </pc:sldMkLst>
        <pc:spChg chg="add mod">
          <ac:chgData name="Ligot Gauthier" userId="a9199f1e-916f-4956-871a-ef6b97bc5424" providerId="ADAL" clId="{130916C3-9915-4923-B37B-3AEC22D5D9AD}" dt="2025-04-06T17:11:55.140" v="7058" actId="207"/>
          <ac:spMkLst>
            <pc:docMk/>
            <pc:sldMk cId="25013727" sldId="257"/>
            <ac:spMk id="5" creationId="{74344A5D-2E06-9019-B3D0-32F21D9CDA40}"/>
          </ac:spMkLst>
        </pc:spChg>
        <pc:spChg chg="add mod">
          <ac:chgData name="Ligot Gauthier" userId="a9199f1e-916f-4956-871a-ef6b97bc5424" providerId="ADAL" clId="{130916C3-9915-4923-B37B-3AEC22D5D9AD}" dt="2025-04-06T17:11:55.518" v="7059" actId="207"/>
          <ac:spMkLst>
            <pc:docMk/>
            <pc:sldMk cId="25013727" sldId="257"/>
            <ac:spMk id="9" creationId="{FB42EE99-771A-3590-6715-68D439E2B81A}"/>
          </ac:spMkLst>
        </pc:spChg>
        <pc:spChg chg="add mod">
          <ac:chgData name="Ligot Gauthier" userId="a9199f1e-916f-4956-871a-ef6b97bc5424" providerId="ADAL" clId="{130916C3-9915-4923-B37B-3AEC22D5D9AD}" dt="2025-04-07T06:47:31.688" v="8199" actId="20577"/>
          <ac:spMkLst>
            <pc:docMk/>
            <pc:sldMk cId="25013727" sldId="257"/>
            <ac:spMk id="11" creationId="{74DEFC7B-CD25-DF61-16DD-D2B3B9C70971}"/>
          </ac:spMkLst>
        </pc:spChg>
        <pc:spChg chg="add mod ord">
          <ac:chgData name="Ligot Gauthier" userId="a9199f1e-916f-4956-871a-ef6b97bc5424" providerId="ADAL" clId="{130916C3-9915-4923-B37B-3AEC22D5D9AD}" dt="2025-04-06T17:10:48.899" v="7051" actId="207"/>
          <ac:spMkLst>
            <pc:docMk/>
            <pc:sldMk cId="25013727" sldId="257"/>
            <ac:spMk id="16" creationId="{669DB6EE-4A10-87A3-25DF-42FF7387D4A3}"/>
          </ac:spMkLst>
        </pc:spChg>
        <pc:picChg chg="add mod modCrop">
          <ac:chgData name="Ligot Gauthier" userId="a9199f1e-916f-4956-871a-ef6b97bc5424" providerId="ADAL" clId="{130916C3-9915-4923-B37B-3AEC22D5D9AD}" dt="2025-04-06T16:04:44.745" v="5878" actId="18131"/>
          <ac:picMkLst>
            <pc:docMk/>
            <pc:sldMk cId="25013727" sldId="257"/>
            <ac:picMk id="4" creationId="{4A865EEB-1FAB-7CDC-6B35-96DE6BBFFF3E}"/>
          </ac:picMkLst>
        </pc:picChg>
        <pc:picChg chg="add mod">
          <ac:chgData name="Ligot Gauthier" userId="a9199f1e-916f-4956-871a-ef6b97bc5424" providerId="ADAL" clId="{130916C3-9915-4923-B37B-3AEC22D5D9AD}" dt="2025-04-06T16:07:09.416" v="5888" actId="1076"/>
          <ac:picMkLst>
            <pc:docMk/>
            <pc:sldMk cId="25013727" sldId="257"/>
            <ac:picMk id="12" creationId="{A66404E9-0434-FA89-E79A-74C46D158522}"/>
          </ac:picMkLst>
        </pc:picChg>
        <pc:picChg chg="add mod">
          <ac:chgData name="Ligot Gauthier" userId="a9199f1e-916f-4956-871a-ef6b97bc5424" providerId="ADAL" clId="{130916C3-9915-4923-B37B-3AEC22D5D9AD}" dt="2025-04-06T16:07:19.266" v="5890" actId="1076"/>
          <ac:picMkLst>
            <pc:docMk/>
            <pc:sldMk cId="25013727" sldId="257"/>
            <ac:picMk id="14" creationId="{EFF4D190-12EC-507B-53EE-7BD5D2C99FBB}"/>
          </ac:picMkLst>
        </pc:picChg>
        <pc:picChg chg="add mod">
          <ac:chgData name="Ligot Gauthier" userId="a9199f1e-916f-4956-871a-ef6b97bc5424" providerId="ADAL" clId="{130916C3-9915-4923-B37B-3AEC22D5D9AD}" dt="2025-04-06T16:07:12.938" v="5889" actId="1076"/>
          <ac:picMkLst>
            <pc:docMk/>
            <pc:sldMk cId="25013727" sldId="257"/>
            <ac:picMk id="15" creationId="{DBCAF6DC-7CDB-3248-D13A-2C139C4E3163}"/>
          </ac:picMkLst>
        </pc:picChg>
      </pc:sldChg>
      <pc:sldChg chg="addSp delSp modSp mod delAnim modAnim">
        <pc:chgData name="Ligot Gauthier" userId="a9199f1e-916f-4956-871a-ef6b97bc5424" providerId="ADAL" clId="{130916C3-9915-4923-B37B-3AEC22D5D9AD}" dt="2025-04-06T16:19:53.254" v="6164" actId="790"/>
        <pc:sldMkLst>
          <pc:docMk/>
          <pc:sldMk cId="3692287617" sldId="259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692287617" sldId="259"/>
            <ac:spMk id="2" creationId="{4A5320A2-9FC0-4237-99C9-E90727EBD9D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692287617" sldId="259"/>
            <ac:spMk id="3" creationId="{AE3C2FE9-404E-7AAF-EC72-48C2FE62D6FD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692287617" sldId="259"/>
            <ac:spMk id="4" creationId="{FD0CA5FD-FD6C-6A67-8770-92BA61C1596B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692287617" sldId="259"/>
            <ac:spMk id="6" creationId="{7FFEB8EC-C71F-465C-A051-702780346ED6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692287617" sldId="259"/>
            <ac:spMk id="13" creationId="{26C369A8-FB4A-A46D-E52D-CBA3929188B8}"/>
          </ac:spMkLst>
        </pc:spChg>
        <pc:picChg chg="add mod ord">
          <ac:chgData name="Ligot Gauthier" userId="a9199f1e-916f-4956-871a-ef6b97bc5424" providerId="ADAL" clId="{130916C3-9915-4923-B37B-3AEC22D5D9AD}" dt="2025-03-31T13:05:28.744" v="3457" actId="167"/>
          <ac:picMkLst>
            <pc:docMk/>
            <pc:sldMk cId="3692287617" sldId="259"/>
            <ac:picMk id="12" creationId="{F1D14729-485A-2B84-424A-A275FD20A096}"/>
          </ac:picMkLst>
        </pc:picChg>
      </pc:sldChg>
      <pc:sldChg chg="modSp del mod">
        <pc:chgData name="Ligot Gauthier" userId="a9199f1e-916f-4956-871a-ef6b97bc5424" providerId="ADAL" clId="{130916C3-9915-4923-B37B-3AEC22D5D9AD}" dt="2025-04-06T17:03:30.853" v="6988" actId="47"/>
        <pc:sldMkLst>
          <pc:docMk/>
          <pc:sldMk cId="3056246882" sldId="260"/>
        </pc:sldMkLst>
      </pc:sldChg>
      <pc:sldChg chg="addSp delSp modSp new del mod">
        <pc:chgData name="Ligot Gauthier" userId="a9199f1e-916f-4956-871a-ef6b97bc5424" providerId="ADAL" clId="{130916C3-9915-4923-B37B-3AEC22D5D9AD}" dt="2025-04-06T16:23:25.995" v="6202" actId="47"/>
        <pc:sldMkLst>
          <pc:docMk/>
          <pc:sldMk cId="2169083643" sldId="261"/>
        </pc:sldMkLst>
      </pc:sldChg>
      <pc:sldChg chg="addSp delSp modSp add mod modAnim">
        <pc:chgData name="Ligot Gauthier" userId="a9199f1e-916f-4956-871a-ef6b97bc5424" providerId="ADAL" clId="{130916C3-9915-4923-B37B-3AEC22D5D9AD}" dt="2025-04-06T16:19:53.254" v="6164" actId="790"/>
        <pc:sldMkLst>
          <pc:docMk/>
          <pc:sldMk cId="3477331337" sldId="262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77331337" sldId="262"/>
            <ac:spMk id="2" creationId="{9A088DA7-936D-6C49-12B6-27C2166AC885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77331337" sldId="262"/>
            <ac:spMk id="3" creationId="{CFEDC2A6-2529-5C96-C125-FC898CADD4C1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77331337" sldId="262"/>
            <ac:spMk id="6" creationId="{F1FEBCD3-4F37-0DB8-2036-3A563BEE1C61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77331337" sldId="262"/>
            <ac:spMk id="8" creationId="{D200E14D-AF6D-4277-0A95-C7AF54F71179}"/>
          </ac:spMkLst>
        </pc:spChg>
        <pc:picChg chg="add mod">
          <ac:chgData name="Ligot Gauthier" userId="a9199f1e-916f-4956-871a-ef6b97bc5424" providerId="ADAL" clId="{130916C3-9915-4923-B37B-3AEC22D5D9AD}" dt="2025-04-06T15:00:53.837" v="4778" actId="1076"/>
          <ac:picMkLst>
            <pc:docMk/>
            <pc:sldMk cId="3477331337" sldId="262"/>
            <ac:picMk id="10" creationId="{DAED8A9A-C5B3-8C1D-A26A-20FE3A416EAE}"/>
          </ac:picMkLst>
        </pc:picChg>
        <pc:picChg chg="add mod ord">
          <ac:chgData name="Ligot Gauthier" userId="a9199f1e-916f-4956-871a-ef6b97bc5424" providerId="ADAL" clId="{130916C3-9915-4923-B37B-3AEC22D5D9AD}" dt="2025-04-06T15:00:39.594" v="4777" actId="14100"/>
          <ac:picMkLst>
            <pc:docMk/>
            <pc:sldMk cId="3477331337" sldId="262"/>
            <ac:picMk id="18" creationId="{9E839DB7-BA8C-4B6C-A2FC-31725CBE669C}"/>
          </ac:picMkLst>
        </pc:picChg>
      </pc:sldChg>
      <pc:sldChg chg="modSp add del mod ord">
        <pc:chgData name="Ligot Gauthier" userId="a9199f1e-916f-4956-871a-ef6b97bc5424" providerId="ADAL" clId="{130916C3-9915-4923-B37B-3AEC22D5D9AD}" dt="2025-04-06T14:28:14.130" v="3958" actId="47"/>
        <pc:sldMkLst>
          <pc:docMk/>
          <pc:sldMk cId="1243528798" sldId="263"/>
        </pc:sldMkLst>
      </pc:sldChg>
      <pc:sldChg chg="modSp add del mod">
        <pc:chgData name="Ligot Gauthier" userId="a9199f1e-916f-4956-871a-ef6b97bc5424" providerId="ADAL" clId="{130916C3-9915-4923-B37B-3AEC22D5D9AD}" dt="2025-04-06T15:14:25.037" v="5214" actId="47"/>
        <pc:sldMkLst>
          <pc:docMk/>
          <pc:sldMk cId="2375513902" sldId="264"/>
        </pc:sldMkLst>
      </pc:sldChg>
      <pc:sldChg chg="modSp add del mod">
        <pc:chgData name="Ligot Gauthier" userId="a9199f1e-916f-4956-871a-ef6b97bc5424" providerId="ADAL" clId="{130916C3-9915-4923-B37B-3AEC22D5D9AD}" dt="2025-04-06T15:14:27.632" v="5215" actId="47"/>
        <pc:sldMkLst>
          <pc:docMk/>
          <pc:sldMk cId="4094778824" sldId="265"/>
        </pc:sldMkLst>
      </pc:sldChg>
      <pc:sldChg chg="new del">
        <pc:chgData name="Ligot Gauthier" userId="a9199f1e-916f-4956-871a-ef6b97bc5424" providerId="ADAL" clId="{130916C3-9915-4923-B37B-3AEC22D5D9AD}" dt="2025-03-26T10:58:57.312" v="289" actId="2696"/>
        <pc:sldMkLst>
          <pc:docMk/>
          <pc:sldMk cId="650820161" sldId="266"/>
        </pc:sldMkLst>
      </pc:sldChg>
      <pc:sldChg chg="addSp delSp modSp add mod ord">
        <pc:chgData name="Ligot Gauthier" userId="a9199f1e-916f-4956-871a-ef6b97bc5424" providerId="ADAL" clId="{130916C3-9915-4923-B37B-3AEC22D5D9AD}" dt="2025-04-06T17:07:31.764" v="6990" actId="20577"/>
        <pc:sldMkLst>
          <pc:docMk/>
          <pc:sldMk cId="1332181332" sldId="266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332181332" sldId="266"/>
            <ac:spMk id="2" creationId="{8E53F11F-B337-C277-53C6-1CB4B94CCAD4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332181332" sldId="266"/>
            <ac:spMk id="6" creationId="{7B4E8CAB-685A-316C-0797-C194B0F2E088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332181332" sldId="266"/>
            <ac:spMk id="16" creationId="{D0788B7D-0AA7-65DE-CCFE-7967C62E46F8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332181332" sldId="266"/>
            <ac:spMk id="17" creationId="{80A81F91-E387-48E8-21EB-E4AF015631BE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332181332" sldId="266"/>
            <ac:spMk id="18" creationId="{93D1F375-170A-C2D1-3905-0E7ED3B7E980}"/>
          </ac:spMkLst>
        </pc:spChg>
        <pc:spChg chg="add mod">
          <ac:chgData name="Ligot Gauthier" userId="a9199f1e-916f-4956-871a-ef6b97bc5424" providerId="ADAL" clId="{130916C3-9915-4923-B37B-3AEC22D5D9AD}" dt="2025-04-06T17:07:31.764" v="6990" actId="20577"/>
          <ac:spMkLst>
            <pc:docMk/>
            <pc:sldMk cId="1332181332" sldId="266"/>
            <ac:spMk id="19" creationId="{C3EC598C-3F79-6902-5DF2-DCBF99D91884}"/>
          </ac:spMkLst>
        </pc:spChg>
        <pc:picChg chg="add mod modCrop">
          <ac:chgData name="Ligot Gauthier" userId="a9199f1e-916f-4956-871a-ef6b97bc5424" providerId="ADAL" clId="{130916C3-9915-4923-B37B-3AEC22D5D9AD}" dt="2025-03-31T12:50:03.825" v="3095"/>
          <ac:picMkLst>
            <pc:docMk/>
            <pc:sldMk cId="1332181332" sldId="266"/>
            <ac:picMk id="15" creationId="{7B962A21-9986-1585-BD1C-813B82B480D7}"/>
          </ac:picMkLst>
        </pc:picChg>
      </pc:sldChg>
      <pc:sldChg chg="addSp delSp modSp add del mod modNotesTx">
        <pc:chgData name="Ligot Gauthier" userId="a9199f1e-916f-4956-871a-ef6b97bc5424" providerId="ADAL" clId="{130916C3-9915-4923-B37B-3AEC22D5D9AD}" dt="2025-04-06T16:20:39.107" v="6197" actId="47"/>
        <pc:sldMkLst>
          <pc:docMk/>
          <pc:sldMk cId="1099676228" sldId="267"/>
        </pc:sldMkLst>
      </pc:sldChg>
      <pc:sldChg chg="addSp delSp modSp add del mod">
        <pc:chgData name="Ligot Gauthier" userId="a9199f1e-916f-4956-871a-ef6b97bc5424" providerId="ADAL" clId="{130916C3-9915-4923-B37B-3AEC22D5D9AD}" dt="2025-04-06T16:23:24.032" v="6201" actId="47"/>
        <pc:sldMkLst>
          <pc:docMk/>
          <pc:sldMk cId="3984259259" sldId="268"/>
        </pc:sldMkLst>
      </pc:sldChg>
      <pc:sldChg chg="addSp delSp modSp add mod">
        <pc:chgData name="Ligot Gauthier" userId="a9199f1e-916f-4956-871a-ef6b97bc5424" providerId="ADAL" clId="{130916C3-9915-4923-B37B-3AEC22D5D9AD}" dt="2025-04-07T06:50:45.860" v="8285" actId="20577"/>
        <pc:sldMkLst>
          <pc:docMk/>
          <pc:sldMk cId="2060700285" sldId="269"/>
        </pc:sldMkLst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2" creationId="{BF887617-6DD4-8187-9AEB-FE0AA6C1355D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5" creationId="{4664FD01-FE72-DE2B-62DB-FD83BD81CDBE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6" creationId="{F133C7D9-D283-6129-D315-37EA8FF2FF7C}"/>
          </ac:spMkLst>
        </pc:spChg>
        <pc:spChg chg="mod">
          <ac:chgData name="Ligot Gauthier" userId="a9199f1e-916f-4956-871a-ef6b97bc5424" providerId="ADAL" clId="{130916C3-9915-4923-B37B-3AEC22D5D9AD}" dt="2025-04-07T06:50:45.860" v="8285" actId="20577"/>
          <ac:spMkLst>
            <pc:docMk/>
            <pc:sldMk cId="2060700285" sldId="269"/>
            <ac:spMk id="8" creationId="{0AED8396-BC44-741C-9145-C4EF5DDB4A78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13" creationId="{A5BB6641-AB3E-092B-04A7-658BA6070A05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15" creationId="{DF532B16-2014-386C-E732-64DE88BF5439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16" creationId="{6701FAB2-9782-A9B5-9EB4-D19F9835D5B3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17" creationId="{01097BCF-8ECC-AA7D-C530-9662B114CB97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18" creationId="{85844809-AC56-8B97-8B46-D351E1EFCF37}"/>
          </ac:spMkLst>
        </pc:spChg>
        <pc:spChg chg="add del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060700285" sldId="269"/>
            <ac:spMk id="19" creationId="{2D0ABC30-B66D-D224-44D4-581BC51C9504}"/>
          </ac:spMkLst>
        </pc:spChg>
      </pc:sldChg>
      <pc:sldChg chg="addSp delSp modSp add mod modAnim">
        <pc:chgData name="Ligot Gauthier" userId="a9199f1e-916f-4956-871a-ef6b97bc5424" providerId="ADAL" clId="{130916C3-9915-4923-B37B-3AEC22D5D9AD}" dt="2025-04-09T08:03:50.773" v="8383"/>
        <pc:sldMkLst>
          <pc:docMk/>
          <pc:sldMk cId="1797205005" sldId="270"/>
        </pc:sldMkLst>
        <pc:spChg chg="add del mod">
          <ac:chgData name="Ligot Gauthier" userId="a9199f1e-916f-4956-871a-ef6b97bc5424" providerId="ADAL" clId="{130916C3-9915-4923-B37B-3AEC22D5D9AD}" dt="2025-04-09T08:03:50.773" v="8383"/>
          <ac:spMkLst>
            <pc:docMk/>
            <pc:sldMk cId="1797205005" sldId="270"/>
            <ac:spMk id="2" creationId="{9B6B37C0-6759-D5F0-5D5E-5C65AEEB332B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97205005" sldId="270"/>
            <ac:spMk id="3" creationId="{1060C4A9-C07A-17EB-10EC-B46EBEC9711D}"/>
          </ac:spMkLst>
        </pc:spChg>
        <pc:spChg chg="add mod">
          <ac:chgData name="Ligot Gauthier" userId="a9199f1e-916f-4956-871a-ef6b97bc5424" providerId="ADAL" clId="{130916C3-9915-4923-B37B-3AEC22D5D9AD}" dt="2025-04-09T08:03:47.434" v="8381" actId="2085"/>
          <ac:spMkLst>
            <pc:docMk/>
            <pc:sldMk cId="1797205005" sldId="270"/>
            <ac:spMk id="4" creationId="{9B3AF22A-2015-5A6D-65CC-66698A0D4BF0}"/>
          </ac:spMkLst>
        </pc:spChg>
        <pc:spChg chg="mod">
          <ac:chgData name="Ligot Gauthier" userId="a9199f1e-916f-4956-871a-ef6b97bc5424" providerId="ADAL" clId="{130916C3-9915-4923-B37B-3AEC22D5D9AD}" dt="2025-04-06T17:13:28.078" v="7064" actId="6549"/>
          <ac:spMkLst>
            <pc:docMk/>
            <pc:sldMk cId="1797205005" sldId="270"/>
            <ac:spMk id="9" creationId="{AF89BE67-3CDE-7DFB-8FE3-B617103E5460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97205005" sldId="270"/>
            <ac:spMk id="10" creationId="{CA8D545E-DC8C-8D66-E836-6BF969946A1B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97205005" sldId="270"/>
            <ac:spMk id="12" creationId="{D9B5BC89-FDD1-B880-6628-55A441AE832A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97205005" sldId="270"/>
            <ac:spMk id="13" creationId="{E46092BF-0636-4BEE-28F8-D8D80124DA41}"/>
          </ac:spMkLst>
        </pc:spChg>
        <pc:picChg chg="add mod">
          <ac:chgData name="Ligot Gauthier" userId="a9199f1e-916f-4956-871a-ef6b97bc5424" providerId="ADAL" clId="{130916C3-9915-4923-B37B-3AEC22D5D9AD}" dt="2025-04-06T15:25:14.765" v="5279" actId="1076"/>
          <ac:picMkLst>
            <pc:docMk/>
            <pc:sldMk cId="1797205005" sldId="270"/>
            <ac:picMk id="7" creationId="{5C16CC38-FAF5-59F9-1E3F-65A88E72DC40}"/>
          </ac:picMkLst>
        </pc:picChg>
      </pc:sldChg>
      <pc:sldChg chg="addSp modSp add mod modAnim">
        <pc:chgData name="Ligot Gauthier" userId="a9199f1e-916f-4956-871a-ef6b97bc5424" providerId="ADAL" clId="{130916C3-9915-4923-B37B-3AEC22D5D9AD}" dt="2025-04-07T06:57:48.136" v="8305" actId="20577"/>
        <pc:sldMkLst>
          <pc:docMk/>
          <pc:sldMk cId="3510365891" sldId="271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510365891" sldId="271"/>
            <ac:spMk id="2" creationId="{4568B0D2-F2CB-FACA-1DE7-22785C1FC4B5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510365891" sldId="271"/>
            <ac:spMk id="3" creationId="{113857A0-04E1-3BFC-BE71-E584162E13D7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510365891" sldId="271"/>
            <ac:spMk id="4" creationId="{26D03871-F846-FCCB-C5B4-DFDEA2929188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510365891" sldId="271"/>
            <ac:spMk id="8" creationId="{0485ACE8-3EF7-9B73-259D-FAAB34C71C1D}"/>
          </ac:spMkLst>
        </pc:spChg>
        <pc:spChg chg="mod">
          <ac:chgData name="Ligot Gauthier" userId="a9199f1e-916f-4956-871a-ef6b97bc5424" providerId="ADAL" clId="{130916C3-9915-4923-B37B-3AEC22D5D9AD}" dt="2025-04-07T06:57:48.136" v="8305" actId="20577"/>
          <ac:spMkLst>
            <pc:docMk/>
            <pc:sldMk cId="3510365891" sldId="271"/>
            <ac:spMk id="9" creationId="{E99FE3F9-A8D8-CBC3-7373-2A95ACD8003E}"/>
          </ac:spMkLst>
        </pc:spChg>
      </pc:sldChg>
      <pc:sldChg chg="add del">
        <pc:chgData name="Ligot Gauthier" userId="a9199f1e-916f-4956-871a-ef6b97bc5424" providerId="ADAL" clId="{130916C3-9915-4923-B37B-3AEC22D5D9AD}" dt="2025-03-26T12:43:17.041" v="1021" actId="2696"/>
        <pc:sldMkLst>
          <pc:docMk/>
          <pc:sldMk cId="4091948887" sldId="272"/>
        </pc:sldMkLst>
      </pc:sldChg>
      <pc:sldChg chg="addSp delSp modSp add del mod modAnim">
        <pc:chgData name="Ligot Gauthier" userId="a9199f1e-916f-4956-871a-ef6b97bc5424" providerId="ADAL" clId="{130916C3-9915-4923-B37B-3AEC22D5D9AD}" dt="2025-04-06T16:09:22.344" v="5896" actId="2696"/>
        <pc:sldMkLst>
          <pc:docMk/>
          <pc:sldMk cId="904254972" sldId="273"/>
        </pc:sldMkLst>
      </pc:sldChg>
      <pc:sldChg chg="add">
        <pc:chgData name="Ligot Gauthier" userId="a9199f1e-916f-4956-871a-ef6b97bc5424" providerId="ADAL" clId="{130916C3-9915-4923-B37B-3AEC22D5D9AD}" dt="2025-04-06T16:59:14.149" v="6954"/>
        <pc:sldMkLst>
          <pc:docMk/>
          <pc:sldMk cId="1839075494" sldId="273"/>
        </pc:sldMkLst>
      </pc:sldChg>
      <pc:sldChg chg="modSp add del mod">
        <pc:chgData name="Ligot Gauthier" userId="a9199f1e-916f-4956-871a-ef6b97bc5424" providerId="ADAL" clId="{130916C3-9915-4923-B37B-3AEC22D5D9AD}" dt="2025-04-06T16:59:06.143" v="6953" actId="2696"/>
        <pc:sldMkLst>
          <pc:docMk/>
          <pc:sldMk cId="4143442782" sldId="273"/>
        </pc:sldMkLst>
      </pc:sldChg>
      <pc:sldChg chg="delSp modSp add del mod setBg delDesignElem">
        <pc:chgData name="Ligot Gauthier" userId="a9199f1e-916f-4956-871a-ef6b97bc5424" providerId="ADAL" clId="{130916C3-9915-4923-B37B-3AEC22D5D9AD}" dt="2025-04-06T16:09:22.344" v="5896" actId="2696"/>
        <pc:sldMkLst>
          <pc:docMk/>
          <pc:sldMk cId="1114890495" sldId="274"/>
        </pc:sldMkLst>
      </pc:sldChg>
      <pc:sldChg chg="modSp add del mod">
        <pc:chgData name="Ligot Gauthier" userId="a9199f1e-916f-4956-871a-ef6b97bc5424" providerId="ADAL" clId="{130916C3-9915-4923-B37B-3AEC22D5D9AD}" dt="2025-04-06T16:59:06.143" v="6953" actId="2696"/>
        <pc:sldMkLst>
          <pc:docMk/>
          <pc:sldMk cId="1312524555" sldId="274"/>
        </pc:sldMkLst>
      </pc:sldChg>
      <pc:sldChg chg="add del mod modShow">
        <pc:chgData name="Ligot Gauthier" userId="a9199f1e-916f-4956-871a-ef6b97bc5424" providerId="ADAL" clId="{130916C3-9915-4923-B37B-3AEC22D5D9AD}" dt="2025-04-07T07:17:22.925" v="8373" actId="2696"/>
        <pc:sldMkLst>
          <pc:docMk/>
          <pc:sldMk cId="2432482120" sldId="274"/>
        </pc:sldMkLst>
      </pc:sldChg>
      <pc:sldChg chg="add mod modShow">
        <pc:chgData name="Ligot Gauthier" userId="a9199f1e-916f-4956-871a-ef6b97bc5424" providerId="ADAL" clId="{130916C3-9915-4923-B37B-3AEC22D5D9AD}" dt="2025-04-07T07:17:32.887" v="8375" actId="729"/>
        <pc:sldMkLst>
          <pc:docMk/>
          <pc:sldMk cId="3451741432" sldId="274"/>
        </pc:sldMkLst>
      </pc:sldChg>
      <pc:sldChg chg="addSp delSp modSp add mod">
        <pc:chgData name="Ligot Gauthier" userId="a9199f1e-916f-4956-871a-ef6b97bc5424" providerId="ADAL" clId="{130916C3-9915-4923-B37B-3AEC22D5D9AD}" dt="2025-04-06T16:19:53.254" v="6164" actId="790"/>
        <pc:sldMkLst>
          <pc:docMk/>
          <pc:sldMk cId="651066161" sldId="275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51066161" sldId="275"/>
            <ac:spMk id="12" creationId="{C40B6EB0-6715-5D44-731A-91F1687B5B90}"/>
          </ac:spMkLst>
        </pc:spChg>
        <pc:picChg chg="mod">
          <ac:chgData name="Ligot Gauthier" userId="a9199f1e-916f-4956-871a-ef6b97bc5424" providerId="ADAL" clId="{130916C3-9915-4923-B37B-3AEC22D5D9AD}" dt="2025-03-26T13:41:45.691" v="1507" actId="1038"/>
          <ac:picMkLst>
            <pc:docMk/>
            <pc:sldMk cId="651066161" sldId="275"/>
            <ac:picMk id="7" creationId="{251AEB7F-8A5B-2CB6-3E9B-DB7D397B2AF5}"/>
          </ac:picMkLst>
        </pc:picChg>
        <pc:picChg chg="add mod">
          <ac:chgData name="Ligot Gauthier" userId="a9199f1e-916f-4956-871a-ef6b97bc5424" providerId="ADAL" clId="{130916C3-9915-4923-B37B-3AEC22D5D9AD}" dt="2025-03-26T13:41:50.145" v="1508" actId="1076"/>
          <ac:picMkLst>
            <pc:docMk/>
            <pc:sldMk cId="651066161" sldId="275"/>
            <ac:picMk id="10" creationId="{2FFC64D2-64C4-2B4C-0B7E-235CAF9E9C70}"/>
          </ac:picMkLst>
        </pc:picChg>
      </pc:sldChg>
      <pc:sldChg chg="addSp delSp modSp new del mod">
        <pc:chgData name="Ligot Gauthier" userId="a9199f1e-916f-4956-871a-ef6b97bc5424" providerId="ADAL" clId="{130916C3-9915-4923-B37B-3AEC22D5D9AD}" dt="2025-04-06T16:57:07.009" v="6939" actId="47"/>
        <pc:sldMkLst>
          <pc:docMk/>
          <pc:sldMk cId="1249294804" sldId="276"/>
        </pc:sldMkLst>
      </pc:sldChg>
      <pc:sldChg chg="addSp delSp modSp add mod modNotesTx">
        <pc:chgData name="Ligot Gauthier" userId="a9199f1e-916f-4956-871a-ef6b97bc5424" providerId="ADAL" clId="{130916C3-9915-4923-B37B-3AEC22D5D9AD}" dt="2025-04-06T16:19:53.254" v="6164" actId="790"/>
        <pc:sldMkLst>
          <pc:docMk/>
          <pc:sldMk cId="1092545656" sldId="277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92545656" sldId="277"/>
            <ac:spMk id="2" creationId="{6F29F01E-3707-1642-71B3-C8630B94F1BD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92545656" sldId="277"/>
            <ac:spMk id="3" creationId="{22905989-F980-2697-23D4-8BBD7C388437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92545656" sldId="277"/>
            <ac:spMk id="6" creationId="{345D2B9D-290B-E90F-BF87-FFF9BA8B3C6C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92545656" sldId="277"/>
            <ac:spMk id="9" creationId="{CE977EBC-C90C-CF7E-4050-16121ED9998C}"/>
          </ac:spMkLst>
        </pc:spChg>
        <pc:picChg chg="add mod">
          <ac:chgData name="Ligot Gauthier" userId="a9199f1e-916f-4956-871a-ef6b97bc5424" providerId="ADAL" clId="{130916C3-9915-4923-B37B-3AEC22D5D9AD}" dt="2025-04-06T14:30:26.643" v="4034" actId="1038"/>
          <ac:picMkLst>
            <pc:docMk/>
            <pc:sldMk cId="1092545656" sldId="277"/>
            <ac:picMk id="8" creationId="{64C078C3-5120-AA90-7BAA-ACAFD95D97FD}"/>
          </ac:picMkLst>
        </pc:picChg>
      </pc:sldChg>
      <pc:sldChg chg="addSp delSp modSp new del mod">
        <pc:chgData name="Ligot Gauthier" userId="a9199f1e-916f-4956-871a-ef6b97bc5424" providerId="ADAL" clId="{130916C3-9915-4923-B37B-3AEC22D5D9AD}" dt="2025-03-31T12:52:56.308" v="3353" actId="47"/>
        <pc:sldMkLst>
          <pc:docMk/>
          <pc:sldMk cId="3626756231" sldId="278"/>
        </pc:sldMkLst>
      </pc:sldChg>
      <pc:sldChg chg="addSp delSp modSp new del mod modNotesTx">
        <pc:chgData name="Ligot Gauthier" userId="a9199f1e-916f-4956-871a-ef6b97bc5424" providerId="ADAL" clId="{130916C3-9915-4923-B37B-3AEC22D5D9AD}" dt="2025-04-06T14:37:54.538" v="4660" actId="47"/>
        <pc:sldMkLst>
          <pc:docMk/>
          <pc:sldMk cId="1815184494" sldId="279"/>
        </pc:sldMkLst>
      </pc:sldChg>
      <pc:sldChg chg="addSp delSp modSp new mod">
        <pc:chgData name="Ligot Gauthier" userId="a9199f1e-916f-4956-871a-ef6b97bc5424" providerId="ADAL" clId="{130916C3-9915-4923-B37B-3AEC22D5D9AD}" dt="2025-04-06T16:48:09.790" v="6599" actId="14100"/>
        <pc:sldMkLst>
          <pc:docMk/>
          <pc:sldMk cId="2817846299" sldId="280"/>
        </pc:sldMkLst>
        <pc:spChg chg="mod">
          <ac:chgData name="Ligot Gauthier" userId="a9199f1e-916f-4956-871a-ef6b97bc5424" providerId="ADAL" clId="{130916C3-9915-4923-B37B-3AEC22D5D9AD}" dt="2025-04-06T16:29:32.551" v="6267" actId="1035"/>
          <ac:spMkLst>
            <pc:docMk/>
            <pc:sldMk cId="2817846299" sldId="280"/>
            <ac:spMk id="4" creationId="{53A29647-4C57-BCA0-81B8-8A916C63D500}"/>
          </ac:spMkLst>
        </pc:spChg>
        <pc:spChg chg="add mod">
          <ac:chgData name="Ligot Gauthier" userId="a9199f1e-916f-4956-871a-ef6b97bc5424" providerId="ADAL" clId="{130916C3-9915-4923-B37B-3AEC22D5D9AD}" dt="2025-04-06T16:35:16.408" v="6401" actId="1037"/>
          <ac:spMkLst>
            <pc:docMk/>
            <pc:sldMk cId="2817846299" sldId="280"/>
            <ac:spMk id="24" creationId="{095B747F-E320-4207-C2CB-691E31B7BDD5}"/>
          </ac:spMkLst>
        </pc:spChg>
        <pc:spChg chg="add mod">
          <ac:chgData name="Ligot Gauthier" userId="a9199f1e-916f-4956-871a-ef6b97bc5424" providerId="ADAL" clId="{130916C3-9915-4923-B37B-3AEC22D5D9AD}" dt="2025-04-06T16:35:16.408" v="6401" actId="1037"/>
          <ac:spMkLst>
            <pc:docMk/>
            <pc:sldMk cId="2817846299" sldId="280"/>
            <ac:spMk id="25" creationId="{5C73604F-E669-653E-3A7D-126515FABCA5}"/>
          </ac:spMkLst>
        </pc:spChg>
        <pc:spChg chg="add mod">
          <ac:chgData name="Ligot Gauthier" userId="a9199f1e-916f-4956-871a-ef6b97bc5424" providerId="ADAL" clId="{130916C3-9915-4923-B37B-3AEC22D5D9AD}" dt="2025-04-06T16:32:35.462" v="6383" actId="1076"/>
          <ac:spMkLst>
            <pc:docMk/>
            <pc:sldMk cId="2817846299" sldId="280"/>
            <ac:spMk id="28" creationId="{E2C8364A-87AA-0982-3201-1C9034A541BC}"/>
          </ac:spMkLst>
        </pc:spChg>
        <pc:spChg chg="add mod">
          <ac:chgData name="Ligot Gauthier" userId="a9199f1e-916f-4956-871a-ef6b97bc5424" providerId="ADAL" clId="{130916C3-9915-4923-B37B-3AEC22D5D9AD}" dt="2025-04-06T16:35:16.408" v="6401" actId="1037"/>
          <ac:spMkLst>
            <pc:docMk/>
            <pc:sldMk cId="2817846299" sldId="280"/>
            <ac:spMk id="30" creationId="{9A9693B4-3FC2-8E6E-01A7-D48745238AB6}"/>
          </ac:spMkLst>
        </pc:spChg>
        <pc:spChg chg="add mod">
          <ac:chgData name="Ligot Gauthier" userId="a9199f1e-916f-4956-871a-ef6b97bc5424" providerId="ADAL" clId="{130916C3-9915-4923-B37B-3AEC22D5D9AD}" dt="2025-04-06T16:48:09.790" v="6599" actId="14100"/>
          <ac:spMkLst>
            <pc:docMk/>
            <pc:sldMk cId="2817846299" sldId="280"/>
            <ac:spMk id="32" creationId="{D8A931A5-11A8-75DC-B441-D42AD85C3FC3}"/>
          </ac:spMkLst>
        </pc:spChg>
        <pc:spChg chg="add mod">
          <ac:chgData name="Ligot Gauthier" userId="a9199f1e-916f-4956-871a-ef6b97bc5424" providerId="ADAL" clId="{130916C3-9915-4923-B37B-3AEC22D5D9AD}" dt="2025-04-06T16:35:34.012" v="6438" actId="1037"/>
          <ac:spMkLst>
            <pc:docMk/>
            <pc:sldMk cId="2817846299" sldId="280"/>
            <ac:spMk id="34" creationId="{0FCAF968-AA19-5A0D-7DAD-31FF62719319}"/>
          </ac:spMkLst>
        </pc:spChg>
        <pc:picChg chg="mod">
          <ac:chgData name="Ligot Gauthier" userId="a9199f1e-916f-4956-871a-ef6b97bc5424" providerId="ADAL" clId="{130916C3-9915-4923-B37B-3AEC22D5D9AD}" dt="2025-04-06T16:35:16.408" v="6401" actId="1037"/>
          <ac:picMkLst>
            <pc:docMk/>
            <pc:sldMk cId="2817846299" sldId="280"/>
            <ac:picMk id="5" creationId="{ECA3E00C-6D60-6996-D571-8C5DC2B81115}"/>
          </ac:picMkLst>
        </pc:picChg>
        <pc:picChg chg="mod">
          <ac:chgData name="Ligot Gauthier" userId="a9199f1e-916f-4956-871a-ef6b97bc5424" providerId="ADAL" clId="{130916C3-9915-4923-B37B-3AEC22D5D9AD}" dt="2025-04-06T16:29:32.551" v="6267" actId="1035"/>
          <ac:picMkLst>
            <pc:docMk/>
            <pc:sldMk cId="2817846299" sldId="280"/>
            <ac:picMk id="7" creationId="{54D47511-85FA-63A0-9ABB-54DC0F40C9E0}"/>
          </ac:picMkLst>
        </pc:picChg>
        <pc:picChg chg="mod">
          <ac:chgData name="Ligot Gauthier" userId="a9199f1e-916f-4956-871a-ef6b97bc5424" providerId="ADAL" clId="{130916C3-9915-4923-B37B-3AEC22D5D9AD}" dt="2025-04-06T16:29:26.638" v="6260" actId="1076"/>
          <ac:picMkLst>
            <pc:docMk/>
            <pc:sldMk cId="2817846299" sldId="280"/>
            <ac:picMk id="8" creationId="{A4D759E4-1141-1074-80A7-775669FFF73D}"/>
          </ac:picMkLst>
        </pc:picChg>
      </pc:sldChg>
      <pc:sldChg chg="addSp delSp modSp new mod modAnim">
        <pc:chgData name="Ligot Gauthier" userId="a9199f1e-916f-4956-871a-ef6b97bc5424" providerId="ADAL" clId="{130916C3-9915-4923-B37B-3AEC22D5D9AD}" dt="2025-04-06T17:18:27.730" v="7108"/>
        <pc:sldMkLst>
          <pc:docMk/>
          <pc:sldMk cId="1539860978" sldId="281"/>
        </pc:sldMkLst>
        <pc:spChg chg="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4" creationId="{81753DEA-EBDE-EE4C-4CAB-A03818EF2DAB}"/>
          </ac:spMkLst>
        </pc:spChg>
        <pc:spChg chg="add 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8" creationId="{11C64506-78D6-068C-0017-0A2DE7066868}"/>
          </ac:spMkLst>
        </pc:spChg>
        <pc:spChg chg="add 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9" creationId="{452E9F22-17C0-C2D8-306A-1B7276C208DE}"/>
          </ac:spMkLst>
        </pc:spChg>
        <pc:spChg chg="add 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10" creationId="{14FCDD88-DDDD-2F71-EA13-C146CF268062}"/>
          </ac:spMkLst>
        </pc:spChg>
        <pc:spChg chg="add 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11" creationId="{E19E81B0-0757-0093-1568-B87408F49180}"/>
          </ac:spMkLst>
        </pc:spChg>
        <pc:spChg chg="add 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12" creationId="{14337FED-A232-4931-C90C-026836F03F3C}"/>
          </ac:spMkLst>
        </pc:spChg>
        <pc:spChg chg="add mod">
          <ac:chgData name="Ligot Gauthier" userId="a9199f1e-916f-4956-871a-ef6b97bc5424" providerId="ADAL" clId="{130916C3-9915-4923-B37B-3AEC22D5D9AD}" dt="2025-04-06T16:24:57.461" v="6232" actId="6549"/>
          <ac:spMkLst>
            <pc:docMk/>
            <pc:sldMk cId="1539860978" sldId="281"/>
            <ac:spMk id="14" creationId="{39EFD2EB-F8E4-C953-ED0D-D993AD8DEDB2}"/>
          </ac:spMkLst>
        </pc:spChg>
        <pc:spChg chg="add mod">
          <ac:chgData name="Ligot Gauthier" userId="a9199f1e-916f-4956-871a-ef6b97bc5424" providerId="ADAL" clId="{130916C3-9915-4923-B37B-3AEC22D5D9AD}" dt="2025-04-06T16:24:51.670" v="6231" actId="1035"/>
          <ac:spMkLst>
            <pc:docMk/>
            <pc:sldMk cId="1539860978" sldId="281"/>
            <ac:spMk id="15" creationId="{7D261D8F-BE25-1293-083E-994CF1A6D913}"/>
          </ac:spMkLst>
        </pc:spChg>
        <pc:picChg chg="add mod">
          <ac:chgData name="Ligot Gauthier" userId="a9199f1e-916f-4956-871a-ef6b97bc5424" providerId="ADAL" clId="{130916C3-9915-4923-B37B-3AEC22D5D9AD}" dt="2025-04-06T16:24:51.670" v="6231" actId="1035"/>
          <ac:picMkLst>
            <pc:docMk/>
            <pc:sldMk cId="1539860978" sldId="281"/>
            <ac:picMk id="7" creationId="{7A8B7DFB-C0D2-AB74-9C61-247EA3E9ACF3}"/>
          </ac:picMkLst>
        </pc:picChg>
        <pc:picChg chg="add mod">
          <ac:chgData name="Ligot Gauthier" userId="a9199f1e-916f-4956-871a-ef6b97bc5424" providerId="ADAL" clId="{130916C3-9915-4923-B37B-3AEC22D5D9AD}" dt="2025-04-06T16:24:51.670" v="6231" actId="1035"/>
          <ac:picMkLst>
            <pc:docMk/>
            <pc:sldMk cId="1539860978" sldId="281"/>
            <ac:picMk id="13" creationId="{A0C92AC8-0529-AB19-8A88-37D0A28CF6A8}"/>
          </ac:picMkLst>
        </pc:picChg>
        <pc:cxnChg chg="add mod">
          <ac:chgData name="Ligot Gauthier" userId="a9199f1e-916f-4956-871a-ef6b97bc5424" providerId="ADAL" clId="{130916C3-9915-4923-B37B-3AEC22D5D9AD}" dt="2025-04-06T16:24:33.346" v="6205"/>
          <ac:cxnSpMkLst>
            <pc:docMk/>
            <pc:sldMk cId="1539860978" sldId="281"/>
            <ac:cxnSpMk id="19" creationId="{07A7D15D-78A5-9C6E-0F1F-B035076048DA}"/>
          </ac:cxnSpMkLst>
        </pc:cxnChg>
      </pc:sldChg>
      <pc:sldChg chg="addSp delSp modSp add del mod ord">
        <pc:chgData name="Ligot Gauthier" userId="a9199f1e-916f-4956-871a-ef6b97bc5424" providerId="ADAL" clId="{130916C3-9915-4923-B37B-3AEC22D5D9AD}" dt="2025-04-06T17:03:19.109" v="6984" actId="47"/>
        <pc:sldMkLst>
          <pc:docMk/>
          <pc:sldMk cId="1891790095" sldId="282"/>
        </pc:sldMkLst>
      </pc:sldChg>
      <pc:sldChg chg="addSp delSp modSp new del mod">
        <pc:chgData name="Ligot Gauthier" userId="a9199f1e-916f-4956-871a-ef6b97bc5424" providerId="ADAL" clId="{130916C3-9915-4923-B37B-3AEC22D5D9AD}" dt="2025-04-06T16:09:22.344" v="5896" actId="2696"/>
        <pc:sldMkLst>
          <pc:docMk/>
          <pc:sldMk cId="2589275611" sldId="282"/>
        </pc:sldMkLst>
      </pc:sldChg>
      <pc:sldChg chg="modSp add del mod">
        <pc:chgData name="Ligot Gauthier" userId="a9199f1e-916f-4956-871a-ef6b97bc5424" providerId="ADAL" clId="{130916C3-9915-4923-B37B-3AEC22D5D9AD}" dt="2025-04-06T16:59:30.007" v="6958" actId="47"/>
        <pc:sldMkLst>
          <pc:docMk/>
          <pc:sldMk cId="764099330" sldId="283"/>
        </pc:sldMkLst>
      </pc:sldChg>
      <pc:sldChg chg="addSp delSp modSp new del mod">
        <pc:chgData name="Ligot Gauthier" userId="a9199f1e-916f-4956-871a-ef6b97bc5424" providerId="ADAL" clId="{130916C3-9915-4923-B37B-3AEC22D5D9AD}" dt="2025-04-06T16:09:22.344" v="5896" actId="2696"/>
        <pc:sldMkLst>
          <pc:docMk/>
          <pc:sldMk cId="3858299012" sldId="283"/>
        </pc:sldMkLst>
      </pc:sldChg>
      <pc:sldChg chg="addSp delSp modSp new del mod">
        <pc:chgData name="Ligot Gauthier" userId="a9199f1e-916f-4956-871a-ef6b97bc5424" providerId="ADAL" clId="{130916C3-9915-4923-B37B-3AEC22D5D9AD}" dt="2025-04-06T16:09:22.344" v="5896" actId="2696"/>
        <pc:sldMkLst>
          <pc:docMk/>
          <pc:sldMk cId="106457666" sldId="284"/>
        </pc:sldMkLst>
      </pc:sldChg>
      <pc:sldChg chg="modSp add del mod">
        <pc:chgData name="Ligot Gauthier" userId="a9199f1e-916f-4956-871a-ef6b97bc5424" providerId="ADAL" clId="{130916C3-9915-4923-B37B-3AEC22D5D9AD}" dt="2025-04-06T16:59:27.928" v="6957" actId="47"/>
        <pc:sldMkLst>
          <pc:docMk/>
          <pc:sldMk cId="3427680869" sldId="284"/>
        </pc:sldMkLst>
      </pc:sldChg>
      <pc:sldChg chg="delSp modSp add del mod">
        <pc:chgData name="Ligot Gauthier" userId="a9199f1e-916f-4956-871a-ef6b97bc5424" providerId="ADAL" clId="{130916C3-9915-4923-B37B-3AEC22D5D9AD}" dt="2025-04-06T16:59:25.969" v="6956" actId="47"/>
        <pc:sldMkLst>
          <pc:docMk/>
          <pc:sldMk cId="1197524325" sldId="285"/>
        </pc:sldMkLst>
      </pc:sldChg>
      <pc:sldChg chg="addSp delSp modSp new del mod setBg setClrOvrMap">
        <pc:chgData name="Ligot Gauthier" userId="a9199f1e-916f-4956-871a-ef6b97bc5424" providerId="ADAL" clId="{130916C3-9915-4923-B37B-3AEC22D5D9AD}" dt="2025-04-06T16:09:22.344" v="5896" actId="2696"/>
        <pc:sldMkLst>
          <pc:docMk/>
          <pc:sldMk cId="3680624383" sldId="285"/>
        </pc:sldMkLst>
      </pc:sldChg>
      <pc:sldChg chg="addSp delSp modSp add mod ord modAnim">
        <pc:chgData name="Ligot Gauthier" userId="a9199f1e-916f-4956-871a-ef6b97bc5424" providerId="ADAL" clId="{130916C3-9915-4923-B37B-3AEC22D5D9AD}" dt="2025-04-06T17:08:36.809" v="7038" actId="14100"/>
        <pc:sldMkLst>
          <pc:docMk/>
          <pc:sldMk cId="108051750" sldId="286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8051750" sldId="286"/>
            <ac:spMk id="2" creationId="{5F831B24-2DBA-CC66-0690-100A2018D9A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8051750" sldId="286"/>
            <ac:spMk id="3" creationId="{3596BB7D-538E-061A-5985-074CFEE2628E}"/>
          </ac:spMkLst>
        </pc:spChg>
        <pc:spChg chg="add mod">
          <ac:chgData name="Ligot Gauthier" userId="a9199f1e-916f-4956-871a-ef6b97bc5424" providerId="ADAL" clId="{130916C3-9915-4923-B37B-3AEC22D5D9AD}" dt="2025-04-06T17:08:08.200" v="6993" actId="20577"/>
          <ac:spMkLst>
            <pc:docMk/>
            <pc:sldMk cId="108051750" sldId="286"/>
            <ac:spMk id="4" creationId="{10BFDD28-90FA-8D32-0694-3E78A6365244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8051750" sldId="286"/>
            <ac:spMk id="6" creationId="{01B674D0-B276-7139-D8C5-89BD6214A38B}"/>
          </ac:spMkLst>
        </pc:spChg>
        <pc:spChg chg="add mod">
          <ac:chgData name="Ligot Gauthier" userId="a9199f1e-916f-4956-871a-ef6b97bc5424" providerId="ADAL" clId="{130916C3-9915-4923-B37B-3AEC22D5D9AD}" dt="2025-04-06T17:08:15.242" v="6999" actId="20577"/>
          <ac:spMkLst>
            <pc:docMk/>
            <pc:sldMk cId="108051750" sldId="286"/>
            <ac:spMk id="10" creationId="{78B2D044-DE8A-AF2D-FB86-E2744B489DE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8051750" sldId="286"/>
            <ac:spMk id="13" creationId="{97FE3358-B5CE-A655-A720-E30ED9A0D688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08051750" sldId="286"/>
            <ac:spMk id="14" creationId="{FCCE0E65-692C-86A8-D110-C543C481C327}"/>
          </ac:spMkLst>
        </pc:spChg>
        <pc:spChg chg="add mod">
          <ac:chgData name="Ligot Gauthier" userId="a9199f1e-916f-4956-871a-ef6b97bc5424" providerId="ADAL" clId="{130916C3-9915-4923-B37B-3AEC22D5D9AD}" dt="2025-04-06T17:08:30.994" v="7037" actId="1036"/>
          <ac:spMkLst>
            <pc:docMk/>
            <pc:sldMk cId="108051750" sldId="286"/>
            <ac:spMk id="15" creationId="{9A31B69E-42AE-FA54-7B40-CDB83DD9E832}"/>
          </ac:spMkLst>
        </pc:spChg>
        <pc:picChg chg="add mod">
          <ac:chgData name="Ligot Gauthier" userId="a9199f1e-916f-4956-871a-ef6b97bc5424" providerId="ADAL" clId="{130916C3-9915-4923-B37B-3AEC22D5D9AD}" dt="2025-04-01T09:11:51.596" v="3537" actId="1076"/>
          <ac:picMkLst>
            <pc:docMk/>
            <pc:sldMk cId="108051750" sldId="286"/>
            <ac:picMk id="7" creationId="{0B016E88-4B94-7DB2-3D8B-31C17B391C8C}"/>
          </ac:picMkLst>
        </pc:picChg>
        <pc:cxnChg chg="add mod">
          <ac:chgData name="Ligot Gauthier" userId="a9199f1e-916f-4956-871a-ef6b97bc5424" providerId="ADAL" clId="{130916C3-9915-4923-B37B-3AEC22D5D9AD}" dt="2025-04-06T14:04:15.304" v="3690" actId="13822"/>
          <ac:cxnSpMkLst>
            <pc:docMk/>
            <pc:sldMk cId="108051750" sldId="286"/>
            <ac:cxnSpMk id="9" creationId="{9DC2C1B0-98B4-7A4E-87C0-BB5D23C247D0}"/>
          </ac:cxnSpMkLst>
        </pc:cxnChg>
        <pc:cxnChg chg="add mod">
          <ac:chgData name="Ligot Gauthier" userId="a9199f1e-916f-4956-871a-ef6b97bc5424" providerId="ADAL" clId="{130916C3-9915-4923-B37B-3AEC22D5D9AD}" dt="2025-04-06T14:05:25.371" v="3703" actId="13822"/>
          <ac:cxnSpMkLst>
            <pc:docMk/>
            <pc:sldMk cId="108051750" sldId="286"/>
            <ac:cxnSpMk id="12" creationId="{0610EDBD-5D4D-558A-1D1E-9C30320DCEFB}"/>
          </ac:cxnSpMkLst>
        </pc:cxnChg>
        <pc:cxnChg chg="add mod">
          <ac:chgData name="Ligot Gauthier" userId="a9199f1e-916f-4956-871a-ef6b97bc5424" providerId="ADAL" clId="{130916C3-9915-4923-B37B-3AEC22D5D9AD}" dt="2025-04-06T17:08:36.809" v="7038" actId="14100"/>
          <ac:cxnSpMkLst>
            <pc:docMk/>
            <pc:sldMk cId="108051750" sldId="286"/>
            <ac:cxnSpMk id="17" creationId="{BA47EB8A-A3DD-D512-72EE-A97A61ACAA94}"/>
          </ac:cxnSpMkLst>
        </pc:cxnChg>
      </pc:sldChg>
      <pc:sldChg chg="addSp modSp add mod">
        <pc:chgData name="Ligot Gauthier" userId="a9199f1e-916f-4956-871a-ef6b97bc5424" providerId="ADAL" clId="{130916C3-9915-4923-B37B-3AEC22D5D9AD}" dt="2025-04-07T06:41:33.540" v="8195" actId="6549"/>
        <pc:sldMkLst>
          <pc:docMk/>
          <pc:sldMk cId="52777688" sldId="287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52777688" sldId="287"/>
            <ac:spMk id="2" creationId="{16B28752-8D13-E621-E37D-063131F15C4E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52777688" sldId="287"/>
            <ac:spMk id="3" creationId="{D6397120-7FDB-618D-5AD2-3517CB34A18C}"/>
          </ac:spMkLst>
        </pc:spChg>
        <pc:spChg chg="add mod">
          <ac:chgData name="Ligot Gauthier" userId="a9199f1e-916f-4956-871a-ef6b97bc5424" providerId="ADAL" clId="{130916C3-9915-4923-B37B-3AEC22D5D9AD}" dt="2025-04-07T06:41:33.540" v="8195" actId="6549"/>
          <ac:spMkLst>
            <pc:docMk/>
            <pc:sldMk cId="52777688" sldId="287"/>
            <ac:spMk id="4" creationId="{FB2E4AB9-25D7-A9A4-FED0-1BE4F5862BAB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52777688" sldId="287"/>
            <ac:spMk id="6" creationId="{8600A1AA-1365-0694-E68B-5316BFDD0C2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52777688" sldId="287"/>
            <ac:spMk id="13" creationId="{8E8CCA8C-BF5C-120A-53FF-C3C6EB834E75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52777688" sldId="287"/>
            <ac:spMk id="14" creationId="{7090126B-E162-A766-EEC9-FE5E2DDAE104}"/>
          </ac:spMkLst>
        </pc:spChg>
        <pc:picChg chg="mod">
          <ac:chgData name="Ligot Gauthier" userId="a9199f1e-916f-4956-871a-ef6b97bc5424" providerId="ADAL" clId="{130916C3-9915-4923-B37B-3AEC22D5D9AD}" dt="2025-04-01T09:12:50.290" v="3544" actId="14826"/>
          <ac:picMkLst>
            <pc:docMk/>
            <pc:sldMk cId="52777688" sldId="287"/>
            <ac:picMk id="7" creationId="{CF5B5622-3769-15D3-61A7-19A3B071099C}"/>
          </ac:picMkLst>
        </pc:picChg>
      </pc:sldChg>
      <pc:sldChg chg="modSp add mod ord modShow">
        <pc:chgData name="Ligot Gauthier" userId="a9199f1e-916f-4956-871a-ef6b97bc5424" providerId="ADAL" clId="{130916C3-9915-4923-B37B-3AEC22D5D9AD}" dt="2025-04-07T07:17:05.411" v="8372" actId="729"/>
        <pc:sldMkLst>
          <pc:docMk/>
          <pc:sldMk cId="1712647283" sldId="288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12647283" sldId="288"/>
            <ac:spMk id="2" creationId="{8B502F3F-FBAB-1B65-8AA0-570BD827EB5E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12647283" sldId="288"/>
            <ac:spMk id="3" creationId="{05F825CC-1CCD-CF09-F05B-45F9419EF196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12647283" sldId="288"/>
            <ac:spMk id="6" creationId="{CCDF80E8-41B0-8C74-3693-BAED583AC4AF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12647283" sldId="288"/>
            <ac:spMk id="13" creationId="{CADDEEDD-99F7-1B87-3CD9-851A56C54AE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12647283" sldId="288"/>
            <ac:spMk id="14" creationId="{79CE88C5-A309-BACB-53AC-7472C4B19599}"/>
          </ac:spMkLst>
        </pc:spChg>
        <pc:picChg chg="mod">
          <ac:chgData name="Ligot Gauthier" userId="a9199f1e-916f-4956-871a-ef6b97bc5424" providerId="ADAL" clId="{130916C3-9915-4923-B37B-3AEC22D5D9AD}" dt="2025-04-01T09:13:02.037" v="3545" actId="14826"/>
          <ac:picMkLst>
            <pc:docMk/>
            <pc:sldMk cId="1712647283" sldId="288"/>
            <ac:picMk id="7" creationId="{A43741E4-876F-7416-8AA2-6B2A2D971CB0}"/>
          </ac:picMkLst>
        </pc:picChg>
      </pc:sldChg>
      <pc:sldChg chg="addSp modSp add mod modAnim">
        <pc:chgData name="Ligot Gauthier" userId="a9199f1e-916f-4956-871a-ef6b97bc5424" providerId="ADAL" clId="{130916C3-9915-4923-B37B-3AEC22D5D9AD}" dt="2025-04-06T17:06:18.020" v="6989"/>
        <pc:sldMkLst>
          <pc:docMk/>
          <pc:sldMk cId="604249480" sldId="289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04249480" sldId="289"/>
            <ac:spMk id="2" creationId="{BE437142-F565-8FB2-69C7-E576220B8C6F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04249480" sldId="289"/>
            <ac:spMk id="3" creationId="{34084026-0015-EDC5-CBA7-97BA31A933D8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04249480" sldId="289"/>
            <ac:spMk id="4" creationId="{4EC1FADB-8777-AB07-3832-F94D79061417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04249480" sldId="289"/>
            <ac:spMk id="6" creationId="{F29AE623-306F-41C2-9B13-0232E8A217BA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04249480" sldId="289"/>
            <ac:spMk id="11" creationId="{A7802293-90F3-A24A-A5B5-EFBCC2A43E2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604249480" sldId="289"/>
            <ac:spMk id="13" creationId="{0F494530-A00F-0F46-27A9-163DD65EE346}"/>
          </ac:spMkLst>
        </pc:spChg>
      </pc:sldChg>
      <pc:sldChg chg="addSp modSp add mod">
        <pc:chgData name="Ligot Gauthier" userId="a9199f1e-916f-4956-871a-ef6b97bc5424" providerId="ADAL" clId="{130916C3-9915-4923-B37B-3AEC22D5D9AD}" dt="2025-04-07T06:34:53.079" v="8192" actId="14826"/>
        <pc:sldMkLst>
          <pc:docMk/>
          <pc:sldMk cId="3484939131" sldId="290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84939131" sldId="290"/>
            <ac:spMk id="2" creationId="{37CCE8DC-F642-A915-FFC9-F094601C659C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84939131" sldId="290"/>
            <ac:spMk id="3" creationId="{E0D1C31C-6C0A-6897-D93B-8A931085D8CE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84939131" sldId="290"/>
            <ac:spMk id="6" creationId="{AEB4FB7A-2F9C-636C-8DCA-5BF25526A3E1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84939131" sldId="290"/>
            <ac:spMk id="8" creationId="{D91DD6F3-FDC6-A77F-8EBA-1D57710256BA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84939131" sldId="290"/>
            <ac:spMk id="9" creationId="{3613A727-FF66-2DAA-C655-5A2CF7288518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484939131" sldId="290"/>
            <ac:spMk id="13" creationId="{8BAEBFC1-CCD8-1863-03C5-41E3436FDC80}"/>
          </ac:spMkLst>
        </pc:spChg>
        <pc:picChg chg="add mod">
          <ac:chgData name="Ligot Gauthier" userId="a9199f1e-916f-4956-871a-ef6b97bc5424" providerId="ADAL" clId="{130916C3-9915-4923-B37B-3AEC22D5D9AD}" dt="2025-04-07T06:34:53.079" v="8192" actId="14826"/>
          <ac:picMkLst>
            <pc:docMk/>
            <pc:sldMk cId="3484939131" sldId="290"/>
            <ac:picMk id="7" creationId="{5963BAEC-F77D-A64F-A39E-3781149A91CB}"/>
          </ac:picMkLst>
        </pc:picChg>
      </pc:sldChg>
      <pc:sldChg chg="addSp delSp modSp add mod">
        <pc:chgData name="Ligot Gauthier" userId="a9199f1e-916f-4956-871a-ef6b97bc5424" providerId="ADAL" clId="{130916C3-9915-4923-B37B-3AEC22D5D9AD}" dt="2025-04-07T06:34:45.133" v="8191" actId="14826"/>
        <pc:sldMkLst>
          <pc:docMk/>
          <pc:sldMk cId="3137435" sldId="291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137435" sldId="291"/>
            <ac:spMk id="2" creationId="{80CA662C-2B30-773E-C1EA-910CA09CCF41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137435" sldId="291"/>
            <ac:spMk id="3" creationId="{CE9DFDA4-9A87-F2B5-D667-A28BDB8966FC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137435" sldId="291"/>
            <ac:spMk id="6" creationId="{5BB6BAF9-B287-D642-5402-94FC4B326AF1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137435" sldId="291"/>
            <ac:spMk id="8" creationId="{35C8F1AB-4D9D-25EB-2083-5252520AE231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137435" sldId="291"/>
            <ac:spMk id="13" creationId="{9645D864-6E4A-A558-C73B-0DE2318967F8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137435" sldId="291"/>
            <ac:spMk id="14" creationId="{A13C8E02-6852-4E74-D054-28C64CD06367}"/>
          </ac:spMkLst>
        </pc:spChg>
        <pc:picChg chg="mod">
          <ac:chgData name="Ligot Gauthier" userId="a9199f1e-916f-4956-871a-ef6b97bc5424" providerId="ADAL" clId="{130916C3-9915-4923-B37B-3AEC22D5D9AD}" dt="2025-04-07T06:34:45.133" v="8191" actId="14826"/>
          <ac:picMkLst>
            <pc:docMk/>
            <pc:sldMk cId="3137435" sldId="291"/>
            <ac:picMk id="7" creationId="{2608D32D-9E92-C9C4-775C-394AC6F7C3D5}"/>
          </ac:picMkLst>
        </pc:picChg>
        <pc:picChg chg="add mod">
          <ac:chgData name="Ligot Gauthier" userId="a9199f1e-916f-4956-871a-ef6b97bc5424" providerId="ADAL" clId="{130916C3-9915-4923-B37B-3AEC22D5D9AD}" dt="2025-04-06T13:55:51.512" v="3596" actId="1076"/>
          <ac:picMkLst>
            <pc:docMk/>
            <pc:sldMk cId="3137435" sldId="291"/>
            <ac:picMk id="11" creationId="{7B87AC3E-2F4C-428A-2CB5-43E599193375}"/>
          </ac:picMkLst>
        </pc:picChg>
      </pc:sldChg>
      <pc:sldChg chg="new del">
        <pc:chgData name="Ligot Gauthier" userId="a9199f1e-916f-4956-871a-ef6b97bc5424" providerId="ADAL" clId="{130916C3-9915-4923-B37B-3AEC22D5D9AD}" dt="2025-04-06T14:27:41.924" v="3957" actId="47"/>
        <pc:sldMkLst>
          <pc:docMk/>
          <pc:sldMk cId="1168369903" sldId="292"/>
        </pc:sldMkLst>
      </pc:sldChg>
      <pc:sldChg chg="addSp delSp modSp add mod ord">
        <pc:chgData name="Ligot Gauthier" userId="a9199f1e-916f-4956-871a-ef6b97bc5424" providerId="ADAL" clId="{130916C3-9915-4923-B37B-3AEC22D5D9AD}" dt="2025-04-06T16:19:53.254" v="6164" actId="790"/>
        <pc:sldMkLst>
          <pc:docMk/>
          <pc:sldMk cId="1458722537" sldId="293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458722537" sldId="293"/>
            <ac:spMk id="2" creationId="{B2D3F598-CE5C-6D9A-868C-84AC425B37E4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458722537" sldId="293"/>
            <ac:spMk id="3" creationId="{4D68D30A-37A7-17DB-3423-C5206E596B78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458722537" sldId="293"/>
            <ac:spMk id="6" creationId="{24DDC9B1-C45C-E4E7-4814-B2AB30BB6E43}"/>
          </ac:spMkLst>
        </pc:spChg>
        <pc:spChg chg="add 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458722537" sldId="293"/>
            <ac:spMk id="10" creationId="{9E2F1FF1-627E-5205-0846-52F924B0BE5C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458722537" sldId="293"/>
            <ac:spMk id="11" creationId="{2924418C-CF78-F21A-035E-830B450DFC08}"/>
          </ac:spMkLst>
        </pc:spChg>
        <pc:picChg chg="add mod">
          <ac:chgData name="Ligot Gauthier" userId="a9199f1e-916f-4956-871a-ef6b97bc5424" providerId="ADAL" clId="{130916C3-9915-4923-B37B-3AEC22D5D9AD}" dt="2025-04-06T14:24:32.722" v="3879" actId="1076"/>
          <ac:picMkLst>
            <pc:docMk/>
            <pc:sldMk cId="1458722537" sldId="293"/>
            <ac:picMk id="8" creationId="{48987942-0395-A803-B8C1-7B03BFEECA37}"/>
          </ac:picMkLst>
        </pc:picChg>
        <pc:picChg chg="add mod ord">
          <ac:chgData name="Ligot Gauthier" userId="a9199f1e-916f-4956-871a-ef6b97bc5424" providerId="ADAL" clId="{130916C3-9915-4923-B37B-3AEC22D5D9AD}" dt="2025-04-06T15:43:52.491" v="5523" actId="1035"/>
          <ac:picMkLst>
            <pc:docMk/>
            <pc:sldMk cId="1458722537" sldId="293"/>
            <ac:picMk id="12" creationId="{410C6EBE-7254-C9D3-21DC-A4816250CEAE}"/>
          </ac:picMkLst>
        </pc:picChg>
      </pc:sldChg>
      <pc:sldChg chg="addSp delSp modSp add mod">
        <pc:chgData name="Ligot Gauthier" userId="a9199f1e-916f-4956-871a-ef6b97bc5424" providerId="ADAL" clId="{130916C3-9915-4923-B37B-3AEC22D5D9AD}" dt="2025-04-09T08:02:06.219" v="8377" actId="20577"/>
        <pc:sldMkLst>
          <pc:docMk/>
          <pc:sldMk cId="3886567919" sldId="294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86567919" sldId="294"/>
            <ac:spMk id="2" creationId="{7844A93E-4F91-F388-FFEA-4C0267547DE4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86567919" sldId="294"/>
            <ac:spMk id="3" creationId="{1888E506-EE73-5969-6F2C-72F69FD6ECD7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86567919" sldId="294"/>
            <ac:spMk id="6" creationId="{A3B7F8C0-3041-B2E9-BBD8-62654754B694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86567919" sldId="294"/>
            <ac:spMk id="7" creationId="{ECD55DC7-6F63-EE5B-A61D-655B16ED2742}"/>
          </ac:spMkLst>
        </pc:spChg>
        <pc:spChg chg="add mod">
          <ac:chgData name="Ligot Gauthier" userId="a9199f1e-916f-4956-871a-ef6b97bc5424" providerId="ADAL" clId="{130916C3-9915-4923-B37B-3AEC22D5D9AD}" dt="2025-04-09T08:02:06.219" v="8377" actId="20577"/>
          <ac:spMkLst>
            <pc:docMk/>
            <pc:sldMk cId="3886567919" sldId="294"/>
            <ac:spMk id="10" creationId="{1E0E6AE5-D04A-5C1E-D7C4-267D7F4111DB}"/>
          </ac:spMkLst>
        </pc:spChg>
        <pc:picChg chg="add mod">
          <ac:chgData name="Ligot Gauthier" userId="a9199f1e-916f-4956-871a-ef6b97bc5424" providerId="ADAL" clId="{130916C3-9915-4923-B37B-3AEC22D5D9AD}" dt="2025-04-06T14:35:36.681" v="4393" actId="1076"/>
          <ac:picMkLst>
            <pc:docMk/>
            <pc:sldMk cId="3886567919" sldId="294"/>
            <ac:picMk id="4" creationId="{DC841EB4-C360-3EBE-B869-559285AAA3D0}"/>
          </ac:picMkLst>
        </pc:picChg>
      </pc:sldChg>
      <pc:sldChg chg="addSp delSp modSp new mod setBg">
        <pc:chgData name="Ligot Gauthier" userId="a9199f1e-916f-4956-871a-ef6b97bc5424" providerId="ADAL" clId="{130916C3-9915-4923-B37B-3AEC22D5D9AD}" dt="2025-04-06T16:19:53.254" v="6164" actId="790"/>
        <pc:sldMkLst>
          <pc:docMk/>
          <pc:sldMk cId="4257516885" sldId="295"/>
        </pc:sldMkLst>
        <pc:spChg chg="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4257516885" sldId="295"/>
            <ac:spMk id="4" creationId="{52058AB0-45C8-C21B-9E15-57B578C01E13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4257516885" sldId="295"/>
            <ac:spMk id="6" creationId="{D11DE99F-CC58-E3C9-77FD-6CE51C6E717C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4257516885" sldId="295"/>
            <ac:spMk id="11" creationId="{04812C46-200A-4DEB-A05E-3ED6C68C2387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4257516885" sldId="295"/>
            <ac:spMk id="13" creationId="{D1EA859B-E555-4109-94F3-6700E046E008}"/>
          </ac:spMkLst>
        </pc:spChg>
        <pc:picChg chg="add mod ord">
          <ac:chgData name="Ligot Gauthier" userId="a9199f1e-916f-4956-871a-ef6b97bc5424" providerId="ADAL" clId="{130916C3-9915-4923-B37B-3AEC22D5D9AD}" dt="2025-04-06T15:12:18.509" v="5193" actId="26606"/>
          <ac:picMkLst>
            <pc:docMk/>
            <pc:sldMk cId="4257516885" sldId="295"/>
            <ac:picMk id="5" creationId="{0BD15CBC-273A-CF3B-F123-0FFEAABA93B5}"/>
          </ac:picMkLst>
        </pc:picChg>
      </pc:sldChg>
      <pc:sldChg chg="modSp add mod">
        <pc:chgData name="Ligot Gauthier" userId="a9199f1e-916f-4956-871a-ef6b97bc5424" providerId="ADAL" clId="{130916C3-9915-4923-B37B-3AEC22D5D9AD}" dt="2025-04-06T16:19:53.254" v="6164" actId="790"/>
        <pc:sldMkLst>
          <pc:docMk/>
          <pc:sldMk cId="750001873" sldId="345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750001873" sldId="345"/>
            <ac:spMk id="2" creationId="{4E1FDDF9-F841-3ECC-37DB-0754010C57EA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750001873" sldId="345"/>
            <ac:spMk id="4" creationId="{306E00BD-BA0A-ED86-2116-98567662DD4A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750001873" sldId="345"/>
            <ac:spMk id="8" creationId="{97B026B1-8EE8-CC65-05FD-11CF4501A28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750001873" sldId="345"/>
            <ac:spMk id="9" creationId="{226AFF82-703B-FBFA-3EB1-6FB2669AB02D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750001873" sldId="345"/>
            <ac:spMk id="10" creationId="{E38676FC-A71A-9A99-00B0-05E0B7FA74D6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750001873" sldId="345"/>
            <ac:spMk id="1257" creationId="{00000000-0000-0000-0000-000000000000}"/>
          </ac:spMkLst>
        </pc:spChg>
        <pc:graphicFrameChg chg="modGraphic">
          <ac:chgData name="Ligot Gauthier" userId="a9199f1e-916f-4956-871a-ef6b97bc5424" providerId="ADAL" clId="{130916C3-9915-4923-B37B-3AEC22D5D9AD}" dt="2025-04-06T16:19:53.254" v="6164" actId="790"/>
          <ac:graphicFrameMkLst>
            <pc:docMk/>
            <pc:sldMk cId="750001873" sldId="345"/>
            <ac:graphicFrameMk id="5" creationId="{C099B4A8-E022-A7C8-2D61-F90A4B8512E4}"/>
          </ac:graphicFrameMkLst>
        </pc:graphicFrameChg>
      </pc:sldChg>
      <pc:sldChg chg="modSp add mod">
        <pc:chgData name="Ligot Gauthier" userId="a9199f1e-916f-4956-871a-ef6b97bc5424" providerId="ADAL" clId="{130916C3-9915-4923-B37B-3AEC22D5D9AD}" dt="2025-04-06T16:19:53.254" v="6164" actId="790"/>
        <pc:sldMkLst>
          <pc:docMk/>
          <pc:sldMk cId="1772681254" sldId="346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72681254" sldId="346"/>
            <ac:spMk id="2" creationId="{8D88D81C-A5E6-DC79-9B26-A57A961806D7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72681254" sldId="346"/>
            <ac:spMk id="3" creationId="{B0067BB6-99AF-ED27-7CCD-3037DF3B104C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72681254" sldId="346"/>
            <ac:spMk id="6" creationId="{28C391B5-4E46-9A9B-2143-CB9B1F4A2B2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72681254" sldId="346"/>
            <ac:spMk id="10" creationId="{56D09780-A499-16A1-15B7-9D1356BAD9E9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72681254" sldId="346"/>
            <ac:spMk id="12" creationId="{5AD9D789-BE4C-9257-19B9-B7B5BA20A482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1772681254" sldId="346"/>
            <ac:spMk id="1257" creationId="{00000000-0000-0000-0000-000000000000}"/>
          </ac:spMkLst>
        </pc:spChg>
        <pc:graphicFrameChg chg="modGraphic">
          <ac:chgData name="Ligot Gauthier" userId="a9199f1e-916f-4956-871a-ef6b97bc5424" providerId="ADAL" clId="{130916C3-9915-4923-B37B-3AEC22D5D9AD}" dt="2025-04-06T16:19:53.254" v="6164" actId="790"/>
          <ac:graphicFrameMkLst>
            <pc:docMk/>
            <pc:sldMk cId="1772681254" sldId="346"/>
            <ac:graphicFrameMk id="7" creationId="{F5445B9B-EF47-5C7E-7D64-6CEE9F9BF523}"/>
          </ac:graphicFrameMkLst>
        </pc:graphicFrameChg>
      </pc:sldChg>
      <pc:sldChg chg="modSp add mod">
        <pc:chgData name="Ligot Gauthier" userId="a9199f1e-916f-4956-871a-ef6b97bc5424" providerId="ADAL" clId="{130916C3-9915-4923-B37B-3AEC22D5D9AD}" dt="2025-04-06T16:19:53.254" v="6164" actId="790"/>
        <pc:sldMkLst>
          <pc:docMk/>
          <pc:sldMk cId="381743421" sldId="347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2" creationId="{80900048-709C-1040-3107-78C57A0DC6A1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3" creationId="{A6222E4C-9559-1213-F02C-51E2813F81CE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5" creationId="{A07975C7-F849-8083-F464-125B91ACD66F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7" creationId="{BE399B5B-6CD7-3796-CE29-20AF6D049005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10" creationId="{7611FC95-349C-8B58-BA17-A3734D63E745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16" creationId="{096E2564-2A0D-CDCC-0903-98D99689ACF1}"/>
          </ac:spMkLst>
        </pc:spChg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81743421" sldId="347"/>
            <ac:spMk id="1257" creationId="{00000000-0000-0000-0000-000000000000}"/>
          </ac:spMkLst>
        </pc:spChg>
        <pc:graphicFrameChg chg="modGraphic">
          <ac:chgData name="Ligot Gauthier" userId="a9199f1e-916f-4956-871a-ef6b97bc5424" providerId="ADAL" clId="{130916C3-9915-4923-B37B-3AEC22D5D9AD}" dt="2025-04-06T16:19:53.254" v="6164" actId="790"/>
          <ac:graphicFrameMkLst>
            <pc:docMk/>
            <pc:sldMk cId="381743421" sldId="347"/>
            <ac:graphicFrameMk id="6" creationId="{F04CCF9A-1394-C1B0-590C-75F5B18CE025}"/>
          </ac:graphicFrameMkLst>
        </pc:graphicFrameChg>
      </pc:sldChg>
      <pc:sldChg chg="addSp delSp modSp del mod">
        <pc:chgData name="Ligot Gauthier" userId="a9199f1e-916f-4956-871a-ef6b97bc5424" providerId="ADAL" clId="{130916C3-9915-4923-B37B-3AEC22D5D9AD}" dt="2025-04-06T16:09:22.344" v="5896" actId="2696"/>
        <pc:sldMkLst>
          <pc:docMk/>
          <pc:sldMk cId="27326787" sldId="369"/>
        </pc:sldMkLst>
      </pc:sldChg>
      <pc:sldChg chg="delSp modSp add del mod setBg delDesignElem">
        <pc:chgData name="Ligot Gauthier" userId="a9199f1e-916f-4956-871a-ef6b97bc5424" providerId="ADAL" clId="{130916C3-9915-4923-B37B-3AEC22D5D9AD}" dt="2025-04-06T16:59:21.938" v="6955" actId="47"/>
        <pc:sldMkLst>
          <pc:docMk/>
          <pc:sldMk cId="3481971525" sldId="369"/>
        </pc:sldMkLst>
      </pc:sldChg>
      <pc:sldChg chg="addSp delSp modSp add del mod setBg delDesignElem">
        <pc:chgData name="Ligot Gauthier" userId="a9199f1e-916f-4956-871a-ef6b97bc5424" providerId="ADAL" clId="{130916C3-9915-4923-B37B-3AEC22D5D9AD}" dt="2025-04-07T07:02:17.059" v="8363" actId="20577"/>
        <pc:sldMkLst>
          <pc:docMk/>
          <pc:sldMk cId="27326787" sldId="370"/>
        </pc:sldMkLst>
        <pc:spChg chg="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7326787" sldId="370"/>
            <ac:spMk id="2" creationId="{CA7BB0BC-81B4-D9EB-F2AD-A8D028A2A4C6}"/>
          </ac:spMkLst>
        </pc:spChg>
        <pc:spChg chg="mod">
          <ac:chgData name="Ligot Gauthier" userId="a9199f1e-916f-4956-871a-ef6b97bc5424" providerId="ADAL" clId="{130916C3-9915-4923-B37B-3AEC22D5D9AD}" dt="2025-04-07T07:02:17.059" v="8363" actId="20577"/>
          <ac:spMkLst>
            <pc:docMk/>
            <pc:sldMk cId="27326787" sldId="370"/>
            <ac:spMk id="3" creationId="{1D0BCB25-C7E3-B78A-CC87-994384C70714}"/>
          </ac:spMkLst>
        </pc:spChg>
        <pc:spChg chg="add del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7326787" sldId="370"/>
            <ac:spMk id="18" creationId="{5A59F003-E00A-43F9-91DC-CC54E3B87466}"/>
          </ac:spMkLst>
        </pc:spChg>
        <pc:spChg chg="add del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7326787" sldId="370"/>
            <ac:spMk id="20" creationId="{D74A4382-E3AD-430A-9A1F-DFA3E0E77A7D}"/>
          </ac:spMkLst>
        </pc:spChg>
        <pc:spChg chg="add del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27326787" sldId="370"/>
            <ac:spMk id="22" creationId="{79F40191-0F44-4FD1-82CC-ACB507C14BE6}"/>
          </ac:spMkLst>
        </pc:spChg>
      </pc:sldChg>
      <pc:sldChg chg="add del">
        <pc:chgData name="Ligot Gauthier" userId="a9199f1e-916f-4956-871a-ef6b97bc5424" providerId="ADAL" clId="{130916C3-9915-4923-B37B-3AEC22D5D9AD}" dt="2025-04-06T16:05:27.872" v="5880"/>
        <pc:sldMkLst>
          <pc:docMk/>
          <pc:sldMk cId="4088827982" sldId="370"/>
        </pc:sldMkLst>
      </pc:sldChg>
      <pc:sldChg chg="addSp delSp modSp add mod setBg">
        <pc:chgData name="Ligot Gauthier" userId="a9199f1e-916f-4956-871a-ef6b97bc5424" providerId="ADAL" clId="{130916C3-9915-4923-B37B-3AEC22D5D9AD}" dt="2025-04-06T17:17:11.109" v="7103" actId="20577"/>
        <pc:sldMkLst>
          <pc:docMk/>
          <pc:sldMk cId="3064131501" sldId="371"/>
        </pc:sldMkLst>
        <pc:spChg chg="add mod">
          <ac:chgData name="Ligot Gauthier" userId="a9199f1e-916f-4956-871a-ef6b97bc5424" providerId="ADAL" clId="{130916C3-9915-4923-B37B-3AEC22D5D9AD}" dt="2025-04-06T17:17:11.109" v="7103" actId="20577"/>
          <ac:spMkLst>
            <pc:docMk/>
            <pc:sldMk cId="3064131501" sldId="371"/>
            <ac:spMk id="2" creationId="{0EAC677D-0D4B-B360-52D4-917EEE41E4B9}"/>
          </ac:spMkLst>
        </pc:spChg>
        <pc:spChg chg="mod or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064131501" sldId="371"/>
            <ac:spMk id="3" creationId="{68ACD78F-F1A4-86AC-A6CC-73EE776DF975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064131501" sldId="371"/>
            <ac:spMk id="15" creationId="{04812C46-200A-4DEB-A05E-3ED6C68C2387}"/>
          </ac:spMkLst>
        </pc:spChg>
        <pc:spChg chg="add mod">
          <ac:chgData name="Ligot Gauthier" userId="a9199f1e-916f-4956-871a-ef6b97bc5424" providerId="ADAL" clId="{130916C3-9915-4923-B37B-3AEC22D5D9AD}" dt="2025-04-06T16:19:53.254" v="6164" actId="790"/>
          <ac:spMkLst>
            <pc:docMk/>
            <pc:sldMk cId="3064131501" sldId="371"/>
            <ac:spMk id="17" creationId="{D1EA859B-E555-4109-94F3-6700E046E008}"/>
          </ac:spMkLst>
        </pc:spChg>
        <pc:picChg chg="mod">
          <ac:chgData name="Ligot Gauthier" userId="a9199f1e-916f-4956-871a-ef6b97bc5424" providerId="ADAL" clId="{130916C3-9915-4923-B37B-3AEC22D5D9AD}" dt="2025-04-06T16:18:24.127" v="6146" actId="26606"/>
          <ac:picMkLst>
            <pc:docMk/>
            <pc:sldMk cId="3064131501" sldId="371"/>
            <ac:picMk id="10" creationId="{589A7D44-017F-2A84-04D8-7A0CF6E53D88}"/>
          </ac:picMkLst>
        </pc:picChg>
      </pc:sldChg>
      <pc:sldChg chg="delSp modSp mod">
        <pc:chgData name="Ligot Gauthier" userId="a9199f1e-916f-4956-871a-ef6b97bc5424" providerId="ADAL" clId="{130916C3-9915-4923-B37B-3AEC22D5D9AD}" dt="2025-04-06T16:50:10.953" v="6620" actId="20577"/>
        <pc:sldMkLst>
          <pc:docMk/>
          <pc:sldMk cId="3212604363" sldId="392"/>
        </pc:sldMkLst>
        <pc:spChg chg="mod">
          <ac:chgData name="Ligot Gauthier" userId="a9199f1e-916f-4956-871a-ef6b97bc5424" providerId="ADAL" clId="{130916C3-9915-4923-B37B-3AEC22D5D9AD}" dt="2025-04-06T16:50:10.953" v="6620" actId="20577"/>
          <ac:spMkLst>
            <pc:docMk/>
            <pc:sldMk cId="3212604363" sldId="392"/>
            <ac:spMk id="6" creationId="{09B1AA96-1E27-5942-C9C4-2EF84D9614A1}"/>
          </ac:spMkLst>
        </pc:spChg>
      </pc:sldChg>
      <pc:sldChg chg="addSp delSp modSp mod">
        <pc:chgData name="Ligot Gauthier" userId="a9199f1e-916f-4956-871a-ef6b97bc5424" providerId="ADAL" clId="{130916C3-9915-4923-B37B-3AEC22D5D9AD}" dt="2025-04-06T16:50:27.484" v="6624"/>
        <pc:sldMkLst>
          <pc:docMk/>
          <pc:sldMk cId="875631970" sldId="393"/>
        </pc:sldMkLst>
        <pc:spChg chg="add mod">
          <ac:chgData name="Ligot Gauthier" userId="a9199f1e-916f-4956-871a-ef6b97bc5424" providerId="ADAL" clId="{130916C3-9915-4923-B37B-3AEC22D5D9AD}" dt="2025-04-06T16:50:27.484" v="6624"/>
          <ac:spMkLst>
            <pc:docMk/>
            <pc:sldMk cId="875631970" sldId="393"/>
            <ac:spMk id="2" creationId="{190CB61F-71FE-A70F-C9B5-C09D1BA77EA4}"/>
          </ac:spMkLst>
        </pc:spChg>
      </pc:sldChg>
      <pc:sldChg chg="addSp delSp modSp mod">
        <pc:chgData name="Ligot Gauthier" userId="a9199f1e-916f-4956-871a-ef6b97bc5424" providerId="ADAL" clId="{130916C3-9915-4923-B37B-3AEC22D5D9AD}" dt="2025-04-06T17:36:02.494" v="8118" actId="20577"/>
        <pc:sldMkLst>
          <pc:docMk/>
          <pc:sldMk cId="2711775697" sldId="394"/>
        </pc:sldMkLst>
        <pc:spChg chg="add mod">
          <ac:chgData name="Ligot Gauthier" userId="a9199f1e-916f-4956-871a-ef6b97bc5424" providerId="ADAL" clId="{130916C3-9915-4923-B37B-3AEC22D5D9AD}" dt="2025-04-06T16:50:36.382" v="6626"/>
          <ac:spMkLst>
            <pc:docMk/>
            <pc:sldMk cId="2711775697" sldId="394"/>
            <ac:spMk id="2" creationId="{E9E9961C-BC1D-8652-D008-03B4057B48BB}"/>
          </ac:spMkLst>
        </pc:spChg>
        <pc:spChg chg="mod">
          <ac:chgData name="Ligot Gauthier" userId="a9199f1e-916f-4956-871a-ef6b97bc5424" providerId="ADAL" clId="{130916C3-9915-4923-B37B-3AEC22D5D9AD}" dt="2025-04-06T17:36:02.494" v="8118" actId="20577"/>
          <ac:spMkLst>
            <pc:docMk/>
            <pc:sldMk cId="2711775697" sldId="394"/>
            <ac:spMk id="7" creationId="{413A0211-EC1A-9CB0-0AAF-D4A4DF49978D}"/>
          </ac:spMkLst>
        </pc:spChg>
      </pc:sldChg>
      <pc:sldChg chg="addSp delSp modSp mod">
        <pc:chgData name="Ligot Gauthier" userId="a9199f1e-916f-4956-871a-ef6b97bc5424" providerId="ADAL" clId="{130916C3-9915-4923-B37B-3AEC22D5D9AD}" dt="2025-04-06T16:56:47.419" v="6938" actId="20577"/>
        <pc:sldMkLst>
          <pc:docMk/>
          <pc:sldMk cId="3724099594" sldId="401"/>
        </pc:sldMkLst>
        <pc:spChg chg="add mod">
          <ac:chgData name="Ligot Gauthier" userId="a9199f1e-916f-4956-871a-ef6b97bc5424" providerId="ADAL" clId="{130916C3-9915-4923-B37B-3AEC22D5D9AD}" dt="2025-04-06T16:50:20.662" v="6622"/>
          <ac:spMkLst>
            <pc:docMk/>
            <pc:sldMk cId="3724099594" sldId="401"/>
            <ac:spMk id="2" creationId="{A36B25C4-6F5D-6B90-0444-4C10AF14EC5B}"/>
          </ac:spMkLst>
        </pc:spChg>
        <pc:spChg chg="mod">
          <ac:chgData name="Ligot Gauthier" userId="a9199f1e-916f-4956-871a-ef6b97bc5424" providerId="ADAL" clId="{130916C3-9915-4923-B37B-3AEC22D5D9AD}" dt="2025-04-06T16:56:47.419" v="6938" actId="20577"/>
          <ac:spMkLst>
            <pc:docMk/>
            <pc:sldMk cId="3724099594" sldId="401"/>
            <ac:spMk id="11" creationId="{9E37FDFF-3933-0A83-5BFD-A7451106841A}"/>
          </ac:spMkLst>
        </pc:spChg>
      </pc:sldChg>
      <pc:sldChg chg="delSp add mod">
        <pc:chgData name="Ligot Gauthier" userId="a9199f1e-916f-4956-871a-ef6b97bc5424" providerId="ADAL" clId="{130916C3-9915-4923-B37B-3AEC22D5D9AD}" dt="2025-04-06T17:03:27.371" v="6987" actId="478"/>
        <pc:sldMkLst>
          <pc:docMk/>
          <pc:sldMk cId="1316791291" sldId="402"/>
        </pc:sldMkLst>
      </pc:sldChg>
      <pc:sldChg chg="addSp delSp modSp new mod modAnim">
        <pc:chgData name="Ligot Gauthier" userId="a9199f1e-916f-4956-871a-ef6b97bc5424" providerId="ADAL" clId="{130916C3-9915-4923-B37B-3AEC22D5D9AD}" dt="2025-04-07T07:15:19.583" v="8369" actId="20577"/>
        <pc:sldMkLst>
          <pc:docMk/>
          <pc:sldMk cId="1817601508" sldId="403"/>
        </pc:sldMkLst>
        <pc:spChg chg="mod">
          <ac:chgData name="Ligot Gauthier" userId="a9199f1e-916f-4956-871a-ef6b97bc5424" providerId="ADAL" clId="{130916C3-9915-4923-B37B-3AEC22D5D9AD}" dt="2025-04-07T07:15:19.583" v="8369" actId="20577"/>
          <ac:spMkLst>
            <pc:docMk/>
            <pc:sldMk cId="1817601508" sldId="403"/>
            <ac:spMk id="3" creationId="{8C33A922-3982-F10C-0BEA-E66F4D5304C0}"/>
          </ac:spMkLst>
        </pc:spChg>
        <pc:spChg chg="add mod">
          <ac:chgData name="Ligot Gauthier" userId="a9199f1e-916f-4956-871a-ef6b97bc5424" providerId="ADAL" clId="{130916C3-9915-4923-B37B-3AEC22D5D9AD}" dt="2025-04-06T17:21:56.369" v="7142"/>
          <ac:spMkLst>
            <pc:docMk/>
            <pc:sldMk cId="1817601508" sldId="403"/>
            <ac:spMk id="5" creationId="{8E02801C-44B1-C9D5-8A3E-D2899A8FCB68}"/>
          </ac:spMkLst>
        </pc:spChg>
        <pc:spChg chg="add mod">
          <ac:chgData name="Ligot Gauthier" userId="a9199f1e-916f-4956-871a-ef6b97bc5424" providerId="ADAL" clId="{130916C3-9915-4923-B37B-3AEC22D5D9AD}" dt="2025-04-06T17:27:16.866" v="7417" actId="20577"/>
          <ac:spMkLst>
            <pc:docMk/>
            <pc:sldMk cId="1817601508" sldId="403"/>
            <ac:spMk id="6" creationId="{2C5FA8E4-BB6A-BD1B-0A50-B377A9C7C87A}"/>
          </ac:spMkLst>
        </pc:spChg>
        <pc:spChg chg="add mod">
          <ac:chgData name="Ligot Gauthier" userId="a9199f1e-916f-4956-871a-ef6b97bc5424" providerId="ADAL" clId="{130916C3-9915-4923-B37B-3AEC22D5D9AD}" dt="2025-04-06T17:21:56.369" v="7142"/>
          <ac:spMkLst>
            <pc:docMk/>
            <pc:sldMk cId="1817601508" sldId="403"/>
            <ac:spMk id="8" creationId="{08615F69-D241-1FF3-F669-5D1D39F1C454}"/>
          </ac:spMkLst>
        </pc:spChg>
        <pc:spChg chg="add mod ord">
          <ac:chgData name="Ligot Gauthier" userId="a9199f1e-916f-4956-871a-ef6b97bc5424" providerId="ADAL" clId="{130916C3-9915-4923-B37B-3AEC22D5D9AD}" dt="2025-04-06T17:46:37.079" v="8174" actId="14100"/>
          <ac:spMkLst>
            <pc:docMk/>
            <pc:sldMk cId="1817601508" sldId="403"/>
            <ac:spMk id="12" creationId="{4A59316F-A177-B0CC-6842-87015733C6D1}"/>
          </ac:spMkLst>
        </pc:spChg>
        <pc:picChg chg="add mod">
          <ac:chgData name="Ligot Gauthier" userId="a9199f1e-916f-4956-871a-ef6b97bc5424" providerId="ADAL" clId="{130916C3-9915-4923-B37B-3AEC22D5D9AD}" dt="2025-04-06T17:21:56.369" v="7142"/>
          <ac:picMkLst>
            <pc:docMk/>
            <pc:sldMk cId="1817601508" sldId="403"/>
            <ac:picMk id="7" creationId="{C498B753-A8B9-E260-B331-C80EE7BF69FA}"/>
          </ac:picMkLst>
        </pc:picChg>
        <pc:picChg chg="add mod ord modCrop">
          <ac:chgData name="Ligot Gauthier" userId="a9199f1e-916f-4956-871a-ef6b97bc5424" providerId="ADAL" clId="{130916C3-9915-4923-B37B-3AEC22D5D9AD}" dt="2025-04-06T17:46:52.183" v="8176" actId="732"/>
          <ac:picMkLst>
            <pc:docMk/>
            <pc:sldMk cId="1817601508" sldId="403"/>
            <ac:picMk id="11" creationId="{E9F14024-177E-C620-4585-D87BA917B245}"/>
          </ac:picMkLst>
        </pc:picChg>
      </pc:sldChg>
      <pc:sldMasterChg chg="del delSldLayout">
        <pc:chgData name="Ligot Gauthier" userId="a9199f1e-916f-4956-871a-ef6b97bc5424" providerId="ADAL" clId="{130916C3-9915-4923-B37B-3AEC22D5D9AD}" dt="2025-04-06T16:09:22.344" v="5896" actId="2696"/>
        <pc:sldMasterMkLst>
          <pc:docMk/>
          <pc:sldMasterMk cId="2544266775" sldId="2147483660"/>
        </pc:sldMasterMkLst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3617475857" sldId="2147483661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860817965" sldId="2147483662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4221003517" sldId="2147483663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3243481161" sldId="2147483664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3297535664" sldId="2147483665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1585897890" sldId="2147483666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2656585949" sldId="2147483667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3927597904" sldId="2147483668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472434079" sldId="2147483669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545223824" sldId="2147483670"/>
          </pc:sldLayoutMkLst>
        </pc:sldLayoutChg>
        <pc:sldLayoutChg chg="del">
          <pc:chgData name="Ligot Gauthier" userId="a9199f1e-916f-4956-871a-ef6b97bc5424" providerId="ADAL" clId="{130916C3-9915-4923-B37B-3AEC22D5D9AD}" dt="2025-04-06T16:09:22.344" v="5896" actId="2696"/>
          <pc:sldLayoutMkLst>
            <pc:docMk/>
            <pc:sldMasterMk cId="2544266775" sldId="2147483660"/>
            <pc:sldLayoutMk cId="241292366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1AD14-13D1-49F2-80EF-9CF3C073AD13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BB1C18B9-D10A-4C9F-AB38-5C10E34A1ADD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4B80298-CE71-4FB1-9762-97914F6138E8}" type="parTrans" cxnId="{545D9F67-2172-4657-B538-59D19D08CA1E}">
      <dgm:prSet/>
      <dgm:spPr/>
      <dgm:t>
        <a:bodyPr/>
        <a:lstStyle/>
        <a:p>
          <a:endParaRPr lang="fr-FR" sz="1600"/>
        </a:p>
      </dgm:t>
    </dgm:pt>
    <dgm:pt modelId="{8541FC8D-3F69-450A-8C75-B47732E168A3}" type="sibTrans" cxnId="{545D9F67-2172-4657-B538-59D19D08CA1E}">
      <dgm:prSet/>
      <dgm:spPr/>
      <dgm:t>
        <a:bodyPr/>
        <a:lstStyle/>
        <a:p>
          <a:endParaRPr lang="fr-FR" sz="1600"/>
        </a:p>
      </dgm:t>
    </dgm:pt>
    <dgm:pt modelId="{D3453FD5-410F-48A7-ADA0-3C922E9888A0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gm:t>
    </dgm:pt>
    <dgm:pt modelId="{67B030A2-6ACD-45A1-904D-4AC14BF74FF2}" type="parTrans" cxnId="{2B1FD8C1-DE53-4179-AE4A-B7F3347BB874}">
      <dgm:prSet/>
      <dgm:spPr/>
      <dgm:t>
        <a:bodyPr/>
        <a:lstStyle/>
        <a:p>
          <a:endParaRPr lang="fr-FR" sz="1600"/>
        </a:p>
      </dgm:t>
    </dgm:pt>
    <dgm:pt modelId="{1FD68412-C186-4E7E-A7F3-F7AEAA921433}" type="sibTrans" cxnId="{2B1FD8C1-DE53-4179-AE4A-B7F3347BB874}">
      <dgm:prSet/>
      <dgm:spPr/>
      <dgm:t>
        <a:bodyPr/>
        <a:lstStyle/>
        <a:p>
          <a:endParaRPr lang="fr-FR" sz="1600"/>
        </a:p>
      </dgm:t>
    </dgm:pt>
    <dgm:pt modelId="{F0F09343-17CE-4A06-BC92-7B19D19A8C1A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b="1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gm:t>
    </dgm:pt>
    <dgm:pt modelId="{FC2736C4-6328-418C-B9AC-8ECAC28F8D07}" type="parTrans" cxnId="{2384662E-96E9-4B06-B6B6-9CC8B07C5A90}">
      <dgm:prSet/>
      <dgm:spPr/>
      <dgm:t>
        <a:bodyPr/>
        <a:lstStyle/>
        <a:p>
          <a:endParaRPr lang="fr-FR" sz="1600"/>
        </a:p>
      </dgm:t>
    </dgm:pt>
    <dgm:pt modelId="{ADE39126-64B3-44B0-9EDF-AC534B54F740}" type="sibTrans" cxnId="{2384662E-96E9-4B06-B6B6-9CC8B07C5A90}">
      <dgm:prSet/>
      <dgm:spPr/>
      <dgm:t>
        <a:bodyPr/>
        <a:lstStyle/>
        <a:p>
          <a:endParaRPr lang="fr-FR" sz="1600"/>
        </a:p>
      </dgm:t>
    </dgm:pt>
    <dgm:pt modelId="{7A3A366E-2604-4BA9-82EF-8817FDF05C62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gm:t>
    </dgm:pt>
    <dgm:pt modelId="{5C6A9C65-CE8B-410E-916B-792CEFDFA1E1}" type="parTrans" cxnId="{87FF0CD9-8CE5-495B-B719-EBEEB3C4D3AE}">
      <dgm:prSet/>
      <dgm:spPr/>
      <dgm:t>
        <a:bodyPr/>
        <a:lstStyle/>
        <a:p>
          <a:endParaRPr lang="fr-BE"/>
        </a:p>
      </dgm:t>
    </dgm:pt>
    <dgm:pt modelId="{9917760E-A896-429D-BD35-63AC8DBC33F3}" type="sibTrans" cxnId="{87FF0CD9-8CE5-495B-B719-EBEEB3C4D3AE}">
      <dgm:prSet/>
      <dgm:spPr/>
      <dgm:t>
        <a:bodyPr/>
        <a:lstStyle/>
        <a:p>
          <a:endParaRPr lang="fr-BE"/>
        </a:p>
      </dgm:t>
    </dgm:pt>
    <dgm:pt modelId="{7F949D74-D0E1-40FF-BD43-009855136808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gm:t>
    </dgm:pt>
    <dgm:pt modelId="{553D0665-30AB-4660-92E5-6E27463CDB61}" type="parTrans" cxnId="{CF0C0C5C-4C20-475E-8320-BED8717C8329}">
      <dgm:prSet/>
      <dgm:spPr/>
      <dgm:t>
        <a:bodyPr/>
        <a:lstStyle/>
        <a:p>
          <a:endParaRPr lang="fr-BE"/>
        </a:p>
      </dgm:t>
    </dgm:pt>
    <dgm:pt modelId="{F90DF9AE-346C-473F-926B-FF8E4792BB7B}" type="sibTrans" cxnId="{CF0C0C5C-4C20-475E-8320-BED8717C8329}">
      <dgm:prSet/>
      <dgm:spPr/>
      <dgm:t>
        <a:bodyPr/>
        <a:lstStyle/>
        <a:p>
          <a:endParaRPr lang="fr-BE"/>
        </a:p>
      </dgm:t>
    </dgm:pt>
    <dgm:pt modelId="{1D39AB50-5478-4E7D-9832-80AA0B3DC4E4}" type="pres">
      <dgm:prSet presAssocID="{3E61AD14-13D1-49F2-80EF-9CF3C073AD13}" presName="Name0" presStyleCnt="0">
        <dgm:presLayoutVars>
          <dgm:dir/>
          <dgm:animLvl val="lvl"/>
          <dgm:resizeHandles val="exact"/>
        </dgm:presLayoutVars>
      </dgm:prSet>
      <dgm:spPr/>
    </dgm:pt>
    <dgm:pt modelId="{7BAB446A-8053-4802-AF57-520F7C466FD2}" type="pres">
      <dgm:prSet presAssocID="{7A3A366E-2604-4BA9-82EF-8817FDF05C62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E9B1F056-3383-4BF5-83B2-B41AD6E1938C}" type="pres">
      <dgm:prSet presAssocID="{9917760E-A896-429D-BD35-63AC8DBC33F3}" presName="parTxOnlySpace" presStyleCnt="0"/>
      <dgm:spPr/>
    </dgm:pt>
    <dgm:pt modelId="{6EB125EE-20E9-4A4F-9F6C-304C2B8D0869}" type="pres">
      <dgm:prSet presAssocID="{BB1C18B9-D10A-4C9F-AB38-5C10E34A1AD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881E5E5-B21A-4D2A-8011-85C53A281ABE}" type="pres">
      <dgm:prSet presAssocID="{8541FC8D-3F69-450A-8C75-B47732E168A3}" presName="parTxOnlySpace" presStyleCnt="0"/>
      <dgm:spPr/>
    </dgm:pt>
    <dgm:pt modelId="{B337908F-5A83-49F7-BA6F-1C343DE9AF54}" type="pres">
      <dgm:prSet presAssocID="{F0F09343-17CE-4A06-BC92-7B19D19A8C1A}" presName="parTxOnly" presStyleLbl="node1" presStyleIdx="2" presStyleCnt="5" custLinFactNeighborY="2611">
        <dgm:presLayoutVars>
          <dgm:chMax val="0"/>
          <dgm:chPref val="0"/>
          <dgm:bulletEnabled val="1"/>
        </dgm:presLayoutVars>
      </dgm:prSet>
      <dgm:spPr/>
    </dgm:pt>
    <dgm:pt modelId="{A4EC8970-62E7-4390-AC7D-8FCDF9A502A1}" type="pres">
      <dgm:prSet presAssocID="{ADE39126-64B3-44B0-9EDF-AC534B54F740}" presName="parTxOnlySpace" presStyleCnt="0"/>
      <dgm:spPr/>
    </dgm:pt>
    <dgm:pt modelId="{8DE53FDC-9110-476F-A487-35BF6294E58D}" type="pres">
      <dgm:prSet presAssocID="{D3453FD5-410F-48A7-ADA0-3C922E9888A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448A936-853C-4C7B-963B-53CE08CDD4C7}" type="pres">
      <dgm:prSet presAssocID="{1FD68412-C186-4E7E-A7F3-F7AEAA921433}" presName="parTxOnlySpace" presStyleCnt="0"/>
      <dgm:spPr/>
    </dgm:pt>
    <dgm:pt modelId="{7BC21AA5-8BEA-480C-9359-180043E1A226}" type="pres">
      <dgm:prSet presAssocID="{7F949D74-D0E1-40FF-BD43-009855136808}" presName="parTxOnly" presStyleLbl="node1" presStyleIdx="4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553CC21F-4C22-4003-8496-6D826F8596C1}" type="presOf" srcId="{3E61AD14-13D1-49F2-80EF-9CF3C073AD13}" destId="{1D39AB50-5478-4E7D-9832-80AA0B3DC4E4}" srcOrd="0" destOrd="0" presId="urn:microsoft.com/office/officeart/2005/8/layout/chevron1"/>
    <dgm:cxn modelId="{2384662E-96E9-4B06-B6B6-9CC8B07C5A90}" srcId="{3E61AD14-13D1-49F2-80EF-9CF3C073AD13}" destId="{F0F09343-17CE-4A06-BC92-7B19D19A8C1A}" srcOrd="2" destOrd="0" parTransId="{FC2736C4-6328-418C-B9AC-8ECAC28F8D07}" sibTransId="{ADE39126-64B3-44B0-9EDF-AC534B54F740}"/>
    <dgm:cxn modelId="{CF0C0C5C-4C20-475E-8320-BED8717C8329}" srcId="{3E61AD14-13D1-49F2-80EF-9CF3C073AD13}" destId="{7F949D74-D0E1-40FF-BD43-009855136808}" srcOrd="4" destOrd="0" parTransId="{553D0665-30AB-4660-92E5-6E27463CDB61}" sibTransId="{F90DF9AE-346C-473F-926B-FF8E4792BB7B}"/>
    <dgm:cxn modelId="{BE7FE360-9F5D-48B9-93A0-7986E006CF6F}" type="presOf" srcId="{7F949D74-D0E1-40FF-BD43-009855136808}" destId="{7BC21AA5-8BEA-480C-9359-180043E1A226}" srcOrd="0" destOrd="0" presId="urn:microsoft.com/office/officeart/2005/8/layout/chevron1"/>
    <dgm:cxn modelId="{545D9F67-2172-4657-B538-59D19D08CA1E}" srcId="{3E61AD14-13D1-49F2-80EF-9CF3C073AD13}" destId="{BB1C18B9-D10A-4C9F-AB38-5C10E34A1ADD}" srcOrd="1" destOrd="0" parTransId="{C4B80298-CE71-4FB1-9762-97914F6138E8}" sibTransId="{8541FC8D-3F69-450A-8C75-B47732E168A3}"/>
    <dgm:cxn modelId="{9CA1714C-1B43-40B0-9467-44B6520AC43D}" type="presOf" srcId="{BB1C18B9-D10A-4C9F-AB38-5C10E34A1ADD}" destId="{6EB125EE-20E9-4A4F-9F6C-304C2B8D0869}" srcOrd="0" destOrd="0" presId="urn:microsoft.com/office/officeart/2005/8/layout/chevron1"/>
    <dgm:cxn modelId="{D3FF68B9-F8BB-47C4-8127-5FA149D02580}" type="presOf" srcId="{F0F09343-17CE-4A06-BC92-7B19D19A8C1A}" destId="{B337908F-5A83-49F7-BA6F-1C343DE9AF54}" srcOrd="0" destOrd="0" presId="urn:microsoft.com/office/officeart/2005/8/layout/chevron1"/>
    <dgm:cxn modelId="{2B1FD8C1-DE53-4179-AE4A-B7F3347BB874}" srcId="{3E61AD14-13D1-49F2-80EF-9CF3C073AD13}" destId="{D3453FD5-410F-48A7-ADA0-3C922E9888A0}" srcOrd="3" destOrd="0" parTransId="{67B030A2-6ACD-45A1-904D-4AC14BF74FF2}" sibTransId="{1FD68412-C186-4E7E-A7F3-F7AEAA921433}"/>
    <dgm:cxn modelId="{87FF0CD9-8CE5-495B-B719-EBEEB3C4D3AE}" srcId="{3E61AD14-13D1-49F2-80EF-9CF3C073AD13}" destId="{7A3A366E-2604-4BA9-82EF-8817FDF05C62}" srcOrd="0" destOrd="0" parTransId="{5C6A9C65-CE8B-410E-916B-792CEFDFA1E1}" sibTransId="{9917760E-A896-429D-BD35-63AC8DBC33F3}"/>
    <dgm:cxn modelId="{9FE5D3DD-9B30-4FDD-9FC4-85456B72C9DA}" type="presOf" srcId="{7A3A366E-2604-4BA9-82EF-8817FDF05C62}" destId="{7BAB446A-8053-4802-AF57-520F7C466FD2}" srcOrd="0" destOrd="0" presId="urn:microsoft.com/office/officeart/2005/8/layout/chevron1"/>
    <dgm:cxn modelId="{159327EE-C9FC-4651-B7D0-78390270C833}" type="presOf" srcId="{D3453FD5-410F-48A7-ADA0-3C922E9888A0}" destId="{8DE53FDC-9110-476F-A487-35BF6294E58D}" srcOrd="0" destOrd="0" presId="urn:microsoft.com/office/officeart/2005/8/layout/chevron1"/>
    <dgm:cxn modelId="{14BD982A-141D-4E9F-B215-007CA883F7F9}" type="presParOf" srcId="{1D39AB50-5478-4E7D-9832-80AA0B3DC4E4}" destId="{7BAB446A-8053-4802-AF57-520F7C466FD2}" srcOrd="0" destOrd="0" presId="urn:microsoft.com/office/officeart/2005/8/layout/chevron1"/>
    <dgm:cxn modelId="{F9881C50-2D40-4DCA-BD59-EAFBD7D75DA6}" type="presParOf" srcId="{1D39AB50-5478-4E7D-9832-80AA0B3DC4E4}" destId="{E9B1F056-3383-4BF5-83B2-B41AD6E1938C}" srcOrd="1" destOrd="0" presId="urn:microsoft.com/office/officeart/2005/8/layout/chevron1"/>
    <dgm:cxn modelId="{E91CD3B5-9D73-4209-914E-C42E8A4AAE6C}" type="presParOf" srcId="{1D39AB50-5478-4E7D-9832-80AA0B3DC4E4}" destId="{6EB125EE-20E9-4A4F-9F6C-304C2B8D0869}" srcOrd="2" destOrd="0" presId="urn:microsoft.com/office/officeart/2005/8/layout/chevron1"/>
    <dgm:cxn modelId="{E595DF90-3156-41E7-824A-9BF85CEAA25E}" type="presParOf" srcId="{1D39AB50-5478-4E7D-9832-80AA0B3DC4E4}" destId="{0881E5E5-B21A-4D2A-8011-85C53A281ABE}" srcOrd="3" destOrd="0" presId="urn:microsoft.com/office/officeart/2005/8/layout/chevron1"/>
    <dgm:cxn modelId="{53C8CBFE-C52E-4571-983E-F37BE912D67D}" type="presParOf" srcId="{1D39AB50-5478-4E7D-9832-80AA0B3DC4E4}" destId="{B337908F-5A83-49F7-BA6F-1C343DE9AF54}" srcOrd="4" destOrd="0" presId="urn:microsoft.com/office/officeart/2005/8/layout/chevron1"/>
    <dgm:cxn modelId="{6E7B6053-5FBD-4F5C-B271-990864FB21ED}" type="presParOf" srcId="{1D39AB50-5478-4E7D-9832-80AA0B3DC4E4}" destId="{A4EC8970-62E7-4390-AC7D-8FCDF9A502A1}" srcOrd="5" destOrd="0" presId="urn:microsoft.com/office/officeart/2005/8/layout/chevron1"/>
    <dgm:cxn modelId="{576BD37E-85CA-4862-9995-637FD80B8A54}" type="presParOf" srcId="{1D39AB50-5478-4E7D-9832-80AA0B3DC4E4}" destId="{8DE53FDC-9110-476F-A487-35BF6294E58D}" srcOrd="6" destOrd="0" presId="urn:microsoft.com/office/officeart/2005/8/layout/chevron1"/>
    <dgm:cxn modelId="{E422B801-DEAA-4347-8CDA-6288F511D735}" type="presParOf" srcId="{1D39AB50-5478-4E7D-9832-80AA0B3DC4E4}" destId="{5448A936-853C-4C7B-963B-53CE08CDD4C7}" srcOrd="7" destOrd="0" presId="urn:microsoft.com/office/officeart/2005/8/layout/chevron1"/>
    <dgm:cxn modelId="{BBA7E00F-B326-41C0-99D5-E57FA3A0A724}" type="presParOf" srcId="{1D39AB50-5478-4E7D-9832-80AA0B3DC4E4}" destId="{7BC21AA5-8BEA-480C-9359-180043E1A22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61AD14-13D1-49F2-80EF-9CF3C073AD13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BB1C18B9-D10A-4C9F-AB38-5C10E34A1ADD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4B80298-CE71-4FB1-9762-97914F6138E8}" type="parTrans" cxnId="{545D9F67-2172-4657-B538-59D19D08CA1E}">
      <dgm:prSet/>
      <dgm:spPr/>
      <dgm:t>
        <a:bodyPr/>
        <a:lstStyle/>
        <a:p>
          <a:endParaRPr lang="fr-FR" sz="1600"/>
        </a:p>
      </dgm:t>
    </dgm:pt>
    <dgm:pt modelId="{8541FC8D-3F69-450A-8C75-B47732E168A3}" type="sibTrans" cxnId="{545D9F67-2172-4657-B538-59D19D08CA1E}">
      <dgm:prSet/>
      <dgm:spPr/>
      <dgm:t>
        <a:bodyPr/>
        <a:lstStyle/>
        <a:p>
          <a:endParaRPr lang="fr-FR" sz="1600"/>
        </a:p>
      </dgm:t>
    </dgm:pt>
    <dgm:pt modelId="{D3453FD5-410F-48A7-ADA0-3C922E9888A0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gm:t>
    </dgm:pt>
    <dgm:pt modelId="{67B030A2-6ACD-45A1-904D-4AC14BF74FF2}" type="parTrans" cxnId="{2B1FD8C1-DE53-4179-AE4A-B7F3347BB874}">
      <dgm:prSet/>
      <dgm:spPr/>
      <dgm:t>
        <a:bodyPr/>
        <a:lstStyle/>
        <a:p>
          <a:endParaRPr lang="fr-FR" sz="1600"/>
        </a:p>
      </dgm:t>
    </dgm:pt>
    <dgm:pt modelId="{1FD68412-C186-4E7E-A7F3-F7AEAA921433}" type="sibTrans" cxnId="{2B1FD8C1-DE53-4179-AE4A-B7F3347BB874}">
      <dgm:prSet/>
      <dgm:spPr/>
      <dgm:t>
        <a:bodyPr/>
        <a:lstStyle/>
        <a:p>
          <a:endParaRPr lang="fr-FR" sz="1600"/>
        </a:p>
      </dgm:t>
    </dgm:pt>
    <dgm:pt modelId="{F0F09343-17CE-4A06-BC92-7B19D19A8C1A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b="1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gm:t>
    </dgm:pt>
    <dgm:pt modelId="{FC2736C4-6328-418C-B9AC-8ECAC28F8D07}" type="parTrans" cxnId="{2384662E-96E9-4B06-B6B6-9CC8B07C5A90}">
      <dgm:prSet/>
      <dgm:spPr/>
      <dgm:t>
        <a:bodyPr/>
        <a:lstStyle/>
        <a:p>
          <a:endParaRPr lang="fr-FR" sz="1600"/>
        </a:p>
      </dgm:t>
    </dgm:pt>
    <dgm:pt modelId="{ADE39126-64B3-44B0-9EDF-AC534B54F740}" type="sibTrans" cxnId="{2384662E-96E9-4B06-B6B6-9CC8B07C5A90}">
      <dgm:prSet/>
      <dgm:spPr/>
      <dgm:t>
        <a:bodyPr/>
        <a:lstStyle/>
        <a:p>
          <a:endParaRPr lang="fr-FR" sz="1600"/>
        </a:p>
      </dgm:t>
    </dgm:pt>
    <dgm:pt modelId="{7A3A366E-2604-4BA9-82EF-8817FDF05C62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gm:t>
    </dgm:pt>
    <dgm:pt modelId="{5C6A9C65-CE8B-410E-916B-792CEFDFA1E1}" type="parTrans" cxnId="{87FF0CD9-8CE5-495B-B719-EBEEB3C4D3AE}">
      <dgm:prSet/>
      <dgm:spPr/>
      <dgm:t>
        <a:bodyPr/>
        <a:lstStyle/>
        <a:p>
          <a:endParaRPr lang="fr-BE"/>
        </a:p>
      </dgm:t>
    </dgm:pt>
    <dgm:pt modelId="{9917760E-A896-429D-BD35-63AC8DBC33F3}" type="sibTrans" cxnId="{87FF0CD9-8CE5-495B-B719-EBEEB3C4D3AE}">
      <dgm:prSet/>
      <dgm:spPr/>
      <dgm:t>
        <a:bodyPr/>
        <a:lstStyle/>
        <a:p>
          <a:endParaRPr lang="fr-BE"/>
        </a:p>
      </dgm:t>
    </dgm:pt>
    <dgm:pt modelId="{7F949D74-D0E1-40FF-BD43-009855136808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gm:t>
    </dgm:pt>
    <dgm:pt modelId="{553D0665-30AB-4660-92E5-6E27463CDB61}" type="parTrans" cxnId="{CF0C0C5C-4C20-475E-8320-BED8717C8329}">
      <dgm:prSet/>
      <dgm:spPr/>
      <dgm:t>
        <a:bodyPr/>
        <a:lstStyle/>
        <a:p>
          <a:endParaRPr lang="fr-BE"/>
        </a:p>
      </dgm:t>
    </dgm:pt>
    <dgm:pt modelId="{F90DF9AE-346C-473F-926B-FF8E4792BB7B}" type="sibTrans" cxnId="{CF0C0C5C-4C20-475E-8320-BED8717C8329}">
      <dgm:prSet/>
      <dgm:spPr/>
      <dgm:t>
        <a:bodyPr/>
        <a:lstStyle/>
        <a:p>
          <a:endParaRPr lang="fr-BE"/>
        </a:p>
      </dgm:t>
    </dgm:pt>
    <dgm:pt modelId="{1D39AB50-5478-4E7D-9832-80AA0B3DC4E4}" type="pres">
      <dgm:prSet presAssocID="{3E61AD14-13D1-49F2-80EF-9CF3C073AD13}" presName="Name0" presStyleCnt="0">
        <dgm:presLayoutVars>
          <dgm:dir/>
          <dgm:animLvl val="lvl"/>
          <dgm:resizeHandles val="exact"/>
        </dgm:presLayoutVars>
      </dgm:prSet>
      <dgm:spPr/>
    </dgm:pt>
    <dgm:pt modelId="{7BAB446A-8053-4802-AF57-520F7C466FD2}" type="pres">
      <dgm:prSet presAssocID="{7A3A366E-2604-4BA9-82EF-8817FDF05C62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E9B1F056-3383-4BF5-83B2-B41AD6E1938C}" type="pres">
      <dgm:prSet presAssocID="{9917760E-A896-429D-BD35-63AC8DBC33F3}" presName="parTxOnlySpace" presStyleCnt="0"/>
      <dgm:spPr/>
    </dgm:pt>
    <dgm:pt modelId="{6EB125EE-20E9-4A4F-9F6C-304C2B8D0869}" type="pres">
      <dgm:prSet presAssocID="{BB1C18B9-D10A-4C9F-AB38-5C10E34A1AD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881E5E5-B21A-4D2A-8011-85C53A281ABE}" type="pres">
      <dgm:prSet presAssocID="{8541FC8D-3F69-450A-8C75-B47732E168A3}" presName="parTxOnlySpace" presStyleCnt="0"/>
      <dgm:spPr/>
    </dgm:pt>
    <dgm:pt modelId="{B337908F-5A83-49F7-BA6F-1C343DE9AF54}" type="pres">
      <dgm:prSet presAssocID="{F0F09343-17CE-4A06-BC92-7B19D19A8C1A}" presName="parTxOnly" presStyleLbl="node1" presStyleIdx="2" presStyleCnt="5" custLinFactNeighborY="2611">
        <dgm:presLayoutVars>
          <dgm:chMax val="0"/>
          <dgm:chPref val="0"/>
          <dgm:bulletEnabled val="1"/>
        </dgm:presLayoutVars>
      </dgm:prSet>
      <dgm:spPr/>
    </dgm:pt>
    <dgm:pt modelId="{A4EC8970-62E7-4390-AC7D-8FCDF9A502A1}" type="pres">
      <dgm:prSet presAssocID="{ADE39126-64B3-44B0-9EDF-AC534B54F740}" presName="parTxOnlySpace" presStyleCnt="0"/>
      <dgm:spPr/>
    </dgm:pt>
    <dgm:pt modelId="{8DE53FDC-9110-476F-A487-35BF6294E58D}" type="pres">
      <dgm:prSet presAssocID="{D3453FD5-410F-48A7-ADA0-3C922E9888A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448A936-853C-4C7B-963B-53CE08CDD4C7}" type="pres">
      <dgm:prSet presAssocID="{1FD68412-C186-4E7E-A7F3-F7AEAA921433}" presName="parTxOnlySpace" presStyleCnt="0"/>
      <dgm:spPr/>
    </dgm:pt>
    <dgm:pt modelId="{7BC21AA5-8BEA-480C-9359-180043E1A226}" type="pres">
      <dgm:prSet presAssocID="{7F949D74-D0E1-40FF-BD43-009855136808}" presName="parTxOnly" presStyleLbl="node1" presStyleIdx="4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553CC21F-4C22-4003-8496-6D826F8596C1}" type="presOf" srcId="{3E61AD14-13D1-49F2-80EF-9CF3C073AD13}" destId="{1D39AB50-5478-4E7D-9832-80AA0B3DC4E4}" srcOrd="0" destOrd="0" presId="urn:microsoft.com/office/officeart/2005/8/layout/chevron1"/>
    <dgm:cxn modelId="{2384662E-96E9-4B06-B6B6-9CC8B07C5A90}" srcId="{3E61AD14-13D1-49F2-80EF-9CF3C073AD13}" destId="{F0F09343-17CE-4A06-BC92-7B19D19A8C1A}" srcOrd="2" destOrd="0" parTransId="{FC2736C4-6328-418C-B9AC-8ECAC28F8D07}" sibTransId="{ADE39126-64B3-44B0-9EDF-AC534B54F740}"/>
    <dgm:cxn modelId="{CF0C0C5C-4C20-475E-8320-BED8717C8329}" srcId="{3E61AD14-13D1-49F2-80EF-9CF3C073AD13}" destId="{7F949D74-D0E1-40FF-BD43-009855136808}" srcOrd="4" destOrd="0" parTransId="{553D0665-30AB-4660-92E5-6E27463CDB61}" sibTransId="{F90DF9AE-346C-473F-926B-FF8E4792BB7B}"/>
    <dgm:cxn modelId="{BE7FE360-9F5D-48B9-93A0-7986E006CF6F}" type="presOf" srcId="{7F949D74-D0E1-40FF-BD43-009855136808}" destId="{7BC21AA5-8BEA-480C-9359-180043E1A226}" srcOrd="0" destOrd="0" presId="urn:microsoft.com/office/officeart/2005/8/layout/chevron1"/>
    <dgm:cxn modelId="{545D9F67-2172-4657-B538-59D19D08CA1E}" srcId="{3E61AD14-13D1-49F2-80EF-9CF3C073AD13}" destId="{BB1C18B9-D10A-4C9F-AB38-5C10E34A1ADD}" srcOrd="1" destOrd="0" parTransId="{C4B80298-CE71-4FB1-9762-97914F6138E8}" sibTransId="{8541FC8D-3F69-450A-8C75-B47732E168A3}"/>
    <dgm:cxn modelId="{9CA1714C-1B43-40B0-9467-44B6520AC43D}" type="presOf" srcId="{BB1C18B9-D10A-4C9F-AB38-5C10E34A1ADD}" destId="{6EB125EE-20E9-4A4F-9F6C-304C2B8D0869}" srcOrd="0" destOrd="0" presId="urn:microsoft.com/office/officeart/2005/8/layout/chevron1"/>
    <dgm:cxn modelId="{D3FF68B9-F8BB-47C4-8127-5FA149D02580}" type="presOf" srcId="{F0F09343-17CE-4A06-BC92-7B19D19A8C1A}" destId="{B337908F-5A83-49F7-BA6F-1C343DE9AF54}" srcOrd="0" destOrd="0" presId="urn:microsoft.com/office/officeart/2005/8/layout/chevron1"/>
    <dgm:cxn modelId="{2B1FD8C1-DE53-4179-AE4A-B7F3347BB874}" srcId="{3E61AD14-13D1-49F2-80EF-9CF3C073AD13}" destId="{D3453FD5-410F-48A7-ADA0-3C922E9888A0}" srcOrd="3" destOrd="0" parTransId="{67B030A2-6ACD-45A1-904D-4AC14BF74FF2}" sibTransId="{1FD68412-C186-4E7E-A7F3-F7AEAA921433}"/>
    <dgm:cxn modelId="{87FF0CD9-8CE5-495B-B719-EBEEB3C4D3AE}" srcId="{3E61AD14-13D1-49F2-80EF-9CF3C073AD13}" destId="{7A3A366E-2604-4BA9-82EF-8817FDF05C62}" srcOrd="0" destOrd="0" parTransId="{5C6A9C65-CE8B-410E-916B-792CEFDFA1E1}" sibTransId="{9917760E-A896-429D-BD35-63AC8DBC33F3}"/>
    <dgm:cxn modelId="{9FE5D3DD-9B30-4FDD-9FC4-85456B72C9DA}" type="presOf" srcId="{7A3A366E-2604-4BA9-82EF-8817FDF05C62}" destId="{7BAB446A-8053-4802-AF57-520F7C466FD2}" srcOrd="0" destOrd="0" presId="urn:microsoft.com/office/officeart/2005/8/layout/chevron1"/>
    <dgm:cxn modelId="{159327EE-C9FC-4651-B7D0-78390270C833}" type="presOf" srcId="{D3453FD5-410F-48A7-ADA0-3C922E9888A0}" destId="{8DE53FDC-9110-476F-A487-35BF6294E58D}" srcOrd="0" destOrd="0" presId="urn:microsoft.com/office/officeart/2005/8/layout/chevron1"/>
    <dgm:cxn modelId="{14BD982A-141D-4E9F-B215-007CA883F7F9}" type="presParOf" srcId="{1D39AB50-5478-4E7D-9832-80AA0B3DC4E4}" destId="{7BAB446A-8053-4802-AF57-520F7C466FD2}" srcOrd="0" destOrd="0" presId="urn:microsoft.com/office/officeart/2005/8/layout/chevron1"/>
    <dgm:cxn modelId="{F9881C50-2D40-4DCA-BD59-EAFBD7D75DA6}" type="presParOf" srcId="{1D39AB50-5478-4E7D-9832-80AA0B3DC4E4}" destId="{E9B1F056-3383-4BF5-83B2-B41AD6E1938C}" srcOrd="1" destOrd="0" presId="urn:microsoft.com/office/officeart/2005/8/layout/chevron1"/>
    <dgm:cxn modelId="{E91CD3B5-9D73-4209-914E-C42E8A4AAE6C}" type="presParOf" srcId="{1D39AB50-5478-4E7D-9832-80AA0B3DC4E4}" destId="{6EB125EE-20E9-4A4F-9F6C-304C2B8D0869}" srcOrd="2" destOrd="0" presId="urn:microsoft.com/office/officeart/2005/8/layout/chevron1"/>
    <dgm:cxn modelId="{E595DF90-3156-41E7-824A-9BF85CEAA25E}" type="presParOf" srcId="{1D39AB50-5478-4E7D-9832-80AA0B3DC4E4}" destId="{0881E5E5-B21A-4D2A-8011-85C53A281ABE}" srcOrd="3" destOrd="0" presId="urn:microsoft.com/office/officeart/2005/8/layout/chevron1"/>
    <dgm:cxn modelId="{53C8CBFE-C52E-4571-983E-F37BE912D67D}" type="presParOf" srcId="{1D39AB50-5478-4E7D-9832-80AA0B3DC4E4}" destId="{B337908F-5A83-49F7-BA6F-1C343DE9AF54}" srcOrd="4" destOrd="0" presId="urn:microsoft.com/office/officeart/2005/8/layout/chevron1"/>
    <dgm:cxn modelId="{6E7B6053-5FBD-4F5C-B271-990864FB21ED}" type="presParOf" srcId="{1D39AB50-5478-4E7D-9832-80AA0B3DC4E4}" destId="{A4EC8970-62E7-4390-AC7D-8FCDF9A502A1}" srcOrd="5" destOrd="0" presId="urn:microsoft.com/office/officeart/2005/8/layout/chevron1"/>
    <dgm:cxn modelId="{576BD37E-85CA-4862-9995-637FD80B8A54}" type="presParOf" srcId="{1D39AB50-5478-4E7D-9832-80AA0B3DC4E4}" destId="{8DE53FDC-9110-476F-A487-35BF6294E58D}" srcOrd="6" destOrd="0" presId="urn:microsoft.com/office/officeart/2005/8/layout/chevron1"/>
    <dgm:cxn modelId="{E422B801-DEAA-4347-8CDA-6288F511D735}" type="presParOf" srcId="{1D39AB50-5478-4E7D-9832-80AA0B3DC4E4}" destId="{5448A936-853C-4C7B-963B-53CE08CDD4C7}" srcOrd="7" destOrd="0" presId="urn:microsoft.com/office/officeart/2005/8/layout/chevron1"/>
    <dgm:cxn modelId="{BBA7E00F-B326-41C0-99D5-E57FA3A0A724}" type="presParOf" srcId="{1D39AB50-5478-4E7D-9832-80AA0B3DC4E4}" destId="{7BC21AA5-8BEA-480C-9359-180043E1A22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61AD14-13D1-49F2-80EF-9CF3C073AD13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BB1C18B9-D10A-4C9F-AB38-5C10E34A1ADD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4B80298-CE71-4FB1-9762-97914F6138E8}" type="parTrans" cxnId="{545D9F67-2172-4657-B538-59D19D08CA1E}">
      <dgm:prSet/>
      <dgm:spPr/>
      <dgm:t>
        <a:bodyPr/>
        <a:lstStyle/>
        <a:p>
          <a:endParaRPr lang="fr-FR" sz="1600"/>
        </a:p>
      </dgm:t>
    </dgm:pt>
    <dgm:pt modelId="{8541FC8D-3F69-450A-8C75-B47732E168A3}" type="sibTrans" cxnId="{545D9F67-2172-4657-B538-59D19D08CA1E}">
      <dgm:prSet/>
      <dgm:spPr/>
      <dgm:t>
        <a:bodyPr/>
        <a:lstStyle/>
        <a:p>
          <a:endParaRPr lang="fr-FR" sz="1600"/>
        </a:p>
      </dgm:t>
    </dgm:pt>
    <dgm:pt modelId="{D3453FD5-410F-48A7-ADA0-3C922E9888A0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gm:t>
    </dgm:pt>
    <dgm:pt modelId="{67B030A2-6ACD-45A1-904D-4AC14BF74FF2}" type="parTrans" cxnId="{2B1FD8C1-DE53-4179-AE4A-B7F3347BB874}">
      <dgm:prSet/>
      <dgm:spPr/>
      <dgm:t>
        <a:bodyPr/>
        <a:lstStyle/>
        <a:p>
          <a:endParaRPr lang="fr-FR" sz="1600"/>
        </a:p>
      </dgm:t>
    </dgm:pt>
    <dgm:pt modelId="{1FD68412-C186-4E7E-A7F3-F7AEAA921433}" type="sibTrans" cxnId="{2B1FD8C1-DE53-4179-AE4A-B7F3347BB874}">
      <dgm:prSet/>
      <dgm:spPr/>
      <dgm:t>
        <a:bodyPr/>
        <a:lstStyle/>
        <a:p>
          <a:endParaRPr lang="fr-FR" sz="1600"/>
        </a:p>
      </dgm:t>
    </dgm:pt>
    <dgm:pt modelId="{F0F09343-17CE-4A06-BC92-7B19D19A8C1A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b="1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gm:t>
    </dgm:pt>
    <dgm:pt modelId="{FC2736C4-6328-418C-B9AC-8ECAC28F8D07}" type="parTrans" cxnId="{2384662E-96E9-4B06-B6B6-9CC8B07C5A90}">
      <dgm:prSet/>
      <dgm:spPr/>
      <dgm:t>
        <a:bodyPr/>
        <a:lstStyle/>
        <a:p>
          <a:endParaRPr lang="fr-FR" sz="1600"/>
        </a:p>
      </dgm:t>
    </dgm:pt>
    <dgm:pt modelId="{ADE39126-64B3-44B0-9EDF-AC534B54F740}" type="sibTrans" cxnId="{2384662E-96E9-4B06-B6B6-9CC8B07C5A90}">
      <dgm:prSet/>
      <dgm:spPr/>
      <dgm:t>
        <a:bodyPr/>
        <a:lstStyle/>
        <a:p>
          <a:endParaRPr lang="fr-FR" sz="1600"/>
        </a:p>
      </dgm:t>
    </dgm:pt>
    <dgm:pt modelId="{7A3A366E-2604-4BA9-82EF-8817FDF05C62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gm:t>
    </dgm:pt>
    <dgm:pt modelId="{5C6A9C65-CE8B-410E-916B-792CEFDFA1E1}" type="parTrans" cxnId="{87FF0CD9-8CE5-495B-B719-EBEEB3C4D3AE}">
      <dgm:prSet/>
      <dgm:spPr/>
      <dgm:t>
        <a:bodyPr/>
        <a:lstStyle/>
        <a:p>
          <a:endParaRPr lang="fr-BE"/>
        </a:p>
      </dgm:t>
    </dgm:pt>
    <dgm:pt modelId="{9917760E-A896-429D-BD35-63AC8DBC33F3}" type="sibTrans" cxnId="{87FF0CD9-8CE5-495B-B719-EBEEB3C4D3AE}">
      <dgm:prSet/>
      <dgm:spPr/>
      <dgm:t>
        <a:bodyPr/>
        <a:lstStyle/>
        <a:p>
          <a:endParaRPr lang="fr-BE"/>
        </a:p>
      </dgm:t>
    </dgm:pt>
    <dgm:pt modelId="{7F949D74-D0E1-40FF-BD43-009855136808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gm:t>
    </dgm:pt>
    <dgm:pt modelId="{553D0665-30AB-4660-92E5-6E27463CDB61}" type="parTrans" cxnId="{CF0C0C5C-4C20-475E-8320-BED8717C8329}">
      <dgm:prSet/>
      <dgm:spPr/>
      <dgm:t>
        <a:bodyPr/>
        <a:lstStyle/>
        <a:p>
          <a:endParaRPr lang="fr-BE"/>
        </a:p>
      </dgm:t>
    </dgm:pt>
    <dgm:pt modelId="{F90DF9AE-346C-473F-926B-FF8E4792BB7B}" type="sibTrans" cxnId="{CF0C0C5C-4C20-475E-8320-BED8717C8329}">
      <dgm:prSet/>
      <dgm:spPr/>
      <dgm:t>
        <a:bodyPr/>
        <a:lstStyle/>
        <a:p>
          <a:endParaRPr lang="fr-BE"/>
        </a:p>
      </dgm:t>
    </dgm:pt>
    <dgm:pt modelId="{1D39AB50-5478-4E7D-9832-80AA0B3DC4E4}" type="pres">
      <dgm:prSet presAssocID="{3E61AD14-13D1-49F2-80EF-9CF3C073AD13}" presName="Name0" presStyleCnt="0">
        <dgm:presLayoutVars>
          <dgm:dir/>
          <dgm:animLvl val="lvl"/>
          <dgm:resizeHandles val="exact"/>
        </dgm:presLayoutVars>
      </dgm:prSet>
      <dgm:spPr/>
    </dgm:pt>
    <dgm:pt modelId="{7BAB446A-8053-4802-AF57-520F7C466FD2}" type="pres">
      <dgm:prSet presAssocID="{7A3A366E-2604-4BA9-82EF-8817FDF05C62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E9B1F056-3383-4BF5-83B2-B41AD6E1938C}" type="pres">
      <dgm:prSet presAssocID="{9917760E-A896-429D-BD35-63AC8DBC33F3}" presName="parTxOnlySpace" presStyleCnt="0"/>
      <dgm:spPr/>
    </dgm:pt>
    <dgm:pt modelId="{6EB125EE-20E9-4A4F-9F6C-304C2B8D0869}" type="pres">
      <dgm:prSet presAssocID="{BB1C18B9-D10A-4C9F-AB38-5C10E34A1AD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881E5E5-B21A-4D2A-8011-85C53A281ABE}" type="pres">
      <dgm:prSet presAssocID="{8541FC8D-3F69-450A-8C75-B47732E168A3}" presName="parTxOnlySpace" presStyleCnt="0"/>
      <dgm:spPr/>
    </dgm:pt>
    <dgm:pt modelId="{B337908F-5A83-49F7-BA6F-1C343DE9AF54}" type="pres">
      <dgm:prSet presAssocID="{F0F09343-17CE-4A06-BC92-7B19D19A8C1A}" presName="parTxOnly" presStyleLbl="node1" presStyleIdx="2" presStyleCnt="5" custLinFactNeighborY="2611">
        <dgm:presLayoutVars>
          <dgm:chMax val="0"/>
          <dgm:chPref val="0"/>
          <dgm:bulletEnabled val="1"/>
        </dgm:presLayoutVars>
      </dgm:prSet>
      <dgm:spPr/>
    </dgm:pt>
    <dgm:pt modelId="{A4EC8970-62E7-4390-AC7D-8FCDF9A502A1}" type="pres">
      <dgm:prSet presAssocID="{ADE39126-64B3-44B0-9EDF-AC534B54F740}" presName="parTxOnlySpace" presStyleCnt="0"/>
      <dgm:spPr/>
    </dgm:pt>
    <dgm:pt modelId="{8DE53FDC-9110-476F-A487-35BF6294E58D}" type="pres">
      <dgm:prSet presAssocID="{D3453FD5-410F-48A7-ADA0-3C922E9888A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448A936-853C-4C7B-963B-53CE08CDD4C7}" type="pres">
      <dgm:prSet presAssocID="{1FD68412-C186-4E7E-A7F3-F7AEAA921433}" presName="parTxOnlySpace" presStyleCnt="0"/>
      <dgm:spPr/>
    </dgm:pt>
    <dgm:pt modelId="{7BC21AA5-8BEA-480C-9359-180043E1A226}" type="pres">
      <dgm:prSet presAssocID="{7F949D74-D0E1-40FF-BD43-009855136808}" presName="parTxOnly" presStyleLbl="node1" presStyleIdx="4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553CC21F-4C22-4003-8496-6D826F8596C1}" type="presOf" srcId="{3E61AD14-13D1-49F2-80EF-9CF3C073AD13}" destId="{1D39AB50-5478-4E7D-9832-80AA0B3DC4E4}" srcOrd="0" destOrd="0" presId="urn:microsoft.com/office/officeart/2005/8/layout/chevron1"/>
    <dgm:cxn modelId="{2384662E-96E9-4B06-B6B6-9CC8B07C5A90}" srcId="{3E61AD14-13D1-49F2-80EF-9CF3C073AD13}" destId="{F0F09343-17CE-4A06-BC92-7B19D19A8C1A}" srcOrd="2" destOrd="0" parTransId="{FC2736C4-6328-418C-B9AC-8ECAC28F8D07}" sibTransId="{ADE39126-64B3-44B0-9EDF-AC534B54F740}"/>
    <dgm:cxn modelId="{CF0C0C5C-4C20-475E-8320-BED8717C8329}" srcId="{3E61AD14-13D1-49F2-80EF-9CF3C073AD13}" destId="{7F949D74-D0E1-40FF-BD43-009855136808}" srcOrd="4" destOrd="0" parTransId="{553D0665-30AB-4660-92E5-6E27463CDB61}" sibTransId="{F90DF9AE-346C-473F-926B-FF8E4792BB7B}"/>
    <dgm:cxn modelId="{BE7FE360-9F5D-48B9-93A0-7986E006CF6F}" type="presOf" srcId="{7F949D74-D0E1-40FF-BD43-009855136808}" destId="{7BC21AA5-8BEA-480C-9359-180043E1A226}" srcOrd="0" destOrd="0" presId="urn:microsoft.com/office/officeart/2005/8/layout/chevron1"/>
    <dgm:cxn modelId="{545D9F67-2172-4657-B538-59D19D08CA1E}" srcId="{3E61AD14-13D1-49F2-80EF-9CF3C073AD13}" destId="{BB1C18B9-D10A-4C9F-AB38-5C10E34A1ADD}" srcOrd="1" destOrd="0" parTransId="{C4B80298-CE71-4FB1-9762-97914F6138E8}" sibTransId="{8541FC8D-3F69-450A-8C75-B47732E168A3}"/>
    <dgm:cxn modelId="{9CA1714C-1B43-40B0-9467-44B6520AC43D}" type="presOf" srcId="{BB1C18B9-D10A-4C9F-AB38-5C10E34A1ADD}" destId="{6EB125EE-20E9-4A4F-9F6C-304C2B8D0869}" srcOrd="0" destOrd="0" presId="urn:microsoft.com/office/officeart/2005/8/layout/chevron1"/>
    <dgm:cxn modelId="{D3FF68B9-F8BB-47C4-8127-5FA149D02580}" type="presOf" srcId="{F0F09343-17CE-4A06-BC92-7B19D19A8C1A}" destId="{B337908F-5A83-49F7-BA6F-1C343DE9AF54}" srcOrd="0" destOrd="0" presId="urn:microsoft.com/office/officeart/2005/8/layout/chevron1"/>
    <dgm:cxn modelId="{2B1FD8C1-DE53-4179-AE4A-B7F3347BB874}" srcId="{3E61AD14-13D1-49F2-80EF-9CF3C073AD13}" destId="{D3453FD5-410F-48A7-ADA0-3C922E9888A0}" srcOrd="3" destOrd="0" parTransId="{67B030A2-6ACD-45A1-904D-4AC14BF74FF2}" sibTransId="{1FD68412-C186-4E7E-A7F3-F7AEAA921433}"/>
    <dgm:cxn modelId="{87FF0CD9-8CE5-495B-B719-EBEEB3C4D3AE}" srcId="{3E61AD14-13D1-49F2-80EF-9CF3C073AD13}" destId="{7A3A366E-2604-4BA9-82EF-8817FDF05C62}" srcOrd="0" destOrd="0" parTransId="{5C6A9C65-CE8B-410E-916B-792CEFDFA1E1}" sibTransId="{9917760E-A896-429D-BD35-63AC8DBC33F3}"/>
    <dgm:cxn modelId="{9FE5D3DD-9B30-4FDD-9FC4-85456B72C9DA}" type="presOf" srcId="{7A3A366E-2604-4BA9-82EF-8817FDF05C62}" destId="{7BAB446A-8053-4802-AF57-520F7C466FD2}" srcOrd="0" destOrd="0" presId="urn:microsoft.com/office/officeart/2005/8/layout/chevron1"/>
    <dgm:cxn modelId="{159327EE-C9FC-4651-B7D0-78390270C833}" type="presOf" srcId="{D3453FD5-410F-48A7-ADA0-3C922E9888A0}" destId="{8DE53FDC-9110-476F-A487-35BF6294E58D}" srcOrd="0" destOrd="0" presId="urn:microsoft.com/office/officeart/2005/8/layout/chevron1"/>
    <dgm:cxn modelId="{14BD982A-141D-4E9F-B215-007CA883F7F9}" type="presParOf" srcId="{1D39AB50-5478-4E7D-9832-80AA0B3DC4E4}" destId="{7BAB446A-8053-4802-AF57-520F7C466FD2}" srcOrd="0" destOrd="0" presId="urn:microsoft.com/office/officeart/2005/8/layout/chevron1"/>
    <dgm:cxn modelId="{F9881C50-2D40-4DCA-BD59-EAFBD7D75DA6}" type="presParOf" srcId="{1D39AB50-5478-4E7D-9832-80AA0B3DC4E4}" destId="{E9B1F056-3383-4BF5-83B2-B41AD6E1938C}" srcOrd="1" destOrd="0" presId="urn:microsoft.com/office/officeart/2005/8/layout/chevron1"/>
    <dgm:cxn modelId="{E91CD3B5-9D73-4209-914E-C42E8A4AAE6C}" type="presParOf" srcId="{1D39AB50-5478-4E7D-9832-80AA0B3DC4E4}" destId="{6EB125EE-20E9-4A4F-9F6C-304C2B8D0869}" srcOrd="2" destOrd="0" presId="urn:microsoft.com/office/officeart/2005/8/layout/chevron1"/>
    <dgm:cxn modelId="{E595DF90-3156-41E7-824A-9BF85CEAA25E}" type="presParOf" srcId="{1D39AB50-5478-4E7D-9832-80AA0B3DC4E4}" destId="{0881E5E5-B21A-4D2A-8011-85C53A281ABE}" srcOrd="3" destOrd="0" presId="urn:microsoft.com/office/officeart/2005/8/layout/chevron1"/>
    <dgm:cxn modelId="{53C8CBFE-C52E-4571-983E-F37BE912D67D}" type="presParOf" srcId="{1D39AB50-5478-4E7D-9832-80AA0B3DC4E4}" destId="{B337908F-5A83-49F7-BA6F-1C343DE9AF54}" srcOrd="4" destOrd="0" presId="urn:microsoft.com/office/officeart/2005/8/layout/chevron1"/>
    <dgm:cxn modelId="{6E7B6053-5FBD-4F5C-B271-990864FB21ED}" type="presParOf" srcId="{1D39AB50-5478-4E7D-9832-80AA0B3DC4E4}" destId="{A4EC8970-62E7-4390-AC7D-8FCDF9A502A1}" srcOrd="5" destOrd="0" presId="urn:microsoft.com/office/officeart/2005/8/layout/chevron1"/>
    <dgm:cxn modelId="{576BD37E-85CA-4862-9995-637FD80B8A54}" type="presParOf" srcId="{1D39AB50-5478-4E7D-9832-80AA0B3DC4E4}" destId="{8DE53FDC-9110-476F-A487-35BF6294E58D}" srcOrd="6" destOrd="0" presId="urn:microsoft.com/office/officeart/2005/8/layout/chevron1"/>
    <dgm:cxn modelId="{E422B801-DEAA-4347-8CDA-6288F511D735}" type="presParOf" srcId="{1D39AB50-5478-4E7D-9832-80AA0B3DC4E4}" destId="{5448A936-853C-4C7B-963B-53CE08CDD4C7}" srcOrd="7" destOrd="0" presId="urn:microsoft.com/office/officeart/2005/8/layout/chevron1"/>
    <dgm:cxn modelId="{BBA7E00F-B326-41C0-99D5-E57FA3A0A724}" type="presParOf" srcId="{1D39AB50-5478-4E7D-9832-80AA0B3DC4E4}" destId="{7BC21AA5-8BEA-480C-9359-180043E1A22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61AD14-13D1-49F2-80EF-9CF3C073AD13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BB1C18B9-D10A-4C9F-AB38-5C10E34A1ADD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4B80298-CE71-4FB1-9762-97914F6138E8}" type="parTrans" cxnId="{545D9F67-2172-4657-B538-59D19D08CA1E}">
      <dgm:prSet/>
      <dgm:spPr/>
      <dgm:t>
        <a:bodyPr/>
        <a:lstStyle/>
        <a:p>
          <a:endParaRPr lang="fr-FR" sz="1600"/>
        </a:p>
      </dgm:t>
    </dgm:pt>
    <dgm:pt modelId="{8541FC8D-3F69-450A-8C75-B47732E168A3}" type="sibTrans" cxnId="{545D9F67-2172-4657-B538-59D19D08CA1E}">
      <dgm:prSet/>
      <dgm:spPr/>
      <dgm:t>
        <a:bodyPr/>
        <a:lstStyle/>
        <a:p>
          <a:endParaRPr lang="fr-FR" sz="1600"/>
        </a:p>
      </dgm:t>
    </dgm:pt>
    <dgm:pt modelId="{D3453FD5-410F-48A7-ADA0-3C922E9888A0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gm:t>
    </dgm:pt>
    <dgm:pt modelId="{67B030A2-6ACD-45A1-904D-4AC14BF74FF2}" type="parTrans" cxnId="{2B1FD8C1-DE53-4179-AE4A-B7F3347BB874}">
      <dgm:prSet/>
      <dgm:spPr/>
      <dgm:t>
        <a:bodyPr/>
        <a:lstStyle/>
        <a:p>
          <a:endParaRPr lang="fr-FR" sz="1600"/>
        </a:p>
      </dgm:t>
    </dgm:pt>
    <dgm:pt modelId="{1FD68412-C186-4E7E-A7F3-F7AEAA921433}" type="sibTrans" cxnId="{2B1FD8C1-DE53-4179-AE4A-B7F3347BB874}">
      <dgm:prSet/>
      <dgm:spPr/>
      <dgm:t>
        <a:bodyPr/>
        <a:lstStyle/>
        <a:p>
          <a:endParaRPr lang="fr-FR" sz="1600"/>
        </a:p>
      </dgm:t>
    </dgm:pt>
    <dgm:pt modelId="{F0F09343-17CE-4A06-BC92-7B19D19A8C1A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b="1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gm:t>
    </dgm:pt>
    <dgm:pt modelId="{FC2736C4-6328-418C-B9AC-8ECAC28F8D07}" type="parTrans" cxnId="{2384662E-96E9-4B06-B6B6-9CC8B07C5A90}">
      <dgm:prSet/>
      <dgm:spPr/>
      <dgm:t>
        <a:bodyPr/>
        <a:lstStyle/>
        <a:p>
          <a:endParaRPr lang="fr-FR" sz="1600"/>
        </a:p>
      </dgm:t>
    </dgm:pt>
    <dgm:pt modelId="{ADE39126-64B3-44B0-9EDF-AC534B54F740}" type="sibTrans" cxnId="{2384662E-96E9-4B06-B6B6-9CC8B07C5A90}">
      <dgm:prSet/>
      <dgm:spPr/>
      <dgm:t>
        <a:bodyPr/>
        <a:lstStyle/>
        <a:p>
          <a:endParaRPr lang="fr-FR" sz="1600"/>
        </a:p>
      </dgm:t>
    </dgm:pt>
    <dgm:pt modelId="{7A3A366E-2604-4BA9-82EF-8817FDF05C62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gm:t>
    </dgm:pt>
    <dgm:pt modelId="{5C6A9C65-CE8B-410E-916B-792CEFDFA1E1}" type="parTrans" cxnId="{87FF0CD9-8CE5-495B-B719-EBEEB3C4D3AE}">
      <dgm:prSet/>
      <dgm:spPr/>
      <dgm:t>
        <a:bodyPr/>
        <a:lstStyle/>
        <a:p>
          <a:endParaRPr lang="fr-BE"/>
        </a:p>
      </dgm:t>
    </dgm:pt>
    <dgm:pt modelId="{9917760E-A896-429D-BD35-63AC8DBC33F3}" type="sibTrans" cxnId="{87FF0CD9-8CE5-495B-B719-EBEEB3C4D3AE}">
      <dgm:prSet/>
      <dgm:spPr/>
      <dgm:t>
        <a:bodyPr/>
        <a:lstStyle/>
        <a:p>
          <a:endParaRPr lang="fr-BE"/>
        </a:p>
      </dgm:t>
    </dgm:pt>
    <dgm:pt modelId="{7F949D74-D0E1-40FF-BD43-009855136808}">
      <dgm:prSet phldrT="[Texte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6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gm:t>
    </dgm:pt>
    <dgm:pt modelId="{553D0665-30AB-4660-92E5-6E27463CDB61}" type="parTrans" cxnId="{CF0C0C5C-4C20-475E-8320-BED8717C8329}">
      <dgm:prSet/>
      <dgm:spPr/>
      <dgm:t>
        <a:bodyPr/>
        <a:lstStyle/>
        <a:p>
          <a:endParaRPr lang="fr-BE"/>
        </a:p>
      </dgm:t>
    </dgm:pt>
    <dgm:pt modelId="{F90DF9AE-346C-473F-926B-FF8E4792BB7B}" type="sibTrans" cxnId="{CF0C0C5C-4C20-475E-8320-BED8717C8329}">
      <dgm:prSet/>
      <dgm:spPr/>
      <dgm:t>
        <a:bodyPr/>
        <a:lstStyle/>
        <a:p>
          <a:endParaRPr lang="fr-BE"/>
        </a:p>
      </dgm:t>
    </dgm:pt>
    <dgm:pt modelId="{1D39AB50-5478-4E7D-9832-80AA0B3DC4E4}" type="pres">
      <dgm:prSet presAssocID="{3E61AD14-13D1-49F2-80EF-9CF3C073AD13}" presName="Name0" presStyleCnt="0">
        <dgm:presLayoutVars>
          <dgm:dir/>
          <dgm:animLvl val="lvl"/>
          <dgm:resizeHandles val="exact"/>
        </dgm:presLayoutVars>
      </dgm:prSet>
      <dgm:spPr/>
    </dgm:pt>
    <dgm:pt modelId="{7BAB446A-8053-4802-AF57-520F7C466FD2}" type="pres">
      <dgm:prSet presAssocID="{7A3A366E-2604-4BA9-82EF-8817FDF05C62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E9B1F056-3383-4BF5-83B2-B41AD6E1938C}" type="pres">
      <dgm:prSet presAssocID="{9917760E-A896-429D-BD35-63AC8DBC33F3}" presName="parTxOnlySpace" presStyleCnt="0"/>
      <dgm:spPr/>
    </dgm:pt>
    <dgm:pt modelId="{6EB125EE-20E9-4A4F-9F6C-304C2B8D0869}" type="pres">
      <dgm:prSet presAssocID="{BB1C18B9-D10A-4C9F-AB38-5C10E34A1AD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881E5E5-B21A-4D2A-8011-85C53A281ABE}" type="pres">
      <dgm:prSet presAssocID="{8541FC8D-3F69-450A-8C75-B47732E168A3}" presName="parTxOnlySpace" presStyleCnt="0"/>
      <dgm:spPr/>
    </dgm:pt>
    <dgm:pt modelId="{B337908F-5A83-49F7-BA6F-1C343DE9AF54}" type="pres">
      <dgm:prSet presAssocID="{F0F09343-17CE-4A06-BC92-7B19D19A8C1A}" presName="parTxOnly" presStyleLbl="node1" presStyleIdx="2" presStyleCnt="5" custLinFactNeighborY="2611">
        <dgm:presLayoutVars>
          <dgm:chMax val="0"/>
          <dgm:chPref val="0"/>
          <dgm:bulletEnabled val="1"/>
        </dgm:presLayoutVars>
      </dgm:prSet>
      <dgm:spPr/>
    </dgm:pt>
    <dgm:pt modelId="{A4EC8970-62E7-4390-AC7D-8FCDF9A502A1}" type="pres">
      <dgm:prSet presAssocID="{ADE39126-64B3-44B0-9EDF-AC534B54F740}" presName="parTxOnlySpace" presStyleCnt="0"/>
      <dgm:spPr/>
    </dgm:pt>
    <dgm:pt modelId="{8DE53FDC-9110-476F-A487-35BF6294E58D}" type="pres">
      <dgm:prSet presAssocID="{D3453FD5-410F-48A7-ADA0-3C922E9888A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448A936-853C-4C7B-963B-53CE08CDD4C7}" type="pres">
      <dgm:prSet presAssocID="{1FD68412-C186-4E7E-A7F3-F7AEAA921433}" presName="parTxOnlySpace" presStyleCnt="0"/>
      <dgm:spPr/>
    </dgm:pt>
    <dgm:pt modelId="{7BC21AA5-8BEA-480C-9359-180043E1A226}" type="pres">
      <dgm:prSet presAssocID="{7F949D74-D0E1-40FF-BD43-009855136808}" presName="parTxOnly" presStyleLbl="node1" presStyleIdx="4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553CC21F-4C22-4003-8496-6D826F8596C1}" type="presOf" srcId="{3E61AD14-13D1-49F2-80EF-9CF3C073AD13}" destId="{1D39AB50-5478-4E7D-9832-80AA0B3DC4E4}" srcOrd="0" destOrd="0" presId="urn:microsoft.com/office/officeart/2005/8/layout/chevron1"/>
    <dgm:cxn modelId="{2384662E-96E9-4B06-B6B6-9CC8B07C5A90}" srcId="{3E61AD14-13D1-49F2-80EF-9CF3C073AD13}" destId="{F0F09343-17CE-4A06-BC92-7B19D19A8C1A}" srcOrd="2" destOrd="0" parTransId="{FC2736C4-6328-418C-B9AC-8ECAC28F8D07}" sibTransId="{ADE39126-64B3-44B0-9EDF-AC534B54F740}"/>
    <dgm:cxn modelId="{CF0C0C5C-4C20-475E-8320-BED8717C8329}" srcId="{3E61AD14-13D1-49F2-80EF-9CF3C073AD13}" destId="{7F949D74-D0E1-40FF-BD43-009855136808}" srcOrd="4" destOrd="0" parTransId="{553D0665-30AB-4660-92E5-6E27463CDB61}" sibTransId="{F90DF9AE-346C-473F-926B-FF8E4792BB7B}"/>
    <dgm:cxn modelId="{BE7FE360-9F5D-48B9-93A0-7986E006CF6F}" type="presOf" srcId="{7F949D74-D0E1-40FF-BD43-009855136808}" destId="{7BC21AA5-8BEA-480C-9359-180043E1A226}" srcOrd="0" destOrd="0" presId="urn:microsoft.com/office/officeart/2005/8/layout/chevron1"/>
    <dgm:cxn modelId="{545D9F67-2172-4657-B538-59D19D08CA1E}" srcId="{3E61AD14-13D1-49F2-80EF-9CF3C073AD13}" destId="{BB1C18B9-D10A-4C9F-AB38-5C10E34A1ADD}" srcOrd="1" destOrd="0" parTransId="{C4B80298-CE71-4FB1-9762-97914F6138E8}" sibTransId="{8541FC8D-3F69-450A-8C75-B47732E168A3}"/>
    <dgm:cxn modelId="{9CA1714C-1B43-40B0-9467-44B6520AC43D}" type="presOf" srcId="{BB1C18B9-D10A-4C9F-AB38-5C10E34A1ADD}" destId="{6EB125EE-20E9-4A4F-9F6C-304C2B8D0869}" srcOrd="0" destOrd="0" presId="urn:microsoft.com/office/officeart/2005/8/layout/chevron1"/>
    <dgm:cxn modelId="{D3FF68B9-F8BB-47C4-8127-5FA149D02580}" type="presOf" srcId="{F0F09343-17CE-4A06-BC92-7B19D19A8C1A}" destId="{B337908F-5A83-49F7-BA6F-1C343DE9AF54}" srcOrd="0" destOrd="0" presId="urn:microsoft.com/office/officeart/2005/8/layout/chevron1"/>
    <dgm:cxn modelId="{2B1FD8C1-DE53-4179-AE4A-B7F3347BB874}" srcId="{3E61AD14-13D1-49F2-80EF-9CF3C073AD13}" destId="{D3453FD5-410F-48A7-ADA0-3C922E9888A0}" srcOrd="3" destOrd="0" parTransId="{67B030A2-6ACD-45A1-904D-4AC14BF74FF2}" sibTransId="{1FD68412-C186-4E7E-A7F3-F7AEAA921433}"/>
    <dgm:cxn modelId="{87FF0CD9-8CE5-495B-B719-EBEEB3C4D3AE}" srcId="{3E61AD14-13D1-49F2-80EF-9CF3C073AD13}" destId="{7A3A366E-2604-4BA9-82EF-8817FDF05C62}" srcOrd="0" destOrd="0" parTransId="{5C6A9C65-CE8B-410E-916B-792CEFDFA1E1}" sibTransId="{9917760E-A896-429D-BD35-63AC8DBC33F3}"/>
    <dgm:cxn modelId="{9FE5D3DD-9B30-4FDD-9FC4-85456B72C9DA}" type="presOf" srcId="{7A3A366E-2604-4BA9-82EF-8817FDF05C62}" destId="{7BAB446A-8053-4802-AF57-520F7C466FD2}" srcOrd="0" destOrd="0" presId="urn:microsoft.com/office/officeart/2005/8/layout/chevron1"/>
    <dgm:cxn modelId="{159327EE-C9FC-4651-B7D0-78390270C833}" type="presOf" srcId="{D3453FD5-410F-48A7-ADA0-3C922E9888A0}" destId="{8DE53FDC-9110-476F-A487-35BF6294E58D}" srcOrd="0" destOrd="0" presId="urn:microsoft.com/office/officeart/2005/8/layout/chevron1"/>
    <dgm:cxn modelId="{14BD982A-141D-4E9F-B215-007CA883F7F9}" type="presParOf" srcId="{1D39AB50-5478-4E7D-9832-80AA0B3DC4E4}" destId="{7BAB446A-8053-4802-AF57-520F7C466FD2}" srcOrd="0" destOrd="0" presId="urn:microsoft.com/office/officeart/2005/8/layout/chevron1"/>
    <dgm:cxn modelId="{F9881C50-2D40-4DCA-BD59-EAFBD7D75DA6}" type="presParOf" srcId="{1D39AB50-5478-4E7D-9832-80AA0B3DC4E4}" destId="{E9B1F056-3383-4BF5-83B2-B41AD6E1938C}" srcOrd="1" destOrd="0" presId="urn:microsoft.com/office/officeart/2005/8/layout/chevron1"/>
    <dgm:cxn modelId="{E91CD3B5-9D73-4209-914E-C42E8A4AAE6C}" type="presParOf" srcId="{1D39AB50-5478-4E7D-9832-80AA0B3DC4E4}" destId="{6EB125EE-20E9-4A4F-9F6C-304C2B8D0869}" srcOrd="2" destOrd="0" presId="urn:microsoft.com/office/officeart/2005/8/layout/chevron1"/>
    <dgm:cxn modelId="{E595DF90-3156-41E7-824A-9BF85CEAA25E}" type="presParOf" srcId="{1D39AB50-5478-4E7D-9832-80AA0B3DC4E4}" destId="{0881E5E5-B21A-4D2A-8011-85C53A281ABE}" srcOrd="3" destOrd="0" presId="urn:microsoft.com/office/officeart/2005/8/layout/chevron1"/>
    <dgm:cxn modelId="{53C8CBFE-C52E-4571-983E-F37BE912D67D}" type="presParOf" srcId="{1D39AB50-5478-4E7D-9832-80AA0B3DC4E4}" destId="{B337908F-5A83-49F7-BA6F-1C343DE9AF54}" srcOrd="4" destOrd="0" presId="urn:microsoft.com/office/officeart/2005/8/layout/chevron1"/>
    <dgm:cxn modelId="{6E7B6053-5FBD-4F5C-B271-990864FB21ED}" type="presParOf" srcId="{1D39AB50-5478-4E7D-9832-80AA0B3DC4E4}" destId="{A4EC8970-62E7-4390-AC7D-8FCDF9A502A1}" srcOrd="5" destOrd="0" presId="urn:microsoft.com/office/officeart/2005/8/layout/chevron1"/>
    <dgm:cxn modelId="{576BD37E-85CA-4862-9995-637FD80B8A54}" type="presParOf" srcId="{1D39AB50-5478-4E7D-9832-80AA0B3DC4E4}" destId="{8DE53FDC-9110-476F-A487-35BF6294E58D}" srcOrd="6" destOrd="0" presId="urn:microsoft.com/office/officeart/2005/8/layout/chevron1"/>
    <dgm:cxn modelId="{E422B801-DEAA-4347-8CDA-6288F511D735}" type="presParOf" srcId="{1D39AB50-5478-4E7D-9832-80AA0B3DC4E4}" destId="{5448A936-853C-4C7B-963B-53CE08CDD4C7}" srcOrd="7" destOrd="0" presId="urn:microsoft.com/office/officeart/2005/8/layout/chevron1"/>
    <dgm:cxn modelId="{BBA7E00F-B326-41C0-99D5-E57FA3A0A724}" type="presParOf" srcId="{1D39AB50-5478-4E7D-9832-80AA0B3DC4E4}" destId="{7BC21AA5-8BEA-480C-9359-180043E1A22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B446A-8053-4802-AF57-520F7C466FD2}">
      <dsp:nvSpPr>
        <dsp:cNvPr id="0" name=""/>
        <dsp:cNvSpPr/>
      </dsp:nvSpPr>
      <dsp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sp:txBody>
      <dsp:txXfrm>
        <a:off x="191289" y="0"/>
        <a:ext cx="2272514" cy="376626"/>
      </dsp:txXfrm>
    </dsp:sp>
    <dsp:sp modelId="{6EB125EE-20E9-4A4F-9F6C-304C2B8D0869}">
      <dsp:nvSpPr>
        <dsp:cNvPr id="0" name=""/>
        <dsp:cNvSpPr/>
      </dsp:nvSpPr>
      <dsp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75516" y="0"/>
        <a:ext cx="2272514" cy="376626"/>
      </dsp:txXfrm>
    </dsp:sp>
    <dsp:sp modelId="{B337908F-5A83-49F7-BA6F-1C343DE9AF54}">
      <dsp:nvSpPr>
        <dsp:cNvPr id="0" name=""/>
        <dsp:cNvSpPr/>
      </dsp:nvSpPr>
      <dsp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sp:txBody>
      <dsp:txXfrm>
        <a:off x="4959742" y="0"/>
        <a:ext cx="2272514" cy="376626"/>
      </dsp:txXfrm>
    </dsp:sp>
    <dsp:sp modelId="{8DE53FDC-9110-476F-A487-35BF6294E58D}">
      <dsp:nvSpPr>
        <dsp:cNvPr id="0" name=""/>
        <dsp:cNvSpPr/>
      </dsp:nvSpPr>
      <dsp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sp:txBody>
      <dsp:txXfrm>
        <a:off x="7343969" y="0"/>
        <a:ext cx="2272514" cy="376626"/>
      </dsp:txXfrm>
    </dsp:sp>
    <dsp:sp modelId="{7BC21AA5-8BEA-480C-9359-180043E1A226}">
      <dsp:nvSpPr>
        <dsp:cNvPr id="0" name=""/>
        <dsp:cNvSpPr/>
      </dsp:nvSpPr>
      <dsp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sp:txBody>
      <dsp:txXfrm>
        <a:off x="9728195" y="0"/>
        <a:ext cx="2272514" cy="376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B446A-8053-4802-AF57-520F7C466FD2}">
      <dsp:nvSpPr>
        <dsp:cNvPr id="0" name=""/>
        <dsp:cNvSpPr/>
      </dsp:nvSpPr>
      <dsp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sp:txBody>
      <dsp:txXfrm>
        <a:off x="191289" y="0"/>
        <a:ext cx="2272514" cy="376626"/>
      </dsp:txXfrm>
    </dsp:sp>
    <dsp:sp modelId="{6EB125EE-20E9-4A4F-9F6C-304C2B8D0869}">
      <dsp:nvSpPr>
        <dsp:cNvPr id="0" name=""/>
        <dsp:cNvSpPr/>
      </dsp:nvSpPr>
      <dsp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75516" y="0"/>
        <a:ext cx="2272514" cy="376626"/>
      </dsp:txXfrm>
    </dsp:sp>
    <dsp:sp modelId="{B337908F-5A83-49F7-BA6F-1C343DE9AF54}">
      <dsp:nvSpPr>
        <dsp:cNvPr id="0" name=""/>
        <dsp:cNvSpPr/>
      </dsp:nvSpPr>
      <dsp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sp:txBody>
      <dsp:txXfrm>
        <a:off x="4959742" y="0"/>
        <a:ext cx="2272514" cy="376626"/>
      </dsp:txXfrm>
    </dsp:sp>
    <dsp:sp modelId="{8DE53FDC-9110-476F-A487-35BF6294E58D}">
      <dsp:nvSpPr>
        <dsp:cNvPr id="0" name=""/>
        <dsp:cNvSpPr/>
      </dsp:nvSpPr>
      <dsp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sp:txBody>
      <dsp:txXfrm>
        <a:off x="7343969" y="0"/>
        <a:ext cx="2272514" cy="376626"/>
      </dsp:txXfrm>
    </dsp:sp>
    <dsp:sp modelId="{7BC21AA5-8BEA-480C-9359-180043E1A226}">
      <dsp:nvSpPr>
        <dsp:cNvPr id="0" name=""/>
        <dsp:cNvSpPr/>
      </dsp:nvSpPr>
      <dsp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sp:txBody>
      <dsp:txXfrm>
        <a:off x="9728195" y="0"/>
        <a:ext cx="2272514" cy="376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B446A-8053-4802-AF57-520F7C466FD2}">
      <dsp:nvSpPr>
        <dsp:cNvPr id="0" name=""/>
        <dsp:cNvSpPr/>
      </dsp:nvSpPr>
      <dsp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sp:txBody>
      <dsp:txXfrm>
        <a:off x="191289" y="0"/>
        <a:ext cx="2272514" cy="376626"/>
      </dsp:txXfrm>
    </dsp:sp>
    <dsp:sp modelId="{6EB125EE-20E9-4A4F-9F6C-304C2B8D0869}">
      <dsp:nvSpPr>
        <dsp:cNvPr id="0" name=""/>
        <dsp:cNvSpPr/>
      </dsp:nvSpPr>
      <dsp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75516" y="0"/>
        <a:ext cx="2272514" cy="376626"/>
      </dsp:txXfrm>
    </dsp:sp>
    <dsp:sp modelId="{B337908F-5A83-49F7-BA6F-1C343DE9AF54}">
      <dsp:nvSpPr>
        <dsp:cNvPr id="0" name=""/>
        <dsp:cNvSpPr/>
      </dsp:nvSpPr>
      <dsp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sp:txBody>
      <dsp:txXfrm>
        <a:off x="4959742" y="0"/>
        <a:ext cx="2272514" cy="376626"/>
      </dsp:txXfrm>
    </dsp:sp>
    <dsp:sp modelId="{8DE53FDC-9110-476F-A487-35BF6294E58D}">
      <dsp:nvSpPr>
        <dsp:cNvPr id="0" name=""/>
        <dsp:cNvSpPr/>
      </dsp:nvSpPr>
      <dsp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sp:txBody>
      <dsp:txXfrm>
        <a:off x="7343969" y="0"/>
        <a:ext cx="2272514" cy="376626"/>
      </dsp:txXfrm>
    </dsp:sp>
    <dsp:sp modelId="{7BC21AA5-8BEA-480C-9359-180043E1A226}">
      <dsp:nvSpPr>
        <dsp:cNvPr id="0" name=""/>
        <dsp:cNvSpPr/>
      </dsp:nvSpPr>
      <dsp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sp:txBody>
      <dsp:txXfrm>
        <a:off x="9728195" y="0"/>
        <a:ext cx="2272514" cy="3766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B446A-8053-4802-AF57-520F7C466FD2}">
      <dsp:nvSpPr>
        <dsp:cNvPr id="0" name=""/>
        <dsp:cNvSpPr/>
      </dsp:nvSpPr>
      <dsp:spPr>
        <a:xfrm>
          <a:off x="297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CONTEXTE</a:t>
          </a:r>
        </a:p>
      </dsp:txBody>
      <dsp:txXfrm>
        <a:off x="191289" y="0"/>
        <a:ext cx="2272514" cy="376626"/>
      </dsp:txXfrm>
    </dsp:sp>
    <dsp:sp modelId="{6EB125EE-20E9-4A4F-9F6C-304C2B8D0869}">
      <dsp:nvSpPr>
        <dsp:cNvPr id="0" name=""/>
        <dsp:cNvSpPr/>
      </dsp:nvSpPr>
      <dsp:spPr>
        <a:xfrm>
          <a:off x="2387203" y="0"/>
          <a:ext cx="2649140" cy="376626"/>
        </a:xfrm>
        <a:prstGeom prst="chevron">
          <a:avLst/>
        </a:prstGeom>
        <a:solidFill>
          <a:srgbClr val="B8D79B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1400" b="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QUESTION DE RECHERCHE</a:t>
          </a:r>
          <a:endParaRPr lang="fr-BE" sz="1400" b="0" kern="1200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75516" y="0"/>
        <a:ext cx="2272514" cy="376626"/>
      </dsp:txXfrm>
    </dsp:sp>
    <dsp:sp modelId="{B337908F-5A83-49F7-BA6F-1C343DE9AF54}">
      <dsp:nvSpPr>
        <dsp:cNvPr id="0" name=""/>
        <dsp:cNvSpPr/>
      </dsp:nvSpPr>
      <dsp:spPr>
        <a:xfrm>
          <a:off x="4771429" y="0"/>
          <a:ext cx="2649140" cy="376626"/>
        </a:xfrm>
        <a:prstGeom prst="chevron">
          <a:avLst/>
        </a:prstGeom>
        <a:solidFill>
          <a:srgbClr val="79B63C"/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MÉTHODE</a:t>
          </a:r>
        </a:p>
      </dsp:txBody>
      <dsp:txXfrm>
        <a:off x="4959742" y="0"/>
        <a:ext cx="2272514" cy="376626"/>
      </dsp:txXfrm>
    </dsp:sp>
    <dsp:sp modelId="{8DE53FDC-9110-476F-A487-35BF6294E58D}">
      <dsp:nvSpPr>
        <dsp:cNvPr id="0" name=""/>
        <dsp:cNvSpPr/>
      </dsp:nvSpPr>
      <dsp:spPr>
        <a:xfrm>
          <a:off x="7155656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RÉSULTATS</a:t>
          </a:r>
        </a:p>
      </dsp:txBody>
      <dsp:txXfrm>
        <a:off x="7343969" y="0"/>
        <a:ext cx="2272514" cy="376626"/>
      </dsp:txXfrm>
    </dsp:sp>
    <dsp:sp modelId="{7BC21AA5-8BEA-480C-9359-180043E1A226}">
      <dsp:nvSpPr>
        <dsp:cNvPr id="0" name=""/>
        <dsp:cNvSpPr/>
      </dsp:nvSpPr>
      <dsp:spPr>
        <a:xfrm>
          <a:off x="9539882" y="0"/>
          <a:ext cx="2649140" cy="376626"/>
        </a:xfrm>
        <a:prstGeom prst="chevron">
          <a:avLst/>
        </a:prstGeom>
        <a:gradFill rotWithShape="1">
          <a:gsLst>
            <a:gs pos="0">
              <a:srgbClr val="8BC145">
                <a:lumMod val="110000"/>
                <a:satMod val="105000"/>
                <a:tint val="67000"/>
              </a:srgbClr>
            </a:gs>
            <a:gs pos="50000">
              <a:srgbClr val="8BC145">
                <a:lumMod val="105000"/>
                <a:satMod val="103000"/>
                <a:tint val="73000"/>
              </a:srgbClr>
            </a:gs>
            <a:gs pos="100000">
              <a:srgbClr val="8BC14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DISCUSSION</a:t>
          </a:r>
        </a:p>
      </dsp:txBody>
      <dsp:txXfrm>
        <a:off x="9728195" y="0"/>
        <a:ext cx="2272514" cy="376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4ADA8-AC13-48B4-9E68-8235CE36653D}" type="datetimeFigureOut">
              <a:rPr lang="fr-BE" smtClean="0"/>
              <a:t>09-04-25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BD783-8932-40E5-817E-AB0513B6700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834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Tree</a:t>
            </a:r>
            <a:r>
              <a:rPr lang="fr-BE" dirty="0"/>
              <a:t> packing a été démontrer à partir de 5 inventaires nationaux… L’effet n’était pas significatif en Wallonie cependant. L’effet pourrait être plus marqué dans les environnement les plus contraignants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BD783-8932-40E5-817E-AB0513B6700E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344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>
          <a:extLst>
            <a:ext uri="{FF2B5EF4-FFF2-40B4-BE49-F238E27FC236}">
              <a16:creationId xmlns:a16="http://schemas.microsoft.com/office/drawing/2014/main" id="{0FA54354-8033-0A4D-FC89-60C267D6C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7:notes">
            <a:extLst>
              <a:ext uri="{FF2B5EF4-FFF2-40B4-BE49-F238E27FC236}">
                <a16:creationId xmlns:a16="http://schemas.microsoft.com/office/drawing/2014/main" id="{FCAC21F9-0BE5-20CF-78AA-6A3374B21A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7" name="Google Shape;1327;p77:notes">
            <a:extLst>
              <a:ext uri="{FF2B5EF4-FFF2-40B4-BE49-F238E27FC236}">
                <a16:creationId xmlns:a16="http://schemas.microsoft.com/office/drawing/2014/main" id="{BAD90737-E6CC-C895-8551-A80C9CA66E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695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7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3" name="Google Shape;125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61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28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62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73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7E7B4-3FD7-5559-C278-4B335D43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B5559-93AB-4CF3-1741-C974ADBA5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9C920-CA8F-2CEC-2886-2985EAD04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Tree</a:t>
            </a:r>
            <a:r>
              <a:rPr lang="fr-BE" dirty="0"/>
              <a:t> packing a été démontrer à partir de 5 inventaires nationaux… L’effet n’était pas significatif en Wallonie cependant. L’effet pourrait être plus marqué dans les environnement les plus contraignants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5CA92-E5D1-8BD8-DA21-6C290B80B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BD783-8932-40E5-817E-AB0513B6700E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594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4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BD783-8932-40E5-817E-AB0513B6700E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389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64C6D-297F-4433-86F1-A2C5E89C10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64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3709B-D226-2E9C-73A7-7D61C518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0E54A-E1C8-62A1-A2F6-55A229F12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CA39D-B697-6C02-9109-4D637941A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Peuplement feuillu géré sans coupe rase</a:t>
            </a:r>
          </a:p>
          <a:p>
            <a:r>
              <a:rPr lang="fr-BE" dirty="0"/>
              <a:t>X% de hêtre et y% de chêne</a:t>
            </a:r>
          </a:p>
          <a:p>
            <a:r>
              <a:rPr lang="fr-BE" dirty="0"/>
              <a:t>Très peu de régénération de chêne et des autres essences compagnes</a:t>
            </a:r>
          </a:p>
          <a:p>
            <a:endParaRPr lang="fr-BE" dirty="0"/>
          </a:p>
          <a:p>
            <a:r>
              <a:rPr lang="fr-BE" dirty="0"/>
              <a:t>Question de la lumière disponible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ADE43-B710-CF4D-E3F9-D71A6D341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BD783-8932-40E5-817E-AB0513B6700E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295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>
          <a:extLst>
            <a:ext uri="{FF2B5EF4-FFF2-40B4-BE49-F238E27FC236}">
              <a16:creationId xmlns:a16="http://schemas.microsoft.com/office/drawing/2014/main" id="{E0E4C2D4-3524-BABE-072B-C3B52CD90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7:notes">
            <a:extLst>
              <a:ext uri="{FF2B5EF4-FFF2-40B4-BE49-F238E27FC236}">
                <a16:creationId xmlns:a16="http://schemas.microsoft.com/office/drawing/2014/main" id="{0876E6FD-94A5-DCE9-9D19-701ABF6C4C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7" name="Google Shape;1327;p77:notes">
            <a:extLst>
              <a:ext uri="{FF2B5EF4-FFF2-40B4-BE49-F238E27FC236}">
                <a16:creationId xmlns:a16="http://schemas.microsoft.com/office/drawing/2014/main" id="{9626F963-9602-5068-27AF-7D1E6229B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18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>
          <a:extLst>
            <a:ext uri="{FF2B5EF4-FFF2-40B4-BE49-F238E27FC236}">
              <a16:creationId xmlns:a16="http://schemas.microsoft.com/office/drawing/2014/main" id="{0CD915FD-E64D-F82A-664A-2DFD6F5FE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7:notes">
            <a:extLst>
              <a:ext uri="{FF2B5EF4-FFF2-40B4-BE49-F238E27FC236}">
                <a16:creationId xmlns:a16="http://schemas.microsoft.com/office/drawing/2014/main" id="{7F5AB256-ED2D-2BE2-1DCC-4FD6408AFB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7" name="Google Shape;1327;p77:notes">
            <a:extLst>
              <a:ext uri="{FF2B5EF4-FFF2-40B4-BE49-F238E27FC236}">
                <a16:creationId xmlns:a16="http://schemas.microsoft.com/office/drawing/2014/main" id="{1F2CFA44-AECB-8895-A3CA-D8F0F2896D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693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>
          <a:extLst>
            <a:ext uri="{FF2B5EF4-FFF2-40B4-BE49-F238E27FC236}">
              <a16:creationId xmlns:a16="http://schemas.microsoft.com/office/drawing/2014/main" id="{4C389D92-ED80-6303-B751-809CC870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7:notes">
            <a:extLst>
              <a:ext uri="{FF2B5EF4-FFF2-40B4-BE49-F238E27FC236}">
                <a16:creationId xmlns:a16="http://schemas.microsoft.com/office/drawing/2014/main" id="{42CAC306-8A74-0AA1-5596-9E76DC2E0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7" name="Google Shape;1327;p77:notes">
            <a:extLst>
              <a:ext uri="{FF2B5EF4-FFF2-40B4-BE49-F238E27FC236}">
                <a16:creationId xmlns:a16="http://schemas.microsoft.com/office/drawing/2014/main" id="{C457061E-BF45-69C0-54FE-C2A0286BAF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82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E585A-4E75-4A17-ADF4-627A2E3E3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BED4BC-5C74-4A0A-A670-546323067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E652A4-DE5D-450E-819E-03CD23A1B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D491-EA0E-4649-9BAB-99D927924081}" type="datetime1">
              <a:rPr lang="fr-BE" smtClean="0"/>
              <a:t>09-04-25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B8D87D-C5C9-4311-8FCC-EB37192D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6B8FFC-FB04-4A7C-9E85-CAB4B311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829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B52E3-08A1-4918-8DD0-F7DCBA89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0B1B0C-6531-4DAA-88D7-B2EA4423C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4C1572-EE3C-48B8-93CC-F66F9A344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D56F-A24A-4043-818D-79F179C36446}" type="datetime1">
              <a:rPr lang="fr-BE" smtClean="0"/>
              <a:t>09-04-25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36F7CF-2188-4532-A343-8AF7A139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EC310F-0577-4923-A6A2-0B3CF2A1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68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DB1CC8-B416-46ED-8736-99CA70459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DDCD0E-E5EF-453E-BDE1-3EDF3F732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92DE12-D293-4BCA-8151-220BF570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677B-343E-45F1-A52A-E0DA949DAE98}" type="datetime1">
              <a:rPr lang="fr-BE" smtClean="0"/>
              <a:t>09-04-25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BEDA3B-6B5F-4A98-804E-4946E0FB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3A7D8B-0139-44BF-A870-67E26D45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4535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53E3B-A588-D878-A6AD-0A315EF11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5DDDD7-CF42-DD5F-A9A4-760FABA5B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B0E9C8-C4FA-E583-FF60-8E0E276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B87BCD-91A3-94DF-1034-904FEA2D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335289-C872-47B1-DD96-6912D5B7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3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F29DC-3DC5-D489-0B99-F0A2CABD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F91D4-6019-D2A5-B081-391AF0F97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9197EA-F316-45C3-26CD-B0B8BC79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B351A-D020-8873-D804-96014994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F3C632-7535-462B-82A0-ECEAF356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88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40F1-82FD-7822-547E-105D3F04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150F33-E309-7AAD-4B69-ED4BE82FD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E3578B-BD55-E5E5-D056-C20789B4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8E1CF5-E315-C500-7C71-483A1AE9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19957-94C3-933A-613A-77F88094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9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2857B-2A8B-5C01-AB58-EF6231E1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7FD444-6320-ACC0-2069-B6423266B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B60B29-4BAD-A8FC-0DEC-A532B4DDD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ECE461-B088-A736-B8D9-BB5352F6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4D32E-C08A-CB5F-03C3-F87E1217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8B34FB-B8BA-F8C9-A151-E374974E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1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5EBA0-E6EA-436F-F8B2-DFF0480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CCDF69-3740-D58E-99A6-F34B7E5A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683130-A256-8501-886E-EB6735DF3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13C591-D615-8912-5F04-87E26ABA2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0F1780-758E-44E2-35D0-48932C53F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CBC2FD-43A1-0B62-CCD8-D28AA2617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E60CEDF-42FA-E61D-282B-E074332D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8C9D30F-1433-7491-2B0E-5FEF34F8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25158-2D0E-5A51-E830-42203FE6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20FC48-E849-F7C0-D898-BAB3E3A1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FF0910-01D7-39A4-423B-0A7E6229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FA3189-DFBF-5D90-E207-C90796F5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4CA23F-6729-1336-4D70-9B2F930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EEB087-420A-14D8-9B62-B345F52F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7D250E-CFA4-AF62-79D8-2107097D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08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1E4D4-E88E-6B9C-A77A-6B64C968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B1367F-3012-E2F6-B2BD-A3C2D7A4D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9C4537-CB08-5072-6F91-399315834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85CD3C-1D71-D04E-78EF-AA2791AE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06C83C-552A-1BE7-FF73-0D175B5B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50773D-3EA1-8680-E3F1-2ADF4643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2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4D88D-07DB-4E28-94E5-888489F8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23A74-732A-442D-A571-A18C4B2B5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A90C5-B09D-499F-B985-15715978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40F0-A73D-48FB-B19F-1172AF24B286}" type="datetime1">
              <a:rPr lang="fr-BE" smtClean="0"/>
              <a:t>09-04-25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E15B79-32C9-49E7-88B6-D2F801E4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F38FD9-1ADD-4255-8049-9A47EABC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6968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1B0CC0-5670-984C-7844-EE91238C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56B9D7-3E4D-3485-00A8-3786CD781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FA55AB-2B04-5CE3-AF2D-5E344BDF4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230539-1C2F-D005-E6CD-9F1DFF91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0B5A07-B41A-A987-FA7C-74D11F19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E4A932-8EE0-4BEB-8AAA-20B33400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04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E672B-84F9-B2ED-673C-AB3F60A7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861167-1C25-B0D3-B018-B5077FDF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5D544D-4717-E222-A5D7-77ECED16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B45F5E-0918-74F8-A419-D2C4493E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D6F94A-6A6B-6483-EADB-3FA9DE39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98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BF20D3-A54C-A384-3420-86362F354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D594C6-FF2F-A38A-9299-CE2F8A4CD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0594AA-3BE8-5E9E-EE87-6B1D4B1A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C8D7B2-3516-1388-75E6-9B97FBA7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6C759F-A3A7-0FA1-EE50-7D77F9C7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48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DFB1-E42D-462F-9510-7F74764D72A3}" type="datetime1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04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4BE5-A88B-4FA6-86C1-A35D2B024E41}" type="datetime1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5814-2262-4A2F-B069-C53C131C575B}" type="datetime1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6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AC34-430F-41FD-A00E-0AD5C8DF36C7}" type="datetime1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40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E5C6B-E128-4D26-AC0E-F0546013F9AB}" type="datetime1">
              <a:rPr lang="en-US" smtClean="0"/>
              <a:t>09-Apr-25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6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C60B-7AEB-4717-AD7E-1BF663EB4033}" type="datetime1">
              <a:rPr lang="en-US" smtClean="0"/>
              <a:t>09-Apr-25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86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B33A-6F87-420D-A4D2-B363C4FF6B28}" type="datetime1">
              <a:rPr lang="en-US" smtClean="0"/>
              <a:t>09-Apr-25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2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51D05-C131-4758-8C3E-D36EBCB9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A547B8-2F38-4F6D-BAE0-A523AC14C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90FE4D-D4BE-47CF-896A-5F0547D9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F5A2-216E-4DE1-9249-6FC02532BB07}" type="datetime1">
              <a:rPr lang="fr-BE" smtClean="0"/>
              <a:t>09-04-25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A9818E-5ABE-42E8-B0D8-649A12A01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F4808F-D8D5-45D6-AA14-F63ED5D0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514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B20-B491-4D89-A6CC-A06FFFA484D5}" type="datetime1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64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C6A1-EA9E-483B-8095-3C9575D2917C}" type="datetime1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35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42BF-9082-4D32-92BA-51675197C608}" type="datetime1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3595-2643-4B0D-A9B8-E08AF9708D8F}" type="datetime1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8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74D56-D259-709F-A2BA-316EBFB53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BBF469-CCDE-2351-C8C3-665A535FE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44CC40-A9FA-E26A-C93F-D52546CE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8F7693-A76C-BD87-02FA-D9155CD2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F5314-E378-6E6D-6E51-3E3A05FE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5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45C52-08BD-0DC4-6527-F990710F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BA208B-1E4A-62E8-4DFE-2CDD797F8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D32175-56C9-DA1A-6370-E17B85CD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2DE8C2-DD67-6E95-A122-3E822DF7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8777B2-8734-9795-FA58-55F1C0F9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88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69D2B2-C847-7552-7A2A-B56847B4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E1081B-0ACF-C1C9-00DD-44C7F7A8C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89DF86-69DC-A8AA-4AFA-82F468F2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D38087-3CD1-6896-B4D9-0D1FC190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6AD838-7A1C-DFEC-D8B6-D8BE4FEC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199D6A-89BE-0C99-31ED-9420E249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7A2D9-EFF1-06B2-4DC6-25AA60073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B2447E-DEEA-4109-B3C3-83654802E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8BED5F-A1D9-40BF-E37A-1BFB8F27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8A33FA-10AA-DFF5-3C15-5400F668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82A889-D7A4-9423-245F-54FCFCF2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00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4DE19-45C0-00ED-ED75-409FFEA4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08BC-0531-3692-1F77-A6C012FA5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85F029-4CE9-3FAA-CFF5-6263B7301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6F24D6-EB2F-6FCF-1C73-F2435892D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F0BC84-A788-EF47-595A-C23C2EDB8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215486F-14D4-8EA9-E609-78000D0A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523A0C9-1A22-07A4-FF9E-4958BF8E6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65C4C2-92CE-016F-402D-1C41CCF8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773F3-DF82-7295-3CC3-FD36D83C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A61C72-915B-4A8F-CCFA-18F13115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0D7D3B-A516-26BE-B7AF-7B748AF2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D20CE6-578C-A25A-60F6-07B6A0E6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046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68FED-2207-4BA6-A167-A3E3DE07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7A007C-CCBD-47CA-8F76-E8CC691E0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6FA884-FD8F-4D8D-9913-B54631AF2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B4E610-AD76-49A2-8644-B215A04C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FE89-570B-49D3-865A-10BA76DF208D}" type="datetime1">
              <a:rPr lang="fr-BE" smtClean="0"/>
              <a:t>09-04-25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E8B772-61C8-45BB-8EDE-CEC58D02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278535-65CA-4160-B59A-C1EBD07B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9054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5550D6-CF90-16CF-B7ED-E7AB812A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88E648-E33D-6D81-5157-4C609B1A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2FA52A-444A-7B10-66B2-36C83D6F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552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EE879-4B41-1F2F-42EF-6F6A27DDB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B2656-E0B6-F2D4-D49C-71AE90BCD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4E4FA0-A3D1-1E61-76B5-908B7E43A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D0260A-AF4D-94C1-C875-B4AE05DE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3457DE-3F6E-D4FD-E92F-B13541B8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CBCD70-DAFC-E1B0-DECF-C9F1AF13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8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F4AAC-1471-1139-EB61-D826799C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94462C-ECBD-D7BC-D86D-A42DD18DC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78B9B4-C298-ED0B-03BD-8F44D567E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257332-7006-4FAD-3A40-B0AD731C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A0FACD-043C-0B97-E978-A836E58A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CB6782-DA09-B30F-1E00-EF936CE0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967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022EB-79E2-C53B-5743-A0B98CFA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4CC36A-A8EC-9B3D-D1D2-231EB4137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DE9D11-FA82-7B4D-5977-A64CDB5B0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FB1CCC-9D35-7798-E6A8-5D46B54D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CBAF93-106E-9299-5FF8-A6C0C127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5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3FFAE1-46B2-27B7-6794-55C2E6516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569EB1-FB7B-940B-DEED-648747AB0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C9815E-616C-2510-DB60-0E51CFD3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52A0BE-4792-A032-A0ED-C28E59E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02D2D5-87F0-D049-4250-D27CAAC3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3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066E5-6F17-43B8-B347-545DE78D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EA911E-7592-4622-8E67-CD0B6AABF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45AD47-3C62-48F8-BB41-D18FFA7DC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F04035-F64B-4583-8093-A5E486B8E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21E4998-2FBA-456B-9B95-3B492F199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A868E9-3549-4A95-8C98-6BF156E4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332EF-2423-4189-8E02-62E09C40CEBB}" type="datetime1">
              <a:rPr lang="fr-BE" smtClean="0"/>
              <a:t>09-04-25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6BDA37-F62F-455A-858E-260A3F0E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D0B7B1-8F77-4CA3-9CCC-95375AF2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381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54486-3C27-4406-A9B3-67B45BAC6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091E490-DEED-4580-8D61-03DB8A40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B452-2F37-4154-876A-E8300F867AEC}" type="datetime1">
              <a:rPr lang="fr-BE" smtClean="0"/>
              <a:t>09-04-25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907177-F41A-430C-A662-94F4FEFD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7E3FAD-449E-4BAA-9587-3B163688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483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FAF04E-3155-4005-901E-212019A9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AFC8-5CAE-4B85-B2AC-928502F78C1F}" type="datetime1">
              <a:rPr lang="fr-BE" smtClean="0"/>
              <a:t>09-04-25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EE3433-ED92-4AE3-88A9-60410A62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F43338-19BE-4A9A-8153-3D1C493D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560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B7582-653E-43BF-B59D-51AF5606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C731DA-FAD7-4CBB-8E33-CF4E8D03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FCAEA6-40D0-4033-865A-DD440058D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13944D-C975-4341-B0E3-316CB1AC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8AC-36C8-4F6E-B0CA-D45C69AFD3D4}" type="datetime1">
              <a:rPr lang="fr-BE" smtClean="0"/>
              <a:t>09-04-25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8B745E-EA6B-4E18-B236-2818825F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F5E48B-59FD-41B9-A6F6-8A7E2B06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259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1BCFD-7584-4FDB-9551-FE030931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F2EA9C5-1F9B-4E02-8234-7E0E04269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DB50BB-8F11-49AA-A019-912256826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48CF58-C657-4E73-BA53-81DE19E6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AC37-411F-4C62-B1F4-32ABD403A865}" type="datetime1">
              <a:rPr lang="fr-BE" smtClean="0"/>
              <a:t>09-04-25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056EDD-AF3F-4C3A-8156-243B02C9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A2BBAF-1229-4D9D-A522-F3457320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978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D97E1D-E784-467F-AB97-8C542CB3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A352C0-4D4B-4662-B298-D7BE09B70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DF1A5C-7F84-4863-B18A-03E7071E0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29EA7-A37D-457A-8B47-80E2C9C677C2}" type="datetime1">
              <a:rPr lang="fr-BE" smtClean="0"/>
              <a:t>09-04-25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8B7918-8DE7-45E6-B76C-7C3CB1DCF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BB25A4-17EF-4184-93B6-CF35DEECD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04704-1749-4F2D-8EED-5235BAD2702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72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A9B788-D028-6EFC-A76C-CE8BCC68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219AC3-E58F-DD0D-FEB7-578766734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A27FFD-CD45-5873-72BB-5D7A1A112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B300-3AB3-4470-BAC0-ED1633C8B04C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87570D-AD61-9716-5790-DB73C844D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D042E5-00FE-0E3F-CEF4-4518D7F8C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265AF-4803-401D-9A33-051DF50F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2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7A2881-F82A-F14D-5A20-C03D4445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DC0832-1B7C-B8B2-ADFF-66E07A4DB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BDD3E4-41F8-CD67-2763-36BA124EE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AFD507-16E2-A93D-14C7-863A76296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2A9B0A-1CBF-F879-418B-FD4FB9521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2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soer-2015/europe/biodiversity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5661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6.png"/><Relationship Id="rId9" Type="http://schemas.microsoft.com/office/2007/relationships/diagramDrawing" Target="../diagrams/drawing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D227C68F-5010-4FA9-9F1C-4DA166DE0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75503"/>
            <a:ext cx="12192000" cy="14824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4DFE2E-3B9E-CDB8-47C2-1CBF5141A440}"/>
              </a:ext>
            </a:extLst>
          </p:cNvPr>
          <p:cNvSpPr txBox="1">
            <a:spLocks/>
          </p:cNvSpPr>
          <p:nvPr/>
        </p:nvSpPr>
        <p:spPr>
          <a:xfrm>
            <a:off x="838200" y="1911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noProof="0" dirty="0">
                <a:cs typeface="Times New Roman" panose="02020603050405020304" pitchFamily="18" charset="0"/>
              </a:rPr>
              <a:t>Impacts économiques de la gestion de peuplements mélangés</a:t>
            </a:r>
          </a:p>
        </p:txBody>
      </p:sp>
      <p:pic>
        <p:nvPicPr>
          <p:cNvPr id="4" name="Image 82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2F936C8E-FCCC-BBB0-ED32-17D334A72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542" y="211415"/>
            <a:ext cx="2284247" cy="774106"/>
          </a:xfrm>
          <a:prstGeom prst="rect">
            <a:avLst/>
          </a:prstGeom>
        </p:spPr>
      </p:pic>
      <p:pic>
        <p:nvPicPr>
          <p:cNvPr id="5" name="Image 84" descr="Une image contenant Graphique, capture d’écran, graphism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9D8DDDE3-0CAE-921E-FEC8-98931651B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36" y="224413"/>
            <a:ext cx="3319754" cy="1000183"/>
          </a:xfrm>
          <a:prstGeom prst="rect">
            <a:avLst/>
          </a:prstGeom>
        </p:spPr>
      </p:pic>
      <p:pic>
        <p:nvPicPr>
          <p:cNvPr id="8" name="Picture 2" descr="http://www.belspo.be/download/logo/BELSPO_logo.jpg">
            <a:extLst>
              <a:ext uri="{FF2B5EF4-FFF2-40B4-BE49-F238E27FC236}">
                <a16:creationId xmlns:a16="http://schemas.microsoft.com/office/drawing/2014/main" id="{0FF3D207-5A87-1896-3937-B801CF9F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490" y="211415"/>
            <a:ext cx="1075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E8E6611-AADF-6905-C6B2-9D56471EB08E}"/>
              </a:ext>
            </a:extLst>
          </p:cNvPr>
          <p:cNvSpPr txBox="1">
            <a:spLocks/>
          </p:cNvSpPr>
          <p:nvPr/>
        </p:nvSpPr>
        <p:spPr>
          <a:xfrm>
            <a:off x="1524000" y="333549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Gauthier Ligot</a:t>
            </a:r>
          </a:p>
        </p:txBody>
      </p:sp>
    </p:spTree>
    <p:extLst>
      <p:ext uri="{BB962C8B-B14F-4D97-AF65-F5344CB8AC3E}">
        <p14:creationId xmlns:p14="http://schemas.microsoft.com/office/powerpoint/2010/main" val="352904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CFE91-CE59-4CB3-116B-73A357AB8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7" descr="Une image contenant herbe, arbre, plein air, plante&#10;&#10;Description générée automatiquement">
            <a:extLst>
              <a:ext uri="{FF2B5EF4-FFF2-40B4-BE49-F238E27FC236}">
                <a16:creationId xmlns:a16="http://schemas.microsoft.com/office/drawing/2014/main" id="{410C6EBE-7254-C9D3-21DC-A4816250C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016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2F1FF1-627E-5205-0846-52F924B0BE5C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D3F598-CE5C-6D9A-868C-84AC425B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mélange d’espèces et de provenances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D7795BE-0E73-D9B3-FD54-AAFC0886B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4DDC9B1-C45C-E4E7-4814-B2AB30BB6E43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68D30A-37A7-17DB-3423-C5206E59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10</a:t>
            </a:fld>
            <a:endParaRPr lang="fr-BE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87942-0395-A803-B8C1-7B03BFEEC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535" y="1483835"/>
            <a:ext cx="5218841" cy="21020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24418C-CF78-F21A-035E-830B450DFC08}"/>
              </a:ext>
            </a:extLst>
          </p:cNvPr>
          <p:cNvSpPr txBox="1"/>
          <p:nvPr/>
        </p:nvSpPr>
        <p:spPr>
          <a:xfrm>
            <a:off x="52916" y="6546671"/>
            <a:ext cx="1198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 err="1">
                <a:solidFill>
                  <a:schemeClr val="bg1"/>
                </a:solidFill>
              </a:rPr>
              <a:t>Pretszch</a:t>
            </a:r>
            <a:r>
              <a:rPr lang="fr-BE" sz="1400" noProof="0" dirty="0">
                <a:solidFill>
                  <a:schemeClr val="bg1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45872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1F48-BE70-C12C-FD3B-3164C647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9F01E-3707-1642-71B3-C8630B94F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Mélange et productivité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BB5C24-B31B-BF47-8A29-4C862C37D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45D2B9D-290B-E90F-BF87-FFF9BA8B3C6C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905989-F980-2697-23D4-8BBD7C38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11</a:t>
            </a:fld>
            <a:endParaRPr lang="fr-BE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C078C3-5120-AA90-7BAA-ACAFD95D9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807" y="1338546"/>
            <a:ext cx="4415538" cy="5424494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977EBC-C90C-CF7E-4050-16121ED9998C}"/>
              </a:ext>
            </a:extLst>
          </p:cNvPr>
          <p:cNvSpPr txBox="1"/>
          <p:nvPr/>
        </p:nvSpPr>
        <p:spPr>
          <a:xfrm>
            <a:off x="83396" y="6577151"/>
            <a:ext cx="144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/>
              <a:t>Morin et al, 2025</a:t>
            </a:r>
          </a:p>
        </p:txBody>
      </p:sp>
    </p:spTree>
    <p:extLst>
      <p:ext uri="{BB962C8B-B14F-4D97-AF65-F5344CB8AC3E}">
        <p14:creationId xmlns:p14="http://schemas.microsoft.com/office/powerpoint/2010/main" val="109254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167A9-E3C5-8E54-6272-2E46BE0E5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4A93E-4F91-F388-FFEA-4C026754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Quels sont les mélanges les plus productifs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10D694-4927-EDD9-C21E-679188EF0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3B7F8C0-3041-B2E9-BBD8-62654754B694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8E506-EE73-5969-6F2C-72F69FD6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12</a:t>
            </a:fld>
            <a:endParaRPr lang="fr-BE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55DC7-6F63-EE5B-A61D-655B16ED2742}"/>
              </a:ext>
            </a:extLst>
          </p:cNvPr>
          <p:cNvSpPr txBox="1"/>
          <p:nvPr/>
        </p:nvSpPr>
        <p:spPr>
          <a:xfrm>
            <a:off x="24386" y="6577151"/>
            <a:ext cx="137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 err="1"/>
              <a:t>Toïgo</a:t>
            </a:r>
            <a:r>
              <a:rPr lang="fr-BE" sz="1400" noProof="0" dirty="0"/>
              <a:t> et al.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41EB4-C360-3EBE-B869-559285AAA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1932972"/>
            <a:ext cx="6427518" cy="4304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0E6AE5-D04A-5C1E-D7C4-267D7F4111DB}"/>
              </a:ext>
            </a:extLst>
          </p:cNvPr>
          <p:cNvSpPr txBox="1"/>
          <p:nvPr/>
        </p:nvSpPr>
        <p:spPr>
          <a:xfrm>
            <a:off x="7454705" y="1838702"/>
            <a:ext cx="4327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latin typeface="+mj-lt"/>
              </a:rPr>
              <a:t>Tous les mélanges ne sont pas gagnants…</a:t>
            </a:r>
          </a:p>
          <a:p>
            <a:endParaRPr lang="fr-BE" sz="2800" b="1" noProof="0" dirty="0">
              <a:latin typeface="+mj-lt"/>
            </a:endParaRPr>
          </a:p>
          <a:p>
            <a:r>
              <a:rPr lang="fr-BE" sz="2400" b="1" noProof="0" dirty="0">
                <a:latin typeface="+mj-lt"/>
              </a:rPr>
              <a:t>Par exemple, le chêne sessile produit plus s’il est en mélange avec des essences peu tolérantes à l’ombre (héliophiles) </a:t>
            </a:r>
          </a:p>
        </p:txBody>
      </p:sp>
    </p:spTree>
    <p:extLst>
      <p:ext uri="{BB962C8B-B14F-4D97-AF65-F5344CB8AC3E}">
        <p14:creationId xmlns:p14="http://schemas.microsoft.com/office/powerpoint/2010/main" val="3886567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B9CF7-57C3-05A5-B750-D2D4620A1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ragonfly on a stick&#10;&#10;AI-generated content may be incorrect.">
            <a:extLst>
              <a:ext uri="{FF2B5EF4-FFF2-40B4-BE49-F238E27FC236}">
                <a16:creationId xmlns:a16="http://schemas.microsoft.com/office/drawing/2014/main" id="{9E839DB7-BA8C-4B6C-A2FC-31725CBE6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410" y="0"/>
            <a:ext cx="12239004" cy="68844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00E14D-AF6D-4277-0A95-C7AF54F71179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088DA7-936D-6C49-12B6-27C2166A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Mélange et leur valeur économique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4890D02-D244-1FBC-5366-D99242DA6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1FEBCD3-4F37-0DB8-2036-3A563BEE1C61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EDC2A6-2529-5C96-C125-FC898CAD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13</a:t>
            </a:fld>
            <a:endParaRPr lang="fr-BE" noProof="0" dirty="0"/>
          </a:p>
        </p:txBody>
      </p:sp>
      <p:pic>
        <p:nvPicPr>
          <p:cNvPr id="10" name="Picture 9" descr="A diagram of the cycle of the environment&#10;&#10;AI-generated content may be incorrect.">
            <a:extLst>
              <a:ext uri="{FF2B5EF4-FFF2-40B4-BE49-F238E27FC236}">
                <a16:creationId xmlns:a16="http://schemas.microsoft.com/office/drawing/2014/main" id="{DAED8A9A-C5B3-8C1D-A26A-20FE3A416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222" y="1390607"/>
            <a:ext cx="5099548" cy="41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5" name="Content Placeholder 5" descr="A forest with many trees&#10;&#10;AI-generated content may be incorrect.">
            <a:extLst>
              <a:ext uri="{FF2B5EF4-FFF2-40B4-BE49-F238E27FC236}">
                <a16:creationId xmlns:a16="http://schemas.microsoft.com/office/drawing/2014/main" id="{0BD15CBC-273A-CF3B-F123-0FFEAABA9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DE99F-CC58-E3C9-77FD-6CE51C6E717C}"/>
              </a:ext>
            </a:extLst>
          </p:cNvPr>
          <p:cNvSpPr/>
          <p:nvPr/>
        </p:nvSpPr>
        <p:spPr>
          <a:xfrm>
            <a:off x="8366760" y="655320"/>
            <a:ext cx="3825240" cy="55216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BE" sz="3200" b="1" noProof="0" dirty="0">
                <a:solidFill>
                  <a:schemeClr val="tx1"/>
                </a:solidFill>
                <a:latin typeface="+mj-lt"/>
              </a:rPr>
              <a:t>Le mélange mais aussi une diversité d’itinéraires sylvicoles.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BE" sz="3200" b="1" noProof="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BE" sz="3200" noProof="0" dirty="0">
                <a:solidFill>
                  <a:schemeClr val="tx1"/>
                </a:solidFill>
                <a:latin typeface="+mj-lt"/>
              </a:rPr>
              <a:t>Deux exemples d’études avec deux approches différentes (observations, modélisation)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58AB0-45C8-C21B-9E15-57B578C0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D804704-1749-4F2D-8EED-5235BAD27026}" type="slidenum">
              <a:rPr lang="fr-BE" noProof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fr-BE" noProof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751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forest of trees with green leaves&#10;&#10;AI-generated content may be incorrect.">
            <a:extLst>
              <a:ext uri="{FF2B5EF4-FFF2-40B4-BE49-F238E27FC236}">
                <a16:creationId xmlns:a16="http://schemas.microsoft.com/office/drawing/2014/main" id="{4A865EEB-1FAB-7CDC-6B35-96DE6BBFF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9DB6EE-4A10-87A3-25DF-42FF7387D4A3}"/>
              </a:ext>
            </a:extLst>
          </p:cNvPr>
          <p:cNvSpPr/>
          <p:nvPr/>
        </p:nvSpPr>
        <p:spPr>
          <a:xfrm>
            <a:off x="-13276" y="3091928"/>
            <a:ext cx="9785897" cy="23876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4344A5D-2E06-9019-B3D0-32F21D9CDA40}"/>
              </a:ext>
            </a:extLst>
          </p:cNvPr>
          <p:cNvSpPr txBox="1">
            <a:spLocks/>
          </p:cNvSpPr>
          <p:nvPr/>
        </p:nvSpPr>
        <p:spPr>
          <a:xfrm>
            <a:off x="148914" y="3091928"/>
            <a:ext cx="963698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1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30 années de sylviculture Pro Silva à </a:t>
            </a:r>
            <a:r>
              <a:rPr lang="fr-BE" sz="4100" b="1" noProof="0" dirty="0" err="1">
                <a:solidFill>
                  <a:schemeClr val="bg1"/>
                </a:solidFill>
                <a:latin typeface="Aptos" panose="020B0004020202020204" pitchFamily="34" charset="0"/>
              </a:rPr>
              <a:t>Haugimont</a:t>
            </a:r>
            <a:r>
              <a:rPr lang="fr-BE" sz="41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 (</a:t>
            </a:r>
            <a:r>
              <a:rPr lang="fr-BE" sz="4100" b="1" noProof="0" dirty="0" err="1">
                <a:solidFill>
                  <a:schemeClr val="bg1"/>
                </a:solidFill>
                <a:latin typeface="Aptos" panose="020B0004020202020204" pitchFamily="34" charset="0"/>
              </a:rPr>
              <a:t>UNamur</a:t>
            </a:r>
            <a:r>
              <a:rPr lang="fr-BE" sz="41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) : bilan écologique et économique - Leçons et perspectives pour des forêts résilientes en Wallonie</a:t>
            </a:r>
            <a:endParaRPr lang="fr-BE" sz="41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2EE99-771A-3590-6715-68D439E2B81A}"/>
              </a:ext>
            </a:extLst>
          </p:cNvPr>
          <p:cNvSpPr/>
          <p:nvPr/>
        </p:nvSpPr>
        <p:spPr>
          <a:xfrm>
            <a:off x="0" y="5575039"/>
            <a:ext cx="9785897" cy="685800"/>
          </a:xfrm>
          <a:prstGeom prst="rect">
            <a:avLst/>
          </a:prstGeom>
          <a:solidFill>
            <a:srgbClr val="8BC1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74DEFC7B-CD25-DF61-16DD-D2B3B9C70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3" y="5634541"/>
            <a:ext cx="9078562" cy="592975"/>
          </a:xfrm>
        </p:spPr>
        <p:txBody>
          <a:bodyPr anchor="ctr">
            <a:noAutofit/>
          </a:bodyPr>
          <a:lstStyle/>
          <a:p>
            <a:pPr algn="l">
              <a:spcBef>
                <a:spcPts val="0"/>
              </a:spcBef>
            </a:pPr>
            <a:r>
              <a:rPr lang="fr-BE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Gauthier Ligot, Guillaume De Decker, Hugues Claessens, Simon Hauser, Christine Sanchez, Laurence Delahaye, Charles </a:t>
            </a:r>
            <a:r>
              <a:rPr lang="fr-BE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Debois</a:t>
            </a:r>
            <a:endParaRPr lang="fr-BE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12" name="Image 82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A66404E9-0434-FA89-E79A-74C46D158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753" y="0"/>
            <a:ext cx="2284247" cy="7741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Image 139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EFF4D190-12EC-507B-53EE-7BD5D2C99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304" y="1675085"/>
            <a:ext cx="1062696" cy="1000184"/>
          </a:xfrm>
          <a:prstGeom prst="rect">
            <a:avLst/>
          </a:prstGeom>
        </p:spPr>
      </p:pic>
      <p:pic>
        <p:nvPicPr>
          <p:cNvPr id="15" name="Image 10">
            <a:extLst>
              <a:ext uri="{FF2B5EF4-FFF2-40B4-BE49-F238E27FC236}">
                <a16:creationId xmlns:a16="http://schemas.microsoft.com/office/drawing/2014/main" id="{DBCAF6DC-7CDB-3248-D13A-2C139C4E3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7" b="89647" l="4107" r="94784">
                        <a14:foregroundMark x1="4218" y1="25412" x2="4218" y2="25412"/>
                        <a14:foregroundMark x1="21421" y1="24235" x2="21421" y2="24235"/>
                        <a14:foregroundMark x1="28968" y1="27294" x2="28968" y2="27294"/>
                        <a14:foregroundMark x1="33518" y1="26588" x2="33518" y2="26588"/>
                        <a14:foregroundMark x1="36182" y1="25647" x2="36182" y2="25647"/>
                        <a14:foregroundMark x1="40178" y1="25176" x2="40178" y2="25176"/>
                        <a14:foregroundMark x1="45061" y1="25647" x2="45061" y2="25647"/>
                        <a14:foregroundMark x1="51720" y1="25412" x2="51720" y2="25412"/>
                        <a14:foregroundMark x1="56160" y1="27059" x2="56160" y2="27059"/>
                        <a14:foregroundMark x1="60821" y1="26353" x2="60821" y2="26353"/>
                        <a14:foregroundMark x1="64040" y1="30588" x2="64040" y2="30588"/>
                        <a14:foregroundMark x1="68036" y1="23059" x2="68036" y2="23059"/>
                        <a14:foregroundMark x1="71143" y1="25647" x2="71143" y2="25647"/>
                        <a14:foregroundMark x1="74251" y1="24706" x2="74251" y2="24706"/>
                        <a14:foregroundMark x1="77691" y1="25647" x2="77691" y2="25647"/>
                        <a14:foregroundMark x1="80799" y1="23294" x2="80799" y2="23294"/>
                        <a14:foregroundMark x1="84462" y1="23059" x2="84462" y2="23059"/>
                        <a14:foregroundMark x1="84573" y1="20000" x2="84573" y2="20000"/>
                        <a14:foregroundMark x1="78024" y1="20235" x2="78024" y2="20235"/>
                        <a14:foregroundMark x1="60710" y1="20235" x2="60710" y2="20235"/>
                        <a14:foregroundMark x1="36737" y1="16941" x2="36737" y2="16941"/>
                        <a14:foregroundMark x1="31521" y1="41647" x2="31521" y2="41647"/>
                        <a14:foregroundMark x1="40178" y1="48235" x2="40178" y2="48235"/>
                        <a14:foregroundMark x1="43063" y1="49412" x2="43063" y2="49412"/>
                        <a14:foregroundMark x1="52164" y1="49647" x2="52164" y2="49647"/>
                        <a14:foregroundMark x1="59489" y1="48471" x2="59489" y2="48471"/>
                        <a14:foregroundMark x1="65261" y1="49647" x2="65261" y2="49647"/>
                        <a14:foregroundMark x1="68590" y1="50353" x2="68590" y2="50353"/>
                        <a14:foregroundMark x1="76138" y1="50353" x2="76138" y2="50353"/>
                        <a14:foregroundMark x1="77913" y1="70118" x2="77913" y2="70118"/>
                        <a14:foregroundMark x1="81465" y1="74353" x2="81465" y2="74353"/>
                        <a14:foregroundMark x1="88013" y1="78353" x2="88013" y2="78353"/>
                        <a14:foregroundMark x1="93008" y1="74824" x2="93008" y2="74824"/>
                        <a14:foregroundMark x1="57492" y1="74588" x2="57492" y2="74588"/>
                        <a14:foregroundMark x1="64262" y1="75294" x2="64262" y2="75294"/>
                        <a14:foregroundMark x1="67148" y1="76706" x2="67148" y2="76706"/>
                        <a14:foregroundMark x1="64262" y1="64941" x2="64262" y2="64941"/>
                        <a14:foregroundMark x1="54606" y1="75059" x2="54606" y2="75059"/>
                        <a14:foregroundMark x1="47836" y1="71294" x2="47836" y2="71294"/>
                        <a14:foregroundMark x1="42397" y1="73412" x2="42397" y2="73412"/>
                        <a14:foregroundMark x1="39734" y1="73412" x2="39734" y2="73412"/>
                        <a14:foregroundMark x1="33185" y1="74353" x2="33185" y2="74353"/>
                        <a14:backgroundMark x1="38180" y1="47765" x2="38180" y2="47765"/>
                        <a14:backgroundMark x1="31632" y1="73647" x2="31632" y2="73647"/>
                        <a14:backgroundMark x1="37958" y1="72941" x2="37958" y2="72941"/>
                        <a14:backgroundMark x1="37958" y1="82824" x2="37958" y2="82824"/>
                        <a14:backgroundMark x1="59156" y1="69412" x2="59156" y2="69412"/>
                        <a14:backgroundMark x1="59267" y1="76471" x2="59267" y2="76471"/>
                        <a14:backgroundMark x1="82908" y1="72706" x2="82908" y2="72706"/>
                        <a14:backgroundMark x1="68036" y1="25176" x2="68036" y2="25176"/>
                        <a14:backgroundMark x1="84684" y1="24941" x2="84684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6771" y="852132"/>
            <a:ext cx="1578505" cy="74492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01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5">
            <a:extLst>
              <a:ext uri="{FF2B5EF4-FFF2-40B4-BE49-F238E27FC236}">
                <a16:creationId xmlns:a16="http://schemas.microsoft.com/office/drawing/2014/main" id="{BF887617-6DD4-8187-9AEB-FE0AA6C1355D}"/>
              </a:ext>
            </a:extLst>
          </p:cNvPr>
          <p:cNvSpPr/>
          <p:nvPr/>
        </p:nvSpPr>
        <p:spPr>
          <a:xfrm>
            <a:off x="0" y="1415549"/>
            <a:ext cx="10819438" cy="45720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4" name="Image 88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B428C1BF-1E58-AE6E-75B8-D14118291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05" y="0"/>
            <a:ext cx="49735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3C7D9-D283-6129-D315-37EA8FF2FF7C}"/>
              </a:ext>
            </a:extLst>
          </p:cNvPr>
          <p:cNvSpPr txBox="1"/>
          <p:nvPr/>
        </p:nvSpPr>
        <p:spPr>
          <a:xfrm>
            <a:off x="0" y="136307"/>
            <a:ext cx="7218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Bilan de 30 années de gestion Pro Silva dans une propriété de 300 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D8396-BC44-741C-9145-C4EF5DDB4A78}"/>
              </a:ext>
            </a:extLst>
          </p:cNvPr>
          <p:cNvSpPr txBox="1"/>
          <p:nvPr/>
        </p:nvSpPr>
        <p:spPr>
          <a:xfrm>
            <a:off x="325394" y="1701829"/>
            <a:ext cx="67231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Zone d’étude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130 - 277 m d'altitude (10,1°C ; 883 mm/an).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 massifs (correspondant à des achats différents).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Applications des principes Pro Silva depuis 1992</a:t>
            </a:r>
            <a:r>
              <a:rPr lang="fr-BE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Favoriser le mélange avec un couvert continu.</a:t>
            </a:r>
            <a:endParaRPr lang="fr-BE" sz="24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BE" sz="24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sz="2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Inventaires en plein 1979, 1992, 1995, 2009,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Inventaires (arbres + biodiversité) en 2024 dans 6 parcelles d’1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Recueil des dépenses et recettes par massif</a:t>
            </a:r>
          </a:p>
          <a:p>
            <a:endParaRPr lang="fr-BE" noProof="0" dirty="0"/>
          </a:p>
          <a:p>
            <a:endParaRPr lang="fr-BE" noProof="0" dirty="0"/>
          </a:p>
        </p:txBody>
      </p:sp>
      <p:pic>
        <p:nvPicPr>
          <p:cNvPr id="10" name="Image 139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B0818FAA-FF2A-1F8C-D824-5BBA25CB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52" y="5726052"/>
            <a:ext cx="1062696" cy="10001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BB6641-AB3E-092B-04A7-658BA6070A05}"/>
              </a:ext>
            </a:extLst>
          </p:cNvPr>
          <p:cNvSpPr/>
          <p:nvPr/>
        </p:nvSpPr>
        <p:spPr>
          <a:xfrm flipH="1">
            <a:off x="11379200" y="13366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532B16-2014-386C-E732-64DE88BF5439}"/>
              </a:ext>
            </a:extLst>
          </p:cNvPr>
          <p:cNvSpPr/>
          <p:nvPr/>
        </p:nvSpPr>
        <p:spPr>
          <a:xfrm flipH="1">
            <a:off x="9947275" y="1765261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1FAB2-9782-A9B5-9EB4-D19F9835D5B3}"/>
              </a:ext>
            </a:extLst>
          </p:cNvPr>
          <p:cNvSpPr/>
          <p:nvPr/>
        </p:nvSpPr>
        <p:spPr>
          <a:xfrm flipH="1">
            <a:off x="8343900" y="58324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097BCF-8ECC-AA7D-C530-9662B114CB97}"/>
              </a:ext>
            </a:extLst>
          </p:cNvPr>
          <p:cNvSpPr/>
          <p:nvPr/>
        </p:nvSpPr>
        <p:spPr>
          <a:xfrm flipH="1">
            <a:off x="9423400" y="6154610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44809-AC56-8B97-8B46-D351E1EFCF37}"/>
              </a:ext>
            </a:extLst>
          </p:cNvPr>
          <p:cNvSpPr/>
          <p:nvPr/>
        </p:nvSpPr>
        <p:spPr>
          <a:xfrm flipH="1">
            <a:off x="10152994" y="55530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0ABC30-B66D-D224-44D4-581BC51C9504}"/>
              </a:ext>
            </a:extLst>
          </p:cNvPr>
          <p:cNvSpPr/>
          <p:nvPr/>
        </p:nvSpPr>
        <p:spPr>
          <a:xfrm flipH="1">
            <a:off x="10256276" y="51212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4FD01-FE72-DE2B-62DB-FD83BD81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16</a:t>
            </a:fld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206070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89BE67-3CDE-7DFB-8FE3-B617103E5460}"/>
              </a:ext>
            </a:extLst>
          </p:cNvPr>
          <p:cNvSpPr txBox="1"/>
          <p:nvPr/>
        </p:nvSpPr>
        <p:spPr>
          <a:xfrm>
            <a:off x="5643882" y="382599"/>
            <a:ext cx="61685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Chênaies </a:t>
            </a:r>
            <a:r>
              <a:rPr lang="fr-BE" sz="2000" u="sng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mélangées</a:t>
            </a: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+ quelques plantations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Régénération naturelle diversifiée, y compris de chêne.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Production : 6,2 m³/ha/an.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Récolte : 62-104% de l’accroissement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Densité et volume sur pied assez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Augmentation de la valeur sur pied (gros chênes)</a:t>
            </a:r>
          </a:p>
          <a:p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0C4A9-C07A-17EB-10EC-B46EBEC9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17</a:t>
            </a:fld>
            <a:endParaRPr lang="fr-BE" noProof="0" dirty="0"/>
          </a:p>
        </p:txBody>
      </p:sp>
      <p:pic>
        <p:nvPicPr>
          <p:cNvPr id="7" name="Picture 6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5C16CC38-FAF5-59F9-1E3F-65A88E72D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85" y="2362515"/>
            <a:ext cx="11047415" cy="4418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8D545E-DC8C-8D66-E836-6BF969946A1B}"/>
              </a:ext>
            </a:extLst>
          </p:cNvPr>
          <p:cNvSpPr txBox="1"/>
          <p:nvPr/>
        </p:nvSpPr>
        <p:spPr>
          <a:xfrm>
            <a:off x="619760" y="746036"/>
            <a:ext cx="451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Structure, composition et densité</a:t>
            </a:r>
          </a:p>
        </p:txBody>
      </p:sp>
      <p:sp>
        <p:nvSpPr>
          <p:cNvPr id="12" name="Rectangle : coins arrondis 5">
            <a:extLst>
              <a:ext uri="{FF2B5EF4-FFF2-40B4-BE49-F238E27FC236}">
                <a16:creationId xmlns:a16="http://schemas.microsoft.com/office/drawing/2014/main" id="{D9B5BC89-FDD1-B880-6628-55A441AE832A}"/>
              </a:ext>
            </a:extLst>
          </p:cNvPr>
          <p:cNvSpPr/>
          <p:nvPr/>
        </p:nvSpPr>
        <p:spPr>
          <a:xfrm rot="5400000" flipV="1">
            <a:off x="4389120" y="1323341"/>
            <a:ext cx="1879603" cy="45720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092BF-0636-4BEE-28F8-D8D80124DA41}"/>
              </a:ext>
            </a:extLst>
          </p:cNvPr>
          <p:cNvSpPr txBox="1"/>
          <p:nvPr/>
        </p:nvSpPr>
        <p:spPr>
          <a:xfrm rot="5400000">
            <a:off x="10408536" y="3808215"/>
            <a:ext cx="256031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noProof="0" dirty="0"/>
              <a:t>Massif d’</a:t>
            </a:r>
            <a:r>
              <a:rPr lang="fr-BE" noProof="0" dirty="0" err="1"/>
              <a:t>Haugimont</a:t>
            </a:r>
            <a:endParaRPr lang="fr-BE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AF22A-2015-5A6D-65CC-66698A0D4BF0}"/>
              </a:ext>
            </a:extLst>
          </p:cNvPr>
          <p:cNvSpPr/>
          <p:nvPr/>
        </p:nvSpPr>
        <p:spPr>
          <a:xfrm>
            <a:off x="2971800" y="5991225"/>
            <a:ext cx="166687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72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74D1-2354-B2C1-C107-C82B3427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68B0D2-F2CB-FACA-1DE7-22785C1FC4B5}"/>
              </a:ext>
            </a:extLst>
          </p:cNvPr>
          <p:cNvSpPr/>
          <p:nvPr/>
        </p:nvSpPr>
        <p:spPr>
          <a:xfrm>
            <a:off x="152400" y="2552700"/>
            <a:ext cx="11671300" cy="38989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15718638-8097-BE44-1AE9-01F6E40D1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2830282"/>
            <a:ext cx="6032095" cy="3446911"/>
          </a:xfrm>
          <a:prstGeom prst="rect">
            <a:avLst/>
          </a:prstGeom>
        </p:spPr>
      </p:pic>
      <p:pic>
        <p:nvPicPr>
          <p:cNvPr id="7" name="Picture 6" descr="A graph showing different colored squares&#10;&#10;AI-generated content may be incorrect.">
            <a:extLst>
              <a:ext uri="{FF2B5EF4-FFF2-40B4-BE49-F238E27FC236}">
                <a16:creationId xmlns:a16="http://schemas.microsoft.com/office/drawing/2014/main" id="{0F4E8872-3CF6-8F57-414C-368ED86E8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764" y="2830281"/>
            <a:ext cx="5170367" cy="3446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85ACE8-3EF7-9B73-259D-FAAB34C71C1D}"/>
              </a:ext>
            </a:extLst>
          </p:cNvPr>
          <p:cNvSpPr txBox="1"/>
          <p:nvPr/>
        </p:nvSpPr>
        <p:spPr>
          <a:xfrm>
            <a:off x="-558800" y="1169320"/>
            <a:ext cx="623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Rentabilité financière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FE3F9-A8D8-CBC3-7373-2A95ACD8003E}"/>
              </a:ext>
            </a:extLst>
          </p:cNvPr>
          <p:cNvSpPr txBox="1"/>
          <p:nvPr/>
        </p:nvSpPr>
        <p:spPr>
          <a:xfrm>
            <a:off x="5581385" y="274319"/>
            <a:ext cx="637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Bénéfices annuels moyens : 100 – 265 €/ha/an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27 €/ha/an dans le massif de </a:t>
            </a:r>
            <a:r>
              <a:rPr lang="fr-BE" sz="2000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Strud</a:t>
            </a: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(frêne, coupe reportée)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Ventes de bois : 2/3 des recettes totales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Ventes de bois de chauffage : 1/3 des vente de bois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Loyer de chasse : 1/4 des recettes totales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Coût du personnel (1/5 </a:t>
            </a:r>
            <a:r>
              <a:rPr lang="fr-BE" sz="2000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Ig</a:t>
            </a: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3/5 Tech.)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  <p:sp>
        <p:nvSpPr>
          <p:cNvPr id="3" name="Rectangle : coins arrondis 5">
            <a:extLst>
              <a:ext uri="{FF2B5EF4-FFF2-40B4-BE49-F238E27FC236}">
                <a16:creationId xmlns:a16="http://schemas.microsoft.com/office/drawing/2014/main" id="{113857A0-04E1-3BFC-BE71-E584162E13D7}"/>
              </a:ext>
            </a:extLst>
          </p:cNvPr>
          <p:cNvSpPr/>
          <p:nvPr/>
        </p:nvSpPr>
        <p:spPr>
          <a:xfrm rot="5400000" flipV="1">
            <a:off x="4389120" y="1323341"/>
            <a:ext cx="1879603" cy="45720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03871-F846-FCCB-C5B4-DFDEA292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18</a:t>
            </a:fld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351036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AB5906-2E23-8284-A7B0-41EA19FE1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63" y="4248310"/>
            <a:ext cx="10607040" cy="2149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EA17C-31B0-5E7E-1C1D-3A62135DD85E}"/>
              </a:ext>
            </a:extLst>
          </p:cNvPr>
          <p:cNvSpPr txBox="1"/>
          <p:nvPr/>
        </p:nvSpPr>
        <p:spPr>
          <a:xfrm>
            <a:off x="0" y="1096749"/>
            <a:ext cx="570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Comparaison de la rentabilité observée avec d’autres investissements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A853D-832A-5E59-88A1-2E4699421EFB}"/>
              </a:ext>
            </a:extLst>
          </p:cNvPr>
          <p:cNvSpPr txBox="1"/>
          <p:nvPr/>
        </p:nvSpPr>
        <p:spPr>
          <a:xfrm>
            <a:off x="6158231" y="965644"/>
            <a:ext cx="60337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gestion a été rentable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Comparable à un placement avec un taux d’intérêt &gt; 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&lt; une plantation de douglas sans aléa (22 m³/ha/an !).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≈ plantation d’épicéa.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Bénéfice &gt; 0 avec une augmentation de la valeur sur pied, de la diversité et avec une abondante régénération y compris de chêne (résilience).</a:t>
            </a:r>
            <a:endParaRPr lang="fr-BE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DAB94-27C5-49D3-FABA-7B6EB3BE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19</a:t>
            </a:fld>
            <a:endParaRPr lang="fr-BE" noProof="0" dirty="0"/>
          </a:p>
        </p:txBody>
      </p:sp>
      <p:sp>
        <p:nvSpPr>
          <p:cNvPr id="3" name="Rectangle : coins arrondis 5">
            <a:extLst>
              <a:ext uri="{FF2B5EF4-FFF2-40B4-BE49-F238E27FC236}">
                <a16:creationId xmlns:a16="http://schemas.microsoft.com/office/drawing/2014/main" id="{6C4DF3EB-BEFD-358B-A81C-80A73C29E06E}"/>
              </a:ext>
            </a:extLst>
          </p:cNvPr>
          <p:cNvSpPr/>
          <p:nvPr/>
        </p:nvSpPr>
        <p:spPr>
          <a:xfrm rot="5400000" flipV="1">
            <a:off x="4663605" y="2358557"/>
            <a:ext cx="2694612" cy="45719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7" name="Image 108">
            <a:extLst>
              <a:ext uri="{FF2B5EF4-FFF2-40B4-BE49-F238E27FC236}">
                <a16:creationId xmlns:a16="http://schemas.microsoft.com/office/drawing/2014/main" id="{2499C628-8372-5B28-2A86-A8F3FD6D6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63" y="4248310"/>
            <a:ext cx="10607040" cy="21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54F6-F326-43A9-79DC-A0B20739E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339B34E2-FAED-28E8-664D-1C5EE4BD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75503"/>
            <a:ext cx="12192000" cy="1482497"/>
          </a:xfrm>
          <a:prstGeom prst="rect">
            <a:avLst/>
          </a:prstGeom>
        </p:spPr>
      </p:pic>
      <p:pic>
        <p:nvPicPr>
          <p:cNvPr id="4" name="Image 82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D8589FA9-AA2D-3D29-A1EF-4004F6084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542" y="211415"/>
            <a:ext cx="2284247" cy="774106"/>
          </a:xfrm>
          <a:prstGeom prst="rect">
            <a:avLst/>
          </a:prstGeom>
        </p:spPr>
      </p:pic>
      <p:pic>
        <p:nvPicPr>
          <p:cNvPr id="5" name="Image 84" descr="Une image contenant Graphique, capture d’écran, graphism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7EE6A679-11CA-A965-0D07-2B4FC2185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36" y="224413"/>
            <a:ext cx="3319754" cy="1000183"/>
          </a:xfrm>
          <a:prstGeom prst="rect">
            <a:avLst/>
          </a:prstGeom>
        </p:spPr>
      </p:pic>
      <p:pic>
        <p:nvPicPr>
          <p:cNvPr id="7" name="Image 139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251AEB7F-8A5B-2CB6-3E9B-DB7D397B2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781" y="224412"/>
            <a:ext cx="1062696" cy="1000184"/>
          </a:xfrm>
          <a:prstGeom prst="rect">
            <a:avLst/>
          </a:prstGeom>
        </p:spPr>
      </p:pic>
      <p:pic>
        <p:nvPicPr>
          <p:cNvPr id="8" name="Picture 2" descr="http://www.belspo.be/download/logo/BELSPO_logo.jpg">
            <a:extLst>
              <a:ext uri="{FF2B5EF4-FFF2-40B4-BE49-F238E27FC236}">
                <a16:creationId xmlns:a16="http://schemas.microsoft.com/office/drawing/2014/main" id="{A9B45BFF-2C6C-3045-00B5-FFA202CB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490" y="211415"/>
            <a:ext cx="1075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40B6EB0-6715-5D44-731A-91F1687B5B90}"/>
              </a:ext>
            </a:extLst>
          </p:cNvPr>
          <p:cNvSpPr txBox="1">
            <a:spLocks/>
          </p:cNvSpPr>
          <p:nvPr/>
        </p:nvSpPr>
        <p:spPr>
          <a:xfrm>
            <a:off x="812897" y="1777435"/>
            <a:ext cx="10558488" cy="3303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Gembloux Agro-Bio Tech</a:t>
            </a:r>
          </a:p>
          <a:p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Mathilde Pau, Guillaume De Decker, Hugues Claessens </a:t>
            </a:r>
          </a:p>
          <a:p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b="1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UCLouvain</a:t>
            </a:r>
            <a:endParaRPr lang="fr-BE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Mathieu </a:t>
            </a:r>
            <a:r>
              <a:rPr lang="fr-BE" sz="2400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Jonard</a:t>
            </a: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Frédérick André</a:t>
            </a:r>
            <a:endParaRPr lang="fr-BE" sz="2400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BE" sz="2400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sz="2400" b="1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UNamur</a:t>
            </a:r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Charles </a:t>
            </a:r>
            <a:r>
              <a:rPr lang="fr-BE" sz="2400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Debois</a:t>
            </a: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Simon </a:t>
            </a:r>
            <a:r>
              <a:rPr lang="fr-BE" sz="2400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Hauzer</a:t>
            </a: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  <a:p>
            <a:endParaRPr lang="fr-BE" sz="24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Laurence Delahaye, Christine Sanchez, </a:t>
            </a: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François de Coligny, Mathieu Fortin </a:t>
            </a:r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2FFC64D2-64C4-2B4C-0B7E-235CAF9E9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52" y="342425"/>
            <a:ext cx="2883877" cy="6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6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 descr="Une image contenant plante, plein air, arbre, forêt&#10;&#10;Le contenu généré par l’IA peut être incorrect.">
            <a:extLst>
              <a:ext uri="{FF2B5EF4-FFF2-40B4-BE49-F238E27FC236}">
                <a16:creationId xmlns:a16="http://schemas.microsoft.com/office/drawing/2014/main" id="{BFFE8534-F288-22E0-7256-32D72046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"/>
            <a:ext cx="12192003" cy="6858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7BB0BC-81B4-D9EB-F2AD-A8D028A2A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14" y="3091928"/>
            <a:ext cx="9636984" cy="2387600"/>
          </a:xfrm>
        </p:spPr>
        <p:txBody>
          <a:bodyPr>
            <a:normAutofit/>
          </a:bodyPr>
          <a:lstStyle/>
          <a:p>
            <a:pPr algn="l"/>
            <a:r>
              <a:rPr lang="fr-BE" sz="41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Diversification forestière face aux changements globaux et à la pression des ongulés : </a:t>
            </a:r>
            <a:br>
              <a:rPr lang="fr-BE" sz="41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fr-BE" sz="41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une expérience de simulation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0BCB25-C7E3-B78A-CC87-994384C70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3" y="5634541"/>
            <a:ext cx="9078562" cy="592975"/>
          </a:xfrm>
        </p:spPr>
        <p:txBody>
          <a:bodyPr anchor="ctr">
            <a:noAutofit/>
          </a:bodyPr>
          <a:lstStyle/>
          <a:p>
            <a:pPr algn="l">
              <a:spcBef>
                <a:spcPts val="0"/>
              </a:spcBef>
            </a:pPr>
            <a:r>
              <a:rPr lang="fr-BE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Mathilde Pau, Mathieu </a:t>
            </a:r>
            <a:r>
              <a:rPr lang="fr-BE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Jonard</a:t>
            </a:r>
            <a:r>
              <a:rPr lang="fr-BE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, Frédéric André, Mathieu Fortin, François de Coligny, Gauthier Ligot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62534E-4624-3B1B-25B1-DF7B1E048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816" y="5838825"/>
            <a:ext cx="1495771" cy="9857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8EF922-09C2-B9A8-16A3-F523A5775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5" b="96579" l="9320" r="89941">
                        <a14:foregroundMark x1="18639" y1="3158" x2="18639" y2="3158"/>
                        <a14:foregroundMark x1="72781" y1="62895" x2="72781" y2="62895"/>
                        <a14:foregroundMark x1="70710" y1="64737" x2="74260" y2="64474"/>
                        <a14:foregroundMark x1="71893" y1="62105" x2="72633" y2="36053"/>
                        <a14:foregroundMark x1="80030" y1="2632" x2="80030" y2="2632"/>
                        <a14:foregroundMark x1="18935" y1="83158" x2="18935" y2="83158"/>
                        <a14:foregroundMark x1="19083" y1="79737" x2="19083" y2="79737"/>
                        <a14:foregroundMark x1="18343" y1="72368" x2="18787" y2="89737"/>
                        <a14:foregroundMark x1="32101" y1="83947" x2="37130" y2="83947"/>
                        <a14:foregroundMark x1="43639" y1="72105" x2="44231" y2="90263"/>
                        <a14:foregroundMark x1="62130" y1="78158" x2="61686" y2="96579"/>
                        <a14:foregroundMark x1="74852" y1="80263" x2="75888" y2="91053"/>
                        <a14:foregroundMark x1="50443" y1="80526" x2="49704" y2="80789"/>
                        <a14:foregroundMark x1="51182" y1="80263" x2="50443" y2="80526"/>
                        <a14:foregroundMark x1="51921" y1="80000" x2="51182" y2="80263"/>
                        <a14:foregroundMark x1="53400" y1="79474" x2="53261" y2="79524"/>
                        <a14:foregroundMark x1="54882" y1="78947" x2="53608" y2="79400"/>
                        <a14:foregroundMark x1="19083" y1="2105" x2="19083" y2="2105"/>
                        <a14:backgroundMark x1="52959" y1="81053" x2="52959" y2="81053"/>
                        <a14:backgroundMark x1="52071" y1="80789" x2="52071" y2="80789"/>
                        <a14:backgroundMark x1="51627" y1="80526" x2="51627" y2="80526"/>
                        <a14:backgroundMark x1="52219" y1="79474" x2="52219" y2="79474"/>
                        <a14:backgroundMark x1="53254" y1="80000" x2="53254" y2="80000"/>
                        <a14:backgroundMark x1="53254" y1="80000" x2="51923" y2="80263"/>
                        <a14:backgroundMark x1="53402" y1="80000" x2="52959" y2="79737"/>
                        <a14:backgroundMark x1="53846" y1="80263" x2="53550" y2="80000"/>
                        <a14:backgroundMark x1="53550" y1="79474" x2="53550" y2="79474"/>
                        <a14:backgroundMark x1="51479" y1="80263" x2="51479" y2="80263"/>
                        <a14:backgroundMark x1="51183" y1="80263" x2="51183" y2="80263"/>
                        <a14:backgroundMark x1="53846" y1="79737" x2="53846" y2="79737"/>
                        <a14:backgroundMark x1="52959" y1="79737" x2="52959" y2="7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271" r="13271"/>
          <a:stretch/>
        </p:blipFill>
        <p:spPr>
          <a:xfrm>
            <a:off x="10563224" y="3952875"/>
            <a:ext cx="1669168" cy="12773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4EC9D1-2E9D-BB70-2B7A-DA4ABC646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47" b="89647" l="4107" r="94784">
                        <a14:foregroundMark x1="4218" y1="25412" x2="4218" y2="25412"/>
                        <a14:foregroundMark x1="21421" y1="24235" x2="21421" y2="24235"/>
                        <a14:foregroundMark x1="28968" y1="27294" x2="28968" y2="27294"/>
                        <a14:foregroundMark x1="33518" y1="26588" x2="33518" y2="26588"/>
                        <a14:foregroundMark x1="36182" y1="25647" x2="36182" y2="25647"/>
                        <a14:foregroundMark x1="40178" y1="25176" x2="40178" y2="25176"/>
                        <a14:foregroundMark x1="45061" y1="25647" x2="45061" y2="25647"/>
                        <a14:foregroundMark x1="51720" y1="25412" x2="51720" y2="25412"/>
                        <a14:foregroundMark x1="56160" y1="27059" x2="56160" y2="27059"/>
                        <a14:foregroundMark x1="60821" y1="26353" x2="60821" y2="26353"/>
                        <a14:foregroundMark x1="64040" y1="30588" x2="64040" y2="30588"/>
                        <a14:foregroundMark x1="68036" y1="23059" x2="68036" y2="23059"/>
                        <a14:foregroundMark x1="71143" y1="25647" x2="71143" y2="25647"/>
                        <a14:foregroundMark x1="74251" y1="24706" x2="74251" y2="24706"/>
                        <a14:foregroundMark x1="77691" y1="25647" x2="77691" y2="25647"/>
                        <a14:foregroundMark x1="80799" y1="23294" x2="80799" y2="23294"/>
                        <a14:foregroundMark x1="84462" y1="23059" x2="84462" y2="23059"/>
                        <a14:foregroundMark x1="84573" y1="20000" x2="84573" y2="20000"/>
                        <a14:foregroundMark x1="78024" y1="20235" x2="78024" y2="20235"/>
                        <a14:foregroundMark x1="60710" y1="20235" x2="60710" y2="20235"/>
                        <a14:foregroundMark x1="36737" y1="16941" x2="36737" y2="16941"/>
                        <a14:foregroundMark x1="31521" y1="41647" x2="31521" y2="41647"/>
                        <a14:foregroundMark x1="40178" y1="48235" x2="40178" y2="48235"/>
                        <a14:foregroundMark x1="43063" y1="49412" x2="43063" y2="49412"/>
                        <a14:foregroundMark x1="52164" y1="49647" x2="52164" y2="49647"/>
                        <a14:foregroundMark x1="59489" y1="48471" x2="59489" y2="48471"/>
                        <a14:foregroundMark x1="65261" y1="49647" x2="65261" y2="49647"/>
                        <a14:foregroundMark x1="68590" y1="50353" x2="68590" y2="50353"/>
                        <a14:foregroundMark x1="76138" y1="50353" x2="76138" y2="50353"/>
                        <a14:foregroundMark x1="77913" y1="70118" x2="77913" y2="70118"/>
                        <a14:foregroundMark x1="81465" y1="74353" x2="81465" y2="74353"/>
                        <a14:foregroundMark x1="88013" y1="78353" x2="88013" y2="78353"/>
                        <a14:foregroundMark x1="93008" y1="74824" x2="93008" y2="74824"/>
                        <a14:foregroundMark x1="57492" y1="74588" x2="57492" y2="74588"/>
                        <a14:foregroundMark x1="64262" y1="75294" x2="64262" y2="75294"/>
                        <a14:foregroundMark x1="67148" y1="76706" x2="67148" y2="76706"/>
                        <a14:foregroundMark x1="64262" y1="64941" x2="64262" y2="64941"/>
                        <a14:foregroundMark x1="54606" y1="75059" x2="54606" y2="75059"/>
                        <a14:foregroundMark x1="47836" y1="71294" x2="47836" y2="71294"/>
                        <a14:foregroundMark x1="42397" y1="73412" x2="42397" y2="73412"/>
                        <a14:foregroundMark x1="39734" y1="73412" x2="39734" y2="73412"/>
                        <a14:foregroundMark x1="33185" y1="74353" x2="33185" y2="74353"/>
                        <a14:backgroundMark x1="38180" y1="47765" x2="38180" y2="47765"/>
                        <a14:backgroundMark x1="31632" y1="73647" x2="31632" y2="73647"/>
                        <a14:backgroundMark x1="37958" y1="72941" x2="37958" y2="72941"/>
                        <a14:backgroundMark x1="37958" y1="82824" x2="37958" y2="82824"/>
                        <a14:backgroundMark x1="59156" y1="69412" x2="59156" y2="69412"/>
                        <a14:backgroundMark x1="59267" y1="76471" x2="59267" y2="76471"/>
                        <a14:backgroundMark x1="82908" y1="72706" x2="82908" y2="72706"/>
                        <a14:backgroundMark x1="68036" y1="25176" x2="68036" y2="25176"/>
                        <a14:backgroundMark x1="84684" y1="24941" x2="84684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91" y="5143251"/>
            <a:ext cx="1578505" cy="7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C1704-75D8-C232-75AD-D84E0709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10" name="Image 5" descr="Une image contenant plein air, plante, arbre, forêt&#10;&#10;Description générée automatiquement">
            <a:extLst>
              <a:ext uri="{FF2B5EF4-FFF2-40B4-BE49-F238E27FC236}">
                <a16:creationId xmlns:a16="http://schemas.microsoft.com/office/drawing/2014/main" id="{589A7D44-017F-2A84-04D8-7A0CF6E53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AC677D-0D4B-B360-52D4-917EEE41E4B9}"/>
              </a:ext>
            </a:extLst>
          </p:cNvPr>
          <p:cNvSpPr/>
          <p:nvPr/>
        </p:nvSpPr>
        <p:spPr>
          <a:xfrm>
            <a:off x="8610598" y="929640"/>
            <a:ext cx="3368041" cy="52473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BE" sz="3200" b="1" noProof="0" dirty="0">
                <a:solidFill>
                  <a:schemeClr val="tx1"/>
                </a:solidFill>
                <a:latin typeface="+mj-lt"/>
              </a:rPr>
              <a:t>Contexte de la hêtraie-chênaie ardennaise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3200" b="1" noProof="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BE" sz="3200" noProof="0" dirty="0">
                <a:solidFill>
                  <a:schemeClr val="tx1"/>
                </a:solidFill>
                <a:latin typeface="+mj-lt"/>
              </a:rPr>
              <a:t>Vigueur de la régénération du hêtre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BE" sz="3200" noProof="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BE" sz="3200" noProof="0" dirty="0">
                <a:solidFill>
                  <a:schemeClr val="tx1"/>
                </a:solidFill>
                <a:latin typeface="+mj-lt"/>
              </a:rPr>
              <a:t>Sensibilité aux changements climatiques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BE" sz="3200" noProof="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BE" sz="3200" dirty="0">
                <a:solidFill>
                  <a:schemeClr val="tx1"/>
                </a:solidFill>
                <a:latin typeface="+mj-lt"/>
              </a:rPr>
              <a:t>Pression des ongulés</a:t>
            </a:r>
            <a:endParaRPr lang="fr-BE" sz="3200" noProof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CD78F-F1A4-86AC-A6CC-73EE776D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D804704-1749-4F2D-8EED-5235BAD27026}" type="slidenum">
              <a:rPr lang="fr-BE" noProof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fr-BE" noProof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4131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53DEA-EBDE-EE4C-4CAB-A03818EF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36310"/>
            <a:ext cx="2743200" cy="365125"/>
          </a:xfrm>
        </p:spPr>
        <p:txBody>
          <a:bodyPr/>
          <a:lstStyle/>
          <a:p>
            <a:fld id="{7D804704-1749-4F2D-8EED-5235BAD27026}" type="slidenum">
              <a:rPr lang="fr-BE" noProof="0" smtClean="0"/>
              <a:t>22</a:t>
            </a:fld>
            <a:endParaRPr lang="fr-BE" noProof="0" dirty="0"/>
          </a:p>
        </p:txBody>
      </p:sp>
      <p:pic>
        <p:nvPicPr>
          <p:cNvPr id="7" name="Image 99">
            <a:extLst>
              <a:ext uri="{FF2B5EF4-FFF2-40B4-BE49-F238E27FC236}">
                <a16:creationId xmlns:a16="http://schemas.microsoft.com/office/drawing/2014/main" id="{7A8B7DFB-C0D2-AB74-9C61-247EA3E9A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01263"/>
            <a:ext cx="12191999" cy="1533525"/>
          </a:xfrm>
          <a:prstGeom prst="rect">
            <a:avLst/>
          </a:prstGeom>
        </p:spPr>
      </p:pic>
      <p:sp>
        <p:nvSpPr>
          <p:cNvPr id="8" name="Google Shape;1255;p70">
            <a:extLst>
              <a:ext uri="{FF2B5EF4-FFF2-40B4-BE49-F238E27FC236}">
                <a16:creationId xmlns:a16="http://schemas.microsoft.com/office/drawing/2014/main" id="{11C64506-78D6-068C-0017-0A2DE70668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279" y="36477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</a:pPr>
            <a:r>
              <a:rPr lang="fr-BE" sz="3200" b="1" noProof="0" dirty="0">
                <a:solidFill>
                  <a:srgbClr val="026A6F"/>
                </a:solidFill>
              </a:rPr>
              <a:t>PLAN DE SIMULATION</a:t>
            </a:r>
            <a:endParaRPr lang="fr-BE" sz="3200" noProof="0" dirty="0">
              <a:solidFill>
                <a:srgbClr val="026A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452E9F22-17C0-C2D8-306A-1B7276C208DE}"/>
              </a:ext>
            </a:extLst>
          </p:cNvPr>
          <p:cNvSpPr txBox="1"/>
          <p:nvPr/>
        </p:nvSpPr>
        <p:spPr>
          <a:xfrm>
            <a:off x="293466" y="3178713"/>
            <a:ext cx="2964084" cy="1964158"/>
          </a:xfrm>
          <a:prstGeom prst="rect">
            <a:avLst/>
          </a:prstGeom>
          <a:noFill/>
        </p:spPr>
        <p:txBody>
          <a:bodyPr wrap="square" lIns="14762" tIns="7381" rIns="14762" bIns="7381" rtlCol="0" anchor="t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densités de gibier</a:t>
            </a:r>
          </a:p>
          <a:p>
            <a:pPr>
              <a:spcBef>
                <a:spcPts val="194"/>
              </a:spcBef>
            </a:pPr>
            <a:r>
              <a:rPr lang="fr-FR" sz="2400" dirty="0">
                <a:solidFill>
                  <a:srgbClr val="60B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400" b="1" dirty="0">
                <a:solidFill>
                  <a:srgbClr val="60B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Pression nulle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194"/>
              </a:spcBef>
            </a:pPr>
            <a:r>
              <a:rPr lang="fr-FR" sz="2400" dirty="0">
                <a:solidFill>
                  <a:srgbClr val="F2A603"/>
                </a:solidFill>
                <a:latin typeface="Calibri"/>
                <a:ea typeface="Calibri"/>
                <a:cs typeface="Calibri"/>
              </a:rPr>
              <a:t>→ </a:t>
            </a:r>
            <a:r>
              <a:rPr lang="fr-FR" sz="2400" b="1" dirty="0">
                <a:solidFill>
                  <a:srgbClr val="F2A603"/>
                </a:solidFill>
                <a:latin typeface="Calibri"/>
                <a:ea typeface="Calibri"/>
                <a:cs typeface="Calibri"/>
              </a:rPr>
              <a:t>Pression faible</a:t>
            </a:r>
            <a:r>
              <a:rPr lang="fr-FR" sz="2400" dirty="0">
                <a:latin typeface="Calibri"/>
                <a:ea typeface="Calibri"/>
                <a:cs typeface="Calibri"/>
              </a:rPr>
              <a:t> </a:t>
            </a:r>
          </a:p>
          <a:p>
            <a:pPr>
              <a:spcBef>
                <a:spcPts val="194"/>
              </a:spcBef>
            </a:pPr>
            <a:r>
              <a:rPr lang="fr-FR" sz="2400" dirty="0">
                <a:solidFill>
                  <a:srgbClr val="F373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400" b="1" dirty="0">
                <a:solidFill>
                  <a:srgbClr val="F373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Pression moyenne</a:t>
            </a:r>
            <a:r>
              <a:rPr lang="fr-FR" sz="2400" dirty="0">
                <a:solidFill>
                  <a:srgbClr val="F373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194"/>
              </a:spcBef>
            </a:pPr>
            <a:r>
              <a:rPr lang="fr-FR" sz="2400" dirty="0">
                <a:solidFill>
                  <a:srgbClr val="CC28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400" b="1" dirty="0">
                <a:solidFill>
                  <a:srgbClr val="CC28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Pression forte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14FCDD88-DDDD-2F71-EA13-C146CF268062}"/>
              </a:ext>
            </a:extLst>
          </p:cNvPr>
          <p:cNvSpPr txBox="1"/>
          <p:nvPr/>
        </p:nvSpPr>
        <p:spPr>
          <a:xfrm>
            <a:off x="7859201" y="2635788"/>
            <a:ext cx="4039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itinéraires sylvicoles</a:t>
            </a:r>
          </a:p>
          <a:p>
            <a:pPr algn="r"/>
            <a:r>
              <a:rPr lang="en-GB" sz="240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Usual</a:t>
            </a: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n-GB" sz="240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 dirty="0" err="1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Maintien</a:t>
            </a:r>
            <a:r>
              <a:rPr lang="en-GB" sz="2400" b="1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GB" sz="2400" b="1" dirty="0" err="1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Chêne</a:t>
            </a:r>
            <a:endParaRPr lang="en-GB" sz="2400" b="1" dirty="0">
              <a:solidFill>
                <a:srgbClr val="00808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40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b="1" dirty="0">
                <a:solidFill>
                  <a:srgbClr val="119F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iversification</a:t>
            </a:r>
          </a:p>
          <a:p>
            <a:pPr algn="r"/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E19E81B0-0757-0093-1568-B87408F49180}"/>
              </a:ext>
            </a:extLst>
          </p:cNvPr>
          <p:cNvSpPr txBox="1"/>
          <p:nvPr/>
        </p:nvSpPr>
        <p:spPr>
          <a:xfrm>
            <a:off x="5132189" y="2111223"/>
            <a:ext cx="19276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sites feuillus</a:t>
            </a:r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14337FED-A232-4931-C90C-026836F03F3C}"/>
              </a:ext>
            </a:extLst>
          </p:cNvPr>
          <p:cNvSpPr txBox="1"/>
          <p:nvPr/>
        </p:nvSpPr>
        <p:spPr>
          <a:xfrm>
            <a:off x="7917793" y="4465618"/>
            <a:ext cx="4039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scénarios climatiques</a:t>
            </a:r>
          </a:p>
          <a:p>
            <a:pPr algn="r"/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SSP1-2.6</a:t>
            </a: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4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BE" sz="2400" b="1" noProof="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SSP2-4.5</a:t>
            </a:r>
            <a:endParaRPr lang="en-GB" sz="24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BE" sz="2400" b="1" noProof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SSP3-7</a:t>
            </a:r>
          </a:p>
          <a:p>
            <a:pPr algn="r"/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A0C92AC8-0529-AB19-8A88-37D0A28CF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4534" y="3632835"/>
            <a:ext cx="2362933" cy="196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8">
            <a:extLst>
              <a:ext uri="{FF2B5EF4-FFF2-40B4-BE49-F238E27FC236}">
                <a16:creationId xmlns:a16="http://schemas.microsoft.com/office/drawing/2014/main" id="{39EFD2EB-F8E4-C953-ED0D-D993AD8DEDB2}"/>
              </a:ext>
            </a:extLst>
          </p:cNvPr>
          <p:cNvSpPr txBox="1"/>
          <p:nvPr/>
        </p:nvSpPr>
        <p:spPr>
          <a:xfrm>
            <a:off x="4076334" y="5622315"/>
            <a:ext cx="403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216 simulations de 120 ans</a:t>
            </a:r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7D261D8F-BE25-1293-083E-994CF1A6D913}"/>
              </a:ext>
            </a:extLst>
          </p:cNvPr>
          <p:cNvSpPr txBox="1"/>
          <p:nvPr/>
        </p:nvSpPr>
        <p:spPr>
          <a:xfrm>
            <a:off x="4701679" y="5093636"/>
            <a:ext cx="278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rgbClr val="022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HETEROFOR</a:t>
            </a:r>
          </a:p>
        </p:txBody>
      </p:sp>
      <p:cxnSp>
        <p:nvCxnSpPr>
          <p:cNvPr id="16" name="Connecteur droit avec flèche 11">
            <a:extLst>
              <a:ext uri="{FF2B5EF4-FFF2-40B4-BE49-F238E27FC236}">
                <a16:creationId xmlns:a16="http://schemas.microsoft.com/office/drawing/2014/main" id="{A3553A0F-EDED-A09E-C74E-69E33874083D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6096000" y="2572888"/>
            <a:ext cx="1" cy="105994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4">
            <a:extLst>
              <a:ext uri="{FF2B5EF4-FFF2-40B4-BE49-F238E27FC236}">
                <a16:creationId xmlns:a16="http://schemas.microsoft.com/office/drawing/2014/main" id="{D10CB4B0-FAB8-4964-F37E-6BB9AD1FFDB1}"/>
              </a:ext>
            </a:extLst>
          </p:cNvPr>
          <p:cNvCxnSpPr>
            <a:cxnSpLocks/>
          </p:cNvCxnSpPr>
          <p:nvPr/>
        </p:nvCxnSpPr>
        <p:spPr>
          <a:xfrm>
            <a:off x="2819400" y="3375660"/>
            <a:ext cx="2009775" cy="11991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AECC04B-82EE-ECC8-B845-9C99C5CD57CE}"/>
              </a:ext>
            </a:extLst>
          </p:cNvPr>
          <p:cNvCxnSpPr>
            <a:cxnSpLocks/>
          </p:cNvCxnSpPr>
          <p:nvPr/>
        </p:nvCxnSpPr>
        <p:spPr>
          <a:xfrm flipH="1">
            <a:off x="6848475" y="2918460"/>
            <a:ext cx="2209800" cy="1095375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9">
            <a:extLst>
              <a:ext uri="{FF2B5EF4-FFF2-40B4-BE49-F238E27FC236}">
                <a16:creationId xmlns:a16="http://schemas.microsoft.com/office/drawing/2014/main" id="{07A7D15D-78A5-9C6E-0F1F-B035076048DA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7277467" y="4614914"/>
            <a:ext cx="1599833" cy="9424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86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29647-4C57-BCA0-81B8-8A916C63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320" y="6310630"/>
            <a:ext cx="2743200" cy="365125"/>
          </a:xfrm>
        </p:spPr>
        <p:txBody>
          <a:bodyPr/>
          <a:lstStyle/>
          <a:p>
            <a:fld id="{7D804704-1749-4F2D-8EED-5235BAD27026}" type="slidenum">
              <a:rPr lang="fr-BE" noProof="0" smtClean="0"/>
              <a:t>23</a:t>
            </a:fld>
            <a:endParaRPr lang="fr-BE" noProof="0" dirty="0"/>
          </a:p>
        </p:txBody>
      </p:sp>
      <p:pic>
        <p:nvPicPr>
          <p:cNvPr id="5" name="Image 28">
            <a:extLst>
              <a:ext uri="{FF2B5EF4-FFF2-40B4-BE49-F238E27FC236}">
                <a16:creationId xmlns:a16="http://schemas.microsoft.com/office/drawing/2014/main" id="{ECA3E00C-6D60-6996-D571-8C5DC2B81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15" y="1818846"/>
            <a:ext cx="7191024" cy="4893079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54D47511-85FA-63A0-9ABB-54DC0F40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955" y="4439628"/>
            <a:ext cx="3370989" cy="2226577"/>
          </a:xfrm>
          <a:prstGeom prst="rect">
            <a:avLst/>
          </a:prstGeom>
        </p:spPr>
      </p:pic>
      <p:pic>
        <p:nvPicPr>
          <p:cNvPr id="8" name="Image 30">
            <a:extLst>
              <a:ext uri="{FF2B5EF4-FFF2-40B4-BE49-F238E27FC236}">
                <a16:creationId xmlns:a16="http://schemas.microsoft.com/office/drawing/2014/main" id="{A4D759E4-1141-1074-80A7-775669FFF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65" y="1224033"/>
            <a:ext cx="4143139" cy="3063240"/>
          </a:xfrm>
          <a:prstGeom prst="rect">
            <a:avLst/>
          </a:prstGeom>
        </p:spPr>
      </p:pic>
      <p:sp>
        <p:nvSpPr>
          <p:cNvPr id="24" name="ZoneTexte 5">
            <a:extLst>
              <a:ext uri="{FF2B5EF4-FFF2-40B4-BE49-F238E27FC236}">
                <a16:creationId xmlns:a16="http://schemas.microsoft.com/office/drawing/2014/main" id="{095B747F-E320-4207-C2CB-691E31B7BDD5}"/>
              </a:ext>
            </a:extLst>
          </p:cNvPr>
          <p:cNvSpPr txBox="1"/>
          <p:nvPr/>
        </p:nvSpPr>
        <p:spPr>
          <a:xfrm>
            <a:off x="2037606" y="1942916"/>
            <a:ext cx="87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 dirty="0">
                <a:solidFill>
                  <a:srgbClr val="1919D2"/>
                </a:solidFill>
              </a:rPr>
              <a:t>Hêtre</a:t>
            </a:r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5C73604F-E669-653E-3A7D-126515FABCA5}"/>
              </a:ext>
            </a:extLst>
          </p:cNvPr>
          <p:cNvSpPr txBox="1"/>
          <p:nvPr/>
        </p:nvSpPr>
        <p:spPr>
          <a:xfrm>
            <a:off x="4154877" y="2586376"/>
            <a:ext cx="87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 dirty="0">
                <a:solidFill>
                  <a:srgbClr val="8A0000"/>
                </a:solidFill>
              </a:rPr>
              <a:t>Chêne</a:t>
            </a:r>
          </a:p>
        </p:txBody>
      </p:sp>
      <p:sp>
        <p:nvSpPr>
          <p:cNvPr id="28" name="Google Shape;1255;p70">
            <a:extLst>
              <a:ext uri="{FF2B5EF4-FFF2-40B4-BE49-F238E27FC236}">
                <a16:creationId xmlns:a16="http://schemas.microsoft.com/office/drawing/2014/main" id="{E2C8364A-87AA-0982-3201-1C9034A541BC}"/>
              </a:ext>
            </a:extLst>
          </p:cNvPr>
          <p:cNvSpPr txBox="1">
            <a:spLocks/>
          </p:cNvSpPr>
          <p:nvPr/>
        </p:nvSpPr>
        <p:spPr>
          <a:xfrm>
            <a:off x="714077" y="354583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26A6F"/>
                </a:solidFill>
                <a:effectLst/>
                <a:uLnTx/>
                <a:uFillTx/>
                <a:ea typeface="+mj-ea"/>
                <a:cs typeface="+mj-cs"/>
              </a:rPr>
              <a:t>ITINÉRAIRES SYLVICOLES : LAUZELLE</a:t>
            </a: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026A6F"/>
              </a:solidFill>
              <a:effectLst/>
              <a:uLnTx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9693B4-3FC2-8E6E-01A7-D48745238AB6}"/>
              </a:ext>
            </a:extLst>
          </p:cNvPr>
          <p:cNvSpPr txBox="1"/>
          <p:nvPr/>
        </p:nvSpPr>
        <p:spPr>
          <a:xfrm>
            <a:off x="1546070" y="13564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156082"/>
                </a:solidFill>
              </a:rPr>
              <a:t>BAU</a:t>
            </a:r>
            <a:endParaRPr lang="fr-B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A931A5-11A8-75DC-B441-D42AD85C3FC3}"/>
              </a:ext>
            </a:extLst>
          </p:cNvPr>
          <p:cNvSpPr txBox="1"/>
          <p:nvPr/>
        </p:nvSpPr>
        <p:spPr>
          <a:xfrm>
            <a:off x="3753292" y="1356461"/>
            <a:ext cx="5481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008080"/>
                </a:solidFill>
              </a:rPr>
              <a:t>Chêne</a:t>
            </a:r>
            <a:endParaRPr lang="fr-B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CAF968-AA19-5A0D-7DAD-31FF62719319}"/>
              </a:ext>
            </a:extLst>
          </p:cNvPr>
          <p:cNvSpPr txBox="1"/>
          <p:nvPr/>
        </p:nvSpPr>
        <p:spPr>
          <a:xfrm>
            <a:off x="5889439" y="13564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32AC97"/>
                </a:solidFill>
              </a:rPr>
              <a:t>Diversité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7846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>
          <a:extLst>
            <a:ext uri="{FF2B5EF4-FFF2-40B4-BE49-F238E27FC236}">
              <a16:creationId xmlns:a16="http://schemas.microsoft.com/office/drawing/2014/main" id="{CBF854EE-2B7E-3640-C538-F8169409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que 11">
            <a:extLst>
              <a:ext uri="{FF2B5EF4-FFF2-40B4-BE49-F238E27FC236}">
                <a16:creationId xmlns:a16="http://schemas.microsoft.com/office/drawing/2014/main" id="{2E166653-6001-2A84-EB1F-DD731F0C9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5" t="16170" r="9457" b="30788"/>
          <a:stretch/>
        </p:blipFill>
        <p:spPr>
          <a:xfrm>
            <a:off x="122472" y="1543054"/>
            <a:ext cx="11925017" cy="3129357"/>
          </a:xfrm>
          <a:prstGeom prst="rect">
            <a:avLst/>
          </a:prstGeom>
        </p:spPr>
      </p:pic>
      <p:sp>
        <p:nvSpPr>
          <p:cNvPr id="3" name="Google Shape;1255;p70">
            <a:extLst>
              <a:ext uri="{FF2B5EF4-FFF2-40B4-BE49-F238E27FC236}">
                <a16:creationId xmlns:a16="http://schemas.microsoft.com/office/drawing/2014/main" id="{2C06C05A-CE9F-FCEA-4055-A665130983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</a:pPr>
            <a:r>
              <a:rPr lang="fr-BE" sz="3200" b="1" noProof="0" dirty="0">
                <a:solidFill>
                  <a:srgbClr val="026A6F"/>
                </a:solidFill>
              </a:rPr>
              <a:t>EFFET DES ITINÉRAIRES SYLVICOLES</a:t>
            </a:r>
            <a:endParaRPr lang="fr-BE" sz="3200" noProof="0" dirty="0">
              <a:solidFill>
                <a:srgbClr val="026A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4657A7-944F-E525-6615-5A1C177C4E1A}"/>
              </a:ext>
            </a:extLst>
          </p:cNvPr>
          <p:cNvSpPr txBox="1"/>
          <p:nvPr/>
        </p:nvSpPr>
        <p:spPr>
          <a:xfrm>
            <a:off x="3263761" y="1220303"/>
            <a:ext cx="56644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60B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nulle</a:t>
            </a:r>
            <a:endParaRPr lang="en-GB" sz="1400" b="1" dirty="0">
              <a:solidFill>
                <a:srgbClr val="CC283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37FDFF-3933-0A83-5BFD-A7451106841A}"/>
              </a:ext>
            </a:extLst>
          </p:cNvPr>
          <p:cNvSpPr txBox="1"/>
          <p:nvPr/>
        </p:nvSpPr>
        <p:spPr>
          <a:xfrm>
            <a:off x="753279" y="4921126"/>
            <a:ext cx="11004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+mj-lt"/>
                <a:cs typeface="Calibri" panose="020F0502020204030204" pitchFamily="34" charset="0"/>
              </a:rPr>
              <a:t>Si la pression des ongulés est nulle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>Peu de différences entre les scénarios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>Sauf pour les indicateurs de résilience : DIV &gt; &gt; OAK ≥ BAU</a:t>
            </a: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A36B25C4-6F5D-6B90-0444-4C10AF14EC5B}"/>
              </a:ext>
            </a:extLst>
          </p:cNvPr>
          <p:cNvSpPr txBox="1"/>
          <p:nvPr/>
        </p:nvSpPr>
        <p:spPr>
          <a:xfrm>
            <a:off x="58991" y="1473414"/>
            <a:ext cx="120105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BAU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Chêne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32A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</p:txBody>
      </p:sp>
    </p:spTree>
    <p:extLst>
      <p:ext uri="{BB962C8B-B14F-4D97-AF65-F5344CB8AC3E}">
        <p14:creationId xmlns:p14="http://schemas.microsoft.com/office/powerpoint/2010/main" val="3724099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>
          <a:extLst>
            <a:ext uri="{FF2B5EF4-FFF2-40B4-BE49-F238E27FC236}">
              <a16:creationId xmlns:a16="http://schemas.microsoft.com/office/drawing/2014/main" id="{58654352-CD0F-6315-D71F-E81D8F922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B6DA1451-40A4-9143-EC5E-F0876CA7A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53" t="16188" r="9522" b="24830"/>
          <a:stretch/>
        </p:blipFill>
        <p:spPr>
          <a:xfrm>
            <a:off x="101206" y="1533575"/>
            <a:ext cx="11925016" cy="3516890"/>
          </a:xfrm>
          <a:prstGeom prst="rect">
            <a:avLst/>
          </a:prstGeom>
        </p:spPr>
      </p:pic>
      <p:sp>
        <p:nvSpPr>
          <p:cNvPr id="3" name="Google Shape;1255;p70">
            <a:extLst>
              <a:ext uri="{FF2B5EF4-FFF2-40B4-BE49-F238E27FC236}">
                <a16:creationId xmlns:a16="http://schemas.microsoft.com/office/drawing/2014/main" id="{CFD416E6-599F-C9AE-1751-64AE5B52C1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</a:pPr>
            <a:r>
              <a:rPr lang="fr-BE" sz="3200" b="1" noProof="0" dirty="0">
                <a:solidFill>
                  <a:srgbClr val="026A6F"/>
                </a:solidFill>
              </a:rPr>
              <a:t>EFFETS DES DENSITÉS DE GIBIER</a:t>
            </a:r>
            <a:endParaRPr lang="fr-BE" sz="3200" noProof="0" dirty="0">
              <a:solidFill>
                <a:srgbClr val="026A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B1AA96-1E27-5942-C9C4-2EF84D9614A1}"/>
              </a:ext>
            </a:extLst>
          </p:cNvPr>
          <p:cNvSpPr txBox="1"/>
          <p:nvPr/>
        </p:nvSpPr>
        <p:spPr>
          <a:xfrm>
            <a:off x="58991" y="1473414"/>
            <a:ext cx="120105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BAU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Chêne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32A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6B78D4-2A8F-9BEB-312C-6658FD4AB2A7}"/>
              </a:ext>
            </a:extLst>
          </p:cNvPr>
          <p:cNvSpPr txBox="1"/>
          <p:nvPr/>
        </p:nvSpPr>
        <p:spPr>
          <a:xfrm>
            <a:off x="3263761" y="1220303"/>
            <a:ext cx="56644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60B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nulle    </a:t>
            </a:r>
            <a:r>
              <a:rPr lang="fr-FR" sz="1400" b="1" dirty="0">
                <a:solidFill>
                  <a:srgbClr val="F2A6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faible</a:t>
            </a:r>
            <a:endParaRPr lang="en-GB" sz="1400" b="1" dirty="0">
              <a:solidFill>
                <a:srgbClr val="CC283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0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>
          <a:extLst>
            <a:ext uri="{FF2B5EF4-FFF2-40B4-BE49-F238E27FC236}">
              <a16:creationId xmlns:a16="http://schemas.microsoft.com/office/drawing/2014/main" id="{517B5B2A-EE86-8622-DB83-6A0A67F48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224CA06F-FE40-7772-EF7F-4FC13F3DE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44" t="16923" r="9176" b="31425"/>
          <a:stretch/>
        </p:blipFill>
        <p:spPr>
          <a:xfrm>
            <a:off x="144512" y="1576107"/>
            <a:ext cx="11925016" cy="3069608"/>
          </a:xfrm>
          <a:prstGeom prst="rect">
            <a:avLst/>
          </a:prstGeom>
        </p:spPr>
      </p:pic>
      <p:sp>
        <p:nvSpPr>
          <p:cNvPr id="3" name="Google Shape;1255;p70">
            <a:extLst>
              <a:ext uri="{FF2B5EF4-FFF2-40B4-BE49-F238E27FC236}">
                <a16:creationId xmlns:a16="http://schemas.microsoft.com/office/drawing/2014/main" id="{BA563718-DB10-0E83-692F-67291413AA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</a:pPr>
            <a:r>
              <a:rPr lang="fr-BE" sz="3200" b="1" noProof="0" dirty="0">
                <a:solidFill>
                  <a:srgbClr val="026A6F"/>
                </a:solidFill>
              </a:rPr>
              <a:t>EFFETS DES DENSITÉS DE GIBIER</a:t>
            </a:r>
            <a:endParaRPr lang="fr-BE" sz="3200" noProof="0" dirty="0">
              <a:solidFill>
                <a:srgbClr val="026A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BEE4A1-2421-1ABE-D861-C636B8A54BBD}"/>
              </a:ext>
            </a:extLst>
          </p:cNvPr>
          <p:cNvSpPr txBox="1"/>
          <p:nvPr/>
        </p:nvSpPr>
        <p:spPr>
          <a:xfrm>
            <a:off x="3263761" y="1220303"/>
            <a:ext cx="56644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60B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nulle    </a:t>
            </a:r>
            <a:r>
              <a:rPr lang="fr-FR" sz="1400" b="1" dirty="0">
                <a:solidFill>
                  <a:srgbClr val="F2A6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faible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FR" sz="1400" b="1" dirty="0">
                <a:solidFill>
                  <a:srgbClr val="F373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moyenne</a:t>
            </a:r>
            <a:endParaRPr lang="en-GB" sz="1400" b="1" dirty="0">
              <a:solidFill>
                <a:srgbClr val="CC283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190CB61F-71FE-A70F-C9B5-C09D1BA77EA4}"/>
              </a:ext>
            </a:extLst>
          </p:cNvPr>
          <p:cNvSpPr txBox="1"/>
          <p:nvPr/>
        </p:nvSpPr>
        <p:spPr>
          <a:xfrm>
            <a:off x="58991" y="1473414"/>
            <a:ext cx="120105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BAU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Chêne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32A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</p:txBody>
      </p:sp>
    </p:spTree>
    <p:extLst>
      <p:ext uri="{BB962C8B-B14F-4D97-AF65-F5344CB8AC3E}">
        <p14:creationId xmlns:p14="http://schemas.microsoft.com/office/powerpoint/2010/main" val="875631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>
          <a:extLst>
            <a:ext uri="{FF2B5EF4-FFF2-40B4-BE49-F238E27FC236}">
              <a16:creationId xmlns:a16="http://schemas.microsoft.com/office/drawing/2014/main" id="{97BC5214-B5E6-D748-E785-2839E6D84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8A3BADE0-3943-7D6F-A08F-F14D0CE5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29" t="16575" r="8714" b="24442"/>
          <a:stretch/>
        </p:blipFill>
        <p:spPr>
          <a:xfrm>
            <a:off x="144512" y="1558688"/>
            <a:ext cx="11986528" cy="3483575"/>
          </a:xfrm>
          <a:prstGeom prst="rect">
            <a:avLst/>
          </a:prstGeom>
        </p:spPr>
      </p:pic>
      <p:sp>
        <p:nvSpPr>
          <p:cNvPr id="3" name="Google Shape;1255;p70">
            <a:extLst>
              <a:ext uri="{FF2B5EF4-FFF2-40B4-BE49-F238E27FC236}">
                <a16:creationId xmlns:a16="http://schemas.microsoft.com/office/drawing/2014/main" id="{224CEB0F-F112-CDDA-7B29-DD253423A1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</a:pPr>
            <a:r>
              <a:rPr lang="fr-BE" sz="3200" b="1" noProof="0" dirty="0">
                <a:solidFill>
                  <a:srgbClr val="026A6F"/>
                </a:solidFill>
              </a:rPr>
              <a:t>EFFETS DES DENSITÉS DE GIBIER</a:t>
            </a:r>
            <a:endParaRPr lang="fr-BE" sz="3200" noProof="0" dirty="0">
              <a:solidFill>
                <a:srgbClr val="026A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345C78-20F8-215C-5ECD-04CC51A85FAD}"/>
              </a:ext>
            </a:extLst>
          </p:cNvPr>
          <p:cNvSpPr txBox="1"/>
          <p:nvPr/>
        </p:nvSpPr>
        <p:spPr>
          <a:xfrm>
            <a:off x="3263761" y="1220303"/>
            <a:ext cx="56644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60B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nulle    </a:t>
            </a:r>
            <a:r>
              <a:rPr lang="fr-FR" sz="1400" b="1" dirty="0">
                <a:solidFill>
                  <a:srgbClr val="F2A6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faible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FR" sz="1400" b="1" dirty="0">
                <a:solidFill>
                  <a:srgbClr val="F373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moyenne    </a:t>
            </a:r>
            <a:r>
              <a:rPr lang="fr-FR" sz="1400" b="1" dirty="0">
                <a:solidFill>
                  <a:srgbClr val="CC28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Pression forte</a:t>
            </a:r>
            <a:endParaRPr lang="en-GB" sz="1400" b="1" dirty="0">
              <a:solidFill>
                <a:srgbClr val="CC283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3A0211-EC1A-9CB0-0AAF-D4A4DF49978D}"/>
              </a:ext>
            </a:extLst>
          </p:cNvPr>
          <p:cNvSpPr txBox="1"/>
          <p:nvPr/>
        </p:nvSpPr>
        <p:spPr>
          <a:xfrm>
            <a:off x="380213" y="5072871"/>
            <a:ext cx="114315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>
                <a:latin typeface="+mj-lt"/>
              </a:rPr>
              <a:t>Le scénario « BAU » est peu affecté par les densités d’ongulés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>
                <a:latin typeface="+mj-lt"/>
              </a:rPr>
              <a:t>Les scénario « maintien du Chêne » et « DIV » sont négativement affectés, presque tous les indicateurs sauf ceux de rentabilité à court terme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>
                <a:latin typeface="+mj-lt"/>
              </a:rPr>
              <a:t>Point de bascule au-delà d’un certain seuil de densité : les stratégies de diversifications mènent à des échecs</a:t>
            </a: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E9E9961C-BC1D-8652-D008-03B4057B48BB}"/>
              </a:ext>
            </a:extLst>
          </p:cNvPr>
          <p:cNvSpPr txBox="1"/>
          <p:nvPr/>
        </p:nvSpPr>
        <p:spPr>
          <a:xfrm>
            <a:off x="58991" y="1473414"/>
            <a:ext cx="120105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BAU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Chêne</a:t>
            </a:r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BE" sz="3200" dirty="0">
                <a:solidFill>
                  <a:srgbClr val="32A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</p:txBody>
      </p:sp>
    </p:spTree>
    <p:extLst>
      <p:ext uri="{BB962C8B-B14F-4D97-AF65-F5344CB8AC3E}">
        <p14:creationId xmlns:p14="http://schemas.microsoft.com/office/powerpoint/2010/main" val="2711775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orest of trees on a hill&#10;&#10;AI-generated content may be incorrect.">
            <a:extLst>
              <a:ext uri="{FF2B5EF4-FFF2-40B4-BE49-F238E27FC236}">
                <a16:creationId xmlns:a16="http://schemas.microsoft.com/office/drawing/2014/main" id="{E9F14024-177E-C620-4585-D87BA917B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59316F-A177-B0CC-6842-87015733C6D1}"/>
              </a:ext>
            </a:extLst>
          </p:cNvPr>
          <p:cNvSpPr/>
          <p:nvPr/>
        </p:nvSpPr>
        <p:spPr>
          <a:xfrm>
            <a:off x="301424" y="1641081"/>
            <a:ext cx="10173665" cy="42504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3A922-3982-F10C-0BEA-E66F4D530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23" y="1741395"/>
            <a:ext cx="9976895" cy="4351338"/>
          </a:xfrm>
        </p:spPr>
        <p:txBody>
          <a:bodyPr>
            <a:normAutofit/>
          </a:bodyPr>
          <a:lstStyle/>
          <a:p>
            <a:r>
              <a:rPr lang="fr-BE" dirty="0">
                <a:latin typeface="+mj-lt"/>
              </a:rPr>
              <a:t>Assurance contre les perturbations naturelles</a:t>
            </a:r>
          </a:p>
          <a:p>
            <a:r>
              <a:rPr lang="fr-BE" dirty="0">
                <a:latin typeface="+mj-lt"/>
              </a:rPr>
              <a:t>Augmentation de la productivité </a:t>
            </a:r>
            <a:r>
              <a:rPr lang="fr-BE" sz="2000" dirty="0">
                <a:latin typeface="+mj-lt"/>
              </a:rPr>
              <a:t>(toutes choses étant égales par ailleurs)</a:t>
            </a:r>
          </a:p>
          <a:p>
            <a:r>
              <a:rPr lang="fr-BE" dirty="0">
                <a:latin typeface="+mj-lt"/>
              </a:rPr>
              <a:t>Tous les mélanges ne sont pas gagnants</a:t>
            </a:r>
          </a:p>
          <a:p>
            <a:r>
              <a:rPr lang="fr-BE" dirty="0">
                <a:latin typeface="+mj-lt"/>
              </a:rPr>
              <a:t>Pour un cas d’étude, la gestion Pro Silva de peuplement mélangé a été rentable tout en permettant d’augmenter la diversité des peuplements</a:t>
            </a:r>
          </a:p>
          <a:p>
            <a:r>
              <a:rPr lang="fr-BE" dirty="0">
                <a:latin typeface="+mj-lt"/>
              </a:rPr>
              <a:t>Beaucoup d’autres facteurs interagissent; mise en évidence de l’impact des ongulés sur des stratégies de diversification de la hêtraie ardennaise</a:t>
            </a:r>
          </a:p>
          <a:p>
            <a:endParaRPr lang="fr-BE" dirty="0">
              <a:latin typeface="+mj-lt"/>
            </a:endParaRP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EBCC6-FD06-7F6F-64A1-900558F2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smtClean="0"/>
              <a:t>28</a:t>
            </a:fld>
            <a:endParaRPr lang="fr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02801C-44B1-C9D5-8A3E-D2899A8FCB68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C5FA8E4-BB6A-BD1B-0A50-B377A9C7C87A}"/>
              </a:ext>
            </a:extLst>
          </p:cNvPr>
          <p:cNvSpPr txBox="1">
            <a:spLocks/>
          </p:cNvSpPr>
          <p:nvPr/>
        </p:nvSpPr>
        <p:spPr>
          <a:xfrm>
            <a:off x="1266469" y="362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 clefs</a:t>
            </a:r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C498B753-A8B9-E260-B331-C80EE7BF6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  <a:prstGeom prst="rect">
            <a:avLst/>
          </a:prstGeom>
        </p:spPr>
      </p:pic>
      <p:sp>
        <p:nvSpPr>
          <p:cNvPr id="8" name="Rectangle : coins arrondis 5">
            <a:extLst>
              <a:ext uri="{FF2B5EF4-FFF2-40B4-BE49-F238E27FC236}">
                <a16:creationId xmlns:a16="http://schemas.microsoft.com/office/drawing/2014/main" id="{08615F69-D241-1FF3-F669-5D1D39F1C454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8176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8C5D-06CC-FC3D-62EB-04BCBC33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5AB1F-EE41-C1BE-1C3D-AFFCBB38A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noProof="0" dirty="0"/>
          </a:p>
        </p:txBody>
      </p:sp>
      <p:pic>
        <p:nvPicPr>
          <p:cNvPr id="18" name="Picture 17" descr="A dirt road through a forest&#10;&#10;AI-generated content may be incorrect.">
            <a:extLst>
              <a:ext uri="{FF2B5EF4-FFF2-40B4-BE49-F238E27FC236}">
                <a16:creationId xmlns:a16="http://schemas.microsoft.com/office/drawing/2014/main" id="{61A9CE9C-90EC-5DE0-713B-E5D8EEF6A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1618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CBF5B4-7228-A23A-33BD-37A27C924398}"/>
              </a:ext>
            </a:extLst>
          </p:cNvPr>
          <p:cNvSpPr/>
          <p:nvPr/>
        </p:nvSpPr>
        <p:spPr>
          <a:xfrm>
            <a:off x="0" y="6009323"/>
            <a:ext cx="12192000" cy="55176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874E0-B9C2-77A3-5F4A-A120F8B8F4CE}"/>
              </a:ext>
            </a:extLst>
          </p:cNvPr>
          <p:cNvSpPr txBox="1"/>
          <p:nvPr/>
        </p:nvSpPr>
        <p:spPr>
          <a:xfrm>
            <a:off x="0" y="59711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Merci Pour votre attention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73169-DB97-ACF6-DA7D-A7BEDA2CEA91}"/>
              </a:ext>
            </a:extLst>
          </p:cNvPr>
          <p:cNvSpPr/>
          <p:nvPr/>
        </p:nvSpPr>
        <p:spPr>
          <a:xfrm>
            <a:off x="-15240" y="5872163"/>
            <a:ext cx="12192000" cy="8667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5D3DE-72CE-D6FB-D13B-151EF25576BF}"/>
              </a:ext>
            </a:extLst>
          </p:cNvPr>
          <p:cNvSpPr/>
          <p:nvPr/>
        </p:nvSpPr>
        <p:spPr>
          <a:xfrm>
            <a:off x="15240" y="6617695"/>
            <a:ext cx="12192000" cy="8667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5290-DB49-7BF8-2DE9-A5D021A3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orest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1D14729-485A-2B84-424A-A275FD20A0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C369A8-FB4A-A46D-E52D-CBA3929188B8}"/>
              </a:ext>
            </a:extLst>
          </p:cNvPr>
          <p:cNvSpPr txBox="1"/>
          <p:nvPr/>
        </p:nvSpPr>
        <p:spPr>
          <a:xfrm>
            <a:off x="9687981" y="6492875"/>
            <a:ext cx="250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Sylvain Gaudin © CNPF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CA5FD-FD6C-6A67-8770-92BA61C1596B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5320A2-9FC0-4237-99C9-E90727EB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mélange pour renforcer la résilience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480976-A4E6-40BC-A5BC-BCEE847ED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FEB8EC-C71F-465C-A051-702780346ED6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C2FE9-404E-7AAF-EC72-48C2FE62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3</a:t>
            </a:fld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3692287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B27-7AB8-E220-9501-869649AFC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7022" cy="3428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8576A-885C-18B4-9960-F633D3ECE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422" y="10"/>
            <a:ext cx="6093578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5991C-51E0-CE1B-8EB7-44CEFAF51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D156B-C68E-E829-8131-8DB93DF04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6BD192-5058-1407-DAA1-17B9E6F8BB93}"/>
              </a:ext>
            </a:extLst>
          </p:cNvPr>
          <p:cNvSpPr/>
          <p:nvPr/>
        </p:nvSpPr>
        <p:spPr>
          <a:xfrm>
            <a:off x="7328" y="3428999"/>
            <a:ext cx="12192000" cy="2484121"/>
          </a:xfrm>
          <a:prstGeom prst="rect">
            <a:avLst/>
          </a:prstGeom>
          <a:solidFill>
            <a:srgbClr val="840A1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AB462-C14B-FBA0-D951-66B0762D8C4B}"/>
              </a:ext>
            </a:extLst>
          </p:cNvPr>
          <p:cNvSpPr txBox="1"/>
          <p:nvPr/>
        </p:nvSpPr>
        <p:spPr>
          <a:xfrm>
            <a:off x="-972286" y="3429000"/>
            <a:ext cx="10117497" cy="2059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800" kern="1200" noProof="0" dirty="0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Evaluation de la biodiversité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27C71-0EFF-0181-F6EA-94651309A98E}"/>
              </a:ext>
            </a:extLst>
          </p:cNvPr>
          <p:cNvSpPr txBox="1"/>
          <p:nvPr/>
        </p:nvSpPr>
        <p:spPr>
          <a:xfrm>
            <a:off x="1270000" y="4179842"/>
            <a:ext cx="9410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Augmentation de la diversité des peuplements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Grande diversité des champignons lignicoles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Diversité des lichens épiphytes faible mais avec des taxons indicateurs de la naturalité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Plantes vasculaires typiques des forêts anciennes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Trop peu de bois mort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6AAD8-18D2-70EC-9CDA-78B4724E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30</a:t>
            </a:fld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3451741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6E2564-2A0D-CDCC-0903-98D99689ACF1}"/>
              </a:ext>
            </a:extLst>
          </p:cNvPr>
          <p:cNvSpPr/>
          <p:nvPr/>
        </p:nvSpPr>
        <p:spPr>
          <a:xfrm>
            <a:off x="13649" y="5743236"/>
            <a:ext cx="95534" cy="719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222E4C-9559-1213-F02C-51E2813F81CE}"/>
              </a:ext>
            </a:extLst>
          </p:cNvPr>
          <p:cNvSpPr txBox="1"/>
          <p:nvPr/>
        </p:nvSpPr>
        <p:spPr>
          <a:xfrm>
            <a:off x="515878" y="1486875"/>
            <a:ext cx="109516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niveaux de pression du gibier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60BC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Nulle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→ enclos/protection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2A60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Faible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→ recommandation pour une gestion durable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37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Moyenne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→ population moyenne en Wallonie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CC283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Élevée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→ population observée dans les triages de </a:t>
            </a:r>
            <a:r>
              <a:rPr kumimoji="0" lang="fr-B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Stoumont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Approche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empirique 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Réduction d’accroissement en hauteur des semis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478064-1F9B-8C8B-124F-54435DF672C8}"/>
              </a:ext>
            </a:extLst>
          </p:cNvPr>
          <p:cNvSpPr txBox="1"/>
          <p:nvPr/>
        </p:nvSpPr>
        <p:spPr>
          <a:xfrm>
            <a:off x="13648" y="6559456"/>
            <a:ext cx="6828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Willecomme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2022 ;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Candaele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2023 ; Fichant, 1977 ;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Licoppe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2017)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A2E22C-2DA6-EAD9-36B7-4763EB35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222" y="611552"/>
            <a:ext cx="3954900" cy="28348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D1E685-87B3-9DE7-FE5F-97A8B4273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222" y="3596905"/>
            <a:ext cx="3954900" cy="26175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48C3F1E-2072-EC83-4E19-8C4BBA5FF41E}"/>
              </a:ext>
            </a:extLst>
          </p:cNvPr>
          <p:cNvGraphicFramePr>
            <a:graphicFrameLocks noGrp="1"/>
          </p:cNvGraphicFramePr>
          <p:nvPr/>
        </p:nvGraphicFramePr>
        <p:xfrm>
          <a:off x="646508" y="4371038"/>
          <a:ext cx="5717201" cy="1971040"/>
        </p:xfrm>
        <a:graphic>
          <a:graphicData uri="http://schemas.openxmlformats.org/drawingml/2006/table">
            <a:tbl>
              <a:tblPr firstRow="1" bandRow="1"/>
              <a:tblGrid>
                <a:gridCol w="2264889">
                  <a:extLst>
                    <a:ext uri="{9D8B030D-6E8A-4147-A177-3AD203B41FA5}">
                      <a16:colId xmlns:a16="http://schemas.microsoft.com/office/drawing/2014/main" val="3029169109"/>
                    </a:ext>
                  </a:extLst>
                </a:gridCol>
                <a:gridCol w="863078">
                  <a:extLst>
                    <a:ext uri="{9D8B030D-6E8A-4147-A177-3AD203B41FA5}">
                      <a16:colId xmlns:a16="http://schemas.microsoft.com/office/drawing/2014/main" val="3157459856"/>
                    </a:ext>
                  </a:extLst>
                </a:gridCol>
                <a:gridCol w="863078">
                  <a:extLst>
                    <a:ext uri="{9D8B030D-6E8A-4147-A177-3AD203B41FA5}">
                      <a16:colId xmlns:a16="http://schemas.microsoft.com/office/drawing/2014/main" val="3368348309"/>
                    </a:ext>
                  </a:extLst>
                </a:gridCol>
                <a:gridCol w="863078">
                  <a:extLst>
                    <a:ext uri="{9D8B030D-6E8A-4147-A177-3AD203B41FA5}">
                      <a16:colId xmlns:a16="http://schemas.microsoft.com/office/drawing/2014/main" val="888477881"/>
                    </a:ext>
                  </a:extLst>
                </a:gridCol>
                <a:gridCol w="863078">
                  <a:extLst>
                    <a:ext uri="{9D8B030D-6E8A-4147-A177-3AD203B41FA5}">
                      <a16:colId xmlns:a16="http://schemas.microsoft.com/office/drawing/2014/main" val="101590460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sz="13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Réduction d’accroissement en hauteur des semis (%)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3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Chêne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3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Hêtre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3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Bouleau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3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Charme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25067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Population </a:t>
                      </a:r>
                      <a:r>
                        <a:rPr lang="fr-BE" b="1" noProof="0" dirty="0">
                          <a:solidFill>
                            <a:srgbClr val="60BC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nulle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9402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Population </a:t>
                      </a:r>
                      <a:r>
                        <a:rPr lang="fr-BE" b="1" noProof="0" dirty="0">
                          <a:solidFill>
                            <a:srgbClr val="F2A60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faible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608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Population </a:t>
                      </a:r>
                      <a:r>
                        <a:rPr lang="fr-BE" b="1" noProof="0" dirty="0">
                          <a:solidFill>
                            <a:srgbClr val="F3734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moyenne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04337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Population </a:t>
                      </a:r>
                      <a:r>
                        <a:rPr lang="fr-BE" b="1" noProof="0" dirty="0">
                          <a:solidFill>
                            <a:srgbClr val="CC283A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élevée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66827"/>
                  </a:ext>
                </a:extLst>
              </a:tr>
            </a:tbl>
          </a:graphicData>
        </a:graphic>
      </p:graphicFrame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436E4C93-C75A-31F6-A416-EA7A8F802947}"/>
              </a:ext>
            </a:extLst>
          </p:cNvPr>
          <p:cNvGraphicFramePr/>
          <p:nvPr/>
        </p:nvGraphicFramePr>
        <p:xfrm>
          <a:off x="0" y="10793"/>
          <a:ext cx="12192000" cy="37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Google Shape;1255;p70">
            <a:extLst>
              <a:ext uri="{FF2B5EF4-FFF2-40B4-BE49-F238E27FC236}">
                <a16:creationId xmlns:a16="http://schemas.microsoft.com/office/drawing/2014/main" id="{961F8C44-9B4F-1C16-DB94-443FC20A7652}"/>
              </a:ext>
            </a:extLst>
          </p:cNvPr>
          <p:cNvSpPr txBox="1">
            <a:spLocks/>
          </p:cNvSpPr>
          <p:nvPr/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26A6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DENSITÉS DE GIBIER</a:t>
            </a: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026A6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529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noProof="0" smtClean="0"/>
              <a:t>32</a:t>
            </a:fld>
            <a:endParaRPr lang="fr-BE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C70C26-E360-74EC-8D6F-4662C6CE6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74512"/>
            <a:ext cx="12192000" cy="20977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88D81C-A5E6-DC79-9B26-A57A961806D7}"/>
              </a:ext>
            </a:extLst>
          </p:cNvPr>
          <p:cNvSpPr/>
          <p:nvPr/>
        </p:nvSpPr>
        <p:spPr>
          <a:xfrm>
            <a:off x="3028207" y="4370261"/>
            <a:ext cx="4744191" cy="2351214"/>
          </a:xfrm>
          <a:prstGeom prst="rect">
            <a:avLst/>
          </a:prstGeom>
          <a:noFill/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>
              <a:solidFill>
                <a:srgbClr val="15608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067BB6-99AF-ED27-7CCD-3037DF3B104C}"/>
              </a:ext>
            </a:extLst>
          </p:cNvPr>
          <p:cNvSpPr txBox="1"/>
          <p:nvPr/>
        </p:nvSpPr>
        <p:spPr>
          <a:xfrm>
            <a:off x="620199" y="2182047"/>
            <a:ext cx="10951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56082"/>
              </a:buClr>
              <a:buFont typeface="Arial" panose="020B0604020202020204" pitchFamily="34" charset="0"/>
              <a:buChar char="•"/>
            </a:pPr>
            <a:endParaRPr lang="fr-BE" sz="2000" noProof="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156082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Éclaircies par le bas </a:t>
            </a:r>
            <a:r>
              <a:rPr lang="fr-BE" sz="2000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maintien en peuplement régulier</a:t>
            </a:r>
          </a:p>
          <a:p>
            <a:pPr marL="285750" indent="-285750">
              <a:buClr>
                <a:srgbClr val="156082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Coupes progressives </a:t>
            </a:r>
            <a:r>
              <a:rPr lang="fr-BE" sz="2000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dès que le peuplement atteint une circonférence d’exploitabilité</a:t>
            </a:r>
          </a:p>
          <a:p>
            <a:pPr marL="285750" indent="-285750">
              <a:buClr>
                <a:srgbClr val="156082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Dégagements </a:t>
            </a:r>
            <a:r>
              <a:rPr lang="fr-BE" sz="2000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tous les 6 ans pendant les coupes progressives</a:t>
            </a:r>
          </a:p>
          <a:p>
            <a:pPr marL="285750" indent="-285750">
              <a:buClr>
                <a:srgbClr val="156082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Dépressages</a:t>
            </a:r>
            <a:r>
              <a:rPr lang="fr-BE" sz="2000" noProof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tous les 12 ans pendant les coupes progressives</a:t>
            </a:r>
          </a:p>
          <a:p>
            <a:pPr marL="285750" indent="-285750">
              <a:buClr>
                <a:srgbClr val="156082"/>
              </a:buClr>
              <a:buFont typeface="Arial" panose="020B0604020202020204" pitchFamily="34" charset="0"/>
              <a:buChar char="•"/>
            </a:pPr>
            <a:endParaRPr lang="fr-BE" sz="2000" noProof="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C147C6D-0B81-6686-147D-0DE0C2B9235C}"/>
              </a:ext>
            </a:extLst>
          </p:cNvPr>
          <p:cNvGrpSpPr/>
          <p:nvPr/>
        </p:nvGrpSpPr>
        <p:grpSpPr>
          <a:xfrm>
            <a:off x="1530873" y="1448032"/>
            <a:ext cx="7360920" cy="531360"/>
            <a:chOff x="525780" y="1518353"/>
            <a:chExt cx="7360920" cy="531360"/>
          </a:xfrm>
          <a:solidFill>
            <a:srgbClr val="156082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8C391B5-4E46-9A9B-2143-CB9B1F4A2B22}"/>
                </a:ext>
              </a:extLst>
            </p:cNvPr>
            <p:cNvSpPr/>
            <p:nvPr/>
          </p:nvSpPr>
          <p:spPr>
            <a:xfrm>
              <a:off x="525780" y="1518353"/>
              <a:ext cx="736092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058582"/>
                <a:satOff val="12356"/>
                <a:lumOff val="9413"/>
                <a:alphaOff val="0"/>
              </a:schemeClr>
            </a:fillRef>
            <a:effectRef idx="0">
              <a:schemeClr val="accent3">
                <a:hueOff val="2058582"/>
                <a:satOff val="12356"/>
                <a:lumOff val="941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noProof="0" dirty="0"/>
            </a:p>
          </p:txBody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56D09780-A499-16A1-15B7-9D1356BAD9E9}"/>
                </a:ext>
              </a:extLst>
            </p:cNvPr>
            <p:cNvSpPr txBox="1"/>
            <p:nvPr/>
          </p:nvSpPr>
          <p:spPr>
            <a:xfrm>
              <a:off x="551719" y="1544292"/>
              <a:ext cx="730904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000" b="1" kern="12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 As </a:t>
              </a:r>
              <a:r>
                <a:rPr lang="fr-BE" sz="2000" b="1" kern="1200" noProof="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Usual</a:t>
              </a:r>
              <a:r>
                <a:rPr lang="fr-BE" sz="2000" b="1" kern="12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(BAU)</a:t>
              </a:r>
              <a:endParaRPr lang="fr-BE" sz="2000" kern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5445B9B-EF47-5C7E-7D64-6CEE9F9BF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988548"/>
              </p:ext>
            </p:extLst>
          </p:nvPr>
        </p:nvGraphicFramePr>
        <p:xfrm>
          <a:off x="0" y="10793"/>
          <a:ext cx="12192000" cy="37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Google Shape;1255;p70">
            <a:extLst>
              <a:ext uri="{FF2B5EF4-FFF2-40B4-BE49-F238E27FC236}">
                <a16:creationId xmlns:a16="http://schemas.microsoft.com/office/drawing/2014/main" id="{5AD9D789-BE4C-9257-19B9-B7B5BA20A482}"/>
              </a:ext>
            </a:extLst>
          </p:cNvPr>
          <p:cNvSpPr txBox="1">
            <a:spLocks/>
          </p:cNvSpPr>
          <p:nvPr/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26A6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ITINÉRAIRES SYLVICOLES</a:t>
            </a: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026A6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681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6DA4A51C-6931-EC4A-91D6-03CD206D8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82" t="12933" r="1103" b="24097"/>
          <a:stretch/>
        </p:blipFill>
        <p:spPr>
          <a:xfrm>
            <a:off x="0" y="4401964"/>
            <a:ext cx="12192001" cy="2240803"/>
          </a:xfrm>
          <a:prstGeom prst="rect">
            <a:avLst/>
          </a:prstGeom>
        </p:spPr>
      </p:pic>
      <p:sp>
        <p:nvSpPr>
          <p:cNvPr id="1257" name="Google Shape;1257;p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noProof="0" smtClean="0"/>
              <a:t>33</a:t>
            </a:fld>
            <a:endParaRPr lang="fr-BE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FDDF9-F841-3ECC-37DB-0754010C57EA}"/>
              </a:ext>
            </a:extLst>
          </p:cNvPr>
          <p:cNvSpPr/>
          <p:nvPr/>
        </p:nvSpPr>
        <p:spPr>
          <a:xfrm>
            <a:off x="3028207" y="4370261"/>
            <a:ext cx="4744191" cy="2351214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6E00BD-BA0A-ED86-2116-98567662DD4A}"/>
              </a:ext>
            </a:extLst>
          </p:cNvPr>
          <p:cNvSpPr txBox="1"/>
          <p:nvPr/>
        </p:nvSpPr>
        <p:spPr>
          <a:xfrm>
            <a:off x="620199" y="2293183"/>
            <a:ext cx="10951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80"/>
              </a:buClr>
              <a:buFont typeface="Arial" panose="020B0604020202020204" pitchFamily="34" charset="0"/>
              <a:buChar char="•"/>
            </a:pPr>
            <a:endParaRPr lang="fr-BE" sz="2000" noProof="0" dirty="0">
              <a:solidFill>
                <a:srgbClr val="00808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Éclaircies par le bas</a:t>
            </a:r>
            <a:r>
              <a:rPr lang="fr-BE" sz="2000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maintien en peuplement régulier</a:t>
            </a:r>
          </a:p>
          <a:p>
            <a:pPr marL="285750" indent="-285750"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Coupes progressives </a:t>
            </a:r>
            <a:r>
              <a:rPr lang="fr-BE" sz="2000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dès que le peuplement atteint une circonférence d’exploitabilité</a:t>
            </a:r>
          </a:p>
          <a:p>
            <a:pPr marL="285750" indent="-285750"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Dégagements </a:t>
            </a:r>
            <a:r>
              <a:rPr lang="fr-BE" sz="2000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BE" sz="2000" b="1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Dépressages </a:t>
            </a:r>
            <a:r>
              <a:rPr lang="fr-BE" sz="2000" noProof="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tous les ans, 6 ans avant et 6 ans après la coupe d’ensemencement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B68E213-FBFD-AC49-6D0C-5740521A7586}"/>
              </a:ext>
            </a:extLst>
          </p:cNvPr>
          <p:cNvGrpSpPr/>
          <p:nvPr/>
        </p:nvGrpSpPr>
        <p:grpSpPr>
          <a:xfrm>
            <a:off x="1541240" y="1534686"/>
            <a:ext cx="7360920" cy="531360"/>
            <a:chOff x="525780" y="106523"/>
            <a:chExt cx="7360920" cy="531360"/>
          </a:xfrm>
          <a:solidFill>
            <a:srgbClr val="008080"/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7B026B1-8EE8-CC65-05FD-11CF4501A282}"/>
                </a:ext>
              </a:extLst>
            </p:cNvPr>
            <p:cNvSpPr/>
            <p:nvPr/>
          </p:nvSpPr>
          <p:spPr>
            <a:xfrm>
              <a:off x="525780" y="106523"/>
              <a:ext cx="736092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000" noProof="0" dirty="0"/>
            </a:p>
          </p:txBody>
        </p:sp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226AFF82-703B-FBFA-3EB1-6FB2669AB02D}"/>
                </a:ext>
              </a:extLst>
            </p:cNvPr>
            <p:cNvSpPr txBox="1"/>
            <p:nvPr/>
          </p:nvSpPr>
          <p:spPr>
            <a:xfrm>
              <a:off x="551719" y="132462"/>
              <a:ext cx="730904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000" b="1" kern="12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Régénération du chêne</a:t>
              </a:r>
              <a:r>
                <a:rPr lang="fr-BE" sz="20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(OAK</a:t>
              </a:r>
              <a:r>
                <a:rPr lang="fr-BE" sz="2000" b="1" kern="12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BE" sz="2000" kern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C099B4A8-E022-A7C8-2D61-F90A4B851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363026"/>
              </p:ext>
            </p:extLst>
          </p:nvPr>
        </p:nvGraphicFramePr>
        <p:xfrm>
          <a:off x="0" y="10793"/>
          <a:ext cx="12192000" cy="37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Google Shape;1255;p70">
            <a:extLst>
              <a:ext uri="{FF2B5EF4-FFF2-40B4-BE49-F238E27FC236}">
                <a16:creationId xmlns:a16="http://schemas.microsoft.com/office/drawing/2014/main" id="{E38676FC-A71A-9A99-00B0-05E0B7FA74D6}"/>
              </a:ext>
            </a:extLst>
          </p:cNvPr>
          <p:cNvSpPr txBox="1">
            <a:spLocks/>
          </p:cNvSpPr>
          <p:nvPr/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26A6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ITINÉRAIRES SYLVICOLES</a:t>
            </a: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026A6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001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7A6C573-A172-1AC8-0331-11DD5971AAF5}"/>
              </a:ext>
            </a:extLst>
          </p:cNvPr>
          <p:cNvGrpSpPr/>
          <p:nvPr/>
        </p:nvGrpSpPr>
        <p:grpSpPr>
          <a:xfrm>
            <a:off x="1530873" y="1455441"/>
            <a:ext cx="7360920" cy="531360"/>
            <a:chOff x="525780" y="2930184"/>
            <a:chExt cx="7360920" cy="531360"/>
          </a:xfrm>
          <a:solidFill>
            <a:srgbClr val="32AC97"/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07975C7-F849-8083-F464-125B91ACD66F}"/>
                </a:ext>
              </a:extLst>
            </p:cNvPr>
            <p:cNvSpPr/>
            <p:nvPr/>
          </p:nvSpPr>
          <p:spPr>
            <a:xfrm>
              <a:off x="525780" y="2930184"/>
              <a:ext cx="736092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117163"/>
                <a:satOff val="24712"/>
                <a:lumOff val="18825"/>
                <a:alphaOff val="0"/>
              </a:schemeClr>
            </a:fillRef>
            <a:effectRef idx="0">
              <a:schemeClr val="accent3">
                <a:hueOff val="4117163"/>
                <a:satOff val="24712"/>
                <a:lumOff val="1882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noProof="0" dirty="0"/>
            </a:p>
          </p:txBody>
        </p:sp>
        <p:sp>
          <p:nvSpPr>
            <p:cNvPr id="7" name="Rectangle : coins arrondis 4">
              <a:extLst>
                <a:ext uri="{FF2B5EF4-FFF2-40B4-BE49-F238E27FC236}">
                  <a16:creationId xmlns:a16="http://schemas.microsoft.com/office/drawing/2014/main" id="{BE399B5B-6CD7-3796-CE29-20AF6D049005}"/>
                </a:ext>
              </a:extLst>
            </p:cNvPr>
            <p:cNvSpPr txBox="1"/>
            <p:nvPr/>
          </p:nvSpPr>
          <p:spPr>
            <a:xfrm>
              <a:off x="551719" y="2956123"/>
              <a:ext cx="730904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000" b="1" kern="12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DIVERSIFICATION (DIV)</a:t>
              </a:r>
              <a:endParaRPr lang="fr-BE" sz="2000" kern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Image 14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5EA9497D-522F-49DC-93E8-DD0A06159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6" t="13810" r="5935" b="10656"/>
          <a:stretch/>
        </p:blipFill>
        <p:spPr>
          <a:xfrm>
            <a:off x="9728" y="4719215"/>
            <a:ext cx="12173713" cy="2002260"/>
          </a:xfrm>
          <a:prstGeom prst="rect">
            <a:avLst/>
          </a:prstGeom>
        </p:spPr>
      </p:pic>
      <p:sp>
        <p:nvSpPr>
          <p:cNvPr id="1257" name="Google Shape;1257;p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noProof="0" smtClean="0"/>
              <a:t>34</a:t>
            </a:fld>
            <a:endParaRPr lang="fr-BE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6E2564-2A0D-CDCC-0903-98D99689ACF1}"/>
              </a:ext>
            </a:extLst>
          </p:cNvPr>
          <p:cNvSpPr/>
          <p:nvPr/>
        </p:nvSpPr>
        <p:spPr>
          <a:xfrm>
            <a:off x="13649" y="5743236"/>
            <a:ext cx="95534" cy="719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900048-709C-1040-3107-78C57A0DC6A1}"/>
              </a:ext>
            </a:extLst>
          </p:cNvPr>
          <p:cNvSpPr/>
          <p:nvPr/>
        </p:nvSpPr>
        <p:spPr>
          <a:xfrm>
            <a:off x="19456" y="4905725"/>
            <a:ext cx="3101419" cy="1815750"/>
          </a:xfrm>
          <a:prstGeom prst="rect">
            <a:avLst/>
          </a:prstGeom>
          <a:noFill/>
          <a:ln>
            <a:solidFill>
              <a:srgbClr val="32AC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222E4C-9559-1213-F02C-51E2813F81CE}"/>
              </a:ext>
            </a:extLst>
          </p:cNvPr>
          <p:cNvSpPr txBox="1"/>
          <p:nvPr/>
        </p:nvSpPr>
        <p:spPr>
          <a:xfrm>
            <a:off x="620199" y="2177014"/>
            <a:ext cx="10951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endParaRPr lang="fr-BE" sz="2000" noProof="0" dirty="0">
              <a:solidFill>
                <a:srgbClr val="32AC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Troués d’enrichissement </a:t>
            </a:r>
            <a:r>
              <a:rPr lang="fr-BE" sz="2000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2 x 3 trouées de 4 ares </a:t>
            </a:r>
          </a:p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Plantations</a:t>
            </a:r>
            <a:r>
              <a:rPr lang="fr-BE" sz="2000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Chêne / Bouleau / Tilleul → 2500 plants protégés de 4 ans et de 0,5m</a:t>
            </a:r>
          </a:p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Entretien des plantations </a:t>
            </a:r>
            <a:r>
              <a:rPr lang="fr-BE" sz="2000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dépressages et dégagements tous les ans pendant 3 ans suivant les plantations</a:t>
            </a:r>
          </a:p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r>
              <a:rPr lang="fr-BE" sz="2000" b="1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Éclaircies mixtes </a:t>
            </a:r>
            <a:r>
              <a:rPr lang="fr-BE" sz="2000" noProof="0" dirty="0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BE" sz="2000" noProof="0" dirty="0" err="1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irrégularisation</a:t>
            </a:r>
            <a:endParaRPr lang="fr-BE" sz="2000" noProof="0" dirty="0">
              <a:solidFill>
                <a:srgbClr val="32AC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endParaRPr lang="fr-BE" sz="2000" noProof="0" dirty="0">
              <a:solidFill>
                <a:srgbClr val="32AC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32AC97"/>
              </a:buClr>
              <a:buFont typeface="Arial" panose="020B0604020202020204" pitchFamily="34" charset="0"/>
              <a:buChar char="•"/>
            </a:pPr>
            <a:endParaRPr lang="fr-BE" sz="2000" noProof="0" dirty="0">
              <a:solidFill>
                <a:srgbClr val="32AC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F04CCF9A-1394-C1B0-590C-75F5B18CE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179103"/>
              </p:ext>
            </p:extLst>
          </p:nvPr>
        </p:nvGraphicFramePr>
        <p:xfrm>
          <a:off x="0" y="10793"/>
          <a:ext cx="12192000" cy="37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Google Shape;1255;p70">
            <a:extLst>
              <a:ext uri="{FF2B5EF4-FFF2-40B4-BE49-F238E27FC236}">
                <a16:creationId xmlns:a16="http://schemas.microsoft.com/office/drawing/2014/main" id="{7611FC95-349C-8B58-BA17-A3734D63E745}"/>
              </a:ext>
            </a:extLst>
          </p:cNvPr>
          <p:cNvSpPr txBox="1">
            <a:spLocks/>
          </p:cNvSpPr>
          <p:nvPr/>
        </p:nvSpPr>
        <p:spPr>
          <a:xfrm>
            <a:off x="753279" y="684812"/>
            <a:ext cx="10685443" cy="535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l"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26A6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ITINÉRAIRES SYLVICOLES</a:t>
            </a: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026A6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43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27EF-1304-6AA7-A353-30508B17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02F3F-FBAB-1B65-8AA0-570BD827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Mélange et productivité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7B62D5-42BC-5E75-550C-3BD3546CE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CDF80E8-41B0-8C74-3693-BAED583AC4AF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825CC-1CCD-CF09-F05B-45F9419E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35</a:t>
            </a:fld>
            <a:endParaRPr lang="fr-B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DDEEDD-99F7-1B87-3CD9-851A56C54AE2}"/>
              </a:ext>
            </a:extLst>
          </p:cNvPr>
          <p:cNvSpPr txBox="1"/>
          <p:nvPr/>
        </p:nvSpPr>
        <p:spPr>
          <a:xfrm>
            <a:off x="1774842" y="5864122"/>
            <a:ext cx="10007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noProof="0" dirty="0"/>
              <a:t>Mélange de pin sylvestre (Pinus </a:t>
            </a:r>
            <a:r>
              <a:rPr lang="fr-BE" sz="2400" noProof="0" dirty="0" err="1"/>
              <a:t>sylvestris</a:t>
            </a:r>
            <a:r>
              <a:rPr lang="fr-BE" sz="2400" noProof="0" dirty="0"/>
              <a:t>) et Chêne tauzin (Quercus </a:t>
            </a:r>
            <a:r>
              <a:rPr lang="fr-BE" sz="2400" noProof="0" dirty="0" err="1"/>
              <a:t>pyrenaica</a:t>
            </a:r>
            <a:r>
              <a:rPr lang="fr-BE" sz="2400" noProof="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CE88C5-A309-BACB-53AC-7472C4B19599}"/>
              </a:ext>
            </a:extLst>
          </p:cNvPr>
          <p:cNvSpPr txBox="1"/>
          <p:nvPr/>
        </p:nvSpPr>
        <p:spPr>
          <a:xfrm>
            <a:off x="-8149" y="6550223"/>
            <a:ext cx="1509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/>
              <a:t>Del Rio et al, 2009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741E4-876F-7416-8AA2-6B2A2D971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809" y="1689107"/>
            <a:ext cx="5758918" cy="39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80283-85EC-8C16-A9B4-7297F3E60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orest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53BC9AF-44C8-257B-8333-F27A346A02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AEBFC1-CCD8-1863-03C5-41E3436FDC80}"/>
              </a:ext>
            </a:extLst>
          </p:cNvPr>
          <p:cNvSpPr txBox="1"/>
          <p:nvPr/>
        </p:nvSpPr>
        <p:spPr>
          <a:xfrm>
            <a:off x="9687981" y="6492875"/>
            <a:ext cx="250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Sylvain Gaudin © CNPF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DD6F3-FDC6-A77F-8EBA-1D57710256BA}"/>
              </a:ext>
            </a:extLst>
          </p:cNvPr>
          <p:cNvSpPr/>
          <p:nvPr/>
        </p:nvSpPr>
        <p:spPr>
          <a:xfrm>
            <a:off x="0" y="1731818"/>
            <a:ext cx="12192000" cy="321425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13A727-FF66-2DAA-C655-5A2CF7288518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CCE8DC-F642-A915-FFC9-F094601C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mélange pour renforcer la résilience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8C659C0-1F87-AE0A-A52C-0CD554239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B4FB7A-2F9C-636C-8DCA-5BF25526A3E1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1C31C-6C0A-6897-D93B-8A931085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4</a:t>
            </a:fld>
            <a:endParaRPr lang="fr-BE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3BAEC-F77D-A64F-A39E-3781149A9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7077"/>
            <a:ext cx="12192000" cy="27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04120-2675-1712-9C16-77E3F3F4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orest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73FEA2A3-18B6-D605-FCA1-7BD38DB0EA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45D864-6E4A-A558-C73B-0DE2318967F8}"/>
              </a:ext>
            </a:extLst>
          </p:cNvPr>
          <p:cNvSpPr txBox="1"/>
          <p:nvPr/>
        </p:nvSpPr>
        <p:spPr>
          <a:xfrm>
            <a:off x="9687981" y="6492875"/>
            <a:ext cx="250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Sylvain Gaudin © CNPF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3C8E02-6852-4E74-D054-28C64CD06367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C8F1AB-4D9D-25EB-2083-5252520AE231}"/>
              </a:ext>
            </a:extLst>
          </p:cNvPr>
          <p:cNvSpPr/>
          <p:nvPr/>
        </p:nvSpPr>
        <p:spPr>
          <a:xfrm>
            <a:off x="0" y="1731818"/>
            <a:ext cx="12192000" cy="321425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CA662C-2B30-773E-C1EA-910CA09CC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mélange pour renforcer la résilience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9C857FD-EE74-1508-74CE-8AD9D5910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B6BAF9-B287-D642-5402-94FC4B326AF1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DFDA4-9A87-F2B5-D667-A28BDB89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5</a:t>
            </a:fld>
            <a:endParaRPr lang="fr-BE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8D32D-9E92-C9C4-775C-394AC6F7C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077077"/>
            <a:ext cx="12191996" cy="2703845"/>
          </a:xfrm>
          <a:prstGeom prst="rect">
            <a:avLst/>
          </a:prstGeom>
        </p:spPr>
      </p:pic>
      <p:pic>
        <p:nvPicPr>
          <p:cNvPr id="11" name="Graphic 10" descr="Brontosaurus with solid fill">
            <a:extLst>
              <a:ext uri="{FF2B5EF4-FFF2-40B4-BE49-F238E27FC236}">
                <a16:creationId xmlns:a16="http://schemas.microsoft.com/office/drawing/2014/main" id="{7B87AC3E-2F4C-428A-2CB5-43E599193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3387" y="2235406"/>
            <a:ext cx="526468" cy="5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65DB-F2B4-1FD3-3855-09E132499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orest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2B63398-7229-D74F-9BD7-E1377EB80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494530-A00F-0F46-27A9-163DD65EE346}"/>
              </a:ext>
            </a:extLst>
          </p:cNvPr>
          <p:cNvSpPr txBox="1"/>
          <p:nvPr/>
        </p:nvSpPr>
        <p:spPr>
          <a:xfrm>
            <a:off x="9687981" y="6492875"/>
            <a:ext cx="250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Sylvain Gaudin © CNPF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1FADB-8777-AB07-3832-F94D79061417}"/>
              </a:ext>
            </a:extLst>
          </p:cNvPr>
          <p:cNvSpPr/>
          <p:nvPr/>
        </p:nvSpPr>
        <p:spPr>
          <a:xfrm>
            <a:off x="-16408" y="1"/>
            <a:ext cx="12208407" cy="127653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437142-F565-8FB2-69C7-E576220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mélange pour renforcer la résilience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5E16C6-7AFD-62FD-D3EC-DC343E53C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29AE623-306F-41C2-9B13-0232E8A217BA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4026-0015-EDC5-CBA7-97BA31A9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6</a:t>
            </a:fld>
            <a:endParaRPr lang="fr-BE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9555A1-8445-043E-EF03-D0D0B95FDDFA}"/>
              </a:ext>
            </a:extLst>
          </p:cNvPr>
          <p:cNvGrpSpPr/>
          <p:nvPr/>
        </p:nvGrpSpPr>
        <p:grpSpPr>
          <a:xfrm>
            <a:off x="57971" y="1554872"/>
            <a:ext cx="12095249" cy="2656905"/>
            <a:chOff x="57971" y="1554872"/>
            <a:chExt cx="12095249" cy="26569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7BB908-F231-C880-572E-57EBED7EC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57971" y="1559079"/>
              <a:ext cx="12095249" cy="2652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802293-90F3-A24A-A5B5-EFBCC2A43E22}"/>
                </a:ext>
              </a:extLst>
            </p:cNvPr>
            <p:cNvSpPr txBox="1"/>
            <p:nvPr/>
          </p:nvSpPr>
          <p:spPr>
            <a:xfrm>
              <a:off x="9657017" y="1554872"/>
              <a:ext cx="16770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noProof="0" dirty="0"/>
                <a:t>+ 4°C en 85 ans </a:t>
              </a:r>
            </a:p>
            <a:p>
              <a:pPr algn="ctr"/>
              <a:r>
                <a:rPr lang="fr-BE" noProof="0" dirty="0"/>
                <a:t>(RCP 8.5)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24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493EE-317F-DDE2-0DF9-5A1CFC1B4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3F11F-B337-C277-53C6-1CB4B94CC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Mélange et productivité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02F7C9-1943-4880-8AB4-43775FBDD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4E8CAB-685A-316C-0797-C194B0F2E088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962A21-9986-1585-BD1C-813B82B48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74" y="1944818"/>
            <a:ext cx="4880172" cy="4359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788B7D-0AA7-65DE-CCFE-7967C62E46F8}"/>
              </a:ext>
            </a:extLst>
          </p:cNvPr>
          <p:cNvSpPr txBox="1"/>
          <p:nvPr/>
        </p:nvSpPr>
        <p:spPr>
          <a:xfrm>
            <a:off x="0" y="6550223"/>
            <a:ext cx="137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/>
              <a:t>Liang et al, 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A81F91-E387-48E8-21EB-E4AF015631BE}"/>
              </a:ext>
            </a:extLst>
          </p:cNvPr>
          <p:cNvSpPr txBox="1"/>
          <p:nvPr/>
        </p:nvSpPr>
        <p:spPr>
          <a:xfrm>
            <a:off x="1828801" y="6303823"/>
            <a:ext cx="366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noProof="0" dirty="0">
                <a:latin typeface="+mj-lt"/>
              </a:rPr>
              <a:t>Nombre d’espèces relatif (%)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D1F375-170A-C2D1-3905-0E7ED3B7E980}"/>
              </a:ext>
            </a:extLst>
          </p:cNvPr>
          <p:cNvSpPr txBox="1"/>
          <p:nvPr/>
        </p:nvSpPr>
        <p:spPr>
          <a:xfrm>
            <a:off x="152207" y="1455443"/>
            <a:ext cx="3001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noProof="0" dirty="0">
                <a:latin typeface="+mj-lt"/>
              </a:rPr>
              <a:t>Productivité (m³/ha/an)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C598C-3F79-6902-5DF2-DCBF99D91884}"/>
              </a:ext>
            </a:extLst>
          </p:cNvPr>
          <p:cNvSpPr txBox="1"/>
          <p:nvPr/>
        </p:nvSpPr>
        <p:spPr>
          <a:xfrm>
            <a:off x="5929746" y="1944818"/>
            <a:ext cx="5852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latin typeface="+mj-lt"/>
              </a:rPr>
              <a:t>Plus les peuplements sont mélangés plus ils sont productifs.</a:t>
            </a:r>
          </a:p>
          <a:p>
            <a:endParaRPr lang="fr-BE" sz="2800" b="1" noProof="0" dirty="0">
              <a:latin typeface="+mj-lt"/>
            </a:endParaRPr>
          </a:p>
          <a:p>
            <a:r>
              <a:rPr lang="fr-BE" sz="2000" noProof="0" dirty="0">
                <a:latin typeface="+mj-lt"/>
              </a:rPr>
              <a:t>Etude menées à l’échelle globale (44 pays)</a:t>
            </a:r>
          </a:p>
        </p:txBody>
      </p:sp>
    </p:spTree>
    <p:extLst>
      <p:ext uri="{BB962C8B-B14F-4D97-AF65-F5344CB8AC3E}">
        <p14:creationId xmlns:p14="http://schemas.microsoft.com/office/powerpoint/2010/main" val="133218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2EDB-2DD7-9EC8-93CA-2205B2816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31B24-2DBA-CC66-0690-100A2018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Mélange et productivité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7FC46AA-8763-3A4F-3ACA-DE8094FD4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B674D0-B276-7139-D8C5-89BD6214A38B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6BB7D-538E-061A-5985-074CFEE2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8</a:t>
            </a:fld>
            <a:endParaRPr lang="fr-B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E3358-B5CE-A655-A720-E30ED9A0D688}"/>
              </a:ext>
            </a:extLst>
          </p:cNvPr>
          <p:cNvSpPr txBox="1"/>
          <p:nvPr/>
        </p:nvSpPr>
        <p:spPr>
          <a:xfrm>
            <a:off x="1774842" y="5864122"/>
            <a:ext cx="10007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noProof="0" dirty="0"/>
              <a:t>Mélange de pin sylvestre (</a:t>
            </a:r>
            <a:r>
              <a:rPr lang="fr-BE" sz="2400" i="1" noProof="0" dirty="0"/>
              <a:t>Pinus </a:t>
            </a:r>
            <a:r>
              <a:rPr lang="fr-BE" sz="2400" i="1" noProof="0" dirty="0" err="1"/>
              <a:t>sylvestris</a:t>
            </a:r>
            <a:r>
              <a:rPr lang="fr-BE" sz="2400" noProof="0" dirty="0"/>
              <a:t>) et Chêne tauzin (</a:t>
            </a:r>
            <a:r>
              <a:rPr lang="fr-BE" sz="2400" i="1" noProof="0" dirty="0"/>
              <a:t>Quercus </a:t>
            </a:r>
            <a:r>
              <a:rPr lang="fr-BE" sz="2400" i="1" noProof="0" dirty="0" err="1"/>
              <a:t>pyrenaica</a:t>
            </a:r>
            <a:r>
              <a:rPr lang="fr-BE" sz="2400" noProof="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E0E65-692C-86A8-D110-C543C481C327}"/>
              </a:ext>
            </a:extLst>
          </p:cNvPr>
          <p:cNvSpPr txBox="1"/>
          <p:nvPr/>
        </p:nvSpPr>
        <p:spPr>
          <a:xfrm>
            <a:off x="-8149" y="6550223"/>
            <a:ext cx="1509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/>
              <a:t>Del Rio et al, 2009</a:t>
            </a:r>
          </a:p>
        </p:txBody>
      </p:sp>
      <p:pic>
        <p:nvPicPr>
          <p:cNvPr id="7" name="Picture 6" descr="A graph with green and orange dots&#10;&#10;AI-generated content may be incorrect.">
            <a:extLst>
              <a:ext uri="{FF2B5EF4-FFF2-40B4-BE49-F238E27FC236}">
                <a16:creationId xmlns:a16="http://schemas.microsoft.com/office/drawing/2014/main" id="{0B016E88-4B94-7DB2-3D8B-31C17B391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09" y="1689107"/>
            <a:ext cx="5758919" cy="3932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FDD28-90FA-8D32-0694-3E78A6365244}"/>
              </a:ext>
            </a:extLst>
          </p:cNvPr>
          <p:cNvSpPr txBox="1"/>
          <p:nvPr/>
        </p:nvSpPr>
        <p:spPr>
          <a:xfrm>
            <a:off x="775853" y="1916881"/>
            <a:ext cx="2372636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noProof="0" dirty="0"/>
              <a:t>Pineraie pure </a:t>
            </a:r>
          </a:p>
          <a:p>
            <a:pPr algn="ctr"/>
            <a:r>
              <a:rPr lang="fr-BE" sz="2400" noProof="0" dirty="0"/>
              <a:t>13 m²/ha/an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C2C1B0-98B4-7A4E-87C0-BB5D23C247D0}"/>
              </a:ext>
            </a:extLst>
          </p:cNvPr>
          <p:cNvCxnSpPr>
            <a:stCxn id="4" idx="3"/>
          </p:cNvCxnSpPr>
          <p:nvPr/>
        </p:nvCxnSpPr>
        <p:spPr>
          <a:xfrm>
            <a:off x="3148489" y="2332380"/>
            <a:ext cx="9247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B2D044-DE8A-AF2D-FB86-E2744B489DE2}"/>
              </a:ext>
            </a:extLst>
          </p:cNvPr>
          <p:cNvSpPr txBox="1"/>
          <p:nvPr/>
        </p:nvSpPr>
        <p:spPr>
          <a:xfrm>
            <a:off x="9670472" y="3556967"/>
            <a:ext cx="2372636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noProof="0" dirty="0"/>
              <a:t>Chênaie pure </a:t>
            </a:r>
          </a:p>
          <a:p>
            <a:pPr algn="ctr"/>
            <a:r>
              <a:rPr lang="fr-BE" sz="2400" noProof="0" dirty="0"/>
              <a:t>2 m²/ha/an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610EDBD-5D4D-558A-1D1E-9C30320DCEFB}"/>
              </a:ext>
            </a:extLst>
          </p:cNvPr>
          <p:cNvCxnSpPr>
            <a:stCxn id="10" idx="2"/>
          </p:cNvCxnSpPr>
          <p:nvPr/>
        </p:nvCxnSpPr>
        <p:spPr>
          <a:xfrm rot="5400000">
            <a:off x="10046923" y="3845259"/>
            <a:ext cx="267163" cy="13525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A31B69E-42AE-FA54-7B40-CDB83DD9E832}"/>
              </a:ext>
            </a:extLst>
          </p:cNvPr>
          <p:cNvSpPr txBox="1"/>
          <p:nvPr/>
        </p:nvSpPr>
        <p:spPr>
          <a:xfrm>
            <a:off x="6368196" y="2195219"/>
            <a:ext cx="272592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noProof="0" dirty="0"/>
              <a:t>Mélange 50-50 </a:t>
            </a:r>
          </a:p>
          <a:p>
            <a:pPr algn="ctr"/>
            <a:r>
              <a:rPr lang="fr-BE" sz="2400" noProof="0" dirty="0"/>
              <a:t>7,5 m²/ha/an attendus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A47EB8A-A3DD-D512-72EE-A97A61ACAA94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7269292" y="3095096"/>
            <a:ext cx="161416" cy="7623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05BBB-0907-4C5F-FD2D-5B6EDC9A8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B28752-8D13-E621-E37D-063131F1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469" y="36212"/>
            <a:ext cx="10515600" cy="1325563"/>
          </a:xfrm>
        </p:spPr>
        <p:txBody>
          <a:bodyPr/>
          <a:lstStyle/>
          <a:p>
            <a:r>
              <a:rPr lang="fr-BE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Mélange et productivité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096C042-264A-D12D-2C29-5BDC66207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" y="36212"/>
            <a:ext cx="1325563" cy="1325563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00A1AA-1365-0694-E68B-5316BFDD0C22}"/>
              </a:ext>
            </a:extLst>
          </p:cNvPr>
          <p:cNvSpPr/>
          <p:nvPr/>
        </p:nvSpPr>
        <p:spPr>
          <a:xfrm>
            <a:off x="1372563" y="1173077"/>
            <a:ext cx="10819438" cy="103461"/>
          </a:xfrm>
          <a:prstGeom prst="roundRect">
            <a:avLst/>
          </a:prstGeom>
          <a:solidFill>
            <a:srgbClr val="C90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97120-7FDB-618D-5AD2-3517CB34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04704-1749-4F2D-8EED-5235BAD27026}" type="slidenum">
              <a:rPr lang="fr-BE" noProof="0" smtClean="0"/>
              <a:t>9</a:t>
            </a:fld>
            <a:endParaRPr lang="fr-B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CCA8C-BF5C-120A-53FF-C3C6EB834E75}"/>
              </a:ext>
            </a:extLst>
          </p:cNvPr>
          <p:cNvSpPr txBox="1"/>
          <p:nvPr/>
        </p:nvSpPr>
        <p:spPr>
          <a:xfrm>
            <a:off x="1774842" y="5864122"/>
            <a:ext cx="10007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noProof="0" dirty="0"/>
              <a:t>Mélange de pin sylvestre (</a:t>
            </a:r>
            <a:r>
              <a:rPr lang="fr-BE" sz="2400" i="1" noProof="0" dirty="0"/>
              <a:t>Pinus </a:t>
            </a:r>
            <a:r>
              <a:rPr lang="fr-BE" sz="2400" i="1" noProof="0" dirty="0" err="1"/>
              <a:t>sylvestris</a:t>
            </a:r>
            <a:r>
              <a:rPr lang="fr-BE" sz="2400" noProof="0" dirty="0"/>
              <a:t>) et Chêne tauzin (</a:t>
            </a:r>
            <a:r>
              <a:rPr lang="fr-BE" sz="2400" i="1" noProof="0" dirty="0"/>
              <a:t>Quercus </a:t>
            </a:r>
            <a:r>
              <a:rPr lang="fr-BE" sz="2400" i="1" noProof="0" dirty="0" err="1"/>
              <a:t>pyrenaica</a:t>
            </a:r>
            <a:r>
              <a:rPr lang="fr-BE" sz="2400" noProof="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0126B-E162-A766-EEC9-FE5E2DDAE104}"/>
              </a:ext>
            </a:extLst>
          </p:cNvPr>
          <p:cNvSpPr txBox="1"/>
          <p:nvPr/>
        </p:nvSpPr>
        <p:spPr>
          <a:xfrm>
            <a:off x="-8149" y="6550223"/>
            <a:ext cx="1509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noProof="0" dirty="0"/>
              <a:t>Del Rio et al, 2009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B5622-3769-15D3-61A7-19A3B0710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809" y="1689107"/>
            <a:ext cx="5758918" cy="3932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E4AB9-25D7-A9A4-FED0-1BE4F5862BAB}"/>
              </a:ext>
            </a:extLst>
          </p:cNvPr>
          <p:cNvSpPr txBox="1"/>
          <p:nvPr/>
        </p:nvSpPr>
        <p:spPr>
          <a:xfrm>
            <a:off x="243678" y="2162850"/>
            <a:ext cx="3275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latin typeface="+mj-lt"/>
              </a:rPr>
              <a:t>Mélanges 50-50 :</a:t>
            </a:r>
          </a:p>
          <a:p>
            <a:r>
              <a:rPr lang="fr-BE" sz="2800" b="1" noProof="0" dirty="0">
                <a:latin typeface="+mj-lt"/>
              </a:rPr>
              <a:t>10 m²/ha/an</a:t>
            </a:r>
          </a:p>
          <a:p>
            <a:endParaRPr lang="fr-BE" sz="2800" b="1" noProof="0" dirty="0">
              <a:latin typeface="+mj-lt"/>
            </a:endParaRPr>
          </a:p>
          <a:p>
            <a:r>
              <a:rPr lang="fr-BE" sz="2800" b="1" noProof="0" dirty="0">
                <a:latin typeface="+mj-lt"/>
              </a:rPr>
              <a:t>2 monocultures :</a:t>
            </a:r>
          </a:p>
          <a:p>
            <a:r>
              <a:rPr lang="fr-BE" sz="2800" b="1" noProof="0" dirty="0">
                <a:latin typeface="+mj-lt"/>
              </a:rPr>
              <a:t>7,5 m²/ha/an</a:t>
            </a:r>
          </a:p>
        </p:txBody>
      </p:sp>
    </p:spTree>
    <p:extLst>
      <p:ext uri="{BB962C8B-B14F-4D97-AF65-F5344CB8AC3E}">
        <p14:creationId xmlns:p14="http://schemas.microsoft.com/office/powerpoint/2010/main" val="52777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1436</Words>
  <Application>Microsoft Office PowerPoint</Application>
  <PresentationFormat>Widescreen</PresentationFormat>
  <Paragraphs>286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Corbel</vt:lpstr>
      <vt:lpstr>Times New Roman</vt:lpstr>
      <vt:lpstr>Thème Office</vt:lpstr>
      <vt:lpstr>1_Thème Office</vt:lpstr>
      <vt:lpstr>Thème Office 2013 – 2022</vt:lpstr>
      <vt:lpstr>2_Thème Office</vt:lpstr>
      <vt:lpstr>PowerPoint Presentation</vt:lpstr>
      <vt:lpstr>PowerPoint Presentation</vt:lpstr>
      <vt:lpstr>Le mélange pour renforcer la résilience</vt:lpstr>
      <vt:lpstr>Le mélange pour renforcer la résilience</vt:lpstr>
      <vt:lpstr>Le mélange pour renforcer la résilience</vt:lpstr>
      <vt:lpstr>Le mélange pour renforcer la résilience</vt:lpstr>
      <vt:lpstr>Mélange et productivité</vt:lpstr>
      <vt:lpstr>Mélange et productivité</vt:lpstr>
      <vt:lpstr>Mélange et productivité</vt:lpstr>
      <vt:lpstr>Le mélange d’espèces et de provenances</vt:lpstr>
      <vt:lpstr>Mélange et productivité</vt:lpstr>
      <vt:lpstr>Quels sont les mélanges les plus productifs</vt:lpstr>
      <vt:lpstr>Mélange et leur valeur économique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Diversification forestière face aux changements globaux et à la pression des ongulés :  une expérience de simulation</vt:lpstr>
      <vt:lpstr>PowerPoint Presentation</vt:lpstr>
      <vt:lpstr>PLAN DE SIMULATION</vt:lpstr>
      <vt:lpstr>PowerPoint Presentation</vt:lpstr>
      <vt:lpstr>EFFET DES ITINÉRAIRES SYLVICOLES</vt:lpstr>
      <vt:lpstr>EFFETS DES DENSITÉS DE GIBIER</vt:lpstr>
      <vt:lpstr>EFFETS DES DENSITÉS DE GIBIER</vt:lpstr>
      <vt:lpstr>EFFETS DES DENSITÉS DE GIBIER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Mélange et productivité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Stagiaire Foire</dc:creator>
  <cp:lastModifiedBy>Ligot Gauthier</cp:lastModifiedBy>
  <cp:revision>6</cp:revision>
  <dcterms:created xsi:type="dcterms:W3CDTF">2025-03-10T14:26:27Z</dcterms:created>
  <dcterms:modified xsi:type="dcterms:W3CDTF">2025-04-09T08:03:56Z</dcterms:modified>
</cp:coreProperties>
</file>