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75" r:id="rId10"/>
    <p:sldId id="266" r:id="rId11"/>
    <p:sldId id="277" r:id="rId12"/>
    <p:sldId id="267" r:id="rId13"/>
    <p:sldId id="263" r:id="rId14"/>
    <p:sldId id="268" r:id="rId15"/>
    <p:sldId id="26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8B4"/>
    <a:srgbClr val="FF7D00"/>
    <a:srgbClr val="E31A1C"/>
    <a:srgbClr val="2F9E28"/>
    <a:srgbClr val="46A33B"/>
    <a:srgbClr val="156082"/>
    <a:srgbClr val="FFFFFF"/>
    <a:srgbClr val="8399B3"/>
    <a:srgbClr val="000000"/>
    <a:srgbClr val="0B5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62F18-6914-406D-973E-7ADA38FB6FA4}" v="39" dt="2025-04-01T07:57:15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792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got Gauthier" userId="a9199f1e-916f-4956-871a-ef6b97bc5424" providerId="ADAL" clId="{B94715D4-B598-4A27-8F2C-59A29A597D62}"/>
    <pc:docChg chg="undo custSel addSld delSld modSld">
      <pc:chgData name="Ligot Gauthier" userId="a9199f1e-916f-4956-871a-ef6b97bc5424" providerId="ADAL" clId="{B94715D4-B598-4A27-8F2C-59A29A597D62}" dt="2025-03-26T10:16:49.839" v="6382" actId="1076"/>
      <pc:docMkLst>
        <pc:docMk/>
      </pc:docMkLst>
      <pc:sldChg chg="addSp delSp modSp mod modNotesTx">
        <pc:chgData name="Ligot Gauthier" userId="a9199f1e-916f-4956-871a-ef6b97bc5424" providerId="ADAL" clId="{B94715D4-B598-4A27-8F2C-59A29A597D62}" dt="2025-03-26T09:00:11.691" v="5650" actId="790"/>
        <pc:sldMkLst>
          <pc:docMk/>
          <pc:sldMk cId="3056695223" sldId="256"/>
        </pc:sldMkLst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056695223" sldId="256"/>
            <ac:spMk id="2" creationId="{756D4F50-8EFB-85E0-DB08-680FA0BEE61D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056695223" sldId="256"/>
            <ac:spMk id="3" creationId="{F426F3FA-2444-F7F3-1810-EDA7563859A3}"/>
          </ac:spMkLst>
        </pc:spChg>
      </pc:sldChg>
      <pc:sldChg chg="addSp modSp mod">
        <pc:chgData name="Ligot Gauthier" userId="a9199f1e-916f-4956-871a-ef6b97bc5424" providerId="ADAL" clId="{B94715D4-B598-4A27-8F2C-59A29A597D62}" dt="2025-03-26T09:32:38.969" v="6122" actId="20577"/>
        <pc:sldMkLst>
          <pc:docMk/>
          <pc:sldMk cId="1193867249" sldId="257"/>
        </pc:sldMkLst>
        <pc:spChg chg="mod">
          <ac:chgData name="Ligot Gauthier" userId="a9199f1e-916f-4956-871a-ef6b97bc5424" providerId="ADAL" clId="{B94715D4-B598-4A27-8F2C-59A29A597D62}" dt="2025-03-26T09:32:38.969" v="6122" actId="20577"/>
          <ac:spMkLst>
            <pc:docMk/>
            <pc:sldMk cId="1193867249" sldId="257"/>
            <ac:spMk id="2" creationId="{15AFC2F6-8DBA-6527-D325-FBF3ECEC07E9}"/>
          </ac:spMkLst>
        </pc:spChg>
        <pc:spChg chg="add mod ord">
          <ac:chgData name="Ligot Gauthier" userId="a9199f1e-916f-4956-871a-ef6b97bc5424" providerId="ADAL" clId="{B94715D4-B598-4A27-8F2C-59A29A597D62}" dt="2025-03-26T09:32:32.682" v="6121" actId="167"/>
          <ac:spMkLst>
            <pc:docMk/>
            <pc:sldMk cId="1193867249" sldId="257"/>
            <ac:spMk id="11" creationId="{E81A9410-F6A3-653F-7D53-7088734DB1C4}"/>
          </ac:spMkLst>
        </pc:spChg>
        <pc:picChg chg="mod ord">
          <ac:chgData name="Ligot Gauthier" userId="a9199f1e-916f-4956-871a-ef6b97bc5424" providerId="ADAL" clId="{B94715D4-B598-4A27-8F2C-59A29A597D62}" dt="2025-03-25T13:24:48.687" v="90" actId="1035"/>
          <ac:picMkLst>
            <pc:docMk/>
            <pc:sldMk cId="1193867249" sldId="257"/>
            <ac:picMk id="5" creationId="{30C913C6-FD97-9102-B320-F9B8DB2BAF67}"/>
          </ac:picMkLst>
        </pc:picChg>
      </pc:sldChg>
      <pc:sldChg chg="addSp delSp modSp mod">
        <pc:chgData name="Ligot Gauthier" userId="a9199f1e-916f-4956-871a-ef6b97bc5424" providerId="ADAL" clId="{B94715D4-B598-4A27-8F2C-59A29A597D62}" dt="2025-03-26T09:00:11.691" v="5650" actId="790"/>
        <pc:sldMkLst>
          <pc:docMk/>
          <pc:sldMk cId="4162383083" sldId="258"/>
        </pc:sldMkLst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162383083" sldId="258"/>
            <ac:spMk id="2" creationId="{5EE497FA-807C-5DFA-BEDC-AE98326DA223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162383083" sldId="258"/>
            <ac:spMk id="7" creationId="{D6E2F93D-EE8C-649D-5F96-B219645BD22B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162383083" sldId="258"/>
            <ac:spMk id="8" creationId="{906B3F86-546E-3DD0-D7C8-3478A4B6F419}"/>
          </ac:spMkLst>
        </pc:spChg>
        <pc:picChg chg="add mod ord modCrop">
          <ac:chgData name="Ligot Gauthier" userId="a9199f1e-916f-4956-871a-ef6b97bc5424" providerId="ADAL" clId="{B94715D4-B598-4A27-8F2C-59A29A597D62}" dt="2025-03-25T14:09:43.006" v="696" actId="171"/>
          <ac:picMkLst>
            <pc:docMk/>
            <pc:sldMk cId="4162383083" sldId="258"/>
            <ac:picMk id="18" creationId="{A5C49701-4DE5-299C-3769-38B1E4C0359D}"/>
          </ac:picMkLst>
        </pc:picChg>
        <pc:cxnChg chg="add mod ord">
          <ac:chgData name="Ligot Gauthier" userId="a9199f1e-916f-4956-871a-ef6b97bc5424" providerId="ADAL" clId="{B94715D4-B598-4A27-8F2C-59A29A597D62}" dt="2025-03-25T13:53:45.613" v="421" actId="171"/>
          <ac:cxnSpMkLst>
            <pc:docMk/>
            <pc:sldMk cId="4162383083" sldId="258"/>
            <ac:cxnSpMk id="16" creationId="{A5EF88ED-0546-9DB9-58F9-A010FD324E4B}"/>
          </ac:cxnSpMkLst>
        </pc:cxnChg>
      </pc:sldChg>
      <pc:sldChg chg="addSp modSp mod">
        <pc:chgData name="Ligot Gauthier" userId="a9199f1e-916f-4956-871a-ef6b97bc5424" providerId="ADAL" clId="{B94715D4-B598-4A27-8F2C-59A29A597D62}" dt="2025-03-26T09:59:06.207" v="6157" actId="6549"/>
        <pc:sldMkLst>
          <pc:docMk/>
          <pc:sldMk cId="1829274682" sldId="259"/>
        </pc:sldMkLst>
        <pc:spChg chg="mod">
          <ac:chgData name="Ligot Gauthier" userId="a9199f1e-916f-4956-871a-ef6b97bc5424" providerId="ADAL" clId="{B94715D4-B598-4A27-8F2C-59A29A597D62}" dt="2025-03-26T09:59:06.207" v="6157" actId="6549"/>
          <ac:spMkLst>
            <pc:docMk/>
            <pc:sldMk cId="1829274682" sldId="259"/>
            <ac:spMk id="10" creationId="{8A25295A-DDAC-1B2E-0025-2F75C4C9A46F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829274682" sldId="259"/>
            <ac:spMk id="11" creationId="{9F758D94-75EF-864D-7995-4725FCFE8E44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829274682" sldId="259"/>
            <ac:spMk id="13" creationId="{D52382C5-824D-AB30-A315-AD78011D189E}"/>
          </ac:spMkLst>
        </pc:spChg>
        <pc:picChg chg="mod">
          <ac:chgData name="Ligot Gauthier" userId="a9199f1e-916f-4956-871a-ef6b97bc5424" providerId="ADAL" clId="{B94715D4-B598-4A27-8F2C-59A29A597D62}" dt="2025-03-25T13:56:01.396" v="431" actId="1035"/>
          <ac:picMkLst>
            <pc:docMk/>
            <pc:sldMk cId="1829274682" sldId="259"/>
            <ac:picMk id="5" creationId="{820B517C-E031-A646-83B8-123190190615}"/>
          </ac:picMkLst>
        </pc:picChg>
        <pc:picChg chg="mod">
          <ac:chgData name="Ligot Gauthier" userId="a9199f1e-916f-4956-871a-ef6b97bc5424" providerId="ADAL" clId="{B94715D4-B598-4A27-8F2C-59A29A597D62}" dt="2025-03-25T13:56:01.396" v="431" actId="1035"/>
          <ac:picMkLst>
            <pc:docMk/>
            <pc:sldMk cId="1829274682" sldId="259"/>
            <ac:picMk id="7" creationId="{86B99A7C-FCE0-478A-DFB1-69AF959D6EFF}"/>
          </ac:picMkLst>
        </pc:picChg>
        <pc:picChg chg="mod">
          <ac:chgData name="Ligot Gauthier" userId="a9199f1e-916f-4956-871a-ef6b97bc5424" providerId="ADAL" clId="{B94715D4-B598-4A27-8F2C-59A29A597D62}" dt="2025-03-25T13:56:01.396" v="431" actId="1035"/>
          <ac:picMkLst>
            <pc:docMk/>
            <pc:sldMk cId="1829274682" sldId="259"/>
            <ac:picMk id="9" creationId="{1CB1CF2A-BA74-AE77-E91B-C1508D4DF718}"/>
          </ac:picMkLst>
        </pc:picChg>
      </pc:sldChg>
      <pc:sldChg chg="addSp delSp modSp new mod">
        <pc:chgData name="Ligot Gauthier" userId="a9199f1e-916f-4956-871a-ef6b97bc5424" providerId="ADAL" clId="{B94715D4-B598-4A27-8F2C-59A29A597D62}" dt="2025-03-26T09:34:17.418" v="6124" actId="20577"/>
        <pc:sldMkLst>
          <pc:docMk/>
          <pc:sldMk cId="3439147863" sldId="260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439147863" sldId="260"/>
            <ac:spMk id="4" creationId="{3F063B0B-6302-5D28-83A3-4E586CE1898F}"/>
          </ac:spMkLst>
        </pc:spChg>
        <pc:spChg chg="add mod">
          <ac:chgData name="Ligot Gauthier" userId="a9199f1e-916f-4956-871a-ef6b97bc5424" providerId="ADAL" clId="{B94715D4-B598-4A27-8F2C-59A29A597D62}" dt="2025-03-26T09:34:17.418" v="6124" actId="20577"/>
          <ac:spMkLst>
            <pc:docMk/>
            <pc:sldMk cId="3439147863" sldId="260"/>
            <ac:spMk id="7" creationId="{8F4A66CA-A6AF-8BDA-8B9A-B5D6AF3C10FA}"/>
          </ac:spMkLst>
        </pc:spChg>
        <pc:picChg chg="add mod">
          <ac:chgData name="Ligot Gauthier" userId="a9199f1e-916f-4956-871a-ef6b97bc5424" providerId="ADAL" clId="{B94715D4-B598-4A27-8F2C-59A29A597D62}" dt="2025-03-25T13:46:38.720" v="260" actId="1076"/>
          <ac:picMkLst>
            <pc:docMk/>
            <pc:sldMk cId="3439147863" sldId="260"/>
            <ac:picMk id="6" creationId="{5DC4C7D2-5AF9-BDD7-BD32-456E397C738B}"/>
          </ac:picMkLst>
        </pc:picChg>
      </pc:sldChg>
      <pc:sldChg chg="addSp delSp modSp new mod">
        <pc:chgData name="Ligot Gauthier" userId="a9199f1e-916f-4956-871a-ef6b97bc5424" providerId="ADAL" clId="{B94715D4-B598-4A27-8F2C-59A29A597D62}" dt="2025-03-26T09:35:00.273" v="6153" actId="6549"/>
        <pc:sldMkLst>
          <pc:docMk/>
          <pc:sldMk cId="2060700285" sldId="261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6" creationId="{F133C7D9-D283-6129-D315-37EA8FF2FF7C}"/>
          </ac:spMkLst>
        </pc:spChg>
        <pc:spChg chg="add mod">
          <ac:chgData name="Ligot Gauthier" userId="a9199f1e-916f-4956-871a-ef6b97bc5424" providerId="ADAL" clId="{B94715D4-B598-4A27-8F2C-59A29A597D62}" dt="2025-03-26T09:35:00.273" v="6153" actId="6549"/>
          <ac:spMkLst>
            <pc:docMk/>
            <pc:sldMk cId="2060700285" sldId="261"/>
            <ac:spMk id="8" creationId="{0AED8396-BC44-741C-9145-C4EF5DDB4A78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1" creationId="{35B49BAE-D3C8-AA8E-C84A-39913855B619}"/>
          </ac:spMkLst>
        </pc:spChg>
        <pc:spChg chg="add mod">
          <ac:chgData name="Ligot Gauthier" userId="a9199f1e-916f-4956-871a-ef6b97bc5424" providerId="ADAL" clId="{B94715D4-B598-4A27-8F2C-59A29A597D62}" dt="2025-03-26T09:34:49.381" v="6146" actId="1036"/>
          <ac:spMkLst>
            <pc:docMk/>
            <pc:sldMk cId="2060700285" sldId="261"/>
            <ac:spMk id="12" creationId="{4B0719ED-EFFD-A377-27E6-7010DE56C73F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3" creationId="{A5BB6641-AB3E-092B-04A7-658BA6070A05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5" creationId="{DF532B16-2014-386C-E732-64DE88BF5439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6" creationId="{6701FAB2-9782-A9B5-9EB4-D19F9835D5B3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7" creationId="{01097BCF-8ECC-AA7D-C530-9662B114CB97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2060700285" sldId="261"/>
            <ac:spMk id="18" creationId="{85844809-AC56-8B97-8B46-D351E1EFCF37}"/>
          </ac:spMkLst>
        </pc:spChg>
        <pc:picChg chg="add mod">
          <ac:chgData name="Ligot Gauthier" userId="a9199f1e-916f-4956-871a-ef6b97bc5424" providerId="ADAL" clId="{B94715D4-B598-4A27-8F2C-59A29A597D62}" dt="2025-03-25T13:57:19.026" v="439" actId="14100"/>
          <ac:picMkLst>
            <pc:docMk/>
            <pc:sldMk cId="2060700285" sldId="261"/>
            <ac:picMk id="4" creationId="{B428C1BF-1E58-AE6E-75B8-D141182910D3}"/>
          </ac:picMkLst>
        </pc:picChg>
        <pc:picChg chg="add mod">
          <ac:chgData name="Ligot Gauthier" userId="a9199f1e-916f-4956-871a-ef6b97bc5424" providerId="ADAL" clId="{B94715D4-B598-4A27-8F2C-59A29A597D62}" dt="2025-03-25T14:00:23.582" v="544" actId="1076"/>
          <ac:picMkLst>
            <pc:docMk/>
            <pc:sldMk cId="2060700285" sldId="261"/>
            <ac:picMk id="10" creationId="{B0818FAA-FF2A-1F8C-D824-5BBA25CB4125}"/>
          </ac:picMkLst>
        </pc:picChg>
      </pc:sldChg>
      <pc:sldChg chg="addSp delSp modSp new mod">
        <pc:chgData name="Ligot Gauthier" userId="a9199f1e-916f-4956-871a-ef6b97bc5424" providerId="ADAL" clId="{B94715D4-B598-4A27-8F2C-59A29A597D62}" dt="2025-03-26T10:02:43.377" v="6167" actId="732"/>
        <pc:sldMkLst>
          <pc:docMk/>
          <pc:sldMk cId="4091948887" sldId="262"/>
        </pc:sldMkLst>
      </pc:sldChg>
      <pc:sldChg chg="addSp delSp modSp new mod modNotesTx">
        <pc:chgData name="Ligot Gauthier" userId="a9199f1e-916f-4956-871a-ef6b97bc5424" providerId="ADAL" clId="{B94715D4-B598-4A27-8F2C-59A29A597D62}" dt="2025-03-26T09:03:41.018" v="5734" actId="20577"/>
        <pc:sldMkLst>
          <pc:docMk/>
          <pc:sldMk cId="682070638" sldId="263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6" creationId="{E4A701E0-D8BF-6F96-4E79-4EEC7B4C170C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8" creationId="{A932A7AC-3422-A15B-F6C2-3AC7C1EDDF32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9" creationId="{BF9BCD05-78B4-FA7B-3B39-577551C9359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0" creationId="{CF442DFB-226B-E4D5-C68A-3B0E40B8E570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1" creationId="{DE1E8CEE-96F8-E5F3-B4CF-D760E3230143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2" creationId="{79141F0E-BF45-B8BF-8ABF-82FB79FC29B5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3" creationId="{EE1F86A7-FEE0-AA88-0087-BDB54956E405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4" creationId="{D0E11C4F-A47A-01FF-2A78-97A1890FCDB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682070638" sldId="263"/>
            <ac:spMk id="15" creationId="{A7DF768E-D5C5-79F2-7168-58A173A1C2D5}"/>
          </ac:spMkLst>
        </pc:spChg>
        <pc:picChg chg="add mod">
          <ac:chgData name="Ligot Gauthier" userId="a9199f1e-916f-4956-871a-ef6b97bc5424" providerId="ADAL" clId="{B94715D4-B598-4A27-8F2C-59A29A597D62}" dt="2025-03-26T07:20:13.045" v="4284" actId="12788"/>
          <ac:picMkLst>
            <pc:docMk/>
            <pc:sldMk cId="682070638" sldId="263"/>
            <ac:picMk id="3" creationId="{F91372FD-007F-79BE-E1E9-D3E4E7244C2F}"/>
          </ac:picMkLst>
        </pc:picChg>
        <pc:picChg chg="add mod">
          <ac:chgData name="Ligot Gauthier" userId="a9199f1e-916f-4956-871a-ef6b97bc5424" providerId="ADAL" clId="{B94715D4-B598-4A27-8F2C-59A29A597D62}" dt="2025-03-25T16:15:35.187" v="3768" actId="14100"/>
          <ac:picMkLst>
            <pc:docMk/>
            <pc:sldMk cId="682070638" sldId="263"/>
            <ac:picMk id="5" creationId="{44D75821-213B-E1C4-59D7-DFBC9D00A1D7}"/>
          </ac:picMkLst>
        </pc:picChg>
        <pc:picChg chg="add mod">
          <ac:chgData name="Ligot Gauthier" userId="a9199f1e-916f-4956-871a-ef6b97bc5424" providerId="ADAL" clId="{B94715D4-B598-4A27-8F2C-59A29A597D62}" dt="2025-03-26T07:20:13.045" v="4284" actId="12788"/>
          <ac:picMkLst>
            <pc:docMk/>
            <pc:sldMk cId="682070638" sldId="263"/>
            <ac:picMk id="7" creationId="{B08D62DD-609F-16B2-380E-1070B55927A2}"/>
          </ac:picMkLst>
        </pc:picChg>
      </pc:sldChg>
      <pc:sldChg chg="addSp delSp modSp new mod setBg">
        <pc:chgData name="Ligot Gauthier" userId="a9199f1e-916f-4956-871a-ef6b97bc5424" providerId="ADAL" clId="{B94715D4-B598-4A27-8F2C-59A29A597D62}" dt="2025-03-26T10:00:15.957" v="6160" actId="14100"/>
        <pc:sldMkLst>
          <pc:docMk/>
          <pc:sldMk cId="1797205005" sldId="264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797205005" sldId="264"/>
            <ac:spMk id="8" creationId="{EF8A2C8F-80BE-B3A3-9C39-FFF7F86A0D08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797205005" sldId="264"/>
            <ac:spMk id="9" creationId="{AF89BE67-3CDE-7DFB-8FE3-B617103E5460}"/>
          </ac:spMkLst>
        </pc:spChg>
        <pc:picChg chg="add mod">
          <ac:chgData name="Ligot Gauthier" userId="a9199f1e-916f-4956-871a-ef6b97bc5424" providerId="ADAL" clId="{B94715D4-B598-4A27-8F2C-59A29A597D62}" dt="2025-03-26T10:00:15.957" v="6160" actId="14100"/>
          <ac:picMkLst>
            <pc:docMk/>
            <pc:sldMk cId="1797205005" sldId="264"/>
            <ac:picMk id="11" creationId="{5D0978AD-A655-82C1-6091-35CA6FC6DC05}"/>
          </ac:picMkLst>
        </pc:picChg>
      </pc:sldChg>
      <pc:sldChg chg="addSp delSp modSp add mod setBg">
        <pc:chgData name="Ligot Gauthier" userId="a9199f1e-916f-4956-871a-ef6b97bc5424" providerId="ADAL" clId="{B94715D4-B598-4A27-8F2C-59A29A597D62}" dt="2025-03-26T10:01:20.896" v="6162" actId="20577"/>
        <pc:sldMkLst>
          <pc:docMk/>
          <pc:sldMk cId="3510365891" sldId="265"/>
        </pc:sldMkLst>
        <pc:spChg chg="add mod or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510365891" sldId="265"/>
            <ac:spMk id="2" creationId="{4568B0D2-F2CB-FACA-1DE7-22785C1FC4B5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510365891" sldId="265"/>
            <ac:spMk id="8" creationId="{0485ACE8-3EF7-9B73-259D-FAAB34C71C1D}"/>
          </ac:spMkLst>
        </pc:spChg>
        <pc:spChg chg="mod">
          <ac:chgData name="Ligot Gauthier" userId="a9199f1e-916f-4956-871a-ef6b97bc5424" providerId="ADAL" clId="{B94715D4-B598-4A27-8F2C-59A29A597D62}" dt="2025-03-26T10:01:20.896" v="6162" actId="20577"/>
          <ac:spMkLst>
            <pc:docMk/>
            <pc:sldMk cId="3510365891" sldId="265"/>
            <ac:spMk id="9" creationId="{E99FE3F9-A8D8-CBC3-7373-2A95ACD8003E}"/>
          </ac:spMkLst>
        </pc:spChg>
        <pc:picChg chg="mod ord">
          <ac:chgData name="Ligot Gauthier" userId="a9199f1e-916f-4956-871a-ef6b97bc5424" providerId="ADAL" clId="{B94715D4-B598-4A27-8F2C-59A29A597D62}" dt="2025-03-25T15:03:53.587" v="1799" actId="1035"/>
          <ac:picMkLst>
            <pc:docMk/>
            <pc:sldMk cId="3510365891" sldId="265"/>
            <ac:picMk id="5" creationId="{15718638-8097-BE44-1AE9-01F6E40D114C}"/>
          </ac:picMkLst>
        </pc:picChg>
        <pc:picChg chg="mod ord">
          <ac:chgData name="Ligot Gauthier" userId="a9199f1e-916f-4956-871a-ef6b97bc5424" providerId="ADAL" clId="{B94715D4-B598-4A27-8F2C-59A29A597D62}" dt="2025-03-25T15:03:53.587" v="1799" actId="1035"/>
          <ac:picMkLst>
            <pc:docMk/>
            <pc:sldMk cId="3510365891" sldId="265"/>
            <ac:picMk id="7" creationId="{0F4E8872-3CF6-8F57-414C-368ED86E8C55}"/>
          </ac:picMkLst>
        </pc:picChg>
      </pc:sldChg>
      <pc:sldChg chg="addSp delSp modSp new mod setBg">
        <pc:chgData name="Ligot Gauthier" userId="a9199f1e-916f-4956-871a-ef6b97bc5424" providerId="ADAL" clId="{B94715D4-B598-4A27-8F2C-59A29A597D62}" dt="2025-03-26T10:04:57.776" v="6174" actId="121"/>
        <pc:sldMkLst>
          <pc:docMk/>
          <pc:sldMk cId="904254972" sldId="266"/>
        </pc:sldMkLst>
        <pc:spChg chg="add mod">
          <ac:chgData name="Ligot Gauthier" userId="a9199f1e-916f-4956-871a-ef6b97bc5424" providerId="ADAL" clId="{B94715D4-B598-4A27-8F2C-59A29A597D62}" dt="2025-03-26T10:04:57.776" v="6174" actId="121"/>
          <ac:spMkLst>
            <pc:docMk/>
            <pc:sldMk cId="904254972" sldId="266"/>
            <ac:spMk id="5" creationId="{659EA17C-31B0-5E7E-1C1D-3A62135DD85E}"/>
          </ac:spMkLst>
        </pc:spChg>
        <pc:spChg chg="add mod">
          <ac:chgData name="Ligot Gauthier" userId="a9199f1e-916f-4956-871a-ef6b97bc5424" providerId="ADAL" clId="{B94715D4-B598-4A27-8F2C-59A29A597D62}" dt="2025-03-26T10:04:37.653" v="6173" actId="26606"/>
          <ac:spMkLst>
            <pc:docMk/>
            <pc:sldMk cId="904254972" sldId="266"/>
            <ac:spMk id="6" creationId="{573A853D-832A-5E59-88A1-2E4699421EFB}"/>
          </ac:spMkLst>
        </pc:spChg>
      </pc:sldChg>
      <pc:sldChg chg="addSp delSp modSp new mod setBg">
        <pc:chgData name="Ligot Gauthier" userId="a9199f1e-916f-4956-871a-ef6b97bc5424" providerId="ADAL" clId="{B94715D4-B598-4A27-8F2C-59A29A597D62}" dt="2025-03-26T09:00:11.691" v="5650" actId="790"/>
        <pc:sldMkLst>
          <pc:docMk/>
          <pc:sldMk cId="1114890495" sldId="267"/>
        </pc:sldMkLst>
        <pc:spChg chg="add mod or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4" creationId="{092AB462-C14B-FBA0-D951-66B0762D8C4B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15" creationId="{D4E27C71-0EFF-0181-F6EA-94651309A98E}"/>
          </ac:spMkLst>
        </pc:spChg>
        <pc:spChg chg="add mod or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16" creationId="{186BD192-5058-1407-DAA1-17B9E6F8BB93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19" creationId="{A93898FF-D987-4B0E-BFB4-85F5EB356D4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21" creationId="{612F383F-B981-4BC3-9E2B-7BE938CEF3EC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23" creationId="{5AA485AD-076E-4077-A6E6-C3C9F0C39FF2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27" creationId="{58D235B8-3D10-493F-88AC-84BB404C1B5A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114890495" sldId="267"/>
            <ac:spMk id="29" creationId="{42A4FC2C-047E-45A5-965D-8E1E3BF09BC6}"/>
          </ac:spMkLst>
        </pc:spChg>
        <pc:picChg chg="add mod">
          <ac:chgData name="Ligot Gauthier" userId="a9199f1e-916f-4956-871a-ef6b97bc5424" providerId="ADAL" clId="{B94715D4-B598-4A27-8F2C-59A29A597D62}" dt="2025-03-25T16:03:19.605" v="3266" actId="1076"/>
          <ac:picMkLst>
            <pc:docMk/>
            <pc:sldMk cId="1114890495" sldId="267"/>
            <ac:picMk id="6" creationId="{E2B5991C-51E0-CE1B-8EB7-44CEFAF51EB0}"/>
          </ac:picMkLst>
        </pc:picChg>
        <pc:picChg chg="add mod modCrop">
          <ac:chgData name="Ligot Gauthier" userId="a9199f1e-916f-4956-871a-ef6b97bc5424" providerId="ADAL" clId="{B94715D4-B598-4A27-8F2C-59A29A597D62}" dt="2025-03-25T16:02:18.324" v="3258" actId="26606"/>
          <ac:picMkLst>
            <pc:docMk/>
            <pc:sldMk cId="1114890495" sldId="267"/>
            <ac:picMk id="8" creationId="{D97D156B-C68E-E829-8131-8DB93DF04F50}"/>
          </ac:picMkLst>
        </pc:picChg>
        <pc:picChg chg="add mod ord">
          <ac:chgData name="Ligot Gauthier" userId="a9199f1e-916f-4956-871a-ef6b97bc5424" providerId="ADAL" clId="{B94715D4-B598-4A27-8F2C-59A29A597D62}" dt="2025-03-25T16:02:18.324" v="3258" actId="26606"/>
          <ac:picMkLst>
            <pc:docMk/>
            <pc:sldMk cId="1114890495" sldId="267"/>
            <ac:picMk id="10" creationId="{D238576A-885C-18B4-9960-F633D3ECE20B}"/>
          </ac:picMkLst>
        </pc:picChg>
        <pc:picChg chg="add mod ord">
          <ac:chgData name="Ligot Gauthier" userId="a9199f1e-916f-4956-871a-ef6b97bc5424" providerId="ADAL" clId="{B94715D4-B598-4A27-8F2C-59A29A597D62}" dt="2025-03-25T16:05:43.544" v="3474" actId="1076"/>
          <ac:picMkLst>
            <pc:docMk/>
            <pc:sldMk cId="1114890495" sldId="267"/>
            <ac:picMk id="14" creationId="{9E5BDB27-7AB8-E220-9501-869649AFC0A4}"/>
          </ac:picMkLst>
        </pc:picChg>
      </pc:sldChg>
      <pc:sldChg chg="addSp delSp modSp new mod">
        <pc:chgData name="Ligot Gauthier" userId="a9199f1e-916f-4956-871a-ef6b97bc5424" providerId="ADAL" clId="{B94715D4-B598-4A27-8F2C-59A29A597D62}" dt="2025-03-26T10:07:22.691" v="6178" actId="20577"/>
        <pc:sldMkLst>
          <pc:docMk/>
          <pc:sldMk cId="3907182046" sldId="268"/>
        </pc:sldMkLst>
        <pc:spChg chg="add mod">
          <ac:chgData name="Ligot Gauthier" userId="a9199f1e-916f-4956-871a-ef6b97bc5424" providerId="ADAL" clId="{B94715D4-B598-4A27-8F2C-59A29A597D62}" dt="2025-03-26T07:38:27.839" v="4798" actId="1038"/>
          <ac:spMkLst>
            <pc:docMk/>
            <pc:sldMk cId="3907182046" sldId="268"/>
            <ac:spMk id="5" creationId="{944EF606-3D9F-5D07-04AF-8860D25B3816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16" creationId="{BF049161-0198-31AA-9087-B80CA690F59E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17" creationId="{9F27C96A-4B25-6D20-0A95-C216B882AE3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19" creationId="{25EBF599-481E-8C59-3E91-88B730691FDF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20" creationId="{EBEF6E30-90F1-7134-6D92-C5860B988031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21" creationId="{E2FC3787-515E-9093-73ED-D42CA0021DD1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25" creationId="{CF3E168A-5266-2205-48E6-60344590A070}"/>
          </ac:spMkLst>
        </pc:spChg>
        <pc:spChg chg="add mod">
          <ac:chgData name="Ligot Gauthier" userId="a9199f1e-916f-4956-871a-ef6b97bc5424" providerId="ADAL" clId="{B94715D4-B598-4A27-8F2C-59A29A597D62}" dt="2025-03-26T07:31:29.457" v="4419" actId="20577"/>
          <ac:spMkLst>
            <pc:docMk/>
            <pc:sldMk cId="3907182046" sldId="268"/>
            <ac:spMk id="26" creationId="{D07BBFDF-DFEA-EACE-0E62-991920D90A94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27" creationId="{A82AAA26-E78B-CA82-67D1-55765A38721D}"/>
          </ac:spMkLst>
        </pc:spChg>
        <pc:spChg chg="add mod">
          <ac:chgData name="Ligot Gauthier" userId="a9199f1e-916f-4956-871a-ef6b97bc5424" providerId="ADAL" clId="{B94715D4-B598-4A27-8F2C-59A29A597D62}" dt="2025-03-26T10:07:22.691" v="6178" actId="20577"/>
          <ac:spMkLst>
            <pc:docMk/>
            <pc:sldMk cId="3907182046" sldId="268"/>
            <ac:spMk id="28" creationId="{DA9D3791-39A4-B34E-EE94-E1EE7C5B0098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29" creationId="{631CE2CC-B3A1-386A-02CC-FF2A1C0CA9E6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32" creationId="{DCF34863-A666-A5C6-B10B-CF01790227D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3907182046" sldId="268"/>
            <ac:spMk id="33" creationId="{CE1350D0-D64A-9F35-1916-8768DCADCB07}"/>
          </ac:spMkLst>
        </pc:spChg>
        <pc:picChg chg="add mod">
          <ac:chgData name="Ligot Gauthier" userId="a9199f1e-916f-4956-871a-ef6b97bc5424" providerId="ADAL" clId="{B94715D4-B598-4A27-8F2C-59A29A597D62}" dt="2025-03-26T07:38:27.839" v="4798" actId="1038"/>
          <ac:picMkLst>
            <pc:docMk/>
            <pc:sldMk cId="3907182046" sldId="268"/>
            <ac:picMk id="4" creationId="{651CA7EC-DBCE-E337-E88C-E413EDE2C5E8}"/>
          </ac:picMkLst>
        </pc:picChg>
        <pc:picChg chg="add mod">
          <ac:chgData name="Ligot Gauthier" userId="a9199f1e-916f-4956-871a-ef6b97bc5424" providerId="ADAL" clId="{B94715D4-B598-4A27-8F2C-59A29A597D62}" dt="2025-03-26T07:28:07.589" v="4371" actId="1582"/>
          <ac:picMkLst>
            <pc:docMk/>
            <pc:sldMk cId="3907182046" sldId="268"/>
            <ac:picMk id="7" creationId="{2329DB8E-0AC5-D9CB-4AB0-F54C46ADA1AB}"/>
          </ac:picMkLst>
        </pc:picChg>
        <pc:picChg chg="add mod">
          <ac:chgData name="Ligot Gauthier" userId="a9199f1e-916f-4956-871a-ef6b97bc5424" providerId="ADAL" clId="{B94715D4-B598-4A27-8F2C-59A29A597D62}" dt="2025-03-26T07:28:16.878" v="4374" actId="208"/>
          <ac:picMkLst>
            <pc:docMk/>
            <pc:sldMk cId="3907182046" sldId="268"/>
            <ac:picMk id="9" creationId="{DD69BD7D-CE7C-623E-6D97-4799B66F84D8}"/>
          </ac:picMkLst>
        </pc:picChg>
        <pc:picChg chg="add mod">
          <ac:chgData name="Ligot Gauthier" userId="a9199f1e-916f-4956-871a-ef6b97bc5424" providerId="ADAL" clId="{B94715D4-B598-4A27-8F2C-59A29A597D62}" dt="2025-03-26T07:27:30.110" v="4353" actId="1038"/>
          <ac:picMkLst>
            <pc:docMk/>
            <pc:sldMk cId="3907182046" sldId="268"/>
            <ac:picMk id="13" creationId="{41D35DEE-715B-035F-7310-860BEE6F8A9C}"/>
          </ac:picMkLst>
        </pc:picChg>
        <pc:picChg chg="add mod">
          <ac:chgData name="Ligot Gauthier" userId="a9199f1e-916f-4956-871a-ef6b97bc5424" providerId="ADAL" clId="{B94715D4-B598-4A27-8F2C-59A29A597D62}" dt="2025-03-26T07:30:52.432" v="4402" actId="1076"/>
          <ac:picMkLst>
            <pc:docMk/>
            <pc:sldMk cId="3907182046" sldId="268"/>
            <ac:picMk id="23" creationId="{FFC3D386-981D-99BC-0F49-886F5B8C7544}"/>
          </ac:picMkLst>
        </pc:picChg>
      </pc:sldChg>
      <pc:sldChg chg="addSp delSp modSp new mod modAnim">
        <pc:chgData name="Ligot Gauthier" userId="a9199f1e-916f-4956-871a-ef6b97bc5424" providerId="ADAL" clId="{B94715D4-B598-4A27-8F2C-59A29A597D62}" dt="2025-03-26T09:00:11.691" v="5650" actId="790"/>
        <pc:sldMkLst>
          <pc:docMk/>
          <pc:sldMk cId="574308370" sldId="269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574308370" sldId="269"/>
            <ac:spMk id="6" creationId="{47FFBB34-744E-AE48-75A9-3377FD1BFB67}"/>
          </ac:spMkLst>
        </pc:spChg>
        <pc:spChg chg="add mod or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574308370" sldId="269"/>
            <ac:spMk id="9" creationId="{74BF85EA-61AD-AC5A-42B2-4795A071022B}"/>
          </ac:spMkLst>
        </pc:spChg>
        <pc:picChg chg="add mod ord">
          <ac:chgData name="Ligot Gauthier" userId="a9199f1e-916f-4956-871a-ef6b97bc5424" providerId="ADAL" clId="{B94715D4-B598-4A27-8F2C-59A29A597D62}" dt="2025-03-26T07:51:20.847" v="4883" actId="1076"/>
          <ac:picMkLst>
            <pc:docMk/>
            <pc:sldMk cId="574308370" sldId="269"/>
            <ac:picMk id="5" creationId="{E9B7DFF7-E7D2-33D1-234D-AA22B9554C2B}"/>
          </ac:picMkLst>
        </pc:picChg>
        <pc:picChg chg="add mod ord modCrop">
          <ac:chgData name="Ligot Gauthier" userId="a9199f1e-916f-4956-871a-ef6b97bc5424" providerId="ADAL" clId="{B94715D4-B598-4A27-8F2C-59A29A597D62}" dt="2025-03-26T07:50:52.494" v="4873" actId="732"/>
          <ac:picMkLst>
            <pc:docMk/>
            <pc:sldMk cId="574308370" sldId="269"/>
            <ac:picMk id="8" creationId="{EDBA543C-D1EA-5AE5-96AD-FCBDAFDD22DC}"/>
          </ac:picMkLst>
        </pc:picChg>
      </pc:sldChg>
      <pc:sldChg chg="addSp delSp modSp new del mod">
        <pc:chgData name="Ligot Gauthier" userId="a9199f1e-916f-4956-871a-ef6b97bc5424" providerId="ADAL" clId="{B94715D4-B598-4A27-8F2C-59A29A597D62}" dt="2025-03-26T08:36:04.634" v="5231" actId="47"/>
        <pc:sldMkLst>
          <pc:docMk/>
          <pc:sldMk cId="2605410052" sldId="270"/>
        </pc:sldMkLst>
      </pc:sldChg>
      <pc:sldChg chg="addSp delSp modSp add mod">
        <pc:chgData name="Ligot Gauthier" userId="a9199f1e-916f-4956-871a-ef6b97bc5424" providerId="ADAL" clId="{B94715D4-B598-4A27-8F2C-59A29A597D62}" dt="2025-03-26T09:00:11.691" v="5650" actId="790"/>
        <pc:sldMkLst>
          <pc:docMk/>
          <pc:sldMk cId="4039977710" sldId="271"/>
        </pc:sldMkLst>
        <pc:spChg chg="add mod">
          <ac:chgData name="Ligot Gauthier" userId="a9199f1e-916f-4956-871a-ef6b97bc5424" providerId="ADAL" clId="{B94715D4-B598-4A27-8F2C-59A29A597D62}" dt="2025-03-26T08:37:14.677" v="5258" actId="1037"/>
          <ac:spMkLst>
            <pc:docMk/>
            <pc:sldMk cId="4039977710" sldId="271"/>
            <ac:spMk id="2" creationId="{8886D3B4-2159-A996-7E23-505877D0F79A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3" creationId="{FCDAF973-4BDD-8CA7-72F8-A3D25FD5919C}"/>
          </ac:spMkLst>
        </pc:spChg>
        <pc:spChg chg="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6" creationId="{67C938F0-56BF-4402-55E5-308A206A9868}"/>
          </ac:spMkLst>
        </pc:spChg>
        <pc:spChg chg="mod">
          <ac:chgData name="Ligot Gauthier" userId="a9199f1e-916f-4956-871a-ef6b97bc5424" providerId="ADAL" clId="{B94715D4-B598-4A27-8F2C-59A29A597D62}" dt="2025-03-26T08:35:54.685" v="5230" actId="20577"/>
          <ac:spMkLst>
            <pc:docMk/>
            <pc:sldMk cId="4039977710" sldId="271"/>
            <ac:spMk id="7" creationId="{80DE50D0-E651-7AB6-EECA-DAD55B5B4B3E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13" creationId="{884FAD2B-B525-53D3-B114-36663F4E5D7C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15" creationId="{AA252891-7806-DD46-05B0-17D2CC362595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17" creationId="{B6976219-C2B3-E7F7-07E2-35BD89BBB969}"/>
          </ac:spMkLst>
        </pc:spChg>
        <pc:spChg chg="add mod">
          <ac:chgData name="Ligot Gauthier" userId="a9199f1e-916f-4956-871a-ef6b97bc5424" providerId="ADAL" clId="{B94715D4-B598-4A27-8F2C-59A29A597D62}" dt="2025-03-26T08:34:34.843" v="5219" actId="1076"/>
          <ac:spMkLst>
            <pc:docMk/>
            <pc:sldMk cId="4039977710" sldId="271"/>
            <ac:spMk id="18" creationId="{FA35DA25-5649-4F31-B531-5565BBB56E40}"/>
          </ac:spMkLst>
        </pc:spChg>
        <pc:spChg chg="add mod">
          <ac:chgData name="Ligot Gauthier" userId="a9199f1e-916f-4956-871a-ef6b97bc5424" providerId="ADAL" clId="{B94715D4-B598-4A27-8F2C-59A29A597D62}" dt="2025-03-26T08:47:49.216" v="5533" actId="20577"/>
          <ac:spMkLst>
            <pc:docMk/>
            <pc:sldMk cId="4039977710" sldId="271"/>
            <ac:spMk id="19" creationId="{EE8B1D35-3162-42D8-A31F-470EE2E1C265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23" creationId="{00342D50-D10D-A373-64F2-5E5B4E371854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24" creationId="{F2E32F33-06E4-B818-410D-84A1E1856A9C}"/>
          </ac:spMkLst>
        </pc:spChg>
        <pc:spChg chg="add mod">
          <ac:chgData name="Ligot Gauthier" userId="a9199f1e-916f-4956-871a-ef6b97bc5424" providerId="ADAL" clId="{B94715D4-B598-4A27-8F2C-59A29A597D62}" dt="2025-03-26T08:38:11.916" v="5287" actId="20577"/>
          <ac:spMkLst>
            <pc:docMk/>
            <pc:sldMk cId="4039977710" sldId="271"/>
            <ac:spMk id="26" creationId="{C9E5C023-40AD-019F-FB9E-B66200902FFA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27" creationId="{E40E34BA-3410-BB63-7EE6-C250C835AF0C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28" creationId="{1516DC6D-1C5D-DA9E-D82F-03B841704795}"/>
          </ac:spMkLst>
        </pc:spChg>
        <pc:spChg chg="add mod">
          <ac:chgData name="Ligot Gauthier" userId="a9199f1e-916f-4956-871a-ef6b97bc5424" providerId="ADAL" clId="{B94715D4-B598-4A27-8F2C-59A29A597D62}" dt="2025-03-26T08:39:38.506" v="5304" actId="207"/>
          <ac:spMkLst>
            <pc:docMk/>
            <pc:sldMk cId="4039977710" sldId="271"/>
            <ac:spMk id="29" creationId="{351D3AC8-FFCF-37BE-EE37-DC83BE071CD7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4039977710" sldId="271"/>
            <ac:spMk id="30" creationId="{53DB8FE3-1A90-C512-9CCB-2157A44C24C5}"/>
          </ac:spMkLst>
        </pc:spChg>
        <pc:spChg chg="add mod">
          <ac:chgData name="Ligot Gauthier" userId="a9199f1e-916f-4956-871a-ef6b97bc5424" providerId="ADAL" clId="{B94715D4-B598-4A27-8F2C-59A29A597D62}" dt="2025-03-26T08:41:55.732" v="5374" actId="1038"/>
          <ac:spMkLst>
            <pc:docMk/>
            <pc:sldMk cId="4039977710" sldId="271"/>
            <ac:spMk id="31" creationId="{8666214D-AC20-9D31-0C62-8BFCAA43D0D1}"/>
          </ac:spMkLst>
        </pc:spChg>
        <pc:spChg chg="add mod">
          <ac:chgData name="Ligot Gauthier" userId="a9199f1e-916f-4956-871a-ef6b97bc5424" providerId="ADAL" clId="{B94715D4-B598-4A27-8F2C-59A29A597D62}" dt="2025-03-26T08:42:27.025" v="5417" actId="20577"/>
          <ac:spMkLst>
            <pc:docMk/>
            <pc:sldMk cId="4039977710" sldId="271"/>
            <ac:spMk id="32" creationId="{EBBAC33F-4778-7ABE-BA7A-D8C69B1C2650}"/>
          </ac:spMkLst>
        </pc:spChg>
        <pc:cxnChg chg="add mod">
          <ac:chgData name="Ligot Gauthier" userId="a9199f1e-916f-4956-871a-ef6b97bc5424" providerId="ADAL" clId="{B94715D4-B598-4A27-8F2C-59A29A597D62}" dt="2025-03-26T08:37:22.956" v="5259" actId="14100"/>
          <ac:cxnSpMkLst>
            <pc:docMk/>
            <pc:sldMk cId="4039977710" sldId="271"/>
            <ac:cxnSpMk id="8" creationId="{A1E3524B-BDAB-B2C2-94A4-96DB2F1827F2}"/>
          </ac:cxnSpMkLst>
        </pc:cxnChg>
        <pc:cxnChg chg="add mod">
          <ac:chgData name="Ligot Gauthier" userId="a9199f1e-916f-4956-871a-ef6b97bc5424" providerId="ADAL" clId="{B94715D4-B598-4A27-8F2C-59A29A597D62}" dt="2025-03-26T08:35:28.971" v="5229" actId="14100"/>
          <ac:cxnSpMkLst>
            <pc:docMk/>
            <pc:sldMk cId="4039977710" sldId="271"/>
            <ac:cxnSpMk id="12" creationId="{F7E9893E-15C7-4859-1F12-3794ECA16D06}"/>
          </ac:cxnSpMkLst>
        </pc:cxnChg>
        <pc:cxnChg chg="add mod">
          <ac:chgData name="Ligot Gauthier" userId="a9199f1e-916f-4956-871a-ef6b97bc5424" providerId="ADAL" clId="{B94715D4-B598-4A27-8F2C-59A29A597D62}" dt="2025-03-26T08:35:18.537" v="5228" actId="208"/>
          <ac:cxnSpMkLst>
            <pc:docMk/>
            <pc:sldMk cId="4039977710" sldId="271"/>
            <ac:cxnSpMk id="21" creationId="{03F13CC1-E341-C5D3-EEA1-39C47D6E8C13}"/>
          </ac:cxnSpMkLst>
        </pc:cxnChg>
      </pc:sldChg>
      <pc:sldChg chg="addSp delSp modSp new mod">
        <pc:chgData name="Ligot Gauthier" userId="a9199f1e-916f-4956-871a-ef6b97bc5424" providerId="ADAL" clId="{B94715D4-B598-4A27-8F2C-59A29A597D62}" dt="2025-03-26T09:15:36.715" v="5746" actId="20577"/>
        <pc:sldMkLst>
          <pc:docMk/>
          <pc:sldMk cId="1488639413" sldId="272"/>
        </pc:sldMkLst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488639413" sldId="272"/>
            <ac:spMk id="8" creationId="{7F0085FB-54D6-C4E6-4476-FBE64BBEDEFD}"/>
          </ac:spMkLst>
        </pc:spChg>
        <pc:spChg chg="add mod">
          <ac:chgData name="Ligot Gauthier" userId="a9199f1e-916f-4956-871a-ef6b97bc5424" providerId="ADAL" clId="{B94715D4-B598-4A27-8F2C-59A29A597D62}" dt="2025-03-26T09:00:11.691" v="5650" actId="790"/>
          <ac:spMkLst>
            <pc:docMk/>
            <pc:sldMk cId="1488639413" sldId="272"/>
            <ac:spMk id="9" creationId="{AC56B251-D0DF-F8DE-9215-4B0348D28F07}"/>
          </ac:spMkLst>
        </pc:spChg>
        <pc:spChg chg="add mod">
          <ac:chgData name="Ligot Gauthier" userId="a9199f1e-916f-4956-871a-ef6b97bc5424" providerId="ADAL" clId="{B94715D4-B598-4A27-8F2C-59A29A597D62}" dt="2025-03-26T09:15:36.715" v="5746" actId="20577"/>
          <ac:spMkLst>
            <pc:docMk/>
            <pc:sldMk cId="1488639413" sldId="272"/>
            <ac:spMk id="10" creationId="{19FFC22C-E4B0-CBAE-3587-4F1B4C9A0C17}"/>
          </ac:spMkLst>
        </pc:spChg>
        <pc:picChg chg="add mod ord modCrop">
          <ac:chgData name="Ligot Gauthier" userId="a9199f1e-916f-4956-871a-ef6b97bc5424" providerId="ADAL" clId="{B94715D4-B598-4A27-8F2C-59A29A597D62}" dt="2025-03-26T08:58:18.385" v="5563" actId="167"/>
          <ac:picMkLst>
            <pc:docMk/>
            <pc:sldMk cId="1488639413" sldId="272"/>
            <ac:picMk id="7" creationId="{C13637EE-2C8F-1BA9-9570-926FECB35FDA}"/>
          </ac:picMkLst>
        </pc:picChg>
      </pc:sldChg>
      <pc:sldChg chg="addSp delSp modSp new mod">
        <pc:chgData name="Ligot Gauthier" userId="a9199f1e-916f-4956-871a-ef6b97bc5424" providerId="ADAL" clId="{B94715D4-B598-4A27-8F2C-59A29A597D62}" dt="2025-03-26T10:12:57.839" v="6252" actId="21"/>
        <pc:sldMkLst>
          <pc:docMk/>
          <pc:sldMk cId="2574639452" sldId="273"/>
        </pc:sldMkLst>
        <pc:spChg chg="add mod">
          <ac:chgData name="Ligot Gauthier" userId="a9199f1e-916f-4956-871a-ef6b97bc5424" providerId="ADAL" clId="{B94715D4-B598-4A27-8F2C-59A29A597D62}" dt="2025-03-26T10:09:15.356" v="6247" actId="14100"/>
          <ac:spMkLst>
            <pc:docMk/>
            <pc:sldMk cId="2574639452" sldId="273"/>
            <ac:spMk id="12" creationId="{9192F70C-667A-C42D-CFEF-254A9FB90C6A}"/>
          </ac:spMkLst>
        </pc:spChg>
        <pc:spChg chg="add mod">
          <ac:chgData name="Ligot Gauthier" userId="a9199f1e-916f-4956-871a-ef6b97bc5424" providerId="ADAL" clId="{B94715D4-B598-4A27-8F2C-59A29A597D62}" dt="2025-03-26T10:09:09.919" v="6246" actId="1035"/>
          <ac:spMkLst>
            <pc:docMk/>
            <pc:sldMk cId="2574639452" sldId="273"/>
            <ac:spMk id="13" creationId="{281EAA95-95D5-9CCD-2B72-1A07EA85CF0E}"/>
          </ac:spMkLst>
        </pc:spChg>
        <pc:spChg chg="add mod">
          <ac:chgData name="Ligot Gauthier" userId="a9199f1e-916f-4956-871a-ef6b97bc5424" providerId="ADAL" clId="{B94715D4-B598-4A27-8F2C-59A29A597D62}" dt="2025-03-26T10:09:09.919" v="6246" actId="1035"/>
          <ac:spMkLst>
            <pc:docMk/>
            <pc:sldMk cId="2574639452" sldId="273"/>
            <ac:spMk id="16" creationId="{A85F29E9-8F62-4AAC-49CF-5BEA1684A7EE}"/>
          </ac:spMkLst>
        </pc:spChg>
        <pc:picChg chg="add mod modCrop">
          <ac:chgData name="Ligot Gauthier" userId="a9199f1e-916f-4956-871a-ef6b97bc5424" providerId="ADAL" clId="{B94715D4-B598-4A27-8F2C-59A29A597D62}" dt="2025-03-26T09:21:56.480" v="5770" actId="732"/>
          <ac:picMkLst>
            <pc:docMk/>
            <pc:sldMk cId="2574639452" sldId="273"/>
            <ac:picMk id="11" creationId="{4A22D3F6-3733-147B-5330-693A4DA0F5FA}"/>
          </ac:picMkLst>
        </pc:picChg>
      </pc:sldChg>
      <pc:sldChg chg="addSp delSp modSp new mod setBg">
        <pc:chgData name="Ligot Gauthier" userId="a9199f1e-916f-4956-871a-ef6b97bc5424" providerId="ADAL" clId="{B94715D4-B598-4A27-8F2C-59A29A597D62}" dt="2025-03-26T10:16:49.839" v="6382" actId="1076"/>
        <pc:sldMkLst>
          <pc:docMk/>
          <pc:sldMk cId="1316791291" sldId="274"/>
        </pc:sldMkLst>
        <pc:spChg chg="mod ord">
          <ac:chgData name="Ligot Gauthier" userId="a9199f1e-916f-4956-871a-ef6b97bc5424" providerId="ADAL" clId="{B94715D4-B598-4A27-8F2C-59A29A597D62}" dt="2025-03-26T10:13:58.257" v="6287" actId="26606"/>
          <ac:spMkLst>
            <pc:docMk/>
            <pc:sldMk cId="1316791291" sldId="274"/>
            <ac:spMk id="2" creationId="{D4668C5D-06CC-FC3D-62EB-04BCBC331903}"/>
          </ac:spMkLst>
        </pc:spChg>
        <pc:spChg chg="add del">
          <ac:chgData name="Ligot Gauthier" userId="a9199f1e-916f-4956-871a-ef6b97bc5424" providerId="ADAL" clId="{B94715D4-B598-4A27-8F2C-59A29A597D62}" dt="2025-03-26T10:13:58.257" v="6287" actId="26606"/>
          <ac:spMkLst>
            <pc:docMk/>
            <pc:sldMk cId="1316791291" sldId="274"/>
            <ac:spMk id="3" creationId="{9D25AB1F-EE41-C1BE-1C3D-AFFCBB38ABF1}"/>
          </ac:spMkLst>
        </pc:spChg>
        <pc:spChg chg="add del mod">
          <ac:chgData name="Ligot Gauthier" userId="a9199f1e-916f-4956-871a-ef6b97bc5424" providerId="ADAL" clId="{B94715D4-B598-4A27-8F2C-59A29A597D62}" dt="2025-03-26T10:15:46.794" v="6337" actId="14100"/>
          <ac:spMkLst>
            <pc:docMk/>
            <pc:sldMk cId="1316791291" sldId="274"/>
            <ac:spMk id="4" creationId="{0FD874E0-B9C2-77A3-5F4A-A120F8B8F4CE}"/>
          </ac:spMkLst>
        </pc:spChg>
        <pc:spChg chg="add mod ord">
          <ac:chgData name="Ligot Gauthier" userId="a9199f1e-916f-4956-871a-ef6b97bc5424" providerId="ADAL" clId="{B94715D4-B598-4A27-8F2C-59A29A597D62}" dt="2025-03-26T10:15:09.842" v="6327" actId="1035"/>
          <ac:spMkLst>
            <pc:docMk/>
            <pc:sldMk cId="1316791291" sldId="274"/>
            <ac:spMk id="5" creationId="{CCCBF5B4-7228-A23A-33BD-37A27C924398}"/>
          </ac:spMkLst>
        </pc:spChg>
        <pc:spChg chg="add mod">
          <ac:chgData name="Ligot Gauthier" userId="a9199f1e-916f-4956-871a-ef6b97bc5424" providerId="ADAL" clId="{B94715D4-B598-4A27-8F2C-59A29A597D62}" dt="2025-03-26T10:15:54.585" v="6378" actId="1038"/>
          <ac:spMkLst>
            <pc:docMk/>
            <pc:sldMk cId="1316791291" sldId="274"/>
            <ac:spMk id="10" creationId="{E7373169-DB97-ACF6-DA7D-A7BEDA2CEA91}"/>
          </ac:spMkLst>
        </pc:spChg>
        <pc:spChg chg="add mod">
          <ac:chgData name="Ligot Gauthier" userId="a9199f1e-916f-4956-871a-ef6b97bc5424" providerId="ADAL" clId="{B94715D4-B598-4A27-8F2C-59A29A597D62}" dt="2025-03-26T10:16:23.704" v="6380" actId="1076"/>
          <ac:spMkLst>
            <pc:docMk/>
            <pc:sldMk cId="1316791291" sldId="274"/>
            <ac:spMk id="11" creationId="{5815D3DE-72CE-D6FB-D13B-151EF25576BF}"/>
          </ac:spMkLst>
        </pc:spChg>
        <pc:picChg chg="add mod">
          <ac:chgData name="Ligot Gauthier" userId="a9199f1e-916f-4956-871a-ef6b97bc5424" providerId="ADAL" clId="{B94715D4-B598-4A27-8F2C-59A29A597D62}" dt="2025-03-26T10:16:49.839" v="6382" actId="1076"/>
          <ac:picMkLst>
            <pc:docMk/>
            <pc:sldMk cId="1316791291" sldId="274"/>
            <ac:picMk id="12" creationId="{581A4EE0-60E4-A214-7758-670B9151ADAE}"/>
          </ac:picMkLst>
        </pc:picChg>
        <pc:picChg chg="add mod">
          <ac:chgData name="Ligot Gauthier" userId="a9199f1e-916f-4956-871a-ef6b97bc5424" providerId="ADAL" clId="{B94715D4-B598-4A27-8F2C-59A29A597D62}" dt="2025-03-26T10:16:49.839" v="6382" actId="1076"/>
          <ac:picMkLst>
            <pc:docMk/>
            <pc:sldMk cId="1316791291" sldId="274"/>
            <ac:picMk id="14" creationId="{312DA802-AE8E-5E11-0EC0-06C20C86B4AE}"/>
          </ac:picMkLst>
        </pc:picChg>
        <pc:picChg chg="add mod modCrop">
          <ac:chgData name="Ligot Gauthier" userId="a9199f1e-916f-4956-871a-ef6b97bc5424" providerId="ADAL" clId="{B94715D4-B598-4A27-8F2C-59A29A597D62}" dt="2025-03-26T10:13:58.257" v="6287" actId="26606"/>
          <ac:picMkLst>
            <pc:docMk/>
            <pc:sldMk cId="1316791291" sldId="274"/>
            <ac:picMk id="18" creationId="{61A9CE9C-90EC-5DE0-713B-E5D8EEF6A7BD}"/>
          </ac:picMkLst>
        </pc:picChg>
      </pc:sldChg>
      <pc:sldChg chg="delSp add del mod">
        <pc:chgData name="Ligot Gauthier" userId="a9199f1e-916f-4956-871a-ef6b97bc5424" providerId="ADAL" clId="{B94715D4-B598-4A27-8F2C-59A29A597D62}" dt="2025-03-26T10:09:36.688" v="6248" actId="47"/>
        <pc:sldMkLst>
          <pc:docMk/>
          <pc:sldMk cId="2915464446" sldId="274"/>
        </pc:sldMkLst>
      </pc:sldChg>
    </pc:docChg>
  </pc:docChgLst>
  <pc:docChgLst>
    <pc:chgData name="Ligot Gauthier" userId="a9199f1e-916f-4956-871a-ef6b97bc5424" providerId="ADAL" clId="{19B62F18-6914-406D-973E-7ADA38FB6FA4}"/>
    <pc:docChg chg="undo redo custSel addSld delSld modSld">
      <pc:chgData name="Ligot Gauthier" userId="a9199f1e-916f-4956-871a-ef6b97bc5424" providerId="ADAL" clId="{19B62F18-6914-406D-973E-7ADA38FB6FA4}" dt="2025-04-02T04:48:53.664" v="870" actId="20577"/>
      <pc:docMkLst>
        <pc:docMk/>
      </pc:docMkLst>
      <pc:sldChg chg="addSp delSp modSp mod">
        <pc:chgData name="Ligot Gauthier" userId="a9199f1e-916f-4956-871a-ef6b97bc5424" providerId="ADAL" clId="{19B62F18-6914-406D-973E-7ADA38FB6FA4}" dt="2025-04-01T06:58:51.808" v="794" actId="14100"/>
        <pc:sldMkLst>
          <pc:docMk/>
          <pc:sldMk cId="3056695223" sldId="256"/>
        </pc:sldMkLst>
        <pc:picChg chg="del">
          <ac:chgData name="Ligot Gauthier" userId="a9199f1e-916f-4956-871a-ef6b97bc5424" providerId="ADAL" clId="{19B62F18-6914-406D-973E-7ADA38FB6FA4}" dt="2025-04-01T06:58:44.187" v="792" actId="478"/>
          <ac:picMkLst>
            <pc:docMk/>
            <pc:sldMk cId="3056695223" sldId="256"/>
            <ac:picMk id="5" creationId="{D23989BE-AE7C-3B9A-730A-4D900A7366F4}"/>
          </ac:picMkLst>
        </pc:picChg>
        <pc:picChg chg="add mod">
          <ac:chgData name="Ligot Gauthier" userId="a9199f1e-916f-4956-871a-ef6b97bc5424" providerId="ADAL" clId="{19B62F18-6914-406D-973E-7ADA38FB6FA4}" dt="2025-04-01T06:58:51.808" v="794" actId="14100"/>
          <ac:picMkLst>
            <pc:docMk/>
            <pc:sldMk cId="3056695223" sldId="256"/>
            <ac:picMk id="8" creationId="{25B90194-D770-DA23-4BF5-C541628ECB10}"/>
          </ac:picMkLst>
        </pc:picChg>
      </pc:sldChg>
      <pc:sldChg chg="modSp mod modNotesTx">
        <pc:chgData name="Ligot Gauthier" userId="a9199f1e-916f-4956-871a-ef6b97bc5424" providerId="ADAL" clId="{19B62F18-6914-406D-973E-7ADA38FB6FA4}" dt="2025-04-02T04:48:53.664" v="870" actId="20577"/>
        <pc:sldMkLst>
          <pc:docMk/>
          <pc:sldMk cId="1193867249" sldId="257"/>
        </pc:sldMkLst>
        <pc:spChg chg="mod">
          <ac:chgData name="Ligot Gauthier" userId="a9199f1e-916f-4956-871a-ef6b97bc5424" providerId="ADAL" clId="{19B62F18-6914-406D-973E-7ADA38FB6FA4}" dt="2025-04-02T04:48:53.664" v="870" actId="20577"/>
          <ac:spMkLst>
            <pc:docMk/>
            <pc:sldMk cId="1193867249" sldId="257"/>
            <ac:spMk id="2" creationId="{15AFC2F6-8DBA-6527-D325-FBF3ECEC07E9}"/>
          </ac:spMkLst>
        </pc:spChg>
      </pc:sldChg>
      <pc:sldChg chg="modNotesTx">
        <pc:chgData name="Ligot Gauthier" userId="a9199f1e-916f-4956-871a-ef6b97bc5424" providerId="ADAL" clId="{19B62F18-6914-406D-973E-7ADA38FB6FA4}" dt="2025-03-31T17:32:13.246" v="93" actId="20577"/>
        <pc:sldMkLst>
          <pc:docMk/>
          <pc:sldMk cId="4162383083" sldId="258"/>
        </pc:sldMkLst>
      </pc:sldChg>
      <pc:sldChg chg="modSp mod">
        <pc:chgData name="Ligot Gauthier" userId="a9199f1e-916f-4956-871a-ef6b97bc5424" providerId="ADAL" clId="{19B62F18-6914-406D-973E-7ADA38FB6FA4}" dt="2025-04-01T07:45:51.742" v="838" actId="20577"/>
        <pc:sldMkLst>
          <pc:docMk/>
          <pc:sldMk cId="1829274682" sldId="259"/>
        </pc:sldMkLst>
        <pc:spChg chg="mod">
          <ac:chgData name="Ligot Gauthier" userId="a9199f1e-916f-4956-871a-ef6b97bc5424" providerId="ADAL" clId="{19B62F18-6914-406D-973E-7ADA38FB6FA4}" dt="2025-04-01T07:45:51.742" v="838" actId="20577"/>
          <ac:spMkLst>
            <pc:docMk/>
            <pc:sldMk cId="1829274682" sldId="259"/>
            <ac:spMk id="10" creationId="{8A25295A-DDAC-1B2E-0025-2F75C4C9A46F}"/>
          </ac:spMkLst>
        </pc:spChg>
      </pc:sldChg>
      <pc:sldChg chg="delSp modSp mod">
        <pc:chgData name="Ligot Gauthier" userId="a9199f1e-916f-4956-871a-ef6b97bc5424" providerId="ADAL" clId="{19B62F18-6914-406D-973E-7ADA38FB6FA4}" dt="2025-04-01T07:46:23.305" v="842" actId="5793"/>
        <pc:sldMkLst>
          <pc:docMk/>
          <pc:sldMk cId="2060700285" sldId="261"/>
        </pc:sldMkLst>
        <pc:spChg chg="mod">
          <ac:chgData name="Ligot Gauthier" userId="a9199f1e-916f-4956-871a-ef6b97bc5424" providerId="ADAL" clId="{19B62F18-6914-406D-973E-7ADA38FB6FA4}" dt="2025-04-01T07:46:23.305" v="842" actId="5793"/>
          <ac:spMkLst>
            <pc:docMk/>
            <pc:sldMk cId="2060700285" sldId="261"/>
            <ac:spMk id="8" creationId="{0AED8396-BC44-741C-9145-C4EF5DDB4A78}"/>
          </ac:spMkLst>
        </pc:spChg>
      </pc:sldChg>
      <pc:sldChg chg="modSp mod">
        <pc:chgData name="Ligot Gauthier" userId="a9199f1e-916f-4956-871a-ef6b97bc5424" providerId="ADAL" clId="{19B62F18-6914-406D-973E-7ADA38FB6FA4}" dt="2025-04-01T07:47:04.788" v="848" actId="20577"/>
        <pc:sldMkLst>
          <pc:docMk/>
          <pc:sldMk cId="1797205005" sldId="264"/>
        </pc:sldMkLst>
        <pc:spChg chg="mod">
          <ac:chgData name="Ligot Gauthier" userId="a9199f1e-916f-4956-871a-ef6b97bc5424" providerId="ADAL" clId="{19B62F18-6914-406D-973E-7ADA38FB6FA4}" dt="2025-04-01T07:47:04.788" v="848" actId="20577"/>
          <ac:spMkLst>
            <pc:docMk/>
            <pc:sldMk cId="1797205005" sldId="264"/>
            <ac:spMk id="9" creationId="{AF89BE67-3CDE-7DFB-8FE3-B617103E5460}"/>
          </ac:spMkLst>
        </pc:spChg>
      </pc:sldChg>
      <pc:sldChg chg="modSp mod modNotesTx">
        <pc:chgData name="Ligot Gauthier" userId="a9199f1e-916f-4956-871a-ef6b97bc5424" providerId="ADAL" clId="{19B62F18-6914-406D-973E-7ADA38FB6FA4}" dt="2025-04-01T06:20:33.694" v="786" actId="1076"/>
        <pc:sldMkLst>
          <pc:docMk/>
          <pc:sldMk cId="3510365891" sldId="265"/>
        </pc:sldMkLst>
        <pc:spChg chg="mod">
          <ac:chgData name="Ligot Gauthier" userId="a9199f1e-916f-4956-871a-ef6b97bc5424" providerId="ADAL" clId="{19B62F18-6914-406D-973E-7ADA38FB6FA4}" dt="2025-03-31T18:10:09.427" v="217" actId="1076"/>
          <ac:spMkLst>
            <pc:docMk/>
            <pc:sldMk cId="3510365891" sldId="265"/>
            <ac:spMk id="8" creationId="{0485ACE8-3EF7-9B73-259D-FAAB34C71C1D}"/>
          </ac:spMkLst>
        </pc:spChg>
        <pc:spChg chg="mod">
          <ac:chgData name="Ligot Gauthier" userId="a9199f1e-916f-4956-871a-ef6b97bc5424" providerId="ADAL" clId="{19B62F18-6914-406D-973E-7ADA38FB6FA4}" dt="2025-04-01T06:20:33.694" v="786" actId="1076"/>
          <ac:spMkLst>
            <pc:docMk/>
            <pc:sldMk cId="3510365891" sldId="265"/>
            <ac:spMk id="9" creationId="{E99FE3F9-A8D8-CBC3-7373-2A95ACD8003E}"/>
          </ac:spMkLst>
        </pc:spChg>
      </pc:sldChg>
      <pc:sldChg chg="addSp delSp modSp mod delAnim modAnim">
        <pc:chgData name="Ligot Gauthier" userId="a9199f1e-916f-4956-871a-ef6b97bc5424" providerId="ADAL" clId="{19B62F18-6914-406D-973E-7ADA38FB6FA4}" dt="2025-04-01T07:13:58.944" v="825" actId="5793"/>
        <pc:sldMkLst>
          <pc:docMk/>
          <pc:sldMk cId="904254972" sldId="266"/>
        </pc:sldMkLst>
        <pc:spChg chg="add del mod">
          <ac:chgData name="Ligot Gauthier" userId="a9199f1e-916f-4956-871a-ef6b97bc5424" providerId="ADAL" clId="{19B62F18-6914-406D-973E-7ADA38FB6FA4}" dt="2025-04-01T07:12:52.151" v="811" actId="478"/>
          <ac:spMkLst>
            <pc:docMk/>
            <pc:sldMk cId="904254972" sldId="266"/>
            <ac:spMk id="3" creationId="{ED9131F5-47CB-611C-5427-EAE463B6E211}"/>
          </ac:spMkLst>
        </pc:spChg>
        <pc:spChg chg="mod">
          <ac:chgData name="Ligot Gauthier" userId="a9199f1e-916f-4956-871a-ef6b97bc5424" providerId="ADAL" clId="{19B62F18-6914-406D-973E-7ADA38FB6FA4}" dt="2025-04-01T07:13:58.944" v="825" actId="5793"/>
          <ac:spMkLst>
            <pc:docMk/>
            <pc:sldMk cId="904254972" sldId="266"/>
            <ac:spMk id="6" creationId="{573A853D-832A-5E59-88A1-2E4699421EFB}"/>
          </ac:spMkLst>
        </pc:spChg>
        <pc:spChg chg="add del mod">
          <ac:chgData name="Ligot Gauthier" userId="a9199f1e-916f-4956-871a-ef6b97bc5424" providerId="ADAL" clId="{19B62F18-6914-406D-973E-7ADA38FB6FA4}" dt="2025-04-01T07:12:51.044" v="810" actId="478"/>
          <ac:spMkLst>
            <pc:docMk/>
            <pc:sldMk cId="904254972" sldId="266"/>
            <ac:spMk id="7" creationId="{452E6C46-631C-255B-0994-27B4306CDB8E}"/>
          </ac:spMkLst>
        </pc:spChg>
        <pc:spChg chg="add del mod">
          <ac:chgData name="Ligot Gauthier" userId="a9199f1e-916f-4956-871a-ef6b97bc5424" providerId="ADAL" clId="{19B62F18-6914-406D-973E-7ADA38FB6FA4}" dt="2025-04-01T07:12:50.250" v="809" actId="478"/>
          <ac:spMkLst>
            <pc:docMk/>
            <pc:sldMk cId="904254972" sldId="266"/>
            <ac:spMk id="8" creationId="{5B9D01CE-3AB3-ADE0-C97B-41F26D8217E9}"/>
          </ac:spMkLst>
        </pc:spChg>
        <pc:picChg chg="del">
          <ac:chgData name="Ligot Gauthier" userId="a9199f1e-916f-4956-871a-ef6b97bc5424" providerId="ADAL" clId="{19B62F18-6914-406D-973E-7ADA38FB6FA4}" dt="2025-04-01T07:12:49.044" v="807" actId="478"/>
          <ac:picMkLst>
            <pc:docMk/>
            <pc:sldMk cId="904254972" sldId="266"/>
            <ac:picMk id="4" creationId="{5D0D4780-F709-B0D5-B467-E599623F00FB}"/>
          </ac:picMkLst>
        </pc:picChg>
        <pc:picChg chg="add mod">
          <ac:chgData name="Ligot Gauthier" userId="a9199f1e-916f-4956-871a-ef6b97bc5424" providerId="ADAL" clId="{19B62F18-6914-406D-973E-7ADA38FB6FA4}" dt="2025-04-01T07:13:24.251" v="818" actId="1076"/>
          <ac:picMkLst>
            <pc:docMk/>
            <pc:sldMk cId="904254972" sldId="266"/>
            <ac:picMk id="10" creationId="{E96FA6D0-302E-7160-8485-E4B276B693E4}"/>
          </ac:picMkLst>
        </pc:picChg>
      </pc:sldChg>
      <pc:sldChg chg="modSp mod">
        <pc:chgData name="Ligot Gauthier" userId="a9199f1e-916f-4956-871a-ef6b97bc5424" providerId="ADAL" clId="{19B62F18-6914-406D-973E-7ADA38FB6FA4}" dt="2025-04-01T06:52:15.548" v="787" actId="207"/>
        <pc:sldMkLst>
          <pc:docMk/>
          <pc:sldMk cId="3907182046" sldId="268"/>
        </pc:sldMkLst>
        <pc:spChg chg="mod">
          <ac:chgData name="Ligot Gauthier" userId="a9199f1e-916f-4956-871a-ef6b97bc5424" providerId="ADAL" clId="{19B62F18-6914-406D-973E-7ADA38FB6FA4}" dt="2025-04-01T06:52:15.548" v="787" actId="207"/>
          <ac:spMkLst>
            <pc:docMk/>
            <pc:sldMk cId="3907182046" sldId="268"/>
            <ac:spMk id="28" creationId="{DA9D3791-39A4-B34E-EE94-E1EE7C5B0098}"/>
          </ac:spMkLst>
        </pc:spChg>
      </pc:sldChg>
      <pc:sldChg chg="modSp mod">
        <pc:chgData name="Ligot Gauthier" userId="a9199f1e-916f-4956-871a-ef6b97bc5424" providerId="ADAL" clId="{19B62F18-6914-406D-973E-7ADA38FB6FA4}" dt="2025-03-31T18:22:57.052" v="303" actId="20577"/>
        <pc:sldMkLst>
          <pc:docMk/>
          <pc:sldMk cId="4039977710" sldId="271"/>
        </pc:sldMkLst>
        <pc:spChg chg="mod">
          <ac:chgData name="Ligot Gauthier" userId="a9199f1e-916f-4956-871a-ef6b97bc5424" providerId="ADAL" clId="{19B62F18-6914-406D-973E-7ADA38FB6FA4}" dt="2025-03-31T18:22:57.052" v="303" actId="20577"/>
          <ac:spMkLst>
            <pc:docMk/>
            <pc:sldMk cId="4039977710" sldId="271"/>
            <ac:spMk id="28" creationId="{1516DC6D-1C5D-DA9E-D82F-03B841704795}"/>
          </ac:spMkLst>
        </pc:spChg>
        <pc:cxnChg chg="mod">
          <ac:chgData name="Ligot Gauthier" userId="a9199f1e-916f-4956-871a-ef6b97bc5424" providerId="ADAL" clId="{19B62F18-6914-406D-973E-7ADA38FB6FA4}" dt="2025-03-31T18:22:51.678" v="300" actId="208"/>
          <ac:cxnSpMkLst>
            <pc:docMk/>
            <pc:sldMk cId="4039977710" sldId="271"/>
            <ac:cxnSpMk id="11" creationId="{04D47225-E5ED-3512-5AD7-B40807A3E739}"/>
          </ac:cxnSpMkLst>
        </pc:cxnChg>
      </pc:sldChg>
      <pc:sldChg chg="modSp mod">
        <pc:chgData name="Ligot Gauthier" userId="a9199f1e-916f-4956-871a-ef6b97bc5424" providerId="ADAL" clId="{19B62F18-6914-406D-973E-7ADA38FB6FA4}" dt="2025-04-01T07:54:34.886" v="853" actId="5793"/>
        <pc:sldMkLst>
          <pc:docMk/>
          <pc:sldMk cId="2574639452" sldId="273"/>
        </pc:sldMkLst>
        <pc:spChg chg="mod">
          <ac:chgData name="Ligot Gauthier" userId="a9199f1e-916f-4956-871a-ef6b97bc5424" providerId="ADAL" clId="{19B62F18-6914-406D-973E-7ADA38FB6FA4}" dt="2025-04-01T07:54:19.786" v="851" actId="14100"/>
          <ac:spMkLst>
            <pc:docMk/>
            <pc:sldMk cId="2574639452" sldId="273"/>
            <ac:spMk id="12" creationId="{9192F70C-667A-C42D-CFEF-254A9FB90C6A}"/>
          </ac:spMkLst>
        </pc:spChg>
        <pc:spChg chg="mod">
          <ac:chgData name="Ligot Gauthier" userId="a9199f1e-916f-4956-871a-ef6b97bc5424" providerId="ADAL" clId="{19B62F18-6914-406D-973E-7ADA38FB6FA4}" dt="2025-04-01T07:54:34.886" v="853" actId="5793"/>
          <ac:spMkLst>
            <pc:docMk/>
            <pc:sldMk cId="2574639452" sldId="273"/>
            <ac:spMk id="13" creationId="{281EAA95-95D5-9CCD-2B72-1A07EA85CF0E}"/>
          </ac:spMkLst>
        </pc:spChg>
        <pc:spChg chg="mod">
          <ac:chgData name="Ligot Gauthier" userId="a9199f1e-916f-4956-871a-ef6b97bc5424" providerId="ADAL" clId="{19B62F18-6914-406D-973E-7ADA38FB6FA4}" dt="2025-04-01T05:59:59.295" v="606" actId="1076"/>
          <ac:spMkLst>
            <pc:docMk/>
            <pc:sldMk cId="2574639452" sldId="273"/>
            <ac:spMk id="16" creationId="{A85F29E9-8F62-4AAC-49CF-5BEA1684A7EE}"/>
          </ac:spMkLst>
        </pc:spChg>
      </pc:sldChg>
      <pc:sldChg chg="addSp delSp modSp mod">
        <pc:chgData name="Ligot Gauthier" userId="a9199f1e-916f-4956-871a-ef6b97bc5424" providerId="ADAL" clId="{19B62F18-6914-406D-973E-7ADA38FB6FA4}" dt="2025-04-01T06:59:32.135" v="806" actId="1076"/>
        <pc:sldMkLst>
          <pc:docMk/>
          <pc:sldMk cId="1316791291" sldId="274"/>
        </pc:sldMkLst>
        <pc:picChg chg="add mod">
          <ac:chgData name="Ligot Gauthier" userId="a9199f1e-916f-4956-871a-ef6b97bc5424" providerId="ADAL" clId="{19B62F18-6914-406D-973E-7ADA38FB6FA4}" dt="2025-04-01T06:59:32.135" v="806" actId="1076"/>
          <ac:picMkLst>
            <pc:docMk/>
            <pc:sldMk cId="1316791291" sldId="274"/>
            <ac:picMk id="7" creationId="{24A56B38-7883-2637-DB91-DF4CF2725143}"/>
          </ac:picMkLst>
        </pc:picChg>
        <pc:picChg chg="mod">
          <ac:chgData name="Ligot Gauthier" userId="a9199f1e-916f-4956-871a-ef6b97bc5424" providerId="ADAL" clId="{19B62F18-6914-406D-973E-7ADA38FB6FA4}" dt="2025-04-01T06:59:24.398" v="803" actId="1076"/>
          <ac:picMkLst>
            <pc:docMk/>
            <pc:sldMk cId="1316791291" sldId="274"/>
            <ac:picMk id="12" creationId="{581A4EE0-60E4-A214-7758-670B9151ADAE}"/>
          </ac:picMkLst>
        </pc:picChg>
        <pc:picChg chg="del mod">
          <ac:chgData name="Ligot Gauthier" userId="a9199f1e-916f-4956-871a-ef6b97bc5424" providerId="ADAL" clId="{19B62F18-6914-406D-973E-7ADA38FB6FA4}" dt="2025-04-01T06:58:58.783" v="796" actId="478"/>
          <ac:picMkLst>
            <pc:docMk/>
            <pc:sldMk cId="1316791291" sldId="274"/>
            <ac:picMk id="13" creationId="{185CDF1A-08C8-FDA7-0D48-2D3670DF279E}"/>
          </ac:picMkLst>
        </pc:picChg>
        <pc:picChg chg="mod">
          <ac:chgData name="Ligot Gauthier" userId="a9199f1e-916f-4956-871a-ef6b97bc5424" providerId="ADAL" clId="{19B62F18-6914-406D-973E-7ADA38FB6FA4}" dt="2025-04-01T06:59:25.895" v="805" actId="1076"/>
          <ac:picMkLst>
            <pc:docMk/>
            <pc:sldMk cId="1316791291" sldId="274"/>
            <ac:picMk id="18" creationId="{61A9CE9C-90EC-5DE0-713B-E5D8EEF6A7BD}"/>
          </ac:picMkLst>
        </pc:picChg>
      </pc:sldChg>
      <pc:sldChg chg="modSp">
        <pc:chgData name="Ligot Gauthier" userId="a9199f1e-916f-4956-871a-ef6b97bc5424" providerId="ADAL" clId="{19B62F18-6914-406D-973E-7ADA38FB6FA4}" dt="2025-03-31T17:55:31.965" v="127" actId="20577"/>
        <pc:sldMkLst>
          <pc:docMk/>
          <pc:sldMk cId="86387899" sldId="275"/>
        </pc:sldMkLst>
        <pc:graphicFrameChg chg="mod">
          <ac:chgData name="Ligot Gauthier" userId="a9199f1e-916f-4956-871a-ef6b97bc5424" providerId="ADAL" clId="{19B62F18-6914-406D-973E-7ADA38FB6FA4}" dt="2025-03-31T17:55:31.965" v="127" actId="20577"/>
          <ac:graphicFrameMkLst>
            <pc:docMk/>
            <pc:sldMk cId="86387899" sldId="275"/>
            <ac:graphicFrameMk id="13" creationId="{DF08D5F4-79F9-F279-8ACA-95272BC00E54}"/>
          </ac:graphicFrameMkLst>
        </pc:graphicFrameChg>
      </pc:sldChg>
      <pc:sldChg chg="add del">
        <pc:chgData name="Ligot Gauthier" userId="a9199f1e-916f-4956-871a-ef6b97bc5424" providerId="ADAL" clId="{19B62F18-6914-406D-973E-7ADA38FB6FA4}" dt="2025-04-01T07:14:03.728" v="826" actId="2696"/>
        <pc:sldMkLst>
          <pc:docMk/>
          <pc:sldMk cId="2726271513" sldId="276"/>
        </pc:sldMkLst>
      </pc:sldChg>
      <pc:sldChg chg="modSp add modAnim">
        <pc:chgData name="Ligot Gauthier" userId="a9199f1e-916f-4956-871a-ef6b97bc5424" providerId="ADAL" clId="{19B62F18-6914-406D-973E-7ADA38FB6FA4}" dt="2025-04-01T07:57:15.239" v="868" actId="20577"/>
        <pc:sldMkLst>
          <pc:docMk/>
          <pc:sldMk cId="786701210" sldId="277"/>
        </pc:sldMkLst>
        <pc:spChg chg="mod">
          <ac:chgData name="Ligot Gauthier" userId="a9199f1e-916f-4956-871a-ef6b97bc5424" providerId="ADAL" clId="{19B62F18-6914-406D-973E-7ADA38FB6FA4}" dt="2025-04-01T07:57:15.239" v="868" actId="20577"/>
          <ac:spMkLst>
            <pc:docMk/>
            <pc:sldMk cId="786701210" sldId="277"/>
            <ac:spMk id="6" creationId="{622270BC-8272-D546-92C6-E7E449C255A4}"/>
          </ac:spMkLst>
        </pc:spChg>
        <pc:picChg chg="mod">
          <ac:chgData name="Ligot Gauthier" userId="a9199f1e-916f-4956-871a-ef6b97bc5424" providerId="ADAL" clId="{19B62F18-6914-406D-973E-7ADA38FB6FA4}" dt="2025-04-01T07:13:52.930" v="823" actId="14826"/>
          <ac:picMkLst>
            <pc:docMk/>
            <pc:sldMk cId="786701210" sldId="277"/>
            <ac:picMk id="10" creationId="{71CDFAEF-6400-56AF-4422-6804DDAD1F2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574B8-E5B7-47A2-AA76-EF2AEDD74ECF}" type="doc">
      <dgm:prSet loTypeId="urn:microsoft.com/office/officeart/2008/layout/Lin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95544-2D4F-4F46-ACCE-0A28033FF58E}">
      <dgm:prSet custT="1"/>
      <dgm:spPr/>
      <dgm:t>
        <a:bodyPr/>
        <a:lstStyle/>
        <a:p>
          <a:r>
            <a:rPr lang="fr-BE" sz="24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2 scénarios de référence (sans aléa)</a:t>
          </a:r>
          <a:endParaRPr lang="fr-BE" sz="2400" noProof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39B4F9B-16A3-4C03-950F-02E0499FEB32}" type="parTrans" cxnId="{E402C05D-B8A4-4F05-BD27-41B4034D9B34}">
      <dgm:prSet/>
      <dgm:spPr/>
      <dgm:t>
        <a:bodyPr/>
        <a:lstStyle/>
        <a:p>
          <a:endParaRPr lang="en-US"/>
        </a:p>
      </dgm:t>
    </dgm:pt>
    <dgm:pt modelId="{8091B626-14A0-4640-9077-277B95EAC5D5}" type="sibTrans" cxnId="{E402C05D-B8A4-4F05-BD27-41B4034D9B34}">
      <dgm:prSet/>
      <dgm:spPr/>
      <dgm:t>
        <a:bodyPr/>
        <a:lstStyle/>
        <a:p>
          <a:endParaRPr lang="en-US"/>
        </a:p>
      </dgm:t>
    </dgm:pt>
    <dgm:pt modelId="{F4D26F52-4ACB-4D34-B59E-F2B4BAC85891}">
      <dgm:prSet custT="1"/>
      <dgm:spPr/>
      <dgm:t>
        <a:bodyPr/>
        <a:lstStyle/>
        <a:p>
          <a:r>
            <a:rPr lang="fr-BE" sz="1600" noProof="0" dirty="0"/>
            <a:t>Plantation d’épicéa / douglas</a:t>
          </a:r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  <a:p>
          <a:endParaRPr lang="fr-BE" sz="1600" noProof="0" dirty="0"/>
        </a:p>
      </dgm:t>
    </dgm:pt>
    <dgm:pt modelId="{F0283DD7-B1A4-4400-B41C-64CF9AFCA35A}" type="parTrans" cxnId="{A5F4357A-0DA0-462E-AE82-1614D60B27C4}">
      <dgm:prSet/>
      <dgm:spPr/>
      <dgm:t>
        <a:bodyPr/>
        <a:lstStyle/>
        <a:p>
          <a:endParaRPr lang="en-US"/>
        </a:p>
      </dgm:t>
    </dgm:pt>
    <dgm:pt modelId="{FD59E3E1-225C-4B3F-816E-D096024B9805}" type="sibTrans" cxnId="{A5F4357A-0DA0-462E-AE82-1614D60B27C4}">
      <dgm:prSet/>
      <dgm:spPr/>
      <dgm:t>
        <a:bodyPr/>
        <a:lstStyle/>
        <a:p>
          <a:endParaRPr lang="en-US"/>
        </a:p>
      </dgm:t>
    </dgm:pt>
    <dgm:pt modelId="{FF3959A8-839F-4F69-92AC-77C8E497776E}">
      <dgm:prSet custT="1"/>
      <dgm:spPr/>
      <dgm:t>
        <a:bodyPr/>
        <a:lstStyle/>
        <a:p>
          <a:r>
            <a:rPr lang="fr-BE" sz="24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4 scénarios avec des aléas</a:t>
          </a:r>
          <a:endParaRPr lang="fr-BE" sz="2400" noProof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08DAE24-2383-4C90-8699-C4353887292A}" type="parTrans" cxnId="{334B8AF9-6132-4802-8F7E-F02DBA894E8A}">
      <dgm:prSet/>
      <dgm:spPr/>
      <dgm:t>
        <a:bodyPr/>
        <a:lstStyle/>
        <a:p>
          <a:endParaRPr lang="en-US"/>
        </a:p>
      </dgm:t>
    </dgm:pt>
    <dgm:pt modelId="{528EC54F-5781-497A-A69B-9B2199640F23}" type="sibTrans" cxnId="{334B8AF9-6132-4802-8F7E-F02DBA894E8A}">
      <dgm:prSet/>
      <dgm:spPr/>
      <dgm:t>
        <a:bodyPr/>
        <a:lstStyle/>
        <a:p>
          <a:endParaRPr lang="en-US"/>
        </a:p>
      </dgm:t>
    </dgm:pt>
    <dgm:pt modelId="{13F30F79-022D-4FD6-B248-239B054DBB05}">
      <dgm:prSet custT="1"/>
      <dgm:spPr/>
      <dgm:t>
        <a:bodyPr/>
        <a:lstStyle/>
        <a:p>
          <a:r>
            <a:rPr lang="fr-BE" sz="1600" noProof="0" dirty="0"/>
            <a:t>[douglas] Réduction de la croissance (réduction de l’indice de fertilité)</a:t>
          </a:r>
        </a:p>
      </dgm:t>
    </dgm:pt>
    <dgm:pt modelId="{799B456E-197E-4A82-A28C-65F1BFBD53B4}" type="parTrans" cxnId="{6EB190CC-546E-461D-BBB0-B90CC3D1A016}">
      <dgm:prSet/>
      <dgm:spPr/>
      <dgm:t>
        <a:bodyPr/>
        <a:lstStyle/>
        <a:p>
          <a:endParaRPr lang="en-US"/>
        </a:p>
      </dgm:t>
    </dgm:pt>
    <dgm:pt modelId="{039A65CB-CE58-4885-A874-BB92F8E16BC3}" type="sibTrans" cxnId="{6EB190CC-546E-461D-BBB0-B90CC3D1A016}">
      <dgm:prSet/>
      <dgm:spPr/>
      <dgm:t>
        <a:bodyPr/>
        <a:lstStyle/>
        <a:p>
          <a:endParaRPr lang="en-US"/>
        </a:p>
      </dgm:t>
    </dgm:pt>
    <dgm:pt modelId="{D4A047BC-A442-416D-B715-E739D7DAC225}">
      <dgm:prSet custT="1"/>
      <dgm:spPr/>
      <dgm:t>
        <a:bodyPr/>
        <a:lstStyle/>
        <a:p>
          <a:r>
            <a:rPr lang="fr-BE" sz="1600" noProof="0" dirty="0"/>
            <a:t>[douglas] Difficulté de régénération (regarnissage et dégagement suppl.)</a:t>
          </a:r>
        </a:p>
      </dgm:t>
    </dgm:pt>
    <dgm:pt modelId="{4DC5EE74-AF04-41B3-9EF2-D0E083761EFE}" type="parTrans" cxnId="{A53D41D8-9648-41C1-9C5E-936E71D0446C}">
      <dgm:prSet/>
      <dgm:spPr/>
      <dgm:t>
        <a:bodyPr/>
        <a:lstStyle/>
        <a:p>
          <a:endParaRPr lang="en-US"/>
        </a:p>
      </dgm:t>
    </dgm:pt>
    <dgm:pt modelId="{C6FA13EB-C403-4734-9B3F-926B559A108C}" type="sibTrans" cxnId="{A53D41D8-9648-41C1-9C5E-936E71D0446C}">
      <dgm:prSet/>
      <dgm:spPr/>
      <dgm:t>
        <a:bodyPr/>
        <a:lstStyle/>
        <a:p>
          <a:endParaRPr lang="en-US"/>
        </a:p>
      </dgm:t>
    </dgm:pt>
    <dgm:pt modelId="{8C40C7B2-7730-4194-AB76-DAEF063A9823}">
      <dgm:prSet custT="1"/>
      <dgm:spPr/>
      <dgm:t>
        <a:bodyPr/>
        <a:lstStyle/>
        <a:p>
          <a:r>
            <a:rPr lang="fr-BE" sz="1600" noProof="0" dirty="0"/>
            <a:t>[épicéa] Coupe prématurée à la suite d’une attaque de scolytes</a:t>
          </a:r>
        </a:p>
      </dgm:t>
    </dgm:pt>
    <dgm:pt modelId="{5A79F758-8678-4C84-95E7-B30EFBBEC8FD}" type="parTrans" cxnId="{C66DA6F7-B0A2-4FF2-B4F0-424656BAB97A}">
      <dgm:prSet/>
      <dgm:spPr/>
      <dgm:t>
        <a:bodyPr/>
        <a:lstStyle/>
        <a:p>
          <a:endParaRPr lang="en-US"/>
        </a:p>
      </dgm:t>
    </dgm:pt>
    <dgm:pt modelId="{A7968843-3D9F-4871-851B-122192DE33AB}" type="sibTrans" cxnId="{C66DA6F7-B0A2-4FF2-B4F0-424656BAB97A}">
      <dgm:prSet/>
      <dgm:spPr/>
      <dgm:t>
        <a:bodyPr/>
        <a:lstStyle/>
        <a:p>
          <a:endParaRPr lang="en-US"/>
        </a:p>
      </dgm:t>
    </dgm:pt>
    <dgm:pt modelId="{F846C291-B9CB-4919-BEB9-4F9531F337F3}">
      <dgm:prSet custT="1"/>
      <dgm:spPr/>
      <dgm:t>
        <a:bodyPr/>
        <a:lstStyle/>
        <a:p>
          <a:r>
            <a:rPr lang="fr-BE" sz="1600" noProof="0" dirty="0"/>
            <a:t>[épicéa] Difficulté de régénération (regarnissage et dégagement suppl.)</a:t>
          </a:r>
        </a:p>
      </dgm:t>
    </dgm:pt>
    <dgm:pt modelId="{5ACB9B22-2B8E-4402-85F8-F4D820DFCF42}" type="parTrans" cxnId="{AC4DFEC6-3154-47A2-915F-8A4A2B7A62D0}">
      <dgm:prSet/>
      <dgm:spPr/>
      <dgm:t>
        <a:bodyPr/>
        <a:lstStyle/>
        <a:p>
          <a:endParaRPr lang="en-US"/>
        </a:p>
      </dgm:t>
    </dgm:pt>
    <dgm:pt modelId="{5146C337-372D-4215-AAC1-6E0DF160781D}" type="sibTrans" cxnId="{AC4DFEC6-3154-47A2-915F-8A4A2B7A62D0}">
      <dgm:prSet/>
      <dgm:spPr/>
      <dgm:t>
        <a:bodyPr/>
        <a:lstStyle/>
        <a:p>
          <a:endParaRPr lang="en-US"/>
        </a:p>
      </dgm:t>
    </dgm:pt>
    <dgm:pt modelId="{715ECED1-B586-4E31-BB2C-3A6C8E5EB3C9}" type="pres">
      <dgm:prSet presAssocID="{4A4574B8-E5B7-47A2-AA76-EF2AEDD74ECF}" presName="vert0" presStyleCnt="0">
        <dgm:presLayoutVars>
          <dgm:dir/>
          <dgm:animOne val="branch"/>
          <dgm:animLvl val="lvl"/>
        </dgm:presLayoutVars>
      </dgm:prSet>
      <dgm:spPr/>
    </dgm:pt>
    <dgm:pt modelId="{6501ECA9-E457-4B62-BDFE-E6C36FB2B074}" type="pres">
      <dgm:prSet presAssocID="{68795544-2D4F-4F46-ACCE-0A28033FF58E}" presName="thickLine" presStyleLbl="alignNode1" presStyleIdx="0" presStyleCnt="2"/>
      <dgm:spPr/>
    </dgm:pt>
    <dgm:pt modelId="{57635755-E196-442B-A9BF-74523A665618}" type="pres">
      <dgm:prSet presAssocID="{68795544-2D4F-4F46-ACCE-0A28033FF58E}" presName="horz1" presStyleCnt="0"/>
      <dgm:spPr/>
    </dgm:pt>
    <dgm:pt modelId="{A35BF235-95A3-4731-9EF5-B70F56BBC919}" type="pres">
      <dgm:prSet presAssocID="{68795544-2D4F-4F46-ACCE-0A28033FF58E}" presName="tx1" presStyleLbl="revTx" presStyleIdx="0" presStyleCnt="7" custScaleX="124664"/>
      <dgm:spPr/>
    </dgm:pt>
    <dgm:pt modelId="{D4396644-7FC6-44AE-A546-696D69322CCB}" type="pres">
      <dgm:prSet presAssocID="{68795544-2D4F-4F46-ACCE-0A28033FF58E}" presName="vert1" presStyleCnt="0"/>
      <dgm:spPr/>
    </dgm:pt>
    <dgm:pt modelId="{5C2C5885-9B45-488F-A230-DB83F23C3BB0}" type="pres">
      <dgm:prSet presAssocID="{F4D26F52-4ACB-4D34-B59E-F2B4BAC85891}" presName="vertSpace2a" presStyleCnt="0"/>
      <dgm:spPr/>
    </dgm:pt>
    <dgm:pt modelId="{D2A7DD2C-5FB5-4395-A00C-8E6AD63915B5}" type="pres">
      <dgm:prSet presAssocID="{F4D26F52-4ACB-4D34-B59E-F2B4BAC85891}" presName="horz2" presStyleCnt="0"/>
      <dgm:spPr/>
    </dgm:pt>
    <dgm:pt modelId="{D32C5941-BBA3-4754-8DF6-8B0F4090299F}" type="pres">
      <dgm:prSet presAssocID="{F4D26F52-4ACB-4D34-B59E-F2B4BAC85891}" presName="horzSpace2" presStyleCnt="0"/>
      <dgm:spPr/>
    </dgm:pt>
    <dgm:pt modelId="{C7188394-215C-4C7F-9198-2C0CA4DDAEF6}" type="pres">
      <dgm:prSet presAssocID="{F4D26F52-4ACB-4D34-B59E-F2B4BAC85891}" presName="tx2" presStyleLbl="revTx" presStyleIdx="1" presStyleCnt="7"/>
      <dgm:spPr/>
    </dgm:pt>
    <dgm:pt modelId="{27935AE5-E6C1-4B65-B0A4-B5FB71AF6D1B}" type="pres">
      <dgm:prSet presAssocID="{F4D26F52-4ACB-4D34-B59E-F2B4BAC85891}" presName="vert2" presStyleCnt="0"/>
      <dgm:spPr/>
    </dgm:pt>
    <dgm:pt modelId="{80862AB5-CCE6-4ADC-A46F-739A53F27CD8}" type="pres">
      <dgm:prSet presAssocID="{F4D26F52-4ACB-4D34-B59E-F2B4BAC85891}" presName="thinLine2b" presStyleLbl="callout" presStyleIdx="0" presStyleCnt="5"/>
      <dgm:spPr/>
    </dgm:pt>
    <dgm:pt modelId="{F23DF8A5-CA19-48F2-9E0E-50D88E88500D}" type="pres">
      <dgm:prSet presAssocID="{F4D26F52-4ACB-4D34-B59E-F2B4BAC85891}" presName="vertSpace2b" presStyleCnt="0"/>
      <dgm:spPr/>
    </dgm:pt>
    <dgm:pt modelId="{9A506A29-8348-4151-A65C-7527F6DC8C44}" type="pres">
      <dgm:prSet presAssocID="{FF3959A8-839F-4F69-92AC-77C8E497776E}" presName="thickLine" presStyleLbl="alignNode1" presStyleIdx="1" presStyleCnt="2"/>
      <dgm:spPr/>
    </dgm:pt>
    <dgm:pt modelId="{D93CD8BC-861B-42EC-A4EB-62641E28CC61}" type="pres">
      <dgm:prSet presAssocID="{FF3959A8-839F-4F69-92AC-77C8E497776E}" presName="horz1" presStyleCnt="0"/>
      <dgm:spPr/>
    </dgm:pt>
    <dgm:pt modelId="{DECEAE86-F9B4-4CAC-A975-40DDBC97CB84}" type="pres">
      <dgm:prSet presAssocID="{FF3959A8-839F-4F69-92AC-77C8E497776E}" presName="tx1" presStyleLbl="revTx" presStyleIdx="2" presStyleCnt="7" custScaleX="135426"/>
      <dgm:spPr/>
    </dgm:pt>
    <dgm:pt modelId="{61B4C64D-5010-453E-83B7-058CD2C080FB}" type="pres">
      <dgm:prSet presAssocID="{FF3959A8-839F-4F69-92AC-77C8E497776E}" presName="vert1" presStyleCnt="0"/>
      <dgm:spPr/>
    </dgm:pt>
    <dgm:pt modelId="{942F4C53-CBCB-4B97-A7FE-20629E8535EE}" type="pres">
      <dgm:prSet presAssocID="{13F30F79-022D-4FD6-B248-239B054DBB05}" presName="vertSpace2a" presStyleCnt="0"/>
      <dgm:spPr/>
    </dgm:pt>
    <dgm:pt modelId="{111F4426-6E9E-40DA-BCF7-BF16DE4714B6}" type="pres">
      <dgm:prSet presAssocID="{13F30F79-022D-4FD6-B248-239B054DBB05}" presName="horz2" presStyleCnt="0"/>
      <dgm:spPr/>
    </dgm:pt>
    <dgm:pt modelId="{6E9FFEE0-9E38-4536-A071-6FE9A16FD4A5}" type="pres">
      <dgm:prSet presAssocID="{13F30F79-022D-4FD6-B248-239B054DBB05}" presName="horzSpace2" presStyleCnt="0"/>
      <dgm:spPr/>
    </dgm:pt>
    <dgm:pt modelId="{E23C06F1-CD00-43A6-BB0C-C712D50F4B5B}" type="pres">
      <dgm:prSet presAssocID="{13F30F79-022D-4FD6-B248-239B054DBB05}" presName="tx2" presStyleLbl="revTx" presStyleIdx="3" presStyleCnt="7"/>
      <dgm:spPr/>
    </dgm:pt>
    <dgm:pt modelId="{843A4464-8BF0-492B-BBD8-BAACB3C19E33}" type="pres">
      <dgm:prSet presAssocID="{13F30F79-022D-4FD6-B248-239B054DBB05}" presName="vert2" presStyleCnt="0"/>
      <dgm:spPr/>
    </dgm:pt>
    <dgm:pt modelId="{1AC0635F-4F16-40F3-A5D2-DABDF68933BA}" type="pres">
      <dgm:prSet presAssocID="{13F30F79-022D-4FD6-B248-239B054DBB05}" presName="thinLine2b" presStyleLbl="callout" presStyleIdx="1" presStyleCnt="5"/>
      <dgm:spPr/>
    </dgm:pt>
    <dgm:pt modelId="{49DDE46E-7297-40E9-80CB-DE94CCA400E5}" type="pres">
      <dgm:prSet presAssocID="{13F30F79-022D-4FD6-B248-239B054DBB05}" presName="vertSpace2b" presStyleCnt="0"/>
      <dgm:spPr/>
    </dgm:pt>
    <dgm:pt modelId="{643D768D-0669-4AF5-9E8C-4D2042EA683D}" type="pres">
      <dgm:prSet presAssocID="{D4A047BC-A442-416D-B715-E739D7DAC225}" presName="horz2" presStyleCnt="0"/>
      <dgm:spPr/>
    </dgm:pt>
    <dgm:pt modelId="{867234B3-64DB-4329-8734-0B0B30EBEDC2}" type="pres">
      <dgm:prSet presAssocID="{D4A047BC-A442-416D-B715-E739D7DAC225}" presName="horzSpace2" presStyleCnt="0"/>
      <dgm:spPr/>
    </dgm:pt>
    <dgm:pt modelId="{C4B3E496-3A78-4E57-8F3C-240CA5887DC0}" type="pres">
      <dgm:prSet presAssocID="{D4A047BC-A442-416D-B715-E739D7DAC225}" presName="tx2" presStyleLbl="revTx" presStyleIdx="4" presStyleCnt="7"/>
      <dgm:spPr/>
    </dgm:pt>
    <dgm:pt modelId="{DBC2AD48-1BB2-4016-8334-A9027EBA9CE9}" type="pres">
      <dgm:prSet presAssocID="{D4A047BC-A442-416D-B715-E739D7DAC225}" presName="vert2" presStyleCnt="0"/>
      <dgm:spPr/>
    </dgm:pt>
    <dgm:pt modelId="{673EDABC-7D57-465E-B219-F4335246BECA}" type="pres">
      <dgm:prSet presAssocID="{D4A047BC-A442-416D-B715-E739D7DAC225}" presName="thinLine2b" presStyleLbl="callout" presStyleIdx="2" presStyleCnt="5"/>
      <dgm:spPr/>
    </dgm:pt>
    <dgm:pt modelId="{6FDF0204-D9B9-4067-852D-D238D5DF28A1}" type="pres">
      <dgm:prSet presAssocID="{D4A047BC-A442-416D-B715-E739D7DAC225}" presName="vertSpace2b" presStyleCnt="0"/>
      <dgm:spPr/>
    </dgm:pt>
    <dgm:pt modelId="{2E352EC3-1A28-4A73-971C-DA55559DFAE2}" type="pres">
      <dgm:prSet presAssocID="{8C40C7B2-7730-4194-AB76-DAEF063A9823}" presName="horz2" presStyleCnt="0"/>
      <dgm:spPr/>
    </dgm:pt>
    <dgm:pt modelId="{9B337C5D-7C77-450A-8ACA-F0B63075472D}" type="pres">
      <dgm:prSet presAssocID="{8C40C7B2-7730-4194-AB76-DAEF063A9823}" presName="horzSpace2" presStyleCnt="0"/>
      <dgm:spPr/>
    </dgm:pt>
    <dgm:pt modelId="{8368EFCB-765D-48C6-BFFC-F4D354338A14}" type="pres">
      <dgm:prSet presAssocID="{8C40C7B2-7730-4194-AB76-DAEF063A9823}" presName="tx2" presStyleLbl="revTx" presStyleIdx="5" presStyleCnt="7"/>
      <dgm:spPr/>
    </dgm:pt>
    <dgm:pt modelId="{D189B406-1C5E-4B80-B35F-6BAEDC6A69E2}" type="pres">
      <dgm:prSet presAssocID="{8C40C7B2-7730-4194-AB76-DAEF063A9823}" presName="vert2" presStyleCnt="0"/>
      <dgm:spPr/>
    </dgm:pt>
    <dgm:pt modelId="{C94EC1B3-D3F4-4E79-BE6E-B20B24A864F0}" type="pres">
      <dgm:prSet presAssocID="{8C40C7B2-7730-4194-AB76-DAEF063A9823}" presName="thinLine2b" presStyleLbl="callout" presStyleIdx="3" presStyleCnt="5"/>
      <dgm:spPr/>
    </dgm:pt>
    <dgm:pt modelId="{D6D0B520-C4FF-41F0-8AD5-758A838CA3B3}" type="pres">
      <dgm:prSet presAssocID="{8C40C7B2-7730-4194-AB76-DAEF063A9823}" presName="vertSpace2b" presStyleCnt="0"/>
      <dgm:spPr/>
    </dgm:pt>
    <dgm:pt modelId="{2E917402-8039-4811-A1AA-8075760F6547}" type="pres">
      <dgm:prSet presAssocID="{F846C291-B9CB-4919-BEB9-4F9531F337F3}" presName="horz2" presStyleCnt="0"/>
      <dgm:spPr/>
    </dgm:pt>
    <dgm:pt modelId="{120075A1-1260-410F-8503-13842B5EE652}" type="pres">
      <dgm:prSet presAssocID="{F846C291-B9CB-4919-BEB9-4F9531F337F3}" presName="horzSpace2" presStyleCnt="0"/>
      <dgm:spPr/>
    </dgm:pt>
    <dgm:pt modelId="{5058677B-27F0-42C1-B877-081AF4C59F58}" type="pres">
      <dgm:prSet presAssocID="{F846C291-B9CB-4919-BEB9-4F9531F337F3}" presName="tx2" presStyleLbl="revTx" presStyleIdx="6" presStyleCnt="7"/>
      <dgm:spPr/>
    </dgm:pt>
    <dgm:pt modelId="{9C837F6F-22C4-44AE-BFA6-2D1021FA5DCF}" type="pres">
      <dgm:prSet presAssocID="{F846C291-B9CB-4919-BEB9-4F9531F337F3}" presName="vert2" presStyleCnt="0"/>
      <dgm:spPr/>
    </dgm:pt>
    <dgm:pt modelId="{F61D3D92-1720-44B5-A190-B55E97B1C014}" type="pres">
      <dgm:prSet presAssocID="{F846C291-B9CB-4919-BEB9-4F9531F337F3}" presName="thinLine2b" presStyleLbl="callout" presStyleIdx="4" presStyleCnt="5"/>
      <dgm:spPr/>
    </dgm:pt>
    <dgm:pt modelId="{C1D8D4A3-3F7F-43F4-8B0A-CF4DFB4EFC1A}" type="pres">
      <dgm:prSet presAssocID="{F846C291-B9CB-4919-BEB9-4F9531F337F3}" presName="vertSpace2b" presStyleCnt="0"/>
      <dgm:spPr/>
    </dgm:pt>
  </dgm:ptLst>
  <dgm:cxnLst>
    <dgm:cxn modelId="{E14FDF1C-7133-4A26-B125-0C611274E19E}" type="presOf" srcId="{FF3959A8-839F-4F69-92AC-77C8E497776E}" destId="{DECEAE86-F9B4-4CAC-A975-40DDBC97CB84}" srcOrd="0" destOrd="0" presId="urn:microsoft.com/office/officeart/2008/layout/LinedList"/>
    <dgm:cxn modelId="{4723263F-0554-4729-9C4E-2C878B692D01}" type="presOf" srcId="{13F30F79-022D-4FD6-B248-239B054DBB05}" destId="{E23C06F1-CD00-43A6-BB0C-C712D50F4B5B}" srcOrd="0" destOrd="0" presId="urn:microsoft.com/office/officeart/2008/layout/LinedList"/>
    <dgm:cxn modelId="{E402C05D-B8A4-4F05-BD27-41B4034D9B34}" srcId="{4A4574B8-E5B7-47A2-AA76-EF2AEDD74ECF}" destId="{68795544-2D4F-4F46-ACCE-0A28033FF58E}" srcOrd="0" destOrd="0" parTransId="{A39B4F9B-16A3-4C03-950F-02E0499FEB32}" sibTransId="{8091B626-14A0-4640-9077-277B95EAC5D5}"/>
    <dgm:cxn modelId="{A74D9F64-FA37-4720-A41C-EE5363C4D3BB}" type="presOf" srcId="{4A4574B8-E5B7-47A2-AA76-EF2AEDD74ECF}" destId="{715ECED1-B586-4E31-BB2C-3A6C8E5EB3C9}" srcOrd="0" destOrd="0" presId="urn:microsoft.com/office/officeart/2008/layout/LinedList"/>
    <dgm:cxn modelId="{F27AE066-AD79-4064-85F3-A71F3C84D963}" type="presOf" srcId="{D4A047BC-A442-416D-B715-E739D7DAC225}" destId="{C4B3E496-3A78-4E57-8F3C-240CA5887DC0}" srcOrd="0" destOrd="0" presId="urn:microsoft.com/office/officeart/2008/layout/LinedList"/>
    <dgm:cxn modelId="{4386BB57-3EC6-484E-8D7C-4CBE32E7FF04}" type="presOf" srcId="{F4D26F52-4ACB-4D34-B59E-F2B4BAC85891}" destId="{C7188394-215C-4C7F-9198-2C0CA4DDAEF6}" srcOrd="0" destOrd="0" presId="urn:microsoft.com/office/officeart/2008/layout/LinedList"/>
    <dgm:cxn modelId="{A5F4357A-0DA0-462E-AE82-1614D60B27C4}" srcId="{68795544-2D4F-4F46-ACCE-0A28033FF58E}" destId="{F4D26F52-4ACB-4D34-B59E-F2B4BAC85891}" srcOrd="0" destOrd="0" parTransId="{F0283DD7-B1A4-4400-B41C-64CF9AFCA35A}" sibTransId="{FD59E3E1-225C-4B3F-816E-D096024B9805}"/>
    <dgm:cxn modelId="{C02BD684-5867-4325-96E3-4AA4B8081458}" type="presOf" srcId="{8C40C7B2-7730-4194-AB76-DAEF063A9823}" destId="{8368EFCB-765D-48C6-BFFC-F4D354338A14}" srcOrd="0" destOrd="0" presId="urn:microsoft.com/office/officeart/2008/layout/LinedList"/>
    <dgm:cxn modelId="{AC4DFEC6-3154-47A2-915F-8A4A2B7A62D0}" srcId="{FF3959A8-839F-4F69-92AC-77C8E497776E}" destId="{F846C291-B9CB-4919-BEB9-4F9531F337F3}" srcOrd="3" destOrd="0" parTransId="{5ACB9B22-2B8E-4402-85F8-F4D820DFCF42}" sibTransId="{5146C337-372D-4215-AAC1-6E0DF160781D}"/>
    <dgm:cxn modelId="{D1B0BEC8-7A61-41D1-8719-AFD68131A3B5}" type="presOf" srcId="{68795544-2D4F-4F46-ACCE-0A28033FF58E}" destId="{A35BF235-95A3-4731-9EF5-B70F56BBC919}" srcOrd="0" destOrd="0" presId="urn:microsoft.com/office/officeart/2008/layout/LinedList"/>
    <dgm:cxn modelId="{6EB190CC-546E-461D-BBB0-B90CC3D1A016}" srcId="{FF3959A8-839F-4F69-92AC-77C8E497776E}" destId="{13F30F79-022D-4FD6-B248-239B054DBB05}" srcOrd="0" destOrd="0" parTransId="{799B456E-197E-4A82-A28C-65F1BFBD53B4}" sibTransId="{039A65CB-CE58-4885-A874-BB92F8E16BC3}"/>
    <dgm:cxn modelId="{A53D41D8-9648-41C1-9C5E-936E71D0446C}" srcId="{FF3959A8-839F-4F69-92AC-77C8E497776E}" destId="{D4A047BC-A442-416D-B715-E739D7DAC225}" srcOrd="1" destOrd="0" parTransId="{4DC5EE74-AF04-41B3-9EF2-D0E083761EFE}" sibTransId="{C6FA13EB-C403-4734-9B3F-926B559A108C}"/>
    <dgm:cxn modelId="{C66DA6F7-B0A2-4FF2-B4F0-424656BAB97A}" srcId="{FF3959A8-839F-4F69-92AC-77C8E497776E}" destId="{8C40C7B2-7730-4194-AB76-DAEF063A9823}" srcOrd="2" destOrd="0" parTransId="{5A79F758-8678-4C84-95E7-B30EFBBEC8FD}" sibTransId="{A7968843-3D9F-4871-851B-122192DE33AB}"/>
    <dgm:cxn modelId="{334B8AF9-6132-4802-8F7E-F02DBA894E8A}" srcId="{4A4574B8-E5B7-47A2-AA76-EF2AEDD74ECF}" destId="{FF3959A8-839F-4F69-92AC-77C8E497776E}" srcOrd="1" destOrd="0" parTransId="{F08DAE24-2383-4C90-8699-C4353887292A}" sibTransId="{528EC54F-5781-497A-A69B-9B2199640F23}"/>
    <dgm:cxn modelId="{BEFED5FF-D9E3-422B-83EF-EE4ECA0F8BD8}" type="presOf" srcId="{F846C291-B9CB-4919-BEB9-4F9531F337F3}" destId="{5058677B-27F0-42C1-B877-081AF4C59F58}" srcOrd="0" destOrd="0" presId="urn:microsoft.com/office/officeart/2008/layout/LinedList"/>
    <dgm:cxn modelId="{27D3A470-AC55-4961-9B28-E9EE517F3FF0}" type="presParOf" srcId="{715ECED1-B586-4E31-BB2C-3A6C8E5EB3C9}" destId="{6501ECA9-E457-4B62-BDFE-E6C36FB2B074}" srcOrd="0" destOrd="0" presId="urn:microsoft.com/office/officeart/2008/layout/LinedList"/>
    <dgm:cxn modelId="{06FE1471-E6C4-4FFF-B8FC-9959376C1F82}" type="presParOf" srcId="{715ECED1-B586-4E31-BB2C-3A6C8E5EB3C9}" destId="{57635755-E196-442B-A9BF-74523A665618}" srcOrd="1" destOrd="0" presId="urn:microsoft.com/office/officeart/2008/layout/LinedList"/>
    <dgm:cxn modelId="{2A21AA0B-A3AE-43F5-92B5-48B2627EC0CE}" type="presParOf" srcId="{57635755-E196-442B-A9BF-74523A665618}" destId="{A35BF235-95A3-4731-9EF5-B70F56BBC919}" srcOrd="0" destOrd="0" presId="urn:microsoft.com/office/officeart/2008/layout/LinedList"/>
    <dgm:cxn modelId="{57018728-0B14-4C47-8B2E-720FF183E539}" type="presParOf" srcId="{57635755-E196-442B-A9BF-74523A665618}" destId="{D4396644-7FC6-44AE-A546-696D69322CCB}" srcOrd="1" destOrd="0" presId="urn:microsoft.com/office/officeart/2008/layout/LinedList"/>
    <dgm:cxn modelId="{CBACDD40-2248-4057-8874-B1D1656E7E1D}" type="presParOf" srcId="{D4396644-7FC6-44AE-A546-696D69322CCB}" destId="{5C2C5885-9B45-488F-A230-DB83F23C3BB0}" srcOrd="0" destOrd="0" presId="urn:microsoft.com/office/officeart/2008/layout/LinedList"/>
    <dgm:cxn modelId="{1054AC57-8C2A-4C95-BF1B-C61D3A5387CC}" type="presParOf" srcId="{D4396644-7FC6-44AE-A546-696D69322CCB}" destId="{D2A7DD2C-5FB5-4395-A00C-8E6AD63915B5}" srcOrd="1" destOrd="0" presId="urn:microsoft.com/office/officeart/2008/layout/LinedList"/>
    <dgm:cxn modelId="{01F837EC-DB4C-4074-8FEE-3B59DFA94F72}" type="presParOf" srcId="{D2A7DD2C-5FB5-4395-A00C-8E6AD63915B5}" destId="{D32C5941-BBA3-4754-8DF6-8B0F4090299F}" srcOrd="0" destOrd="0" presId="urn:microsoft.com/office/officeart/2008/layout/LinedList"/>
    <dgm:cxn modelId="{30B71FDF-2978-44F5-92C6-9F1A2657B00F}" type="presParOf" srcId="{D2A7DD2C-5FB5-4395-A00C-8E6AD63915B5}" destId="{C7188394-215C-4C7F-9198-2C0CA4DDAEF6}" srcOrd="1" destOrd="0" presId="urn:microsoft.com/office/officeart/2008/layout/LinedList"/>
    <dgm:cxn modelId="{DEB507CA-1C0C-4541-A792-2D8E44D948E1}" type="presParOf" srcId="{D2A7DD2C-5FB5-4395-A00C-8E6AD63915B5}" destId="{27935AE5-E6C1-4B65-B0A4-B5FB71AF6D1B}" srcOrd="2" destOrd="0" presId="urn:microsoft.com/office/officeart/2008/layout/LinedList"/>
    <dgm:cxn modelId="{9A625C5E-D6E9-4F94-8278-297E8F99156C}" type="presParOf" srcId="{D4396644-7FC6-44AE-A546-696D69322CCB}" destId="{80862AB5-CCE6-4ADC-A46F-739A53F27CD8}" srcOrd="2" destOrd="0" presId="urn:microsoft.com/office/officeart/2008/layout/LinedList"/>
    <dgm:cxn modelId="{D73EB732-09E8-40B6-B52B-FDE84C1FCCC1}" type="presParOf" srcId="{D4396644-7FC6-44AE-A546-696D69322CCB}" destId="{F23DF8A5-CA19-48F2-9E0E-50D88E88500D}" srcOrd="3" destOrd="0" presId="urn:microsoft.com/office/officeart/2008/layout/LinedList"/>
    <dgm:cxn modelId="{B262ADAD-BA3F-4B6D-89E1-84387BAC1E8F}" type="presParOf" srcId="{715ECED1-B586-4E31-BB2C-3A6C8E5EB3C9}" destId="{9A506A29-8348-4151-A65C-7527F6DC8C44}" srcOrd="2" destOrd="0" presId="urn:microsoft.com/office/officeart/2008/layout/LinedList"/>
    <dgm:cxn modelId="{4B07CEBA-B5F0-49A8-AA31-81028A8B82A6}" type="presParOf" srcId="{715ECED1-B586-4E31-BB2C-3A6C8E5EB3C9}" destId="{D93CD8BC-861B-42EC-A4EB-62641E28CC61}" srcOrd="3" destOrd="0" presId="urn:microsoft.com/office/officeart/2008/layout/LinedList"/>
    <dgm:cxn modelId="{3946F80A-04EF-4BD9-9A18-985605A8EB26}" type="presParOf" srcId="{D93CD8BC-861B-42EC-A4EB-62641E28CC61}" destId="{DECEAE86-F9B4-4CAC-A975-40DDBC97CB84}" srcOrd="0" destOrd="0" presId="urn:microsoft.com/office/officeart/2008/layout/LinedList"/>
    <dgm:cxn modelId="{B76EF475-E979-44BB-8300-B90A60DE24DF}" type="presParOf" srcId="{D93CD8BC-861B-42EC-A4EB-62641E28CC61}" destId="{61B4C64D-5010-453E-83B7-058CD2C080FB}" srcOrd="1" destOrd="0" presId="urn:microsoft.com/office/officeart/2008/layout/LinedList"/>
    <dgm:cxn modelId="{F1B802F9-6F78-4EE9-A3E4-763E925FAC16}" type="presParOf" srcId="{61B4C64D-5010-453E-83B7-058CD2C080FB}" destId="{942F4C53-CBCB-4B97-A7FE-20629E8535EE}" srcOrd="0" destOrd="0" presId="urn:microsoft.com/office/officeart/2008/layout/LinedList"/>
    <dgm:cxn modelId="{259B3EEF-13D1-4752-91F1-D5893BE9590D}" type="presParOf" srcId="{61B4C64D-5010-453E-83B7-058CD2C080FB}" destId="{111F4426-6E9E-40DA-BCF7-BF16DE4714B6}" srcOrd="1" destOrd="0" presId="urn:microsoft.com/office/officeart/2008/layout/LinedList"/>
    <dgm:cxn modelId="{719DB3B1-219D-4917-B773-B38AF73780B2}" type="presParOf" srcId="{111F4426-6E9E-40DA-BCF7-BF16DE4714B6}" destId="{6E9FFEE0-9E38-4536-A071-6FE9A16FD4A5}" srcOrd="0" destOrd="0" presId="urn:microsoft.com/office/officeart/2008/layout/LinedList"/>
    <dgm:cxn modelId="{F1DB7EB9-0898-4046-841D-C17F5E6B4EE3}" type="presParOf" srcId="{111F4426-6E9E-40DA-BCF7-BF16DE4714B6}" destId="{E23C06F1-CD00-43A6-BB0C-C712D50F4B5B}" srcOrd="1" destOrd="0" presId="urn:microsoft.com/office/officeart/2008/layout/LinedList"/>
    <dgm:cxn modelId="{9F733BF9-23E8-4A75-9627-AB427FB96555}" type="presParOf" srcId="{111F4426-6E9E-40DA-BCF7-BF16DE4714B6}" destId="{843A4464-8BF0-492B-BBD8-BAACB3C19E33}" srcOrd="2" destOrd="0" presId="urn:microsoft.com/office/officeart/2008/layout/LinedList"/>
    <dgm:cxn modelId="{4EDD0654-CB7E-4CA3-993F-EFC0C463D2C8}" type="presParOf" srcId="{61B4C64D-5010-453E-83B7-058CD2C080FB}" destId="{1AC0635F-4F16-40F3-A5D2-DABDF68933BA}" srcOrd="2" destOrd="0" presId="urn:microsoft.com/office/officeart/2008/layout/LinedList"/>
    <dgm:cxn modelId="{023CA634-3CD6-4CC1-B8B9-DBACCCC562A6}" type="presParOf" srcId="{61B4C64D-5010-453E-83B7-058CD2C080FB}" destId="{49DDE46E-7297-40E9-80CB-DE94CCA400E5}" srcOrd="3" destOrd="0" presId="urn:microsoft.com/office/officeart/2008/layout/LinedList"/>
    <dgm:cxn modelId="{0EFA8319-3F6D-4991-AB6A-6F6A3C65BB51}" type="presParOf" srcId="{61B4C64D-5010-453E-83B7-058CD2C080FB}" destId="{643D768D-0669-4AF5-9E8C-4D2042EA683D}" srcOrd="4" destOrd="0" presId="urn:microsoft.com/office/officeart/2008/layout/LinedList"/>
    <dgm:cxn modelId="{3BFC283F-2103-4FEF-92DA-6ED1664A7FD3}" type="presParOf" srcId="{643D768D-0669-4AF5-9E8C-4D2042EA683D}" destId="{867234B3-64DB-4329-8734-0B0B30EBEDC2}" srcOrd="0" destOrd="0" presId="urn:microsoft.com/office/officeart/2008/layout/LinedList"/>
    <dgm:cxn modelId="{ECB9B4F8-D0B4-4D98-8E26-2D7DDE560360}" type="presParOf" srcId="{643D768D-0669-4AF5-9E8C-4D2042EA683D}" destId="{C4B3E496-3A78-4E57-8F3C-240CA5887DC0}" srcOrd="1" destOrd="0" presId="urn:microsoft.com/office/officeart/2008/layout/LinedList"/>
    <dgm:cxn modelId="{16A871B7-F6D0-4F7D-A549-BA853FB82ECB}" type="presParOf" srcId="{643D768D-0669-4AF5-9E8C-4D2042EA683D}" destId="{DBC2AD48-1BB2-4016-8334-A9027EBA9CE9}" srcOrd="2" destOrd="0" presId="urn:microsoft.com/office/officeart/2008/layout/LinedList"/>
    <dgm:cxn modelId="{E410A38F-FBA5-4A2B-A239-A0B7BC66D61F}" type="presParOf" srcId="{61B4C64D-5010-453E-83B7-058CD2C080FB}" destId="{673EDABC-7D57-465E-B219-F4335246BECA}" srcOrd="5" destOrd="0" presId="urn:microsoft.com/office/officeart/2008/layout/LinedList"/>
    <dgm:cxn modelId="{0EB9E0B7-4B41-465B-BE15-62FF4DBE47E0}" type="presParOf" srcId="{61B4C64D-5010-453E-83B7-058CD2C080FB}" destId="{6FDF0204-D9B9-4067-852D-D238D5DF28A1}" srcOrd="6" destOrd="0" presId="urn:microsoft.com/office/officeart/2008/layout/LinedList"/>
    <dgm:cxn modelId="{552F5C39-35FF-4E9F-92DB-63514D46020E}" type="presParOf" srcId="{61B4C64D-5010-453E-83B7-058CD2C080FB}" destId="{2E352EC3-1A28-4A73-971C-DA55559DFAE2}" srcOrd="7" destOrd="0" presId="urn:microsoft.com/office/officeart/2008/layout/LinedList"/>
    <dgm:cxn modelId="{2F0E2E22-A4D3-4F63-BCFE-FDA98C44DB58}" type="presParOf" srcId="{2E352EC3-1A28-4A73-971C-DA55559DFAE2}" destId="{9B337C5D-7C77-450A-8ACA-F0B63075472D}" srcOrd="0" destOrd="0" presId="urn:microsoft.com/office/officeart/2008/layout/LinedList"/>
    <dgm:cxn modelId="{264AA2E5-935D-4081-8DEB-0780D1E32A4B}" type="presParOf" srcId="{2E352EC3-1A28-4A73-971C-DA55559DFAE2}" destId="{8368EFCB-765D-48C6-BFFC-F4D354338A14}" srcOrd="1" destOrd="0" presId="urn:microsoft.com/office/officeart/2008/layout/LinedList"/>
    <dgm:cxn modelId="{40FA7350-E342-4545-B054-C3EFBC9D4414}" type="presParOf" srcId="{2E352EC3-1A28-4A73-971C-DA55559DFAE2}" destId="{D189B406-1C5E-4B80-B35F-6BAEDC6A69E2}" srcOrd="2" destOrd="0" presId="urn:microsoft.com/office/officeart/2008/layout/LinedList"/>
    <dgm:cxn modelId="{492B9B44-13D0-46D1-B778-234FB7C92E2A}" type="presParOf" srcId="{61B4C64D-5010-453E-83B7-058CD2C080FB}" destId="{C94EC1B3-D3F4-4E79-BE6E-B20B24A864F0}" srcOrd="8" destOrd="0" presId="urn:microsoft.com/office/officeart/2008/layout/LinedList"/>
    <dgm:cxn modelId="{13BA0941-A691-4987-BF83-BAF34359C25B}" type="presParOf" srcId="{61B4C64D-5010-453E-83B7-058CD2C080FB}" destId="{D6D0B520-C4FF-41F0-8AD5-758A838CA3B3}" srcOrd="9" destOrd="0" presId="urn:microsoft.com/office/officeart/2008/layout/LinedList"/>
    <dgm:cxn modelId="{2067FE63-CFEB-41BA-A0DA-E1691F612EE7}" type="presParOf" srcId="{61B4C64D-5010-453E-83B7-058CD2C080FB}" destId="{2E917402-8039-4811-A1AA-8075760F6547}" srcOrd="10" destOrd="0" presId="urn:microsoft.com/office/officeart/2008/layout/LinedList"/>
    <dgm:cxn modelId="{5FC5AA96-6E9B-4CE0-BA56-43250914E73B}" type="presParOf" srcId="{2E917402-8039-4811-A1AA-8075760F6547}" destId="{120075A1-1260-410F-8503-13842B5EE652}" srcOrd="0" destOrd="0" presId="urn:microsoft.com/office/officeart/2008/layout/LinedList"/>
    <dgm:cxn modelId="{22976044-0E8C-4B76-9EC6-93DD7DD8D2CC}" type="presParOf" srcId="{2E917402-8039-4811-A1AA-8075760F6547}" destId="{5058677B-27F0-42C1-B877-081AF4C59F58}" srcOrd="1" destOrd="0" presId="urn:microsoft.com/office/officeart/2008/layout/LinedList"/>
    <dgm:cxn modelId="{8B75C345-E056-4DD5-B5C3-E68918F5B97D}" type="presParOf" srcId="{2E917402-8039-4811-A1AA-8075760F6547}" destId="{9C837F6F-22C4-44AE-BFA6-2D1021FA5DCF}" srcOrd="2" destOrd="0" presId="urn:microsoft.com/office/officeart/2008/layout/LinedList"/>
    <dgm:cxn modelId="{541AA777-865C-4A4A-9260-29E78143DCFE}" type="presParOf" srcId="{61B4C64D-5010-453E-83B7-058CD2C080FB}" destId="{F61D3D92-1720-44B5-A190-B55E97B1C014}" srcOrd="11" destOrd="0" presId="urn:microsoft.com/office/officeart/2008/layout/LinedList"/>
    <dgm:cxn modelId="{A024593E-ED37-4F5C-B0EF-AA5B59B96970}" type="presParOf" srcId="{61B4C64D-5010-453E-83B7-058CD2C080FB}" destId="{C1D8D4A3-3F7F-43F4-8B0A-CF4DFB4EFC1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1ECA9-E457-4B62-BDFE-E6C36FB2B074}">
      <dsp:nvSpPr>
        <dsp:cNvPr id="0" name=""/>
        <dsp:cNvSpPr/>
      </dsp:nvSpPr>
      <dsp:spPr>
        <a:xfrm>
          <a:off x="0" y="0"/>
          <a:ext cx="84963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5BF235-95A3-4731-9EF5-B70F56BBC919}">
      <dsp:nvSpPr>
        <dsp:cNvPr id="0" name=""/>
        <dsp:cNvSpPr/>
      </dsp:nvSpPr>
      <dsp:spPr>
        <a:xfrm>
          <a:off x="0" y="0"/>
          <a:ext cx="2016998" cy="2262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1" kern="12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2 scénarios de référence (sans aléa)</a:t>
          </a:r>
          <a:endParaRPr lang="fr-BE" sz="2400" kern="1200" noProof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0" y="0"/>
        <a:ext cx="2016998" cy="2262157"/>
      </dsp:txXfrm>
    </dsp:sp>
    <dsp:sp modelId="{C7188394-215C-4C7F-9198-2C0CA4DDAEF6}">
      <dsp:nvSpPr>
        <dsp:cNvPr id="0" name=""/>
        <dsp:cNvSpPr/>
      </dsp:nvSpPr>
      <dsp:spPr>
        <a:xfrm>
          <a:off x="2138344" y="102724"/>
          <a:ext cx="6350444" cy="2054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/>
            <a:t>Plantation d’épicéa / douglas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600" kern="1200" noProof="0" dirty="0"/>
        </a:p>
      </dsp:txBody>
      <dsp:txXfrm>
        <a:off x="2138344" y="102724"/>
        <a:ext cx="6350444" cy="2054498"/>
      </dsp:txXfrm>
    </dsp:sp>
    <dsp:sp modelId="{80862AB5-CCE6-4ADC-A46F-739A53F27CD8}">
      <dsp:nvSpPr>
        <dsp:cNvPr id="0" name=""/>
        <dsp:cNvSpPr/>
      </dsp:nvSpPr>
      <dsp:spPr>
        <a:xfrm>
          <a:off x="2016998" y="2157223"/>
          <a:ext cx="647179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06A29-8348-4151-A65C-7527F6DC8C44}">
      <dsp:nvSpPr>
        <dsp:cNvPr id="0" name=""/>
        <dsp:cNvSpPr/>
      </dsp:nvSpPr>
      <dsp:spPr>
        <a:xfrm>
          <a:off x="0" y="2262157"/>
          <a:ext cx="84963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CEAE86-F9B4-4CAC-A975-40DDBC97CB84}">
      <dsp:nvSpPr>
        <dsp:cNvPr id="0" name=""/>
        <dsp:cNvSpPr/>
      </dsp:nvSpPr>
      <dsp:spPr>
        <a:xfrm>
          <a:off x="0" y="2262157"/>
          <a:ext cx="2148423" cy="2262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1" kern="12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4 scénarios avec des aléas</a:t>
          </a:r>
          <a:endParaRPr lang="fr-BE" sz="2400" kern="1200" noProof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0" y="2262157"/>
        <a:ext cx="2148423" cy="2262157"/>
      </dsp:txXfrm>
    </dsp:sp>
    <dsp:sp modelId="{E23C06F1-CD00-43A6-BB0C-C712D50F4B5B}">
      <dsp:nvSpPr>
        <dsp:cNvPr id="0" name=""/>
        <dsp:cNvSpPr/>
      </dsp:nvSpPr>
      <dsp:spPr>
        <a:xfrm>
          <a:off x="2267404" y="2288750"/>
          <a:ext cx="6226692" cy="53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/>
            <a:t>[douglas] Réduction de la croissance (réduction de l’indice de fertilité)</a:t>
          </a:r>
        </a:p>
      </dsp:txBody>
      <dsp:txXfrm>
        <a:off x="2267404" y="2288750"/>
        <a:ext cx="6226692" cy="531850"/>
      </dsp:txXfrm>
    </dsp:sp>
    <dsp:sp modelId="{1AC0635F-4F16-40F3-A5D2-DABDF68933BA}">
      <dsp:nvSpPr>
        <dsp:cNvPr id="0" name=""/>
        <dsp:cNvSpPr/>
      </dsp:nvSpPr>
      <dsp:spPr>
        <a:xfrm>
          <a:off x="2148423" y="2820600"/>
          <a:ext cx="6345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B3E496-3A78-4E57-8F3C-240CA5887DC0}">
      <dsp:nvSpPr>
        <dsp:cNvPr id="0" name=""/>
        <dsp:cNvSpPr/>
      </dsp:nvSpPr>
      <dsp:spPr>
        <a:xfrm>
          <a:off x="2267404" y="2847192"/>
          <a:ext cx="6226692" cy="53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/>
            <a:t>[douglas] Difficulté de régénération (regarnissage et dégagement suppl.)</a:t>
          </a:r>
        </a:p>
      </dsp:txBody>
      <dsp:txXfrm>
        <a:off x="2267404" y="2847192"/>
        <a:ext cx="6226692" cy="531850"/>
      </dsp:txXfrm>
    </dsp:sp>
    <dsp:sp modelId="{673EDABC-7D57-465E-B219-F4335246BECA}">
      <dsp:nvSpPr>
        <dsp:cNvPr id="0" name=""/>
        <dsp:cNvSpPr/>
      </dsp:nvSpPr>
      <dsp:spPr>
        <a:xfrm>
          <a:off x="2148423" y="3379042"/>
          <a:ext cx="6345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8EFCB-765D-48C6-BFFC-F4D354338A14}">
      <dsp:nvSpPr>
        <dsp:cNvPr id="0" name=""/>
        <dsp:cNvSpPr/>
      </dsp:nvSpPr>
      <dsp:spPr>
        <a:xfrm>
          <a:off x="2267404" y="3405635"/>
          <a:ext cx="6226692" cy="53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/>
            <a:t>[épicéa] Coupe prématurée à la suite d’une attaque de scolytes</a:t>
          </a:r>
        </a:p>
      </dsp:txBody>
      <dsp:txXfrm>
        <a:off x="2267404" y="3405635"/>
        <a:ext cx="6226692" cy="531850"/>
      </dsp:txXfrm>
    </dsp:sp>
    <dsp:sp modelId="{C94EC1B3-D3F4-4E79-BE6E-B20B24A864F0}">
      <dsp:nvSpPr>
        <dsp:cNvPr id="0" name=""/>
        <dsp:cNvSpPr/>
      </dsp:nvSpPr>
      <dsp:spPr>
        <a:xfrm>
          <a:off x="2148423" y="3937485"/>
          <a:ext cx="6345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677B-27F0-42C1-B877-081AF4C59F58}">
      <dsp:nvSpPr>
        <dsp:cNvPr id="0" name=""/>
        <dsp:cNvSpPr/>
      </dsp:nvSpPr>
      <dsp:spPr>
        <a:xfrm>
          <a:off x="2267404" y="3964077"/>
          <a:ext cx="6226692" cy="53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noProof="0" dirty="0"/>
            <a:t>[épicéa] Difficulté de régénération (regarnissage et dégagement suppl.)</a:t>
          </a:r>
        </a:p>
      </dsp:txBody>
      <dsp:txXfrm>
        <a:off x="2267404" y="3964077"/>
        <a:ext cx="6226692" cy="531850"/>
      </dsp:txXfrm>
    </dsp:sp>
    <dsp:sp modelId="{F61D3D92-1720-44B5-A190-B55E97B1C014}">
      <dsp:nvSpPr>
        <dsp:cNvPr id="0" name=""/>
        <dsp:cNvSpPr/>
      </dsp:nvSpPr>
      <dsp:spPr>
        <a:xfrm>
          <a:off x="2148423" y="4495927"/>
          <a:ext cx="634567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118EE-D875-4F95-8ACD-B70A8EF71EEE}" type="datetimeFigureOut">
              <a:rPr lang="en-US" smtClean="0"/>
              <a:t>02-Apr-25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44D39-984C-464B-AB04-0AB6E31F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52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BE" dirty="0"/>
              <a:t>Exposé léger pour commencer la journée</a:t>
            </a:r>
          </a:p>
          <a:p>
            <a:pPr marL="171450" indent="-171450">
              <a:buFontTx/>
              <a:buChar char="-"/>
            </a:pPr>
            <a:r>
              <a:rPr lang="fr-BE" dirty="0"/>
              <a:t>Illustration de l’utilisation de modèle</a:t>
            </a:r>
          </a:p>
          <a:p>
            <a:pPr marL="171450" indent="-171450">
              <a:buFontTx/>
              <a:buChar char="-"/>
            </a:pPr>
            <a:r>
              <a:rPr lang="fr-BE" dirty="0"/>
              <a:t>Pas d’analyses statistiques élaborées (parfait pour démarrer la journée en douceur)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64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956F-2FC8-1412-064C-E583564D5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0ED19-B645-978C-3ED3-3F8C828C9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09BD5-7946-EB8D-38E1-3BAE65DB3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Douglas : 22 m³/ha/an</a:t>
            </a:r>
          </a:p>
          <a:p>
            <a:r>
              <a:rPr lang="fr-BE" dirty="0"/>
              <a:t>Epicéa : 15 m³/ha/an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ACEFF-53AF-AC30-C602-6516CB106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13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75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30- 50 m³/ha = recommandations pour les forêts de plaine</a:t>
            </a:r>
          </a:p>
          <a:p>
            <a:r>
              <a:rPr lang="fr-BE" dirty="0"/>
              <a:t>10 m³/ha = moyenne wallonne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75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Ensemble de principes</a:t>
            </a:r>
          </a:p>
          <a:p>
            <a:endParaRPr lang="en-US" sz="1800" kern="0" dirty="0">
              <a:effectLst/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pas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une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sylviculture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neuve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mais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son application dans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certains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contextes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récente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démontrer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la pertinence de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choix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sylvicoles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Est-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qu’il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permet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d’avoir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même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rentabilité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qu’avec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une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autre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stratégie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sylvicoles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Permet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-il de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mieux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soutenir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biodiversité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forestière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voire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d’être plus adaptative aux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changements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0" dirty="0" err="1">
                <a:effectLst/>
                <a:latin typeface="Aptos" panose="020B0004020202020204" pitchFamily="34" charset="0"/>
                <a:cs typeface="Arial" panose="020B0604020202020204" pitchFamily="34" charset="0"/>
              </a:rPr>
              <a:t>climatiques</a:t>
            </a:r>
            <a:r>
              <a:rPr lang="en-US" sz="1800" kern="0" dirty="0">
                <a:effectLst/>
                <a:latin typeface="Aptos" panose="020B0004020202020204" pitchFamily="34" charset="0"/>
                <a:cs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0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devoir comparer différentes sylvicoles. délicat. </a:t>
            </a:r>
          </a:p>
          <a:p>
            <a:r>
              <a:rPr lang="fr-BE" dirty="0"/>
              <a:t>Au début de ce projet de recherche, je ne voulais d’ailleurs pas m’embarquer dans cette voie. C’était une priorité pour le SPW</a:t>
            </a:r>
          </a:p>
          <a:p>
            <a:endParaRPr lang="fr-BE" dirty="0"/>
          </a:p>
          <a:p>
            <a:r>
              <a:rPr lang="fr-BE" dirty="0"/>
              <a:t>Cette comparaison est à mon sens très délicate car elle peut rapidement mener à comparer des pommes et des poires.</a:t>
            </a:r>
          </a:p>
          <a:p>
            <a:pPr marL="171450" indent="-171450">
              <a:buFontTx/>
              <a:buChar char="-"/>
            </a:pPr>
            <a:r>
              <a:rPr lang="fr-BE" dirty="0"/>
              <a:t>la variable à comparer n’est pas trivial : multiple services </a:t>
            </a:r>
            <a:r>
              <a:rPr lang="fr-BE" dirty="0" err="1"/>
              <a:t>écosysémiques</a:t>
            </a:r>
            <a:r>
              <a:rPr lang="fr-BE" dirty="0"/>
              <a:t> (bien marchands, bien non-marchands)</a:t>
            </a:r>
          </a:p>
          <a:p>
            <a:pPr marL="171450" indent="-171450">
              <a:buFontTx/>
              <a:buChar char="-"/>
            </a:pPr>
            <a:r>
              <a:rPr lang="fr-BE" dirty="0"/>
              <a:t>Les deux systèmes comparé peuvent être sensibles à différents aléas et risques</a:t>
            </a:r>
          </a:p>
          <a:p>
            <a:pPr marL="171450" indent="-171450">
              <a:buFontTx/>
              <a:buChar char="-"/>
            </a:pPr>
            <a:r>
              <a:rPr lang="fr-BE" dirty="0"/>
              <a:t>Il faudrait comparer deux stratégies « optimum ». Des guides très précis sont disponibles pour la sylviculture de plantation mais ils sont beaucoup moins précis pour la sylviculture Pro Silva</a:t>
            </a:r>
          </a:p>
          <a:p>
            <a:r>
              <a:rPr lang="fr-BE" dirty="0"/>
              <a:t>- La comparaison demande de faire beaucoup d’hypothèses, pas forcément commune.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1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3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4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4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Staff : </a:t>
            </a:r>
            <a:r>
              <a:rPr lang="fr-BE" dirty="0" err="1"/>
              <a:t>Ig</a:t>
            </a:r>
            <a:r>
              <a:rPr lang="fr-BE" dirty="0"/>
              <a:t> 1/5 + technicien 3/5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1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A0D61-E892-DA9C-49A6-C8CE82A1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AF2795-10A4-8B96-679D-2F2FD3B7A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0EEB8-998C-C22D-7BBA-799D794F8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417AE-0071-3244-A7F0-C5A1638E9D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1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Douglas : 22 m³/ha/an</a:t>
            </a:r>
          </a:p>
          <a:p>
            <a:r>
              <a:rPr lang="fr-BE" dirty="0"/>
              <a:t>Epicéa : 15 m³/ha/an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44D39-984C-464B-AB04-0AB6E31F8C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3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07C7-2EC4-AD17-1291-014E6163D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12C10-355C-2E6B-1365-E67566482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82A3-A760-9711-9163-6F61BC32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675C-E970-4347-A077-95208D4ECD56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AE187-B8EC-0D1A-3B68-1F88496F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3C2E-C78C-1E4B-19D3-57B1C142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9037-9BCE-AE93-C40F-5547A3F0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0F9DC-740C-97F6-72DF-EC2A822A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980A-6CF8-E283-E187-1EFD962B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025C-1F56-443E-9CC9-242E6A6FD2D7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44773-4D69-EAFF-FD1A-E65300B2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B98E-1623-7486-A37C-49931F4F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4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EA6585-28CB-0FC0-3A61-90283C8C7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57B74-F476-E0CE-EBA3-D1F16E1FD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9930E-CA3E-CE9C-CC00-1938AC38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C7FC-3B0F-4528-B525-D520EA22DE34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E678-61FE-1123-C935-716F311E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B9A2A-B228-1BCB-8E2C-9AAAD6C5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4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665A-FEEA-0975-4D7D-AE283E42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CF9C2-D320-705C-9741-E984C3473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43D63-ECC9-1E0F-48F9-960BD67F0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5F360-68B9-4DD4-B46A-9A1D8C416CC3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C46A9-FB89-64ED-9AD4-95025DD2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C5D69-F93E-0803-60EC-0FDDCF2F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A5982-CB2F-6611-392A-1CEC67EB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BD33E-2625-974D-26EC-6CDBFBDD3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43791-8B03-B5B8-42EB-37607BAED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137D2-20CB-4E2C-B016-D27A3CA85C89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77826-4A4E-BAE0-4156-7747F57F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D88D8-FE20-5900-3B8F-5EB9E97D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8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482F-C5C9-056E-EA9D-F3D52594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0AC4D-CC4C-6B5A-6AB1-B1ECC9D5B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B8ECA-CC78-183D-0F3B-C349B3279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0AC31-2DCC-7A51-78E7-37669BFF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2A4B0-E7D9-49D8-9963-73C6EEAC5CA3}" type="datetime1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28252-34BE-3B39-3E97-9F8E2B31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B328E-6E98-30BE-3E3B-E1C3F882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C0B4-98AE-F735-96E5-7E4D8EF8A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3225-1A53-E9BF-2320-CE4D4FF26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DFFFF-5CF3-04E4-3ECB-F34139BB8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622C9-9438-AD41-A3ED-11AE483E5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719CDD-ED9F-44F3-4B5E-DF7BC986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9D629-A8D1-5840-A04A-36CB8BFD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14AE-271F-4218-A992-3A8798AB3A95}" type="datetime1">
              <a:rPr lang="en-US" smtClean="0"/>
              <a:t>02-Apr-25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90364-7589-47E3-DEE7-68EE59A5D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E0157-F55F-DA2E-489E-2EE77326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3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4A01-BC72-34E2-46F3-1924F6AE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7AC6F-A352-8667-2EAB-015DE894D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8C5F-0D7B-4662-AAA2-345AE679943F}" type="datetime1">
              <a:rPr lang="en-US" smtClean="0"/>
              <a:t>02-Apr-25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6D0F7-4C2F-9559-9912-392ED420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950E2-E5E2-E856-E0C1-4101A777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30147-7C59-E54F-48F0-2B5A1DDF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6B5B-D9BE-4F85-AC21-70DEEF0475DE}" type="datetime1">
              <a:rPr lang="en-US" smtClean="0"/>
              <a:t>02-Apr-25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A09EC-9564-64AB-7C78-6BA229DD1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06E9-D271-FF23-DF7C-CCB2351F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49EF5-466E-094B-C16F-A2B35403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D7A5D-2DD6-CC59-5B71-13B36F66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4ABAE-1861-6C11-43B6-A7420CBC9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BB0EE-16BA-6500-9946-9A6E5A8BE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236A9-EFBA-4191-BE6B-D4CABA7D0AAA}" type="datetime1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6019E-8841-078B-677A-82E460CF9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20AF1-7FBB-AC50-0387-1DBD3E04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5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DC27-8AD1-87B9-785D-41F0A2B6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0F7021-3915-6B35-00E7-6E136F5AB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38AF9-8A18-D431-C615-9155698C6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12EC6-6E70-1DFE-C5FE-786AC5CD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16CF5-8067-4B4D-B4D2-4AB2ED474BBC}" type="datetime1">
              <a:rPr lang="en-US" smtClean="0"/>
              <a:t>02-Apr-25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BCC17-930F-4628-456B-C0374D1C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EEFFE-BF1B-4FC6-D0E3-AA7F733C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AA3CA-AF69-881D-20B6-5582F6BD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4FF5E-2531-17A1-08FD-F3815EE8B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70F21-8203-53D0-624B-AA555341C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E90AA1-963C-4F21-84F3-F279877989E9}" type="datetime1">
              <a:rPr lang="en-US" smtClean="0"/>
              <a:t>02-Apr-25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3D65E-1ADE-7632-86E7-45B6AC86F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DD98C-8B4D-03CC-123A-1045B3B0EA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F53632-075F-4CE4-9A65-F2D9E81E6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3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9.jpe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4F50-8EFB-85E0-DB08-680FA0BEE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996" y="1122363"/>
            <a:ext cx="11358854" cy="2387600"/>
          </a:xfrm>
        </p:spPr>
        <p:txBody>
          <a:bodyPr>
            <a:normAutofit fontScale="90000"/>
          </a:bodyPr>
          <a:lstStyle/>
          <a:p>
            <a:pPr rtl="0">
              <a:lnSpc>
                <a:spcPct val="100000"/>
              </a:lnSpc>
              <a:spcBef>
                <a:spcPts val="150"/>
              </a:spcBef>
            </a:pPr>
            <a:r>
              <a:rPr lang="fr-BE" sz="4900" b="1" noProof="0" dirty="0">
                <a:solidFill>
                  <a:srgbClr val="242424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Du bilan économique et écologique de 30 années de gestion Pro Silva à la simulation d’itinéraires sylvicoles alternatifs </a:t>
            </a:r>
            <a:br>
              <a:rPr lang="fr-BE" noProof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6F3FA-2444-F7F3-1810-EDA756385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4838"/>
            <a:ext cx="9144000" cy="1655762"/>
          </a:xfrm>
        </p:spPr>
        <p:txBody>
          <a:bodyPr/>
          <a:lstStyle/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Gauthier Ligot</a:t>
            </a:r>
          </a:p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Gabriel Muscat, Charles </a:t>
            </a:r>
            <a:r>
              <a:rPr lang="fr-BE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Debois</a:t>
            </a: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Simon </a:t>
            </a:r>
            <a:r>
              <a:rPr lang="fr-BE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Hauzer</a:t>
            </a: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Hugues Claessens</a:t>
            </a:r>
          </a:p>
        </p:txBody>
      </p:sp>
      <p:pic>
        <p:nvPicPr>
          <p:cNvPr id="4" name="Image 82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DE381220-30DB-790B-9223-1A8132E8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50" y="5636854"/>
            <a:ext cx="3086100" cy="1045845"/>
          </a:xfrm>
          <a:prstGeom prst="rect">
            <a:avLst/>
          </a:prstGeom>
        </p:spPr>
      </p:pic>
      <p:pic>
        <p:nvPicPr>
          <p:cNvPr id="6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26B4FEFE-2C74-FE43-3656-3729B5BF9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52" y="5649852"/>
            <a:ext cx="1062696" cy="1000184"/>
          </a:xfrm>
          <a:prstGeom prst="rect">
            <a:avLst/>
          </a:prstGeom>
        </p:spPr>
      </p:pic>
      <p:pic>
        <p:nvPicPr>
          <p:cNvPr id="8" name="Picture 7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25B90194-D770-DA23-4BF5-C541628EC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7" y="5735638"/>
            <a:ext cx="2689189" cy="9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9EA17C-31B0-5E7E-1C1D-3A62135DD85E}"/>
              </a:ext>
            </a:extLst>
          </p:cNvPr>
          <p:cNvSpPr txBox="1"/>
          <p:nvPr/>
        </p:nvSpPr>
        <p:spPr>
          <a:xfrm>
            <a:off x="0" y="1269469"/>
            <a:ext cx="570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Comparaison de la rentabilité observée avec d’autres investissements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A853D-832A-5E59-88A1-2E4699421EFB}"/>
              </a:ext>
            </a:extLst>
          </p:cNvPr>
          <p:cNvSpPr txBox="1"/>
          <p:nvPr/>
        </p:nvSpPr>
        <p:spPr>
          <a:xfrm>
            <a:off x="5816600" y="1453382"/>
            <a:ext cx="637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gestion Pro Silva  </a:t>
            </a:r>
            <a:r>
              <a:rPr lang="fr-B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observée </a:t>
            </a: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été rentable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Comparable à un placement avec un taux d’intérêt &gt; 3%.</a:t>
            </a:r>
          </a:p>
          <a:p>
            <a:endParaRPr lang="fr-BE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271BD4-D59B-51A6-D20C-80B92F6B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 descr="A black background with orange text&#10;&#10;AI-generated content may be incorrect.">
            <a:extLst>
              <a:ext uri="{FF2B5EF4-FFF2-40B4-BE49-F238E27FC236}">
                <a16:creationId xmlns:a16="http://schemas.microsoft.com/office/drawing/2014/main" id="{E96FA6D0-302E-7160-8485-E4B276B6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5" y="3761706"/>
            <a:ext cx="11654312" cy="23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54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8A0D2-A4D3-7654-7EB9-EC98BAB18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18134-C42D-3C61-FFB9-766B46749071}"/>
              </a:ext>
            </a:extLst>
          </p:cNvPr>
          <p:cNvSpPr txBox="1"/>
          <p:nvPr/>
        </p:nvSpPr>
        <p:spPr>
          <a:xfrm>
            <a:off x="0" y="1269469"/>
            <a:ext cx="570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Comparaison de la rentabilité observée avec d’autres investissements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2270BC-8272-D546-92C6-E7E449C255A4}"/>
              </a:ext>
            </a:extLst>
          </p:cNvPr>
          <p:cNvSpPr txBox="1"/>
          <p:nvPr/>
        </p:nvSpPr>
        <p:spPr>
          <a:xfrm>
            <a:off x="5816600" y="1453382"/>
            <a:ext cx="637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gestion Pro Silva  </a:t>
            </a:r>
            <a:r>
              <a:rPr lang="fr-B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observée </a:t>
            </a: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 été rentable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Comparable à un placement avec un taux d’intérêt &gt; 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&lt; une plantation de douglas sans/avec aléa.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≈ plantation d’épicéa avec aléa.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Bénéfice &gt; 0 avec une augmentation de la valeur sur pied, de la diversité et avec une abondante régénération y compris de chêne (résilience).</a:t>
            </a:r>
            <a:endParaRPr lang="fr-BE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8BC6A-6CFE-71A7-F799-EE64971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DFAEF-6400-56AF-4422-6804DDAD1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865" y="3761706"/>
            <a:ext cx="11654312" cy="23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01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B27-7AB8-E220-9501-869649AFC0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260" r="57" b="1"/>
          <a:stretch/>
        </p:blipFill>
        <p:spPr>
          <a:xfrm>
            <a:off x="20" y="10"/>
            <a:ext cx="6097022" cy="3428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8576A-885C-18B4-9960-F633D3ECE2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7518" b="7862"/>
          <a:stretch/>
        </p:blipFill>
        <p:spPr>
          <a:xfrm>
            <a:off x="6098422" y="10"/>
            <a:ext cx="609357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5991C-51E0-CE1B-8EB7-44CEFAF51E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r="3147" b="-2"/>
          <a:stretch/>
        </p:blipFill>
        <p:spPr>
          <a:xfrm>
            <a:off x="7328" y="3429000"/>
            <a:ext cx="6093578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D156B-C68E-E829-8131-8DB93DF04F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rcRect l="6260" r="-1" b="-1"/>
          <a:stretch/>
        </p:blipFill>
        <p:spPr>
          <a:xfrm>
            <a:off x="6101860" y="3429000"/>
            <a:ext cx="6093578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6BD192-5058-1407-DAA1-17B9E6F8BB93}"/>
              </a:ext>
            </a:extLst>
          </p:cNvPr>
          <p:cNvSpPr/>
          <p:nvPr/>
        </p:nvSpPr>
        <p:spPr>
          <a:xfrm>
            <a:off x="7328" y="3429000"/>
            <a:ext cx="12192000" cy="18923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AB462-C14B-FBA0-D951-66B0762D8C4B}"/>
              </a:ext>
            </a:extLst>
          </p:cNvPr>
          <p:cNvSpPr txBox="1"/>
          <p:nvPr/>
        </p:nvSpPr>
        <p:spPr>
          <a:xfrm>
            <a:off x="-972286" y="3429000"/>
            <a:ext cx="10117497" cy="205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800" kern="1200" noProof="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Evaluation de la biodiversité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27C71-0EFF-0181-F6EA-94651309A98E}"/>
              </a:ext>
            </a:extLst>
          </p:cNvPr>
          <p:cNvSpPr txBox="1"/>
          <p:nvPr/>
        </p:nvSpPr>
        <p:spPr>
          <a:xfrm>
            <a:off x="1270000" y="4179842"/>
            <a:ext cx="9410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Grande diversité des champignons lignicoles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Diversité des lichens épiphytes faible mais avec des taxons indicateurs de la naturalité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Plantes vasculaires typiques des forêts anciennes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2F0AC-B284-9149-9BE2-A7BCFF0E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9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D75821-213B-E1C4-59D7-DFBC9D00A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4"/>
            <a:ext cx="10378936" cy="6847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A701E0-D8BF-6F96-4E79-4EEC7B4C170C}"/>
              </a:ext>
            </a:extLst>
          </p:cNvPr>
          <p:cNvSpPr/>
          <p:nvPr/>
        </p:nvSpPr>
        <p:spPr>
          <a:xfrm>
            <a:off x="6921500" y="144446"/>
            <a:ext cx="4943336" cy="3284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2A7AC-3422-A15B-F6C2-3AC7C1EDDF32}"/>
              </a:ext>
            </a:extLst>
          </p:cNvPr>
          <p:cNvSpPr txBox="1"/>
          <p:nvPr/>
        </p:nvSpPr>
        <p:spPr>
          <a:xfrm>
            <a:off x="7086600" y="236614"/>
            <a:ext cx="476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32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Résultats des IBP (indice de biodiversité potentielle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BCD05-78B4-FA7B-3B39-577551C9359D}"/>
              </a:ext>
            </a:extLst>
          </p:cNvPr>
          <p:cNvSpPr txBox="1"/>
          <p:nvPr/>
        </p:nvSpPr>
        <p:spPr>
          <a:xfrm>
            <a:off x="8042313" y="1610678"/>
            <a:ext cx="3822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Abondance d’arbre vivant de grandes tailles et d’arbres d’intérêts biologiques</a:t>
            </a:r>
          </a:p>
          <a:p>
            <a:pPr algn="r"/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Peu de milieu ouvert</a:t>
            </a:r>
          </a:p>
          <a:p>
            <a:pPr algn="r"/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Peu de bois mort (sur pied et au sol)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442DFB-226B-E4D5-C68A-3B0E40B8E570}"/>
              </a:ext>
            </a:extLst>
          </p:cNvPr>
          <p:cNvSpPr/>
          <p:nvPr/>
        </p:nvSpPr>
        <p:spPr>
          <a:xfrm>
            <a:off x="1257300" y="144446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1E8CEE-96F8-E5F3-B4CF-D760E3230143}"/>
              </a:ext>
            </a:extLst>
          </p:cNvPr>
          <p:cNvSpPr/>
          <p:nvPr/>
        </p:nvSpPr>
        <p:spPr>
          <a:xfrm>
            <a:off x="4267200" y="236614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41F0E-BF45-B8BF-8ABF-82FB79FC29B5}"/>
              </a:ext>
            </a:extLst>
          </p:cNvPr>
          <p:cNvSpPr/>
          <p:nvPr/>
        </p:nvSpPr>
        <p:spPr>
          <a:xfrm>
            <a:off x="1409700" y="296846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F86A7-FEE0-AA88-0087-BDB54956E405}"/>
              </a:ext>
            </a:extLst>
          </p:cNvPr>
          <p:cNvSpPr/>
          <p:nvPr/>
        </p:nvSpPr>
        <p:spPr>
          <a:xfrm>
            <a:off x="1234061" y="3725846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E11C4F-A47A-01FF-2A78-97A1890FCDBD}"/>
              </a:ext>
            </a:extLst>
          </p:cNvPr>
          <p:cNvSpPr/>
          <p:nvPr/>
        </p:nvSpPr>
        <p:spPr>
          <a:xfrm>
            <a:off x="4273550" y="3725846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DF768E-D5C5-79F2-7168-58A173A1C2D5}"/>
              </a:ext>
            </a:extLst>
          </p:cNvPr>
          <p:cNvSpPr/>
          <p:nvPr/>
        </p:nvSpPr>
        <p:spPr>
          <a:xfrm>
            <a:off x="7609328" y="3725846"/>
            <a:ext cx="1371600" cy="566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F91372FD-007F-79BE-E1E9-D3E4E7244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78233" y="1786723"/>
            <a:ext cx="262189" cy="262189"/>
          </a:xfrm>
          <a:prstGeom prst="rect">
            <a:avLst/>
          </a:prstGeom>
        </p:spPr>
      </p:pic>
      <p:pic>
        <p:nvPicPr>
          <p:cNvPr id="7" name="Graphic 6" descr="Badge Unfollow with solid fill">
            <a:extLst>
              <a:ext uri="{FF2B5EF4-FFF2-40B4-BE49-F238E27FC236}">
                <a16:creationId xmlns:a16="http://schemas.microsoft.com/office/drawing/2014/main" id="{B08D62DD-609F-16B2-380E-1070B5592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8233" y="2660644"/>
            <a:ext cx="262189" cy="2621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3DD1E-E0D6-DF98-F768-E8D8973C8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0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een and black text&#10;&#10;AI-generated content may be incorrect.">
            <a:extLst>
              <a:ext uri="{FF2B5EF4-FFF2-40B4-BE49-F238E27FC236}">
                <a16:creationId xmlns:a16="http://schemas.microsoft.com/office/drawing/2014/main" id="{651CA7EC-DBCE-E337-E88C-E413EDE2C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06" y="6019952"/>
            <a:ext cx="4425482" cy="751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EF606-3D9F-5D07-04AF-8860D25B3816}"/>
              </a:ext>
            </a:extLst>
          </p:cNvPr>
          <p:cNvSpPr txBox="1"/>
          <p:nvPr/>
        </p:nvSpPr>
        <p:spPr>
          <a:xfrm>
            <a:off x="4949811" y="6234156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noProof="0" dirty="0">
                <a:solidFill>
                  <a:srgbClr val="0B5302"/>
                </a:solidFill>
                <a:latin typeface="Consolas" panose="020B0609020204030204" pitchFamily="49" charset="0"/>
              </a:rPr>
              <a:t>SAMSARA2</a:t>
            </a:r>
            <a:endParaRPr lang="fr-BE" b="1" noProof="0" dirty="0">
              <a:solidFill>
                <a:srgbClr val="0B5302"/>
              </a:solidFill>
              <a:latin typeface="Consolas" panose="020B060902020403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9DB8E-0AC5-D9CB-4AB0-F54C46ADA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33" y="1047278"/>
            <a:ext cx="3528273" cy="497267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69BD7D-CE7C-623E-6D97-4799B66F8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267" y="1047278"/>
            <a:ext cx="2401824" cy="2438400"/>
          </a:xfrm>
          <a:prstGeom prst="rect">
            <a:avLst/>
          </a:prstGeom>
          <a:ln w="635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D35DEE-715B-035F-7310-860BEE6F8A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3484" y="1047278"/>
            <a:ext cx="3336494" cy="24384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049161-0198-31AA-9087-B80CA690F59E}"/>
              </a:ext>
            </a:extLst>
          </p:cNvPr>
          <p:cNvSpPr txBox="1"/>
          <p:nvPr/>
        </p:nvSpPr>
        <p:spPr>
          <a:xfrm>
            <a:off x="7073484" y="739501"/>
            <a:ext cx="1544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SAMSARA2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7C96A-4B25-6D20-0A95-C216B882AE3D}"/>
              </a:ext>
            </a:extLst>
          </p:cNvPr>
          <p:cNvSpPr txBox="1"/>
          <p:nvPr/>
        </p:nvSpPr>
        <p:spPr>
          <a:xfrm>
            <a:off x="4160020" y="739501"/>
            <a:ext cx="1544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Inventaires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5EBF599-481E-8C59-3E91-88B730691FDF}"/>
              </a:ext>
            </a:extLst>
          </p:cNvPr>
          <p:cNvSpPr/>
          <p:nvPr/>
        </p:nvSpPr>
        <p:spPr>
          <a:xfrm>
            <a:off x="3803047" y="2179841"/>
            <a:ext cx="212048" cy="173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BEF6E30-90F1-7134-6D92-C5860B988031}"/>
              </a:ext>
            </a:extLst>
          </p:cNvPr>
          <p:cNvSpPr/>
          <p:nvPr/>
        </p:nvSpPr>
        <p:spPr>
          <a:xfrm>
            <a:off x="6713263" y="2179840"/>
            <a:ext cx="212048" cy="173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FC3787-515E-9093-73ED-D42CA0021DD1}"/>
              </a:ext>
            </a:extLst>
          </p:cNvPr>
          <p:cNvSpPr txBox="1"/>
          <p:nvPr/>
        </p:nvSpPr>
        <p:spPr>
          <a:xfrm>
            <a:off x="10997242" y="193691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Bois mort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C3D386-981D-99BC-0F49-886F5B8C7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1670" y="2244687"/>
            <a:ext cx="1565941" cy="1184313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F3E168A-5266-2205-48E6-60344590A070}"/>
              </a:ext>
            </a:extLst>
          </p:cNvPr>
          <p:cNvSpPr/>
          <p:nvPr/>
        </p:nvSpPr>
        <p:spPr>
          <a:xfrm>
            <a:off x="4160020" y="3832213"/>
            <a:ext cx="7717591" cy="2107370"/>
          </a:xfrm>
          <a:prstGeom prst="rect">
            <a:avLst/>
          </a:prstGeom>
          <a:solidFill>
            <a:schemeClr val="bg1"/>
          </a:solidFill>
          <a:ln w="63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>
              <a:solidFill>
                <a:schemeClr val="accent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7BBFDF-DFEA-EACE-0E62-991920D90A94}"/>
              </a:ext>
            </a:extLst>
          </p:cNvPr>
          <p:cNvSpPr txBox="1"/>
          <p:nvPr/>
        </p:nvSpPr>
        <p:spPr>
          <a:xfrm>
            <a:off x="4160020" y="3580063"/>
            <a:ext cx="1544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Simulations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82AAA26-E78B-CA82-67D1-55765A38721D}"/>
              </a:ext>
            </a:extLst>
          </p:cNvPr>
          <p:cNvSpPr/>
          <p:nvPr/>
        </p:nvSpPr>
        <p:spPr>
          <a:xfrm rot="5400000">
            <a:off x="8635068" y="3584155"/>
            <a:ext cx="212048" cy="17327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9D3791-39A4-B34E-EE94-E1EE7C5B0098}"/>
              </a:ext>
            </a:extLst>
          </p:cNvPr>
          <p:cNvSpPr txBox="1"/>
          <p:nvPr/>
        </p:nvSpPr>
        <p:spPr>
          <a:xfrm>
            <a:off x="4274544" y="3887840"/>
            <a:ext cx="63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/>
              <a:t>8 scénarios simulé pendant 32 ans (4 coupes)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noProof="0" dirty="0"/>
              <a:t>Surfaces terrières cibles : </a:t>
            </a:r>
            <a:r>
              <a:rPr lang="fr-BE" noProof="0" dirty="0">
                <a:solidFill>
                  <a:schemeClr val="accent1"/>
                </a:solidFill>
              </a:rPr>
              <a:t>14 </a:t>
            </a:r>
            <a:r>
              <a:rPr lang="fr-BE" noProof="0" dirty="0"/>
              <a:t>▪ 20 m²/ha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noProof="0" dirty="0"/>
              <a:t>% de bois mort récolté : </a:t>
            </a:r>
            <a:r>
              <a:rPr lang="fr-BE" noProof="0" dirty="0">
                <a:solidFill>
                  <a:srgbClr val="156082"/>
                </a:solidFill>
              </a:rPr>
              <a:t>100</a:t>
            </a:r>
            <a:r>
              <a:rPr lang="fr-BE" noProof="0" dirty="0"/>
              <a:t> ▪ 50 ▪ 0 % ▪ 0% + 5 A. BIO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noProof="0" dirty="0"/>
          </a:p>
          <a:p>
            <a:pPr lvl="1"/>
            <a:endParaRPr lang="fr-BE" noProof="0" dirty="0"/>
          </a:p>
          <a:p>
            <a:pPr lvl="1"/>
            <a:r>
              <a:rPr lang="fr-BE" noProof="0" dirty="0"/>
              <a:t>(</a:t>
            </a:r>
            <a:r>
              <a:rPr lang="fr-BE" noProof="0" dirty="0">
                <a:solidFill>
                  <a:schemeClr val="accent1"/>
                </a:solidFill>
              </a:rPr>
              <a:t>G14-100BM </a:t>
            </a:r>
            <a:r>
              <a:rPr lang="fr-BE" noProof="0" dirty="0"/>
              <a:t>; G14-50BM ; … ; G20-5BIO)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1CE2CC-B3A1-386A-02CC-FF2A1C0CA9E6}"/>
              </a:ext>
            </a:extLst>
          </p:cNvPr>
          <p:cNvSpPr txBox="1"/>
          <p:nvPr/>
        </p:nvSpPr>
        <p:spPr>
          <a:xfrm>
            <a:off x="7845490" y="4811170"/>
            <a:ext cx="2967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accent1"/>
                </a:solidFill>
              </a:rPr>
              <a:t>Scénario de référence (BAU)</a:t>
            </a:r>
          </a:p>
          <a:p>
            <a:endParaRPr lang="fr-BE" noProof="0" dirty="0"/>
          </a:p>
        </p:txBody>
      </p:sp>
      <p:sp>
        <p:nvSpPr>
          <p:cNvPr id="32" name="Arrow: Bent-Up 31">
            <a:extLst>
              <a:ext uri="{FF2B5EF4-FFF2-40B4-BE49-F238E27FC236}">
                <a16:creationId xmlns:a16="http://schemas.microsoft.com/office/drawing/2014/main" id="{DCF34863-A666-A5C6-B10B-CF01790227DD}"/>
              </a:ext>
            </a:extLst>
          </p:cNvPr>
          <p:cNvSpPr/>
          <p:nvPr/>
        </p:nvSpPr>
        <p:spPr>
          <a:xfrm rot="5400000">
            <a:off x="7620458" y="4827180"/>
            <a:ext cx="233978" cy="216085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1350D0-D64A-9F35-1916-8768DCADCB07}"/>
              </a:ext>
            </a:extLst>
          </p:cNvPr>
          <p:cNvSpPr txBox="1"/>
          <p:nvPr/>
        </p:nvSpPr>
        <p:spPr>
          <a:xfrm>
            <a:off x="148633" y="137461"/>
            <a:ext cx="11700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Simuler des scénarios alternatifs pour augmenter le bois mort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DC8F7-B84E-00CF-DC50-E328CFB7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8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the woods&#10;&#10;AI-generated content may be incorrect.">
            <a:extLst>
              <a:ext uri="{FF2B5EF4-FFF2-40B4-BE49-F238E27FC236}">
                <a16:creationId xmlns:a16="http://schemas.microsoft.com/office/drawing/2014/main" id="{EDBA543C-D1EA-5AE5-96AD-FCBDAFDD2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5843" b="2071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BF85EA-61AD-AC5A-42B2-4795A071022B}"/>
              </a:ext>
            </a:extLst>
          </p:cNvPr>
          <p:cNvSpPr/>
          <p:nvPr/>
        </p:nvSpPr>
        <p:spPr>
          <a:xfrm>
            <a:off x="0" y="137461"/>
            <a:ext cx="12192000" cy="108541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FBB34-744E-AE48-75A9-3377FD1BFB67}"/>
              </a:ext>
            </a:extLst>
          </p:cNvPr>
          <p:cNvSpPr txBox="1"/>
          <p:nvPr/>
        </p:nvSpPr>
        <p:spPr>
          <a:xfrm>
            <a:off x="245766" y="324748"/>
            <a:ext cx="11700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noProof="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Algorithme d’éclaircie multicritères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7DFF7-E7D2-33D1-234D-AA22B9554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185" y="680166"/>
            <a:ext cx="2803931" cy="60296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1A535-16C6-115D-A8D1-B8AFA4F9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474B9-3988-277E-47B2-96E3A4AF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BC88E-6915-474E-925F-E87335314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155" y="1542361"/>
            <a:ext cx="7802558" cy="517817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938F0-56BF-4402-55E5-308A206A9868}"/>
              </a:ext>
            </a:extLst>
          </p:cNvPr>
          <p:cNvSpPr txBox="1"/>
          <p:nvPr/>
        </p:nvSpPr>
        <p:spPr>
          <a:xfrm>
            <a:off x="148633" y="137461"/>
            <a:ext cx="11700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Coût de l’augmentation du volume de bois mort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E50D0-E651-7AB6-EECA-DAD55B5B4B3E}"/>
              </a:ext>
            </a:extLst>
          </p:cNvPr>
          <p:cNvSpPr txBox="1"/>
          <p:nvPr/>
        </p:nvSpPr>
        <p:spPr>
          <a:xfrm>
            <a:off x="1697714" y="1173029"/>
            <a:ext cx="1933927" cy="369332"/>
          </a:xfrm>
          <a:prstGeom prst="rect">
            <a:avLst/>
          </a:prstGeom>
          <a:solidFill>
            <a:srgbClr val="1F78B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BAU : G14-100BM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9FB052-79E2-75C1-7596-D6FBE71F684A}"/>
              </a:ext>
            </a:extLst>
          </p:cNvPr>
          <p:cNvCxnSpPr/>
          <p:nvPr/>
        </p:nvCxnSpPr>
        <p:spPr>
          <a:xfrm>
            <a:off x="3434862" y="1542361"/>
            <a:ext cx="0" cy="368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886D3B4-2159-A996-7E23-505877D0F79A}"/>
              </a:ext>
            </a:extLst>
          </p:cNvPr>
          <p:cNvSpPr txBox="1"/>
          <p:nvPr/>
        </p:nvSpPr>
        <p:spPr>
          <a:xfrm>
            <a:off x="3777053" y="1173029"/>
            <a:ext cx="1242648" cy="369332"/>
          </a:xfrm>
          <a:prstGeom prst="rect">
            <a:avLst/>
          </a:prstGeom>
          <a:solidFill>
            <a:srgbClr val="46A33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G14-50BM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DAF973-4BDD-8CA7-72F8-A3D25FD5919C}"/>
              </a:ext>
            </a:extLst>
          </p:cNvPr>
          <p:cNvSpPr txBox="1"/>
          <p:nvPr/>
        </p:nvSpPr>
        <p:spPr>
          <a:xfrm>
            <a:off x="6278426" y="1173029"/>
            <a:ext cx="1119217" cy="369332"/>
          </a:xfrm>
          <a:prstGeom prst="rect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G14-0BM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E3524B-BDAB-B2C2-94A4-96DB2F1827F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398377" y="1542361"/>
            <a:ext cx="45634" cy="660230"/>
          </a:xfrm>
          <a:prstGeom prst="straightConnector1">
            <a:avLst/>
          </a:prstGeom>
          <a:ln>
            <a:solidFill>
              <a:srgbClr val="2F9E2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E9893E-15C7-4859-1F12-3794ECA16D06}"/>
              </a:ext>
            </a:extLst>
          </p:cNvPr>
          <p:cNvCxnSpPr>
            <a:cxnSpLocks/>
          </p:cNvCxnSpPr>
          <p:nvPr/>
        </p:nvCxnSpPr>
        <p:spPr>
          <a:xfrm flipH="1">
            <a:off x="5298831" y="1542361"/>
            <a:ext cx="1178886" cy="790531"/>
          </a:xfrm>
          <a:prstGeom prst="straightConnector1">
            <a:avLst/>
          </a:prstGeom>
          <a:ln>
            <a:solidFill>
              <a:srgbClr val="E31A1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84FAD2B-B525-53D3-B114-36663F4E5D7C}"/>
              </a:ext>
            </a:extLst>
          </p:cNvPr>
          <p:cNvSpPr txBox="1"/>
          <p:nvPr/>
        </p:nvSpPr>
        <p:spPr>
          <a:xfrm>
            <a:off x="2263258" y="80369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1F78B4"/>
                </a:solidFill>
              </a:rPr>
              <a:t>9 m³/ha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52891-7806-DD46-05B0-17D2CC362595}"/>
              </a:ext>
            </a:extLst>
          </p:cNvPr>
          <p:cNvSpPr txBox="1"/>
          <p:nvPr/>
        </p:nvSpPr>
        <p:spPr>
          <a:xfrm>
            <a:off x="5013652" y="1034529"/>
            <a:ext cx="124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2F9E28"/>
                </a:solidFill>
              </a:rPr>
              <a:t>22 m³/ha</a:t>
            </a:r>
          </a:p>
          <a:p>
            <a:r>
              <a:rPr lang="fr-BE" noProof="0" dirty="0">
                <a:solidFill>
                  <a:srgbClr val="2F9E28"/>
                </a:solidFill>
              </a:rPr>
              <a:t>35 €/ha/an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976219-C2B3-E7F7-07E2-35BD89BBB969}"/>
              </a:ext>
            </a:extLst>
          </p:cNvPr>
          <p:cNvSpPr txBox="1"/>
          <p:nvPr/>
        </p:nvSpPr>
        <p:spPr>
          <a:xfrm>
            <a:off x="7516511" y="1034528"/>
            <a:ext cx="1243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E31A1C"/>
                </a:solidFill>
              </a:rPr>
              <a:t>31 m³/ha</a:t>
            </a:r>
          </a:p>
          <a:p>
            <a:r>
              <a:rPr lang="fr-BE" noProof="0" dirty="0">
                <a:solidFill>
                  <a:srgbClr val="E31A1C"/>
                </a:solidFill>
              </a:rPr>
              <a:t>70 €/ha/an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5DA25-5649-4F31-B531-5565BBB56E40}"/>
              </a:ext>
            </a:extLst>
          </p:cNvPr>
          <p:cNvSpPr txBox="1"/>
          <p:nvPr/>
        </p:nvSpPr>
        <p:spPr>
          <a:xfrm>
            <a:off x="7563711" y="2202591"/>
            <a:ext cx="1164101" cy="369332"/>
          </a:xfrm>
          <a:prstGeom prst="rect">
            <a:avLst/>
          </a:prstGeom>
          <a:solidFill>
            <a:srgbClr val="FF7D00"/>
          </a:solidFill>
          <a:ln>
            <a:solidFill>
              <a:srgbClr val="1F78B4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G14-5BIO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8B1D35-3162-42D8-A31F-470EE2E1C265}"/>
              </a:ext>
            </a:extLst>
          </p:cNvPr>
          <p:cNvSpPr txBox="1"/>
          <p:nvPr/>
        </p:nvSpPr>
        <p:spPr>
          <a:xfrm>
            <a:off x="8727812" y="2049223"/>
            <a:ext cx="136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FF7D00"/>
                </a:solidFill>
              </a:rPr>
              <a:t>35 m³/ha</a:t>
            </a:r>
          </a:p>
          <a:p>
            <a:r>
              <a:rPr lang="fr-BE" noProof="0" dirty="0">
                <a:solidFill>
                  <a:srgbClr val="FF7D00"/>
                </a:solidFill>
              </a:rPr>
              <a:t>230 €/ha/an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F13CC1-E341-C5D3-EEA1-39C47D6E8C13}"/>
              </a:ext>
            </a:extLst>
          </p:cNvPr>
          <p:cNvCxnSpPr>
            <a:stCxn id="18" idx="1"/>
          </p:cNvCxnSpPr>
          <p:nvPr/>
        </p:nvCxnSpPr>
        <p:spPr>
          <a:xfrm flipH="1">
            <a:off x="5714284" y="2387257"/>
            <a:ext cx="1849427" cy="1041743"/>
          </a:xfrm>
          <a:prstGeom prst="straightConnector1">
            <a:avLst/>
          </a:prstGeom>
          <a:ln>
            <a:solidFill>
              <a:srgbClr val="FF7D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342D50-D10D-A373-64F2-5E5B4E371854}"/>
              </a:ext>
            </a:extLst>
          </p:cNvPr>
          <p:cNvSpPr txBox="1"/>
          <p:nvPr/>
        </p:nvSpPr>
        <p:spPr>
          <a:xfrm>
            <a:off x="2928240" y="5315639"/>
            <a:ext cx="1348703" cy="369332"/>
          </a:xfrm>
          <a:prstGeom prst="rect">
            <a:avLst/>
          </a:prstGeom>
          <a:solidFill>
            <a:srgbClr val="1F78B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G20-100BM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E32F33-06E4-B818-410D-84A1E1856A9C}"/>
              </a:ext>
            </a:extLst>
          </p:cNvPr>
          <p:cNvSpPr txBox="1"/>
          <p:nvPr/>
        </p:nvSpPr>
        <p:spPr>
          <a:xfrm>
            <a:off x="4328037" y="5512388"/>
            <a:ext cx="1242648" cy="369332"/>
          </a:xfrm>
          <a:prstGeom prst="rect">
            <a:avLst/>
          </a:prstGeom>
          <a:solidFill>
            <a:srgbClr val="46A33B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G20-50BM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E5C023-40AD-019F-FB9E-B66200902FFA}"/>
              </a:ext>
            </a:extLst>
          </p:cNvPr>
          <p:cNvSpPr txBox="1"/>
          <p:nvPr/>
        </p:nvSpPr>
        <p:spPr>
          <a:xfrm>
            <a:off x="5704579" y="5724475"/>
            <a:ext cx="1119217" cy="369332"/>
          </a:xfrm>
          <a:prstGeom prst="rect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G20-0BM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0E34BA-3410-BB63-7EE6-C250C835AF0C}"/>
              </a:ext>
            </a:extLst>
          </p:cNvPr>
          <p:cNvSpPr txBox="1"/>
          <p:nvPr/>
        </p:nvSpPr>
        <p:spPr>
          <a:xfrm>
            <a:off x="7176849" y="5708023"/>
            <a:ext cx="1164101" cy="369332"/>
          </a:xfrm>
          <a:prstGeom prst="rect">
            <a:avLst/>
          </a:prstGeom>
          <a:solidFill>
            <a:srgbClr val="FF7D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chemeClr val="bg1"/>
                </a:solidFill>
              </a:rPr>
              <a:t>G20-5BIO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16DC6D-1C5D-DA9E-D82F-03B841704795}"/>
              </a:ext>
            </a:extLst>
          </p:cNvPr>
          <p:cNvSpPr txBox="1"/>
          <p:nvPr/>
        </p:nvSpPr>
        <p:spPr>
          <a:xfrm>
            <a:off x="5754195" y="4231364"/>
            <a:ext cx="3073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Augmenter la surface terrière</a:t>
            </a:r>
            <a:endParaRPr lang="fr-BE" noProof="0" dirty="0"/>
          </a:p>
          <a:p>
            <a:r>
              <a:rPr lang="fr-BE" noProof="0" dirty="0"/>
              <a:t>&gt; 350 €/ha/an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1D3AC8-FFCF-37BE-EE37-DC83BE071CD7}"/>
              </a:ext>
            </a:extLst>
          </p:cNvPr>
          <p:cNvSpPr/>
          <p:nvPr/>
        </p:nvSpPr>
        <p:spPr>
          <a:xfrm>
            <a:off x="2483155" y="3083169"/>
            <a:ext cx="271768" cy="1723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DB8FE3-1A90-C512-9CCB-2157A44C24C5}"/>
              </a:ext>
            </a:extLst>
          </p:cNvPr>
          <p:cNvSpPr txBox="1"/>
          <p:nvPr/>
        </p:nvSpPr>
        <p:spPr>
          <a:xfrm>
            <a:off x="281354" y="2239543"/>
            <a:ext cx="263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noProof="0" dirty="0"/>
              <a:t>Différence de recettes</a:t>
            </a:r>
          </a:p>
          <a:p>
            <a:pPr algn="ctr"/>
            <a:r>
              <a:rPr lang="fr-BE" noProof="0" dirty="0"/>
              <a:t>avec le scénario de référence</a:t>
            </a:r>
          </a:p>
          <a:p>
            <a:pPr algn="ctr"/>
            <a:r>
              <a:rPr lang="fr-BE" noProof="0" dirty="0"/>
              <a:t>(€/ha)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66214D-AC20-9D31-0C62-8BFCAA43D0D1}"/>
              </a:ext>
            </a:extLst>
          </p:cNvPr>
          <p:cNvSpPr/>
          <p:nvPr/>
        </p:nvSpPr>
        <p:spPr>
          <a:xfrm rot="5400000">
            <a:off x="5726253" y="5677116"/>
            <a:ext cx="299073" cy="196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AC33F-4778-7ABE-BA7A-D8C69B1C2650}"/>
              </a:ext>
            </a:extLst>
          </p:cNvPr>
          <p:cNvSpPr txBox="1"/>
          <p:nvPr/>
        </p:nvSpPr>
        <p:spPr>
          <a:xfrm>
            <a:off x="4131831" y="6484476"/>
            <a:ext cx="301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noProof="0" dirty="0"/>
              <a:t>Volume de bois mort (m³/ha)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E1A40-56C6-0536-A776-A55507F3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16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47225-E5ED-3512-5AD7-B40807A3E739}"/>
              </a:ext>
            </a:extLst>
          </p:cNvPr>
          <p:cNvCxnSpPr>
            <a:cxnSpLocks/>
          </p:cNvCxnSpPr>
          <p:nvPr/>
        </p:nvCxnSpPr>
        <p:spPr>
          <a:xfrm>
            <a:off x="3094892" y="4284902"/>
            <a:ext cx="566510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9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13" grpId="0"/>
      <p:bldP spid="15" grpId="0"/>
      <p:bldP spid="17" grpId="0"/>
      <p:bldP spid="18" grpId="0" animBg="1"/>
      <p:bldP spid="19" grpId="0"/>
      <p:bldP spid="23" grpId="0" animBg="1"/>
      <p:bldP spid="24" grpId="0" animBg="1"/>
      <p:bldP spid="26" grpId="0" animBg="1"/>
      <p:bldP spid="27" grpId="0" animBg="1"/>
      <p:bldP spid="28" grpId="0"/>
      <p:bldP spid="31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le of wood in the woods&#10;&#10;AI-generated content may be incorrect.">
            <a:extLst>
              <a:ext uri="{FF2B5EF4-FFF2-40B4-BE49-F238E27FC236}">
                <a16:creationId xmlns:a16="http://schemas.microsoft.com/office/drawing/2014/main" id="{C13637EE-2C8F-1BA9-9570-926FECB3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0085FB-54D6-C4E6-4476-FBE64BBEDEFD}"/>
              </a:ext>
            </a:extLst>
          </p:cNvPr>
          <p:cNvSpPr/>
          <p:nvPr/>
        </p:nvSpPr>
        <p:spPr>
          <a:xfrm>
            <a:off x="7328" y="4465320"/>
            <a:ext cx="12192000" cy="1638571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6B251-D0DF-F8DE-9215-4B0348D28F07}"/>
              </a:ext>
            </a:extLst>
          </p:cNvPr>
          <p:cNvSpPr txBox="1"/>
          <p:nvPr/>
        </p:nvSpPr>
        <p:spPr>
          <a:xfrm>
            <a:off x="-7328" y="4541520"/>
            <a:ext cx="9152539" cy="205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800" kern="1200" noProof="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Coût de l’abandon des houppiers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FC22C-E4B0-CBAE-3587-4F1B4C9A0C17}"/>
              </a:ext>
            </a:extLst>
          </p:cNvPr>
          <p:cNvSpPr txBox="1"/>
          <p:nvPr/>
        </p:nvSpPr>
        <p:spPr>
          <a:xfrm>
            <a:off x="1270000" y="5292362"/>
            <a:ext cx="941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20 m³/ha de bois mort supplémentaire (en 30 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50 €/ha/an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BB6F6-DF31-33C0-5F39-9A4ACF6A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652C-040D-EF0A-F812-332F11251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noProof="0" dirty="0"/>
          </a:p>
        </p:txBody>
      </p:sp>
      <p:pic>
        <p:nvPicPr>
          <p:cNvPr id="11" name="Picture 10" descr="A fallen tree in a forest&#10;&#10;AI-generated content may be incorrect.">
            <a:extLst>
              <a:ext uri="{FF2B5EF4-FFF2-40B4-BE49-F238E27FC236}">
                <a16:creationId xmlns:a16="http://schemas.microsoft.com/office/drawing/2014/main" id="{4A22D3F6-3733-147B-5330-693A4DA0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92F70C-667A-C42D-CFEF-254A9FB90C6A}"/>
              </a:ext>
            </a:extLst>
          </p:cNvPr>
          <p:cNvSpPr/>
          <p:nvPr/>
        </p:nvSpPr>
        <p:spPr>
          <a:xfrm>
            <a:off x="7328" y="3946968"/>
            <a:ext cx="12192000" cy="291103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EAA95-95D5-9CCD-2B72-1A07EA85CF0E}"/>
              </a:ext>
            </a:extLst>
          </p:cNvPr>
          <p:cNvSpPr txBox="1"/>
          <p:nvPr/>
        </p:nvSpPr>
        <p:spPr>
          <a:xfrm>
            <a:off x="838200" y="4832256"/>
            <a:ext cx="1135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Estimer et relativiser la rentabilité pour un cas d’étude géré en Pro Silva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La gestion Pro Silva ne permet pas </a:t>
            </a:r>
            <a:r>
              <a:rPr lang="fr-BE" sz="2000" i="1" noProof="0" dirty="0">
                <a:solidFill>
                  <a:schemeClr val="bg1"/>
                </a:solidFill>
              </a:rPr>
              <a:t>de facto </a:t>
            </a:r>
            <a:r>
              <a:rPr lang="fr-BE" sz="2000" noProof="0" dirty="0">
                <a:solidFill>
                  <a:schemeClr val="bg1"/>
                </a:solidFill>
              </a:rPr>
              <a:t>de réduire les coûts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Questionnement des principes Pro Silva pour maintenir la biodiversité saproxylique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Mesures supplémentaires d’augmentation du bois mort : 30 – 70 €/ha/an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chemeClr val="bg1"/>
                </a:solidFill>
              </a:rPr>
              <a:t>Réflexion pour l’évaluation économique de peuplements feuillus mélangés (modèle vs. empirisme)</a:t>
            </a:r>
          </a:p>
          <a:p>
            <a:endParaRPr lang="fr-BE" sz="2000" noProof="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F29E9-8F62-4AAC-49CF-5BEA1684A7EE}"/>
              </a:ext>
            </a:extLst>
          </p:cNvPr>
          <p:cNvSpPr txBox="1"/>
          <p:nvPr/>
        </p:nvSpPr>
        <p:spPr>
          <a:xfrm>
            <a:off x="-7328" y="4028083"/>
            <a:ext cx="8109606" cy="20596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BE" sz="4800" kern="1200" noProof="0" dirty="0">
                <a:solidFill>
                  <a:srgbClr val="FFFFFF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Conclusions et perspectives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6C12A-2A85-7151-32FB-F1BE660FC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39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8C5D-06CC-FC3D-62EB-04BCBC33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5AB1F-EE41-C1BE-1C3D-AFFCBB38A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noProof="0" dirty="0"/>
          </a:p>
        </p:txBody>
      </p:sp>
      <p:pic>
        <p:nvPicPr>
          <p:cNvPr id="18" name="Picture 17" descr="A dirt road through a forest&#10;&#10;AI-generated content may be incorrect.">
            <a:extLst>
              <a:ext uri="{FF2B5EF4-FFF2-40B4-BE49-F238E27FC236}">
                <a16:creationId xmlns:a16="http://schemas.microsoft.com/office/drawing/2014/main" id="{61A9CE9C-90EC-5DE0-713B-E5D8EEF6A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15240" y="1618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CBF5B4-7228-A23A-33BD-37A27C924398}"/>
              </a:ext>
            </a:extLst>
          </p:cNvPr>
          <p:cNvSpPr/>
          <p:nvPr/>
        </p:nvSpPr>
        <p:spPr>
          <a:xfrm>
            <a:off x="0" y="6009323"/>
            <a:ext cx="12192000" cy="55176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874E0-B9C2-77A3-5F4A-A120F8B8F4CE}"/>
              </a:ext>
            </a:extLst>
          </p:cNvPr>
          <p:cNvSpPr txBox="1"/>
          <p:nvPr/>
        </p:nvSpPr>
        <p:spPr>
          <a:xfrm>
            <a:off x="0" y="59711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noProof="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Merci Pour votre attention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373169-DB97-ACF6-DA7D-A7BEDA2CEA91}"/>
              </a:ext>
            </a:extLst>
          </p:cNvPr>
          <p:cNvSpPr/>
          <p:nvPr/>
        </p:nvSpPr>
        <p:spPr>
          <a:xfrm>
            <a:off x="-15240" y="5872163"/>
            <a:ext cx="12192000" cy="866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15D3DE-72CE-D6FB-D13B-151EF25576BF}"/>
              </a:ext>
            </a:extLst>
          </p:cNvPr>
          <p:cNvSpPr/>
          <p:nvPr/>
        </p:nvSpPr>
        <p:spPr>
          <a:xfrm>
            <a:off x="15240" y="6617695"/>
            <a:ext cx="12192000" cy="8667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12" name="Image 82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581A4EE0-60E4-A214-7758-670B9151A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703" y="198499"/>
            <a:ext cx="3086100" cy="1045845"/>
          </a:xfrm>
          <a:prstGeom prst="rect">
            <a:avLst/>
          </a:prstGeom>
        </p:spPr>
      </p:pic>
      <p:pic>
        <p:nvPicPr>
          <p:cNvPr id="14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312DA802-AE8E-5E11-0EC0-06C20C86B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05" y="211497"/>
            <a:ext cx="1062696" cy="10001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5290-DB49-7BF8-2DE9-A5D021A3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black background with green and blue text&#10;&#10;AI-generated content may be incorrect.">
            <a:extLst>
              <a:ext uri="{FF2B5EF4-FFF2-40B4-BE49-F238E27FC236}">
                <a16:creationId xmlns:a16="http://schemas.microsoft.com/office/drawing/2014/main" id="{24A56B38-7883-2637-DB91-DF4CF2725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9" y="80844"/>
            <a:ext cx="2689189" cy="94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9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1A9410-F6A3-653F-7D53-7088734DB1C4}"/>
              </a:ext>
            </a:extLst>
          </p:cNvPr>
          <p:cNvSpPr/>
          <p:nvPr/>
        </p:nvSpPr>
        <p:spPr>
          <a:xfrm>
            <a:off x="-13325" y="1173773"/>
            <a:ext cx="12205325" cy="1151785"/>
          </a:xfrm>
          <a:prstGeom prst="rect">
            <a:avLst/>
          </a:prstGeom>
          <a:solidFill>
            <a:srgbClr val="8399B3">
              <a:alpha val="2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  <a:p>
            <a:pPr algn="ctr"/>
            <a:endParaRPr lang="fr-BE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FC2F6-8DBA-6527-D325-FBF3ECEC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509" y="385820"/>
            <a:ext cx="11646042" cy="2100738"/>
          </a:xfrm>
        </p:spPr>
        <p:txBody>
          <a:bodyPr>
            <a:noAutofit/>
          </a:bodyPr>
          <a:lstStyle/>
          <a:p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Sylviculture Pro Silva</a:t>
            </a:r>
            <a:b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fr-BE" sz="2800" b="1" noProof="0" dirty="0"/>
            </a:b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ensemble de principes:</a:t>
            </a:r>
            <a:b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Eviter les grandes perturbations (coupes rases) </a:t>
            </a:r>
            <a:b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- Utiliser les processus naturels (régénération naturelle) </a:t>
            </a:r>
            <a:b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r-BE" sz="2400" noProof="0" dirty="0"/>
              <a:t>-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E787D-8E77-A94C-4EDE-B3E1D393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37635"/>
            <a:ext cx="12192000" cy="4687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913C6-FD97-9102-B320-F9B8DB2BAF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4861"/>
          <a:stretch/>
        </p:blipFill>
        <p:spPr>
          <a:xfrm>
            <a:off x="9607268" y="1283789"/>
            <a:ext cx="2413283" cy="291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FCEA9B-0D87-40A8-E81D-45F6F2F2D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6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497FA-807C-5DFA-BEDC-AE98326D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noProof="0" dirty="0"/>
          </a:p>
        </p:txBody>
      </p:sp>
      <p:pic>
        <p:nvPicPr>
          <p:cNvPr id="5" name="Content Placeholder 4" descr="A forest with many trees&#10;&#10;AI-generated content may be incorrect.">
            <a:extLst>
              <a:ext uri="{FF2B5EF4-FFF2-40B4-BE49-F238E27FC236}">
                <a16:creationId xmlns:a16="http://schemas.microsoft.com/office/drawing/2014/main" id="{9E5CF04E-191B-980F-27E2-137E80CB4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>
          <a:xfrm>
            <a:off x="0" y="1"/>
            <a:ext cx="12192000" cy="6858000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EF88ED-0546-9DB9-58F9-A010FD324E4B}"/>
              </a:ext>
            </a:extLst>
          </p:cNvPr>
          <p:cNvCxnSpPr>
            <a:cxnSpLocks/>
          </p:cNvCxnSpPr>
          <p:nvPr/>
        </p:nvCxnSpPr>
        <p:spPr>
          <a:xfrm>
            <a:off x="5947817" y="2"/>
            <a:ext cx="85778" cy="685799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forest with many trees&#10;&#10;AI-generated content may be incorrect.">
            <a:extLst>
              <a:ext uri="{FF2B5EF4-FFF2-40B4-BE49-F238E27FC236}">
                <a16:creationId xmlns:a16="http://schemas.microsoft.com/office/drawing/2014/main" id="{A5C49701-4DE5-299C-3769-38B1E4C03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70"/>
          <a:stretch/>
        </p:blipFill>
        <p:spPr>
          <a:xfrm>
            <a:off x="0" y="0"/>
            <a:ext cx="597118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E2F93D-EE8C-649D-5F96-B219645BD22B}"/>
              </a:ext>
            </a:extLst>
          </p:cNvPr>
          <p:cNvSpPr/>
          <p:nvPr/>
        </p:nvSpPr>
        <p:spPr>
          <a:xfrm>
            <a:off x="0" y="5162550"/>
            <a:ext cx="12192000" cy="169544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B3F86-546E-3DD0-D7C8-3478A4B6F419}"/>
              </a:ext>
            </a:extLst>
          </p:cNvPr>
          <p:cNvSpPr txBox="1"/>
          <p:nvPr/>
        </p:nvSpPr>
        <p:spPr>
          <a:xfrm>
            <a:off x="382145" y="5538768"/>
            <a:ext cx="115992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2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Comparaison délicate avec la gestion de plantations monospécifiques</a:t>
            </a:r>
          </a:p>
          <a:p>
            <a:pPr algn="ctr"/>
            <a:r>
              <a:rPr lang="fr-BE" sz="32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Financier ▪ Biodiversité ▪ Service écosystémiques ▪  Durabilité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D210C8D-6744-719A-EE79-472FF386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78" y="1497410"/>
            <a:ext cx="589736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A0F944-E070-9412-99F2-5C0B9B974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488" y="1497410"/>
            <a:ext cx="5592536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9250E-61A8-711E-841D-C928293F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F758D94-75EF-864D-7995-4725FCFE8E44}"/>
              </a:ext>
            </a:extLst>
          </p:cNvPr>
          <p:cNvSpPr/>
          <p:nvPr/>
        </p:nvSpPr>
        <p:spPr>
          <a:xfrm>
            <a:off x="5803901" y="2750851"/>
            <a:ext cx="6388100" cy="1371600"/>
          </a:xfrm>
          <a:prstGeom prst="rect">
            <a:avLst/>
          </a:prstGeom>
          <a:solidFill>
            <a:srgbClr val="8399B3">
              <a:alpha val="2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0B517C-E031-A646-83B8-1231901906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139"/>
          <a:stretch/>
        </p:blipFill>
        <p:spPr>
          <a:xfrm>
            <a:off x="257461" y="1026709"/>
            <a:ext cx="4571429" cy="192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99A7C-FCE0-478A-DFB1-69AF959D6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9759"/>
          <a:stretch/>
        </p:blipFill>
        <p:spPr>
          <a:xfrm rot="374613">
            <a:off x="494188" y="4539067"/>
            <a:ext cx="4571429" cy="1863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1CF2A-BA74-AE77-E91B-C1508D4DF7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3" t="-695" r="1230" b="75093"/>
          <a:stretch/>
        </p:blipFill>
        <p:spPr>
          <a:xfrm rot="21260637">
            <a:off x="262924" y="3078138"/>
            <a:ext cx="4991100" cy="175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5295A-DDAC-1B2E-0025-2F75C4C9A46F}"/>
              </a:ext>
            </a:extLst>
          </p:cNvPr>
          <p:cNvSpPr txBox="1"/>
          <p:nvPr/>
        </p:nvSpPr>
        <p:spPr>
          <a:xfrm>
            <a:off x="6096000" y="1570756"/>
            <a:ext cx="6096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000" noProof="0" dirty="0"/>
          </a:p>
          <a:p>
            <a:endParaRPr lang="fr-BE" sz="2000" noProof="0" dirty="0"/>
          </a:p>
          <a:p>
            <a:r>
              <a:rPr lang="fr-BE" sz="2000" noProof="0" dirty="0"/>
              <a:t>La gestion de peuplements irréguliers permettrait :</a:t>
            </a:r>
          </a:p>
          <a:p>
            <a:endParaRPr lang="fr-BE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/>
              <a:t>Une production similaire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/>
              <a:t>Réduire les coûts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/>
              <a:t>Des revenus légèrement plus élevés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/>
              <a:t>Production de bois de plus grande qualité</a:t>
            </a:r>
          </a:p>
          <a:p>
            <a:endParaRPr lang="fr-BE" sz="2000" noProof="0" dirty="0"/>
          </a:p>
          <a:p>
            <a:r>
              <a:rPr lang="fr-BE" sz="2000" noProof="0" dirty="0"/>
              <a:t>Mais très nombreuses </a:t>
            </a:r>
            <a:r>
              <a:rPr lang="fr-BE" sz="2000" b="1" noProof="0" dirty="0"/>
              <a:t>hypothèses</a:t>
            </a:r>
            <a:r>
              <a:rPr lang="fr-BE" sz="2000" noProof="0" dirty="0"/>
              <a:t>. Comparaisons très souvent </a:t>
            </a:r>
            <a:r>
              <a:rPr lang="fr-BE" sz="2000" b="1" noProof="0" dirty="0"/>
              <a:t>théoriques</a:t>
            </a:r>
            <a:r>
              <a:rPr lang="fr-BE" sz="2000" noProof="0" dirty="0"/>
              <a:t> à partir de </a:t>
            </a:r>
            <a:r>
              <a:rPr lang="fr-BE" sz="2000" b="1" noProof="0" dirty="0"/>
              <a:t>simulations</a:t>
            </a:r>
            <a:r>
              <a:rPr lang="fr-BE" sz="2000" noProof="0" dirty="0"/>
              <a:t>. </a:t>
            </a:r>
          </a:p>
          <a:p>
            <a:endParaRPr lang="fr-BE" sz="2400" noProof="0" dirty="0"/>
          </a:p>
          <a:p>
            <a:endParaRPr lang="fr-BE" sz="2000" noProof="0" dirty="0"/>
          </a:p>
          <a:p>
            <a:endParaRPr lang="fr-BE" sz="20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382C5-824D-AB30-A315-AD78011D189E}"/>
              </a:ext>
            </a:extLst>
          </p:cNvPr>
          <p:cNvSpPr txBox="1"/>
          <p:nvPr/>
        </p:nvSpPr>
        <p:spPr>
          <a:xfrm>
            <a:off x="6636462" y="278136"/>
            <a:ext cx="4597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vieux débat </a:t>
            </a:r>
          </a:p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 résultats divergents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138B3A-4A7E-1E96-8C49-8C5AC86E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063B0B-6302-5D28-83A3-4E586CE1898F}"/>
              </a:ext>
            </a:extLst>
          </p:cNvPr>
          <p:cNvSpPr txBox="1"/>
          <p:nvPr/>
        </p:nvSpPr>
        <p:spPr>
          <a:xfrm>
            <a:off x="-133350" y="13630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Des études de cas pour obtenir des points de comparaison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C4C7D2-5AF9-BDD7-BD32-456E397C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8" y="968593"/>
            <a:ext cx="7726996" cy="575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4A66CA-A6AF-8BDA-8B9A-B5D6AF3C10FA}"/>
              </a:ext>
            </a:extLst>
          </p:cNvPr>
          <p:cNvSpPr txBox="1"/>
          <p:nvPr/>
        </p:nvSpPr>
        <p:spPr>
          <a:xfrm>
            <a:off x="8244044" y="968593"/>
            <a:ext cx="3947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Peu de publications scientifiques et peu d’études de cas.</a:t>
            </a:r>
          </a:p>
          <a:p>
            <a:endParaRPr lang="fr-BE" sz="24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4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Réseau AFI, analyse à l’échelle de parcelles forestières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62983B-791D-CD69-26A2-8A3382D7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4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8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B428C1BF-1E58-AE6E-75B8-D14118291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05" y="0"/>
            <a:ext cx="49735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3C7D9-D283-6129-D315-37EA8FF2FF7C}"/>
              </a:ext>
            </a:extLst>
          </p:cNvPr>
          <p:cNvSpPr txBox="1"/>
          <p:nvPr/>
        </p:nvSpPr>
        <p:spPr>
          <a:xfrm>
            <a:off x="0" y="136307"/>
            <a:ext cx="7218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Bilan de 30 années de gestion Pro Silva dans une propriété de 300 ha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D8396-BC44-741C-9145-C4EF5DDB4A78}"/>
              </a:ext>
            </a:extLst>
          </p:cNvPr>
          <p:cNvSpPr txBox="1"/>
          <p:nvPr/>
        </p:nvSpPr>
        <p:spPr>
          <a:xfrm>
            <a:off x="325394" y="1701829"/>
            <a:ext cx="67231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Zone d’étude</a:t>
            </a:r>
          </a:p>
          <a:p>
            <a:endParaRPr lang="fr-BE" sz="20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130 - 277 m d'altitude (10,1°C ; 883 mm/an).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5 massifs (correspondant à des achats différents).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Applications des principes Pro Silva depuis 1992.</a:t>
            </a:r>
          </a:p>
          <a:p>
            <a:endParaRPr lang="fr-BE" sz="20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fr-BE" sz="20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fr-BE" sz="2000" b="1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Données</a:t>
            </a:r>
          </a:p>
          <a:p>
            <a:endParaRPr lang="fr-BE" sz="2000" b="1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Inventaires en plein 1979, 1992, 1995, 2009,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Recueil des dépenses et recettes par massif</a:t>
            </a:r>
          </a:p>
          <a:p>
            <a:endParaRPr lang="fr-BE" sz="2000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Inventaire (arbres + biodiversité) en 2024 dans 5 parcelles d’1 ha (gradient de développement de la régénération)</a:t>
            </a:r>
          </a:p>
          <a:p>
            <a:endParaRPr lang="fr-BE" noProof="0" dirty="0"/>
          </a:p>
          <a:p>
            <a:endParaRPr lang="fr-BE" noProof="0" dirty="0"/>
          </a:p>
        </p:txBody>
      </p:sp>
      <p:pic>
        <p:nvPicPr>
          <p:cNvPr id="10" name="Image 139" descr="Une image contenant Police, Graphique, texte, logo&#10;&#10;Le contenu généré par l’IA peut être incorrect.">
            <a:extLst>
              <a:ext uri="{FF2B5EF4-FFF2-40B4-BE49-F238E27FC236}">
                <a16:creationId xmlns:a16="http://schemas.microsoft.com/office/drawing/2014/main" id="{B0818FAA-FF2A-1F8C-D824-5BBA25CB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352" y="5726052"/>
            <a:ext cx="1062696" cy="10001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B49BAE-D3C8-AA8E-C84A-39913855B619}"/>
              </a:ext>
            </a:extLst>
          </p:cNvPr>
          <p:cNvSpPr/>
          <p:nvPr/>
        </p:nvSpPr>
        <p:spPr>
          <a:xfrm>
            <a:off x="0" y="1611293"/>
            <a:ext cx="7218405" cy="573107"/>
          </a:xfrm>
          <a:prstGeom prst="rect">
            <a:avLst/>
          </a:prstGeom>
          <a:solidFill>
            <a:srgbClr val="8399B3">
              <a:alpha val="2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0719ED-EFFD-A377-27E6-7010DE56C73F}"/>
              </a:ext>
            </a:extLst>
          </p:cNvPr>
          <p:cNvSpPr/>
          <p:nvPr/>
        </p:nvSpPr>
        <p:spPr>
          <a:xfrm>
            <a:off x="0" y="3754126"/>
            <a:ext cx="7218405" cy="573107"/>
          </a:xfrm>
          <a:prstGeom prst="rect">
            <a:avLst/>
          </a:prstGeom>
          <a:solidFill>
            <a:srgbClr val="8399B3">
              <a:alpha val="2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BB6641-AB3E-092B-04A7-658BA6070A05}"/>
              </a:ext>
            </a:extLst>
          </p:cNvPr>
          <p:cNvSpPr/>
          <p:nvPr/>
        </p:nvSpPr>
        <p:spPr>
          <a:xfrm flipH="1">
            <a:off x="11379200" y="13366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532B16-2014-386C-E732-64DE88BF5439}"/>
              </a:ext>
            </a:extLst>
          </p:cNvPr>
          <p:cNvSpPr/>
          <p:nvPr/>
        </p:nvSpPr>
        <p:spPr>
          <a:xfrm flipH="1">
            <a:off x="9947275" y="1765261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1FAB2-9782-A9B5-9EB4-D19F9835D5B3}"/>
              </a:ext>
            </a:extLst>
          </p:cNvPr>
          <p:cNvSpPr/>
          <p:nvPr/>
        </p:nvSpPr>
        <p:spPr>
          <a:xfrm flipH="1">
            <a:off x="8343900" y="58324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097BCF-8ECC-AA7D-C530-9662B114CB97}"/>
              </a:ext>
            </a:extLst>
          </p:cNvPr>
          <p:cNvSpPr/>
          <p:nvPr/>
        </p:nvSpPr>
        <p:spPr>
          <a:xfrm flipH="1">
            <a:off x="9423400" y="6154610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844809-AC56-8B97-8B46-D351E1EFCF37}"/>
              </a:ext>
            </a:extLst>
          </p:cNvPr>
          <p:cNvSpPr/>
          <p:nvPr/>
        </p:nvSpPr>
        <p:spPr>
          <a:xfrm flipH="1">
            <a:off x="10152994" y="5553036"/>
            <a:ext cx="77882" cy="71534"/>
          </a:xfrm>
          <a:prstGeom prst="rect">
            <a:avLst/>
          </a:prstGeom>
          <a:solidFill>
            <a:schemeClr val="accent2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9AF4E4-137F-79A0-6F75-61AEBC45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00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F8A2C8F-80BE-B3A3-9C39-FFF7F86A0D08}"/>
              </a:ext>
            </a:extLst>
          </p:cNvPr>
          <p:cNvSpPr txBox="1"/>
          <p:nvPr/>
        </p:nvSpPr>
        <p:spPr>
          <a:xfrm>
            <a:off x="214678" y="1431707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89BE67-3CDE-7DFB-8FE3-B617103E5460}"/>
              </a:ext>
            </a:extLst>
          </p:cNvPr>
          <p:cNvSpPr txBox="1"/>
          <p:nvPr/>
        </p:nvSpPr>
        <p:spPr>
          <a:xfrm>
            <a:off x="214678" y="2247900"/>
            <a:ext cx="416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Surface terrière initiale : 13-16 m²/ha (évolue ensuite entre 12-22 m²/ha)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Volume sur pied initial : 177-206 m³/ha.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Augmentation de la valeur sur pied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Augmentation de la proportion de chênes de grandes dimensions.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Recrutement diversifié, y compris de chêne.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Production : 6,2 m³/ha/an.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Récolte : 62-104% de l’accroissement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noProof="0" dirty="0"/>
          </a:p>
        </p:txBody>
      </p:sp>
      <p:pic>
        <p:nvPicPr>
          <p:cNvPr id="11" name="Picture 10" descr="A screenshot of a graph&#10;&#10;AI-generated content may be incorrect.">
            <a:extLst>
              <a:ext uri="{FF2B5EF4-FFF2-40B4-BE49-F238E27FC236}">
                <a16:creationId xmlns:a16="http://schemas.microsoft.com/office/drawing/2014/main" id="{5D0978AD-A655-82C1-6091-35CA6FC6D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78" y="522837"/>
            <a:ext cx="7811722" cy="62493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A121A-CFBA-DA3F-B173-43AFB96B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0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D74D1-2354-B2C1-C107-C82B3427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68B0D2-F2CB-FACA-1DE7-22785C1FC4B5}"/>
              </a:ext>
            </a:extLst>
          </p:cNvPr>
          <p:cNvSpPr/>
          <p:nvPr/>
        </p:nvSpPr>
        <p:spPr>
          <a:xfrm>
            <a:off x="152400" y="2552700"/>
            <a:ext cx="11671300" cy="38989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15718638-8097-BE44-1AE9-01F6E40D1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830282"/>
            <a:ext cx="6032095" cy="3446911"/>
          </a:xfrm>
          <a:prstGeom prst="rect">
            <a:avLst/>
          </a:prstGeom>
        </p:spPr>
      </p:pic>
      <p:pic>
        <p:nvPicPr>
          <p:cNvPr id="7" name="Picture 6" descr="A graph showing different colored squares&#10;&#10;AI-generated content may be incorrect.">
            <a:extLst>
              <a:ext uri="{FF2B5EF4-FFF2-40B4-BE49-F238E27FC236}">
                <a16:creationId xmlns:a16="http://schemas.microsoft.com/office/drawing/2014/main" id="{0F4E8872-3CF6-8F57-414C-368ED86E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64" y="2830281"/>
            <a:ext cx="5170367" cy="34469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85ACE8-3EF7-9B73-259D-FAAB34C71C1D}"/>
              </a:ext>
            </a:extLst>
          </p:cNvPr>
          <p:cNvSpPr txBox="1"/>
          <p:nvPr/>
        </p:nvSpPr>
        <p:spPr>
          <a:xfrm>
            <a:off x="-419100" y="903776"/>
            <a:ext cx="62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Rentabilité financière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FE3F9-A8D8-CBC3-7373-2A95ACD8003E}"/>
              </a:ext>
            </a:extLst>
          </p:cNvPr>
          <p:cNvSpPr txBox="1"/>
          <p:nvPr/>
        </p:nvSpPr>
        <p:spPr>
          <a:xfrm>
            <a:off x="5448300" y="580807"/>
            <a:ext cx="637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Bénéfices annuels moyens : 100 – 265 €/ha/an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27 €/ha/an dans le massif de </a:t>
            </a:r>
            <a:r>
              <a:rPr lang="fr-BE" noProof="0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Strud</a:t>
            </a:r>
            <a:r>
              <a:rPr lang="fr-BE" sz="1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(frêne, coupe reportée)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Ventes de bois = 59-77 % des recettes totales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Ventes de bois de chauffage = 14-54 % des vente de bois totales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Coût du personnel = 57-95 % des dépenses totales</a:t>
            </a:r>
            <a:endParaRPr lang="fr-BE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0E393-AA66-5DF9-C2E8-A321B668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6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DDB8-004F-6019-64A6-72110C54D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and black text&#10;&#10;AI-generated content may be incorrect.">
            <a:extLst>
              <a:ext uri="{FF2B5EF4-FFF2-40B4-BE49-F238E27FC236}">
                <a16:creationId xmlns:a16="http://schemas.microsoft.com/office/drawing/2014/main" id="{C5632B02-17A9-DE72-0E35-EDB2F613E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6019952"/>
            <a:ext cx="4425482" cy="75135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4AD0B-95A1-A04F-C2CF-BAA955E0413C}"/>
              </a:ext>
            </a:extLst>
          </p:cNvPr>
          <p:cNvSpPr txBox="1"/>
          <p:nvPr/>
        </p:nvSpPr>
        <p:spPr>
          <a:xfrm>
            <a:off x="0" y="144834"/>
            <a:ext cx="947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noProof="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Simulation de scénarios alternatifs et théoriques</a:t>
            </a:r>
          </a:p>
        </p:txBody>
      </p:sp>
      <p:pic>
        <p:nvPicPr>
          <p:cNvPr id="7" name="Content Placeholder 4" descr="A forest with many trees&#10;&#10;AI-generated content may be incorrect.">
            <a:extLst>
              <a:ext uri="{FF2B5EF4-FFF2-40B4-BE49-F238E27FC236}">
                <a16:creationId xmlns:a16="http://schemas.microsoft.com/office/drawing/2014/main" id="{F79C9ABD-4CEB-876B-C4D2-4EE738736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1" r="24867" b="34454"/>
          <a:stretch/>
        </p:blipFill>
        <p:spPr>
          <a:xfrm>
            <a:off x="9474200" y="1"/>
            <a:ext cx="27178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217BB4-D9B9-F9B0-66C1-4A10DE6E021C}"/>
              </a:ext>
            </a:extLst>
          </p:cNvPr>
          <p:cNvSpPr txBox="1"/>
          <p:nvPr/>
        </p:nvSpPr>
        <p:spPr>
          <a:xfrm>
            <a:off x="1640305" y="6234156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noProof="0" dirty="0">
                <a:solidFill>
                  <a:srgbClr val="0B5302"/>
                </a:solidFill>
                <a:latin typeface="Consolas" panose="020B0609020204030204" pitchFamily="49" charset="0"/>
              </a:rPr>
              <a:t>GYMNOS</a:t>
            </a:r>
            <a:endParaRPr lang="fr-BE" b="1" noProof="0" dirty="0">
              <a:solidFill>
                <a:srgbClr val="0B5302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 descr="A close-up of a tree bark&#10;&#10;AI-generated content may be incorrect.">
            <a:extLst>
              <a:ext uri="{FF2B5EF4-FFF2-40B4-BE49-F238E27FC236}">
                <a16:creationId xmlns:a16="http://schemas.microsoft.com/office/drawing/2014/main" id="{AF866D4B-E55D-4619-DE64-AAE47FE3E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8"/>
          <a:stretch/>
        </p:blipFill>
        <p:spPr>
          <a:xfrm rot="16200000">
            <a:off x="609351" y="4128986"/>
            <a:ext cx="1411197" cy="1688123"/>
          </a:xfrm>
          <a:prstGeom prst="rect">
            <a:avLst/>
          </a:prstGeom>
        </p:spPr>
      </p:pic>
      <p:graphicFrame>
        <p:nvGraphicFramePr>
          <p:cNvPr id="13" name="TextBox 7">
            <a:extLst>
              <a:ext uri="{FF2B5EF4-FFF2-40B4-BE49-F238E27FC236}">
                <a16:creationId xmlns:a16="http://schemas.microsoft.com/office/drawing/2014/main" id="{DF08D5F4-79F9-F279-8ACA-95272BC00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648628"/>
              </p:ext>
            </p:extLst>
          </p:nvPr>
        </p:nvGraphicFramePr>
        <p:xfrm>
          <a:off x="361950" y="1154331"/>
          <a:ext cx="8496300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AE48D-4046-06EF-7E55-EA69512F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53632-075F-4CE4-9A65-F2D9E81E61A4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A9166E-B07F-8E43-360E-14BF5387DC05}"/>
              </a:ext>
            </a:extLst>
          </p:cNvPr>
          <p:cNvSpPr txBox="1"/>
          <p:nvPr/>
        </p:nvSpPr>
        <p:spPr>
          <a:xfrm>
            <a:off x="3259015" y="1582615"/>
            <a:ext cx="5677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Plantation 2000 plants/ha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Dégagement 3 ans après la 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Eclaircie en suivant les tables de production pour un indice de fertilité compatible avec les conditions moyenne de la propriété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Longueur de révolution optimum (max TIR)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75CD10-2483-2B51-C88C-9CEEF2794BBC}"/>
              </a:ext>
            </a:extLst>
          </p:cNvPr>
          <p:cNvCxnSpPr/>
          <p:nvPr/>
        </p:nvCxnSpPr>
        <p:spPr>
          <a:xfrm flipH="1">
            <a:off x="361950" y="3317631"/>
            <a:ext cx="84963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87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Widescreen</PresentationFormat>
  <Paragraphs>195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 Light</vt:lpstr>
      <vt:lpstr>Consolas</vt:lpstr>
      <vt:lpstr>Office Theme</vt:lpstr>
      <vt:lpstr>Du bilan économique et écologique de 30 années de gestion Pro Silva à la simulation d’itinéraires sylvicoles alternatifs  </vt:lpstr>
      <vt:lpstr>Sylviculture Pro Silva  Un ensemble de principes: - Eviter les grandes perturbations (coupes rases)  - Utiliser les processus naturels (régénération naturelle)  -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Ligot Gauthier</dc:creator>
  <cp:lastModifiedBy>Ligot Gauthier</cp:lastModifiedBy>
  <cp:revision>5</cp:revision>
  <dcterms:created xsi:type="dcterms:W3CDTF">2025-03-25T09:02:09Z</dcterms:created>
  <dcterms:modified xsi:type="dcterms:W3CDTF">2025-04-02T04:49:01Z</dcterms:modified>
</cp:coreProperties>
</file>