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30240288" cy="424799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7B0"/>
    <a:srgbClr val="6C9B9C"/>
    <a:srgbClr val="026A6F"/>
    <a:srgbClr val="A1A89A"/>
    <a:srgbClr val="33443C"/>
    <a:srgbClr val="676D88"/>
    <a:srgbClr val="684C6E"/>
    <a:srgbClr val="83B46D"/>
    <a:srgbClr val="5B878B"/>
    <a:srgbClr val="7EB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63" autoAdjust="0"/>
  </p:normalViewPr>
  <p:slideViewPr>
    <p:cSldViewPr snapToGrid="0">
      <p:cViewPr>
        <p:scale>
          <a:sx n="25" d="100"/>
          <a:sy n="25" d="100"/>
        </p:scale>
        <p:origin x="1474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got Gauthier" userId="a9199f1e-916f-4956-871a-ef6b97bc5424" providerId="ADAL" clId="{6C4339BE-4C32-410B-8FAC-34207CA16D5F}"/>
    <pc:docChg chg="undo custSel modSld">
      <pc:chgData name="Ligot Gauthier" userId="a9199f1e-916f-4956-871a-ef6b97bc5424" providerId="ADAL" clId="{6C4339BE-4C32-410B-8FAC-34207CA16D5F}" dt="2025-02-25T12:17:16.138" v="70" actId="20577"/>
      <pc:docMkLst>
        <pc:docMk/>
      </pc:docMkLst>
      <pc:sldChg chg="modSp mod">
        <pc:chgData name="Ligot Gauthier" userId="a9199f1e-916f-4956-871a-ef6b97bc5424" providerId="ADAL" clId="{6C4339BE-4C32-410B-8FAC-34207CA16D5F}" dt="2025-02-25T12:17:16.138" v="70" actId="20577"/>
        <pc:sldMkLst>
          <pc:docMk/>
          <pc:sldMk cId="74177707" sldId="256"/>
        </pc:sldMkLst>
        <pc:spChg chg="mod">
          <ac:chgData name="Ligot Gauthier" userId="a9199f1e-916f-4956-871a-ef6b97bc5424" providerId="ADAL" clId="{6C4339BE-4C32-410B-8FAC-34207CA16D5F}" dt="2025-02-25T10:54:42.564" v="0" actId="207"/>
          <ac:spMkLst>
            <pc:docMk/>
            <pc:sldMk cId="74177707" sldId="256"/>
            <ac:spMk id="4" creationId="{16EDB22D-CD8C-94BA-3E0F-176601D45169}"/>
          </ac:spMkLst>
        </pc:spChg>
        <pc:spChg chg="mod">
          <ac:chgData name="Ligot Gauthier" userId="a9199f1e-916f-4956-871a-ef6b97bc5424" providerId="ADAL" clId="{6C4339BE-4C32-410B-8FAC-34207CA16D5F}" dt="2025-02-25T10:59:29.190" v="15" actId="207"/>
          <ac:spMkLst>
            <pc:docMk/>
            <pc:sldMk cId="74177707" sldId="256"/>
            <ac:spMk id="8" creationId="{65BF16A1-3A76-3AEA-9BDB-40B0B9F5DB06}"/>
          </ac:spMkLst>
        </pc:spChg>
        <pc:spChg chg="mod">
          <ac:chgData name="Ligot Gauthier" userId="a9199f1e-916f-4956-871a-ef6b97bc5424" providerId="ADAL" clId="{6C4339BE-4C32-410B-8FAC-34207CA16D5F}" dt="2025-02-25T10:55:03.921" v="2" actId="207"/>
          <ac:spMkLst>
            <pc:docMk/>
            <pc:sldMk cId="74177707" sldId="256"/>
            <ac:spMk id="18" creationId="{F46A7646-47E1-0FB3-189E-D6430F0CDB1F}"/>
          </ac:spMkLst>
        </pc:spChg>
        <pc:spChg chg="mod">
          <ac:chgData name="Ligot Gauthier" userId="a9199f1e-916f-4956-871a-ef6b97bc5424" providerId="ADAL" clId="{6C4339BE-4C32-410B-8FAC-34207CA16D5F}" dt="2025-02-25T10:57:33.657" v="13" actId="207"/>
          <ac:spMkLst>
            <pc:docMk/>
            <pc:sldMk cId="74177707" sldId="256"/>
            <ac:spMk id="90" creationId="{6695E4F4-8146-4676-2945-BD21759ECF8D}"/>
          </ac:spMkLst>
        </pc:spChg>
        <pc:spChg chg="mod">
          <ac:chgData name="Ligot Gauthier" userId="a9199f1e-916f-4956-871a-ef6b97bc5424" providerId="ADAL" clId="{6C4339BE-4C32-410B-8FAC-34207CA16D5F}" dt="2025-02-25T10:57:25.106" v="11" actId="207"/>
          <ac:spMkLst>
            <pc:docMk/>
            <pc:sldMk cId="74177707" sldId="256"/>
            <ac:spMk id="92" creationId="{FBF0324E-8732-DCE3-881B-60DA9D89550E}"/>
          </ac:spMkLst>
        </pc:spChg>
        <pc:spChg chg="mod">
          <ac:chgData name="Ligot Gauthier" userId="a9199f1e-916f-4956-871a-ef6b97bc5424" providerId="ADAL" clId="{6C4339BE-4C32-410B-8FAC-34207CA16D5F}" dt="2025-02-25T12:16:32.072" v="43" actId="20577"/>
          <ac:spMkLst>
            <pc:docMk/>
            <pc:sldMk cId="74177707" sldId="256"/>
            <ac:spMk id="94" creationId="{2D578EDA-EE7A-5A9E-CBEE-F3525D7B04C2}"/>
          </ac:spMkLst>
        </pc:spChg>
        <pc:spChg chg="mod">
          <ac:chgData name="Ligot Gauthier" userId="a9199f1e-916f-4956-871a-ef6b97bc5424" providerId="ADAL" clId="{6C4339BE-4C32-410B-8FAC-34207CA16D5F}" dt="2025-02-25T10:57:29.479" v="12" actId="207"/>
          <ac:spMkLst>
            <pc:docMk/>
            <pc:sldMk cId="74177707" sldId="256"/>
            <ac:spMk id="95" creationId="{2314A61E-75CE-EDEE-B158-7CB8D08D804D}"/>
          </ac:spMkLst>
        </pc:spChg>
        <pc:spChg chg="mod">
          <ac:chgData name="Ligot Gauthier" userId="a9199f1e-916f-4956-871a-ef6b97bc5424" providerId="ADAL" clId="{6C4339BE-4C32-410B-8FAC-34207CA16D5F}" dt="2025-02-25T12:16:36.623" v="46" actId="20577"/>
          <ac:spMkLst>
            <pc:docMk/>
            <pc:sldMk cId="74177707" sldId="256"/>
            <ac:spMk id="96" creationId="{F312600C-28A3-54D0-1962-6094F751E818}"/>
          </ac:spMkLst>
        </pc:spChg>
        <pc:spChg chg="mod">
          <ac:chgData name="Ligot Gauthier" userId="a9199f1e-916f-4956-871a-ef6b97bc5424" providerId="ADAL" clId="{6C4339BE-4C32-410B-8FAC-34207CA16D5F}" dt="2025-02-25T12:17:16.138" v="70" actId="20577"/>
          <ac:spMkLst>
            <pc:docMk/>
            <pc:sldMk cId="74177707" sldId="256"/>
            <ac:spMk id="98" creationId="{3823AD07-4CEC-1E6F-8F2F-D3A1077AC8B2}"/>
          </ac:spMkLst>
        </pc:spChg>
        <pc:spChg chg="mod">
          <ac:chgData name="Ligot Gauthier" userId="a9199f1e-916f-4956-871a-ef6b97bc5424" providerId="ADAL" clId="{6C4339BE-4C32-410B-8FAC-34207CA16D5F}" dt="2025-02-25T10:57:06.815" v="9" actId="207"/>
          <ac:spMkLst>
            <pc:docMk/>
            <pc:sldMk cId="74177707" sldId="256"/>
            <ac:spMk id="101" creationId="{03C6458C-6472-6ADC-43BF-FFBFA2FAC318}"/>
          </ac:spMkLst>
        </pc:spChg>
        <pc:spChg chg="mod">
          <ac:chgData name="Ligot Gauthier" userId="a9199f1e-916f-4956-871a-ef6b97bc5424" providerId="ADAL" clId="{6C4339BE-4C32-410B-8FAC-34207CA16D5F}" dt="2025-02-25T10:57:14.116" v="10" actId="207"/>
          <ac:spMkLst>
            <pc:docMk/>
            <pc:sldMk cId="74177707" sldId="256"/>
            <ac:spMk id="102" creationId="{F41CFAFE-F25D-064C-A2C0-DA913EBAC72A}"/>
          </ac:spMkLst>
        </pc:spChg>
        <pc:spChg chg="mod">
          <ac:chgData name="Ligot Gauthier" userId="a9199f1e-916f-4956-871a-ef6b97bc5424" providerId="ADAL" clId="{6C4339BE-4C32-410B-8FAC-34207CA16D5F}" dt="2025-02-25T10:57:14.116" v="10" actId="207"/>
          <ac:spMkLst>
            <pc:docMk/>
            <pc:sldMk cId="74177707" sldId="256"/>
            <ac:spMk id="103" creationId="{584D8515-7BAF-1DE0-C52C-175C7B4E103B}"/>
          </ac:spMkLst>
        </pc:spChg>
        <pc:spChg chg="mod">
          <ac:chgData name="Ligot Gauthier" userId="a9199f1e-916f-4956-871a-ef6b97bc5424" providerId="ADAL" clId="{6C4339BE-4C32-410B-8FAC-34207CA16D5F}" dt="2025-02-25T10:57:14.116" v="10" actId="207"/>
          <ac:spMkLst>
            <pc:docMk/>
            <pc:sldMk cId="74177707" sldId="256"/>
            <ac:spMk id="104" creationId="{6C6E6E86-D939-3F5E-7E95-357D2E7077B3}"/>
          </ac:spMkLst>
        </pc:spChg>
        <pc:spChg chg="mod">
          <ac:chgData name="Ligot Gauthier" userId="a9199f1e-916f-4956-871a-ef6b97bc5424" providerId="ADAL" clId="{6C4339BE-4C32-410B-8FAC-34207CA16D5F}" dt="2025-02-25T12:17:09.010" v="69" actId="20577"/>
          <ac:spMkLst>
            <pc:docMk/>
            <pc:sldMk cId="74177707" sldId="256"/>
            <ac:spMk id="105" creationId="{83C4BEAC-A2DD-200A-097A-D471566BEF7F}"/>
          </ac:spMkLst>
        </pc:spChg>
        <pc:spChg chg="mod">
          <ac:chgData name="Ligot Gauthier" userId="a9199f1e-916f-4956-871a-ef6b97bc5424" providerId="ADAL" clId="{6C4339BE-4C32-410B-8FAC-34207CA16D5F}" dt="2025-02-25T10:54:54.430" v="1" actId="207"/>
          <ac:spMkLst>
            <pc:docMk/>
            <pc:sldMk cId="74177707" sldId="256"/>
            <ac:spMk id="144" creationId="{845AF1BE-E0B2-4E61-BF8C-6E143F01BBA3}"/>
          </ac:spMkLst>
        </pc:spChg>
        <pc:spChg chg="mod">
          <ac:chgData name="Ligot Gauthier" userId="a9199f1e-916f-4956-871a-ef6b97bc5424" providerId="ADAL" clId="{6C4339BE-4C32-410B-8FAC-34207CA16D5F}" dt="2025-02-25T10:58:19.356" v="14" actId="6549"/>
          <ac:spMkLst>
            <pc:docMk/>
            <pc:sldMk cId="74177707" sldId="256"/>
            <ac:spMk id="146" creationId="{B966C2E4-FC8A-9E92-1229-35D3E4D6DE22}"/>
          </ac:spMkLst>
        </pc:spChg>
        <pc:grpChg chg="mod">
          <ac:chgData name="Ligot Gauthier" userId="a9199f1e-916f-4956-871a-ef6b97bc5424" providerId="ADAL" clId="{6C4339BE-4C32-410B-8FAC-34207CA16D5F}" dt="2025-02-25T10:57:14.116" v="10" actId="207"/>
          <ac:grpSpMkLst>
            <pc:docMk/>
            <pc:sldMk cId="74177707" sldId="256"/>
            <ac:grpSpMk id="141" creationId="{24BA39C4-1A9F-2615-9218-A30A5B705A1F}"/>
          </ac:grpSpMkLst>
        </pc:grpChg>
        <pc:grpChg chg="mod">
          <ac:chgData name="Ligot Gauthier" userId="a9199f1e-916f-4956-871a-ef6b97bc5424" providerId="ADAL" clId="{6C4339BE-4C32-410B-8FAC-34207CA16D5F}" dt="2025-02-25T10:57:14.116" v="10" actId="207"/>
          <ac:grpSpMkLst>
            <pc:docMk/>
            <pc:sldMk cId="74177707" sldId="256"/>
            <ac:grpSpMk id="142" creationId="{6A605751-0751-0E80-F601-BB0551A1EE33}"/>
          </ac:grpSpMkLst>
        </pc:grpChg>
        <pc:grpChg chg="mod">
          <ac:chgData name="Ligot Gauthier" userId="a9199f1e-916f-4956-871a-ef6b97bc5424" providerId="ADAL" clId="{6C4339BE-4C32-410B-8FAC-34207CA16D5F}" dt="2025-02-25T10:57:06.815" v="9" actId="207"/>
          <ac:grpSpMkLst>
            <pc:docMk/>
            <pc:sldMk cId="74177707" sldId="256"/>
            <ac:grpSpMk id="143" creationId="{52E14FED-61A7-F6E6-9435-03B934815E2D}"/>
          </ac:grpSpMkLst>
        </pc:grpChg>
      </pc:sldChg>
    </pc:docChg>
  </pc:docChgLst>
  <pc:docChgLst>
    <pc:chgData name="Ligot Gauthier" userId="a9199f1e-916f-4956-871a-ef6b97bc5424" providerId="ADAL" clId="{9B947F5F-C315-471F-9AE2-4046D0BA461C}"/>
    <pc:docChg chg="modSld">
      <pc:chgData name="Ligot Gauthier" userId="a9199f1e-916f-4956-871a-ef6b97bc5424" providerId="ADAL" clId="{9B947F5F-C315-471F-9AE2-4046D0BA461C}" dt="2025-03-25T13:57:04.136" v="0" actId="1076"/>
      <pc:docMkLst>
        <pc:docMk/>
      </pc:docMkLst>
      <pc:sldChg chg="modSp mod">
        <pc:chgData name="Ligot Gauthier" userId="a9199f1e-916f-4956-871a-ef6b97bc5424" providerId="ADAL" clId="{9B947F5F-C315-471F-9AE2-4046D0BA461C}" dt="2025-03-25T13:57:04.136" v="0" actId="1076"/>
        <pc:sldMkLst>
          <pc:docMk/>
          <pc:sldMk cId="74177707" sldId="256"/>
        </pc:sldMkLst>
        <pc:picChg chg="mod">
          <ac:chgData name="Ligot Gauthier" userId="a9199f1e-916f-4956-871a-ef6b97bc5424" providerId="ADAL" clId="{9B947F5F-C315-471F-9AE2-4046D0BA461C}" dt="2025-03-25T13:57:04.136" v="0" actId="1076"/>
          <ac:picMkLst>
            <pc:docMk/>
            <pc:sldMk cId="74177707" sldId="256"/>
            <ac:picMk id="89" creationId="{4E7BF54C-77F7-50AA-BEFD-CC0B79E7C78C}"/>
          </ac:picMkLst>
        </pc:picChg>
      </pc:sldChg>
    </pc:docChg>
  </pc:docChgLst>
  <pc:docChgLst>
    <pc:chgData name="Ligot Gauthier" userId="a9199f1e-916f-4956-871a-ef6b97bc5424" providerId="ADAL" clId="{0BEBD693-C6DA-4323-80F7-95C7AE5D7B9D}"/>
    <pc:docChg chg="undo custSel modSld">
      <pc:chgData name="Ligot Gauthier" userId="a9199f1e-916f-4956-871a-ef6b97bc5424" providerId="ADAL" clId="{0BEBD693-C6DA-4323-80F7-95C7AE5D7B9D}" dt="2025-02-20T10:21:38.009" v="1232" actId="14100"/>
      <pc:docMkLst>
        <pc:docMk/>
      </pc:docMkLst>
      <pc:sldChg chg="addSp delSp modSp mod">
        <pc:chgData name="Ligot Gauthier" userId="a9199f1e-916f-4956-871a-ef6b97bc5424" providerId="ADAL" clId="{0BEBD693-C6DA-4323-80F7-95C7AE5D7B9D}" dt="2025-02-20T10:21:38.009" v="1232" actId="14100"/>
        <pc:sldMkLst>
          <pc:docMk/>
          <pc:sldMk cId="74177707" sldId="256"/>
        </pc:sldMkLst>
        <pc:spChg chg="mod">
          <ac:chgData name="Ligot Gauthier" userId="a9199f1e-916f-4956-871a-ef6b97bc5424" providerId="ADAL" clId="{0BEBD693-C6DA-4323-80F7-95C7AE5D7B9D}" dt="2025-02-20T09:34:00.881" v="9" actId="20577"/>
          <ac:spMkLst>
            <pc:docMk/>
            <pc:sldMk cId="74177707" sldId="256"/>
            <ac:spMk id="2" creationId="{4667D7CB-1FF0-2DAD-08AA-370CDF57F0BB}"/>
          </ac:spMkLst>
        </pc:spChg>
        <pc:spChg chg="mod">
          <ac:chgData name="Ligot Gauthier" userId="a9199f1e-916f-4956-871a-ef6b97bc5424" providerId="ADAL" clId="{0BEBD693-C6DA-4323-80F7-95C7AE5D7B9D}" dt="2025-02-20T09:33:55.921" v="6" actId="14100"/>
          <ac:spMkLst>
            <pc:docMk/>
            <pc:sldMk cId="74177707" sldId="256"/>
            <ac:spMk id="6" creationId="{CE182A5D-0C00-4983-E6EE-754911CE24D0}"/>
          </ac:spMkLst>
        </pc:spChg>
        <pc:spChg chg="mod">
          <ac:chgData name="Ligot Gauthier" userId="a9199f1e-916f-4956-871a-ef6b97bc5424" providerId="ADAL" clId="{0BEBD693-C6DA-4323-80F7-95C7AE5D7B9D}" dt="2025-02-20T10:01:32.790" v="559" actId="1035"/>
          <ac:spMkLst>
            <pc:docMk/>
            <pc:sldMk cId="74177707" sldId="256"/>
            <ac:spMk id="18" creationId="{F46A7646-47E1-0FB3-189E-D6430F0CDB1F}"/>
          </ac:spMkLst>
        </pc:spChg>
        <pc:spChg chg="add mod">
          <ac:chgData name="Ligot Gauthier" userId="a9199f1e-916f-4956-871a-ef6b97bc5424" providerId="ADAL" clId="{0BEBD693-C6DA-4323-80F7-95C7AE5D7B9D}" dt="2025-02-20T09:59:54.709" v="501" actId="164"/>
          <ac:spMkLst>
            <pc:docMk/>
            <pc:sldMk cId="74177707" sldId="256"/>
            <ac:spMk id="90" creationId="{6695E4F4-8146-4676-2945-BD21759ECF8D}"/>
          </ac:spMkLst>
        </pc:spChg>
        <pc:spChg chg="add mod">
          <ac:chgData name="Ligot Gauthier" userId="a9199f1e-916f-4956-871a-ef6b97bc5424" providerId="ADAL" clId="{0BEBD693-C6DA-4323-80F7-95C7AE5D7B9D}" dt="2025-02-20T10:00:02.594" v="502" actId="465"/>
          <ac:spMkLst>
            <pc:docMk/>
            <pc:sldMk cId="74177707" sldId="256"/>
            <ac:spMk id="91" creationId="{56A01D3D-23C2-E29C-CF49-44D7C80EB7FD}"/>
          </ac:spMkLst>
        </pc:spChg>
        <pc:spChg chg="add mod">
          <ac:chgData name="Ligot Gauthier" userId="a9199f1e-916f-4956-871a-ef6b97bc5424" providerId="ADAL" clId="{0BEBD693-C6DA-4323-80F7-95C7AE5D7B9D}" dt="2025-02-20T09:59:50.325" v="500" actId="164"/>
          <ac:spMkLst>
            <pc:docMk/>
            <pc:sldMk cId="74177707" sldId="256"/>
            <ac:spMk id="92" creationId="{FBF0324E-8732-DCE3-881B-60DA9D89550E}"/>
          </ac:spMkLst>
        </pc:spChg>
        <pc:spChg chg="add mod">
          <ac:chgData name="Ligot Gauthier" userId="a9199f1e-916f-4956-871a-ef6b97bc5424" providerId="ADAL" clId="{0BEBD693-C6DA-4323-80F7-95C7AE5D7B9D}" dt="2025-02-20T10:00:02.594" v="502" actId="465"/>
          <ac:spMkLst>
            <pc:docMk/>
            <pc:sldMk cId="74177707" sldId="256"/>
            <ac:spMk id="94" creationId="{2D578EDA-EE7A-5A9E-CBEE-F3525D7B04C2}"/>
          </ac:spMkLst>
        </pc:spChg>
        <pc:spChg chg="add mod">
          <ac:chgData name="Ligot Gauthier" userId="a9199f1e-916f-4956-871a-ef6b97bc5424" providerId="ADAL" clId="{0BEBD693-C6DA-4323-80F7-95C7AE5D7B9D}" dt="2025-02-20T09:59:45.861" v="499" actId="164"/>
          <ac:spMkLst>
            <pc:docMk/>
            <pc:sldMk cId="74177707" sldId="256"/>
            <ac:spMk id="95" creationId="{2314A61E-75CE-EDEE-B158-7CB8D08D804D}"/>
          </ac:spMkLst>
        </pc:spChg>
        <pc:spChg chg="add mod">
          <ac:chgData name="Ligot Gauthier" userId="a9199f1e-916f-4956-871a-ef6b97bc5424" providerId="ADAL" clId="{0BEBD693-C6DA-4323-80F7-95C7AE5D7B9D}" dt="2025-02-20T09:43:05.445" v="179" actId="14100"/>
          <ac:spMkLst>
            <pc:docMk/>
            <pc:sldMk cId="74177707" sldId="256"/>
            <ac:spMk id="96" creationId="{F312600C-28A3-54D0-1962-6094F751E818}"/>
          </ac:spMkLst>
        </pc:spChg>
        <pc:spChg chg="add mod">
          <ac:chgData name="Ligot Gauthier" userId="a9199f1e-916f-4956-871a-ef6b97bc5424" providerId="ADAL" clId="{0BEBD693-C6DA-4323-80F7-95C7AE5D7B9D}" dt="2025-02-20T10:13:56.381" v="1199" actId="1035"/>
          <ac:spMkLst>
            <pc:docMk/>
            <pc:sldMk cId="74177707" sldId="256"/>
            <ac:spMk id="98" creationId="{3823AD07-4CEC-1E6F-8F2F-D3A1077AC8B2}"/>
          </ac:spMkLst>
        </pc:spChg>
        <pc:spChg chg="add mod ord">
          <ac:chgData name="Ligot Gauthier" userId="a9199f1e-916f-4956-871a-ef6b97bc5424" providerId="ADAL" clId="{0BEBD693-C6DA-4323-80F7-95C7AE5D7B9D}" dt="2025-02-20T09:59:54.709" v="501" actId="164"/>
          <ac:spMkLst>
            <pc:docMk/>
            <pc:sldMk cId="74177707" sldId="256"/>
            <ac:spMk id="101" creationId="{03C6458C-6472-6ADC-43BF-FFBFA2FAC318}"/>
          </ac:spMkLst>
        </pc:spChg>
        <pc:spChg chg="add del mod ord">
          <ac:chgData name="Ligot Gauthier" userId="a9199f1e-916f-4956-871a-ef6b97bc5424" providerId="ADAL" clId="{0BEBD693-C6DA-4323-80F7-95C7AE5D7B9D}" dt="2025-02-20T09:59:50.325" v="500" actId="164"/>
          <ac:spMkLst>
            <pc:docMk/>
            <pc:sldMk cId="74177707" sldId="256"/>
            <ac:spMk id="102" creationId="{F41CFAFE-F25D-064C-A2C0-DA913EBAC72A}"/>
          </ac:spMkLst>
        </pc:spChg>
        <pc:spChg chg="add mod ord">
          <ac:chgData name="Ligot Gauthier" userId="a9199f1e-916f-4956-871a-ef6b97bc5424" providerId="ADAL" clId="{0BEBD693-C6DA-4323-80F7-95C7AE5D7B9D}" dt="2025-02-20T09:59:45.861" v="499" actId="164"/>
          <ac:spMkLst>
            <pc:docMk/>
            <pc:sldMk cId="74177707" sldId="256"/>
            <ac:spMk id="103" creationId="{584D8515-7BAF-1DE0-C52C-175C7B4E103B}"/>
          </ac:spMkLst>
        </pc:spChg>
        <pc:spChg chg="add mod ord">
          <ac:chgData name="Ligot Gauthier" userId="a9199f1e-916f-4956-871a-ef6b97bc5424" providerId="ADAL" clId="{0BEBD693-C6DA-4323-80F7-95C7AE5D7B9D}" dt="2025-02-20T10:14:41.213" v="1201" actId="1036"/>
          <ac:spMkLst>
            <pc:docMk/>
            <pc:sldMk cId="74177707" sldId="256"/>
            <ac:spMk id="104" creationId="{6C6E6E86-D939-3F5E-7E95-357D2E7077B3}"/>
          </ac:spMkLst>
        </pc:spChg>
        <pc:spChg chg="add mod">
          <ac:chgData name="Ligot Gauthier" userId="a9199f1e-916f-4956-871a-ef6b97bc5424" providerId="ADAL" clId="{0BEBD693-C6DA-4323-80F7-95C7AE5D7B9D}" dt="2025-02-20T10:13:56.381" v="1199" actId="1035"/>
          <ac:spMkLst>
            <pc:docMk/>
            <pc:sldMk cId="74177707" sldId="256"/>
            <ac:spMk id="105" creationId="{83C4BEAC-A2DD-200A-097A-D471566BEF7F}"/>
          </ac:spMkLst>
        </pc:spChg>
        <pc:spChg chg="add mod">
          <ac:chgData name="Ligot Gauthier" userId="a9199f1e-916f-4956-871a-ef6b97bc5424" providerId="ADAL" clId="{0BEBD693-C6DA-4323-80F7-95C7AE5D7B9D}" dt="2025-02-20T10:14:49.278" v="1203" actId="1036"/>
          <ac:spMkLst>
            <pc:docMk/>
            <pc:sldMk cId="74177707" sldId="256"/>
            <ac:spMk id="137" creationId="{313D66AF-7AE7-3C33-86B5-D2D8575981E4}"/>
          </ac:spMkLst>
        </pc:spChg>
        <pc:spChg chg="add mod">
          <ac:chgData name="Ligot Gauthier" userId="a9199f1e-916f-4956-871a-ef6b97bc5424" providerId="ADAL" clId="{0BEBD693-C6DA-4323-80F7-95C7AE5D7B9D}" dt="2025-02-20T10:07:18.116" v="830" actId="14100"/>
          <ac:spMkLst>
            <pc:docMk/>
            <pc:sldMk cId="74177707" sldId="256"/>
            <ac:spMk id="144" creationId="{845AF1BE-E0B2-4E61-BF8C-6E143F01BBA3}"/>
          </ac:spMkLst>
        </pc:spChg>
        <pc:spChg chg="add mod">
          <ac:chgData name="Ligot Gauthier" userId="a9199f1e-916f-4956-871a-ef6b97bc5424" providerId="ADAL" clId="{0BEBD693-C6DA-4323-80F7-95C7AE5D7B9D}" dt="2025-02-20T10:07:21.162" v="831" actId="1076"/>
          <ac:spMkLst>
            <pc:docMk/>
            <pc:sldMk cId="74177707" sldId="256"/>
            <ac:spMk id="145" creationId="{52020EF1-3381-D040-A972-2B4318201AD4}"/>
          </ac:spMkLst>
        </pc:spChg>
        <pc:spChg chg="add mod">
          <ac:chgData name="Ligot Gauthier" userId="a9199f1e-916f-4956-871a-ef6b97bc5424" providerId="ADAL" clId="{0BEBD693-C6DA-4323-80F7-95C7AE5D7B9D}" dt="2025-02-20T10:21:38.009" v="1232" actId="14100"/>
          <ac:spMkLst>
            <pc:docMk/>
            <pc:sldMk cId="74177707" sldId="256"/>
            <ac:spMk id="146" creationId="{B966C2E4-FC8A-9E92-1229-35D3E4D6DE22}"/>
          </ac:spMkLst>
        </pc:spChg>
        <pc:grpChg chg="add mod">
          <ac:chgData name="Ligot Gauthier" userId="a9199f1e-916f-4956-871a-ef6b97bc5424" providerId="ADAL" clId="{0BEBD693-C6DA-4323-80F7-95C7AE5D7B9D}" dt="2025-02-20T10:00:02.594" v="502" actId="465"/>
          <ac:grpSpMkLst>
            <pc:docMk/>
            <pc:sldMk cId="74177707" sldId="256"/>
            <ac:grpSpMk id="141" creationId="{24BA39C4-1A9F-2615-9218-A30A5B705A1F}"/>
          </ac:grpSpMkLst>
        </pc:grpChg>
        <pc:grpChg chg="add mod">
          <ac:chgData name="Ligot Gauthier" userId="a9199f1e-916f-4956-871a-ef6b97bc5424" providerId="ADAL" clId="{0BEBD693-C6DA-4323-80F7-95C7AE5D7B9D}" dt="2025-02-20T10:00:02.594" v="502" actId="465"/>
          <ac:grpSpMkLst>
            <pc:docMk/>
            <pc:sldMk cId="74177707" sldId="256"/>
            <ac:grpSpMk id="142" creationId="{6A605751-0751-0E80-F601-BB0551A1EE33}"/>
          </ac:grpSpMkLst>
        </pc:grpChg>
        <pc:grpChg chg="add mod">
          <ac:chgData name="Ligot Gauthier" userId="a9199f1e-916f-4956-871a-ef6b97bc5424" providerId="ADAL" clId="{0BEBD693-C6DA-4323-80F7-95C7AE5D7B9D}" dt="2025-02-20T09:59:54.709" v="501" actId="164"/>
          <ac:grpSpMkLst>
            <pc:docMk/>
            <pc:sldMk cId="74177707" sldId="256"/>
            <ac:grpSpMk id="143" creationId="{52E14FED-61A7-F6E6-9435-03B934815E2D}"/>
          </ac:grpSpMkLst>
        </pc:grpChg>
        <pc:picChg chg="mod">
          <ac:chgData name="Ligot Gauthier" userId="a9199f1e-916f-4956-871a-ef6b97bc5424" providerId="ADAL" clId="{0BEBD693-C6DA-4323-80F7-95C7AE5D7B9D}" dt="2025-02-20T10:15:45.119" v="1230" actId="12789"/>
          <ac:picMkLst>
            <pc:docMk/>
            <pc:sldMk cId="74177707" sldId="256"/>
            <ac:picMk id="83" creationId="{0C08D61E-7F18-D751-4AAC-B5DA8A5F8C04}"/>
          </ac:picMkLst>
        </pc:picChg>
        <pc:picChg chg="mod">
          <ac:chgData name="Ligot Gauthier" userId="a9199f1e-916f-4956-871a-ef6b97bc5424" providerId="ADAL" clId="{0BEBD693-C6DA-4323-80F7-95C7AE5D7B9D}" dt="2025-02-20T10:15:45.119" v="1230" actId="12789"/>
          <ac:picMkLst>
            <pc:docMk/>
            <pc:sldMk cId="74177707" sldId="256"/>
            <ac:picMk id="85" creationId="{7CE9998B-D6EA-A4B9-7249-634FA27049F3}"/>
          </ac:picMkLst>
        </pc:picChg>
        <pc:picChg chg="add mod">
          <ac:chgData name="Ligot Gauthier" userId="a9199f1e-916f-4956-871a-ef6b97bc5424" providerId="ADAL" clId="{0BEBD693-C6DA-4323-80F7-95C7AE5D7B9D}" dt="2025-02-20T09:42:57.698" v="176" actId="1076"/>
          <ac:picMkLst>
            <pc:docMk/>
            <pc:sldMk cId="74177707" sldId="256"/>
            <ac:picMk id="89" creationId="{4E7BF54C-77F7-50AA-BEFD-CC0B79E7C78C}"/>
          </ac:picMkLst>
        </pc:picChg>
        <pc:picChg chg="add mod">
          <ac:chgData name="Ligot Gauthier" userId="a9199f1e-916f-4956-871a-ef6b97bc5424" providerId="ADAL" clId="{0BEBD693-C6DA-4323-80F7-95C7AE5D7B9D}" dt="2025-02-20T10:07:12.959" v="828" actId="1036"/>
          <ac:picMkLst>
            <pc:docMk/>
            <pc:sldMk cId="74177707" sldId="256"/>
            <ac:picMk id="109" creationId="{77B762E4-BA9A-0CCE-FDA7-C4E40D2FEDC6}"/>
          </ac:picMkLst>
        </pc:picChg>
        <pc:picChg chg="add mod">
          <ac:chgData name="Ligot Gauthier" userId="a9199f1e-916f-4956-871a-ef6b97bc5424" providerId="ADAL" clId="{0BEBD693-C6DA-4323-80F7-95C7AE5D7B9D}" dt="2025-02-20T09:58:47.419" v="489" actId="1076"/>
          <ac:picMkLst>
            <pc:docMk/>
            <pc:sldMk cId="74177707" sldId="256"/>
            <ac:picMk id="138" creationId="{15AE2549-EB1F-4424-EA83-12283EA8A1CE}"/>
          </ac:picMkLst>
        </pc:picChg>
        <pc:picChg chg="add mod">
          <ac:chgData name="Ligot Gauthier" userId="a9199f1e-916f-4956-871a-ef6b97bc5424" providerId="ADAL" clId="{0BEBD693-C6DA-4323-80F7-95C7AE5D7B9D}" dt="2025-02-20T10:15:45.119" v="1230" actId="12789"/>
          <ac:picMkLst>
            <pc:docMk/>
            <pc:sldMk cId="74177707" sldId="256"/>
            <ac:picMk id="140" creationId="{87BECB4A-D074-D3F4-C37A-099D797713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9D55-2FBD-4AE2-8C83-7419AAB57963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06625" y="1241425"/>
            <a:ext cx="2384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6106-8236-41D0-A3D0-96850313667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576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Police pour les titres, auteurs et légendes : Source Sans Pro</a:t>
            </a:r>
          </a:p>
          <a:p>
            <a:r>
              <a:rPr lang="fr-BE" dirty="0"/>
              <a:t>Police pour les textes : </a:t>
            </a:r>
            <a:r>
              <a:rPr lang="fr-BE" dirty="0" err="1"/>
              <a:t>Aptos</a:t>
            </a:r>
            <a:r>
              <a:rPr lang="fr-BE" dirty="0"/>
              <a:t> (Corps)</a:t>
            </a:r>
          </a:p>
          <a:p>
            <a:endParaRPr lang="fr-BE" dirty="0"/>
          </a:p>
          <a:p>
            <a:r>
              <a:rPr lang="fr-BE" dirty="0"/>
              <a:t>Taille de police pour le titre du projet : 64pts</a:t>
            </a:r>
          </a:p>
          <a:p>
            <a:r>
              <a:rPr lang="fr-BE" dirty="0"/>
              <a:t>Taille de police pour les auteurs : 45pts</a:t>
            </a:r>
          </a:p>
          <a:p>
            <a:r>
              <a:rPr lang="fr-BE" dirty="0"/>
              <a:t>Taille de police pour les titres des encadrés : 45pts</a:t>
            </a:r>
          </a:p>
          <a:p>
            <a:r>
              <a:rPr lang="fr-BE" dirty="0"/>
              <a:t>Taille de police pour le texte : 35pts</a:t>
            </a:r>
          </a:p>
          <a:p>
            <a:r>
              <a:rPr lang="fr-BE" dirty="0"/>
              <a:t>Taille de police pour la légende des figures : 20pts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76106-8236-41D0-A3D0-96850313667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22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46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477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41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704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>
                    <a:tint val="82000"/>
                  </a:schemeClr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82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08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48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123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844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816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943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20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2A7B1C-AC6F-41DB-B65C-A1AB7AFF9A42}" type="datetimeFigureOut">
              <a:rPr lang="fr-BE" smtClean="0"/>
              <a:t>25-03-25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FF8191-39C3-4B88-8C82-4BD66899D0A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398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6C6E6E86-D939-3F5E-7E95-357D2E7077B3}"/>
              </a:ext>
            </a:extLst>
          </p:cNvPr>
          <p:cNvSpPr/>
          <p:nvPr/>
        </p:nvSpPr>
        <p:spPr>
          <a:xfrm>
            <a:off x="-1" y="23979050"/>
            <a:ext cx="30240288" cy="10605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8DB7B0">
                  <a:tint val="66000"/>
                  <a:satMod val="160000"/>
                </a:srgbClr>
              </a:gs>
              <a:gs pos="50000">
                <a:srgbClr val="8DB7B0">
                  <a:tint val="44500"/>
                  <a:satMod val="160000"/>
                </a:srgbClr>
              </a:gs>
              <a:gs pos="100000">
                <a:srgbClr val="8DB7B0">
                  <a:tint val="23500"/>
                  <a:satMod val="160000"/>
                </a:srgbClr>
              </a:gs>
            </a:gsLst>
            <a:lin ang="0" scaled="1"/>
            <a:tileRect/>
          </a:gradFill>
          <a:ln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6EDB22D-CD8C-94BA-3E0F-176601D45169}"/>
              </a:ext>
            </a:extLst>
          </p:cNvPr>
          <p:cNvSpPr/>
          <p:nvPr/>
        </p:nvSpPr>
        <p:spPr>
          <a:xfrm>
            <a:off x="0" y="-92755"/>
            <a:ext cx="30240287" cy="6453651"/>
          </a:xfrm>
          <a:prstGeom prst="roundRect">
            <a:avLst>
              <a:gd name="adj" fmla="val 0"/>
            </a:avLst>
          </a:prstGeom>
          <a:solidFill>
            <a:srgbClr val="026A6F"/>
          </a:solidFill>
          <a:ln w="19050"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2F0DF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5BF16A1-3A76-3AEA-9BDB-40B0B9F5DB06}"/>
              </a:ext>
            </a:extLst>
          </p:cNvPr>
          <p:cNvSpPr/>
          <p:nvPr/>
        </p:nvSpPr>
        <p:spPr>
          <a:xfrm>
            <a:off x="-1" y="4999518"/>
            <a:ext cx="30240288" cy="1060560"/>
          </a:xfrm>
          <a:prstGeom prst="roundRect">
            <a:avLst>
              <a:gd name="adj" fmla="val 0"/>
            </a:avLst>
          </a:prstGeom>
          <a:solidFill>
            <a:srgbClr val="8DB7B0">
              <a:alpha val="58039"/>
            </a:srgbClr>
          </a:solidFill>
          <a:ln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182A5D-0C00-4983-E6EE-754911CE24D0}"/>
              </a:ext>
            </a:extLst>
          </p:cNvPr>
          <p:cNvSpPr txBox="1"/>
          <p:nvPr/>
        </p:nvSpPr>
        <p:spPr>
          <a:xfrm>
            <a:off x="609600" y="185918"/>
            <a:ext cx="23232258" cy="415498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8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Evaluation financière de 30 années d'application des principes de gestion Pro Silva dans les forêts de l'université de Namur</a:t>
            </a:r>
            <a:endParaRPr lang="fr-BE" sz="8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46A7646-47E1-0FB3-189E-D6430F0CDB1F}"/>
              </a:ext>
            </a:extLst>
          </p:cNvPr>
          <p:cNvSpPr/>
          <p:nvPr/>
        </p:nvSpPr>
        <p:spPr>
          <a:xfrm>
            <a:off x="0" y="40084005"/>
            <a:ext cx="30240288" cy="212715"/>
          </a:xfrm>
          <a:prstGeom prst="roundRect">
            <a:avLst/>
          </a:prstGeom>
          <a:solidFill>
            <a:srgbClr val="026A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568C772-921C-C69F-9D2F-BCE9E1ED6868}"/>
              </a:ext>
            </a:extLst>
          </p:cNvPr>
          <p:cNvSpPr txBox="1"/>
          <p:nvPr/>
        </p:nvSpPr>
        <p:spPr>
          <a:xfrm>
            <a:off x="609600" y="40761418"/>
            <a:ext cx="7223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sv-SE" altLang="en-US" sz="3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CONTACT : Gauthier Ligot</a:t>
            </a:r>
            <a:endParaRPr lang="sv-SE" altLang="en-US" sz="3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eaLnBrk="1" hangingPunct="1"/>
            <a:r>
              <a:rPr lang="sv-SE" altLang="en-US" sz="3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E-mail: gligot@uliege.be</a:t>
            </a:r>
            <a:endParaRPr lang="fr-BE" sz="3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4AA64E1-03B9-941E-383D-EDC5528166DE}"/>
              </a:ext>
            </a:extLst>
          </p:cNvPr>
          <p:cNvSpPr/>
          <p:nvPr/>
        </p:nvSpPr>
        <p:spPr>
          <a:xfrm>
            <a:off x="24206718" y="418433"/>
            <a:ext cx="5668708" cy="2589968"/>
          </a:xfrm>
          <a:prstGeom prst="roundRect">
            <a:avLst>
              <a:gd name="adj" fmla="val 612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67D7CB-1FF0-2DAD-08AA-370CDF57F0BB}"/>
              </a:ext>
            </a:extLst>
          </p:cNvPr>
          <p:cNvSpPr txBox="1"/>
          <p:nvPr/>
        </p:nvSpPr>
        <p:spPr>
          <a:xfrm>
            <a:off x="937882" y="5053624"/>
            <a:ext cx="1799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Gauthier LIGOT</a:t>
            </a:r>
            <a:endParaRPr lang="fr-BE" sz="6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3" name="Image 82" descr="Une image contenant Graphique, graphisme, Police, conception&#10;&#10;Description générée automatiquement">
            <a:extLst>
              <a:ext uri="{FF2B5EF4-FFF2-40B4-BE49-F238E27FC236}">
                <a16:creationId xmlns:a16="http://schemas.microsoft.com/office/drawing/2014/main" id="{0C08D61E-7F18-D751-4AAC-B5DA8A5F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029" y="40633743"/>
            <a:ext cx="4204621" cy="1424900"/>
          </a:xfrm>
          <a:prstGeom prst="rect">
            <a:avLst/>
          </a:prstGeom>
        </p:spPr>
      </p:pic>
      <p:pic>
        <p:nvPicPr>
          <p:cNvPr id="85" name="Image 84" descr="Une image contenant Graphique, capture d’écran, graphis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7CE9998B-D6EA-A4B9-7249-634FA2704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074" y="40633743"/>
            <a:ext cx="4729454" cy="1424900"/>
          </a:xfrm>
          <a:prstGeom prst="rect">
            <a:avLst/>
          </a:prstGeom>
        </p:spPr>
      </p:pic>
      <p:pic>
        <p:nvPicPr>
          <p:cNvPr id="89" name="Image 88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4E7BF54C-77F7-50AA-BEFD-CC0B79E7C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972" y="6554667"/>
            <a:ext cx="12309587" cy="16973466"/>
          </a:xfrm>
          <a:prstGeom prst="rect">
            <a:avLst/>
          </a:prstGeom>
        </p:spPr>
      </p:pic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52E14FED-61A7-F6E6-9435-03B934815E2D}"/>
              </a:ext>
            </a:extLst>
          </p:cNvPr>
          <p:cNvGrpSpPr/>
          <p:nvPr/>
        </p:nvGrpSpPr>
        <p:grpSpPr>
          <a:xfrm>
            <a:off x="-1" y="6467831"/>
            <a:ext cx="17280000" cy="1107996"/>
            <a:chOff x="-1" y="6467831"/>
            <a:chExt cx="17280000" cy="1107996"/>
          </a:xfrm>
          <a:gradFill flip="none" rotWithShape="1">
            <a:gsLst>
              <a:gs pos="0">
                <a:srgbClr val="8DB7B0">
                  <a:tint val="66000"/>
                  <a:satMod val="160000"/>
                </a:srgbClr>
              </a:gs>
              <a:gs pos="50000">
                <a:srgbClr val="8DB7B0">
                  <a:tint val="44500"/>
                  <a:satMod val="160000"/>
                </a:srgbClr>
              </a:gs>
              <a:gs pos="100000">
                <a:srgbClr val="8DB7B0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101" name="Rectangle : coins arrondis 100">
              <a:extLst>
                <a:ext uri="{FF2B5EF4-FFF2-40B4-BE49-F238E27FC236}">
                  <a16:creationId xmlns:a16="http://schemas.microsoft.com/office/drawing/2014/main" id="{03C6458C-6472-6ADC-43BF-FFBFA2FAC318}"/>
                </a:ext>
              </a:extLst>
            </p:cNvPr>
            <p:cNvSpPr/>
            <p:nvPr/>
          </p:nvSpPr>
          <p:spPr>
            <a:xfrm>
              <a:off x="-1" y="6491549"/>
              <a:ext cx="17280000" cy="1060560"/>
            </a:xfrm>
            <a:prstGeom prst="roundRect">
              <a:avLst>
                <a:gd name="adj" fmla="val 0"/>
              </a:avLst>
            </a:prstGeom>
            <a:grpFill/>
            <a:ln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6695E4F4-8146-4676-2945-BD21759ECF8D}"/>
                </a:ext>
              </a:extLst>
            </p:cNvPr>
            <p:cNvSpPr txBox="1"/>
            <p:nvPr/>
          </p:nvSpPr>
          <p:spPr>
            <a:xfrm>
              <a:off x="473685" y="6467831"/>
              <a:ext cx="91592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6600" b="1" dirty="0">
                  <a:solidFill>
                    <a:srgbClr val="33443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Contexte</a:t>
              </a:r>
            </a:p>
          </p:txBody>
        </p: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56A01D3D-23C2-E29C-CF49-44D7C80EB7FD}"/>
              </a:ext>
            </a:extLst>
          </p:cNvPr>
          <p:cNvSpPr txBox="1"/>
          <p:nvPr/>
        </p:nvSpPr>
        <p:spPr>
          <a:xfrm>
            <a:off x="376245" y="7717339"/>
            <a:ext cx="175544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Il existe peu d'exemples chiffrés de la rentabilité financière d'une gestion Pro Silva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Pour les propriétaires, il reste important de comparer la rentabilité financière de la sylviculture de peuplements réguliers et de peuplements irréguliers.</a:t>
            </a:r>
            <a:endParaRPr lang="fr-BE" sz="5000" b="1" dirty="0">
              <a:solidFill>
                <a:srgbClr val="33443C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6A605751-0751-0E80-F601-BB0551A1EE33}"/>
              </a:ext>
            </a:extLst>
          </p:cNvPr>
          <p:cNvGrpSpPr/>
          <p:nvPr/>
        </p:nvGrpSpPr>
        <p:grpSpPr>
          <a:xfrm>
            <a:off x="0" y="11798391"/>
            <a:ext cx="17280000" cy="1107996"/>
            <a:chOff x="0" y="11963975"/>
            <a:chExt cx="17280000" cy="1107996"/>
          </a:xfrm>
          <a:gradFill flip="none" rotWithShape="1">
            <a:gsLst>
              <a:gs pos="0">
                <a:srgbClr val="8DB7B0">
                  <a:tint val="66000"/>
                  <a:satMod val="160000"/>
                </a:srgbClr>
              </a:gs>
              <a:gs pos="50000">
                <a:srgbClr val="8DB7B0">
                  <a:tint val="44500"/>
                  <a:satMod val="160000"/>
                </a:srgbClr>
              </a:gs>
              <a:gs pos="100000">
                <a:srgbClr val="8DB7B0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102" name="Rectangle : coins arrondis 101">
              <a:extLst>
                <a:ext uri="{FF2B5EF4-FFF2-40B4-BE49-F238E27FC236}">
                  <a16:creationId xmlns:a16="http://schemas.microsoft.com/office/drawing/2014/main" id="{F41CFAFE-F25D-064C-A2C0-DA913EBAC72A}"/>
                </a:ext>
              </a:extLst>
            </p:cNvPr>
            <p:cNvSpPr/>
            <p:nvPr/>
          </p:nvSpPr>
          <p:spPr>
            <a:xfrm>
              <a:off x="0" y="11987693"/>
              <a:ext cx="17280000" cy="1060560"/>
            </a:xfrm>
            <a:prstGeom prst="roundRect">
              <a:avLst>
                <a:gd name="adj" fmla="val 0"/>
              </a:avLst>
            </a:prstGeom>
            <a:grpFill/>
            <a:ln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FBF0324E-8732-DCE3-881B-60DA9D89550E}"/>
                </a:ext>
              </a:extLst>
            </p:cNvPr>
            <p:cNvSpPr txBox="1"/>
            <p:nvPr/>
          </p:nvSpPr>
          <p:spPr>
            <a:xfrm>
              <a:off x="609601" y="11963975"/>
              <a:ext cx="91592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6600" b="1" dirty="0">
                  <a:solidFill>
                    <a:srgbClr val="33443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Zone d’étude</a:t>
              </a:r>
            </a:p>
          </p:txBody>
        </p:sp>
      </p:grpSp>
      <p:sp>
        <p:nvSpPr>
          <p:cNvPr id="94" name="ZoneTexte 93">
            <a:extLst>
              <a:ext uri="{FF2B5EF4-FFF2-40B4-BE49-F238E27FC236}">
                <a16:creationId xmlns:a16="http://schemas.microsoft.com/office/drawing/2014/main" id="{2D578EDA-EE7A-5A9E-CBEE-F3525D7B04C2}"/>
              </a:ext>
            </a:extLst>
          </p:cNvPr>
          <p:cNvSpPr txBox="1"/>
          <p:nvPr/>
        </p:nvSpPr>
        <p:spPr>
          <a:xfrm>
            <a:off x="376245" y="13047899"/>
            <a:ext cx="175544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Forêt de l'Université de Namur.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Domaine d'</a:t>
            </a:r>
            <a:r>
              <a:rPr lang="fr-FR" sz="5000" dirty="0" err="1">
                <a:solidFill>
                  <a:srgbClr val="33443C"/>
                </a:solidFill>
                <a:ea typeface="Source Sans Pro" panose="020B0503030403020204" pitchFamily="34" charset="0"/>
              </a:rPr>
              <a:t>Haugimont</a:t>
            </a: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 de 297 ha de bois.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Au sud de Namur, dans le Condroz.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130 - 277 m d'altitude (10,1°C ; 883 mm/an).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5 massifs (correspondant à des achats différents).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Applications des principes Pro Silva depuis 1992.</a:t>
            </a:r>
            <a:endParaRPr lang="fr-BE" sz="5000" b="1" dirty="0">
              <a:solidFill>
                <a:srgbClr val="33443C"/>
              </a:solidFill>
              <a:ea typeface="Source Sans Pro" panose="020B0503030403020204" pitchFamily="34" charset="0"/>
            </a:endParaRPr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24BA39C4-1A9F-2615-9218-A30A5B705A1F}"/>
              </a:ext>
            </a:extLst>
          </p:cNvPr>
          <p:cNvGrpSpPr/>
          <p:nvPr/>
        </p:nvGrpSpPr>
        <p:grpSpPr>
          <a:xfrm>
            <a:off x="-1" y="17898392"/>
            <a:ext cx="17280000" cy="1107996"/>
            <a:chOff x="-1" y="18017004"/>
            <a:chExt cx="17280000" cy="1107996"/>
          </a:xfrm>
          <a:gradFill flip="none" rotWithShape="1">
            <a:gsLst>
              <a:gs pos="0">
                <a:srgbClr val="8DB7B0">
                  <a:tint val="66000"/>
                  <a:satMod val="160000"/>
                </a:srgbClr>
              </a:gs>
              <a:gs pos="50000">
                <a:srgbClr val="8DB7B0">
                  <a:tint val="44500"/>
                  <a:satMod val="160000"/>
                </a:srgbClr>
              </a:gs>
              <a:gs pos="100000">
                <a:srgbClr val="8DB7B0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103" name="Rectangle : coins arrondis 102">
              <a:extLst>
                <a:ext uri="{FF2B5EF4-FFF2-40B4-BE49-F238E27FC236}">
                  <a16:creationId xmlns:a16="http://schemas.microsoft.com/office/drawing/2014/main" id="{584D8515-7BAF-1DE0-C52C-175C7B4E103B}"/>
                </a:ext>
              </a:extLst>
            </p:cNvPr>
            <p:cNvSpPr/>
            <p:nvPr/>
          </p:nvSpPr>
          <p:spPr>
            <a:xfrm>
              <a:off x="-1" y="18040722"/>
              <a:ext cx="17280000" cy="1060560"/>
            </a:xfrm>
            <a:prstGeom prst="roundRect">
              <a:avLst>
                <a:gd name="adj" fmla="val 0"/>
              </a:avLst>
            </a:prstGeom>
            <a:grpFill/>
            <a:ln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2314A61E-75CE-EDEE-B158-7CB8D08D804D}"/>
                </a:ext>
              </a:extLst>
            </p:cNvPr>
            <p:cNvSpPr txBox="1"/>
            <p:nvPr/>
          </p:nvSpPr>
          <p:spPr>
            <a:xfrm>
              <a:off x="473685" y="18017004"/>
              <a:ext cx="91592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6600" b="1" dirty="0">
                  <a:solidFill>
                    <a:srgbClr val="33443C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Méthode</a:t>
              </a:r>
            </a:p>
          </p:txBody>
        </p:sp>
      </p:grpSp>
      <p:sp>
        <p:nvSpPr>
          <p:cNvPr id="96" name="ZoneTexte 95">
            <a:extLst>
              <a:ext uri="{FF2B5EF4-FFF2-40B4-BE49-F238E27FC236}">
                <a16:creationId xmlns:a16="http://schemas.microsoft.com/office/drawing/2014/main" id="{F312600C-28A3-54D0-1962-6094F751E818}"/>
              </a:ext>
            </a:extLst>
          </p:cNvPr>
          <p:cNvSpPr txBox="1"/>
          <p:nvPr/>
        </p:nvSpPr>
        <p:spPr>
          <a:xfrm>
            <a:off x="385518" y="19147899"/>
            <a:ext cx="17554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Inventaires en plein 1979, 1992, 1995, 2009,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Recueil des dépenses et recettes par massif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Calcul de la rentabilité observée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Calcul de la rentabilité théorique de scénarios alternatifs (plantation d'épicéas ou de douglas) pour les conditions moyennes.</a:t>
            </a:r>
            <a:endParaRPr lang="fr-BE" sz="5000" b="1" dirty="0">
              <a:solidFill>
                <a:srgbClr val="33443C"/>
              </a:solidFill>
              <a:ea typeface="Source Sans Pro" panose="020B0503030403020204" pitchFamily="34" charset="0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3823AD07-4CEC-1E6F-8F2F-D3A1077AC8B2}"/>
              </a:ext>
            </a:extLst>
          </p:cNvPr>
          <p:cNvSpPr txBox="1"/>
          <p:nvPr/>
        </p:nvSpPr>
        <p:spPr>
          <a:xfrm>
            <a:off x="609600" y="25211072"/>
            <a:ext cx="15290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Surface terrière : 12- 20 m²/ha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Valeur marchande : 7000 - 20000 €/ha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Nombre d'espèces inventoriées : 10-30 </a:t>
            </a:r>
            <a:r>
              <a:rPr lang="fr-FR" sz="5000" dirty="0" err="1">
                <a:solidFill>
                  <a:srgbClr val="33443C"/>
                </a:solidFill>
                <a:ea typeface="Source Sans Pro" panose="020B0503030403020204" pitchFamily="34" charset="0"/>
              </a:rPr>
              <a:t>sp</a:t>
            </a:r>
            <a:r>
              <a:rPr lang="fr-FR" sz="5000">
                <a:solidFill>
                  <a:srgbClr val="33443C"/>
                </a:solidFill>
                <a:ea typeface="Source Sans Pro" panose="020B0503030403020204" pitchFamily="34" charset="0"/>
              </a:rPr>
              <a:t>./</a:t>
            </a: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massif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Productivité : 5-8 m³/ha/an</a:t>
            </a:r>
            <a:endParaRPr lang="fr-BE" sz="5000" b="1" dirty="0">
              <a:solidFill>
                <a:srgbClr val="33443C"/>
              </a:solidFill>
              <a:ea typeface="Source Sans Pro" panose="020B0503030403020204" pitchFamily="34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83C4BEAC-A2DD-200A-097A-D471566BEF7F}"/>
              </a:ext>
            </a:extLst>
          </p:cNvPr>
          <p:cNvSpPr txBox="1"/>
          <p:nvPr/>
        </p:nvSpPr>
        <p:spPr>
          <a:xfrm>
            <a:off x="15505755" y="25211071"/>
            <a:ext cx="147345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Dépenses : 162 - 267 €/ha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Recettes : 264 - 485 €/ha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Ventes de bois = 67-82% des recettes totales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000" dirty="0">
                <a:solidFill>
                  <a:srgbClr val="33443C"/>
                </a:solidFill>
                <a:ea typeface="Source Sans Pro" panose="020B0503030403020204" pitchFamily="34" charset="0"/>
              </a:rPr>
              <a:t>Bois d’œuvre = 36-62% des ventes de bois totales</a:t>
            </a:r>
            <a:endParaRPr lang="fr-BE" sz="5000" b="1" dirty="0">
              <a:solidFill>
                <a:srgbClr val="33443C"/>
              </a:solidFill>
              <a:ea typeface="Source Sans Pro" panose="020B0503030403020204" pitchFamily="34" charset="0"/>
            </a:endParaRPr>
          </a:p>
        </p:txBody>
      </p:sp>
      <p:pic>
        <p:nvPicPr>
          <p:cNvPr id="109" name="Image 108" descr="Une image contenant obscurité, noir, feu d’artifice&#10;&#10;Le contenu généré par l’IA peut être incorrect.">
            <a:extLst>
              <a:ext uri="{FF2B5EF4-FFF2-40B4-BE49-F238E27FC236}">
                <a16:creationId xmlns:a16="http://schemas.microsoft.com/office/drawing/2014/main" id="{77B762E4-BA9A-0CCE-FDA7-C4E40D2FE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9" y="28779524"/>
            <a:ext cx="29663857" cy="4723300"/>
          </a:xfrm>
          <a:prstGeom prst="rect">
            <a:avLst/>
          </a:prstGeom>
        </p:spPr>
      </p:pic>
      <p:sp>
        <p:nvSpPr>
          <p:cNvPr id="137" name="ZoneTexte 136">
            <a:extLst>
              <a:ext uri="{FF2B5EF4-FFF2-40B4-BE49-F238E27FC236}">
                <a16:creationId xmlns:a16="http://schemas.microsoft.com/office/drawing/2014/main" id="{313D66AF-7AE7-3C33-86B5-D2D8575981E4}"/>
              </a:ext>
            </a:extLst>
          </p:cNvPr>
          <p:cNvSpPr txBox="1"/>
          <p:nvPr/>
        </p:nvSpPr>
        <p:spPr>
          <a:xfrm>
            <a:off x="611454" y="23987107"/>
            <a:ext cx="9159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b="1" dirty="0">
                <a:solidFill>
                  <a:srgbClr val="33443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Résultats</a:t>
            </a:r>
          </a:p>
        </p:txBody>
      </p:sp>
      <p:pic>
        <p:nvPicPr>
          <p:cNvPr id="138" name="Image 137">
            <a:extLst>
              <a:ext uri="{FF2B5EF4-FFF2-40B4-BE49-F238E27FC236}">
                <a16:creationId xmlns:a16="http://schemas.microsoft.com/office/drawing/2014/main" id="{15AE2549-EB1F-4424-EA83-12283EA8A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6256" y="40584512"/>
            <a:ext cx="1879090" cy="1879090"/>
          </a:xfrm>
          <a:prstGeom prst="rect">
            <a:avLst/>
          </a:prstGeom>
        </p:spPr>
      </p:pic>
      <p:pic>
        <p:nvPicPr>
          <p:cNvPr id="140" name="Image 139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87BECB4A-D074-D3F4-C37A-099D797713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282" y="40431793"/>
            <a:ext cx="1943100" cy="1828800"/>
          </a:xfrm>
          <a:prstGeom prst="rect">
            <a:avLst/>
          </a:prstGeom>
        </p:spPr>
      </p:pic>
      <p:sp>
        <p:nvSpPr>
          <p:cNvPr id="144" name="Rectangle : coins arrondis 143">
            <a:extLst>
              <a:ext uri="{FF2B5EF4-FFF2-40B4-BE49-F238E27FC236}">
                <a16:creationId xmlns:a16="http://schemas.microsoft.com/office/drawing/2014/main" id="{845AF1BE-E0B2-4E61-BF8C-6E143F01BBA3}"/>
              </a:ext>
            </a:extLst>
          </p:cNvPr>
          <p:cNvSpPr/>
          <p:nvPr/>
        </p:nvSpPr>
        <p:spPr>
          <a:xfrm>
            <a:off x="0" y="34104571"/>
            <a:ext cx="30240288" cy="5844361"/>
          </a:xfrm>
          <a:prstGeom prst="roundRect">
            <a:avLst>
              <a:gd name="adj" fmla="val 0"/>
            </a:avLst>
          </a:prstGeom>
          <a:solidFill>
            <a:srgbClr val="026A6F"/>
          </a:solidFill>
          <a:ln cap="rnd">
            <a:noFill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52020EF1-3381-D040-A972-2B4318201AD4}"/>
              </a:ext>
            </a:extLst>
          </p:cNvPr>
          <p:cNvSpPr txBox="1"/>
          <p:nvPr/>
        </p:nvSpPr>
        <p:spPr>
          <a:xfrm>
            <a:off x="385518" y="34539917"/>
            <a:ext cx="2779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Points clefs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B966C2E4-FC8A-9E92-1229-35D3E4D6DE22}"/>
              </a:ext>
            </a:extLst>
          </p:cNvPr>
          <p:cNvSpPr txBox="1"/>
          <p:nvPr/>
        </p:nvSpPr>
        <p:spPr>
          <a:xfrm>
            <a:off x="4221480" y="34318699"/>
            <a:ext cx="256539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6000" dirty="0">
                <a:solidFill>
                  <a:schemeClr val="bg1"/>
                </a:solidFill>
              </a:rPr>
              <a:t> La gestion a été rentable ; comparable à un placement avec un taux d’intérêt &gt; 3%; moins qu’une plantation de douglas sans aléa et du même ordre de grandeur qu’une plantation d’épicéa.</a:t>
            </a:r>
          </a:p>
          <a:p>
            <a:pPr marL="857250" indent="-8572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6000" dirty="0">
                <a:solidFill>
                  <a:schemeClr val="bg1"/>
                </a:solidFill>
              </a:rPr>
              <a:t> Importance des dépenses de gestion (coût du personnel).</a:t>
            </a:r>
          </a:p>
          <a:p>
            <a:pPr marL="857250" indent="-8572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6000" dirty="0">
                <a:solidFill>
                  <a:schemeClr val="bg1"/>
                </a:solidFill>
              </a:rPr>
              <a:t> Importance des ventes de bois de chauffage (36-62 %).</a:t>
            </a:r>
          </a:p>
          <a:p>
            <a:pPr marL="857250" indent="-8572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6000" dirty="0">
                <a:solidFill>
                  <a:schemeClr val="bg1"/>
                </a:solidFill>
              </a:rPr>
              <a:t> Augmentation de la valeur sur pied par le maintient de gros chênes.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7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85a5e1-32c4-4f65-af10-eebc16574aee">
      <Terms xmlns="http://schemas.microsoft.com/office/infopath/2007/PartnerControls"/>
    </lcf76f155ced4ddcb4097134ff3c332f>
    <TaxCatchAll xmlns="aad19e44-66bb-48cb-9d5c-a59f7b5db47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48D708EB18334A8F5E2D4BBE638BA8" ma:contentTypeVersion="11" ma:contentTypeDescription="Crée un document." ma:contentTypeScope="" ma:versionID="68cd76ffb016dce6b5252417e98f535c">
  <xsd:schema xmlns:xsd="http://www.w3.org/2001/XMLSchema" xmlns:xs="http://www.w3.org/2001/XMLSchema" xmlns:p="http://schemas.microsoft.com/office/2006/metadata/properties" xmlns:ns2="5785a5e1-32c4-4f65-af10-eebc16574aee" xmlns:ns3="aad19e44-66bb-48cb-9d5c-a59f7b5db471" targetNamespace="http://schemas.microsoft.com/office/2006/metadata/properties" ma:root="true" ma:fieldsID="a7a1fd519114a10f38cd81bffd5ca824" ns2:_="" ns3:_="">
    <xsd:import namespace="5785a5e1-32c4-4f65-af10-eebc16574aee"/>
    <xsd:import namespace="aad19e44-66bb-48cb-9d5c-a59f7b5db4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5a5e1-32c4-4f65-af10-eebc16574a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19e44-66bb-48cb-9d5c-a59f7b5db47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0387289-2c89-4b9a-9ce8-6120ba570354}" ma:internalName="TaxCatchAll" ma:showField="CatchAllData" ma:web="aad19e44-66bb-48cb-9d5c-a59f7b5db4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B5569-5450-4629-B385-F8DB98D51956}">
  <ds:schemaRefs>
    <ds:schemaRef ds:uri="http://schemas.microsoft.com/office/2006/metadata/properties"/>
    <ds:schemaRef ds:uri="http://schemas.microsoft.com/office/infopath/2007/PartnerControls"/>
    <ds:schemaRef ds:uri="467622b1-d51c-4112-8586-25a4984a61d5"/>
    <ds:schemaRef ds:uri="d58b033c-704f-4b11-b3af-7e0a2f25daba"/>
    <ds:schemaRef ds:uri="5785a5e1-32c4-4f65-af10-eebc16574aee"/>
    <ds:schemaRef ds:uri="aad19e44-66bb-48cb-9d5c-a59f7b5db471"/>
  </ds:schemaRefs>
</ds:datastoreItem>
</file>

<file path=customXml/itemProps2.xml><?xml version="1.0" encoding="utf-8"?>
<ds:datastoreItem xmlns:ds="http://schemas.openxmlformats.org/officeDocument/2006/customXml" ds:itemID="{D447271A-860F-4184-A8E8-9ED9BE19D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5a5e1-32c4-4f65-af10-eebc16574aee"/>
    <ds:schemaRef ds:uri="aad19e44-66bb-48cb-9d5c-a59f7b5db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44269-6071-46D3-8254-E48B790701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381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Source Sans Pro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Longrée Charlotte</dc:creator>
  <cp:lastModifiedBy>Ligot Gauthier</cp:lastModifiedBy>
  <cp:revision>24</cp:revision>
  <cp:lastPrinted>2025-02-20T09:06:57Z</cp:lastPrinted>
  <dcterms:created xsi:type="dcterms:W3CDTF">2025-01-15T13:36:51Z</dcterms:created>
  <dcterms:modified xsi:type="dcterms:W3CDTF">2025-03-25T13:57:12Z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0x0101009F48D708EB18334A8F5E2D4BBE638BA8</vt:lpwstr>
  </property>
  <property fmtid="{D5CDD505-2E9C-101B-9397-08002B2CF9AE}" pid="3" name="MediaServiceImageTags">
    <vt:lpwstr/>
  </property>
</Properties>
</file>