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3483550" cy="51206400"/>
  <p:notesSz cx="6797675" cy="9928225"/>
  <p:defaultTextStyle>
    <a:defPPr>
      <a:defRPr lang="fr-FR"/>
    </a:defPPr>
    <a:lvl1pPr marL="0" algn="l" defTabSz="1870222" rtl="0" eaLnBrk="1" latinLnBrk="0" hangingPunct="1">
      <a:defRPr sz="3700" kern="1200">
        <a:solidFill>
          <a:schemeClr val="tx1"/>
        </a:solidFill>
        <a:latin typeface="+mn-lt"/>
        <a:ea typeface="+mn-ea"/>
        <a:cs typeface="+mn-cs"/>
      </a:defRPr>
    </a:lvl1pPr>
    <a:lvl2pPr marL="935111" algn="l" defTabSz="1870222" rtl="0" eaLnBrk="1" latinLnBrk="0" hangingPunct="1">
      <a:defRPr sz="3700" kern="1200">
        <a:solidFill>
          <a:schemeClr val="tx1"/>
        </a:solidFill>
        <a:latin typeface="+mn-lt"/>
        <a:ea typeface="+mn-ea"/>
        <a:cs typeface="+mn-cs"/>
      </a:defRPr>
    </a:lvl2pPr>
    <a:lvl3pPr marL="1870222" algn="l" defTabSz="1870222" rtl="0" eaLnBrk="1" latinLnBrk="0" hangingPunct="1">
      <a:defRPr sz="3700" kern="1200">
        <a:solidFill>
          <a:schemeClr val="tx1"/>
        </a:solidFill>
        <a:latin typeface="+mn-lt"/>
        <a:ea typeface="+mn-ea"/>
        <a:cs typeface="+mn-cs"/>
      </a:defRPr>
    </a:lvl3pPr>
    <a:lvl4pPr marL="2805333" algn="l" defTabSz="1870222" rtl="0" eaLnBrk="1" latinLnBrk="0" hangingPunct="1">
      <a:defRPr sz="3700" kern="1200">
        <a:solidFill>
          <a:schemeClr val="tx1"/>
        </a:solidFill>
        <a:latin typeface="+mn-lt"/>
        <a:ea typeface="+mn-ea"/>
        <a:cs typeface="+mn-cs"/>
      </a:defRPr>
    </a:lvl4pPr>
    <a:lvl5pPr marL="3740445" algn="l" defTabSz="1870222" rtl="0" eaLnBrk="1" latinLnBrk="0" hangingPunct="1">
      <a:defRPr sz="3700" kern="1200">
        <a:solidFill>
          <a:schemeClr val="tx1"/>
        </a:solidFill>
        <a:latin typeface="+mn-lt"/>
        <a:ea typeface="+mn-ea"/>
        <a:cs typeface="+mn-cs"/>
      </a:defRPr>
    </a:lvl5pPr>
    <a:lvl6pPr marL="4675556" algn="l" defTabSz="1870222" rtl="0" eaLnBrk="1" latinLnBrk="0" hangingPunct="1">
      <a:defRPr sz="3700" kern="1200">
        <a:solidFill>
          <a:schemeClr val="tx1"/>
        </a:solidFill>
        <a:latin typeface="+mn-lt"/>
        <a:ea typeface="+mn-ea"/>
        <a:cs typeface="+mn-cs"/>
      </a:defRPr>
    </a:lvl6pPr>
    <a:lvl7pPr marL="5610667" algn="l" defTabSz="1870222" rtl="0" eaLnBrk="1" latinLnBrk="0" hangingPunct="1">
      <a:defRPr sz="3700" kern="1200">
        <a:solidFill>
          <a:schemeClr val="tx1"/>
        </a:solidFill>
        <a:latin typeface="+mn-lt"/>
        <a:ea typeface="+mn-ea"/>
        <a:cs typeface="+mn-cs"/>
      </a:defRPr>
    </a:lvl7pPr>
    <a:lvl8pPr marL="6545778" algn="l" defTabSz="1870222" rtl="0" eaLnBrk="1" latinLnBrk="0" hangingPunct="1">
      <a:defRPr sz="3700" kern="1200">
        <a:solidFill>
          <a:schemeClr val="tx1"/>
        </a:solidFill>
        <a:latin typeface="+mn-lt"/>
        <a:ea typeface="+mn-ea"/>
        <a:cs typeface="+mn-cs"/>
      </a:defRPr>
    </a:lvl8pPr>
    <a:lvl9pPr marL="7480889" algn="l" defTabSz="1870222" rtl="0" eaLnBrk="1" latinLnBrk="0" hangingPunct="1">
      <a:defRPr sz="3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787" userDrawn="1">
          <p15:clr>
            <a:srgbClr val="A4A3A4"/>
          </p15:clr>
        </p15:guide>
        <p15:guide id="2" pos="20298" userDrawn="1">
          <p15:clr>
            <a:srgbClr val="A4A3A4"/>
          </p15:clr>
        </p15:guide>
        <p15:guide id="3" orient="horz" pos="29146" userDrawn="1">
          <p15:clr>
            <a:srgbClr val="A4A3A4"/>
          </p15:clr>
        </p15:guide>
        <p15:guide id="4" pos="794" userDrawn="1">
          <p15:clr>
            <a:srgbClr val="A4A3A4"/>
          </p15:clr>
        </p15:guide>
        <p15:guide id="5" pos="17418" userDrawn="1">
          <p15:clr>
            <a:srgbClr val="A4A3A4"/>
          </p15:clr>
        </p15:guide>
        <p15:guide id="6" pos="18302" userDrawn="1">
          <p15:clr>
            <a:srgbClr val="A4A3A4"/>
          </p15:clr>
        </p15:guide>
        <p15:guide id="7" pos="10546" userDrawn="1">
          <p15:clr>
            <a:srgbClr val="A4A3A4"/>
          </p15:clr>
        </p15:guide>
        <p15:guide id="8" pos="17849" userDrawn="1">
          <p15:clr>
            <a:srgbClr val="A4A3A4"/>
          </p15:clr>
        </p15:guide>
        <p15:guide id="9" pos="5987" userDrawn="1">
          <p15:clr>
            <a:srgbClr val="A4A3A4"/>
          </p15:clr>
        </p15:guide>
        <p15:guide id="10" orient="horz" pos="17489" userDrawn="1">
          <p15:clr>
            <a:srgbClr val="A4A3A4"/>
          </p15:clr>
        </p15:guide>
        <p15:guide id="11" orient="horz" pos="27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B533A8-BBE9-8629-8606-F9B0E7E6A167}" name="Claeys Anaïs" initials="AC" userId="S::anais.claeys@doct.uliege.be::1fc3cb66-037c-4a2d-9919-3537aa9a72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A6A6A6"/>
    <a:srgbClr val="CDDDAC"/>
    <a:srgbClr val="AFC676"/>
    <a:srgbClr val="026A6F"/>
    <a:srgbClr val="6C9B9C"/>
    <a:srgbClr val="954F72"/>
    <a:srgbClr val="920000"/>
    <a:srgbClr val="7ABC3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415D5-1793-4A65-9ED3-1406277F30E5}" v="19" dt="2025-03-27T08:39:42.280"/>
    <p1510:client id="{FAFCB309-6519-4EAC-95C1-F2CD7F16C9BA}" v="37" dt="2025-03-27T14:12:55.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3" autoAdjust="0"/>
    <p:restoredTop sz="91765" autoAdjust="0"/>
  </p:normalViewPr>
  <p:slideViewPr>
    <p:cSldViewPr snapToGrid="0">
      <p:cViewPr>
        <p:scale>
          <a:sx n="25" d="100"/>
          <a:sy n="25" d="100"/>
        </p:scale>
        <p:origin x="1531" y="-4555"/>
      </p:cViewPr>
      <p:guideLst>
        <p:guide orient="horz" pos="26787"/>
        <p:guide pos="20298"/>
        <p:guide orient="horz" pos="29146"/>
        <p:guide pos="794"/>
        <p:guide pos="17418"/>
        <p:guide pos="18302"/>
        <p:guide pos="10546"/>
        <p:guide pos="17849"/>
        <p:guide pos="5987"/>
        <p:guide orient="horz" pos="17489"/>
        <p:guide orient="horz" pos="2702"/>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eys Anaïs" userId="66b41cea-8054-4bb5-a209-35519a7ec1a8" providerId="ADAL" clId="{FAFCB309-6519-4EAC-95C1-F2CD7F16C9BA}"/>
    <pc:docChg chg="undo custSel modSld">
      <pc:chgData name="Claeys Anaïs" userId="66b41cea-8054-4bb5-a209-35519a7ec1a8" providerId="ADAL" clId="{FAFCB309-6519-4EAC-95C1-F2CD7F16C9BA}" dt="2025-03-27T16:23:58.571" v="627" actId="20577"/>
      <pc:docMkLst>
        <pc:docMk/>
      </pc:docMkLst>
      <pc:sldChg chg="addSp delSp modSp mod modCm">
        <pc:chgData name="Claeys Anaïs" userId="66b41cea-8054-4bb5-a209-35519a7ec1a8" providerId="ADAL" clId="{FAFCB309-6519-4EAC-95C1-F2CD7F16C9BA}" dt="2025-03-27T16:23:58.571" v="627" actId="20577"/>
        <pc:sldMkLst>
          <pc:docMk/>
          <pc:sldMk cId="0" sldId="256"/>
        </pc:sldMkLst>
        <pc:spChg chg="topLvl">
          <ac:chgData name="Claeys Anaïs" userId="66b41cea-8054-4bb5-a209-35519a7ec1a8" providerId="ADAL" clId="{FAFCB309-6519-4EAC-95C1-F2CD7F16C9BA}" dt="2025-03-26T15:08:06.113" v="304" actId="478"/>
          <ac:spMkLst>
            <pc:docMk/>
            <pc:sldMk cId="0" sldId="256"/>
            <ac:spMk id="5" creationId="{00000000-0000-0000-0000-000000000000}"/>
          </ac:spMkLst>
        </pc:spChg>
        <pc:spChg chg="mod">
          <ac:chgData name="Claeys Anaïs" userId="66b41cea-8054-4bb5-a209-35519a7ec1a8" providerId="ADAL" clId="{FAFCB309-6519-4EAC-95C1-F2CD7F16C9BA}" dt="2025-03-27T14:35:51.597" v="619" actId="1035"/>
          <ac:spMkLst>
            <pc:docMk/>
            <pc:sldMk cId="0" sldId="256"/>
            <ac:spMk id="10" creationId="{00000000-0000-0000-0000-000000000000}"/>
          </ac:spMkLst>
        </pc:spChg>
        <pc:spChg chg="mod">
          <ac:chgData name="Claeys Anaïs" userId="66b41cea-8054-4bb5-a209-35519a7ec1a8" providerId="ADAL" clId="{FAFCB309-6519-4EAC-95C1-F2CD7F16C9BA}" dt="2025-03-27T14:35:37.311" v="615" actId="1035"/>
          <ac:spMkLst>
            <pc:docMk/>
            <pc:sldMk cId="0" sldId="256"/>
            <ac:spMk id="11" creationId="{00000000-0000-0000-0000-000000000000}"/>
          </ac:spMkLst>
        </pc:spChg>
        <pc:spChg chg="mod">
          <ac:chgData name="Claeys Anaïs" userId="66b41cea-8054-4bb5-a209-35519a7ec1a8" providerId="ADAL" clId="{FAFCB309-6519-4EAC-95C1-F2CD7F16C9BA}" dt="2025-03-27T16:23:58.571" v="627" actId="20577"/>
          <ac:spMkLst>
            <pc:docMk/>
            <pc:sldMk cId="0" sldId="256"/>
            <ac:spMk id="12" creationId="{00000000-0000-0000-0000-000000000000}"/>
          </ac:spMkLst>
        </pc:spChg>
        <pc:spChg chg="mod">
          <ac:chgData name="Claeys Anaïs" userId="66b41cea-8054-4bb5-a209-35519a7ec1a8" providerId="ADAL" clId="{FAFCB309-6519-4EAC-95C1-F2CD7F16C9BA}" dt="2025-03-27T14:21:03.639" v="435" actId="14100"/>
          <ac:spMkLst>
            <pc:docMk/>
            <pc:sldMk cId="0" sldId="256"/>
            <ac:spMk id="14" creationId="{7B138370-82D5-435D-0A0F-74934CDCE8D8}"/>
          </ac:spMkLst>
        </pc:spChg>
        <pc:spChg chg="mod">
          <ac:chgData name="Claeys Anaïs" userId="66b41cea-8054-4bb5-a209-35519a7ec1a8" providerId="ADAL" clId="{FAFCB309-6519-4EAC-95C1-F2CD7F16C9BA}" dt="2025-03-27T14:21:33.001" v="454" actId="1036"/>
          <ac:spMkLst>
            <pc:docMk/>
            <pc:sldMk cId="0" sldId="256"/>
            <ac:spMk id="34" creationId="{816D4491-007B-400B-47A8-3421A1C6F8B1}"/>
          </ac:spMkLst>
        </pc:spChg>
        <pc:spChg chg="mod">
          <ac:chgData name="Claeys Anaïs" userId="66b41cea-8054-4bb5-a209-35519a7ec1a8" providerId="ADAL" clId="{FAFCB309-6519-4EAC-95C1-F2CD7F16C9BA}" dt="2025-03-26T15:05:06.692" v="303" actId="14100"/>
          <ac:spMkLst>
            <pc:docMk/>
            <pc:sldMk cId="0" sldId="256"/>
            <ac:spMk id="39" creationId="{927A11BD-9A31-73EB-5742-9FB5AFA3D015}"/>
          </ac:spMkLst>
        </pc:spChg>
        <pc:spChg chg="ord">
          <ac:chgData name="Claeys Anaïs" userId="66b41cea-8054-4bb5-a209-35519a7ec1a8" providerId="ADAL" clId="{FAFCB309-6519-4EAC-95C1-F2CD7F16C9BA}" dt="2025-03-26T13:42:13.085" v="27" actId="166"/>
          <ac:spMkLst>
            <pc:docMk/>
            <pc:sldMk cId="0" sldId="256"/>
            <ac:spMk id="81" creationId="{00000000-0000-0000-0000-000000000000}"/>
          </ac:spMkLst>
        </pc:spChg>
        <pc:spChg chg="mod">
          <ac:chgData name="Claeys Anaïs" userId="66b41cea-8054-4bb5-a209-35519a7ec1a8" providerId="ADAL" clId="{FAFCB309-6519-4EAC-95C1-F2CD7F16C9BA}" dt="2025-03-27T14:34:11.935" v="611" actId="14100"/>
          <ac:spMkLst>
            <pc:docMk/>
            <pc:sldMk cId="0" sldId="256"/>
            <ac:spMk id="229" creationId="{00000000-0000-0000-0000-000000000000}"/>
          </ac:spMkLst>
        </pc:spChg>
        <pc:spChg chg="del topLvl">
          <ac:chgData name="Claeys Anaïs" userId="66b41cea-8054-4bb5-a209-35519a7ec1a8" providerId="ADAL" clId="{FAFCB309-6519-4EAC-95C1-F2CD7F16C9BA}" dt="2025-03-26T15:08:06.113" v="304" actId="478"/>
          <ac:spMkLst>
            <pc:docMk/>
            <pc:sldMk cId="0" sldId="256"/>
            <ac:spMk id="1775" creationId="{12925ADB-0216-DE34-8564-2E525B60B246}"/>
          </ac:spMkLst>
        </pc:spChg>
        <pc:spChg chg="mod">
          <ac:chgData name="Claeys Anaïs" userId="66b41cea-8054-4bb5-a209-35519a7ec1a8" providerId="ADAL" clId="{FAFCB309-6519-4EAC-95C1-F2CD7F16C9BA}" dt="2025-03-26T15:13:41.114" v="305" actId="1076"/>
          <ac:spMkLst>
            <pc:docMk/>
            <pc:sldMk cId="0" sldId="256"/>
            <ac:spMk id="1792" creationId="{15F62BA3-EB6B-0DD4-77D6-E4A84B27C659}"/>
          </ac:spMkLst>
        </pc:spChg>
        <pc:spChg chg="mod">
          <ac:chgData name="Claeys Anaïs" userId="66b41cea-8054-4bb5-a209-35519a7ec1a8" providerId="ADAL" clId="{FAFCB309-6519-4EAC-95C1-F2CD7F16C9BA}" dt="2025-03-27T14:32:20.387" v="598" actId="20577"/>
          <ac:spMkLst>
            <pc:docMk/>
            <pc:sldMk cId="0" sldId="256"/>
            <ac:spMk id="1796" creationId="{F49E3B61-54D6-84DF-3CEA-7C85EFED3F59}"/>
          </ac:spMkLst>
        </pc:spChg>
        <pc:spChg chg="mod topLvl">
          <ac:chgData name="Claeys Anaïs" userId="66b41cea-8054-4bb5-a209-35519a7ec1a8" providerId="ADAL" clId="{FAFCB309-6519-4EAC-95C1-F2CD7F16C9BA}" dt="2025-03-26T14:45:47.729" v="199" actId="164"/>
          <ac:spMkLst>
            <pc:docMk/>
            <pc:sldMk cId="0" sldId="256"/>
            <ac:spMk id="1802" creationId="{2D1E3A8F-EC89-6759-EAF9-E52CC82AB92D}"/>
          </ac:spMkLst>
        </pc:spChg>
        <pc:spChg chg="mod topLvl">
          <ac:chgData name="Claeys Anaïs" userId="66b41cea-8054-4bb5-a209-35519a7ec1a8" providerId="ADAL" clId="{FAFCB309-6519-4EAC-95C1-F2CD7F16C9BA}" dt="2025-03-26T14:45:47.729" v="199" actId="164"/>
          <ac:spMkLst>
            <pc:docMk/>
            <pc:sldMk cId="0" sldId="256"/>
            <ac:spMk id="1803" creationId="{3308C4AC-9702-730E-5E6A-B8098B665DAB}"/>
          </ac:spMkLst>
        </pc:spChg>
        <pc:spChg chg="mod topLvl">
          <ac:chgData name="Claeys Anaïs" userId="66b41cea-8054-4bb5-a209-35519a7ec1a8" providerId="ADAL" clId="{FAFCB309-6519-4EAC-95C1-F2CD7F16C9BA}" dt="2025-03-26T14:45:47.729" v="199" actId="164"/>
          <ac:spMkLst>
            <pc:docMk/>
            <pc:sldMk cId="0" sldId="256"/>
            <ac:spMk id="1804" creationId="{F4CF3CE3-38F8-4B7D-0EC5-CBFF44B9E139}"/>
          </ac:spMkLst>
        </pc:spChg>
        <pc:spChg chg="mod topLvl">
          <ac:chgData name="Claeys Anaïs" userId="66b41cea-8054-4bb5-a209-35519a7ec1a8" providerId="ADAL" clId="{FAFCB309-6519-4EAC-95C1-F2CD7F16C9BA}" dt="2025-03-26T14:45:47.729" v="199" actId="164"/>
          <ac:spMkLst>
            <pc:docMk/>
            <pc:sldMk cId="0" sldId="256"/>
            <ac:spMk id="1805" creationId="{66426E23-E792-0010-402D-FEE2A81AD1E5}"/>
          </ac:spMkLst>
        </pc:spChg>
        <pc:spChg chg="mod">
          <ac:chgData name="Claeys Anaïs" userId="66b41cea-8054-4bb5-a209-35519a7ec1a8" providerId="ADAL" clId="{FAFCB309-6519-4EAC-95C1-F2CD7F16C9BA}" dt="2025-03-27T14:21:37.990" v="460" actId="1036"/>
          <ac:spMkLst>
            <pc:docMk/>
            <pc:sldMk cId="0" sldId="256"/>
            <ac:spMk id="1816" creationId="{691ABE68-BE0F-A699-E0A9-36CB0B4D81A8}"/>
          </ac:spMkLst>
        </pc:spChg>
        <pc:spChg chg="mod">
          <ac:chgData name="Claeys Anaïs" userId="66b41cea-8054-4bb5-a209-35519a7ec1a8" providerId="ADAL" clId="{FAFCB309-6519-4EAC-95C1-F2CD7F16C9BA}" dt="2025-03-27T14:21:37.990" v="460" actId="1036"/>
          <ac:spMkLst>
            <pc:docMk/>
            <pc:sldMk cId="0" sldId="256"/>
            <ac:spMk id="1818" creationId="{0B5D5F8D-632B-3AA9-940E-E945E58A525B}"/>
          </ac:spMkLst>
        </pc:spChg>
        <pc:spChg chg="mod">
          <ac:chgData name="Claeys Anaïs" userId="66b41cea-8054-4bb5-a209-35519a7ec1a8" providerId="ADAL" clId="{FAFCB309-6519-4EAC-95C1-F2CD7F16C9BA}" dt="2025-03-26T15:03:59.625" v="295" actId="122"/>
          <ac:spMkLst>
            <pc:docMk/>
            <pc:sldMk cId="0" sldId="256"/>
            <ac:spMk id="1822" creationId="{7035CC92-88B4-EDBE-6D9B-931D8AC2F7D0}"/>
          </ac:spMkLst>
        </pc:spChg>
        <pc:spChg chg="add mod">
          <ac:chgData name="Claeys Anaïs" userId="66b41cea-8054-4bb5-a209-35519a7ec1a8" providerId="ADAL" clId="{FAFCB309-6519-4EAC-95C1-F2CD7F16C9BA}" dt="2025-03-26T14:52:03.975" v="281" actId="164"/>
          <ac:spMkLst>
            <pc:docMk/>
            <pc:sldMk cId="0" sldId="256"/>
            <ac:spMk id="1825" creationId="{CBD085BF-D5A1-EE5A-2E87-CCC27930A204}"/>
          </ac:spMkLst>
        </pc:spChg>
        <pc:spChg chg="add mod">
          <ac:chgData name="Claeys Anaïs" userId="66b41cea-8054-4bb5-a209-35519a7ec1a8" providerId="ADAL" clId="{FAFCB309-6519-4EAC-95C1-F2CD7F16C9BA}" dt="2025-03-26T14:52:03.975" v="281" actId="164"/>
          <ac:spMkLst>
            <pc:docMk/>
            <pc:sldMk cId="0" sldId="256"/>
            <ac:spMk id="1827" creationId="{B9F6FE88-CDAA-8F9D-07E5-028CB6636068}"/>
          </ac:spMkLst>
        </pc:spChg>
        <pc:spChg chg="add mod">
          <ac:chgData name="Claeys Anaïs" userId="66b41cea-8054-4bb5-a209-35519a7ec1a8" providerId="ADAL" clId="{FAFCB309-6519-4EAC-95C1-F2CD7F16C9BA}" dt="2025-03-26T14:52:03.975" v="281" actId="164"/>
          <ac:spMkLst>
            <pc:docMk/>
            <pc:sldMk cId="0" sldId="256"/>
            <ac:spMk id="1828" creationId="{757AF196-3D5B-9CC2-C47F-6AD1D86B7C68}"/>
          </ac:spMkLst>
        </pc:spChg>
        <pc:spChg chg="add mod">
          <ac:chgData name="Claeys Anaïs" userId="66b41cea-8054-4bb5-a209-35519a7ec1a8" providerId="ADAL" clId="{FAFCB309-6519-4EAC-95C1-F2CD7F16C9BA}" dt="2025-03-26T14:52:14.190" v="282" actId="164"/>
          <ac:spMkLst>
            <pc:docMk/>
            <pc:sldMk cId="0" sldId="256"/>
            <ac:spMk id="1829" creationId="{BF480401-2E56-145F-214B-1B0F459F37D3}"/>
          </ac:spMkLst>
        </pc:spChg>
        <pc:spChg chg="add mod">
          <ac:chgData name="Claeys Anaïs" userId="66b41cea-8054-4bb5-a209-35519a7ec1a8" providerId="ADAL" clId="{FAFCB309-6519-4EAC-95C1-F2CD7F16C9BA}" dt="2025-03-26T14:52:14.190" v="282" actId="164"/>
          <ac:spMkLst>
            <pc:docMk/>
            <pc:sldMk cId="0" sldId="256"/>
            <ac:spMk id="1830" creationId="{23DCF479-75BA-1045-C577-DA5B40F96651}"/>
          </ac:spMkLst>
        </pc:spChg>
        <pc:spChg chg="add mod">
          <ac:chgData name="Claeys Anaïs" userId="66b41cea-8054-4bb5-a209-35519a7ec1a8" providerId="ADAL" clId="{FAFCB309-6519-4EAC-95C1-F2CD7F16C9BA}" dt="2025-03-26T14:52:14.190" v="282" actId="164"/>
          <ac:spMkLst>
            <pc:docMk/>
            <pc:sldMk cId="0" sldId="256"/>
            <ac:spMk id="1831" creationId="{EEFB2EB0-E0AA-58CB-169C-0E3D52536383}"/>
          </ac:spMkLst>
        </pc:spChg>
        <pc:spChg chg="add mod">
          <ac:chgData name="Claeys Anaïs" userId="66b41cea-8054-4bb5-a209-35519a7ec1a8" providerId="ADAL" clId="{FAFCB309-6519-4EAC-95C1-F2CD7F16C9BA}" dt="2025-03-26T14:50:16.217" v="265"/>
          <ac:spMkLst>
            <pc:docMk/>
            <pc:sldMk cId="0" sldId="256"/>
            <ac:spMk id="1832" creationId="{8F5EFE5D-73C7-AA5F-2A5B-428EC6E4F01C}"/>
          </ac:spMkLst>
        </pc:spChg>
        <pc:spChg chg="add mod">
          <ac:chgData name="Claeys Anaïs" userId="66b41cea-8054-4bb5-a209-35519a7ec1a8" providerId="ADAL" clId="{FAFCB309-6519-4EAC-95C1-F2CD7F16C9BA}" dt="2025-03-26T14:52:24.148" v="283" actId="164"/>
          <ac:spMkLst>
            <pc:docMk/>
            <pc:sldMk cId="0" sldId="256"/>
            <ac:spMk id="1833" creationId="{A7101C77-1DC8-E083-E49E-2BB55A344B2B}"/>
          </ac:spMkLst>
        </pc:spChg>
        <pc:spChg chg="add mod">
          <ac:chgData name="Claeys Anaïs" userId="66b41cea-8054-4bb5-a209-35519a7ec1a8" providerId="ADAL" clId="{FAFCB309-6519-4EAC-95C1-F2CD7F16C9BA}" dt="2025-03-26T14:52:24.148" v="283" actId="164"/>
          <ac:spMkLst>
            <pc:docMk/>
            <pc:sldMk cId="0" sldId="256"/>
            <ac:spMk id="1834" creationId="{F92A8809-978F-797B-3528-7B4F71107BA2}"/>
          </ac:spMkLst>
        </pc:spChg>
        <pc:spChg chg="add mod">
          <ac:chgData name="Claeys Anaïs" userId="66b41cea-8054-4bb5-a209-35519a7ec1a8" providerId="ADAL" clId="{FAFCB309-6519-4EAC-95C1-F2CD7F16C9BA}" dt="2025-03-26T14:52:24.148" v="283" actId="164"/>
          <ac:spMkLst>
            <pc:docMk/>
            <pc:sldMk cId="0" sldId="256"/>
            <ac:spMk id="1835" creationId="{5C8528FA-EB63-88E5-0B89-4BD1F4D411D8}"/>
          </ac:spMkLst>
        </pc:spChg>
        <pc:spChg chg="add mod">
          <ac:chgData name="Claeys Anaïs" userId="66b41cea-8054-4bb5-a209-35519a7ec1a8" providerId="ADAL" clId="{FAFCB309-6519-4EAC-95C1-F2CD7F16C9BA}" dt="2025-03-26T14:51:54.495" v="280" actId="164"/>
          <ac:spMkLst>
            <pc:docMk/>
            <pc:sldMk cId="0" sldId="256"/>
            <ac:spMk id="1836" creationId="{B06E8BD4-EA7C-F302-9209-8DB3A00E5263}"/>
          </ac:spMkLst>
        </pc:spChg>
        <pc:spChg chg="add mod">
          <ac:chgData name="Claeys Anaïs" userId="66b41cea-8054-4bb5-a209-35519a7ec1a8" providerId="ADAL" clId="{FAFCB309-6519-4EAC-95C1-F2CD7F16C9BA}" dt="2025-03-26T14:51:54.495" v="280" actId="164"/>
          <ac:spMkLst>
            <pc:docMk/>
            <pc:sldMk cId="0" sldId="256"/>
            <ac:spMk id="1837" creationId="{DA390D40-5DD6-0C37-A7BB-3AAF21E0DEC6}"/>
          </ac:spMkLst>
        </pc:spChg>
        <pc:spChg chg="add mod">
          <ac:chgData name="Claeys Anaïs" userId="66b41cea-8054-4bb5-a209-35519a7ec1a8" providerId="ADAL" clId="{FAFCB309-6519-4EAC-95C1-F2CD7F16C9BA}" dt="2025-03-26T14:51:54.495" v="280" actId="164"/>
          <ac:spMkLst>
            <pc:docMk/>
            <pc:sldMk cId="0" sldId="256"/>
            <ac:spMk id="1838" creationId="{A3C4D0EF-BFC2-F473-D702-B7B400FABCF6}"/>
          </ac:spMkLst>
        </pc:spChg>
        <pc:grpChg chg="add mod">
          <ac:chgData name="Claeys Anaïs" userId="66b41cea-8054-4bb5-a209-35519a7ec1a8" providerId="ADAL" clId="{FAFCB309-6519-4EAC-95C1-F2CD7F16C9BA}" dt="2025-03-26T13:41:59.728" v="25" actId="164"/>
          <ac:grpSpMkLst>
            <pc:docMk/>
            <pc:sldMk cId="0" sldId="256"/>
            <ac:grpSpMk id="28" creationId="{1ADDD9C0-50FB-F65A-08E0-3CF486F05332}"/>
          </ac:grpSpMkLst>
        </pc:grpChg>
        <pc:grpChg chg="mod">
          <ac:chgData name="Claeys Anaïs" userId="66b41cea-8054-4bb5-a209-35519a7ec1a8" providerId="ADAL" clId="{FAFCB309-6519-4EAC-95C1-F2CD7F16C9BA}" dt="2025-03-27T16:23:01.416" v="622" actId="1036"/>
          <ac:grpSpMkLst>
            <pc:docMk/>
            <pc:sldMk cId="0" sldId="256"/>
            <ac:grpSpMk id="33" creationId="{97818A1B-5291-1167-B2D8-E4456F8F9142}"/>
          </ac:grpSpMkLst>
        </pc:grpChg>
        <pc:grpChg chg="mod">
          <ac:chgData name="Claeys Anaïs" userId="66b41cea-8054-4bb5-a209-35519a7ec1a8" providerId="ADAL" clId="{FAFCB309-6519-4EAC-95C1-F2CD7F16C9BA}" dt="2025-03-26T15:04:49.386" v="297" actId="1076"/>
          <ac:grpSpMkLst>
            <pc:docMk/>
            <pc:sldMk cId="0" sldId="256"/>
            <ac:grpSpMk id="41" creationId="{3D5AC2C5-26D2-F947-C37A-230DF9012475}"/>
          </ac:grpSpMkLst>
        </pc:grpChg>
        <pc:grpChg chg="add mod">
          <ac:chgData name="Claeys Anaïs" userId="66b41cea-8054-4bb5-a209-35519a7ec1a8" providerId="ADAL" clId="{FAFCB309-6519-4EAC-95C1-F2CD7F16C9BA}" dt="2025-03-26T14:53:16.196" v="284" actId="164"/>
          <ac:grpSpMkLst>
            <pc:docMk/>
            <pc:sldMk cId="0" sldId="256"/>
            <ac:grpSpMk id="52" creationId="{E37BD71B-8591-84BB-0A3D-777EE0D65CA4}"/>
          </ac:grpSpMkLst>
        </pc:grpChg>
        <pc:grpChg chg="del">
          <ac:chgData name="Claeys Anaïs" userId="66b41cea-8054-4bb5-a209-35519a7ec1a8" providerId="ADAL" clId="{FAFCB309-6519-4EAC-95C1-F2CD7F16C9BA}" dt="2025-03-26T13:40:41.457" v="8" actId="478"/>
          <ac:grpSpMkLst>
            <pc:docMk/>
            <pc:sldMk cId="0" sldId="256"/>
            <ac:grpSpMk id="59" creationId="{4A220F61-E477-1A44-E662-CCC7991B9E0C}"/>
          </ac:grpSpMkLst>
        </pc:grpChg>
        <pc:grpChg chg="del">
          <ac:chgData name="Claeys Anaïs" userId="66b41cea-8054-4bb5-a209-35519a7ec1a8" providerId="ADAL" clId="{FAFCB309-6519-4EAC-95C1-F2CD7F16C9BA}" dt="2025-03-26T13:41:50.091" v="22" actId="478"/>
          <ac:grpSpMkLst>
            <pc:docMk/>
            <pc:sldMk cId="0" sldId="256"/>
            <ac:grpSpMk id="62" creationId="{D02AE64B-616B-EACF-79D5-B69CFCF02029}"/>
          </ac:grpSpMkLst>
        </pc:grpChg>
        <pc:grpChg chg="del">
          <ac:chgData name="Claeys Anaïs" userId="66b41cea-8054-4bb5-a209-35519a7ec1a8" providerId="ADAL" clId="{FAFCB309-6519-4EAC-95C1-F2CD7F16C9BA}" dt="2025-03-26T15:08:06.113" v="304" actId="478"/>
          <ac:grpSpMkLst>
            <pc:docMk/>
            <pc:sldMk cId="0" sldId="256"/>
            <ac:grpSpMk id="1793" creationId="{09B09C0C-65C2-950D-A53E-4D360DE69A5A}"/>
          </ac:grpSpMkLst>
        </pc:grpChg>
        <pc:grpChg chg="del mod topLvl">
          <ac:chgData name="Claeys Anaïs" userId="66b41cea-8054-4bb5-a209-35519a7ec1a8" providerId="ADAL" clId="{FAFCB309-6519-4EAC-95C1-F2CD7F16C9BA}" dt="2025-03-26T14:45:36.843" v="197" actId="165"/>
          <ac:grpSpMkLst>
            <pc:docMk/>
            <pc:sldMk cId="0" sldId="256"/>
            <ac:grpSpMk id="1811" creationId="{E2650DCF-2BD5-CF6E-1A6D-1235A9ED2738}"/>
          </ac:grpSpMkLst>
        </pc:grpChg>
        <pc:grpChg chg="del mod topLvl">
          <ac:chgData name="Claeys Anaïs" userId="66b41cea-8054-4bb5-a209-35519a7ec1a8" providerId="ADAL" clId="{FAFCB309-6519-4EAC-95C1-F2CD7F16C9BA}" dt="2025-03-26T14:45:40.136" v="198" actId="165"/>
          <ac:grpSpMkLst>
            <pc:docMk/>
            <pc:sldMk cId="0" sldId="256"/>
            <ac:grpSpMk id="1812" creationId="{B6322F95-ED8E-0618-18A3-DA8EE09A80F3}"/>
          </ac:grpSpMkLst>
        </pc:grpChg>
        <pc:grpChg chg="mod">
          <ac:chgData name="Claeys Anaïs" userId="66b41cea-8054-4bb5-a209-35519a7ec1a8" providerId="ADAL" clId="{FAFCB309-6519-4EAC-95C1-F2CD7F16C9BA}" dt="2025-03-26T13:41:59.728" v="25" actId="164"/>
          <ac:grpSpMkLst>
            <pc:docMk/>
            <pc:sldMk cId="0" sldId="256"/>
            <ac:grpSpMk id="1813" creationId="{1282F80B-34B3-AD17-6EF4-C6CC1A4A1B62}"/>
          </ac:grpSpMkLst>
        </pc:grpChg>
        <pc:grpChg chg="del mod">
          <ac:chgData name="Claeys Anaïs" userId="66b41cea-8054-4bb5-a209-35519a7ec1a8" providerId="ADAL" clId="{FAFCB309-6519-4EAC-95C1-F2CD7F16C9BA}" dt="2025-03-26T14:45:29.762" v="196" actId="165"/>
          <ac:grpSpMkLst>
            <pc:docMk/>
            <pc:sldMk cId="0" sldId="256"/>
            <ac:grpSpMk id="1824" creationId="{083C12D6-1D7B-44AA-6442-B40DEBC62B4A}"/>
          </ac:grpSpMkLst>
        </pc:grpChg>
        <pc:grpChg chg="add mod">
          <ac:chgData name="Claeys Anaïs" userId="66b41cea-8054-4bb5-a209-35519a7ec1a8" providerId="ADAL" clId="{FAFCB309-6519-4EAC-95C1-F2CD7F16C9BA}" dt="2025-03-26T14:53:16.196" v="284" actId="164"/>
          <ac:grpSpMkLst>
            <pc:docMk/>
            <pc:sldMk cId="0" sldId="256"/>
            <ac:grpSpMk id="1839" creationId="{41F67A9E-3D90-00F3-38CF-C1D6DAD8EFB1}"/>
          </ac:grpSpMkLst>
        </pc:grpChg>
        <pc:grpChg chg="add mod">
          <ac:chgData name="Claeys Anaïs" userId="66b41cea-8054-4bb5-a209-35519a7ec1a8" providerId="ADAL" clId="{FAFCB309-6519-4EAC-95C1-F2CD7F16C9BA}" dt="2025-03-26T14:53:16.196" v="284" actId="164"/>
          <ac:grpSpMkLst>
            <pc:docMk/>
            <pc:sldMk cId="0" sldId="256"/>
            <ac:grpSpMk id="1840" creationId="{6F70CDE0-7171-1F86-C2B8-0D4FA35FFA33}"/>
          </ac:grpSpMkLst>
        </pc:grpChg>
        <pc:grpChg chg="add mod">
          <ac:chgData name="Claeys Anaïs" userId="66b41cea-8054-4bb5-a209-35519a7ec1a8" providerId="ADAL" clId="{FAFCB309-6519-4EAC-95C1-F2CD7F16C9BA}" dt="2025-03-26T14:53:16.196" v="284" actId="164"/>
          <ac:grpSpMkLst>
            <pc:docMk/>
            <pc:sldMk cId="0" sldId="256"/>
            <ac:grpSpMk id="1841" creationId="{E4D09723-DBA9-9193-2507-54B4322F154E}"/>
          </ac:grpSpMkLst>
        </pc:grpChg>
        <pc:grpChg chg="add mod">
          <ac:chgData name="Claeys Anaïs" userId="66b41cea-8054-4bb5-a209-35519a7ec1a8" providerId="ADAL" clId="{FAFCB309-6519-4EAC-95C1-F2CD7F16C9BA}" dt="2025-03-26T14:53:16.196" v="284" actId="164"/>
          <ac:grpSpMkLst>
            <pc:docMk/>
            <pc:sldMk cId="0" sldId="256"/>
            <ac:grpSpMk id="1842" creationId="{D6B2497F-9892-CA8E-72E1-F1BE2AFBF52E}"/>
          </ac:grpSpMkLst>
        </pc:grpChg>
        <pc:grpChg chg="add mod">
          <ac:chgData name="Claeys Anaïs" userId="66b41cea-8054-4bb5-a209-35519a7ec1a8" providerId="ADAL" clId="{FAFCB309-6519-4EAC-95C1-F2CD7F16C9BA}" dt="2025-03-26T14:53:16.196" v="284" actId="164"/>
          <ac:grpSpMkLst>
            <pc:docMk/>
            <pc:sldMk cId="0" sldId="256"/>
            <ac:grpSpMk id="1843" creationId="{022BE420-0C8F-3C8D-DA3B-DE5E3FC0CEA9}"/>
          </ac:grpSpMkLst>
        </pc:grpChg>
        <pc:picChg chg="add del mod">
          <ac:chgData name="Claeys Anaïs" userId="66b41cea-8054-4bb5-a209-35519a7ec1a8" providerId="ADAL" clId="{FAFCB309-6519-4EAC-95C1-F2CD7F16C9BA}" dt="2025-03-26T13:38:34.271" v="2" actId="478"/>
          <ac:picMkLst>
            <pc:docMk/>
            <pc:sldMk cId="0" sldId="256"/>
            <ac:picMk id="3" creationId="{4C0AF5ED-ED2B-BD00-D679-725411583CCE}"/>
          </ac:picMkLst>
        </pc:picChg>
        <pc:picChg chg="mod">
          <ac:chgData name="Claeys Anaïs" userId="66b41cea-8054-4bb5-a209-35519a7ec1a8" providerId="ADAL" clId="{FAFCB309-6519-4EAC-95C1-F2CD7F16C9BA}" dt="2025-03-27T14:35:37.311" v="615" actId="1035"/>
          <ac:picMkLst>
            <pc:docMk/>
            <pc:sldMk cId="0" sldId="256"/>
            <ac:picMk id="4" creationId="{00000000-0000-0000-0000-000000000000}"/>
          </ac:picMkLst>
        </pc:picChg>
        <pc:picChg chg="mod">
          <ac:chgData name="Claeys Anaïs" userId="66b41cea-8054-4bb5-a209-35519a7ec1a8" providerId="ADAL" clId="{FAFCB309-6519-4EAC-95C1-F2CD7F16C9BA}" dt="2025-03-27T14:35:37.311" v="615" actId="1035"/>
          <ac:picMkLst>
            <pc:docMk/>
            <pc:sldMk cId="0" sldId="256"/>
            <ac:picMk id="8" creationId="{00000000-0000-0000-0000-000000000000}"/>
          </ac:picMkLst>
        </pc:picChg>
        <pc:picChg chg="add mod ord">
          <ac:chgData name="Claeys Anaïs" userId="66b41cea-8054-4bb5-a209-35519a7ec1a8" providerId="ADAL" clId="{FAFCB309-6519-4EAC-95C1-F2CD7F16C9BA}" dt="2025-03-26T13:42:20.527" v="31" actId="1035"/>
          <ac:picMkLst>
            <pc:docMk/>
            <pc:sldMk cId="0" sldId="256"/>
            <ac:picMk id="18" creationId="{57C185A9-9402-DF43-0F76-CF4D6E6FD442}"/>
          </ac:picMkLst>
        </pc:picChg>
        <pc:picChg chg="add mod ord">
          <ac:chgData name="Claeys Anaïs" userId="66b41cea-8054-4bb5-a209-35519a7ec1a8" providerId="ADAL" clId="{FAFCB309-6519-4EAC-95C1-F2CD7F16C9BA}" dt="2025-03-26T13:42:04.518" v="26" actId="167"/>
          <ac:picMkLst>
            <pc:docMk/>
            <pc:sldMk cId="0" sldId="256"/>
            <ac:picMk id="25" creationId="{632C67AA-9C63-7D2F-5D50-CBA381C12948}"/>
          </ac:picMkLst>
        </pc:picChg>
        <pc:picChg chg="add mod ord">
          <ac:chgData name="Claeys Anaïs" userId="66b41cea-8054-4bb5-a209-35519a7ec1a8" providerId="ADAL" clId="{FAFCB309-6519-4EAC-95C1-F2CD7F16C9BA}" dt="2025-03-26T14:45:47.729" v="199" actId="164"/>
          <ac:picMkLst>
            <pc:docMk/>
            <pc:sldMk cId="0" sldId="256"/>
            <ac:picMk id="36" creationId="{675B07D6-D28A-C22A-9240-73ABC237A7D0}"/>
          </ac:picMkLst>
        </pc:picChg>
        <pc:picChg chg="del">
          <ac:chgData name="Claeys Anaïs" userId="66b41cea-8054-4bb5-a209-35519a7ec1a8" providerId="ADAL" clId="{FAFCB309-6519-4EAC-95C1-F2CD7F16C9BA}" dt="2025-03-26T13:40:41.457" v="8" actId="478"/>
          <ac:picMkLst>
            <pc:docMk/>
            <pc:sldMk cId="0" sldId="256"/>
            <ac:picMk id="38" creationId="{27DD719B-90DF-67ED-95E2-27308B1568E0}"/>
          </ac:picMkLst>
        </pc:picChg>
        <pc:picChg chg="add mod ord">
          <ac:chgData name="Claeys Anaïs" userId="66b41cea-8054-4bb5-a209-35519a7ec1a8" providerId="ADAL" clId="{FAFCB309-6519-4EAC-95C1-F2CD7F16C9BA}" dt="2025-03-26T14:45:47.729" v="199" actId="164"/>
          <ac:picMkLst>
            <pc:docMk/>
            <pc:sldMk cId="0" sldId="256"/>
            <ac:picMk id="40" creationId="{693F1D30-E501-6067-1B1F-D1D232AAECD3}"/>
          </ac:picMkLst>
        </pc:picChg>
        <pc:picChg chg="del">
          <ac:chgData name="Claeys Anaïs" userId="66b41cea-8054-4bb5-a209-35519a7ec1a8" providerId="ADAL" clId="{FAFCB309-6519-4EAC-95C1-F2CD7F16C9BA}" dt="2025-03-26T13:41:50.091" v="22" actId="478"/>
          <ac:picMkLst>
            <pc:docMk/>
            <pc:sldMk cId="0" sldId="256"/>
            <ac:picMk id="48" creationId="{3707E75C-5351-F6D6-DE26-A03545A8BCB4}"/>
          </ac:picMkLst>
        </pc:picChg>
        <pc:picChg chg="add mod ord">
          <ac:chgData name="Claeys Anaïs" userId="66b41cea-8054-4bb5-a209-35519a7ec1a8" providerId="ADAL" clId="{FAFCB309-6519-4EAC-95C1-F2CD7F16C9BA}" dt="2025-03-26T14:45:47.729" v="199" actId="164"/>
          <ac:picMkLst>
            <pc:docMk/>
            <pc:sldMk cId="0" sldId="256"/>
            <ac:picMk id="49" creationId="{0255D90B-1424-6F7D-C17D-D81102D56D38}"/>
          </ac:picMkLst>
        </pc:picChg>
        <pc:picChg chg="add mod ord">
          <ac:chgData name="Claeys Anaïs" userId="66b41cea-8054-4bb5-a209-35519a7ec1a8" providerId="ADAL" clId="{FAFCB309-6519-4EAC-95C1-F2CD7F16C9BA}" dt="2025-03-26T14:45:47.729" v="199" actId="164"/>
          <ac:picMkLst>
            <pc:docMk/>
            <pc:sldMk cId="0" sldId="256"/>
            <ac:picMk id="51" creationId="{76764DC6-1D8C-40D7-F466-76196256E75A}"/>
          </ac:picMkLst>
        </pc:picChg>
        <pc:picChg chg="mod">
          <ac:chgData name="Claeys Anaïs" userId="66b41cea-8054-4bb5-a209-35519a7ec1a8" providerId="ADAL" clId="{FAFCB309-6519-4EAC-95C1-F2CD7F16C9BA}" dt="2025-03-27T14:35:37.311" v="615" actId="1035"/>
          <ac:picMkLst>
            <pc:docMk/>
            <pc:sldMk cId="0" sldId="256"/>
            <ac:picMk id="84" creationId="{00000000-0000-0000-0000-000000000000}"/>
          </ac:picMkLst>
        </pc:picChg>
        <pc:picChg chg="mod">
          <ac:chgData name="Claeys Anaïs" userId="66b41cea-8054-4bb5-a209-35519a7ec1a8" providerId="ADAL" clId="{FAFCB309-6519-4EAC-95C1-F2CD7F16C9BA}" dt="2025-03-26T15:04:53.498" v="299" actId="1076"/>
          <ac:picMkLst>
            <pc:docMk/>
            <pc:sldMk cId="0" sldId="256"/>
            <ac:picMk id="107" creationId="{EE954522-6D95-3E05-F5CB-D515B79205E5}"/>
          </ac:picMkLst>
        </pc:picChg>
        <pc:picChg chg="del mod topLvl">
          <ac:chgData name="Claeys Anaïs" userId="66b41cea-8054-4bb5-a209-35519a7ec1a8" providerId="ADAL" clId="{FAFCB309-6519-4EAC-95C1-F2CD7F16C9BA}" dt="2025-03-26T14:51:11.487" v="279" actId="478"/>
          <ac:picMkLst>
            <pc:docMk/>
            <pc:sldMk cId="0" sldId="256"/>
            <ac:picMk id="1799" creationId="{51612C24-31F9-64E5-8BFA-F7951475B507}"/>
          </ac:picMkLst>
        </pc:picChg>
        <pc:picChg chg="del mod topLvl">
          <ac:chgData name="Claeys Anaïs" userId="66b41cea-8054-4bb5-a209-35519a7ec1a8" providerId="ADAL" clId="{FAFCB309-6519-4EAC-95C1-F2CD7F16C9BA}" dt="2025-03-26T14:51:09.186" v="278" actId="478"/>
          <ac:picMkLst>
            <pc:docMk/>
            <pc:sldMk cId="0" sldId="256"/>
            <ac:picMk id="1801" creationId="{C88F5329-E263-2958-691C-0998A264E048}"/>
          </ac:picMkLst>
        </pc:picChg>
        <pc:picChg chg="del mod topLvl">
          <ac:chgData name="Claeys Anaïs" userId="66b41cea-8054-4bb5-a209-35519a7ec1a8" providerId="ADAL" clId="{FAFCB309-6519-4EAC-95C1-F2CD7F16C9BA}" dt="2025-03-26T14:51:08.012" v="277" actId="478"/>
          <ac:picMkLst>
            <pc:docMk/>
            <pc:sldMk cId="0" sldId="256"/>
            <ac:picMk id="1809" creationId="{6D8C4C6F-7E83-9742-B733-B7D438032207}"/>
          </ac:picMkLst>
        </pc:picChg>
        <pc:inkChg chg="add mod">
          <ac:chgData name="Claeys Anaïs" userId="66b41cea-8054-4bb5-a209-35519a7ec1a8" providerId="ADAL" clId="{FAFCB309-6519-4EAC-95C1-F2CD7F16C9BA}" dt="2025-03-26T13:43:07.927" v="34"/>
          <ac:inkMkLst>
            <pc:docMk/>
            <pc:sldMk cId="0" sldId="256"/>
            <ac:inkMk id="31" creationId="{96141B16-E128-96EE-EA9A-2F403D964A79}"/>
          </ac:inkMkLst>
        </pc:inkChg>
        <pc:inkChg chg="add mod">
          <ac:chgData name="Claeys Anaïs" userId="66b41cea-8054-4bb5-a209-35519a7ec1a8" providerId="ADAL" clId="{FAFCB309-6519-4EAC-95C1-F2CD7F16C9BA}" dt="2025-03-26T13:43:07.927" v="34"/>
          <ac:inkMkLst>
            <pc:docMk/>
            <pc:sldMk cId="0" sldId="256"/>
            <ac:inkMk id="32" creationId="{2428FA94-A04C-ABA3-DD1F-9565F5E5CB78}"/>
          </ac:inkMkLst>
        </pc:inkChg>
        <pc:cxnChg chg="add mod">
          <ac:chgData name="Claeys Anaïs" userId="66b41cea-8054-4bb5-a209-35519a7ec1a8" providerId="ADAL" clId="{FAFCB309-6519-4EAC-95C1-F2CD7F16C9BA}" dt="2025-03-26T14:52:03.975" v="281" actId="164"/>
          <ac:cxnSpMkLst>
            <pc:docMk/>
            <pc:sldMk cId="0" sldId="256"/>
            <ac:cxnSpMk id="54" creationId="{23715C5D-D561-B48E-0BDA-DDB105DF45A5}"/>
          </ac:cxnSpMkLst>
        </pc:cxnChg>
        <pc:cxnChg chg="add mod">
          <ac:chgData name="Claeys Anaïs" userId="66b41cea-8054-4bb5-a209-35519a7ec1a8" providerId="ADAL" clId="{FAFCB309-6519-4EAC-95C1-F2CD7F16C9BA}" dt="2025-03-26T14:52:03.975" v="281" actId="164"/>
          <ac:cxnSpMkLst>
            <pc:docMk/>
            <pc:sldMk cId="0" sldId="256"/>
            <ac:cxnSpMk id="56" creationId="{5BD12499-A678-6EF7-8B66-9B5706336B08}"/>
          </ac:cxnSpMkLst>
        </pc:cxnChg>
        <pc:cxnChg chg="add mod">
          <ac:chgData name="Claeys Anaïs" userId="66b41cea-8054-4bb5-a209-35519a7ec1a8" providerId="ADAL" clId="{FAFCB309-6519-4EAC-95C1-F2CD7F16C9BA}" dt="2025-03-26T14:52:03.975" v="281" actId="164"/>
          <ac:cxnSpMkLst>
            <pc:docMk/>
            <pc:sldMk cId="0" sldId="256"/>
            <ac:cxnSpMk id="1795" creationId="{CEA881AF-1BFF-1A02-88CA-B497056A7626}"/>
          </ac:cxnSpMkLst>
        </pc:cxnChg>
        <pc:cxnChg chg="add mod">
          <ac:chgData name="Claeys Anaïs" userId="66b41cea-8054-4bb5-a209-35519a7ec1a8" providerId="ADAL" clId="{FAFCB309-6519-4EAC-95C1-F2CD7F16C9BA}" dt="2025-03-26T14:51:54.495" v="280" actId="164"/>
          <ac:cxnSpMkLst>
            <pc:docMk/>
            <pc:sldMk cId="0" sldId="256"/>
            <ac:cxnSpMk id="1798" creationId="{CD40CA80-6102-EA81-0976-AFF19EE757B0}"/>
          </ac:cxnSpMkLst>
        </pc:cxnChg>
        <pc:cxnChg chg="add mod">
          <ac:chgData name="Claeys Anaïs" userId="66b41cea-8054-4bb5-a209-35519a7ec1a8" providerId="ADAL" clId="{FAFCB309-6519-4EAC-95C1-F2CD7F16C9BA}" dt="2025-03-26T14:51:54.495" v="280" actId="164"/>
          <ac:cxnSpMkLst>
            <pc:docMk/>
            <pc:sldMk cId="0" sldId="256"/>
            <ac:cxnSpMk id="1800" creationId="{5AE6ABFD-B951-E645-37A7-82481D954C80}"/>
          </ac:cxnSpMkLst>
        </pc:cxnChg>
        <pc:cxnChg chg="add mod">
          <ac:chgData name="Claeys Anaïs" userId="66b41cea-8054-4bb5-a209-35519a7ec1a8" providerId="ADAL" clId="{FAFCB309-6519-4EAC-95C1-F2CD7F16C9BA}" dt="2025-03-26T14:51:54.495" v="280" actId="164"/>
          <ac:cxnSpMkLst>
            <pc:docMk/>
            <pc:sldMk cId="0" sldId="256"/>
            <ac:cxnSpMk id="1808" creationId="{9F869B63-A9AA-A249-B7A8-36A3634096D2}"/>
          </ac:cxnSpMkLst>
        </pc:cxnChg>
        <pc:cxnChg chg="add mod">
          <ac:chgData name="Claeys Anaïs" userId="66b41cea-8054-4bb5-a209-35519a7ec1a8" providerId="ADAL" clId="{FAFCB309-6519-4EAC-95C1-F2CD7F16C9BA}" dt="2025-03-26T14:52:14.190" v="282" actId="164"/>
          <ac:cxnSpMkLst>
            <pc:docMk/>
            <pc:sldMk cId="0" sldId="256"/>
            <ac:cxnSpMk id="1810" creationId="{B28226F4-E2E8-99A7-CAFA-A1B942958E44}"/>
          </ac:cxnSpMkLst>
        </pc:cxnChg>
        <pc:cxnChg chg="add mod">
          <ac:chgData name="Claeys Anaïs" userId="66b41cea-8054-4bb5-a209-35519a7ec1a8" providerId="ADAL" clId="{FAFCB309-6519-4EAC-95C1-F2CD7F16C9BA}" dt="2025-03-26T14:52:24.148" v="283" actId="164"/>
          <ac:cxnSpMkLst>
            <pc:docMk/>
            <pc:sldMk cId="0" sldId="256"/>
            <ac:cxnSpMk id="1815" creationId="{3667B669-A385-13A0-DEDA-E828D8B5C858}"/>
          </ac:cxnSpMkLst>
        </pc:cxnChg>
        <pc:cxnChg chg="add mod">
          <ac:chgData name="Claeys Anaïs" userId="66b41cea-8054-4bb5-a209-35519a7ec1a8" providerId="ADAL" clId="{FAFCB309-6519-4EAC-95C1-F2CD7F16C9BA}" dt="2025-03-26T14:52:14.190" v="282" actId="164"/>
          <ac:cxnSpMkLst>
            <pc:docMk/>
            <pc:sldMk cId="0" sldId="256"/>
            <ac:cxnSpMk id="1817" creationId="{B3FF085E-EBB2-D71C-C2B1-A1820B586C21}"/>
          </ac:cxnSpMkLst>
        </pc:cxnChg>
        <pc:cxnChg chg="add mod">
          <ac:chgData name="Claeys Anaïs" userId="66b41cea-8054-4bb5-a209-35519a7ec1a8" providerId="ADAL" clId="{FAFCB309-6519-4EAC-95C1-F2CD7F16C9BA}" dt="2025-03-26T14:52:14.190" v="282" actId="164"/>
          <ac:cxnSpMkLst>
            <pc:docMk/>
            <pc:sldMk cId="0" sldId="256"/>
            <ac:cxnSpMk id="1819" creationId="{9229B538-9117-058E-AF7F-5016494FA172}"/>
          </ac:cxnSpMkLst>
        </pc:cxnChg>
        <pc:cxnChg chg="add mod">
          <ac:chgData name="Claeys Anaïs" userId="66b41cea-8054-4bb5-a209-35519a7ec1a8" providerId="ADAL" clId="{FAFCB309-6519-4EAC-95C1-F2CD7F16C9BA}" dt="2025-03-26T14:52:24.148" v="283" actId="164"/>
          <ac:cxnSpMkLst>
            <pc:docMk/>
            <pc:sldMk cId="0" sldId="256"/>
            <ac:cxnSpMk id="1821" creationId="{2E8BF19C-6189-832D-EC25-466F2BBDB593}"/>
          </ac:cxnSpMkLst>
        </pc:cxnChg>
        <pc:cxnChg chg="add mod">
          <ac:chgData name="Claeys Anaïs" userId="66b41cea-8054-4bb5-a209-35519a7ec1a8" providerId="ADAL" clId="{FAFCB309-6519-4EAC-95C1-F2CD7F16C9BA}" dt="2025-03-26T14:52:24.148" v="283" actId="164"/>
          <ac:cxnSpMkLst>
            <pc:docMk/>
            <pc:sldMk cId="0" sldId="256"/>
            <ac:cxnSpMk id="1823" creationId="{4845E302-B7D2-A047-2892-8BB6DB3290AC}"/>
          </ac:cxnSpMkLst>
        </pc:cxnChg>
        <pc:extLst>
          <p:ext xmlns:p="http://schemas.openxmlformats.org/presentationml/2006/main" uri="{D6D511B9-2390-475A-947B-AFAB55BFBCF1}">
            <pc226:cmChg xmlns:pc226="http://schemas.microsoft.com/office/powerpoint/2022/06/main/command" chg="mod">
              <pc226:chgData name="Claeys Anaïs" userId="66b41cea-8054-4bb5-a209-35519a7ec1a8" providerId="ADAL" clId="{FAFCB309-6519-4EAC-95C1-F2CD7F16C9BA}" dt="2025-03-27T14:12:57.134" v="310" actId="20577"/>
              <pc2:cmMkLst xmlns:pc2="http://schemas.microsoft.com/office/powerpoint/2019/9/main/command">
                <pc:docMk/>
                <pc:sldMk cId="0" sldId="256"/>
                <pc2:cmMk id="{DEAFF1EB-13A3-4E09-9C23-0479E34DD693}"/>
              </pc2:cmMkLst>
            </pc226:cmChg>
          </p:ext>
        </pc:extLst>
      </pc:sldChg>
    </pc:docChg>
  </pc:docChgLst>
  <pc:docChgLst>
    <pc:chgData name="Claeys Anaïs" userId="1fc3cb66-037c-4a2d-9919-3537aa9a7261" providerId="ADAL" clId="{997415D5-1793-4A65-9ED3-1406277F30E5}"/>
    <pc:docChg chg="undo redo custSel modSld">
      <pc:chgData name="Claeys Anaïs" userId="1fc3cb66-037c-4a2d-9919-3537aa9a7261" providerId="ADAL" clId="{997415D5-1793-4A65-9ED3-1406277F30E5}" dt="2025-03-27T10:20:35.327" v="7311" actId="1035"/>
      <pc:docMkLst>
        <pc:docMk/>
      </pc:docMkLst>
      <pc:sldChg chg="addSp delSp modSp mod delAnim modAnim modNotesTx">
        <pc:chgData name="Claeys Anaïs" userId="1fc3cb66-037c-4a2d-9919-3537aa9a7261" providerId="ADAL" clId="{997415D5-1793-4A65-9ED3-1406277F30E5}" dt="2025-03-27T10:20:35.327" v="7311" actId="1035"/>
        <pc:sldMkLst>
          <pc:docMk/>
          <pc:sldMk cId="0" sldId="256"/>
        </pc:sldMkLst>
        <pc:spChg chg="add mod">
          <ac:chgData name="Claeys Anaïs" userId="1fc3cb66-037c-4a2d-9919-3537aa9a7261" providerId="ADAL" clId="{997415D5-1793-4A65-9ED3-1406277F30E5}" dt="2025-03-26T22:30:41.354" v="4802"/>
          <ac:spMkLst>
            <pc:docMk/>
            <pc:sldMk cId="0" sldId="256"/>
            <ac:spMk id="2" creationId="{132345ED-8F32-9FA7-78C2-871954B10C1E}"/>
          </ac:spMkLst>
        </pc:spChg>
        <pc:spChg chg="add mod">
          <ac:chgData name="Claeys Anaïs" userId="1fc3cb66-037c-4a2d-9919-3537aa9a7261" providerId="ADAL" clId="{997415D5-1793-4A65-9ED3-1406277F30E5}" dt="2025-03-26T22:30:41.354" v="4802"/>
          <ac:spMkLst>
            <pc:docMk/>
            <pc:sldMk cId="0" sldId="256"/>
            <ac:spMk id="3" creationId="{8BA0FBA6-A589-704A-78DC-DA144A0248AA}"/>
          </ac:spMkLst>
        </pc:spChg>
        <pc:spChg chg="add del mod">
          <ac:chgData name="Claeys Anaïs" userId="1fc3cb66-037c-4a2d-9919-3537aa9a7261" providerId="ADAL" clId="{997415D5-1793-4A65-9ED3-1406277F30E5}" dt="2025-03-27T07:27:01.788" v="5020" actId="478"/>
          <ac:spMkLst>
            <pc:docMk/>
            <pc:sldMk cId="0" sldId="256"/>
            <ac:spMk id="3" creationId="{C2BF693A-3EC3-2068-48C3-3799F65EE066}"/>
          </ac:spMkLst>
        </pc:spChg>
        <pc:spChg chg="mod">
          <ac:chgData name="Claeys Anaïs" userId="1fc3cb66-037c-4a2d-9919-3537aa9a7261" providerId="ADAL" clId="{997415D5-1793-4A65-9ED3-1406277F30E5}" dt="2025-03-27T08:05:52.368" v="5427" actId="14100"/>
          <ac:spMkLst>
            <pc:docMk/>
            <pc:sldMk cId="0" sldId="256"/>
            <ac:spMk id="5" creationId="{00000000-0000-0000-0000-000000000000}"/>
          </ac:spMkLst>
        </pc:spChg>
        <pc:spChg chg="mod">
          <ac:chgData name="Claeys Anaïs" userId="1fc3cb66-037c-4a2d-9919-3537aa9a7261" providerId="ADAL" clId="{997415D5-1793-4A65-9ED3-1406277F30E5}" dt="2025-03-24T10:21:35.531" v="4164" actId="1035"/>
          <ac:spMkLst>
            <pc:docMk/>
            <pc:sldMk cId="0" sldId="256"/>
            <ac:spMk id="7" creationId="{00000000-0000-0000-0000-000000000000}"/>
          </ac:spMkLst>
        </pc:spChg>
        <pc:spChg chg="mod">
          <ac:chgData name="Claeys Anaïs" userId="1fc3cb66-037c-4a2d-9919-3537aa9a7261" providerId="ADAL" clId="{997415D5-1793-4A65-9ED3-1406277F30E5}" dt="2025-03-23T16:09:49.546" v="1540" actId="14100"/>
          <ac:spMkLst>
            <pc:docMk/>
            <pc:sldMk cId="0" sldId="256"/>
            <ac:spMk id="9" creationId="{00000000-0000-0000-0000-000000000000}"/>
          </ac:spMkLst>
        </pc:spChg>
        <pc:spChg chg="mod">
          <ac:chgData name="Claeys Anaïs" userId="1fc3cb66-037c-4a2d-9919-3537aa9a7261" providerId="ADAL" clId="{997415D5-1793-4A65-9ED3-1406277F30E5}" dt="2025-03-23T16:15:10.649" v="1625" actId="14100"/>
          <ac:spMkLst>
            <pc:docMk/>
            <pc:sldMk cId="0" sldId="256"/>
            <ac:spMk id="10" creationId="{00000000-0000-0000-0000-000000000000}"/>
          </ac:spMkLst>
        </pc:spChg>
        <pc:spChg chg="mod topLvl">
          <ac:chgData name="Claeys Anaïs" userId="1fc3cb66-037c-4a2d-9919-3537aa9a7261" providerId="ADAL" clId="{997415D5-1793-4A65-9ED3-1406277F30E5}" dt="2025-03-23T16:14:05.178" v="1596" actId="20577"/>
          <ac:spMkLst>
            <pc:docMk/>
            <pc:sldMk cId="0" sldId="256"/>
            <ac:spMk id="11" creationId="{00000000-0000-0000-0000-000000000000}"/>
          </ac:spMkLst>
        </pc:spChg>
        <pc:spChg chg="mod">
          <ac:chgData name="Claeys Anaïs" userId="1fc3cb66-037c-4a2d-9919-3537aa9a7261" providerId="ADAL" clId="{997415D5-1793-4A65-9ED3-1406277F30E5}" dt="2025-03-24T10:41:59.617" v="4689" actId="20577"/>
          <ac:spMkLst>
            <pc:docMk/>
            <pc:sldMk cId="0" sldId="256"/>
            <ac:spMk id="12" creationId="{00000000-0000-0000-0000-000000000000}"/>
          </ac:spMkLst>
        </pc:spChg>
        <pc:spChg chg="add mod">
          <ac:chgData name="Claeys Anaïs" userId="1fc3cb66-037c-4a2d-9919-3537aa9a7261" providerId="ADAL" clId="{997415D5-1793-4A65-9ED3-1406277F30E5}" dt="2025-03-27T08:07:34.613" v="5442" actId="1076"/>
          <ac:spMkLst>
            <pc:docMk/>
            <pc:sldMk cId="0" sldId="256"/>
            <ac:spMk id="14" creationId="{7B138370-82D5-435D-0A0F-74934CDCE8D8}"/>
          </ac:spMkLst>
        </pc:spChg>
        <pc:spChg chg="add mod">
          <ac:chgData name="Claeys Anaïs" userId="1fc3cb66-037c-4a2d-9919-3537aa9a7261" providerId="ADAL" clId="{997415D5-1793-4A65-9ED3-1406277F30E5}" dt="2025-03-27T08:00:19.177" v="5361" actId="1076"/>
          <ac:spMkLst>
            <pc:docMk/>
            <pc:sldMk cId="0" sldId="256"/>
            <ac:spMk id="15" creationId="{CE90272E-92A9-106F-9F1D-1DBA1A5CFAD4}"/>
          </ac:spMkLst>
        </pc:spChg>
        <pc:spChg chg="add mod">
          <ac:chgData name="Claeys Anaïs" userId="1fc3cb66-037c-4a2d-9919-3537aa9a7261" providerId="ADAL" clId="{997415D5-1793-4A65-9ED3-1406277F30E5}" dt="2025-03-26T22:30:46.406" v="4803"/>
          <ac:spMkLst>
            <pc:docMk/>
            <pc:sldMk cId="0" sldId="256"/>
            <ac:spMk id="17" creationId="{53E69251-2BDF-7790-5E7E-0BAA97DEAABC}"/>
          </ac:spMkLst>
        </pc:spChg>
        <pc:spChg chg="add mod">
          <ac:chgData name="Claeys Anaïs" userId="1fc3cb66-037c-4a2d-9919-3537aa9a7261" providerId="ADAL" clId="{997415D5-1793-4A65-9ED3-1406277F30E5}" dt="2025-03-24T07:56:30.595" v="2205" actId="164"/>
          <ac:spMkLst>
            <pc:docMk/>
            <pc:sldMk cId="0" sldId="256"/>
            <ac:spMk id="19" creationId="{63940A96-36AE-39CF-C480-81434AD4868A}"/>
          </ac:spMkLst>
        </pc:spChg>
        <pc:spChg chg="add mod">
          <ac:chgData name="Claeys Anaïs" userId="1fc3cb66-037c-4a2d-9919-3537aa9a7261" providerId="ADAL" clId="{997415D5-1793-4A65-9ED3-1406277F30E5}" dt="2025-03-26T22:30:46.406" v="4803"/>
          <ac:spMkLst>
            <pc:docMk/>
            <pc:sldMk cId="0" sldId="256"/>
            <ac:spMk id="21" creationId="{650C95A7-56B7-ED42-59AA-7C745C2C2D77}"/>
          </ac:spMkLst>
        </pc:spChg>
        <pc:spChg chg="add mod">
          <ac:chgData name="Claeys Anaïs" userId="1fc3cb66-037c-4a2d-9919-3537aa9a7261" providerId="ADAL" clId="{997415D5-1793-4A65-9ED3-1406277F30E5}" dt="2025-03-24T07:56:30.595" v="2205" actId="164"/>
          <ac:spMkLst>
            <pc:docMk/>
            <pc:sldMk cId="0" sldId="256"/>
            <ac:spMk id="22" creationId="{3DB2A5C3-CE48-6F4E-6A65-FF68EBC9B1B8}"/>
          </ac:spMkLst>
        </pc:spChg>
        <pc:spChg chg="mod">
          <ac:chgData name="Claeys Anaïs" userId="1fc3cb66-037c-4a2d-9919-3537aa9a7261" providerId="ADAL" clId="{997415D5-1793-4A65-9ED3-1406277F30E5}" dt="2025-03-27T08:07:26.031" v="5440" actId="14100"/>
          <ac:spMkLst>
            <pc:docMk/>
            <pc:sldMk cId="0" sldId="256"/>
            <ac:spMk id="26" creationId="{00000000-0000-0000-0000-000000000000}"/>
          </ac:spMkLst>
        </pc:spChg>
        <pc:spChg chg="add mod">
          <ac:chgData name="Claeys Anaïs" userId="1fc3cb66-037c-4a2d-9919-3537aa9a7261" providerId="ADAL" clId="{997415D5-1793-4A65-9ED3-1406277F30E5}" dt="2025-03-24T08:03:57.045" v="2367" actId="1035"/>
          <ac:spMkLst>
            <pc:docMk/>
            <pc:sldMk cId="0" sldId="256"/>
            <ac:spMk id="27" creationId="{951258AB-9FDE-06C8-CC4C-1E019E467B45}"/>
          </ac:spMkLst>
        </pc:spChg>
        <pc:spChg chg="add mod">
          <ac:chgData name="Claeys Anaïs" userId="1fc3cb66-037c-4a2d-9919-3537aa9a7261" providerId="ADAL" clId="{997415D5-1793-4A65-9ED3-1406277F30E5}" dt="2025-03-27T10:11:59.816" v="7244" actId="5793"/>
          <ac:spMkLst>
            <pc:docMk/>
            <pc:sldMk cId="0" sldId="256"/>
            <ac:spMk id="29" creationId="{E9E1F879-AF0D-9D56-2AE7-E9D9787A5C27}"/>
          </ac:spMkLst>
        </pc:spChg>
        <pc:spChg chg="add mod">
          <ac:chgData name="Claeys Anaïs" userId="1fc3cb66-037c-4a2d-9919-3537aa9a7261" providerId="ADAL" clId="{997415D5-1793-4A65-9ED3-1406277F30E5}" dt="2025-03-27T10:14:50.222" v="7289" actId="20577"/>
          <ac:spMkLst>
            <pc:docMk/>
            <pc:sldMk cId="0" sldId="256"/>
            <ac:spMk id="34" creationId="{816D4491-007B-400B-47A8-3421A1C6F8B1}"/>
          </ac:spMkLst>
        </pc:spChg>
        <pc:spChg chg="add mod">
          <ac:chgData name="Claeys Anaïs" userId="1fc3cb66-037c-4a2d-9919-3537aa9a7261" providerId="ADAL" clId="{997415D5-1793-4A65-9ED3-1406277F30E5}" dt="2025-03-27T07:33:55.092" v="5169" actId="14100"/>
          <ac:spMkLst>
            <pc:docMk/>
            <pc:sldMk cId="0" sldId="256"/>
            <ac:spMk id="35" creationId="{524C74F5-8BE8-79C0-E626-5149981F2FDC}"/>
          </ac:spMkLst>
        </pc:spChg>
        <pc:spChg chg="add del mod">
          <ac:chgData name="Claeys Anaïs" userId="1fc3cb66-037c-4a2d-9919-3537aa9a7261" providerId="ADAL" clId="{997415D5-1793-4A65-9ED3-1406277F30E5}" dt="2025-03-27T07:33:16.760" v="5148" actId="478"/>
          <ac:spMkLst>
            <pc:docMk/>
            <pc:sldMk cId="0" sldId="256"/>
            <ac:spMk id="37" creationId="{034A816A-38D8-5426-750E-A9782D842D16}"/>
          </ac:spMkLst>
        </pc:spChg>
        <pc:spChg chg="mod topLvl">
          <ac:chgData name="Claeys Anaïs" userId="1fc3cb66-037c-4a2d-9919-3537aa9a7261" providerId="ADAL" clId="{997415D5-1793-4A65-9ED3-1406277F30E5}" dt="2025-03-27T07:20:57.336" v="4949" actId="122"/>
          <ac:spMkLst>
            <pc:docMk/>
            <pc:sldMk cId="0" sldId="256"/>
            <ac:spMk id="39" creationId="{927A11BD-9A31-73EB-5742-9FB5AFA3D015}"/>
          </ac:spMkLst>
        </pc:spChg>
        <pc:spChg chg="add del mod">
          <ac:chgData name="Claeys Anaïs" userId="1fc3cb66-037c-4a2d-9919-3537aa9a7261" providerId="ADAL" clId="{997415D5-1793-4A65-9ED3-1406277F30E5}" dt="2025-03-27T08:29:29.624" v="6292" actId="1076"/>
          <ac:spMkLst>
            <pc:docMk/>
            <pc:sldMk cId="0" sldId="256"/>
            <ac:spMk id="43" creationId="{07BEAA44-23BD-D50F-F9A1-9F6AA06A9FE9}"/>
          </ac:spMkLst>
        </pc:spChg>
        <pc:spChg chg="add del mod ord">
          <ac:chgData name="Claeys Anaïs" userId="1fc3cb66-037c-4a2d-9919-3537aa9a7261" providerId="ADAL" clId="{997415D5-1793-4A65-9ED3-1406277F30E5}" dt="2025-03-27T08:30:02.290" v="6336" actId="1037"/>
          <ac:spMkLst>
            <pc:docMk/>
            <pc:sldMk cId="0" sldId="256"/>
            <ac:spMk id="44" creationId="{4B569ECA-A274-12BD-E955-87E6228A99DD}"/>
          </ac:spMkLst>
        </pc:spChg>
        <pc:spChg chg="mod">
          <ac:chgData name="Claeys Anaïs" userId="1fc3cb66-037c-4a2d-9919-3537aa9a7261" providerId="ADAL" clId="{997415D5-1793-4A65-9ED3-1406277F30E5}" dt="2025-03-23T14:58:44.056" v="308" actId="165"/>
          <ac:spMkLst>
            <pc:docMk/>
            <pc:sldMk cId="0" sldId="256"/>
            <ac:spMk id="45" creationId="{5BCF9264-AE1D-0A68-8928-6641185CA8DC}"/>
          </ac:spMkLst>
        </pc:spChg>
        <pc:spChg chg="add del mod">
          <ac:chgData name="Claeys Anaïs" userId="1fc3cb66-037c-4a2d-9919-3537aa9a7261" providerId="ADAL" clId="{997415D5-1793-4A65-9ED3-1406277F30E5}" dt="2025-03-27T08:39:38.489" v="6622" actId="478"/>
          <ac:spMkLst>
            <pc:docMk/>
            <pc:sldMk cId="0" sldId="256"/>
            <ac:spMk id="46" creationId="{E76B859F-199A-4C06-705D-7C2E92DF54E2}"/>
          </ac:spMkLst>
        </pc:spChg>
        <pc:spChg chg="mod">
          <ac:chgData name="Claeys Anaïs" userId="1fc3cb66-037c-4a2d-9919-3537aa9a7261" providerId="ADAL" clId="{997415D5-1793-4A65-9ED3-1406277F30E5}" dt="2025-03-27T08:30:25.561" v="6342" actId="1035"/>
          <ac:spMkLst>
            <pc:docMk/>
            <pc:sldMk cId="0" sldId="256"/>
            <ac:spMk id="47" creationId="{7FA29EF5-A7F2-4B9B-C661-B73F340C1391}"/>
          </ac:spMkLst>
        </pc:spChg>
        <pc:spChg chg="add del">
          <ac:chgData name="Claeys Anaïs" userId="1fc3cb66-037c-4a2d-9919-3537aa9a7261" providerId="ADAL" clId="{997415D5-1793-4A65-9ED3-1406277F30E5}" dt="2025-03-27T07:52:57.898" v="5315" actId="22"/>
          <ac:spMkLst>
            <pc:docMk/>
            <pc:sldMk cId="0" sldId="256"/>
            <ac:spMk id="50" creationId="{EBFE5CD4-8A28-3FA3-702E-4006AC11EB15}"/>
          </ac:spMkLst>
        </pc:spChg>
        <pc:spChg chg="mod">
          <ac:chgData name="Claeys Anaïs" userId="1fc3cb66-037c-4a2d-9919-3537aa9a7261" providerId="ADAL" clId="{997415D5-1793-4A65-9ED3-1406277F30E5}" dt="2025-03-27T08:30:30.910" v="6347" actId="1036"/>
          <ac:spMkLst>
            <pc:docMk/>
            <pc:sldMk cId="0" sldId="256"/>
            <ac:spMk id="55" creationId="{F6A78D6A-C450-FB39-8EDB-40FC40EF10CB}"/>
          </ac:spMkLst>
        </pc:spChg>
        <pc:spChg chg="add mod">
          <ac:chgData name="Claeys Anaïs" userId="1fc3cb66-037c-4a2d-9919-3537aa9a7261" providerId="ADAL" clId="{997415D5-1793-4A65-9ED3-1406277F30E5}" dt="2025-03-27T09:47:24.481" v="7238" actId="20577"/>
          <ac:spMkLst>
            <pc:docMk/>
            <pc:sldMk cId="0" sldId="256"/>
            <ac:spMk id="57" creationId="{B7009449-0307-DD7A-35CD-90288E0E2143}"/>
          </ac:spMkLst>
        </pc:spChg>
        <pc:spChg chg="mod">
          <ac:chgData name="Claeys Anaïs" userId="1fc3cb66-037c-4a2d-9919-3537aa9a7261" providerId="ADAL" clId="{997415D5-1793-4A65-9ED3-1406277F30E5}" dt="2025-03-27T08:26:00.203" v="6164" actId="1035"/>
          <ac:spMkLst>
            <pc:docMk/>
            <pc:sldMk cId="0" sldId="256"/>
            <ac:spMk id="58" creationId="{00000000-0000-0000-0000-000000000000}"/>
          </ac:spMkLst>
        </pc:spChg>
        <pc:spChg chg="add mod">
          <ac:chgData name="Claeys Anaïs" userId="1fc3cb66-037c-4a2d-9919-3537aa9a7261" providerId="ADAL" clId="{997415D5-1793-4A65-9ED3-1406277F30E5}" dt="2025-03-27T09:28:52.994" v="7234" actId="1038"/>
          <ac:spMkLst>
            <pc:docMk/>
            <pc:sldMk cId="0" sldId="256"/>
            <ac:spMk id="60" creationId="{DA5B0E25-7AAA-F8B3-F385-4FD454C539FB}"/>
          </ac:spMkLst>
        </pc:spChg>
        <pc:spChg chg="mod">
          <ac:chgData name="Claeys Anaïs" userId="1fc3cb66-037c-4a2d-9919-3537aa9a7261" providerId="ADAL" clId="{997415D5-1793-4A65-9ED3-1406277F30E5}" dt="2025-03-27T08:30:34.477" v="6351" actId="1038"/>
          <ac:spMkLst>
            <pc:docMk/>
            <pc:sldMk cId="0" sldId="256"/>
            <ac:spMk id="61" creationId="{A412D28B-4638-F939-1A70-304935514D48}"/>
          </ac:spMkLst>
        </pc:spChg>
        <pc:spChg chg="add del">
          <ac:chgData name="Claeys Anaïs" userId="1fc3cb66-037c-4a2d-9919-3537aa9a7261" providerId="ADAL" clId="{997415D5-1793-4A65-9ED3-1406277F30E5}" dt="2025-03-27T08:01:52.861" v="5397" actId="22"/>
          <ac:spMkLst>
            <pc:docMk/>
            <pc:sldMk cId="0" sldId="256"/>
            <ac:spMk id="62" creationId="{9C493B12-128F-51E8-0804-B43CA4D97F01}"/>
          </ac:spMkLst>
        </pc:spChg>
        <pc:spChg chg="mod">
          <ac:chgData name="Claeys Anaïs" userId="1fc3cb66-037c-4a2d-9919-3537aa9a7261" providerId="ADAL" clId="{997415D5-1793-4A65-9ED3-1406277F30E5}" dt="2025-03-23T14:58:44.056" v="308" actId="165"/>
          <ac:spMkLst>
            <pc:docMk/>
            <pc:sldMk cId="0" sldId="256"/>
            <ac:spMk id="63" creationId="{F71F5624-EBFC-39DF-FE60-A418C81BC5DB}"/>
          </ac:spMkLst>
        </pc:spChg>
        <pc:spChg chg="mod ord">
          <ac:chgData name="Claeys Anaïs" userId="1fc3cb66-037c-4a2d-9919-3537aa9a7261" providerId="ADAL" clId="{997415D5-1793-4A65-9ED3-1406277F30E5}" dt="2025-03-27T08:24:27.569" v="6098" actId="14100"/>
          <ac:spMkLst>
            <pc:docMk/>
            <pc:sldMk cId="0" sldId="256"/>
            <ac:spMk id="78" creationId="{B72167F8-D690-28A5-043D-03B4103C4E24}"/>
          </ac:spMkLst>
        </pc:spChg>
        <pc:spChg chg="mod">
          <ac:chgData name="Claeys Anaïs" userId="1fc3cb66-037c-4a2d-9919-3537aa9a7261" providerId="ADAL" clId="{997415D5-1793-4A65-9ED3-1406277F30E5}" dt="2025-03-27T08:12:42.382" v="5600" actId="14100"/>
          <ac:spMkLst>
            <pc:docMk/>
            <pc:sldMk cId="0" sldId="256"/>
            <ac:spMk id="81" creationId="{00000000-0000-0000-0000-000000000000}"/>
          </ac:spMkLst>
        </pc:spChg>
        <pc:spChg chg="mod">
          <ac:chgData name="Claeys Anaïs" userId="1fc3cb66-037c-4a2d-9919-3537aa9a7261" providerId="ADAL" clId="{997415D5-1793-4A65-9ED3-1406277F30E5}" dt="2025-03-23T14:58:44.056" v="308" actId="165"/>
          <ac:spMkLst>
            <pc:docMk/>
            <pc:sldMk cId="0" sldId="256"/>
            <ac:spMk id="83" creationId="{CE1EE9FB-7285-D81E-E858-8C7CC42344C6}"/>
          </ac:spMkLst>
        </pc:spChg>
        <pc:spChg chg="mod">
          <ac:chgData name="Claeys Anaïs" userId="1fc3cb66-037c-4a2d-9919-3537aa9a7261" providerId="ADAL" clId="{997415D5-1793-4A65-9ED3-1406277F30E5}" dt="2025-03-23T14:58:44.056" v="308" actId="165"/>
          <ac:spMkLst>
            <pc:docMk/>
            <pc:sldMk cId="0" sldId="256"/>
            <ac:spMk id="97" creationId="{CE97697F-FFDF-13DD-9EEB-DC5A9296E48E}"/>
          </ac:spMkLst>
        </pc:spChg>
        <pc:spChg chg="mod">
          <ac:chgData name="Claeys Anaïs" userId="1fc3cb66-037c-4a2d-9919-3537aa9a7261" providerId="ADAL" clId="{997415D5-1793-4A65-9ED3-1406277F30E5}" dt="2025-03-27T08:35:25.196" v="6420" actId="208"/>
          <ac:spMkLst>
            <pc:docMk/>
            <pc:sldMk cId="0" sldId="256"/>
            <ac:spMk id="216" creationId="{00000000-0000-0000-0000-000000000000}"/>
          </ac:spMkLst>
        </pc:spChg>
        <pc:spChg chg="mod">
          <ac:chgData name="Claeys Anaïs" userId="1fc3cb66-037c-4a2d-9919-3537aa9a7261" providerId="ADAL" clId="{997415D5-1793-4A65-9ED3-1406277F30E5}" dt="2025-03-27T08:35:30.124" v="6421" actId="208"/>
          <ac:spMkLst>
            <pc:docMk/>
            <pc:sldMk cId="0" sldId="256"/>
            <ac:spMk id="223" creationId="{00000000-0000-0000-0000-000000000000}"/>
          </ac:spMkLst>
        </pc:spChg>
        <pc:spChg chg="mod">
          <ac:chgData name="Claeys Anaïs" userId="1fc3cb66-037c-4a2d-9919-3537aa9a7261" providerId="ADAL" clId="{997415D5-1793-4A65-9ED3-1406277F30E5}" dt="2025-03-23T15:43:41.218" v="897" actId="14100"/>
          <ac:spMkLst>
            <pc:docMk/>
            <pc:sldMk cId="0" sldId="256"/>
            <ac:spMk id="229" creationId="{00000000-0000-0000-0000-000000000000}"/>
          </ac:spMkLst>
        </pc:spChg>
        <pc:spChg chg="del mod topLvl">
          <ac:chgData name="Claeys Anaïs" userId="1fc3cb66-037c-4a2d-9919-3537aa9a7261" providerId="ADAL" clId="{997415D5-1793-4A65-9ED3-1406277F30E5}" dt="2025-03-26T22:31:57.540" v="4810" actId="478"/>
          <ac:spMkLst>
            <pc:docMk/>
            <pc:sldMk cId="0" sldId="256"/>
            <ac:spMk id="1638" creationId="{9C1BCDEC-6C34-B434-1A38-F7C21BDABFD3}"/>
          </ac:spMkLst>
        </pc:spChg>
        <pc:spChg chg="del mod">
          <ac:chgData name="Claeys Anaïs" userId="1fc3cb66-037c-4a2d-9919-3537aa9a7261" providerId="ADAL" clId="{997415D5-1793-4A65-9ED3-1406277F30E5}" dt="2025-03-26T22:31:57.540" v="4810" actId="478"/>
          <ac:spMkLst>
            <pc:docMk/>
            <pc:sldMk cId="0" sldId="256"/>
            <ac:spMk id="1651" creationId="{32A03119-83BA-2A83-A888-950E219F97BC}"/>
          </ac:spMkLst>
        </pc:spChg>
        <pc:spChg chg="add mod">
          <ac:chgData name="Claeys Anaïs" userId="1fc3cb66-037c-4a2d-9919-3537aa9a7261" providerId="ADAL" clId="{997415D5-1793-4A65-9ED3-1406277F30E5}" dt="2025-03-27T08:33:28.706" v="6405" actId="1076"/>
          <ac:spMkLst>
            <pc:docMk/>
            <pc:sldMk cId="0" sldId="256"/>
            <ac:spMk id="1765" creationId="{F789D93B-B9A7-4E23-2202-416DAF55567E}"/>
          </ac:spMkLst>
        </pc:spChg>
        <pc:spChg chg="add mod">
          <ac:chgData name="Claeys Anaïs" userId="1fc3cb66-037c-4a2d-9919-3537aa9a7261" providerId="ADAL" clId="{997415D5-1793-4A65-9ED3-1406277F30E5}" dt="2025-03-27T08:33:03.585" v="6402" actId="13822"/>
          <ac:spMkLst>
            <pc:docMk/>
            <pc:sldMk cId="0" sldId="256"/>
            <ac:spMk id="1767" creationId="{A8AD436C-0B07-BDB1-3354-87748158B644}"/>
          </ac:spMkLst>
        </pc:spChg>
        <pc:spChg chg="add mod topLvl">
          <ac:chgData name="Claeys Anaïs" userId="1fc3cb66-037c-4a2d-9919-3537aa9a7261" providerId="ADAL" clId="{997415D5-1793-4A65-9ED3-1406277F30E5}" dt="2025-03-27T08:26:00.203" v="6164" actId="1035"/>
          <ac:spMkLst>
            <pc:docMk/>
            <pc:sldMk cId="0" sldId="256"/>
            <ac:spMk id="1768" creationId="{7C7C95EF-2054-2AFE-7D24-3E2268B225D3}"/>
          </ac:spMkLst>
        </pc:spChg>
        <pc:spChg chg="add mod">
          <ac:chgData name="Claeys Anaïs" userId="1fc3cb66-037c-4a2d-9919-3537aa9a7261" providerId="ADAL" clId="{997415D5-1793-4A65-9ED3-1406277F30E5}" dt="2025-03-27T08:34:25.658" v="6416" actId="14100"/>
          <ac:spMkLst>
            <pc:docMk/>
            <pc:sldMk cId="0" sldId="256"/>
            <ac:spMk id="1782" creationId="{551BA6E0-EC70-C48B-3A92-A230C8F9EBAA}"/>
          </ac:spMkLst>
        </pc:spChg>
        <pc:spChg chg="add del mod ord">
          <ac:chgData name="Claeys Anaïs" userId="1fc3cb66-037c-4a2d-9919-3537aa9a7261" providerId="ADAL" clId="{997415D5-1793-4A65-9ED3-1406277F30E5}" dt="2025-03-27T08:26:00.203" v="6164" actId="1035"/>
          <ac:spMkLst>
            <pc:docMk/>
            <pc:sldMk cId="0" sldId="256"/>
            <ac:spMk id="1784" creationId="{2FB18FFA-F7F5-0F0E-DEC6-6CCC8310E77F}"/>
          </ac:spMkLst>
        </pc:spChg>
        <pc:spChg chg="add mod">
          <ac:chgData name="Claeys Anaïs" userId="1fc3cb66-037c-4a2d-9919-3537aa9a7261" providerId="ADAL" clId="{997415D5-1793-4A65-9ED3-1406277F30E5}" dt="2025-03-27T08:28:18.392" v="6282" actId="1035"/>
          <ac:spMkLst>
            <pc:docMk/>
            <pc:sldMk cId="0" sldId="256"/>
            <ac:spMk id="1785" creationId="{EB86E6AB-2227-7488-CD06-F1C94ADBE1A6}"/>
          </ac:spMkLst>
        </pc:spChg>
        <pc:spChg chg="add mod">
          <ac:chgData name="Claeys Anaïs" userId="1fc3cb66-037c-4a2d-9919-3537aa9a7261" providerId="ADAL" clId="{997415D5-1793-4A65-9ED3-1406277F30E5}" dt="2025-03-27T08:23:30.426" v="6076" actId="1035"/>
          <ac:spMkLst>
            <pc:docMk/>
            <pc:sldMk cId="0" sldId="256"/>
            <ac:spMk id="1792" creationId="{15F62BA3-EB6B-0DD4-77D6-E4A84B27C659}"/>
          </ac:spMkLst>
        </pc:spChg>
        <pc:spChg chg="add del mod">
          <ac:chgData name="Claeys Anaïs" userId="1fc3cb66-037c-4a2d-9919-3537aa9a7261" providerId="ADAL" clId="{997415D5-1793-4A65-9ED3-1406277F30E5}" dt="2025-03-27T08:34:16.700" v="6414" actId="478"/>
          <ac:spMkLst>
            <pc:docMk/>
            <pc:sldMk cId="0" sldId="256"/>
            <ac:spMk id="1793" creationId="{65AF9F3E-B6C1-A6CA-01E2-E3D3E1834AF2}"/>
          </ac:spMkLst>
        </pc:spChg>
        <pc:spChg chg="add mod">
          <ac:chgData name="Claeys Anaïs" userId="1fc3cb66-037c-4a2d-9919-3537aa9a7261" providerId="ADAL" clId="{997415D5-1793-4A65-9ED3-1406277F30E5}" dt="2025-03-27T10:19:46.789" v="7307" actId="123"/>
          <ac:spMkLst>
            <pc:docMk/>
            <pc:sldMk cId="0" sldId="256"/>
            <ac:spMk id="1794" creationId="{8335C158-3612-CA30-18B5-617DF03287E3}"/>
          </ac:spMkLst>
        </pc:spChg>
        <pc:spChg chg="add del mod">
          <ac:chgData name="Claeys Anaïs" userId="1fc3cb66-037c-4a2d-9919-3537aa9a7261" providerId="ADAL" clId="{997415D5-1793-4A65-9ED3-1406277F30E5}" dt="2025-03-27T10:20:35.327" v="7311" actId="1035"/>
          <ac:spMkLst>
            <pc:docMk/>
            <pc:sldMk cId="0" sldId="256"/>
            <ac:spMk id="1796" creationId="{F49E3B61-54D6-84DF-3CEA-7C85EFED3F59}"/>
          </ac:spMkLst>
        </pc:spChg>
        <pc:spChg chg="add mod">
          <ac:chgData name="Claeys Anaïs" userId="1fc3cb66-037c-4a2d-9919-3537aa9a7261" providerId="ADAL" clId="{997415D5-1793-4A65-9ED3-1406277F30E5}" dt="2025-03-27T10:15:55.806" v="7294" actId="20577"/>
          <ac:spMkLst>
            <pc:docMk/>
            <pc:sldMk cId="0" sldId="256"/>
            <ac:spMk id="1797" creationId="{E1D40E04-C7F5-ED23-26AA-3B0FE7BE3A7F}"/>
          </ac:spMkLst>
        </pc:spChg>
        <pc:spChg chg="add mod">
          <ac:chgData name="Claeys Anaïs" userId="1fc3cb66-037c-4a2d-9919-3537aa9a7261" providerId="ADAL" clId="{997415D5-1793-4A65-9ED3-1406277F30E5}" dt="2025-03-24T09:30:44.402" v="3534" actId="1037"/>
          <ac:spMkLst>
            <pc:docMk/>
            <pc:sldMk cId="0" sldId="256"/>
            <ac:spMk id="1802" creationId="{2D1E3A8F-EC89-6759-EAF9-E52CC82AB92D}"/>
          </ac:spMkLst>
        </pc:spChg>
        <pc:spChg chg="add mod">
          <ac:chgData name="Claeys Anaïs" userId="1fc3cb66-037c-4a2d-9919-3537aa9a7261" providerId="ADAL" clId="{997415D5-1793-4A65-9ED3-1406277F30E5}" dt="2025-03-24T09:31:02.579" v="3567" actId="1035"/>
          <ac:spMkLst>
            <pc:docMk/>
            <pc:sldMk cId="0" sldId="256"/>
            <ac:spMk id="1803" creationId="{3308C4AC-9702-730E-5E6A-B8098B665DAB}"/>
          </ac:spMkLst>
        </pc:spChg>
        <pc:spChg chg="add mod">
          <ac:chgData name="Claeys Anaïs" userId="1fc3cb66-037c-4a2d-9919-3537aa9a7261" providerId="ADAL" clId="{997415D5-1793-4A65-9ED3-1406277F30E5}" dt="2025-03-24T09:30:19.584" v="3506" actId="1037"/>
          <ac:spMkLst>
            <pc:docMk/>
            <pc:sldMk cId="0" sldId="256"/>
            <ac:spMk id="1804" creationId="{F4CF3CE3-38F8-4B7D-0EC5-CBFF44B9E139}"/>
          </ac:spMkLst>
        </pc:spChg>
        <pc:spChg chg="add mod">
          <ac:chgData name="Claeys Anaïs" userId="1fc3cb66-037c-4a2d-9919-3537aa9a7261" providerId="ADAL" clId="{997415D5-1793-4A65-9ED3-1406277F30E5}" dt="2025-03-24T09:30:54.986" v="3552" actId="1037"/>
          <ac:spMkLst>
            <pc:docMk/>
            <pc:sldMk cId="0" sldId="256"/>
            <ac:spMk id="1805" creationId="{66426E23-E792-0010-402D-FEE2A81AD1E5}"/>
          </ac:spMkLst>
        </pc:spChg>
        <pc:spChg chg="add mod">
          <ac:chgData name="Claeys Anaïs" userId="1fc3cb66-037c-4a2d-9919-3537aa9a7261" providerId="ADAL" clId="{997415D5-1793-4A65-9ED3-1406277F30E5}" dt="2025-03-27T08:15:36.012" v="5815" actId="1038"/>
          <ac:spMkLst>
            <pc:docMk/>
            <pc:sldMk cId="0" sldId="256"/>
            <ac:spMk id="1806" creationId="{1BBD8C1D-34A6-118E-5B8D-FD44A4C5DF04}"/>
          </ac:spMkLst>
        </pc:spChg>
        <pc:spChg chg="add mod">
          <ac:chgData name="Claeys Anaïs" userId="1fc3cb66-037c-4a2d-9919-3537aa9a7261" providerId="ADAL" clId="{997415D5-1793-4A65-9ED3-1406277F30E5}" dt="2025-03-27T08:15:47.193" v="5833" actId="1037"/>
          <ac:spMkLst>
            <pc:docMk/>
            <pc:sldMk cId="0" sldId="256"/>
            <ac:spMk id="1807" creationId="{0972CD06-D6F6-FC9C-6D37-7003916009C4}"/>
          </ac:spMkLst>
        </pc:spChg>
        <pc:spChg chg="add mod ord">
          <ac:chgData name="Claeys Anaïs" userId="1fc3cb66-037c-4a2d-9919-3537aa9a7261" providerId="ADAL" clId="{997415D5-1793-4A65-9ED3-1406277F30E5}" dt="2025-03-27T10:16:12.590" v="7296" actId="20577"/>
          <ac:spMkLst>
            <pc:docMk/>
            <pc:sldMk cId="0" sldId="256"/>
            <ac:spMk id="1814" creationId="{95556B9A-9B5F-8453-4C82-11F8674B300C}"/>
          </ac:spMkLst>
        </pc:spChg>
        <pc:spChg chg="add mod">
          <ac:chgData name="Claeys Anaïs" userId="1fc3cb66-037c-4a2d-9919-3537aa9a7261" providerId="ADAL" clId="{997415D5-1793-4A65-9ED3-1406277F30E5}" dt="2025-03-27T10:13:27.932" v="7262" actId="1035"/>
          <ac:spMkLst>
            <pc:docMk/>
            <pc:sldMk cId="0" sldId="256"/>
            <ac:spMk id="1816" creationId="{691ABE68-BE0F-A699-E0A9-36CB0B4D81A8}"/>
          </ac:spMkLst>
        </pc:spChg>
        <pc:spChg chg="add mod">
          <ac:chgData name="Claeys Anaïs" userId="1fc3cb66-037c-4a2d-9919-3537aa9a7261" providerId="ADAL" clId="{997415D5-1793-4A65-9ED3-1406277F30E5}" dt="2025-03-27T10:13:27.932" v="7262" actId="1035"/>
          <ac:spMkLst>
            <pc:docMk/>
            <pc:sldMk cId="0" sldId="256"/>
            <ac:spMk id="1818" creationId="{0B5D5F8D-632B-3AA9-940E-E945E58A525B}"/>
          </ac:spMkLst>
        </pc:spChg>
        <pc:spChg chg="add mod">
          <ac:chgData name="Claeys Anaïs" userId="1fc3cb66-037c-4a2d-9919-3537aa9a7261" providerId="ADAL" clId="{997415D5-1793-4A65-9ED3-1406277F30E5}" dt="2025-03-27T09:05:36.320" v="6968" actId="114"/>
          <ac:spMkLst>
            <pc:docMk/>
            <pc:sldMk cId="0" sldId="256"/>
            <ac:spMk id="1820" creationId="{9FCFFE08-42E9-8A9F-F570-717E82F6645F}"/>
          </ac:spMkLst>
        </pc:spChg>
        <pc:spChg chg="add del mod">
          <ac:chgData name="Claeys Anaïs" userId="1fc3cb66-037c-4a2d-9919-3537aa9a7261" providerId="ADAL" clId="{997415D5-1793-4A65-9ED3-1406277F30E5}" dt="2025-03-27T09:22:12.499" v="7151" actId="478"/>
          <ac:spMkLst>
            <pc:docMk/>
            <pc:sldMk cId="0" sldId="256"/>
            <ac:spMk id="1822" creationId="{7035CC92-88B4-EDBE-6D9B-931D8AC2F7D0}"/>
          </ac:spMkLst>
        </pc:spChg>
        <pc:spChg chg="mod">
          <ac:chgData name="Claeys Anaïs" userId="1fc3cb66-037c-4a2d-9919-3537aa9a7261" providerId="ADAL" clId="{997415D5-1793-4A65-9ED3-1406277F30E5}" dt="2025-03-27T08:21:29.670" v="6012" actId="1037"/>
          <ac:spMkLst>
            <pc:docMk/>
            <pc:sldMk cId="0" sldId="256"/>
            <ac:spMk id="1829" creationId="{BF480401-2E56-145F-214B-1B0F459F37D3}"/>
          </ac:spMkLst>
        </pc:spChg>
        <pc:grpChg chg="add mod">
          <ac:chgData name="Claeys Anaïs" userId="1fc3cb66-037c-4a2d-9919-3537aa9a7261" providerId="ADAL" clId="{997415D5-1793-4A65-9ED3-1406277F30E5}" dt="2025-03-24T07:56:30.595" v="2205" actId="164"/>
          <ac:grpSpMkLst>
            <pc:docMk/>
            <pc:sldMk cId="0" sldId="256"/>
            <ac:grpSpMk id="16" creationId="{C6C33535-FC51-54E8-EF8B-89A3560FB373}"/>
          </ac:grpSpMkLst>
        </pc:grpChg>
        <pc:grpChg chg="add mod">
          <ac:chgData name="Claeys Anaïs" userId="1fc3cb66-037c-4a2d-9919-3537aa9a7261" providerId="ADAL" clId="{997415D5-1793-4A65-9ED3-1406277F30E5}" dt="2025-03-27T08:28:18.392" v="6282" actId="1035"/>
          <ac:grpSpMkLst>
            <pc:docMk/>
            <pc:sldMk cId="0" sldId="256"/>
            <ac:grpSpMk id="17" creationId="{FF1FA1BB-BA79-836A-5CE5-650861DE2EB9}"/>
          </ac:grpSpMkLst>
        </pc:grpChg>
        <pc:grpChg chg="add mod">
          <ac:chgData name="Claeys Anaïs" userId="1fc3cb66-037c-4a2d-9919-3537aa9a7261" providerId="ADAL" clId="{997415D5-1793-4A65-9ED3-1406277F30E5}" dt="2025-03-27T08:12:59.748" v="5643" actId="1036"/>
          <ac:grpSpMkLst>
            <pc:docMk/>
            <pc:sldMk cId="0" sldId="256"/>
            <ac:grpSpMk id="24" creationId="{E60C000B-D1F5-E7D7-EEE6-00F5C3A7C116}"/>
          </ac:grpSpMkLst>
        </pc:grpChg>
        <pc:grpChg chg="mod">
          <ac:chgData name="Claeys Anaïs" userId="1fc3cb66-037c-4a2d-9919-3537aa9a7261" providerId="ADAL" clId="{997415D5-1793-4A65-9ED3-1406277F30E5}" dt="2025-03-27T08:31:47.246" v="6379" actId="1035"/>
          <ac:grpSpMkLst>
            <pc:docMk/>
            <pc:sldMk cId="0" sldId="256"/>
            <ac:grpSpMk id="28" creationId="{1ADDD9C0-50FB-F65A-08E0-3CF486F05332}"/>
          </ac:grpSpMkLst>
        </pc:grpChg>
        <pc:grpChg chg="add mod">
          <ac:chgData name="Claeys Anaïs" userId="1fc3cb66-037c-4a2d-9919-3537aa9a7261" providerId="ADAL" clId="{997415D5-1793-4A65-9ED3-1406277F30E5}" dt="2025-03-27T08:16:03.354" v="5859" actId="1035"/>
          <ac:grpSpMkLst>
            <pc:docMk/>
            <pc:sldMk cId="0" sldId="256"/>
            <ac:grpSpMk id="30" creationId="{046953B3-EF01-FC92-8DF8-D58CE65BF4EE}"/>
          </ac:grpSpMkLst>
        </pc:grpChg>
        <pc:grpChg chg="mod">
          <ac:chgData name="Claeys Anaïs" userId="1fc3cb66-037c-4a2d-9919-3537aa9a7261" providerId="ADAL" clId="{997415D5-1793-4A65-9ED3-1406277F30E5}" dt="2025-03-27T08:29:24.640" v="6291" actId="1076"/>
          <ac:grpSpMkLst>
            <pc:docMk/>
            <pc:sldMk cId="0" sldId="256"/>
            <ac:grpSpMk id="41" creationId="{3D5AC2C5-26D2-F947-C37A-230DF9012475}"/>
          </ac:grpSpMkLst>
        </pc:grpChg>
        <pc:grpChg chg="del">
          <ac:chgData name="Claeys Anaïs" userId="1fc3cb66-037c-4a2d-9919-3537aa9a7261" providerId="ADAL" clId="{997415D5-1793-4A65-9ED3-1406277F30E5}" dt="2025-03-26T22:31:23.289" v="4809" actId="478"/>
          <ac:grpSpMkLst>
            <pc:docMk/>
            <pc:sldMk cId="0" sldId="256"/>
            <ac:grpSpMk id="88" creationId="{2165EBD4-B39F-32EB-682C-F841F5183C3A}"/>
          </ac:grpSpMkLst>
        </pc:grpChg>
        <pc:grpChg chg="del">
          <ac:chgData name="Claeys Anaïs" userId="1fc3cb66-037c-4a2d-9919-3537aa9a7261" providerId="ADAL" clId="{997415D5-1793-4A65-9ED3-1406277F30E5}" dt="2025-03-26T22:31:57.540" v="4810" actId="478"/>
          <ac:grpSpMkLst>
            <pc:docMk/>
            <pc:sldMk cId="0" sldId="256"/>
            <ac:grpSpMk id="1650" creationId="{7F2CA238-A2C9-07D6-13CB-9C218408F063}"/>
          </ac:grpSpMkLst>
        </pc:grpChg>
        <pc:grpChg chg="add mod">
          <ac:chgData name="Claeys Anaïs" userId="1fc3cb66-037c-4a2d-9919-3537aa9a7261" providerId="ADAL" clId="{997415D5-1793-4A65-9ED3-1406277F30E5}" dt="2025-03-24T09:18:18.259" v="3281" actId="1036"/>
          <ac:grpSpMkLst>
            <pc:docMk/>
            <pc:sldMk cId="0" sldId="256"/>
            <ac:grpSpMk id="1813" creationId="{1282F80B-34B3-AD17-6EF4-C6CC1A4A1B62}"/>
          </ac:grpSpMkLst>
        </pc:grpChg>
        <pc:grpChg chg="mod">
          <ac:chgData name="Claeys Anaïs" userId="1fc3cb66-037c-4a2d-9919-3537aa9a7261" providerId="ADAL" clId="{997415D5-1793-4A65-9ED3-1406277F30E5}" dt="2025-03-27T08:31:53.918" v="6391" actId="1035"/>
          <ac:grpSpMkLst>
            <pc:docMk/>
            <pc:sldMk cId="0" sldId="256"/>
            <ac:grpSpMk id="1843" creationId="{022BE420-0C8F-3C8D-DA3B-DE5E3FC0CEA9}"/>
          </ac:grpSpMkLst>
        </pc:grpChg>
        <pc:picChg chg="mod">
          <ac:chgData name="Claeys Anaïs" userId="1fc3cb66-037c-4a2d-9919-3537aa9a7261" providerId="ADAL" clId="{997415D5-1793-4A65-9ED3-1406277F30E5}" dt="2025-03-23T16:14:58.958" v="1624" actId="1037"/>
          <ac:picMkLst>
            <pc:docMk/>
            <pc:sldMk cId="0" sldId="256"/>
            <ac:picMk id="4" creationId="{00000000-0000-0000-0000-000000000000}"/>
          </ac:picMkLst>
        </pc:picChg>
        <pc:picChg chg="add mod modCrop">
          <ac:chgData name="Claeys Anaïs" userId="1fc3cb66-037c-4a2d-9919-3537aa9a7261" providerId="ADAL" clId="{997415D5-1793-4A65-9ED3-1406277F30E5}" dt="2025-03-24T07:50:23.758" v="2145" actId="164"/>
          <ac:picMkLst>
            <pc:docMk/>
            <pc:sldMk cId="0" sldId="256"/>
            <ac:picMk id="6" creationId="{C886CA96-DDAF-A478-CB11-58C4B3FC5DDD}"/>
          </ac:picMkLst>
        </pc:picChg>
        <pc:picChg chg="mod">
          <ac:chgData name="Claeys Anaïs" userId="1fc3cb66-037c-4a2d-9919-3537aa9a7261" providerId="ADAL" clId="{997415D5-1793-4A65-9ED3-1406277F30E5}" dt="2025-03-23T16:14:58.958" v="1624" actId="1037"/>
          <ac:picMkLst>
            <pc:docMk/>
            <pc:sldMk cId="0" sldId="256"/>
            <ac:picMk id="8" creationId="{00000000-0000-0000-0000-000000000000}"/>
          </ac:picMkLst>
        </pc:picChg>
        <pc:picChg chg="add mod modCrop">
          <ac:chgData name="Claeys Anaïs" userId="1fc3cb66-037c-4a2d-9919-3537aa9a7261" providerId="ADAL" clId="{997415D5-1793-4A65-9ED3-1406277F30E5}" dt="2025-03-24T08:03:12.072" v="2354" actId="164"/>
          <ac:picMkLst>
            <pc:docMk/>
            <pc:sldMk cId="0" sldId="256"/>
            <ac:picMk id="13" creationId="{D3B6F6E7-593B-A2E6-B960-8E331FDD99CF}"/>
          </ac:picMkLst>
        </pc:picChg>
        <pc:picChg chg="mod modCrop">
          <ac:chgData name="Claeys Anaïs" userId="1fc3cb66-037c-4a2d-9919-3537aa9a7261" providerId="ADAL" clId="{997415D5-1793-4A65-9ED3-1406277F30E5}" dt="2025-03-27T08:15:16.976" v="5799" actId="1036"/>
          <ac:picMkLst>
            <pc:docMk/>
            <pc:sldMk cId="0" sldId="256"/>
            <ac:picMk id="18" creationId="{57C185A9-9402-DF43-0F76-CF4D6E6FD442}"/>
          </ac:picMkLst>
        </pc:picChg>
        <pc:picChg chg="add mod ord modCrop">
          <ac:chgData name="Claeys Anaïs" userId="1fc3cb66-037c-4a2d-9919-3537aa9a7261" providerId="ADAL" clId="{997415D5-1793-4A65-9ED3-1406277F30E5}" dt="2025-03-27T08:27:08.360" v="6172" actId="1076"/>
          <ac:picMkLst>
            <pc:docMk/>
            <pc:sldMk cId="0" sldId="256"/>
            <ac:picMk id="20" creationId="{E2F6EC91-90D4-4935-B212-6541FAA307E1}"/>
          </ac:picMkLst>
        </pc:picChg>
        <pc:picChg chg="add mod">
          <ac:chgData name="Claeys Anaïs" userId="1fc3cb66-037c-4a2d-9919-3537aa9a7261" providerId="ADAL" clId="{997415D5-1793-4A65-9ED3-1406277F30E5}" dt="2025-03-27T07:34:08.722" v="5171" actId="1038"/>
          <ac:picMkLst>
            <pc:docMk/>
            <pc:sldMk cId="0" sldId="256"/>
            <ac:picMk id="21" creationId="{32420B12-08D3-0BB7-D1B8-7F9A3620DAE9}"/>
          </ac:picMkLst>
        </pc:picChg>
        <pc:picChg chg="add mod modCrop">
          <ac:chgData name="Claeys Anaïs" userId="1fc3cb66-037c-4a2d-9919-3537aa9a7261" providerId="ADAL" clId="{997415D5-1793-4A65-9ED3-1406277F30E5}" dt="2025-03-24T08:03:42.166" v="2359" actId="1037"/>
          <ac:picMkLst>
            <pc:docMk/>
            <pc:sldMk cId="0" sldId="256"/>
            <ac:picMk id="23" creationId="{6FADEDE3-5AEB-F722-ED1A-93FEFC113331}"/>
          </ac:picMkLst>
        </pc:picChg>
        <pc:picChg chg="mod modCrop">
          <ac:chgData name="Claeys Anaïs" userId="1fc3cb66-037c-4a2d-9919-3537aa9a7261" providerId="ADAL" clId="{997415D5-1793-4A65-9ED3-1406277F30E5}" dt="2025-03-27T08:15:16.976" v="5799" actId="1036"/>
          <ac:picMkLst>
            <pc:docMk/>
            <pc:sldMk cId="0" sldId="256"/>
            <ac:picMk id="25" creationId="{632C67AA-9C63-7D2F-5D50-CBA381C12948}"/>
          </ac:picMkLst>
        </pc:picChg>
        <pc:picChg chg="add del mod">
          <ac:chgData name="Claeys Anaïs" userId="1fc3cb66-037c-4a2d-9919-3537aa9a7261" providerId="ADAL" clId="{997415D5-1793-4A65-9ED3-1406277F30E5}" dt="2025-03-27T08:30:21.483" v="6340" actId="1076"/>
          <ac:picMkLst>
            <pc:docMk/>
            <pc:sldMk cId="0" sldId="256"/>
            <ac:picMk id="42" creationId="{E2013193-8210-16E0-B775-5BA7429A62CD}"/>
          </ac:picMkLst>
        </pc:picChg>
        <pc:picChg chg="mod">
          <ac:chgData name="Claeys Anaïs" userId="1fc3cb66-037c-4a2d-9919-3537aa9a7261" providerId="ADAL" clId="{997415D5-1793-4A65-9ED3-1406277F30E5}" dt="2025-03-27T08:22:01.980" v="6033" actId="1035"/>
          <ac:picMkLst>
            <pc:docMk/>
            <pc:sldMk cId="0" sldId="256"/>
            <ac:picMk id="49" creationId="{0255D90B-1424-6F7D-C17D-D81102D56D38}"/>
          </ac:picMkLst>
        </pc:picChg>
        <pc:picChg chg="add del">
          <ac:chgData name="Claeys Anaïs" userId="1fc3cb66-037c-4a2d-9919-3537aa9a7261" providerId="ADAL" clId="{997415D5-1793-4A65-9ED3-1406277F30E5}" dt="2025-03-27T08:21:12.825" v="6008" actId="478"/>
          <ac:picMkLst>
            <pc:docMk/>
            <pc:sldMk cId="0" sldId="256"/>
            <ac:picMk id="51" creationId="{76764DC6-1D8C-40D7-F466-76196256E75A}"/>
          </ac:picMkLst>
        </pc:picChg>
        <pc:picChg chg="mod">
          <ac:chgData name="Claeys Anaïs" userId="1fc3cb66-037c-4a2d-9919-3537aa9a7261" providerId="ADAL" clId="{997415D5-1793-4A65-9ED3-1406277F30E5}" dt="2025-03-23T16:10:07.256" v="1551" actId="1037"/>
          <ac:picMkLst>
            <pc:docMk/>
            <pc:sldMk cId="0" sldId="256"/>
            <ac:picMk id="84" creationId="{00000000-0000-0000-0000-000000000000}"/>
          </ac:picMkLst>
        </pc:picChg>
        <pc:picChg chg="add mod">
          <ac:chgData name="Claeys Anaïs" userId="1fc3cb66-037c-4a2d-9919-3537aa9a7261" providerId="ADAL" clId="{997415D5-1793-4A65-9ED3-1406277F30E5}" dt="2025-03-26T22:34:08.214" v="4831" actId="1038"/>
          <ac:picMkLst>
            <pc:docMk/>
            <pc:sldMk cId="0" sldId="256"/>
            <ac:picMk id="107" creationId="{EE954522-6D95-3E05-F5CB-D515B79205E5}"/>
          </ac:picMkLst>
        </pc:picChg>
        <pc:picChg chg="add mod modCrop">
          <ac:chgData name="Claeys Anaïs" userId="1fc3cb66-037c-4a2d-9919-3537aa9a7261" providerId="ADAL" clId="{997415D5-1793-4A65-9ED3-1406277F30E5}" dt="2025-03-24T10:12:52.625" v="4075" actId="1037"/>
          <ac:picMkLst>
            <pc:docMk/>
            <pc:sldMk cId="0" sldId="256"/>
            <ac:picMk id="1770" creationId="{97EC4C4F-1CC6-21A6-58CB-D0F19F86DF3B}"/>
          </ac:picMkLst>
        </pc:picChg>
        <pc:picChg chg="add mod">
          <ac:chgData name="Claeys Anaïs" userId="1fc3cb66-037c-4a2d-9919-3537aa9a7261" providerId="ADAL" clId="{997415D5-1793-4A65-9ED3-1406277F30E5}" dt="2025-03-27T08:00:08.865" v="5360" actId="1076"/>
          <ac:picMkLst>
            <pc:docMk/>
            <pc:sldMk cId="0" sldId="256"/>
            <ac:picMk id="1826" creationId="{DC0934BC-4A4D-B964-5417-6C61544DDA77}"/>
          </ac:picMkLst>
        </pc:picChg>
        <pc:cxnChg chg="mod">
          <ac:chgData name="Claeys Anaïs" userId="1fc3cb66-037c-4a2d-9919-3537aa9a7261" providerId="ADAL" clId="{997415D5-1793-4A65-9ED3-1406277F30E5}" dt="2025-03-27T08:21:28.059" v="6011" actId="1037"/>
          <ac:cxnSpMkLst>
            <pc:docMk/>
            <pc:sldMk cId="0" sldId="256"/>
            <ac:cxnSpMk id="1810" creationId="{B28226F4-E2E8-99A7-CAFA-A1B942958E44}"/>
          </ac:cxnSpMkLst>
        </pc:cxnChg>
        <pc:cxnChg chg="mod">
          <ac:chgData name="Claeys Anaïs" userId="1fc3cb66-037c-4a2d-9919-3537aa9a7261" providerId="ADAL" clId="{997415D5-1793-4A65-9ED3-1406277F30E5}" dt="2025-03-27T08:21:20.604" v="6010" actId="1038"/>
          <ac:cxnSpMkLst>
            <pc:docMk/>
            <pc:sldMk cId="0" sldId="256"/>
            <ac:cxnSpMk id="1815" creationId="{3667B669-A385-13A0-DEDA-E828D8B5C858}"/>
          </ac:cxnSpMkLst>
        </pc:cxnChg>
        <pc:cxnChg chg="mod">
          <ac:chgData name="Claeys Anaïs" userId="1fc3cb66-037c-4a2d-9919-3537aa9a7261" providerId="ADAL" clId="{997415D5-1793-4A65-9ED3-1406277F30E5}" dt="2025-03-27T08:21:33.658" v="6018" actId="1037"/>
          <ac:cxnSpMkLst>
            <pc:docMk/>
            <pc:sldMk cId="0" sldId="256"/>
            <ac:cxnSpMk id="1817" creationId="{B3FF085E-EBB2-D71C-C2B1-A1820B586C21}"/>
          </ac:cxnSpMkLst>
        </pc:cxnChg>
        <pc:cxnChg chg="mod">
          <ac:chgData name="Claeys Anaïs" userId="1fc3cb66-037c-4a2d-9919-3537aa9a7261" providerId="ADAL" clId="{997415D5-1793-4A65-9ED3-1406277F30E5}" dt="2025-03-27T08:21:41.215" v="6023" actId="1037"/>
          <ac:cxnSpMkLst>
            <pc:docMk/>
            <pc:sldMk cId="0" sldId="256"/>
            <ac:cxnSpMk id="1819" creationId="{9229B538-9117-058E-AF7F-5016494FA172}"/>
          </ac:cxnSpMkLst>
        </pc:cxnChg>
        <pc:cxnChg chg="mod">
          <ac:chgData name="Claeys Anaïs" userId="1fc3cb66-037c-4a2d-9919-3537aa9a7261" providerId="ADAL" clId="{997415D5-1793-4A65-9ED3-1406277F30E5}" dt="2025-03-27T08:20:55.459" v="6006" actId="1037"/>
          <ac:cxnSpMkLst>
            <pc:docMk/>
            <pc:sldMk cId="0" sldId="256"/>
            <ac:cxnSpMk id="1821" creationId="{2E8BF19C-6189-832D-EC25-466F2BBDB593}"/>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13:43:04.499"/>
    </inkml:context>
    <inkml:brush xml:id="br0">
      <inkml:brushProperty name="width" value="0.35" units="cm"/>
      <inkml:brushProperty name="height" value="0.35" units="cm"/>
      <inkml:brushProperty name="color" value="#FFFFFF"/>
    </inkml:brush>
  </inkml:definitions>
  <inkml:trace contextRef="#ctx0" brushRef="#br0">171 537 24575,'0'1739'0,"-2"-1710"0,-1-1 0,-2 0 0,-10 40 0,1-7 0,-1 6 0,4-24 0,3 1 0,-4 51 0,12 38 0,-2 33 0,0-144 0,-1 0 0,-1 0 0,-1 0 0,-1-1 0,-11 30 0,8-28 0,0 0 0,2 1 0,1 0 0,2 0 0,-4 33 0,5 122 0,3-145 0,0-26 0,0 0 0,1 0 0,0 0 0,0 0 0,0-1 0,1 1 0,1 0 0,4 12 0,-5-17 0,0 0 0,1 1 0,-1-1 0,0 0 0,1 0 0,0-1 0,0 1 0,0-1 0,0 1 0,0-1 0,1 0 0,-1 0 0,0 0 0,1-1 0,0 1 0,-1-1 0,1 0 0,0 0 0,7 1 0,23 2 0,0-2 0,1-1 0,48-5 0,-14 0 0,-60 4 0,-1 0 0,1-1 0,-1 0 0,0 0 0,1-1 0,-1 0 0,0-1 0,9-3 0,-13 4 0,-1 0 0,0-1 0,0 1 0,0-1 0,0 1 0,0-1 0,0 0 0,-1 0 0,1 0 0,-1 0 0,0-1 0,0 1 0,0-1 0,0 1 0,-1-1 0,1 0 0,-1 1 0,0-1 0,0 0 0,0-4 0,3-29 0,-1-1 0,-2 1 0,-7-60 0,2 8 0,0-991 0,7 564 0,-3-666 0,-3 1137 0,-1 0 0,-12-51 0,7 47 0,-4-73 0,14 78 0,-2-34 0,1 74 0,-1-1 0,1 1 0,-1-1 0,0 1 0,-1 0 0,1-1 0,-1 1 0,1 0 0,-1 0 0,-1 0 0,1 0 0,0 0 0,-4-3 0,5 6 0,0 0 0,0 0 0,-1 0 0,1 1 0,0-1 0,0 0 0,0 1 0,-1-1 0,1 1 0,0-1 0,-1 1 0,1 0 0,0-1 0,-1 1 0,1 0 0,-1 0 0,1 0 0,0 0 0,-1 0 0,1 0 0,0 0 0,-1 1 0,1-1 0,0 1 0,-1-1 0,1 1 0,0-1 0,-1 1 0,1-1 0,0 1 0,0 0 0,0 0 0,-2 1 0,-4 4 0,0 1 0,0-1 0,-10 14 0,13-15 0,-37 44 0,3 2 0,2 1 0,-50 97 0,80-134 0,0 0 0,1 0 0,1 1 0,1 0 0,0 0 0,-1 26 0,6 102 0,1-71 0,-5 66 0,6 104 0,0-216 0,1 0 0,1-1 0,1 1 0,13 29 0,3 10 0,-16-42 0,-2 1 0,0 0 0,-2 0 0,1 27 0,-7 105 0,0-60 0,3 624 0,-3-676 0,-2 0 0,-17 74 0,13-76 0,-29 95 0,-4 28-1365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13:43:06.925"/>
    </inkml:context>
    <inkml:brush xml:id="br0">
      <inkml:brushProperty name="width" value="0.35" units="cm"/>
      <inkml:brushProperty name="height" value="0.35" units="cm"/>
      <inkml:brushProperty name="color" value="#FFFFFF"/>
    </inkml:brush>
  </inkml:definitions>
  <inkml:trace contextRef="#ctx0" brushRef="#br0">1 0 24575,'3'4'0,"0"0"0,0 0 0,0 1 0,0-1 0,0 1 0,-1-1 0,0 1 0,0 0 0,0 0 0,1 8 0,6 56 0,-5-33 0,13 53 0,42 126 0,-46-172 0,-4-14 0,2 0 0,1-1 0,1 0 0,1-1 0,22 30 0,-32-52-151,-1-1-1,1 1 0,0-1 0,1 0 1,-1-1-1,1 1 0,-1-1 1,8 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63843134-F6CD-4D70-B4D7-EC9A7343982C}" type="datetimeFigureOut">
              <a:rPr lang="fr-BE" smtClean="0"/>
              <a:t>27-03-25</a:t>
            </a:fld>
            <a:endParaRPr lang="fr-BE"/>
          </a:p>
        </p:txBody>
      </p:sp>
      <p:sp>
        <p:nvSpPr>
          <p:cNvPr id="4" name="Espace réservé de l'image des diapositives 3"/>
          <p:cNvSpPr>
            <a:spLocks noGrp="1" noRot="1" noChangeAspect="1"/>
          </p:cNvSpPr>
          <p:nvPr>
            <p:ph type="sldImg" idx="2"/>
          </p:nvPr>
        </p:nvSpPr>
        <p:spPr>
          <a:xfrm>
            <a:off x="2303463" y="1241425"/>
            <a:ext cx="2190750"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7552"/>
            <a:ext cx="5438775" cy="3909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31258"/>
            <a:ext cx="2946400" cy="49696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31258"/>
            <a:ext cx="2946400" cy="496967"/>
          </a:xfrm>
          <a:prstGeom prst="rect">
            <a:avLst/>
          </a:prstGeom>
        </p:spPr>
        <p:txBody>
          <a:bodyPr vert="horz" lIns="91440" tIns="45720" rIns="91440" bIns="45720" rtlCol="0" anchor="b"/>
          <a:lstStyle>
            <a:lvl1pPr algn="r">
              <a:defRPr sz="1200"/>
            </a:lvl1pPr>
          </a:lstStyle>
          <a:p>
            <a:fld id="{46D8283E-652F-4E17-A652-8D561B5FF64A}" type="slidenum">
              <a:rPr lang="fr-BE" smtClean="0"/>
              <a:t>‹N°›</a:t>
            </a:fld>
            <a:endParaRPr lang="fr-BE"/>
          </a:p>
        </p:txBody>
      </p:sp>
    </p:spTree>
    <p:extLst>
      <p:ext uri="{BB962C8B-B14F-4D97-AF65-F5344CB8AC3E}">
        <p14:creationId xmlns:p14="http://schemas.microsoft.com/office/powerpoint/2010/main" val="384579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46D8283E-652F-4E17-A652-8D561B5FF64A}" type="slidenum">
              <a:rPr lang="fr-BE" smtClean="0"/>
              <a:t>1</a:t>
            </a:fld>
            <a:endParaRPr lang="fr-BE"/>
          </a:p>
        </p:txBody>
      </p:sp>
    </p:spTree>
    <p:extLst>
      <p:ext uri="{BB962C8B-B14F-4D97-AF65-F5344CB8AC3E}">
        <p14:creationId xmlns:p14="http://schemas.microsoft.com/office/powerpoint/2010/main" val="84667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511269" y="15907178"/>
            <a:ext cx="28461019" cy="10976186"/>
          </a:xfrm>
        </p:spPr>
        <p:txBody>
          <a:bodyPr/>
          <a:lstStyle/>
          <a:p>
            <a:r>
              <a:rPr lang="fr-FR"/>
              <a:t>Cliquez pour modifier le style du titre</a:t>
            </a:r>
            <a:endParaRPr lang="fr-BE"/>
          </a:p>
        </p:txBody>
      </p:sp>
      <p:sp>
        <p:nvSpPr>
          <p:cNvPr id="3" name="Sous-titre 2"/>
          <p:cNvSpPr>
            <a:spLocks noGrp="1"/>
          </p:cNvSpPr>
          <p:nvPr>
            <p:ph type="subTitle" idx="1"/>
          </p:nvPr>
        </p:nvSpPr>
        <p:spPr>
          <a:xfrm>
            <a:off x="5022534" y="29016960"/>
            <a:ext cx="23438488" cy="13086080"/>
          </a:xfrm>
        </p:spPr>
        <p:txBody>
          <a:bodyPr/>
          <a:lstStyle>
            <a:lvl1pPr marL="0" indent="0" algn="ctr">
              <a:buNone/>
              <a:defRPr>
                <a:solidFill>
                  <a:schemeClr val="tx1">
                    <a:tint val="75000"/>
                  </a:schemeClr>
                </a:solidFill>
              </a:defRPr>
            </a:lvl1pPr>
            <a:lvl2pPr marL="935111" indent="0" algn="ctr">
              <a:buNone/>
              <a:defRPr>
                <a:solidFill>
                  <a:schemeClr val="tx1">
                    <a:tint val="75000"/>
                  </a:schemeClr>
                </a:solidFill>
              </a:defRPr>
            </a:lvl2pPr>
            <a:lvl3pPr marL="1870222" indent="0" algn="ctr">
              <a:buNone/>
              <a:defRPr>
                <a:solidFill>
                  <a:schemeClr val="tx1">
                    <a:tint val="75000"/>
                  </a:schemeClr>
                </a:solidFill>
              </a:defRPr>
            </a:lvl3pPr>
            <a:lvl4pPr marL="2805333" indent="0" algn="ctr">
              <a:buNone/>
              <a:defRPr>
                <a:solidFill>
                  <a:schemeClr val="tx1">
                    <a:tint val="75000"/>
                  </a:schemeClr>
                </a:solidFill>
              </a:defRPr>
            </a:lvl4pPr>
            <a:lvl5pPr marL="3740445" indent="0" algn="ctr">
              <a:buNone/>
              <a:defRPr>
                <a:solidFill>
                  <a:schemeClr val="tx1">
                    <a:tint val="75000"/>
                  </a:schemeClr>
                </a:solidFill>
              </a:defRPr>
            </a:lvl5pPr>
            <a:lvl6pPr marL="4675556" indent="0" algn="ctr">
              <a:buNone/>
              <a:defRPr>
                <a:solidFill>
                  <a:schemeClr val="tx1">
                    <a:tint val="75000"/>
                  </a:schemeClr>
                </a:solidFill>
              </a:defRPr>
            </a:lvl6pPr>
            <a:lvl7pPr marL="5610667" indent="0" algn="ctr">
              <a:buNone/>
              <a:defRPr>
                <a:solidFill>
                  <a:schemeClr val="tx1">
                    <a:tint val="75000"/>
                  </a:schemeClr>
                </a:solidFill>
              </a:defRPr>
            </a:lvl7pPr>
            <a:lvl8pPr marL="6545778" indent="0" algn="ctr">
              <a:buNone/>
              <a:defRPr>
                <a:solidFill>
                  <a:schemeClr val="tx1">
                    <a:tint val="75000"/>
                  </a:schemeClr>
                </a:solidFill>
              </a:defRPr>
            </a:lvl8pPr>
            <a:lvl9pPr marL="7480889"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DB5621EE-F1D8-4B84-8BC4-848DC7398613}" type="datetimeFigureOut">
              <a:rPr lang="fr-BE" smtClean="0"/>
              <a:pPr/>
              <a:t>27-03-25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B5621EE-F1D8-4B84-8BC4-848DC7398613}" type="datetimeFigureOut">
              <a:rPr lang="fr-BE" smtClean="0"/>
              <a:pPr/>
              <a:t>27-03-25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4340964" y="10762828"/>
            <a:ext cx="4447033" cy="229385707"/>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988230" y="10762828"/>
            <a:ext cx="12794673" cy="2293857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B5621EE-F1D8-4B84-8BC4-848DC7398613}" type="datetimeFigureOut">
              <a:rPr lang="fr-BE" smtClean="0"/>
              <a:pPr/>
              <a:t>27-03-25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B5621EE-F1D8-4B84-8BC4-848DC7398613}" type="datetimeFigureOut">
              <a:rPr lang="fr-BE" smtClean="0"/>
              <a:pPr/>
              <a:t>27-03-25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644969" y="32904858"/>
            <a:ext cx="28461019" cy="10170160"/>
          </a:xfrm>
        </p:spPr>
        <p:txBody>
          <a:bodyPr anchor="t"/>
          <a:lstStyle>
            <a:lvl1pPr algn="l">
              <a:defRPr sz="82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2644969" y="21703461"/>
            <a:ext cx="28461019" cy="11201397"/>
          </a:xfrm>
        </p:spPr>
        <p:txBody>
          <a:bodyPr anchor="b"/>
          <a:lstStyle>
            <a:lvl1pPr marL="0" indent="0">
              <a:buNone/>
              <a:defRPr sz="4100">
                <a:solidFill>
                  <a:schemeClr val="tx1">
                    <a:tint val="75000"/>
                  </a:schemeClr>
                </a:solidFill>
              </a:defRPr>
            </a:lvl1pPr>
            <a:lvl2pPr marL="935111" indent="0">
              <a:buNone/>
              <a:defRPr sz="3700">
                <a:solidFill>
                  <a:schemeClr val="tx1">
                    <a:tint val="75000"/>
                  </a:schemeClr>
                </a:solidFill>
              </a:defRPr>
            </a:lvl2pPr>
            <a:lvl3pPr marL="1870222" indent="0">
              <a:buNone/>
              <a:defRPr sz="3300">
                <a:solidFill>
                  <a:schemeClr val="tx1">
                    <a:tint val="75000"/>
                  </a:schemeClr>
                </a:solidFill>
              </a:defRPr>
            </a:lvl3pPr>
            <a:lvl4pPr marL="2805333" indent="0">
              <a:buNone/>
              <a:defRPr sz="2900">
                <a:solidFill>
                  <a:schemeClr val="tx1">
                    <a:tint val="75000"/>
                  </a:schemeClr>
                </a:solidFill>
              </a:defRPr>
            </a:lvl4pPr>
            <a:lvl5pPr marL="3740445" indent="0">
              <a:buNone/>
              <a:defRPr sz="2900">
                <a:solidFill>
                  <a:schemeClr val="tx1">
                    <a:tint val="75000"/>
                  </a:schemeClr>
                </a:solidFill>
              </a:defRPr>
            </a:lvl5pPr>
            <a:lvl6pPr marL="4675556" indent="0">
              <a:buNone/>
              <a:defRPr sz="2900">
                <a:solidFill>
                  <a:schemeClr val="tx1">
                    <a:tint val="75000"/>
                  </a:schemeClr>
                </a:solidFill>
              </a:defRPr>
            </a:lvl6pPr>
            <a:lvl7pPr marL="5610667" indent="0">
              <a:buNone/>
              <a:defRPr sz="2900">
                <a:solidFill>
                  <a:schemeClr val="tx1">
                    <a:tint val="75000"/>
                  </a:schemeClr>
                </a:solidFill>
              </a:defRPr>
            </a:lvl7pPr>
            <a:lvl8pPr marL="6545778" indent="0">
              <a:buNone/>
              <a:defRPr sz="2900">
                <a:solidFill>
                  <a:schemeClr val="tx1">
                    <a:tint val="75000"/>
                  </a:schemeClr>
                </a:solidFill>
              </a:defRPr>
            </a:lvl8pPr>
            <a:lvl9pPr marL="7480889" indent="0">
              <a:buNone/>
              <a:defRPr sz="29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B5621EE-F1D8-4B84-8BC4-848DC7398613}" type="datetimeFigureOut">
              <a:rPr lang="fr-BE" smtClean="0"/>
              <a:pPr/>
              <a:t>27-03-25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988233" y="62727842"/>
            <a:ext cx="8620856" cy="177420693"/>
          </a:xfrm>
        </p:spPr>
        <p:txBody>
          <a:bodyPr/>
          <a:lstStyle>
            <a:lvl1pPr>
              <a:defRPr sz="5700"/>
            </a:lvl1pPr>
            <a:lvl2pPr>
              <a:defRPr sz="4900"/>
            </a:lvl2pPr>
            <a:lvl3pPr>
              <a:defRPr sz="4100"/>
            </a:lvl3pPr>
            <a:lvl4pPr>
              <a:defRPr sz="3700"/>
            </a:lvl4pPr>
            <a:lvl5pPr>
              <a:defRPr sz="3700"/>
            </a:lvl5pPr>
            <a:lvl6pPr>
              <a:defRPr sz="3700"/>
            </a:lvl6pPr>
            <a:lvl7pPr>
              <a:defRPr sz="3700"/>
            </a:lvl7pPr>
            <a:lvl8pPr>
              <a:defRPr sz="3700"/>
            </a:lvl8pPr>
            <a:lvl9pPr>
              <a:defRPr sz="3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10167144" y="62727842"/>
            <a:ext cx="8620850" cy="177420693"/>
          </a:xfrm>
        </p:spPr>
        <p:txBody>
          <a:bodyPr/>
          <a:lstStyle>
            <a:lvl1pPr>
              <a:defRPr sz="5700"/>
            </a:lvl1pPr>
            <a:lvl2pPr>
              <a:defRPr sz="4900"/>
            </a:lvl2pPr>
            <a:lvl3pPr>
              <a:defRPr sz="4100"/>
            </a:lvl3pPr>
            <a:lvl4pPr>
              <a:defRPr sz="3700"/>
            </a:lvl4pPr>
            <a:lvl5pPr>
              <a:defRPr sz="3700"/>
            </a:lvl5pPr>
            <a:lvl6pPr>
              <a:defRPr sz="3700"/>
            </a:lvl6pPr>
            <a:lvl7pPr>
              <a:defRPr sz="3700"/>
            </a:lvl7pPr>
            <a:lvl8pPr>
              <a:defRPr sz="3700"/>
            </a:lvl8pPr>
            <a:lvl9pPr>
              <a:defRPr sz="3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DB5621EE-F1D8-4B84-8BC4-848DC7398613}" type="datetimeFigureOut">
              <a:rPr lang="fr-BE" smtClean="0"/>
              <a:pPr/>
              <a:t>27-03-25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74179" y="2050631"/>
            <a:ext cx="30135198" cy="8534400"/>
          </a:xfrm>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1674179" y="11462178"/>
            <a:ext cx="14794383" cy="4776890"/>
          </a:xfrm>
        </p:spPr>
        <p:txBody>
          <a:bodyPr anchor="b"/>
          <a:lstStyle>
            <a:lvl1pPr marL="0" indent="0">
              <a:buNone/>
              <a:defRPr sz="4900" b="1"/>
            </a:lvl1pPr>
            <a:lvl2pPr marL="935111" indent="0">
              <a:buNone/>
              <a:defRPr sz="4100" b="1"/>
            </a:lvl2pPr>
            <a:lvl3pPr marL="1870222" indent="0">
              <a:buNone/>
              <a:defRPr sz="3700" b="1"/>
            </a:lvl3pPr>
            <a:lvl4pPr marL="2805333" indent="0">
              <a:buNone/>
              <a:defRPr sz="3300" b="1"/>
            </a:lvl4pPr>
            <a:lvl5pPr marL="3740445" indent="0">
              <a:buNone/>
              <a:defRPr sz="3300" b="1"/>
            </a:lvl5pPr>
            <a:lvl6pPr marL="4675556" indent="0">
              <a:buNone/>
              <a:defRPr sz="3300" b="1"/>
            </a:lvl6pPr>
            <a:lvl7pPr marL="5610667" indent="0">
              <a:buNone/>
              <a:defRPr sz="3300" b="1"/>
            </a:lvl7pPr>
            <a:lvl8pPr marL="6545778" indent="0">
              <a:buNone/>
              <a:defRPr sz="3300" b="1"/>
            </a:lvl8pPr>
            <a:lvl9pPr marL="7480889" indent="0">
              <a:buNone/>
              <a:defRPr sz="3300" b="1"/>
            </a:lvl9pPr>
          </a:lstStyle>
          <a:p>
            <a:pPr lvl="0"/>
            <a:r>
              <a:rPr lang="fr-FR"/>
              <a:t>Cliquez pour modifier les styles du texte du masque</a:t>
            </a:r>
          </a:p>
        </p:txBody>
      </p:sp>
      <p:sp>
        <p:nvSpPr>
          <p:cNvPr id="4" name="Espace réservé du contenu 3"/>
          <p:cNvSpPr>
            <a:spLocks noGrp="1"/>
          </p:cNvSpPr>
          <p:nvPr>
            <p:ph sz="half" idx="2"/>
          </p:nvPr>
        </p:nvSpPr>
        <p:spPr>
          <a:xfrm>
            <a:off x="1674179" y="16239067"/>
            <a:ext cx="14794383" cy="29502950"/>
          </a:xfrm>
        </p:spPr>
        <p:txBody>
          <a:bodyPr/>
          <a:lstStyle>
            <a:lvl1pPr>
              <a:defRPr sz="4900"/>
            </a:lvl1pPr>
            <a:lvl2pPr>
              <a:defRPr sz="4100"/>
            </a:lvl2pPr>
            <a:lvl3pPr>
              <a:defRPr sz="3700"/>
            </a:lvl3pPr>
            <a:lvl4pPr>
              <a:defRPr sz="3300"/>
            </a:lvl4pPr>
            <a:lvl5pPr>
              <a:defRPr sz="3300"/>
            </a:lvl5pPr>
            <a:lvl6pPr>
              <a:defRPr sz="3300"/>
            </a:lvl6pPr>
            <a:lvl7pPr>
              <a:defRPr sz="3300"/>
            </a:lvl7pPr>
            <a:lvl8pPr>
              <a:defRPr sz="3300"/>
            </a:lvl8pPr>
            <a:lvl9pPr>
              <a:defRPr sz="3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17009182" y="11462178"/>
            <a:ext cx="14800192" cy="4776890"/>
          </a:xfrm>
        </p:spPr>
        <p:txBody>
          <a:bodyPr anchor="b"/>
          <a:lstStyle>
            <a:lvl1pPr marL="0" indent="0">
              <a:buNone/>
              <a:defRPr sz="4900" b="1"/>
            </a:lvl1pPr>
            <a:lvl2pPr marL="935111" indent="0">
              <a:buNone/>
              <a:defRPr sz="4100" b="1"/>
            </a:lvl2pPr>
            <a:lvl3pPr marL="1870222" indent="0">
              <a:buNone/>
              <a:defRPr sz="3700" b="1"/>
            </a:lvl3pPr>
            <a:lvl4pPr marL="2805333" indent="0">
              <a:buNone/>
              <a:defRPr sz="3300" b="1"/>
            </a:lvl4pPr>
            <a:lvl5pPr marL="3740445" indent="0">
              <a:buNone/>
              <a:defRPr sz="3300" b="1"/>
            </a:lvl5pPr>
            <a:lvl6pPr marL="4675556" indent="0">
              <a:buNone/>
              <a:defRPr sz="3300" b="1"/>
            </a:lvl6pPr>
            <a:lvl7pPr marL="5610667" indent="0">
              <a:buNone/>
              <a:defRPr sz="3300" b="1"/>
            </a:lvl7pPr>
            <a:lvl8pPr marL="6545778" indent="0">
              <a:buNone/>
              <a:defRPr sz="3300" b="1"/>
            </a:lvl8pPr>
            <a:lvl9pPr marL="7480889" indent="0">
              <a:buNone/>
              <a:defRPr sz="3300" b="1"/>
            </a:lvl9pPr>
          </a:lstStyle>
          <a:p>
            <a:pPr lvl="0"/>
            <a:r>
              <a:rPr lang="fr-FR"/>
              <a:t>Cliquez pour modifier les styles du texte du masque</a:t>
            </a:r>
          </a:p>
        </p:txBody>
      </p:sp>
      <p:sp>
        <p:nvSpPr>
          <p:cNvPr id="6" name="Espace réservé du contenu 5"/>
          <p:cNvSpPr>
            <a:spLocks noGrp="1"/>
          </p:cNvSpPr>
          <p:nvPr>
            <p:ph sz="quarter" idx="4"/>
          </p:nvPr>
        </p:nvSpPr>
        <p:spPr>
          <a:xfrm>
            <a:off x="17009182" y="16239067"/>
            <a:ext cx="14800192" cy="29502950"/>
          </a:xfrm>
        </p:spPr>
        <p:txBody>
          <a:bodyPr/>
          <a:lstStyle>
            <a:lvl1pPr>
              <a:defRPr sz="4900"/>
            </a:lvl1pPr>
            <a:lvl2pPr>
              <a:defRPr sz="4100"/>
            </a:lvl2pPr>
            <a:lvl3pPr>
              <a:defRPr sz="3700"/>
            </a:lvl3pPr>
            <a:lvl4pPr>
              <a:defRPr sz="3300"/>
            </a:lvl4pPr>
            <a:lvl5pPr>
              <a:defRPr sz="3300"/>
            </a:lvl5pPr>
            <a:lvl6pPr>
              <a:defRPr sz="3300"/>
            </a:lvl6pPr>
            <a:lvl7pPr>
              <a:defRPr sz="3300"/>
            </a:lvl7pPr>
            <a:lvl8pPr>
              <a:defRPr sz="3300"/>
            </a:lvl8pPr>
            <a:lvl9pPr>
              <a:defRPr sz="3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DB5621EE-F1D8-4B84-8BC4-848DC7398613}" type="datetimeFigureOut">
              <a:rPr lang="fr-BE" smtClean="0"/>
              <a:pPr/>
              <a:t>27-03-25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DB5621EE-F1D8-4B84-8BC4-848DC7398613}" type="datetimeFigureOut">
              <a:rPr lang="fr-BE" smtClean="0"/>
              <a:pPr/>
              <a:t>27-03-25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5621EE-F1D8-4B84-8BC4-848DC7398613}" type="datetimeFigureOut">
              <a:rPr lang="fr-BE" smtClean="0"/>
              <a:pPr/>
              <a:t>27-03-25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4182" y="2038773"/>
            <a:ext cx="11015858" cy="8676641"/>
          </a:xfrm>
        </p:spPr>
        <p:txBody>
          <a:bodyPr anchor="b"/>
          <a:lstStyle>
            <a:lvl1pPr algn="l">
              <a:defRPr sz="4100" b="1"/>
            </a:lvl1pPr>
          </a:lstStyle>
          <a:p>
            <a:r>
              <a:rPr lang="fr-FR"/>
              <a:t>Cliquez pour modifier le style du titre</a:t>
            </a:r>
            <a:endParaRPr lang="fr-BE"/>
          </a:p>
        </p:txBody>
      </p:sp>
      <p:sp>
        <p:nvSpPr>
          <p:cNvPr id="3" name="Espace réservé du contenu 2"/>
          <p:cNvSpPr>
            <a:spLocks noGrp="1"/>
          </p:cNvSpPr>
          <p:nvPr>
            <p:ph idx="1"/>
          </p:nvPr>
        </p:nvSpPr>
        <p:spPr>
          <a:xfrm>
            <a:off x="13091142" y="2038778"/>
            <a:ext cx="18718232" cy="43703243"/>
          </a:xfrm>
        </p:spPr>
        <p:txBody>
          <a:bodyPr/>
          <a:lstStyle>
            <a:lvl1pPr>
              <a:defRPr sz="6500"/>
            </a:lvl1pPr>
            <a:lvl2pPr>
              <a:defRPr sz="5700"/>
            </a:lvl2pPr>
            <a:lvl3pPr>
              <a:defRPr sz="4900"/>
            </a:lvl3pPr>
            <a:lvl4pPr>
              <a:defRPr sz="4100"/>
            </a:lvl4pPr>
            <a:lvl5pPr>
              <a:defRPr sz="4100"/>
            </a:lvl5pPr>
            <a:lvl6pPr>
              <a:defRPr sz="4100"/>
            </a:lvl6pPr>
            <a:lvl7pPr>
              <a:defRPr sz="4100"/>
            </a:lvl7pPr>
            <a:lvl8pPr>
              <a:defRPr sz="4100"/>
            </a:lvl8pPr>
            <a:lvl9pPr>
              <a:defRPr sz="4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1674182" y="10715418"/>
            <a:ext cx="11015858" cy="35026604"/>
          </a:xfrm>
        </p:spPr>
        <p:txBody>
          <a:bodyPr/>
          <a:lstStyle>
            <a:lvl1pPr marL="0" indent="0">
              <a:buNone/>
              <a:defRPr sz="2900"/>
            </a:lvl1pPr>
            <a:lvl2pPr marL="935111" indent="0">
              <a:buNone/>
              <a:defRPr sz="2500"/>
            </a:lvl2pPr>
            <a:lvl3pPr marL="1870222" indent="0">
              <a:buNone/>
              <a:defRPr sz="2000"/>
            </a:lvl3pPr>
            <a:lvl4pPr marL="2805333" indent="0">
              <a:buNone/>
              <a:defRPr sz="1800"/>
            </a:lvl4pPr>
            <a:lvl5pPr marL="3740445" indent="0">
              <a:buNone/>
              <a:defRPr sz="1800"/>
            </a:lvl5pPr>
            <a:lvl6pPr marL="4675556" indent="0">
              <a:buNone/>
              <a:defRPr sz="1800"/>
            </a:lvl6pPr>
            <a:lvl7pPr marL="5610667" indent="0">
              <a:buNone/>
              <a:defRPr sz="1800"/>
            </a:lvl7pPr>
            <a:lvl8pPr marL="6545778" indent="0">
              <a:buNone/>
              <a:defRPr sz="1800"/>
            </a:lvl8pPr>
            <a:lvl9pPr marL="7480889" indent="0">
              <a:buNone/>
              <a:defRPr sz="18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B5621EE-F1D8-4B84-8BC4-848DC7398613}" type="datetimeFigureOut">
              <a:rPr lang="fr-BE" smtClean="0"/>
              <a:pPr/>
              <a:t>27-03-25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63013" y="35844481"/>
            <a:ext cx="20090130" cy="4231644"/>
          </a:xfrm>
        </p:spPr>
        <p:txBody>
          <a:bodyPr anchor="b"/>
          <a:lstStyle>
            <a:lvl1pPr algn="l">
              <a:defRPr sz="4100" b="1"/>
            </a:lvl1pPr>
          </a:lstStyle>
          <a:p>
            <a:r>
              <a:rPr lang="fr-FR"/>
              <a:t>Cliquez pour modifier le style du titre</a:t>
            </a:r>
            <a:endParaRPr lang="fr-BE"/>
          </a:p>
        </p:txBody>
      </p:sp>
      <p:sp>
        <p:nvSpPr>
          <p:cNvPr id="3" name="Espace réservé pour une image  2"/>
          <p:cNvSpPr>
            <a:spLocks noGrp="1"/>
          </p:cNvSpPr>
          <p:nvPr>
            <p:ph type="pic" idx="1"/>
          </p:nvPr>
        </p:nvSpPr>
        <p:spPr>
          <a:xfrm>
            <a:off x="6563013" y="4575387"/>
            <a:ext cx="20090130" cy="30723840"/>
          </a:xfrm>
        </p:spPr>
        <p:txBody>
          <a:bodyPr/>
          <a:lstStyle>
            <a:lvl1pPr marL="0" indent="0">
              <a:buNone/>
              <a:defRPr sz="6500"/>
            </a:lvl1pPr>
            <a:lvl2pPr marL="935111" indent="0">
              <a:buNone/>
              <a:defRPr sz="5700"/>
            </a:lvl2pPr>
            <a:lvl3pPr marL="1870222" indent="0">
              <a:buNone/>
              <a:defRPr sz="4900"/>
            </a:lvl3pPr>
            <a:lvl4pPr marL="2805333" indent="0">
              <a:buNone/>
              <a:defRPr sz="4100"/>
            </a:lvl4pPr>
            <a:lvl5pPr marL="3740445" indent="0">
              <a:buNone/>
              <a:defRPr sz="4100"/>
            </a:lvl5pPr>
            <a:lvl6pPr marL="4675556" indent="0">
              <a:buNone/>
              <a:defRPr sz="4100"/>
            </a:lvl6pPr>
            <a:lvl7pPr marL="5610667" indent="0">
              <a:buNone/>
              <a:defRPr sz="4100"/>
            </a:lvl7pPr>
            <a:lvl8pPr marL="6545778" indent="0">
              <a:buNone/>
              <a:defRPr sz="4100"/>
            </a:lvl8pPr>
            <a:lvl9pPr marL="7480889" indent="0">
              <a:buNone/>
              <a:defRPr sz="4100"/>
            </a:lvl9pPr>
          </a:lstStyle>
          <a:p>
            <a:endParaRPr lang="fr-BE"/>
          </a:p>
        </p:txBody>
      </p:sp>
      <p:sp>
        <p:nvSpPr>
          <p:cNvPr id="4" name="Espace réservé du texte 3"/>
          <p:cNvSpPr>
            <a:spLocks noGrp="1"/>
          </p:cNvSpPr>
          <p:nvPr>
            <p:ph type="body" sz="half" idx="2"/>
          </p:nvPr>
        </p:nvSpPr>
        <p:spPr>
          <a:xfrm>
            <a:off x="6563013" y="40076123"/>
            <a:ext cx="20090130" cy="6009637"/>
          </a:xfrm>
        </p:spPr>
        <p:txBody>
          <a:bodyPr/>
          <a:lstStyle>
            <a:lvl1pPr marL="0" indent="0">
              <a:buNone/>
              <a:defRPr sz="2900"/>
            </a:lvl1pPr>
            <a:lvl2pPr marL="935111" indent="0">
              <a:buNone/>
              <a:defRPr sz="2500"/>
            </a:lvl2pPr>
            <a:lvl3pPr marL="1870222" indent="0">
              <a:buNone/>
              <a:defRPr sz="2000"/>
            </a:lvl3pPr>
            <a:lvl4pPr marL="2805333" indent="0">
              <a:buNone/>
              <a:defRPr sz="1800"/>
            </a:lvl4pPr>
            <a:lvl5pPr marL="3740445" indent="0">
              <a:buNone/>
              <a:defRPr sz="1800"/>
            </a:lvl5pPr>
            <a:lvl6pPr marL="4675556" indent="0">
              <a:buNone/>
              <a:defRPr sz="1800"/>
            </a:lvl6pPr>
            <a:lvl7pPr marL="5610667" indent="0">
              <a:buNone/>
              <a:defRPr sz="1800"/>
            </a:lvl7pPr>
            <a:lvl8pPr marL="6545778" indent="0">
              <a:buNone/>
              <a:defRPr sz="1800"/>
            </a:lvl8pPr>
            <a:lvl9pPr marL="7480889" indent="0">
              <a:buNone/>
              <a:defRPr sz="18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B5621EE-F1D8-4B84-8BC4-848DC7398613}" type="datetimeFigureOut">
              <a:rPr lang="fr-BE" smtClean="0"/>
              <a:pPr/>
              <a:t>27-03-25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CE4DE9-E14F-44DC-8622-D2FAF0AD1799}"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74179" y="2050631"/>
            <a:ext cx="30135198" cy="8534400"/>
          </a:xfrm>
          <a:prstGeom prst="rect">
            <a:avLst/>
          </a:prstGeom>
        </p:spPr>
        <p:txBody>
          <a:bodyPr vert="horz" lIns="187022" tIns="93511" rIns="187022" bIns="93511"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1674179" y="11948164"/>
            <a:ext cx="30135198" cy="33793857"/>
          </a:xfrm>
          <a:prstGeom prst="rect">
            <a:avLst/>
          </a:prstGeom>
        </p:spPr>
        <p:txBody>
          <a:bodyPr vert="horz" lIns="187022" tIns="93511" rIns="187022" bIns="93511"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1674179" y="47460750"/>
            <a:ext cx="7812831" cy="2726266"/>
          </a:xfrm>
          <a:prstGeom prst="rect">
            <a:avLst/>
          </a:prstGeom>
        </p:spPr>
        <p:txBody>
          <a:bodyPr vert="horz" lIns="187022" tIns="93511" rIns="187022" bIns="93511" rtlCol="0" anchor="ctr"/>
          <a:lstStyle>
            <a:lvl1pPr algn="l">
              <a:defRPr sz="2500">
                <a:solidFill>
                  <a:schemeClr val="tx1">
                    <a:tint val="75000"/>
                  </a:schemeClr>
                </a:solidFill>
              </a:defRPr>
            </a:lvl1pPr>
          </a:lstStyle>
          <a:p>
            <a:fld id="{DB5621EE-F1D8-4B84-8BC4-848DC7398613}" type="datetimeFigureOut">
              <a:rPr lang="fr-BE" smtClean="0"/>
              <a:pPr/>
              <a:t>27-03-25</a:t>
            </a:fld>
            <a:endParaRPr lang="fr-BE"/>
          </a:p>
        </p:txBody>
      </p:sp>
      <p:sp>
        <p:nvSpPr>
          <p:cNvPr id="5" name="Espace réservé du pied de page 4"/>
          <p:cNvSpPr>
            <a:spLocks noGrp="1"/>
          </p:cNvSpPr>
          <p:nvPr>
            <p:ph type="ftr" sz="quarter" idx="3"/>
          </p:nvPr>
        </p:nvSpPr>
        <p:spPr>
          <a:xfrm>
            <a:off x="11440215" y="47460750"/>
            <a:ext cx="10603126" cy="2726266"/>
          </a:xfrm>
          <a:prstGeom prst="rect">
            <a:avLst/>
          </a:prstGeom>
        </p:spPr>
        <p:txBody>
          <a:bodyPr vert="horz" lIns="187022" tIns="93511" rIns="187022" bIns="93511" rtlCol="0" anchor="ctr"/>
          <a:lstStyle>
            <a:lvl1pPr algn="ctr">
              <a:defRPr sz="25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3996546" y="47460750"/>
            <a:ext cx="7812831" cy="2726266"/>
          </a:xfrm>
          <a:prstGeom prst="rect">
            <a:avLst/>
          </a:prstGeom>
        </p:spPr>
        <p:txBody>
          <a:bodyPr vert="horz" lIns="187022" tIns="93511" rIns="187022" bIns="93511" rtlCol="0" anchor="ctr"/>
          <a:lstStyle>
            <a:lvl1pPr algn="r">
              <a:defRPr sz="2500">
                <a:solidFill>
                  <a:schemeClr val="tx1">
                    <a:tint val="75000"/>
                  </a:schemeClr>
                </a:solidFill>
              </a:defRPr>
            </a:lvl1pPr>
          </a:lstStyle>
          <a:p>
            <a:fld id="{2DCE4DE9-E14F-44DC-8622-D2FAF0AD1799}"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70222" rtl="0" eaLnBrk="1" latinLnBrk="0" hangingPunct="1">
        <a:spcBef>
          <a:spcPct val="0"/>
        </a:spcBef>
        <a:buNone/>
        <a:defRPr sz="9000" kern="1200">
          <a:solidFill>
            <a:schemeClr val="tx1"/>
          </a:solidFill>
          <a:latin typeface="+mj-lt"/>
          <a:ea typeface="+mj-ea"/>
          <a:cs typeface="+mj-cs"/>
        </a:defRPr>
      </a:lvl1pPr>
    </p:titleStyle>
    <p:bodyStyle>
      <a:lvl1pPr marL="701333" indent="-701333" algn="l" defTabSz="1870222" rtl="0" eaLnBrk="1" latinLnBrk="0" hangingPunct="1">
        <a:spcBef>
          <a:spcPct val="20000"/>
        </a:spcBef>
        <a:buFont typeface="Arial" pitchFamily="34" charset="0"/>
        <a:buChar char="•"/>
        <a:defRPr sz="6500" kern="1200">
          <a:solidFill>
            <a:schemeClr val="tx1"/>
          </a:solidFill>
          <a:latin typeface="+mn-lt"/>
          <a:ea typeface="+mn-ea"/>
          <a:cs typeface="+mn-cs"/>
        </a:defRPr>
      </a:lvl1pPr>
      <a:lvl2pPr marL="1519556" indent="-584444" algn="l" defTabSz="1870222" rtl="0" eaLnBrk="1" latinLnBrk="0" hangingPunct="1">
        <a:spcBef>
          <a:spcPct val="20000"/>
        </a:spcBef>
        <a:buFont typeface="Arial" pitchFamily="34" charset="0"/>
        <a:buChar char="–"/>
        <a:defRPr sz="5700" kern="1200">
          <a:solidFill>
            <a:schemeClr val="tx1"/>
          </a:solidFill>
          <a:latin typeface="+mn-lt"/>
          <a:ea typeface="+mn-ea"/>
          <a:cs typeface="+mn-cs"/>
        </a:defRPr>
      </a:lvl2pPr>
      <a:lvl3pPr marL="2337778" indent="-467556" algn="l" defTabSz="1870222" rtl="0" eaLnBrk="1" latinLnBrk="0" hangingPunct="1">
        <a:spcBef>
          <a:spcPct val="20000"/>
        </a:spcBef>
        <a:buFont typeface="Arial" pitchFamily="34" charset="0"/>
        <a:buChar char="•"/>
        <a:defRPr sz="4900" kern="1200">
          <a:solidFill>
            <a:schemeClr val="tx1"/>
          </a:solidFill>
          <a:latin typeface="+mn-lt"/>
          <a:ea typeface="+mn-ea"/>
          <a:cs typeface="+mn-cs"/>
        </a:defRPr>
      </a:lvl3pPr>
      <a:lvl4pPr marL="3272889" indent="-467556" algn="l" defTabSz="1870222" rtl="0" eaLnBrk="1" latinLnBrk="0" hangingPunct="1">
        <a:spcBef>
          <a:spcPct val="20000"/>
        </a:spcBef>
        <a:buFont typeface="Arial" pitchFamily="34" charset="0"/>
        <a:buChar char="–"/>
        <a:defRPr sz="4100" kern="1200">
          <a:solidFill>
            <a:schemeClr val="tx1"/>
          </a:solidFill>
          <a:latin typeface="+mn-lt"/>
          <a:ea typeface="+mn-ea"/>
          <a:cs typeface="+mn-cs"/>
        </a:defRPr>
      </a:lvl4pPr>
      <a:lvl5pPr marL="4208000" indent="-467556" algn="l" defTabSz="1870222" rtl="0" eaLnBrk="1" latinLnBrk="0" hangingPunct="1">
        <a:spcBef>
          <a:spcPct val="20000"/>
        </a:spcBef>
        <a:buFont typeface="Arial" pitchFamily="34" charset="0"/>
        <a:buChar char="»"/>
        <a:defRPr sz="4100" kern="1200">
          <a:solidFill>
            <a:schemeClr val="tx1"/>
          </a:solidFill>
          <a:latin typeface="+mn-lt"/>
          <a:ea typeface="+mn-ea"/>
          <a:cs typeface="+mn-cs"/>
        </a:defRPr>
      </a:lvl5pPr>
      <a:lvl6pPr marL="5143111" indent="-467556" algn="l" defTabSz="1870222" rtl="0" eaLnBrk="1" latinLnBrk="0" hangingPunct="1">
        <a:spcBef>
          <a:spcPct val="20000"/>
        </a:spcBef>
        <a:buFont typeface="Arial" pitchFamily="34" charset="0"/>
        <a:buChar char="•"/>
        <a:defRPr sz="4100" kern="1200">
          <a:solidFill>
            <a:schemeClr val="tx1"/>
          </a:solidFill>
          <a:latin typeface="+mn-lt"/>
          <a:ea typeface="+mn-ea"/>
          <a:cs typeface="+mn-cs"/>
        </a:defRPr>
      </a:lvl6pPr>
      <a:lvl7pPr marL="6078223" indent="-467556" algn="l" defTabSz="1870222" rtl="0" eaLnBrk="1" latinLnBrk="0" hangingPunct="1">
        <a:spcBef>
          <a:spcPct val="20000"/>
        </a:spcBef>
        <a:buFont typeface="Arial" pitchFamily="34" charset="0"/>
        <a:buChar char="•"/>
        <a:defRPr sz="4100" kern="1200">
          <a:solidFill>
            <a:schemeClr val="tx1"/>
          </a:solidFill>
          <a:latin typeface="+mn-lt"/>
          <a:ea typeface="+mn-ea"/>
          <a:cs typeface="+mn-cs"/>
        </a:defRPr>
      </a:lvl7pPr>
      <a:lvl8pPr marL="7013334" indent="-467556" algn="l" defTabSz="1870222" rtl="0" eaLnBrk="1" latinLnBrk="0" hangingPunct="1">
        <a:spcBef>
          <a:spcPct val="20000"/>
        </a:spcBef>
        <a:buFont typeface="Arial" pitchFamily="34" charset="0"/>
        <a:buChar char="•"/>
        <a:defRPr sz="4100" kern="1200">
          <a:solidFill>
            <a:schemeClr val="tx1"/>
          </a:solidFill>
          <a:latin typeface="+mn-lt"/>
          <a:ea typeface="+mn-ea"/>
          <a:cs typeface="+mn-cs"/>
        </a:defRPr>
      </a:lvl8pPr>
      <a:lvl9pPr marL="7948445" indent="-467556" algn="l" defTabSz="1870222" rtl="0" eaLnBrk="1" latinLnBrk="0" hangingPunct="1">
        <a:spcBef>
          <a:spcPct val="20000"/>
        </a:spcBef>
        <a:buFont typeface="Arial" pitchFamily="34" charset="0"/>
        <a:buChar char="•"/>
        <a:defRPr sz="4100" kern="1200">
          <a:solidFill>
            <a:schemeClr val="tx1"/>
          </a:solidFill>
          <a:latin typeface="+mn-lt"/>
          <a:ea typeface="+mn-ea"/>
          <a:cs typeface="+mn-cs"/>
        </a:defRPr>
      </a:lvl9pPr>
    </p:bodyStyle>
    <p:otherStyle>
      <a:defPPr>
        <a:defRPr lang="fr-FR"/>
      </a:defPPr>
      <a:lvl1pPr marL="0" algn="l" defTabSz="1870222" rtl="0" eaLnBrk="1" latinLnBrk="0" hangingPunct="1">
        <a:defRPr sz="3700" kern="1200">
          <a:solidFill>
            <a:schemeClr val="tx1"/>
          </a:solidFill>
          <a:latin typeface="+mn-lt"/>
          <a:ea typeface="+mn-ea"/>
          <a:cs typeface="+mn-cs"/>
        </a:defRPr>
      </a:lvl1pPr>
      <a:lvl2pPr marL="935111" algn="l" defTabSz="1870222" rtl="0" eaLnBrk="1" latinLnBrk="0" hangingPunct="1">
        <a:defRPr sz="3700" kern="1200">
          <a:solidFill>
            <a:schemeClr val="tx1"/>
          </a:solidFill>
          <a:latin typeface="+mn-lt"/>
          <a:ea typeface="+mn-ea"/>
          <a:cs typeface="+mn-cs"/>
        </a:defRPr>
      </a:lvl2pPr>
      <a:lvl3pPr marL="1870222" algn="l" defTabSz="1870222" rtl="0" eaLnBrk="1" latinLnBrk="0" hangingPunct="1">
        <a:defRPr sz="3700" kern="1200">
          <a:solidFill>
            <a:schemeClr val="tx1"/>
          </a:solidFill>
          <a:latin typeface="+mn-lt"/>
          <a:ea typeface="+mn-ea"/>
          <a:cs typeface="+mn-cs"/>
        </a:defRPr>
      </a:lvl3pPr>
      <a:lvl4pPr marL="2805333" algn="l" defTabSz="1870222" rtl="0" eaLnBrk="1" latinLnBrk="0" hangingPunct="1">
        <a:defRPr sz="3700" kern="1200">
          <a:solidFill>
            <a:schemeClr val="tx1"/>
          </a:solidFill>
          <a:latin typeface="+mn-lt"/>
          <a:ea typeface="+mn-ea"/>
          <a:cs typeface="+mn-cs"/>
        </a:defRPr>
      </a:lvl4pPr>
      <a:lvl5pPr marL="3740445" algn="l" defTabSz="1870222" rtl="0" eaLnBrk="1" latinLnBrk="0" hangingPunct="1">
        <a:defRPr sz="3700" kern="1200">
          <a:solidFill>
            <a:schemeClr val="tx1"/>
          </a:solidFill>
          <a:latin typeface="+mn-lt"/>
          <a:ea typeface="+mn-ea"/>
          <a:cs typeface="+mn-cs"/>
        </a:defRPr>
      </a:lvl5pPr>
      <a:lvl6pPr marL="4675556" algn="l" defTabSz="1870222" rtl="0" eaLnBrk="1" latinLnBrk="0" hangingPunct="1">
        <a:defRPr sz="3700" kern="1200">
          <a:solidFill>
            <a:schemeClr val="tx1"/>
          </a:solidFill>
          <a:latin typeface="+mn-lt"/>
          <a:ea typeface="+mn-ea"/>
          <a:cs typeface="+mn-cs"/>
        </a:defRPr>
      </a:lvl6pPr>
      <a:lvl7pPr marL="5610667" algn="l" defTabSz="1870222" rtl="0" eaLnBrk="1" latinLnBrk="0" hangingPunct="1">
        <a:defRPr sz="3700" kern="1200">
          <a:solidFill>
            <a:schemeClr val="tx1"/>
          </a:solidFill>
          <a:latin typeface="+mn-lt"/>
          <a:ea typeface="+mn-ea"/>
          <a:cs typeface="+mn-cs"/>
        </a:defRPr>
      </a:lvl7pPr>
      <a:lvl8pPr marL="6545778" algn="l" defTabSz="1870222" rtl="0" eaLnBrk="1" latinLnBrk="0" hangingPunct="1">
        <a:defRPr sz="3700" kern="1200">
          <a:solidFill>
            <a:schemeClr val="tx1"/>
          </a:solidFill>
          <a:latin typeface="+mn-lt"/>
          <a:ea typeface="+mn-ea"/>
          <a:cs typeface="+mn-cs"/>
        </a:defRPr>
      </a:lvl8pPr>
      <a:lvl9pPr marL="7480889" algn="l" defTabSz="1870222" rtl="0" eaLnBrk="1" latinLnBrk="0" hangingPunct="1">
        <a:defRPr sz="3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nais.claeys@uliege.be" TargetMode="External"/><Relationship Id="rId13" Type="http://schemas.openxmlformats.org/officeDocument/2006/relationships/image" Target="../media/image7.png"/><Relationship Id="rId26"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2.png"/><Relationship Id="rId12" Type="http://schemas.openxmlformats.org/officeDocument/2006/relationships/image" Target="../media/image6.png"/><Relationship Id="rId17" Type="http://schemas.openxmlformats.org/officeDocument/2006/relationships/customXml" Target="../ink/ink1.xml"/><Relationship Id="rId25"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5.emf"/><Relationship Id="rId24" Type="http://schemas.openxmlformats.org/officeDocument/2006/relationships/image" Target="../media/image17.png"/><Relationship Id="rId5" Type="http://schemas.openxmlformats.org/officeDocument/2006/relationships/notesSlide" Target="../notesSlides/notesSlide1.xml"/><Relationship Id="rId15" Type="http://schemas.openxmlformats.org/officeDocument/2006/relationships/image" Target="../media/image9.png"/><Relationship Id="rId23" Type="http://schemas.openxmlformats.org/officeDocument/2006/relationships/customXml" Target="../ink/ink2.xml"/><Relationship Id="rId28"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 Id="rId27"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rectangle 6"/>
          <p:cNvSpPr/>
          <p:nvPr/>
        </p:nvSpPr>
        <p:spPr>
          <a:xfrm flipH="1" flipV="1">
            <a:off x="1260473" y="49042173"/>
            <a:ext cx="30962601" cy="1821071"/>
          </a:xfrm>
          <a:prstGeom prst="rtTriangle">
            <a:avLst/>
          </a:prstGeom>
          <a:solidFill>
            <a:srgbClr val="026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BE" dirty="0">
              <a:solidFill>
                <a:schemeClr val="tx1"/>
              </a:solidFill>
              <a:latin typeface="Arial" pitchFamily="34" charset="0"/>
              <a:cs typeface="Arial" pitchFamily="34" charset="0"/>
            </a:endParaRPr>
          </a:p>
        </p:txBody>
      </p:sp>
      <p:sp>
        <p:nvSpPr>
          <p:cNvPr id="12" name="ZoneTexte 11"/>
          <p:cNvSpPr txBox="1"/>
          <p:nvPr/>
        </p:nvSpPr>
        <p:spPr>
          <a:xfrm>
            <a:off x="14767543" y="49036363"/>
            <a:ext cx="17381920" cy="1569660"/>
          </a:xfrm>
          <a:prstGeom prst="rect">
            <a:avLst/>
          </a:prstGeom>
          <a:noFill/>
        </p:spPr>
        <p:txBody>
          <a:bodyPr wrap="square" rtlCol="0">
            <a:spAutoFit/>
          </a:bodyPr>
          <a:lstStyle/>
          <a:p>
            <a:pPr algn="r"/>
            <a:r>
              <a:rPr lang="fr-BE" sz="3200" dirty="0">
                <a:solidFill>
                  <a:schemeClr val="bg1"/>
                </a:solidFill>
                <a:latin typeface="Arial" pitchFamily="34" charset="0"/>
                <a:cs typeface="Arial" pitchFamily="34" charset="0"/>
              </a:rPr>
              <a:t>XXIII GEM Meeting: </a:t>
            </a:r>
            <a:r>
              <a:rPr lang="fr-BE" sz="3200" dirty="0" err="1">
                <a:solidFill>
                  <a:schemeClr val="bg1"/>
                </a:solidFill>
                <a:latin typeface="Arial" pitchFamily="34" charset="0"/>
                <a:cs typeface="Arial" pitchFamily="34" charset="0"/>
              </a:rPr>
              <a:t>Diving</a:t>
            </a:r>
            <a:r>
              <a:rPr lang="fr-BE" sz="3200" dirty="0">
                <a:solidFill>
                  <a:schemeClr val="bg1"/>
                </a:solidFill>
                <a:latin typeface="Arial" pitchFamily="34" charset="0"/>
                <a:cs typeface="Arial" pitchFamily="34" charset="0"/>
              </a:rPr>
              <a:t> </a:t>
            </a:r>
            <a:r>
              <a:rPr lang="fr-BE" sz="3200" dirty="0" err="1">
                <a:solidFill>
                  <a:schemeClr val="bg1"/>
                </a:solidFill>
                <a:latin typeface="Arial" pitchFamily="34" charset="0"/>
                <a:cs typeface="Arial" pitchFamily="34" charset="0"/>
              </a:rPr>
              <a:t>into</a:t>
            </a:r>
            <a:r>
              <a:rPr lang="fr-BE" sz="3200" dirty="0">
                <a:solidFill>
                  <a:schemeClr val="bg1"/>
                </a:solidFill>
                <a:latin typeface="Arial" pitchFamily="34" charset="0"/>
                <a:cs typeface="Arial" pitchFamily="34" charset="0"/>
              </a:rPr>
              <a:t> the Secrets of Cellular Membranes </a:t>
            </a:r>
          </a:p>
          <a:p>
            <a:pPr algn="r"/>
            <a:r>
              <a:rPr lang="fr-BE" sz="3200" dirty="0">
                <a:solidFill>
                  <a:schemeClr val="bg1"/>
                </a:solidFill>
                <a:latin typeface="Arial" pitchFamily="34" charset="0"/>
                <a:cs typeface="Arial" pitchFamily="34" charset="0"/>
              </a:rPr>
              <a:t>April 1-4, 2025, </a:t>
            </a:r>
            <a:r>
              <a:rPr lang="fr-BE" sz="3200" dirty="0" err="1">
                <a:solidFill>
                  <a:schemeClr val="bg1"/>
                </a:solidFill>
                <a:latin typeface="Arial" pitchFamily="34" charset="0"/>
                <a:cs typeface="Arial" pitchFamily="34" charset="0"/>
              </a:rPr>
              <a:t>Nausicaá</a:t>
            </a:r>
            <a:r>
              <a:rPr lang="fr-BE" sz="3200" dirty="0">
                <a:solidFill>
                  <a:schemeClr val="bg1"/>
                </a:solidFill>
                <a:latin typeface="Arial" pitchFamily="34" charset="0"/>
                <a:cs typeface="Arial" pitchFamily="34" charset="0"/>
              </a:rPr>
              <a:t>, Boulogne-sur-Mer, France</a:t>
            </a:r>
          </a:p>
          <a:p>
            <a:pPr algn="r"/>
            <a:endParaRPr lang="fr-BE" sz="3200" dirty="0">
              <a:solidFill>
                <a:schemeClr val="bg1"/>
              </a:solidFill>
            </a:endParaRPr>
          </a:p>
        </p:txBody>
      </p:sp>
      <p:sp>
        <p:nvSpPr>
          <p:cNvPr id="58" name="ZoneTexte 57"/>
          <p:cNvSpPr txBox="1"/>
          <p:nvPr/>
        </p:nvSpPr>
        <p:spPr>
          <a:xfrm>
            <a:off x="1260475" y="25041034"/>
            <a:ext cx="17240885" cy="1323439"/>
          </a:xfrm>
          <a:prstGeom prst="rect">
            <a:avLst/>
          </a:prstGeom>
          <a:noFill/>
        </p:spPr>
        <p:txBody>
          <a:bodyPr wrap="square" rtlCol="0">
            <a:spAutoFit/>
          </a:bodyPr>
          <a:lstStyle/>
          <a:p>
            <a:pPr algn="ctr"/>
            <a:r>
              <a:rPr lang="en-US" altLang="fr-FR" sz="4000" b="1" dirty="0">
                <a:latin typeface="Arial" pitchFamily="34" charset="0"/>
                <a:cs typeface="Arial" pitchFamily="34" charset="0"/>
              </a:rPr>
              <a:t>Effect of FGC and SRF on dicot plant cell immune stimulation and plasma membrane mechanics</a:t>
            </a:r>
            <a:endParaRPr lang="fr-BE" sz="4000" b="1" dirty="0">
              <a:latin typeface="Arial" pitchFamily="34" charset="0"/>
              <a:cs typeface="Arial" pitchFamily="34" charset="0"/>
            </a:endParaRPr>
          </a:p>
        </p:txBody>
      </p:sp>
      <p:sp>
        <p:nvSpPr>
          <p:cNvPr id="216" name="Rectangle 215"/>
          <p:cNvSpPr/>
          <p:nvPr/>
        </p:nvSpPr>
        <p:spPr>
          <a:xfrm>
            <a:off x="1260475" y="24867212"/>
            <a:ext cx="17256125" cy="20486687"/>
          </a:xfrm>
          <a:prstGeom prst="rect">
            <a:avLst/>
          </a:prstGeom>
          <a:noFill/>
          <a:ln w="381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9" name="ZoneTexte 228"/>
          <p:cNvSpPr txBox="1"/>
          <p:nvPr/>
        </p:nvSpPr>
        <p:spPr>
          <a:xfrm>
            <a:off x="1260474" y="49270384"/>
            <a:ext cx="15972449" cy="1631216"/>
          </a:xfrm>
          <a:prstGeom prst="rect">
            <a:avLst/>
          </a:prstGeom>
          <a:noFill/>
        </p:spPr>
        <p:txBody>
          <a:bodyPr wrap="square" rtlCol="0">
            <a:spAutoFit/>
          </a:bodyPr>
          <a:lstStyle/>
          <a:p>
            <a:r>
              <a:rPr lang="fr-BE" sz="2800" b="1" dirty="0" err="1">
                <a:latin typeface="Arial" pitchFamily="34" charset="0"/>
                <a:cs typeface="Arial" pitchFamily="34" charset="0"/>
              </a:rPr>
              <a:t>Acknowledgements</a:t>
            </a:r>
            <a:r>
              <a:rPr lang="fr-BE" sz="2800" b="1" dirty="0">
                <a:latin typeface="Arial" pitchFamily="34" charset="0"/>
                <a:cs typeface="Arial" pitchFamily="34" charset="0"/>
              </a:rPr>
              <a:t>:</a:t>
            </a:r>
          </a:p>
          <a:p>
            <a:r>
              <a:rPr lang="en-US" sz="2400" dirty="0">
                <a:latin typeface="Arial" pitchFamily="34" charset="0"/>
                <a:cs typeface="Arial" pitchFamily="34" charset="0"/>
              </a:rPr>
              <a:t>M.D. thanks the F.R.S.-F.N.R.S. (National Funds for Scientific Research, Belgium) </a:t>
            </a:r>
          </a:p>
          <a:p>
            <a:r>
              <a:rPr lang="en-US" sz="2400" dirty="0">
                <a:latin typeface="Arial" pitchFamily="34" charset="0"/>
                <a:cs typeface="Arial" pitchFamily="34" charset="0"/>
              </a:rPr>
              <a:t>for her position as Senior Research Associate. The authors thank also the financial support via the project LIPOIL, PDR LIPOWHEAT (T.0081.24), FRIA DOMSURF (FC36421).</a:t>
            </a:r>
            <a:endParaRPr lang="fr-BE" sz="2400" dirty="0">
              <a:latin typeface="Arial" pitchFamily="34" charset="0"/>
              <a:cs typeface="Arial" pitchFamily="34" charset="0"/>
            </a:endParaRPr>
          </a:p>
        </p:txBody>
      </p:sp>
      <p:sp>
        <p:nvSpPr>
          <p:cNvPr id="223" name="Rectangle 222"/>
          <p:cNvSpPr/>
          <p:nvPr/>
        </p:nvSpPr>
        <p:spPr>
          <a:xfrm>
            <a:off x="18719800" y="24867212"/>
            <a:ext cx="13503275" cy="20486687"/>
          </a:xfrm>
          <a:prstGeom prst="rect">
            <a:avLst/>
          </a:prstGeom>
          <a:noFill/>
          <a:ln w="381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descr="uLIEGE_Gembloux_AgroBioTech_Logo_CMJN_pos.jpg"/>
          <p:cNvPicPr>
            <a:picLocks noChangeAspect="1"/>
          </p:cNvPicPr>
          <p:nvPr/>
        </p:nvPicPr>
        <p:blipFill>
          <a:blip r:embed="rId6" cstate="print"/>
          <a:stretch>
            <a:fillRect/>
          </a:stretch>
        </p:blipFill>
        <p:spPr>
          <a:xfrm>
            <a:off x="25429443" y="1916355"/>
            <a:ext cx="6480720" cy="2698059"/>
          </a:xfrm>
          <a:prstGeom prst="rect">
            <a:avLst/>
          </a:prstGeom>
        </p:spPr>
      </p:pic>
      <p:pic>
        <p:nvPicPr>
          <p:cNvPr id="8" name="Picture 31" descr="FRS-FNRS_ros_vert_transp"/>
          <p:cNvPicPr>
            <a:picLocks noChangeAspect="1" noChangeArrowheads="1"/>
          </p:cNvPicPr>
          <p:nvPr/>
        </p:nvPicPr>
        <p:blipFill>
          <a:blip r:embed="rId7" cstate="print"/>
          <a:srcRect/>
          <a:stretch>
            <a:fillRect/>
          </a:stretch>
        </p:blipFill>
        <p:spPr bwMode="auto">
          <a:xfrm>
            <a:off x="25925119" y="310498"/>
            <a:ext cx="2808312" cy="1777830"/>
          </a:xfrm>
          <a:prstGeom prst="rect">
            <a:avLst/>
          </a:prstGeom>
          <a:noFill/>
          <a:ln w="9525">
            <a:noFill/>
            <a:miter lim="800000"/>
            <a:headEnd/>
            <a:tailEnd/>
          </a:ln>
        </p:spPr>
      </p:pic>
      <p:sp>
        <p:nvSpPr>
          <p:cNvPr id="9" name="ZoneTexte 8"/>
          <p:cNvSpPr txBox="1"/>
          <p:nvPr/>
        </p:nvSpPr>
        <p:spPr>
          <a:xfrm>
            <a:off x="1297871" y="502496"/>
            <a:ext cx="23986852" cy="3416320"/>
          </a:xfrm>
          <a:prstGeom prst="rect">
            <a:avLst/>
          </a:prstGeom>
          <a:noFill/>
        </p:spPr>
        <p:txBody>
          <a:bodyPr wrap="square" rtlCol="0">
            <a:spAutoFit/>
          </a:bodyPr>
          <a:lstStyle/>
          <a:p>
            <a:pPr algn="ctr"/>
            <a:r>
              <a:rPr lang="en-US" sz="7200" b="1" dirty="0">
                <a:latin typeface="Arial" pitchFamily="34" charset="0"/>
                <a:cs typeface="Arial" pitchFamily="34" charset="0"/>
              </a:rPr>
              <a:t>Mechanism of perception of cyclic lipopeptides from soil bacilli by the monocotyledon plasma membrane in relation with their plant defense eliciting activity</a:t>
            </a:r>
            <a:endParaRPr lang="fr-BE" sz="7200" b="1" dirty="0">
              <a:latin typeface="Arial" pitchFamily="34" charset="0"/>
              <a:cs typeface="Arial" pitchFamily="34" charset="0"/>
            </a:endParaRPr>
          </a:p>
        </p:txBody>
      </p:sp>
      <p:sp>
        <p:nvSpPr>
          <p:cNvPr id="10" name="ZoneTexte 9"/>
          <p:cNvSpPr txBox="1"/>
          <p:nvPr/>
        </p:nvSpPr>
        <p:spPr>
          <a:xfrm>
            <a:off x="1260474" y="4156228"/>
            <a:ext cx="14863446" cy="1569660"/>
          </a:xfrm>
          <a:prstGeom prst="rect">
            <a:avLst/>
          </a:prstGeom>
          <a:noFill/>
        </p:spPr>
        <p:txBody>
          <a:bodyPr wrap="square" rtlCol="0">
            <a:spAutoFit/>
          </a:bodyPr>
          <a:lstStyle/>
          <a:p>
            <a:r>
              <a:rPr lang="fr-BE" sz="4800" u="sng" dirty="0">
                <a:latin typeface="Arial" pitchFamily="34" charset="0"/>
                <a:cs typeface="Arial" pitchFamily="34" charset="0"/>
              </a:rPr>
              <a:t>Anaïs Claeys</a:t>
            </a:r>
            <a:r>
              <a:rPr lang="fr-FR" sz="4800" i="1" baseline="30000" dirty="0">
                <a:latin typeface="Arial" panose="020B0604020202020204" pitchFamily="34" charset="0"/>
                <a:cs typeface="Arial" panose="020B0604020202020204" pitchFamily="34" charset="0"/>
              </a:rPr>
              <a:t>1-2</a:t>
            </a:r>
            <a:r>
              <a:rPr lang="fr-BE" sz="4800" dirty="0">
                <a:latin typeface="Arial" pitchFamily="34" charset="0"/>
                <a:cs typeface="Arial" pitchFamily="34" charset="0"/>
              </a:rPr>
              <a:t>, Guillaume </a:t>
            </a:r>
            <a:r>
              <a:rPr lang="fr-BE" sz="4800" dirty="0" err="1">
                <a:latin typeface="Arial" pitchFamily="34" charset="0"/>
                <a:cs typeface="Arial" pitchFamily="34" charset="0"/>
              </a:rPr>
              <a:t>Gilliard</a:t>
            </a:r>
            <a:r>
              <a:rPr lang="fr-FR" sz="4800" i="1" baseline="30000" dirty="0">
                <a:latin typeface="Arial" panose="020B0604020202020204" pitchFamily="34" charset="0"/>
                <a:cs typeface="Arial" panose="020B0604020202020204" pitchFamily="34" charset="0"/>
              </a:rPr>
              <a:t>3</a:t>
            </a:r>
            <a:r>
              <a:rPr lang="fr-BE" sz="4800" dirty="0">
                <a:latin typeface="Arial" pitchFamily="34" charset="0"/>
                <a:cs typeface="Arial" pitchFamily="34" charset="0"/>
              </a:rPr>
              <a:t>, Florence Blaise</a:t>
            </a:r>
            <a:r>
              <a:rPr lang="fr-FR" sz="4800" i="1" baseline="30000" dirty="0">
                <a:latin typeface="Arial" panose="020B0604020202020204" pitchFamily="34" charset="0"/>
                <a:cs typeface="Arial" panose="020B0604020202020204" pitchFamily="34" charset="0"/>
              </a:rPr>
              <a:t>1</a:t>
            </a:r>
            <a:r>
              <a:rPr lang="fr-BE" sz="4800" dirty="0">
                <a:latin typeface="Arial" pitchFamily="34" charset="0"/>
                <a:cs typeface="Arial" pitchFamily="34" charset="0"/>
              </a:rPr>
              <a:t>,</a:t>
            </a:r>
          </a:p>
          <a:p>
            <a:r>
              <a:rPr lang="fr-BE" sz="4800" dirty="0">
                <a:latin typeface="Arial" pitchFamily="34" charset="0"/>
                <a:cs typeface="Arial" pitchFamily="34" charset="0"/>
              </a:rPr>
              <a:t>Marie-Laure Fauconnier</a:t>
            </a:r>
            <a:r>
              <a:rPr lang="fr-FR" sz="4800" i="1" baseline="30000" dirty="0">
                <a:latin typeface="Arial" panose="020B0604020202020204" pitchFamily="34" charset="0"/>
                <a:cs typeface="Arial" panose="020B0604020202020204" pitchFamily="34" charset="0"/>
              </a:rPr>
              <a:t>2</a:t>
            </a:r>
            <a:r>
              <a:rPr lang="fr-BE" sz="4800" dirty="0">
                <a:latin typeface="Arial" pitchFamily="34" charset="0"/>
                <a:cs typeface="Arial" pitchFamily="34" charset="0"/>
              </a:rPr>
              <a:t>, Magali Deleu</a:t>
            </a:r>
            <a:r>
              <a:rPr lang="fr-FR" sz="4800" i="1" baseline="30000" dirty="0">
                <a:latin typeface="Arial" panose="020B0604020202020204" pitchFamily="34" charset="0"/>
                <a:cs typeface="Arial" panose="020B0604020202020204" pitchFamily="34" charset="0"/>
              </a:rPr>
              <a:t>1</a:t>
            </a:r>
            <a:endParaRPr lang="fr-BE" sz="4800" baseline="30000" dirty="0">
              <a:latin typeface="Arial" pitchFamily="34" charset="0"/>
              <a:cs typeface="Arial" pitchFamily="34" charset="0"/>
            </a:endParaRPr>
          </a:p>
        </p:txBody>
      </p:sp>
      <p:sp>
        <p:nvSpPr>
          <p:cNvPr id="11" name="ZoneTexte 10"/>
          <p:cNvSpPr txBox="1"/>
          <p:nvPr/>
        </p:nvSpPr>
        <p:spPr>
          <a:xfrm>
            <a:off x="13685520" y="4235482"/>
            <a:ext cx="18503828" cy="2554545"/>
          </a:xfrm>
          <a:prstGeom prst="rect">
            <a:avLst/>
          </a:prstGeom>
          <a:noFill/>
        </p:spPr>
        <p:txBody>
          <a:bodyPr wrap="square" rtlCol="0">
            <a:spAutoFit/>
          </a:bodyPr>
          <a:lstStyle/>
          <a:p>
            <a:pPr algn="r"/>
            <a:r>
              <a:rPr lang="en-US" sz="3200" i="1" dirty="0">
                <a:latin typeface="Arial" pitchFamily="34" charset="0"/>
                <a:cs typeface="Arial" pitchFamily="34" charset="0"/>
              </a:rPr>
              <a:t>Université of Liege, Gembloux Agro-Bio Tech, Belgium,</a:t>
            </a:r>
          </a:p>
          <a:p>
            <a:pPr algn="r"/>
            <a:r>
              <a:rPr lang="fr-FR" sz="3200" i="1" baseline="30000" dirty="0">
                <a:latin typeface="Arial" panose="020B0604020202020204" pitchFamily="34" charset="0"/>
                <a:cs typeface="Arial" panose="020B0604020202020204" pitchFamily="34" charset="0"/>
              </a:rPr>
              <a:t>1</a:t>
            </a:r>
            <a:r>
              <a:rPr lang="en-US" sz="3200" i="1" dirty="0">
                <a:latin typeface="Arial" pitchFamily="34" charset="0"/>
                <a:cs typeface="Arial" pitchFamily="34" charset="0"/>
              </a:rPr>
              <a:t> Laboratory of Molecular Biophysics at Interfaces</a:t>
            </a:r>
          </a:p>
          <a:p>
            <a:pPr algn="r"/>
            <a:r>
              <a:rPr lang="fr-FR" sz="3200" i="1" baseline="30000" dirty="0">
                <a:latin typeface="Arial" panose="020B0604020202020204" pitchFamily="34" charset="0"/>
                <a:cs typeface="Arial" panose="020B0604020202020204" pitchFamily="34" charset="0"/>
              </a:rPr>
              <a:t>2</a:t>
            </a:r>
            <a:r>
              <a:rPr lang="en-US" sz="3200" i="1" dirty="0">
                <a:latin typeface="Arial" pitchFamily="34" charset="0"/>
                <a:cs typeface="Arial" pitchFamily="34" charset="0"/>
              </a:rPr>
              <a:t> Laboratory of Chemistry of Natural Molecules,</a:t>
            </a:r>
          </a:p>
          <a:p>
            <a:pPr algn="r"/>
            <a:r>
              <a:rPr lang="fr-FR" sz="3200" i="1" baseline="30000" dirty="0">
                <a:latin typeface="Arial" panose="020B0604020202020204" pitchFamily="34" charset="0"/>
                <a:cs typeface="Arial" panose="020B0604020202020204" pitchFamily="34" charset="0"/>
              </a:rPr>
              <a:t>3</a:t>
            </a:r>
            <a:r>
              <a:rPr lang="en-US" sz="3200" i="1" dirty="0">
                <a:latin typeface="Arial" pitchFamily="34" charset="0"/>
                <a:cs typeface="Arial" pitchFamily="34" charset="0"/>
              </a:rPr>
              <a:t> </a:t>
            </a:r>
            <a:r>
              <a:rPr lang="it-IT" sz="3200" i="1" dirty="0">
                <a:latin typeface="Arial" pitchFamily="34" charset="0"/>
                <a:cs typeface="Arial" pitchFamily="34" charset="0"/>
              </a:rPr>
              <a:t>Università degli Studi di Milano – Department of Medical Biotechnology and Translational Medicine </a:t>
            </a:r>
            <a:endParaRPr lang="fr-BE" sz="3200" dirty="0">
              <a:latin typeface="Arial" pitchFamily="34" charset="0"/>
              <a:cs typeface="Arial" pitchFamily="34" charset="0"/>
            </a:endParaRPr>
          </a:p>
          <a:p>
            <a:pPr algn="r"/>
            <a:r>
              <a:rPr lang="fr-BE" sz="3200" dirty="0">
                <a:latin typeface="Arial" pitchFamily="34" charset="0"/>
                <a:cs typeface="Arial" pitchFamily="34" charset="0"/>
              </a:rPr>
              <a:t>E-mail: </a:t>
            </a:r>
            <a:r>
              <a:rPr lang="fr-BE" sz="3200" dirty="0">
                <a:latin typeface="Arial" pitchFamily="34" charset="0"/>
                <a:cs typeface="Arial" pitchFamily="34" charset="0"/>
                <a:hlinkClick r:id="rId8">
                  <a:extLst>
                    <a:ext uri="{A12FA001-AC4F-418D-AE19-62706E023703}">
                      <ahyp:hlinkClr xmlns:ahyp="http://schemas.microsoft.com/office/drawing/2018/hyperlinkcolor" val="tx"/>
                    </a:ext>
                  </a:extLst>
                </a:hlinkClick>
              </a:rPr>
              <a:t>anais.claeys@uliege.be</a:t>
            </a:r>
            <a:endParaRPr lang="fr-BE" sz="3200" dirty="0">
              <a:latin typeface="Arial" pitchFamily="34" charset="0"/>
              <a:cs typeface="Arial" pitchFamily="34" charset="0"/>
            </a:endParaRPr>
          </a:p>
        </p:txBody>
      </p:sp>
      <p:sp>
        <p:nvSpPr>
          <p:cNvPr id="26" name="Rectangle 25"/>
          <p:cNvSpPr/>
          <p:nvPr/>
        </p:nvSpPr>
        <p:spPr>
          <a:xfrm>
            <a:off x="1260475" y="7042199"/>
            <a:ext cx="18649950" cy="8045401"/>
          </a:xfrm>
          <a:prstGeom prst="rect">
            <a:avLst/>
          </a:prstGeom>
          <a:noFill/>
          <a:ln w="3810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Arial" panose="020B0604020202020204" pitchFamily="34" charset="0"/>
              <a:cs typeface="Arial" panose="020B0604020202020204" pitchFamily="34" charset="0"/>
            </a:endParaRPr>
          </a:p>
        </p:txBody>
      </p:sp>
      <p:pic>
        <p:nvPicPr>
          <p:cNvPr id="84" name="Picture 2"/>
          <p:cNvPicPr>
            <a:picLocks noChangeAspect="1" noChangeArrowheads="1"/>
          </p:cNvPicPr>
          <p:nvPr/>
        </p:nvPicPr>
        <p:blipFill>
          <a:blip r:embed="rId9" cstate="print"/>
          <a:srcRect/>
          <a:stretch>
            <a:fillRect/>
          </a:stretch>
        </p:blipFill>
        <p:spPr bwMode="auto">
          <a:xfrm>
            <a:off x="29290532" y="212149"/>
            <a:ext cx="2565400" cy="1914525"/>
          </a:xfrm>
          <a:prstGeom prst="rect">
            <a:avLst/>
          </a:prstGeom>
          <a:noFill/>
          <a:ln w="9525">
            <a:noFill/>
            <a:miter lim="800000"/>
            <a:headEnd/>
            <a:tailEnd/>
          </a:ln>
          <a:effectLst/>
        </p:spPr>
      </p:pic>
      <p:sp>
        <p:nvSpPr>
          <p:cNvPr id="39" name="Rectangle 55">
            <a:extLst>
              <a:ext uri="{FF2B5EF4-FFF2-40B4-BE49-F238E27FC236}">
                <a16:creationId xmlns:a16="http://schemas.microsoft.com/office/drawing/2014/main" id="{927A11BD-9A31-73EB-5742-9FB5AFA3D015}"/>
              </a:ext>
            </a:extLst>
          </p:cNvPr>
          <p:cNvSpPr>
            <a:spLocks noChangeArrowheads="1"/>
          </p:cNvSpPr>
          <p:nvPr/>
        </p:nvSpPr>
        <p:spPr bwMode="auto">
          <a:xfrm>
            <a:off x="1260475" y="13397388"/>
            <a:ext cx="18394680" cy="1569660"/>
          </a:xfrm>
          <a:prstGeom prst="rect">
            <a:avLst/>
          </a:prstGeom>
          <a:noFill/>
          <a:ln w="9525">
            <a:noFill/>
            <a:miter lim="800000"/>
            <a:headEnd/>
            <a:tailEnd/>
          </a:ln>
        </p:spPr>
        <p:txBody>
          <a:bodyPr wrap="square" anchor="ctr">
            <a:spAutoFit/>
          </a:bodyPr>
          <a:lstStyle/>
          <a:p>
            <a:pPr algn="ctr"/>
            <a:r>
              <a:rPr lang="en-US" sz="3200" b="1" dirty="0">
                <a:latin typeface="Arial" pitchFamily="34" charset="0"/>
                <a:cs typeface="Arial" pitchFamily="34" charset="0"/>
              </a:rPr>
              <a:t>Elicitors</a:t>
            </a:r>
            <a:r>
              <a:rPr lang="en-US" sz="3200" dirty="0">
                <a:latin typeface="Arial" pitchFamily="34" charset="0"/>
                <a:cs typeface="Arial" pitchFamily="34" charset="0"/>
              </a:rPr>
              <a:t> are compounds capable of stimulating the natural defenses of plants. </a:t>
            </a:r>
          </a:p>
          <a:p>
            <a:pPr algn="ctr"/>
            <a:r>
              <a:rPr lang="en-US" sz="3200" dirty="0">
                <a:latin typeface="Arial" pitchFamily="34" charset="0"/>
                <a:cs typeface="Arial" pitchFamily="34" charset="0"/>
              </a:rPr>
              <a:t>They represent a promising alternative to conventional chemical pesticides by limiting pathogen invasion in a context of sustainable agriculture.</a:t>
            </a:r>
          </a:p>
        </p:txBody>
      </p:sp>
      <p:grpSp>
        <p:nvGrpSpPr>
          <p:cNvPr id="41" name="Groupe 40">
            <a:extLst>
              <a:ext uri="{FF2B5EF4-FFF2-40B4-BE49-F238E27FC236}">
                <a16:creationId xmlns:a16="http://schemas.microsoft.com/office/drawing/2014/main" id="{3D5AC2C5-26D2-F947-C37A-230DF9012475}"/>
              </a:ext>
            </a:extLst>
          </p:cNvPr>
          <p:cNvGrpSpPr>
            <a:grpSpLocks noChangeAspect="1"/>
          </p:cNvGrpSpPr>
          <p:nvPr/>
        </p:nvGrpSpPr>
        <p:grpSpPr>
          <a:xfrm>
            <a:off x="650227" y="15360299"/>
            <a:ext cx="9489837" cy="7991351"/>
            <a:chOff x="621943" y="7273644"/>
            <a:chExt cx="7783212" cy="6554210"/>
          </a:xfrm>
        </p:grpSpPr>
        <p:pic>
          <p:nvPicPr>
            <p:cNvPr id="42" name="Image 41">
              <a:extLst>
                <a:ext uri="{FF2B5EF4-FFF2-40B4-BE49-F238E27FC236}">
                  <a16:creationId xmlns:a16="http://schemas.microsoft.com/office/drawing/2014/main" id="{E2013193-8210-16E0-B775-5BA7429A62CD}"/>
                </a:ext>
              </a:extLst>
            </p:cNvPr>
            <p:cNvPicPr>
              <a:picLocks noChangeAspect="1"/>
            </p:cNvPicPr>
            <p:nvPr/>
          </p:nvPicPr>
          <p:blipFill rotWithShape="1">
            <a:blip r:embed="rId10"/>
            <a:srcRect l="26221" t="10475" r="26279" b="13368"/>
            <a:stretch/>
          </p:blipFill>
          <p:spPr>
            <a:xfrm>
              <a:off x="1420658" y="7528781"/>
              <a:ext cx="6984497" cy="6299073"/>
            </a:xfrm>
            <a:prstGeom prst="rect">
              <a:avLst/>
            </a:prstGeom>
          </p:spPr>
        </p:pic>
        <p:sp>
          <p:nvSpPr>
            <p:cNvPr id="43" name="ZoneTexte 42">
              <a:extLst>
                <a:ext uri="{FF2B5EF4-FFF2-40B4-BE49-F238E27FC236}">
                  <a16:creationId xmlns:a16="http://schemas.microsoft.com/office/drawing/2014/main" id="{07BEAA44-23BD-D50F-F9A1-9F6AA06A9FE9}"/>
                </a:ext>
              </a:extLst>
            </p:cNvPr>
            <p:cNvSpPr txBox="1"/>
            <p:nvPr/>
          </p:nvSpPr>
          <p:spPr>
            <a:xfrm>
              <a:off x="621943" y="7273644"/>
              <a:ext cx="2774893" cy="782523"/>
            </a:xfrm>
            <a:prstGeom prst="rect">
              <a:avLst/>
            </a:prstGeom>
            <a:noFill/>
          </p:spPr>
          <p:txBody>
            <a:bodyPr wrap="square" rtlCol="0">
              <a:spAutoFit/>
            </a:bodyPr>
            <a:lstStyle/>
            <a:p>
              <a:pPr algn="ctr"/>
              <a:r>
                <a:rPr lang="fr-BE" sz="2800" dirty="0" err="1">
                  <a:solidFill>
                    <a:schemeClr val="accent6">
                      <a:lumMod val="75000"/>
                    </a:schemeClr>
                  </a:solidFill>
                  <a:latin typeface="Arial" panose="020B0604020202020204" pitchFamily="34" charset="0"/>
                  <a:cs typeface="Arial" panose="020B0604020202020204" pitchFamily="34" charset="0"/>
                </a:rPr>
                <a:t>Surfactin</a:t>
              </a:r>
              <a:endParaRPr lang="fr-BE" sz="2800" dirty="0">
                <a:solidFill>
                  <a:schemeClr val="accent6">
                    <a:lumMod val="75000"/>
                  </a:schemeClr>
                </a:solidFill>
                <a:latin typeface="Arial" panose="020B0604020202020204" pitchFamily="34" charset="0"/>
                <a:cs typeface="Arial" panose="020B0604020202020204" pitchFamily="34" charset="0"/>
              </a:endParaRPr>
            </a:p>
            <a:p>
              <a:pPr algn="ctr"/>
              <a:r>
                <a:rPr lang="fr-BE" sz="2800" dirty="0">
                  <a:solidFill>
                    <a:schemeClr val="accent6">
                      <a:lumMod val="75000"/>
                    </a:schemeClr>
                  </a:solidFill>
                  <a:latin typeface="Arial" panose="020B0604020202020204" pitchFamily="34" charset="0"/>
                  <a:cs typeface="Arial" panose="020B0604020202020204" pitchFamily="34" charset="0"/>
                </a:rPr>
                <a:t>SRF</a:t>
              </a:r>
            </a:p>
          </p:txBody>
        </p:sp>
        <p:sp>
          <p:nvSpPr>
            <p:cNvPr id="45" name="Ellipse 44">
              <a:extLst>
                <a:ext uri="{FF2B5EF4-FFF2-40B4-BE49-F238E27FC236}">
                  <a16:creationId xmlns:a16="http://schemas.microsoft.com/office/drawing/2014/main" id="{5BCF9264-AE1D-0A68-8928-6641185CA8DC}"/>
                </a:ext>
              </a:extLst>
            </p:cNvPr>
            <p:cNvSpPr/>
            <p:nvPr/>
          </p:nvSpPr>
          <p:spPr>
            <a:xfrm>
              <a:off x="7126513" y="9361600"/>
              <a:ext cx="585112" cy="444413"/>
            </a:xfrm>
            <a:prstGeom prst="ellipse">
              <a:avLst/>
            </a:prstGeom>
            <a:noFill/>
            <a:ln>
              <a:solidFill>
                <a:srgbClr val="CC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Ellipse 46">
              <a:extLst>
                <a:ext uri="{FF2B5EF4-FFF2-40B4-BE49-F238E27FC236}">
                  <a16:creationId xmlns:a16="http://schemas.microsoft.com/office/drawing/2014/main" id="{7FA29EF5-A7F2-4B9B-C661-B73F340C1391}"/>
                </a:ext>
              </a:extLst>
            </p:cNvPr>
            <p:cNvSpPr/>
            <p:nvPr/>
          </p:nvSpPr>
          <p:spPr>
            <a:xfrm rot="1046394">
              <a:off x="2852057" y="9966533"/>
              <a:ext cx="585112" cy="444413"/>
            </a:xfrm>
            <a:prstGeom prst="ellipse">
              <a:avLst/>
            </a:prstGeom>
            <a:noFill/>
            <a:ln>
              <a:solidFill>
                <a:srgbClr val="CC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Ellipse 54">
              <a:extLst>
                <a:ext uri="{FF2B5EF4-FFF2-40B4-BE49-F238E27FC236}">
                  <a16:creationId xmlns:a16="http://schemas.microsoft.com/office/drawing/2014/main" id="{F6A78D6A-C450-FB39-8EDB-40FC40EF10CB}"/>
                </a:ext>
              </a:extLst>
            </p:cNvPr>
            <p:cNvSpPr/>
            <p:nvPr/>
          </p:nvSpPr>
          <p:spPr>
            <a:xfrm>
              <a:off x="1432792" y="9091988"/>
              <a:ext cx="585112" cy="654880"/>
            </a:xfrm>
            <a:prstGeom prst="ellipse">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Ellipse 60">
              <a:extLst>
                <a:ext uri="{FF2B5EF4-FFF2-40B4-BE49-F238E27FC236}">
                  <a16:creationId xmlns:a16="http://schemas.microsoft.com/office/drawing/2014/main" id="{A412D28B-4638-F939-1A70-304935514D48}"/>
                </a:ext>
              </a:extLst>
            </p:cNvPr>
            <p:cNvSpPr/>
            <p:nvPr/>
          </p:nvSpPr>
          <p:spPr>
            <a:xfrm>
              <a:off x="4188616" y="8412109"/>
              <a:ext cx="585112" cy="654880"/>
            </a:xfrm>
            <a:prstGeom prst="ellipse">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3" name="Ellipse 62">
              <a:extLst>
                <a:ext uri="{FF2B5EF4-FFF2-40B4-BE49-F238E27FC236}">
                  <a16:creationId xmlns:a16="http://schemas.microsoft.com/office/drawing/2014/main" id="{F71F5624-EBFC-39DF-FE60-A418C81BC5DB}"/>
                </a:ext>
              </a:extLst>
            </p:cNvPr>
            <p:cNvSpPr/>
            <p:nvPr/>
          </p:nvSpPr>
          <p:spPr>
            <a:xfrm>
              <a:off x="4912906" y="8617421"/>
              <a:ext cx="585112" cy="654880"/>
            </a:xfrm>
            <a:prstGeom prst="ellipse">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3" name="Ellipse 82">
              <a:extLst>
                <a:ext uri="{FF2B5EF4-FFF2-40B4-BE49-F238E27FC236}">
                  <a16:creationId xmlns:a16="http://schemas.microsoft.com/office/drawing/2014/main" id="{CE1EE9FB-7285-D81E-E858-8C7CC42344C6}"/>
                </a:ext>
              </a:extLst>
            </p:cNvPr>
            <p:cNvSpPr/>
            <p:nvPr/>
          </p:nvSpPr>
          <p:spPr>
            <a:xfrm>
              <a:off x="6579777" y="10734881"/>
              <a:ext cx="585112" cy="654880"/>
            </a:xfrm>
            <a:prstGeom prst="ellipse">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7" name="Ellipse 96">
              <a:extLst>
                <a:ext uri="{FF2B5EF4-FFF2-40B4-BE49-F238E27FC236}">
                  <a16:creationId xmlns:a16="http://schemas.microsoft.com/office/drawing/2014/main" id="{CE97697F-FFDF-13DD-9EEB-DC5A9296E48E}"/>
                </a:ext>
              </a:extLst>
            </p:cNvPr>
            <p:cNvSpPr/>
            <p:nvPr/>
          </p:nvSpPr>
          <p:spPr>
            <a:xfrm>
              <a:off x="5247786" y="9800699"/>
              <a:ext cx="585112" cy="599347"/>
            </a:xfrm>
            <a:prstGeom prst="ellipse">
              <a:avLst/>
            </a:prstGeom>
            <a:noFill/>
            <a:ln>
              <a:solidFill>
                <a:schemeClr val="tx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ZoneTexte 43">
              <a:extLst>
                <a:ext uri="{FF2B5EF4-FFF2-40B4-BE49-F238E27FC236}">
                  <a16:creationId xmlns:a16="http://schemas.microsoft.com/office/drawing/2014/main" id="{4B569ECA-A274-12BD-E955-87E6228A99DD}"/>
                </a:ext>
              </a:extLst>
            </p:cNvPr>
            <p:cNvSpPr txBox="1"/>
            <p:nvPr/>
          </p:nvSpPr>
          <p:spPr>
            <a:xfrm>
              <a:off x="4320530" y="7276532"/>
              <a:ext cx="2354282" cy="782523"/>
            </a:xfrm>
            <a:prstGeom prst="rect">
              <a:avLst/>
            </a:prstGeom>
            <a:noFill/>
          </p:spPr>
          <p:txBody>
            <a:bodyPr wrap="square" lIns="0" rIns="36000" rtlCol="0">
              <a:spAutoFit/>
            </a:bodyPr>
            <a:lstStyle/>
            <a:p>
              <a:pPr algn="ctr"/>
              <a:r>
                <a:rPr lang="fr-BE" sz="2800" dirty="0" err="1">
                  <a:solidFill>
                    <a:srgbClr val="33CC33"/>
                  </a:solidFill>
                  <a:latin typeface="Arial" panose="020B0604020202020204" pitchFamily="34" charset="0"/>
                  <a:cs typeface="Arial" panose="020B0604020202020204" pitchFamily="34" charset="0"/>
                </a:rPr>
                <a:t>Fengycin</a:t>
              </a:r>
              <a:endParaRPr lang="fr-BE" sz="2800" dirty="0">
                <a:solidFill>
                  <a:srgbClr val="33CC33"/>
                </a:solidFill>
                <a:latin typeface="Arial" panose="020B0604020202020204" pitchFamily="34" charset="0"/>
                <a:cs typeface="Arial" panose="020B0604020202020204" pitchFamily="34" charset="0"/>
              </a:endParaRPr>
            </a:p>
            <a:p>
              <a:pPr algn="ctr"/>
              <a:r>
                <a:rPr lang="fr-BE" sz="2800" dirty="0">
                  <a:solidFill>
                    <a:srgbClr val="33CC33"/>
                  </a:solidFill>
                  <a:latin typeface="Arial" panose="020B0604020202020204" pitchFamily="34" charset="0"/>
                  <a:cs typeface="Arial" panose="020B0604020202020204" pitchFamily="34" charset="0"/>
                </a:rPr>
                <a:t>FGC</a:t>
              </a:r>
            </a:p>
          </p:txBody>
        </p:sp>
      </p:grpSp>
      <p:pic>
        <p:nvPicPr>
          <p:cNvPr id="107" name="Picture 2">
            <a:extLst>
              <a:ext uri="{FF2B5EF4-FFF2-40B4-BE49-F238E27FC236}">
                <a16:creationId xmlns:a16="http://schemas.microsoft.com/office/drawing/2014/main" id="{EE954522-6D95-3E05-F5CB-D515B79205E5}"/>
              </a:ext>
            </a:extLst>
          </p:cNvPr>
          <p:cNvPicPr>
            <a:picLocks noChangeAspect="1" noChangeArrowheads="1"/>
          </p:cNvPicPr>
          <p:nvPr/>
        </p:nvPicPr>
        <p:blipFill>
          <a:blip r:embed="rId11" cstate="print"/>
          <a:srcRect/>
          <a:stretch>
            <a:fillRect/>
          </a:stretch>
        </p:blipFill>
        <p:spPr bwMode="auto">
          <a:xfrm>
            <a:off x="3042989" y="7185400"/>
            <a:ext cx="12777177" cy="5616200"/>
          </a:xfrm>
          <a:prstGeom prst="rect">
            <a:avLst/>
          </a:prstGeom>
          <a:noFill/>
          <a:ln w="9525">
            <a:noFill/>
            <a:miter lim="800000"/>
            <a:headEnd/>
            <a:tailEnd/>
          </a:ln>
          <a:effectLst/>
        </p:spPr>
      </p:pic>
      <p:sp>
        <p:nvSpPr>
          <p:cNvPr id="1765" name="Rectangle 1764">
            <a:extLst>
              <a:ext uri="{FF2B5EF4-FFF2-40B4-BE49-F238E27FC236}">
                <a16:creationId xmlns:a16="http://schemas.microsoft.com/office/drawing/2014/main" id="{F789D93B-B9A7-4E23-2202-416DAF55567E}"/>
              </a:ext>
            </a:extLst>
          </p:cNvPr>
          <p:cNvSpPr/>
          <p:nvPr/>
        </p:nvSpPr>
        <p:spPr>
          <a:xfrm>
            <a:off x="20054888" y="7040881"/>
            <a:ext cx="12168187" cy="5608319"/>
          </a:xfrm>
          <a:prstGeom prst="rect">
            <a:avLst/>
          </a:prstGeom>
          <a:solidFill>
            <a:schemeClr val="bg1"/>
          </a:solidFill>
          <a:ln w="38100" cap="sq">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Arial" panose="020B0604020202020204" pitchFamily="34" charset="0"/>
              <a:cs typeface="Arial" panose="020B0604020202020204" pitchFamily="34" charset="0"/>
            </a:endParaRPr>
          </a:p>
        </p:txBody>
      </p:sp>
      <p:sp>
        <p:nvSpPr>
          <p:cNvPr id="1767" name="ZoneTexte 1766">
            <a:extLst>
              <a:ext uri="{FF2B5EF4-FFF2-40B4-BE49-F238E27FC236}">
                <a16:creationId xmlns:a16="http://schemas.microsoft.com/office/drawing/2014/main" id="{A8AD436C-0B07-BDB1-3354-87748158B644}"/>
              </a:ext>
            </a:extLst>
          </p:cNvPr>
          <p:cNvSpPr txBox="1"/>
          <p:nvPr/>
        </p:nvSpPr>
        <p:spPr>
          <a:xfrm>
            <a:off x="20535901" y="9988900"/>
            <a:ext cx="11107934" cy="2145268"/>
          </a:xfrm>
          <a:prstGeom prst="roundRect">
            <a:avLst/>
          </a:prstGeom>
          <a:solidFill>
            <a:srgbClr val="CDDDAC"/>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en-US" sz="4000" b="1" dirty="0">
                <a:solidFill>
                  <a:schemeClr val="tx1"/>
                </a:solidFill>
                <a:latin typeface="Arial" panose="020B0604020202020204" pitchFamily="34" charset="0"/>
                <a:cs typeface="Arial" panose="020B0604020202020204" pitchFamily="34" charset="0"/>
              </a:rPr>
              <a:t>Do SRF and FGC have distinct effects on immune stimulation and plasma membrane mechanics in wheat cells?</a:t>
            </a:r>
            <a:endParaRPr lang="fr-BE" sz="4000" b="1" dirty="0">
              <a:solidFill>
                <a:schemeClr val="tx1"/>
              </a:solidFill>
              <a:latin typeface="Arial" panose="020B0604020202020204" pitchFamily="34" charset="0"/>
              <a:cs typeface="Arial" panose="020B0604020202020204" pitchFamily="34" charset="0"/>
            </a:endParaRPr>
          </a:p>
        </p:txBody>
      </p:sp>
      <p:sp>
        <p:nvSpPr>
          <p:cNvPr id="5" name="Triangle rectangle 4"/>
          <p:cNvSpPr/>
          <p:nvPr/>
        </p:nvSpPr>
        <p:spPr>
          <a:xfrm>
            <a:off x="1260475" y="6121081"/>
            <a:ext cx="30962600" cy="811191"/>
          </a:xfrm>
          <a:prstGeom prst="rtTriangle">
            <a:avLst/>
          </a:prstGeom>
          <a:solidFill>
            <a:srgbClr val="6C9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dirty="0"/>
          </a:p>
        </p:txBody>
      </p:sp>
      <p:sp>
        <p:nvSpPr>
          <p:cNvPr id="1782" name="Rectangle 1781">
            <a:extLst>
              <a:ext uri="{FF2B5EF4-FFF2-40B4-BE49-F238E27FC236}">
                <a16:creationId xmlns:a16="http://schemas.microsoft.com/office/drawing/2014/main" id="{551BA6E0-EC70-C48B-3A92-A230C8F9EBAA}"/>
              </a:ext>
            </a:extLst>
          </p:cNvPr>
          <p:cNvSpPr/>
          <p:nvPr/>
        </p:nvSpPr>
        <p:spPr>
          <a:xfrm>
            <a:off x="1260475" y="45579323"/>
            <a:ext cx="30962600" cy="3370013"/>
          </a:xfrm>
          <a:prstGeom prst="rect">
            <a:avLst/>
          </a:prstGeom>
          <a:noFill/>
          <a:ln w="3810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Arial" panose="020B0604020202020204" pitchFamily="34" charset="0"/>
              <a:cs typeface="Arial" panose="020B0604020202020204" pitchFamily="34" charset="0"/>
            </a:endParaRPr>
          </a:p>
        </p:txBody>
      </p:sp>
      <p:sp>
        <p:nvSpPr>
          <p:cNvPr id="1785" name="Rectangle 1784">
            <a:extLst>
              <a:ext uri="{FF2B5EF4-FFF2-40B4-BE49-F238E27FC236}">
                <a16:creationId xmlns:a16="http://schemas.microsoft.com/office/drawing/2014/main" id="{EB86E6AB-2227-7488-CD06-F1C94ADBE1A6}"/>
              </a:ext>
            </a:extLst>
          </p:cNvPr>
          <p:cNvSpPr/>
          <p:nvPr/>
        </p:nvSpPr>
        <p:spPr>
          <a:xfrm>
            <a:off x="20071080" y="12838801"/>
            <a:ext cx="12151995" cy="10617199"/>
          </a:xfrm>
          <a:prstGeom prst="rect">
            <a:avLst/>
          </a:prstGeom>
          <a:noFill/>
          <a:ln w="3810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1"/>
              </a:solidFill>
              <a:latin typeface="Arial" panose="020B0604020202020204" pitchFamily="34" charset="0"/>
              <a:cs typeface="Arial" panose="020B0604020202020204" pitchFamily="34" charset="0"/>
            </a:endParaRPr>
          </a:p>
        </p:txBody>
      </p:sp>
      <p:sp>
        <p:nvSpPr>
          <p:cNvPr id="1768" name="Triangle rectangle 1767">
            <a:extLst>
              <a:ext uri="{FF2B5EF4-FFF2-40B4-BE49-F238E27FC236}">
                <a16:creationId xmlns:a16="http://schemas.microsoft.com/office/drawing/2014/main" id="{7C7C95EF-2054-2AFE-7D24-3E2268B225D3}"/>
              </a:ext>
            </a:extLst>
          </p:cNvPr>
          <p:cNvSpPr/>
          <p:nvPr/>
        </p:nvSpPr>
        <p:spPr>
          <a:xfrm>
            <a:off x="1260475" y="23948382"/>
            <a:ext cx="30962600" cy="811191"/>
          </a:xfrm>
          <a:prstGeom prst="rtTriangle">
            <a:avLst/>
          </a:prstGeom>
          <a:solidFill>
            <a:srgbClr val="6C9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792" name="Rectangle 55">
            <a:extLst>
              <a:ext uri="{FF2B5EF4-FFF2-40B4-BE49-F238E27FC236}">
                <a16:creationId xmlns:a16="http://schemas.microsoft.com/office/drawing/2014/main" id="{15F62BA3-EB6B-0DD4-77D6-E4A84B27C659}"/>
              </a:ext>
            </a:extLst>
          </p:cNvPr>
          <p:cNvSpPr>
            <a:spLocks noChangeArrowheads="1"/>
          </p:cNvSpPr>
          <p:nvPr/>
        </p:nvSpPr>
        <p:spPr bwMode="auto">
          <a:xfrm>
            <a:off x="9988061" y="15531723"/>
            <a:ext cx="9566031" cy="7478970"/>
          </a:xfrm>
          <a:prstGeom prst="rect">
            <a:avLst/>
          </a:prstGeom>
          <a:noFill/>
          <a:ln w="9525">
            <a:noFill/>
            <a:miter lim="800000"/>
            <a:headEnd/>
            <a:tailEnd/>
          </a:ln>
        </p:spPr>
        <p:txBody>
          <a:bodyPr wrap="square" anchor="ctr">
            <a:spAutoFit/>
          </a:bodyPr>
          <a:lstStyle/>
          <a:p>
            <a:pPr algn="just"/>
            <a:r>
              <a:rPr lang="en-US" sz="3200" b="1" dirty="0">
                <a:latin typeface="Arial" pitchFamily="34" charset="0"/>
                <a:cs typeface="Arial" pitchFamily="34" charset="0"/>
              </a:rPr>
              <a:t>Cyclic lipopeptides </a:t>
            </a:r>
            <a:r>
              <a:rPr lang="en-US" sz="3200" dirty="0">
                <a:latin typeface="Arial" pitchFamily="34" charset="0"/>
                <a:cs typeface="Arial" pitchFamily="34" charset="0"/>
              </a:rPr>
              <a:t>(CLPs) secreted by soil beneficial bacilli, are promising candidates for stimulating natural plant defenses. Due to their amphiphilic nature, CLPs interact directly with the lipids of the plasma membrane (PM) of plant cells, leading to dynamic changes in the lipid organization.</a:t>
            </a:r>
          </a:p>
          <a:p>
            <a:pPr algn="just"/>
            <a:endParaRPr lang="en-US" sz="3200" dirty="0">
              <a:latin typeface="Arial" pitchFamily="34" charset="0"/>
              <a:cs typeface="Arial" pitchFamily="34" charset="0"/>
            </a:endParaRPr>
          </a:p>
          <a:p>
            <a:pPr algn="just"/>
            <a:r>
              <a:rPr lang="en-US" sz="3200" dirty="0">
                <a:latin typeface="Arial" pitchFamily="34" charset="0"/>
                <a:cs typeface="Arial" pitchFamily="34" charset="0"/>
              </a:rPr>
              <a:t>Since PM lipid composition varies between plant species, CLPs do not have the same impact on all plants. Their differential effectiveness between monocots and dicots could be linked to distinct interaction mechanisms, influenced by both CLP structure and PM lipid composition and organization.</a:t>
            </a:r>
          </a:p>
        </p:txBody>
      </p:sp>
      <p:grpSp>
        <p:nvGrpSpPr>
          <p:cNvPr id="24" name="Groupe 23">
            <a:extLst>
              <a:ext uri="{FF2B5EF4-FFF2-40B4-BE49-F238E27FC236}">
                <a16:creationId xmlns:a16="http://schemas.microsoft.com/office/drawing/2014/main" id="{E60C000B-D1F5-E7D7-EEE6-00F5C3A7C116}"/>
              </a:ext>
            </a:extLst>
          </p:cNvPr>
          <p:cNvGrpSpPr/>
          <p:nvPr/>
        </p:nvGrpSpPr>
        <p:grpSpPr>
          <a:xfrm>
            <a:off x="1371600" y="26576218"/>
            <a:ext cx="17394750" cy="5978005"/>
            <a:chOff x="1371600" y="29397960"/>
            <a:chExt cx="17394750" cy="5978005"/>
          </a:xfrm>
        </p:grpSpPr>
        <p:grpSp>
          <p:nvGrpSpPr>
            <p:cNvPr id="16" name="Groupe 15">
              <a:extLst>
                <a:ext uri="{FF2B5EF4-FFF2-40B4-BE49-F238E27FC236}">
                  <a16:creationId xmlns:a16="http://schemas.microsoft.com/office/drawing/2014/main" id="{C6C33535-FC51-54E8-EF8B-89A3560FB373}"/>
                </a:ext>
              </a:extLst>
            </p:cNvPr>
            <p:cNvGrpSpPr/>
            <p:nvPr/>
          </p:nvGrpSpPr>
          <p:grpSpPr>
            <a:xfrm>
              <a:off x="1371600" y="29397960"/>
              <a:ext cx="17052388" cy="4739640"/>
              <a:chOff x="1371600" y="29397960"/>
              <a:chExt cx="17052388" cy="4739640"/>
            </a:xfrm>
          </p:grpSpPr>
          <p:pic>
            <p:nvPicPr>
              <p:cNvPr id="1770" name="Image 1769">
                <a:extLst>
                  <a:ext uri="{FF2B5EF4-FFF2-40B4-BE49-F238E27FC236}">
                    <a16:creationId xmlns:a16="http://schemas.microsoft.com/office/drawing/2014/main" id="{97EC4C4F-1CC6-21A6-58CB-D0F19F86DF3B}"/>
                  </a:ext>
                </a:extLst>
              </p:cNvPr>
              <p:cNvPicPr>
                <a:picLocks noChangeAspect="1"/>
              </p:cNvPicPr>
              <p:nvPr/>
            </p:nvPicPr>
            <p:blipFill>
              <a:blip r:embed="rId12"/>
              <a:srcRect l="2629" t="51494" r="63540" b="2985"/>
              <a:stretch/>
            </p:blipFill>
            <p:spPr>
              <a:xfrm>
                <a:off x="12983308" y="29458920"/>
                <a:ext cx="5440680" cy="4678680"/>
              </a:xfrm>
              <a:prstGeom prst="rect">
                <a:avLst/>
              </a:prstGeom>
            </p:spPr>
          </p:pic>
          <p:pic>
            <p:nvPicPr>
              <p:cNvPr id="6" name="Image 5">
                <a:extLst>
                  <a:ext uri="{FF2B5EF4-FFF2-40B4-BE49-F238E27FC236}">
                    <a16:creationId xmlns:a16="http://schemas.microsoft.com/office/drawing/2014/main" id="{C886CA96-DDAF-A478-CB11-58C4B3FC5DDD}"/>
                  </a:ext>
                </a:extLst>
              </p:cNvPr>
              <p:cNvPicPr>
                <a:picLocks noChangeAspect="1"/>
              </p:cNvPicPr>
              <p:nvPr/>
            </p:nvPicPr>
            <p:blipFill>
              <a:blip r:embed="rId12"/>
              <a:srcRect l="12328" t="2220" r="11563" b="50736"/>
              <a:stretch/>
            </p:blipFill>
            <p:spPr>
              <a:xfrm>
                <a:off x="1371600" y="29397960"/>
                <a:ext cx="11689080" cy="4617720"/>
              </a:xfrm>
              <a:prstGeom prst="rect">
                <a:avLst/>
              </a:prstGeom>
            </p:spPr>
          </p:pic>
        </p:grpSp>
        <p:sp>
          <p:nvSpPr>
            <p:cNvPr id="19" name="ZoneTexte 18">
              <a:extLst>
                <a:ext uri="{FF2B5EF4-FFF2-40B4-BE49-F238E27FC236}">
                  <a16:creationId xmlns:a16="http://schemas.microsoft.com/office/drawing/2014/main" id="{63940A96-36AE-39CF-C480-81434AD4868A}"/>
                </a:ext>
              </a:extLst>
            </p:cNvPr>
            <p:cNvSpPr txBox="1"/>
            <p:nvPr/>
          </p:nvSpPr>
          <p:spPr>
            <a:xfrm>
              <a:off x="1553308" y="33990970"/>
              <a:ext cx="11431172" cy="1384995"/>
            </a:xfrm>
            <a:prstGeom prst="rect">
              <a:avLst/>
            </a:prstGeom>
            <a:noFill/>
          </p:spPr>
          <p:txBody>
            <a:bodyPr wrap="square">
              <a:spAutoFit/>
            </a:bodyPr>
            <a:lstStyle/>
            <a:p>
              <a:pPr algn="ctr"/>
              <a:r>
                <a:rPr lang="fr-BE" sz="2800" i="1" dirty="0" err="1"/>
                <a:t>Kinetics</a:t>
              </a:r>
              <a:r>
                <a:rPr lang="fr-BE" sz="2800" i="1" dirty="0"/>
                <a:t> of </a:t>
              </a:r>
              <a:r>
                <a:rPr lang="fr-BE" sz="2800" i="1" dirty="0" err="1"/>
                <a:t>ROS</a:t>
              </a:r>
              <a:r>
                <a:rPr lang="fr-BE" sz="2000" i="1" dirty="0" err="1"/>
                <a:t>apo</a:t>
              </a:r>
              <a:r>
                <a:rPr lang="fr-BE" sz="2800" i="1" dirty="0"/>
                <a:t> production </a:t>
              </a:r>
              <a:r>
                <a:rPr lang="fr-BE" sz="2800" i="1" dirty="0" err="1"/>
                <a:t>measured</a:t>
              </a:r>
              <a:r>
                <a:rPr lang="fr-BE" sz="2800" i="1" dirty="0"/>
                <a:t> with luminescence </a:t>
              </a:r>
              <a:r>
                <a:rPr lang="fr-BE" sz="2800" i="1" dirty="0" err="1"/>
                <a:t>assay</a:t>
              </a:r>
              <a:r>
                <a:rPr lang="fr-BE" sz="2800" i="1" dirty="0"/>
                <a:t> </a:t>
              </a:r>
              <a:r>
                <a:rPr lang="fr-BE" sz="2800" i="1" dirty="0" err="1"/>
                <a:t>following</a:t>
              </a:r>
              <a:r>
                <a:rPr lang="fr-BE" sz="2800" i="1" dirty="0"/>
                <a:t> </a:t>
              </a:r>
              <a:r>
                <a:rPr lang="fr-BE" sz="2800" i="1" dirty="0" err="1"/>
                <a:t>treatment</a:t>
              </a:r>
              <a:r>
                <a:rPr lang="fr-BE" sz="2800" i="1" dirty="0"/>
                <a:t> with 250 µg/</a:t>
              </a:r>
              <a:r>
                <a:rPr lang="fr-BE" sz="2800" i="1" dirty="0" err="1"/>
                <a:t>mL</a:t>
              </a:r>
              <a:r>
                <a:rPr lang="fr-BE" sz="2800" i="1" dirty="0"/>
                <a:t> </a:t>
              </a:r>
              <a:r>
                <a:rPr lang="fr-BE" sz="2800" i="1" dirty="0" err="1"/>
                <a:t>chitin</a:t>
              </a:r>
              <a:r>
                <a:rPr lang="fr-BE" sz="2800" i="1" dirty="0"/>
                <a:t> in </a:t>
              </a:r>
              <a:r>
                <a:rPr lang="fr-BE" sz="2800" i="1" dirty="0" err="1"/>
                <a:t>leaf</a:t>
              </a:r>
              <a:r>
                <a:rPr lang="fr-BE" sz="2800" i="1" dirty="0"/>
                <a:t> </a:t>
              </a:r>
              <a:r>
                <a:rPr lang="fr-BE" sz="2800" i="1" dirty="0" err="1"/>
                <a:t>disk</a:t>
              </a:r>
              <a:r>
                <a:rPr lang="fr-BE" sz="2800" i="1" dirty="0"/>
                <a:t> of Arabidopsis </a:t>
              </a:r>
              <a:r>
                <a:rPr lang="fr-BE" sz="2800" i="1" dirty="0" err="1"/>
                <a:t>pre-treated</a:t>
              </a:r>
              <a:r>
                <a:rPr lang="fr-BE" sz="2800" i="1" dirty="0"/>
                <a:t> at the root </a:t>
              </a:r>
              <a:r>
                <a:rPr lang="fr-BE" sz="2800" i="1" dirty="0" err="1"/>
                <a:t>level</a:t>
              </a:r>
              <a:r>
                <a:rPr lang="fr-BE" sz="2800" i="1" dirty="0"/>
                <a:t> with 10 µM SRF (a) or 10 µM FGC (b) </a:t>
              </a:r>
            </a:p>
          </p:txBody>
        </p:sp>
        <p:sp>
          <p:nvSpPr>
            <p:cNvPr id="22" name="ZoneTexte 21">
              <a:extLst>
                <a:ext uri="{FF2B5EF4-FFF2-40B4-BE49-F238E27FC236}">
                  <a16:creationId xmlns:a16="http://schemas.microsoft.com/office/drawing/2014/main" id="{3DB2A5C3-CE48-6F4E-6A65-FF68EBC9B1B8}"/>
                </a:ext>
              </a:extLst>
            </p:cNvPr>
            <p:cNvSpPr txBox="1"/>
            <p:nvPr/>
          </p:nvSpPr>
          <p:spPr>
            <a:xfrm>
              <a:off x="14259999" y="34393070"/>
              <a:ext cx="4506351" cy="523220"/>
            </a:xfrm>
            <a:prstGeom prst="rect">
              <a:avLst/>
            </a:prstGeom>
            <a:noFill/>
          </p:spPr>
          <p:txBody>
            <a:bodyPr wrap="square">
              <a:spAutoFit/>
            </a:bodyPr>
            <a:lstStyle/>
            <a:p>
              <a:pPr algn="ctr"/>
              <a:r>
                <a:rPr lang="fr-BE" sz="2800" i="1" dirty="0"/>
                <a:t>Total </a:t>
              </a:r>
              <a:r>
                <a:rPr lang="fr-BE" sz="2800" i="1" dirty="0" err="1"/>
                <a:t>ROS</a:t>
              </a:r>
              <a:r>
                <a:rPr lang="fr-BE" sz="2000" i="1" dirty="0" err="1"/>
                <a:t>apo</a:t>
              </a:r>
              <a:r>
                <a:rPr lang="fr-BE" sz="2800" i="1" dirty="0"/>
                <a:t> production (c)</a:t>
              </a:r>
            </a:p>
          </p:txBody>
        </p:sp>
      </p:grpSp>
      <p:grpSp>
        <p:nvGrpSpPr>
          <p:cNvPr id="30" name="Groupe 29">
            <a:extLst>
              <a:ext uri="{FF2B5EF4-FFF2-40B4-BE49-F238E27FC236}">
                <a16:creationId xmlns:a16="http://schemas.microsoft.com/office/drawing/2014/main" id="{046953B3-EF01-FC92-8DF8-D58CE65BF4EE}"/>
              </a:ext>
            </a:extLst>
          </p:cNvPr>
          <p:cNvGrpSpPr/>
          <p:nvPr/>
        </p:nvGrpSpPr>
        <p:grpSpPr>
          <a:xfrm>
            <a:off x="1638012" y="34075862"/>
            <a:ext cx="16884450" cy="6544722"/>
            <a:chOff x="1638012" y="35600640"/>
            <a:chExt cx="16884450" cy="6544722"/>
          </a:xfrm>
        </p:grpSpPr>
        <p:pic>
          <p:nvPicPr>
            <p:cNvPr id="13" name="Image 12">
              <a:extLst>
                <a:ext uri="{FF2B5EF4-FFF2-40B4-BE49-F238E27FC236}">
                  <a16:creationId xmlns:a16="http://schemas.microsoft.com/office/drawing/2014/main" id="{D3B6F6E7-593B-A2E6-B960-8E331FDD99CF}"/>
                </a:ext>
              </a:extLst>
            </p:cNvPr>
            <p:cNvPicPr>
              <a:picLocks noChangeAspect="1"/>
            </p:cNvPicPr>
            <p:nvPr/>
          </p:nvPicPr>
          <p:blipFill>
            <a:blip r:embed="rId12"/>
            <a:srcRect l="37203" t="50011" r="32283"/>
            <a:stretch/>
          </p:blipFill>
          <p:spPr>
            <a:xfrm>
              <a:off x="3125743" y="35600640"/>
              <a:ext cx="4907280" cy="5137942"/>
            </a:xfrm>
            <a:prstGeom prst="rect">
              <a:avLst/>
            </a:prstGeom>
          </p:spPr>
        </p:pic>
        <p:pic>
          <p:nvPicPr>
            <p:cNvPr id="23" name="Image 22">
              <a:extLst>
                <a:ext uri="{FF2B5EF4-FFF2-40B4-BE49-F238E27FC236}">
                  <a16:creationId xmlns:a16="http://schemas.microsoft.com/office/drawing/2014/main" id="{6FADEDE3-5AEB-F722-ED1A-93FEFC113331}"/>
                </a:ext>
              </a:extLst>
            </p:cNvPr>
            <p:cNvPicPr>
              <a:picLocks noChangeAspect="1"/>
            </p:cNvPicPr>
            <p:nvPr/>
          </p:nvPicPr>
          <p:blipFill>
            <a:blip r:embed="rId12"/>
            <a:srcRect l="67717" t="50605"/>
            <a:stretch/>
          </p:blipFill>
          <p:spPr>
            <a:xfrm>
              <a:off x="11386209" y="35661600"/>
              <a:ext cx="5191760" cy="5076982"/>
            </a:xfrm>
            <a:prstGeom prst="rect">
              <a:avLst/>
            </a:prstGeom>
          </p:spPr>
        </p:pic>
        <p:sp>
          <p:nvSpPr>
            <p:cNvPr id="27" name="ZoneTexte 26">
              <a:extLst>
                <a:ext uri="{FF2B5EF4-FFF2-40B4-BE49-F238E27FC236}">
                  <a16:creationId xmlns:a16="http://schemas.microsoft.com/office/drawing/2014/main" id="{951258AB-9FDE-06C8-CC4C-1E019E467B45}"/>
                </a:ext>
              </a:extLst>
            </p:cNvPr>
            <p:cNvSpPr txBox="1"/>
            <p:nvPr/>
          </p:nvSpPr>
          <p:spPr>
            <a:xfrm>
              <a:off x="1638012" y="40756122"/>
              <a:ext cx="8003700" cy="1384995"/>
            </a:xfrm>
            <a:prstGeom prst="rect">
              <a:avLst/>
            </a:prstGeom>
            <a:noFill/>
          </p:spPr>
          <p:txBody>
            <a:bodyPr wrap="square">
              <a:spAutoFit/>
            </a:bodyPr>
            <a:lstStyle/>
            <a:p>
              <a:pPr algn="ctr"/>
              <a:r>
                <a:rPr lang="fr-BE" sz="2800" i="1" dirty="0"/>
                <a:t>[Ca</a:t>
              </a:r>
              <a:r>
                <a:rPr lang="fr-FR" sz="2800" i="1" baseline="30000" dirty="0">
                  <a:latin typeface="Arial" panose="020B0604020202020204" pitchFamily="34" charset="0"/>
                  <a:cs typeface="Arial" panose="020B0604020202020204" pitchFamily="34" charset="0"/>
                </a:rPr>
                <a:t>2+</a:t>
              </a:r>
              <a:r>
                <a:rPr lang="fr-BE" sz="2000" i="1" dirty="0" err="1"/>
                <a:t>cyto</a:t>
              </a:r>
              <a:r>
                <a:rPr lang="fr-BE" sz="2800" i="1" dirty="0"/>
                <a:t>] </a:t>
              </a:r>
              <a:r>
                <a:rPr lang="fr-BE" sz="2800" i="1" dirty="0" err="1"/>
                <a:t>elevation</a:t>
              </a:r>
              <a:r>
                <a:rPr lang="fr-BE" sz="2800" i="1" dirty="0"/>
                <a:t> </a:t>
              </a:r>
              <a:r>
                <a:rPr lang="fr-BE" sz="2800" i="1" dirty="0" err="1"/>
                <a:t>detected</a:t>
              </a:r>
              <a:r>
                <a:rPr lang="fr-BE" sz="2800" i="1" dirty="0"/>
                <a:t> with Fluo-4 in root </a:t>
              </a:r>
              <a:r>
                <a:rPr lang="fr-BE" sz="2800" i="1" dirty="0" err="1"/>
                <a:t>protoplasts</a:t>
              </a:r>
              <a:r>
                <a:rPr lang="fr-BE" sz="2800" i="1" dirty="0"/>
                <a:t> of Arabidopsis Col-0 </a:t>
              </a:r>
              <a:r>
                <a:rPr lang="fr-BE" sz="2800" i="1" dirty="0" err="1"/>
                <a:t>after</a:t>
              </a:r>
              <a:r>
                <a:rPr lang="fr-BE" sz="2800" i="1" dirty="0"/>
                <a:t> </a:t>
              </a:r>
              <a:r>
                <a:rPr lang="fr-BE" sz="2800" i="1" dirty="0" err="1"/>
                <a:t>treatment</a:t>
              </a:r>
              <a:r>
                <a:rPr lang="fr-BE" sz="2800" i="1" dirty="0"/>
                <a:t> with 10 µM SRF, 10 µM FGC or 20 µM FGC (d)</a:t>
              </a:r>
            </a:p>
          </p:txBody>
        </p:sp>
        <p:sp>
          <p:nvSpPr>
            <p:cNvPr id="29" name="ZoneTexte 28">
              <a:extLst>
                <a:ext uri="{FF2B5EF4-FFF2-40B4-BE49-F238E27FC236}">
                  <a16:creationId xmlns:a16="http://schemas.microsoft.com/office/drawing/2014/main" id="{E9E1F879-AF0D-9D56-2AE7-E9D9787A5C27}"/>
                </a:ext>
              </a:extLst>
            </p:cNvPr>
            <p:cNvSpPr txBox="1"/>
            <p:nvPr/>
          </p:nvSpPr>
          <p:spPr>
            <a:xfrm>
              <a:off x="9711160" y="40760367"/>
              <a:ext cx="8811302" cy="1384995"/>
            </a:xfrm>
            <a:prstGeom prst="rect">
              <a:avLst/>
            </a:prstGeom>
            <a:noFill/>
          </p:spPr>
          <p:txBody>
            <a:bodyPr wrap="square">
              <a:spAutoFit/>
            </a:bodyPr>
            <a:lstStyle/>
            <a:p>
              <a:pPr algn="ctr"/>
              <a:r>
                <a:rPr lang="fr-BE" sz="2800" i="1" dirty="0"/>
                <a:t>Change of </a:t>
              </a:r>
              <a:r>
                <a:rPr lang="fr-BE" sz="2800" i="1" dirty="0" err="1"/>
                <a:t>laurdan</a:t>
              </a:r>
              <a:r>
                <a:rPr lang="fr-BE" sz="2800" i="1" dirty="0"/>
                <a:t> </a:t>
              </a:r>
              <a:r>
                <a:rPr lang="fr-BE" sz="2800" i="1" dirty="0" err="1"/>
                <a:t>generalized</a:t>
              </a:r>
              <a:r>
                <a:rPr lang="fr-BE" sz="2800" i="1" dirty="0"/>
                <a:t> </a:t>
              </a:r>
              <a:r>
                <a:rPr lang="fr-BE" sz="2800" i="1" dirty="0" err="1"/>
                <a:t>polarization</a:t>
              </a:r>
              <a:r>
                <a:rPr lang="fr-BE" sz="2800" i="1" dirty="0"/>
                <a:t> (ΔGP) </a:t>
              </a:r>
              <a:r>
                <a:rPr lang="fr-BE" sz="2800" i="1" dirty="0" err="1"/>
                <a:t>measured</a:t>
              </a:r>
              <a:r>
                <a:rPr lang="fr-BE" sz="2800" i="1" dirty="0"/>
                <a:t> in Arabidopsis root </a:t>
              </a:r>
              <a:r>
                <a:rPr lang="fr-BE" sz="2800" i="1" dirty="0" err="1"/>
                <a:t>protoplasts</a:t>
              </a:r>
              <a:r>
                <a:rPr lang="fr-BE" sz="2800" i="1" dirty="0"/>
                <a:t> </a:t>
              </a:r>
              <a:r>
                <a:rPr lang="fr-BE" sz="2800" i="1" dirty="0" err="1"/>
                <a:t>after</a:t>
              </a:r>
              <a:r>
                <a:rPr lang="fr-BE" sz="2800" i="1" dirty="0"/>
                <a:t> control </a:t>
              </a:r>
              <a:r>
                <a:rPr lang="fr-BE" sz="2800" i="1" dirty="0" err="1"/>
                <a:t>treatment</a:t>
              </a:r>
              <a:r>
                <a:rPr lang="fr-BE" sz="2800" i="1" dirty="0"/>
                <a:t> or </a:t>
              </a:r>
              <a:r>
                <a:rPr lang="fr-BE" sz="2800" i="1" dirty="0" err="1"/>
                <a:t>treatment</a:t>
              </a:r>
              <a:r>
                <a:rPr lang="fr-BE" sz="2800" i="1" dirty="0"/>
                <a:t> with 10 µM SRF, 10 µM FGC or 20 µM FGC (e)</a:t>
              </a:r>
            </a:p>
          </p:txBody>
        </p:sp>
      </p:grpSp>
      <p:sp>
        <p:nvSpPr>
          <p:cNvPr id="34" name="ZoneTexte 33">
            <a:extLst>
              <a:ext uri="{FF2B5EF4-FFF2-40B4-BE49-F238E27FC236}">
                <a16:creationId xmlns:a16="http://schemas.microsoft.com/office/drawing/2014/main" id="{816D4491-007B-400B-47A8-3421A1C6F8B1}"/>
              </a:ext>
            </a:extLst>
          </p:cNvPr>
          <p:cNvSpPr txBox="1"/>
          <p:nvPr/>
        </p:nvSpPr>
        <p:spPr>
          <a:xfrm>
            <a:off x="1630680" y="42939982"/>
            <a:ext cx="16565880" cy="1992035"/>
          </a:xfrm>
          <a:prstGeom prst="roundRect">
            <a:avLst/>
          </a:prstGeom>
          <a:solidFill>
            <a:schemeClr val="accent3">
              <a:alpha val="50000"/>
            </a:schemeClr>
          </a:solidFill>
          <a:ln>
            <a:solidFill>
              <a:srgbClr val="9BBB59"/>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BE" dirty="0">
                <a:solidFill>
                  <a:schemeClr val="tx1"/>
                </a:solidFill>
              </a:rPr>
              <a:t>The </a:t>
            </a:r>
            <a:r>
              <a:rPr lang="fr-BE" dirty="0" err="1">
                <a:solidFill>
                  <a:schemeClr val="tx1"/>
                </a:solidFill>
              </a:rPr>
              <a:t>correlation</a:t>
            </a:r>
            <a:r>
              <a:rPr lang="fr-BE" dirty="0">
                <a:solidFill>
                  <a:schemeClr val="tx1"/>
                </a:solidFill>
              </a:rPr>
              <a:t> </a:t>
            </a:r>
            <a:r>
              <a:rPr lang="fr-BE" dirty="0" err="1">
                <a:solidFill>
                  <a:schemeClr val="tx1"/>
                </a:solidFill>
              </a:rPr>
              <a:t>between</a:t>
            </a:r>
            <a:r>
              <a:rPr lang="fr-BE" dirty="0">
                <a:solidFill>
                  <a:schemeClr val="tx1"/>
                </a:solidFill>
              </a:rPr>
              <a:t> the </a:t>
            </a:r>
            <a:r>
              <a:rPr lang="fr-BE" dirty="0" err="1">
                <a:solidFill>
                  <a:schemeClr val="tx1"/>
                </a:solidFill>
              </a:rPr>
              <a:t>effect</a:t>
            </a:r>
            <a:r>
              <a:rPr lang="fr-BE" dirty="0">
                <a:solidFill>
                  <a:schemeClr val="tx1"/>
                </a:solidFill>
              </a:rPr>
              <a:t> of </a:t>
            </a:r>
            <a:r>
              <a:rPr lang="fr-BE" dirty="0" err="1">
                <a:solidFill>
                  <a:schemeClr val="tx1"/>
                </a:solidFill>
              </a:rPr>
              <a:t>CLPs</a:t>
            </a:r>
            <a:r>
              <a:rPr lang="fr-BE" dirty="0">
                <a:solidFill>
                  <a:schemeClr val="tx1"/>
                </a:solidFill>
              </a:rPr>
              <a:t> on </a:t>
            </a:r>
            <a:r>
              <a:rPr lang="fr-BE" dirty="0" err="1">
                <a:solidFill>
                  <a:schemeClr val="tx1"/>
                </a:solidFill>
              </a:rPr>
              <a:t>fluidity</a:t>
            </a:r>
            <a:r>
              <a:rPr lang="fr-BE" dirty="0">
                <a:solidFill>
                  <a:schemeClr val="tx1"/>
                </a:solidFill>
              </a:rPr>
              <a:t> of </a:t>
            </a:r>
            <a:r>
              <a:rPr lang="fr-BE" dirty="0" err="1">
                <a:solidFill>
                  <a:schemeClr val="tx1"/>
                </a:solidFill>
              </a:rPr>
              <a:t>protoplast</a:t>
            </a:r>
            <a:r>
              <a:rPr lang="fr-BE" dirty="0">
                <a:solidFill>
                  <a:schemeClr val="tx1"/>
                </a:solidFill>
              </a:rPr>
              <a:t> PM, </a:t>
            </a:r>
            <a:r>
              <a:rPr lang="fr-BE" dirty="0" err="1">
                <a:solidFill>
                  <a:schemeClr val="tx1"/>
                </a:solidFill>
              </a:rPr>
              <a:t>their</a:t>
            </a:r>
            <a:r>
              <a:rPr lang="fr-BE" dirty="0">
                <a:solidFill>
                  <a:schemeClr val="tx1"/>
                </a:solidFill>
              </a:rPr>
              <a:t> </a:t>
            </a:r>
            <a:r>
              <a:rPr lang="fr-BE" dirty="0" err="1">
                <a:solidFill>
                  <a:schemeClr val="tx1"/>
                </a:solidFill>
              </a:rPr>
              <a:t>ability</a:t>
            </a:r>
            <a:r>
              <a:rPr lang="fr-BE" dirty="0">
                <a:solidFill>
                  <a:schemeClr val="tx1"/>
                </a:solidFill>
              </a:rPr>
              <a:t> to </a:t>
            </a:r>
            <a:r>
              <a:rPr lang="fr-BE" dirty="0" err="1">
                <a:solidFill>
                  <a:schemeClr val="tx1"/>
                </a:solidFill>
              </a:rPr>
              <a:t>induce</a:t>
            </a:r>
            <a:r>
              <a:rPr lang="fr-BE" dirty="0">
                <a:solidFill>
                  <a:schemeClr val="tx1"/>
                </a:solidFill>
              </a:rPr>
              <a:t> a [Ca</a:t>
            </a:r>
            <a:r>
              <a:rPr lang="fr-FR" baseline="30000" dirty="0">
                <a:solidFill>
                  <a:schemeClr val="tx1"/>
                </a:solidFill>
                <a:latin typeface="Arial" panose="020B0604020202020204" pitchFamily="34" charset="0"/>
                <a:cs typeface="Arial" panose="020B0604020202020204" pitchFamily="34" charset="0"/>
              </a:rPr>
              <a:t>2+</a:t>
            </a:r>
            <a:r>
              <a:rPr lang="fr-BE" dirty="0" err="1">
                <a:solidFill>
                  <a:schemeClr val="tx1"/>
                </a:solidFill>
              </a:rPr>
              <a:t>cyto</a:t>
            </a:r>
            <a:r>
              <a:rPr lang="fr-BE" dirty="0">
                <a:solidFill>
                  <a:schemeClr val="tx1"/>
                </a:solidFill>
              </a:rPr>
              <a:t>] </a:t>
            </a:r>
            <a:r>
              <a:rPr lang="fr-BE" dirty="0" err="1">
                <a:solidFill>
                  <a:schemeClr val="tx1"/>
                </a:solidFill>
              </a:rPr>
              <a:t>responses</a:t>
            </a:r>
            <a:r>
              <a:rPr lang="fr-BE" dirty="0">
                <a:solidFill>
                  <a:schemeClr val="tx1"/>
                </a:solidFill>
              </a:rPr>
              <a:t> and </a:t>
            </a:r>
            <a:r>
              <a:rPr lang="fr-BE" dirty="0" err="1">
                <a:solidFill>
                  <a:schemeClr val="tx1"/>
                </a:solidFill>
              </a:rPr>
              <a:t>their</a:t>
            </a:r>
            <a:r>
              <a:rPr lang="fr-BE" dirty="0">
                <a:solidFill>
                  <a:schemeClr val="tx1"/>
                </a:solidFill>
              </a:rPr>
              <a:t> SIA </a:t>
            </a:r>
            <a:r>
              <a:rPr lang="en-US" dirty="0">
                <a:solidFill>
                  <a:schemeClr val="tx1"/>
                </a:solidFill>
              </a:rPr>
              <a:t>suggests that SRF can trigger immunity in </a:t>
            </a:r>
            <a:r>
              <a:rPr lang="en-US" i="1" dirty="0">
                <a:solidFill>
                  <a:schemeClr val="tx1"/>
                </a:solidFill>
              </a:rPr>
              <a:t>Arabidopsis</a:t>
            </a:r>
            <a:r>
              <a:rPr lang="en-US" dirty="0">
                <a:solidFill>
                  <a:schemeClr val="tx1"/>
                </a:solidFill>
              </a:rPr>
              <a:t> by interacting with the PM, whereas FGC cannot.</a:t>
            </a:r>
            <a:endParaRPr lang="fr-BE" dirty="0">
              <a:solidFill>
                <a:schemeClr val="tx1"/>
              </a:solidFill>
            </a:endParaRPr>
          </a:p>
        </p:txBody>
      </p:sp>
      <p:sp>
        <p:nvSpPr>
          <p:cNvPr id="1797" name="ZoneTexte 1796">
            <a:extLst>
              <a:ext uri="{FF2B5EF4-FFF2-40B4-BE49-F238E27FC236}">
                <a16:creationId xmlns:a16="http://schemas.microsoft.com/office/drawing/2014/main" id="{E1D40E04-C7F5-ED23-26AA-3B0FE7BE3A7F}"/>
              </a:ext>
            </a:extLst>
          </p:cNvPr>
          <p:cNvSpPr txBox="1"/>
          <p:nvPr/>
        </p:nvSpPr>
        <p:spPr>
          <a:xfrm>
            <a:off x="18907760" y="42538264"/>
            <a:ext cx="13141960" cy="2621994"/>
          </a:xfrm>
          <a:prstGeom prst="roundRect">
            <a:avLst/>
          </a:prstGeom>
          <a:solidFill>
            <a:schemeClr val="accent3">
              <a:alpha val="50000"/>
            </a:schemeClr>
          </a:solidFill>
          <a:ln>
            <a:solidFill>
              <a:srgbClr val="9BBB59"/>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dirty="0">
                <a:solidFill>
                  <a:schemeClr val="tx1"/>
                </a:solidFill>
              </a:rPr>
              <a:t>The effect of CLPs on protoplast PM fluidity shows that the PM stiffens immediately after treatment with SRF, while FGC decreases rigidity, potentially causing protoplast damage or destruction at 50 µM FGC and leading to solubilization.</a:t>
            </a:r>
            <a:endParaRPr lang="fr-BE" dirty="0">
              <a:solidFill>
                <a:schemeClr val="tx1"/>
              </a:solidFill>
            </a:endParaRPr>
          </a:p>
        </p:txBody>
      </p:sp>
      <p:grpSp>
        <p:nvGrpSpPr>
          <p:cNvPr id="28" name="Groupe 27">
            <a:extLst>
              <a:ext uri="{FF2B5EF4-FFF2-40B4-BE49-F238E27FC236}">
                <a16:creationId xmlns:a16="http://schemas.microsoft.com/office/drawing/2014/main" id="{1ADDD9C0-50FB-F65A-08E0-3CF486F05332}"/>
              </a:ext>
            </a:extLst>
          </p:cNvPr>
          <p:cNvGrpSpPr/>
          <p:nvPr/>
        </p:nvGrpSpPr>
        <p:grpSpPr>
          <a:xfrm>
            <a:off x="18806160" y="26434812"/>
            <a:ext cx="13332654" cy="5288089"/>
            <a:chOff x="18943320" y="28940030"/>
            <a:chExt cx="13332654" cy="5288089"/>
          </a:xfrm>
        </p:grpSpPr>
        <p:pic>
          <p:nvPicPr>
            <p:cNvPr id="25" name="Image 24">
              <a:extLst>
                <a:ext uri="{FF2B5EF4-FFF2-40B4-BE49-F238E27FC236}">
                  <a16:creationId xmlns:a16="http://schemas.microsoft.com/office/drawing/2014/main" id="{632C67AA-9C63-7D2F-5D50-CBA381C12948}"/>
                </a:ext>
              </a:extLst>
            </p:cNvPr>
            <p:cNvPicPr>
              <a:picLocks noChangeAspect="1"/>
            </p:cNvPicPr>
            <p:nvPr/>
          </p:nvPicPr>
          <p:blipFill>
            <a:blip r:embed="rId13"/>
            <a:srcRect l="5978" r="5635"/>
            <a:stretch/>
          </p:blipFill>
          <p:spPr>
            <a:xfrm>
              <a:off x="26182320" y="28940030"/>
              <a:ext cx="5760000" cy="4465192"/>
            </a:xfrm>
            <a:prstGeom prst="rect">
              <a:avLst/>
            </a:prstGeom>
          </p:spPr>
        </p:pic>
        <p:pic>
          <p:nvPicPr>
            <p:cNvPr id="18" name="Image 17">
              <a:extLst>
                <a:ext uri="{FF2B5EF4-FFF2-40B4-BE49-F238E27FC236}">
                  <a16:creationId xmlns:a16="http://schemas.microsoft.com/office/drawing/2014/main" id="{57C185A9-9402-DF43-0F76-CF4D6E6FD442}"/>
                </a:ext>
              </a:extLst>
            </p:cNvPr>
            <p:cNvPicPr>
              <a:picLocks noChangeAspect="1"/>
            </p:cNvPicPr>
            <p:nvPr/>
          </p:nvPicPr>
          <p:blipFill>
            <a:blip r:embed="rId14"/>
            <a:srcRect l="2393" r="1230"/>
            <a:stretch/>
          </p:blipFill>
          <p:spPr>
            <a:xfrm>
              <a:off x="19431000" y="29104600"/>
              <a:ext cx="5760000" cy="4128358"/>
            </a:xfrm>
            <a:prstGeom prst="rect">
              <a:avLst/>
            </a:prstGeom>
          </p:spPr>
        </p:pic>
        <p:grpSp>
          <p:nvGrpSpPr>
            <p:cNvPr id="1813" name="Groupe 1812">
              <a:extLst>
                <a:ext uri="{FF2B5EF4-FFF2-40B4-BE49-F238E27FC236}">
                  <a16:creationId xmlns:a16="http://schemas.microsoft.com/office/drawing/2014/main" id="{1282F80B-34B3-AD17-6EF4-C6CC1A4A1B62}"/>
                </a:ext>
              </a:extLst>
            </p:cNvPr>
            <p:cNvGrpSpPr/>
            <p:nvPr/>
          </p:nvGrpSpPr>
          <p:grpSpPr>
            <a:xfrm>
              <a:off x="18943320" y="28970116"/>
              <a:ext cx="13332654" cy="5258003"/>
              <a:chOff x="18943320" y="29274914"/>
              <a:chExt cx="13332654" cy="5258003"/>
            </a:xfrm>
          </p:grpSpPr>
          <p:sp>
            <p:nvSpPr>
              <p:cNvPr id="60" name="ZoneTexte 59">
                <a:extLst>
                  <a:ext uri="{FF2B5EF4-FFF2-40B4-BE49-F238E27FC236}">
                    <a16:creationId xmlns:a16="http://schemas.microsoft.com/office/drawing/2014/main" id="{DA5B0E25-7AAA-F8B3-F385-4FD454C539FB}"/>
                  </a:ext>
                </a:extLst>
              </p:cNvPr>
              <p:cNvSpPr txBox="1"/>
              <p:nvPr/>
            </p:nvSpPr>
            <p:spPr>
              <a:xfrm>
                <a:off x="18943320" y="33578810"/>
                <a:ext cx="13332654" cy="954107"/>
              </a:xfrm>
              <a:prstGeom prst="rect">
                <a:avLst/>
              </a:prstGeom>
              <a:noFill/>
            </p:spPr>
            <p:txBody>
              <a:bodyPr wrap="square">
                <a:spAutoFit/>
              </a:bodyPr>
              <a:lstStyle/>
              <a:p>
                <a:pPr algn="ctr"/>
                <a:r>
                  <a:rPr lang="fr-BE" sz="2800" i="1" dirty="0"/>
                  <a:t>Change of </a:t>
                </a:r>
                <a:r>
                  <a:rPr lang="fr-BE" sz="2800" i="1" dirty="0" err="1"/>
                  <a:t>laurdan</a:t>
                </a:r>
                <a:r>
                  <a:rPr lang="fr-BE" sz="2800" i="1" dirty="0"/>
                  <a:t> </a:t>
                </a:r>
                <a:r>
                  <a:rPr lang="fr-BE" sz="2800" i="1" dirty="0" err="1"/>
                  <a:t>generalized</a:t>
                </a:r>
                <a:r>
                  <a:rPr lang="fr-BE" sz="2800" i="1" dirty="0"/>
                  <a:t> </a:t>
                </a:r>
                <a:r>
                  <a:rPr lang="fr-BE" sz="2800" i="1" dirty="0" err="1"/>
                  <a:t>polarization</a:t>
                </a:r>
                <a:r>
                  <a:rPr lang="fr-BE" sz="2800" i="1" dirty="0"/>
                  <a:t> (ΔGP) </a:t>
                </a:r>
                <a:r>
                  <a:rPr lang="fr-BE" sz="2800" i="1" dirty="0" err="1"/>
                  <a:t>measured</a:t>
                </a:r>
                <a:r>
                  <a:rPr lang="fr-BE" sz="2800" i="1" dirty="0"/>
                  <a:t> in </a:t>
                </a:r>
                <a:r>
                  <a:rPr lang="fr-BE" sz="2800" i="1" dirty="0" err="1"/>
                  <a:t>wheat</a:t>
                </a:r>
                <a:r>
                  <a:rPr lang="fr-BE" sz="2800" i="1" dirty="0"/>
                  <a:t> root </a:t>
                </a:r>
                <a:r>
                  <a:rPr lang="fr-BE" sz="2800" i="1" dirty="0" err="1"/>
                  <a:t>protoplasts</a:t>
                </a:r>
                <a:r>
                  <a:rPr lang="fr-BE" sz="2800" i="1" dirty="0"/>
                  <a:t> </a:t>
                </a:r>
                <a:r>
                  <a:rPr lang="fr-BE" sz="2800" i="1" dirty="0" err="1"/>
                  <a:t>after</a:t>
                </a:r>
                <a:r>
                  <a:rPr lang="fr-BE" sz="2800" i="1" dirty="0"/>
                  <a:t> control </a:t>
                </a:r>
                <a:r>
                  <a:rPr lang="fr-BE" sz="2800" i="1" dirty="0" err="1"/>
                  <a:t>treatment</a:t>
                </a:r>
                <a:r>
                  <a:rPr lang="fr-BE" sz="2800" i="1" dirty="0"/>
                  <a:t> or </a:t>
                </a:r>
                <a:r>
                  <a:rPr lang="fr-BE" sz="2800" i="1" dirty="0" err="1"/>
                  <a:t>treatment</a:t>
                </a:r>
                <a:r>
                  <a:rPr lang="fr-BE" sz="2800" i="1" dirty="0"/>
                  <a:t> with 2.5, 10, 50 µM SRF (a) and 2.5, 10, 50 µM FGC (b)</a:t>
                </a:r>
              </a:p>
            </p:txBody>
          </p:sp>
          <p:sp>
            <p:nvSpPr>
              <p:cNvPr id="1806" name="ZoneTexte 1805">
                <a:extLst>
                  <a:ext uri="{FF2B5EF4-FFF2-40B4-BE49-F238E27FC236}">
                    <a16:creationId xmlns:a16="http://schemas.microsoft.com/office/drawing/2014/main" id="{1BBD8C1D-34A6-118E-5B8D-FD44A4C5DF04}"/>
                  </a:ext>
                </a:extLst>
              </p:cNvPr>
              <p:cNvSpPr txBox="1"/>
              <p:nvPr/>
            </p:nvSpPr>
            <p:spPr>
              <a:xfrm>
                <a:off x="19373095" y="29274914"/>
                <a:ext cx="672196" cy="707886"/>
              </a:xfrm>
              <a:prstGeom prst="rect">
                <a:avLst/>
              </a:prstGeom>
              <a:noFill/>
            </p:spPr>
            <p:txBody>
              <a:bodyPr wrap="square" rtlCol="0">
                <a:spAutoFit/>
              </a:bodyPr>
              <a:lstStyle/>
              <a:p>
                <a:pPr algn="just"/>
                <a:r>
                  <a:rPr lang="fr-FR" altLang="fr-FR" sz="4000" b="1" dirty="0">
                    <a:latin typeface="Arial" pitchFamily="34" charset="0"/>
                    <a:cs typeface="Arial" pitchFamily="34" charset="0"/>
                  </a:rPr>
                  <a:t>a</a:t>
                </a:r>
                <a:endParaRPr lang="fr-BE" altLang="fr-FR" sz="4000" b="1" dirty="0">
                  <a:latin typeface="Arial" pitchFamily="34" charset="0"/>
                  <a:cs typeface="Arial" pitchFamily="34" charset="0"/>
                </a:endParaRPr>
              </a:p>
            </p:txBody>
          </p:sp>
          <p:sp>
            <p:nvSpPr>
              <p:cNvPr id="1807" name="ZoneTexte 1806">
                <a:extLst>
                  <a:ext uri="{FF2B5EF4-FFF2-40B4-BE49-F238E27FC236}">
                    <a16:creationId xmlns:a16="http://schemas.microsoft.com/office/drawing/2014/main" id="{0972CD06-D6F6-FC9C-6D37-7003916009C4}"/>
                  </a:ext>
                </a:extLst>
              </p:cNvPr>
              <p:cNvSpPr txBox="1"/>
              <p:nvPr/>
            </p:nvSpPr>
            <p:spPr>
              <a:xfrm>
                <a:off x="26109175" y="29282558"/>
                <a:ext cx="672196" cy="707886"/>
              </a:xfrm>
              <a:prstGeom prst="rect">
                <a:avLst/>
              </a:prstGeom>
              <a:noFill/>
            </p:spPr>
            <p:txBody>
              <a:bodyPr wrap="square" rtlCol="0">
                <a:spAutoFit/>
              </a:bodyPr>
              <a:lstStyle/>
              <a:p>
                <a:pPr algn="just"/>
                <a:r>
                  <a:rPr lang="fr-FR" altLang="fr-FR" sz="4000" b="1" dirty="0">
                    <a:latin typeface="Arial" pitchFamily="34" charset="0"/>
                    <a:cs typeface="Arial" pitchFamily="34" charset="0"/>
                  </a:rPr>
                  <a:t>b</a:t>
                </a:r>
                <a:endParaRPr lang="fr-BE" altLang="fr-FR" sz="4000" b="1" dirty="0">
                  <a:latin typeface="Arial" pitchFamily="34" charset="0"/>
                  <a:cs typeface="Arial" pitchFamily="34" charset="0"/>
                </a:endParaRPr>
              </a:p>
            </p:txBody>
          </p:sp>
        </p:grpSp>
      </p:grpSp>
      <p:sp>
        <p:nvSpPr>
          <p:cNvPr id="1816" name="ZoneTexte 1815">
            <a:extLst>
              <a:ext uri="{FF2B5EF4-FFF2-40B4-BE49-F238E27FC236}">
                <a16:creationId xmlns:a16="http://schemas.microsoft.com/office/drawing/2014/main" id="{691ABE68-BE0F-A699-E0A9-36CB0B4D81A8}"/>
              </a:ext>
            </a:extLst>
          </p:cNvPr>
          <p:cNvSpPr txBox="1"/>
          <p:nvPr/>
        </p:nvSpPr>
        <p:spPr>
          <a:xfrm>
            <a:off x="10050780" y="41032260"/>
            <a:ext cx="8139684" cy="95410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fr-BE" sz="2800" dirty="0">
                <a:solidFill>
                  <a:schemeClr val="tx1"/>
                </a:solidFill>
              </a:rPr>
              <a:t>No </a:t>
            </a:r>
            <a:r>
              <a:rPr lang="fr-BE" sz="2800" dirty="0" err="1">
                <a:solidFill>
                  <a:schemeClr val="tx1"/>
                </a:solidFill>
              </a:rPr>
              <a:t>effect</a:t>
            </a:r>
            <a:r>
              <a:rPr lang="fr-BE" sz="2800" dirty="0">
                <a:solidFill>
                  <a:schemeClr val="tx1"/>
                </a:solidFill>
              </a:rPr>
              <a:t> on PM </a:t>
            </a:r>
            <a:r>
              <a:rPr lang="fr-BE" sz="2800" dirty="0" err="1">
                <a:solidFill>
                  <a:schemeClr val="tx1"/>
                </a:solidFill>
              </a:rPr>
              <a:t>lipid</a:t>
            </a:r>
            <a:r>
              <a:rPr lang="fr-BE" sz="2800" dirty="0">
                <a:solidFill>
                  <a:schemeClr val="tx1"/>
                </a:solidFill>
              </a:rPr>
              <a:t> packing </a:t>
            </a:r>
            <a:r>
              <a:rPr lang="fr-BE" sz="2800" dirty="0" err="1">
                <a:solidFill>
                  <a:schemeClr val="tx1"/>
                </a:solidFill>
              </a:rPr>
              <a:t>was</a:t>
            </a:r>
            <a:r>
              <a:rPr lang="fr-BE" sz="2800" dirty="0">
                <a:solidFill>
                  <a:schemeClr val="tx1"/>
                </a:solidFill>
              </a:rPr>
              <a:t> </a:t>
            </a:r>
            <a:r>
              <a:rPr lang="fr-BE" sz="2800" dirty="0" err="1">
                <a:solidFill>
                  <a:schemeClr val="tx1"/>
                </a:solidFill>
              </a:rPr>
              <a:t>observed</a:t>
            </a:r>
            <a:r>
              <a:rPr lang="fr-BE" sz="2800" dirty="0">
                <a:solidFill>
                  <a:schemeClr val="tx1"/>
                </a:solidFill>
              </a:rPr>
              <a:t> for FGC </a:t>
            </a:r>
            <a:r>
              <a:rPr lang="fr-BE" sz="2800" dirty="0" err="1">
                <a:solidFill>
                  <a:schemeClr val="tx1"/>
                </a:solidFill>
              </a:rPr>
              <a:t>contrary</a:t>
            </a:r>
            <a:r>
              <a:rPr lang="fr-BE" sz="2800" dirty="0">
                <a:solidFill>
                  <a:schemeClr val="tx1"/>
                </a:solidFill>
              </a:rPr>
              <a:t> to SRF </a:t>
            </a:r>
            <a:r>
              <a:rPr lang="fr-BE" sz="2800" dirty="0" err="1">
                <a:solidFill>
                  <a:schemeClr val="tx1"/>
                </a:solidFill>
              </a:rPr>
              <a:t>that</a:t>
            </a:r>
            <a:r>
              <a:rPr lang="fr-BE" sz="2800" dirty="0">
                <a:solidFill>
                  <a:schemeClr val="tx1"/>
                </a:solidFill>
              </a:rPr>
              <a:t> </a:t>
            </a:r>
            <a:r>
              <a:rPr lang="fr-BE" sz="2800" dirty="0" err="1">
                <a:solidFill>
                  <a:schemeClr val="tx1"/>
                </a:solidFill>
              </a:rPr>
              <a:t>increased</a:t>
            </a:r>
            <a:r>
              <a:rPr lang="fr-BE" sz="2800" dirty="0">
                <a:solidFill>
                  <a:schemeClr val="tx1"/>
                </a:solidFill>
              </a:rPr>
              <a:t> </a:t>
            </a:r>
            <a:r>
              <a:rPr lang="fr-BE" sz="2800" dirty="0" err="1">
                <a:solidFill>
                  <a:schemeClr val="tx1"/>
                </a:solidFill>
              </a:rPr>
              <a:t>lipid</a:t>
            </a:r>
            <a:r>
              <a:rPr lang="fr-BE" sz="2800" dirty="0">
                <a:solidFill>
                  <a:schemeClr val="tx1"/>
                </a:solidFill>
              </a:rPr>
              <a:t> compaction</a:t>
            </a:r>
          </a:p>
        </p:txBody>
      </p:sp>
      <p:sp>
        <p:nvSpPr>
          <p:cNvPr id="1818" name="ZoneTexte 1817">
            <a:extLst>
              <a:ext uri="{FF2B5EF4-FFF2-40B4-BE49-F238E27FC236}">
                <a16:creationId xmlns:a16="http://schemas.microsoft.com/office/drawing/2014/main" id="{0B5D5F8D-632B-3AA9-940E-E945E58A525B}"/>
              </a:ext>
            </a:extLst>
          </p:cNvPr>
          <p:cNvSpPr txBox="1"/>
          <p:nvPr/>
        </p:nvSpPr>
        <p:spPr>
          <a:xfrm>
            <a:off x="1620838" y="41038300"/>
            <a:ext cx="8067992" cy="138499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fr-BE" sz="2800" dirty="0" err="1">
                <a:solidFill>
                  <a:schemeClr val="tx1"/>
                </a:solidFill>
              </a:rPr>
              <a:t>Treatment</a:t>
            </a:r>
            <a:r>
              <a:rPr lang="fr-BE" sz="2800" dirty="0">
                <a:solidFill>
                  <a:schemeClr val="tx1"/>
                </a:solidFill>
              </a:rPr>
              <a:t> with 10 </a:t>
            </a:r>
            <a:r>
              <a:rPr lang="fr-BE" sz="2800" dirty="0" err="1">
                <a:solidFill>
                  <a:schemeClr val="tx1"/>
                </a:solidFill>
              </a:rPr>
              <a:t>μM</a:t>
            </a:r>
            <a:r>
              <a:rPr lang="fr-BE" sz="2800" dirty="0">
                <a:solidFill>
                  <a:schemeClr val="tx1"/>
                </a:solidFill>
              </a:rPr>
              <a:t> SRF </a:t>
            </a:r>
            <a:r>
              <a:rPr lang="fr-BE" sz="2800" dirty="0" err="1">
                <a:solidFill>
                  <a:schemeClr val="tx1"/>
                </a:solidFill>
              </a:rPr>
              <a:t>induced</a:t>
            </a:r>
            <a:r>
              <a:rPr lang="fr-BE" sz="2800" dirty="0">
                <a:solidFill>
                  <a:schemeClr val="tx1"/>
                </a:solidFill>
              </a:rPr>
              <a:t> a </a:t>
            </a:r>
            <a:r>
              <a:rPr lang="fr-BE" sz="2800" dirty="0" err="1">
                <a:solidFill>
                  <a:schemeClr val="tx1"/>
                </a:solidFill>
              </a:rPr>
              <a:t>significant</a:t>
            </a:r>
            <a:r>
              <a:rPr lang="fr-BE" sz="2800" dirty="0">
                <a:solidFill>
                  <a:schemeClr val="tx1"/>
                </a:solidFill>
              </a:rPr>
              <a:t> [Ca</a:t>
            </a:r>
            <a:r>
              <a:rPr lang="fr-FR" sz="2800" i="1" baseline="30000" dirty="0">
                <a:solidFill>
                  <a:schemeClr val="tx1"/>
                </a:solidFill>
                <a:latin typeface="Arial" panose="020B0604020202020204" pitchFamily="34" charset="0"/>
                <a:cs typeface="Arial" panose="020B0604020202020204" pitchFamily="34" charset="0"/>
              </a:rPr>
              <a:t>2+</a:t>
            </a:r>
            <a:r>
              <a:rPr lang="fr-BE" sz="2000" dirty="0" err="1">
                <a:solidFill>
                  <a:schemeClr val="tx1"/>
                </a:solidFill>
              </a:rPr>
              <a:t>cyto</a:t>
            </a:r>
            <a:r>
              <a:rPr lang="fr-BE" sz="2800" dirty="0">
                <a:solidFill>
                  <a:schemeClr val="tx1"/>
                </a:solidFill>
              </a:rPr>
              <a:t>] </a:t>
            </a:r>
            <a:r>
              <a:rPr lang="fr-BE" sz="2800" dirty="0" err="1">
                <a:solidFill>
                  <a:schemeClr val="tx1"/>
                </a:solidFill>
              </a:rPr>
              <a:t>increase</a:t>
            </a:r>
            <a:r>
              <a:rPr lang="fr-BE" sz="2800" dirty="0">
                <a:solidFill>
                  <a:schemeClr val="tx1"/>
                </a:solidFill>
              </a:rPr>
              <a:t> </a:t>
            </a:r>
            <a:r>
              <a:rPr lang="fr-BE" sz="2800" dirty="0" err="1">
                <a:solidFill>
                  <a:schemeClr val="tx1"/>
                </a:solidFill>
              </a:rPr>
              <a:t>while</a:t>
            </a:r>
            <a:r>
              <a:rPr lang="fr-BE" sz="2800" dirty="0">
                <a:solidFill>
                  <a:schemeClr val="tx1"/>
                </a:solidFill>
              </a:rPr>
              <a:t> FGC </a:t>
            </a:r>
            <a:r>
              <a:rPr lang="fr-BE" sz="2800" dirty="0" err="1">
                <a:solidFill>
                  <a:schemeClr val="tx1"/>
                </a:solidFill>
              </a:rPr>
              <a:t>treatment</a:t>
            </a:r>
            <a:r>
              <a:rPr lang="fr-BE" sz="2800" dirty="0">
                <a:solidFill>
                  <a:schemeClr val="tx1"/>
                </a:solidFill>
              </a:rPr>
              <a:t> </a:t>
            </a:r>
            <a:r>
              <a:rPr lang="fr-BE" sz="2800" dirty="0" err="1">
                <a:solidFill>
                  <a:schemeClr val="tx1"/>
                </a:solidFill>
              </a:rPr>
              <a:t>showed</a:t>
            </a:r>
            <a:r>
              <a:rPr lang="fr-BE" sz="2800" dirty="0">
                <a:solidFill>
                  <a:schemeClr val="tx1"/>
                </a:solidFill>
              </a:rPr>
              <a:t> </a:t>
            </a:r>
            <a:r>
              <a:rPr lang="fr-BE" sz="2800" dirty="0" err="1">
                <a:solidFill>
                  <a:schemeClr val="tx1"/>
                </a:solidFill>
              </a:rPr>
              <a:t>significantly</a:t>
            </a:r>
            <a:r>
              <a:rPr lang="fr-BE" sz="2800" dirty="0">
                <a:solidFill>
                  <a:schemeClr val="tx1"/>
                </a:solidFill>
              </a:rPr>
              <a:t> </a:t>
            </a:r>
            <a:r>
              <a:rPr lang="fr-BE" sz="2800" dirty="0" err="1">
                <a:solidFill>
                  <a:schemeClr val="tx1"/>
                </a:solidFill>
              </a:rPr>
              <a:t>lower</a:t>
            </a:r>
            <a:r>
              <a:rPr lang="fr-BE" sz="2800" dirty="0">
                <a:solidFill>
                  <a:schemeClr val="tx1"/>
                </a:solidFill>
              </a:rPr>
              <a:t> [Ca</a:t>
            </a:r>
            <a:r>
              <a:rPr lang="fr-FR" sz="2800" i="1" baseline="30000" dirty="0">
                <a:solidFill>
                  <a:schemeClr val="tx1"/>
                </a:solidFill>
                <a:latin typeface="Arial" panose="020B0604020202020204" pitchFamily="34" charset="0"/>
                <a:cs typeface="Arial" panose="020B0604020202020204" pitchFamily="34" charset="0"/>
              </a:rPr>
              <a:t>2+</a:t>
            </a:r>
            <a:r>
              <a:rPr lang="fr-BE" sz="2000" dirty="0" err="1">
                <a:solidFill>
                  <a:schemeClr val="tx1"/>
                </a:solidFill>
              </a:rPr>
              <a:t>cyto</a:t>
            </a:r>
            <a:r>
              <a:rPr lang="fr-BE" sz="2800" dirty="0">
                <a:solidFill>
                  <a:schemeClr val="tx1"/>
                </a:solidFill>
              </a:rPr>
              <a:t>] </a:t>
            </a:r>
            <a:r>
              <a:rPr lang="fr-BE" sz="2800" dirty="0" err="1">
                <a:solidFill>
                  <a:schemeClr val="tx1"/>
                </a:solidFill>
              </a:rPr>
              <a:t>responses</a:t>
            </a:r>
            <a:endParaRPr lang="fr-BE" sz="2800" dirty="0">
              <a:solidFill>
                <a:schemeClr val="tx1"/>
              </a:solidFill>
            </a:endParaRPr>
          </a:p>
        </p:txBody>
      </p:sp>
      <p:sp>
        <p:nvSpPr>
          <p:cNvPr id="1820" name="ZoneTexte 1819">
            <a:extLst>
              <a:ext uri="{FF2B5EF4-FFF2-40B4-BE49-F238E27FC236}">
                <a16:creationId xmlns:a16="http://schemas.microsoft.com/office/drawing/2014/main" id="{9FCFFE08-42E9-8A9F-F570-717E82F6645F}"/>
              </a:ext>
            </a:extLst>
          </p:cNvPr>
          <p:cNvSpPr txBox="1"/>
          <p:nvPr/>
        </p:nvSpPr>
        <p:spPr>
          <a:xfrm>
            <a:off x="1620837" y="32783457"/>
            <a:ext cx="16555403" cy="95410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fr-BE" sz="2800" i="1" dirty="0">
                <a:solidFill>
                  <a:schemeClr val="tx1"/>
                </a:solidFill>
              </a:rPr>
              <a:t>Arabidopsis</a:t>
            </a:r>
            <a:r>
              <a:rPr lang="fr-BE" sz="2800" dirty="0">
                <a:solidFill>
                  <a:schemeClr val="tx1"/>
                </a:solidFill>
              </a:rPr>
              <a:t> plants </a:t>
            </a:r>
            <a:r>
              <a:rPr lang="fr-BE" sz="2800" dirty="0" err="1">
                <a:solidFill>
                  <a:schemeClr val="tx1"/>
                </a:solidFill>
              </a:rPr>
              <a:t>pre-treated</a:t>
            </a:r>
            <a:r>
              <a:rPr lang="fr-BE" sz="2800" dirty="0">
                <a:solidFill>
                  <a:schemeClr val="tx1"/>
                </a:solidFill>
              </a:rPr>
              <a:t> at the root </a:t>
            </a:r>
            <a:r>
              <a:rPr lang="fr-BE" sz="2800" dirty="0" err="1">
                <a:solidFill>
                  <a:schemeClr val="tx1"/>
                </a:solidFill>
              </a:rPr>
              <a:t>level</a:t>
            </a:r>
            <a:r>
              <a:rPr lang="fr-BE" sz="2800" dirty="0">
                <a:solidFill>
                  <a:schemeClr val="tx1"/>
                </a:solidFill>
              </a:rPr>
              <a:t> with 10 </a:t>
            </a:r>
            <a:r>
              <a:rPr lang="fr-BE" sz="2800" dirty="0" err="1">
                <a:solidFill>
                  <a:schemeClr val="tx1"/>
                </a:solidFill>
              </a:rPr>
              <a:t>μM</a:t>
            </a:r>
            <a:r>
              <a:rPr lang="fr-BE" sz="2800" dirty="0">
                <a:solidFill>
                  <a:schemeClr val="tx1"/>
                </a:solidFill>
              </a:rPr>
              <a:t> SRF show an </a:t>
            </a:r>
            <a:r>
              <a:rPr lang="fr-BE" sz="2800" dirty="0" err="1">
                <a:solidFill>
                  <a:schemeClr val="tx1"/>
                </a:solidFill>
              </a:rPr>
              <a:t>increased</a:t>
            </a:r>
            <a:r>
              <a:rPr lang="fr-BE" sz="2800" dirty="0">
                <a:solidFill>
                  <a:schemeClr val="tx1"/>
                </a:solidFill>
              </a:rPr>
              <a:t> </a:t>
            </a:r>
            <a:r>
              <a:rPr lang="fr-BE" sz="2800" dirty="0" err="1">
                <a:solidFill>
                  <a:schemeClr val="tx1"/>
                </a:solidFill>
              </a:rPr>
              <a:t>ROS</a:t>
            </a:r>
            <a:r>
              <a:rPr lang="fr-BE" sz="2000" dirty="0" err="1">
                <a:solidFill>
                  <a:schemeClr val="tx1"/>
                </a:solidFill>
              </a:rPr>
              <a:t>apo</a:t>
            </a:r>
            <a:r>
              <a:rPr lang="fr-BE" sz="2800" dirty="0">
                <a:solidFill>
                  <a:schemeClr val="tx1"/>
                </a:solidFill>
              </a:rPr>
              <a:t> production in </a:t>
            </a:r>
            <a:r>
              <a:rPr lang="fr-BE" sz="2800" dirty="0" err="1">
                <a:solidFill>
                  <a:schemeClr val="tx1"/>
                </a:solidFill>
              </a:rPr>
              <a:t>response</a:t>
            </a:r>
            <a:r>
              <a:rPr lang="fr-BE" sz="2800" dirty="0">
                <a:solidFill>
                  <a:schemeClr val="tx1"/>
                </a:solidFill>
              </a:rPr>
              <a:t> to </a:t>
            </a:r>
            <a:r>
              <a:rPr lang="fr-BE" sz="2800" dirty="0" err="1">
                <a:solidFill>
                  <a:schemeClr val="tx1"/>
                </a:solidFill>
              </a:rPr>
              <a:t>chitin</a:t>
            </a:r>
            <a:r>
              <a:rPr lang="fr-BE" sz="2800" dirty="0">
                <a:solidFill>
                  <a:schemeClr val="tx1"/>
                </a:solidFill>
              </a:rPr>
              <a:t> </a:t>
            </a:r>
            <a:r>
              <a:rPr lang="fr-BE" sz="2800" dirty="0" err="1">
                <a:solidFill>
                  <a:schemeClr val="tx1"/>
                </a:solidFill>
              </a:rPr>
              <a:t>treatment</a:t>
            </a:r>
            <a:r>
              <a:rPr lang="en-US" sz="2800" dirty="0">
                <a:solidFill>
                  <a:schemeClr val="tx1"/>
                </a:solidFill>
              </a:rPr>
              <a:t>, unlike those pre-treated with 10 </a:t>
            </a:r>
            <a:r>
              <a:rPr lang="en-US" sz="2800" dirty="0" err="1">
                <a:solidFill>
                  <a:schemeClr val="tx1"/>
                </a:solidFill>
              </a:rPr>
              <a:t>μM</a:t>
            </a:r>
            <a:r>
              <a:rPr lang="en-US" sz="2800" dirty="0">
                <a:solidFill>
                  <a:schemeClr val="tx1"/>
                </a:solidFill>
              </a:rPr>
              <a:t> FGC, which respond similarly to the control.</a:t>
            </a:r>
            <a:endParaRPr lang="fr-BE" sz="2800" dirty="0">
              <a:solidFill>
                <a:schemeClr val="tx1"/>
              </a:solidFill>
            </a:endParaRPr>
          </a:p>
        </p:txBody>
      </p:sp>
      <p:grpSp>
        <p:nvGrpSpPr>
          <p:cNvPr id="17" name="Groupe 16">
            <a:extLst>
              <a:ext uri="{FF2B5EF4-FFF2-40B4-BE49-F238E27FC236}">
                <a16:creationId xmlns:a16="http://schemas.microsoft.com/office/drawing/2014/main" id="{FF1FA1BB-BA79-836A-5CE5-650861DE2EB9}"/>
              </a:ext>
            </a:extLst>
          </p:cNvPr>
          <p:cNvGrpSpPr/>
          <p:nvPr/>
        </p:nvGrpSpPr>
        <p:grpSpPr>
          <a:xfrm>
            <a:off x="20273818" y="13101663"/>
            <a:ext cx="11580552" cy="9910641"/>
            <a:chOff x="20273818" y="7324062"/>
            <a:chExt cx="11580552" cy="9910641"/>
          </a:xfrm>
        </p:grpSpPr>
        <p:pic>
          <p:nvPicPr>
            <p:cNvPr id="20" name="Image 19">
              <a:extLst>
                <a:ext uri="{FF2B5EF4-FFF2-40B4-BE49-F238E27FC236}">
                  <a16:creationId xmlns:a16="http://schemas.microsoft.com/office/drawing/2014/main" id="{E2F6EC91-90D4-4935-B212-6541FAA307E1}"/>
                </a:ext>
              </a:extLst>
            </p:cNvPr>
            <p:cNvPicPr>
              <a:picLocks noChangeAspect="1"/>
            </p:cNvPicPr>
            <p:nvPr>
              <p:custDataLst>
                <p:tags r:id="rId2"/>
              </p:custDataLst>
            </p:nvPr>
          </p:nvPicPr>
          <p:blipFill>
            <a:blip r:embed="rId15"/>
            <a:srcRect t="11071" b="6372"/>
            <a:stretch/>
          </p:blipFill>
          <p:spPr>
            <a:xfrm>
              <a:off x="20567967" y="13507655"/>
              <a:ext cx="11286403" cy="3727048"/>
            </a:xfrm>
            <a:prstGeom prst="rect">
              <a:avLst/>
            </a:prstGeom>
          </p:spPr>
        </p:pic>
        <p:sp>
          <p:nvSpPr>
            <p:cNvPr id="14" name="ZoneTexte 13">
              <a:extLst>
                <a:ext uri="{FF2B5EF4-FFF2-40B4-BE49-F238E27FC236}">
                  <a16:creationId xmlns:a16="http://schemas.microsoft.com/office/drawing/2014/main" id="{7B138370-82D5-435D-0A0F-74934CDCE8D8}"/>
                </a:ext>
              </a:extLst>
            </p:cNvPr>
            <p:cNvSpPr txBox="1"/>
            <p:nvPr/>
          </p:nvSpPr>
          <p:spPr>
            <a:xfrm>
              <a:off x="20273818" y="7324062"/>
              <a:ext cx="11181542" cy="646331"/>
            </a:xfrm>
            <a:prstGeom prst="rect">
              <a:avLst/>
            </a:prstGeom>
            <a:noFill/>
          </p:spPr>
          <p:txBody>
            <a:bodyPr wrap="square" rtlCol="0">
              <a:spAutoFit/>
            </a:bodyPr>
            <a:lstStyle/>
            <a:p>
              <a:pPr algn="just"/>
              <a:r>
                <a:rPr lang="fr-FR" altLang="fr-FR" sz="3600" b="1" dirty="0">
                  <a:latin typeface="Arial" pitchFamily="34" charset="0"/>
                  <a:cs typeface="Arial" pitchFamily="34" charset="0"/>
                </a:rPr>
                <a:t>1. </a:t>
              </a:r>
              <a:r>
                <a:rPr lang="fr-FR" altLang="fr-FR" sz="3600" b="1" dirty="0" err="1">
                  <a:latin typeface="Arial" pitchFamily="34" charset="0"/>
                  <a:cs typeface="Arial" pitchFamily="34" charset="0"/>
                </a:rPr>
                <a:t>Systemic</a:t>
              </a:r>
              <a:r>
                <a:rPr lang="fr-FR" altLang="fr-FR" sz="3600" b="1" dirty="0">
                  <a:latin typeface="Arial" pitchFamily="34" charset="0"/>
                  <a:cs typeface="Arial" pitchFamily="34" charset="0"/>
                </a:rPr>
                <a:t> immune activation </a:t>
              </a:r>
              <a:r>
                <a:rPr lang="fr-FR" altLang="fr-FR" sz="3600" b="1" dirty="0" err="1">
                  <a:latin typeface="Arial" pitchFamily="34" charset="0"/>
                  <a:cs typeface="Arial" pitchFamily="34" charset="0"/>
                </a:rPr>
                <a:t>assays</a:t>
              </a:r>
              <a:r>
                <a:rPr lang="fr-FR" altLang="fr-FR" sz="3600" b="1" dirty="0">
                  <a:latin typeface="Arial" pitchFamily="34" charset="0"/>
                  <a:cs typeface="Arial" pitchFamily="34" charset="0"/>
                </a:rPr>
                <a:t> (SIA)</a:t>
              </a:r>
              <a:endParaRPr lang="fr-BE" altLang="fr-FR" sz="3600" b="1" dirty="0">
                <a:latin typeface="Arial" pitchFamily="34" charset="0"/>
                <a:cs typeface="Arial" pitchFamily="34" charset="0"/>
              </a:endParaRPr>
            </a:p>
          </p:txBody>
        </p:sp>
        <p:sp>
          <p:nvSpPr>
            <p:cNvPr id="15" name="ZoneTexte 14">
              <a:extLst>
                <a:ext uri="{FF2B5EF4-FFF2-40B4-BE49-F238E27FC236}">
                  <a16:creationId xmlns:a16="http://schemas.microsoft.com/office/drawing/2014/main" id="{CE90272E-92A9-106F-9F1D-1DBA1A5CFAD4}"/>
                </a:ext>
              </a:extLst>
            </p:cNvPr>
            <p:cNvSpPr txBox="1"/>
            <p:nvPr/>
          </p:nvSpPr>
          <p:spPr>
            <a:xfrm>
              <a:off x="20363815" y="12763571"/>
              <a:ext cx="7857268" cy="646331"/>
            </a:xfrm>
            <a:prstGeom prst="rect">
              <a:avLst/>
            </a:prstGeom>
            <a:noFill/>
          </p:spPr>
          <p:txBody>
            <a:bodyPr wrap="square" rtlCol="0">
              <a:spAutoFit/>
            </a:bodyPr>
            <a:lstStyle/>
            <a:p>
              <a:pPr algn="just"/>
              <a:r>
                <a:rPr lang="fr-FR" altLang="fr-FR" sz="3600" b="1" dirty="0">
                  <a:latin typeface="Arial" pitchFamily="34" charset="0"/>
                  <a:cs typeface="Arial" pitchFamily="34" charset="0"/>
                </a:rPr>
                <a:t>2. Root </a:t>
              </a:r>
              <a:r>
                <a:rPr lang="fr-FR" altLang="fr-FR" sz="3600" b="1" dirty="0" err="1">
                  <a:latin typeface="Arial" pitchFamily="34" charset="0"/>
                  <a:cs typeface="Arial" pitchFamily="34" charset="0"/>
                </a:rPr>
                <a:t>protoplast</a:t>
              </a:r>
              <a:r>
                <a:rPr lang="fr-FR" altLang="fr-FR" sz="3600" b="1" dirty="0">
                  <a:latin typeface="Arial" pitchFamily="34" charset="0"/>
                  <a:cs typeface="Arial" pitchFamily="34" charset="0"/>
                </a:rPr>
                <a:t> </a:t>
              </a:r>
              <a:endParaRPr lang="fr-BE" altLang="fr-FR" sz="3600" b="1" dirty="0">
                <a:latin typeface="Arial" pitchFamily="34" charset="0"/>
                <a:cs typeface="Arial" pitchFamily="34" charset="0"/>
              </a:endParaRPr>
            </a:p>
          </p:txBody>
        </p:sp>
        <p:pic>
          <p:nvPicPr>
            <p:cNvPr id="1826" name="Image 1825">
              <a:extLst>
                <a:ext uri="{FF2B5EF4-FFF2-40B4-BE49-F238E27FC236}">
                  <a16:creationId xmlns:a16="http://schemas.microsoft.com/office/drawing/2014/main" id="{DC0934BC-4A4D-B964-5417-6C61544DDA77}"/>
                </a:ext>
              </a:extLst>
            </p:cNvPr>
            <p:cNvPicPr>
              <a:picLocks noChangeAspect="1"/>
            </p:cNvPicPr>
            <p:nvPr>
              <p:custDataLst>
                <p:tags r:id="rId3"/>
              </p:custDataLst>
            </p:nvPr>
          </p:nvPicPr>
          <p:blipFill>
            <a:blip r:embed="rId16"/>
            <a:stretch>
              <a:fillRect/>
            </a:stretch>
          </p:blipFill>
          <p:spPr>
            <a:xfrm>
              <a:off x="21963063" y="7942610"/>
              <a:ext cx="9347947" cy="4882437"/>
            </a:xfrm>
            <a:prstGeom prst="rect">
              <a:avLst/>
            </a:prstGeom>
          </p:spPr>
        </p:pic>
      </p:grpSp>
      <p:sp>
        <p:nvSpPr>
          <p:cNvPr id="81" name="ZoneTexte 80"/>
          <p:cNvSpPr txBox="1"/>
          <p:nvPr/>
        </p:nvSpPr>
        <p:spPr>
          <a:xfrm>
            <a:off x="18714720" y="25042224"/>
            <a:ext cx="13508355" cy="1323439"/>
          </a:xfrm>
          <a:prstGeom prst="rect">
            <a:avLst/>
          </a:prstGeom>
          <a:noFill/>
        </p:spPr>
        <p:txBody>
          <a:bodyPr wrap="square" rtlCol="0">
            <a:spAutoFit/>
          </a:bodyPr>
          <a:lstStyle/>
          <a:p>
            <a:pPr algn="ctr"/>
            <a:r>
              <a:rPr lang="en-US" altLang="fr-FR" sz="4000" b="1" dirty="0">
                <a:latin typeface="Arial" pitchFamily="34" charset="0"/>
                <a:cs typeface="Arial" pitchFamily="34" charset="0"/>
              </a:rPr>
              <a:t>Effect of FGC and SRF on monocot plant cell immune stimulation and plasma membrane mechanics</a:t>
            </a:r>
            <a:endParaRPr lang="fr-BE" sz="4000" b="1" dirty="0">
              <a:latin typeface="Arial" pitchFamily="34" charset="0"/>
              <a:cs typeface="Arial" pitchFamily="34" charset="0"/>
            </a:endParaRPr>
          </a:p>
        </p:txBody>
      </p:sp>
      <p:grpSp>
        <p:nvGrpSpPr>
          <p:cNvPr id="33" name="Groupe 32">
            <a:extLst>
              <a:ext uri="{FF2B5EF4-FFF2-40B4-BE49-F238E27FC236}">
                <a16:creationId xmlns:a16="http://schemas.microsoft.com/office/drawing/2014/main" id="{97818A1B-5291-1167-B2D8-E4456F8F9142}"/>
              </a:ext>
            </a:extLst>
          </p:cNvPr>
          <p:cNvGrpSpPr/>
          <p:nvPr/>
        </p:nvGrpSpPr>
        <p:grpSpPr>
          <a:xfrm>
            <a:off x="11586186" y="36115235"/>
            <a:ext cx="187200" cy="1339560"/>
            <a:chOff x="11597760" y="38577600"/>
            <a:chExt cx="187200" cy="1339560"/>
          </a:xfrm>
        </p:grpSpPr>
        <mc:AlternateContent xmlns:mc="http://schemas.openxmlformats.org/markup-compatibility/2006" xmlns:p14="http://schemas.microsoft.com/office/powerpoint/2010/main">
          <mc:Choice Requires="p14">
            <p:contentPart p14:bwMode="auto" r:id="rId17">
              <p14:nvContentPartPr>
                <p14:cNvPr id="31" name="Encre 30">
                  <a:extLst>
                    <a:ext uri="{FF2B5EF4-FFF2-40B4-BE49-F238E27FC236}">
                      <a16:creationId xmlns:a16="http://schemas.microsoft.com/office/drawing/2014/main" id="{96141B16-E128-96EE-EA9A-2F403D964A79}"/>
                    </a:ext>
                  </a:extLst>
                </p14:cNvPr>
                <p14:cNvContentPartPr/>
                <p14:nvPr/>
              </p14:nvContentPartPr>
              <p14:xfrm>
                <a:off x="11612160" y="38577600"/>
                <a:ext cx="172800" cy="1339560"/>
              </p14:xfrm>
            </p:contentPart>
          </mc:Choice>
          <mc:Fallback xmlns="">
            <p:pic>
              <p:nvPicPr>
                <p:cNvPr id="31" name="Encre 30">
                  <a:extLst>
                    <a:ext uri="{FF2B5EF4-FFF2-40B4-BE49-F238E27FC236}">
                      <a16:creationId xmlns:a16="http://schemas.microsoft.com/office/drawing/2014/main" id="{96141B16-E128-96EE-EA9A-2F403D964A79}"/>
                    </a:ext>
                  </a:extLst>
                </p:cNvPr>
                <p:cNvPicPr/>
                <p:nvPr/>
              </p:nvPicPr>
              <p:blipFill>
                <a:blip r:embed="rId22"/>
                <a:stretch>
                  <a:fillRect/>
                </a:stretch>
              </p:blipFill>
              <p:spPr>
                <a:xfrm>
                  <a:off x="11549520" y="38514960"/>
                  <a:ext cx="298440" cy="1465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Encre 31">
                  <a:extLst>
                    <a:ext uri="{FF2B5EF4-FFF2-40B4-BE49-F238E27FC236}">
                      <a16:creationId xmlns:a16="http://schemas.microsoft.com/office/drawing/2014/main" id="{2428FA94-A04C-ABA3-DD1F-9565F5E5CB78}"/>
                    </a:ext>
                  </a:extLst>
                </p14:cNvPr>
                <p14:cNvContentPartPr/>
                <p14:nvPr/>
              </p14:nvContentPartPr>
              <p14:xfrm>
                <a:off x="11597760" y="39334680"/>
                <a:ext cx="97920" cy="269280"/>
              </p14:xfrm>
            </p:contentPart>
          </mc:Choice>
          <mc:Fallback xmlns="">
            <p:pic>
              <p:nvPicPr>
                <p:cNvPr id="32" name="Encre 31">
                  <a:extLst>
                    <a:ext uri="{FF2B5EF4-FFF2-40B4-BE49-F238E27FC236}">
                      <a16:creationId xmlns:a16="http://schemas.microsoft.com/office/drawing/2014/main" id="{2428FA94-A04C-ABA3-DD1F-9565F5E5CB78}"/>
                    </a:ext>
                  </a:extLst>
                </p:cNvPr>
                <p:cNvPicPr/>
                <p:nvPr/>
              </p:nvPicPr>
              <p:blipFill>
                <a:blip r:embed="rId24"/>
                <a:stretch>
                  <a:fillRect/>
                </a:stretch>
              </p:blipFill>
              <p:spPr>
                <a:xfrm>
                  <a:off x="11535120" y="39271680"/>
                  <a:ext cx="223560" cy="394920"/>
                </a:xfrm>
                <a:prstGeom prst="rect">
                  <a:avLst/>
                </a:prstGeom>
              </p:spPr>
            </p:pic>
          </mc:Fallback>
        </mc:AlternateContent>
      </p:grpSp>
      <p:grpSp>
        <p:nvGrpSpPr>
          <p:cNvPr id="1843" name="Groupe 1842">
            <a:extLst>
              <a:ext uri="{FF2B5EF4-FFF2-40B4-BE49-F238E27FC236}">
                <a16:creationId xmlns:a16="http://schemas.microsoft.com/office/drawing/2014/main" id="{022BE420-0C8F-3C8D-DA3B-DE5E3FC0CEA9}"/>
              </a:ext>
            </a:extLst>
          </p:cNvPr>
          <p:cNvGrpSpPr/>
          <p:nvPr/>
        </p:nvGrpSpPr>
        <p:grpSpPr>
          <a:xfrm>
            <a:off x="20185842" y="31734871"/>
            <a:ext cx="9516605" cy="9296447"/>
            <a:chOff x="20185842" y="33643387"/>
            <a:chExt cx="9516605" cy="9296447"/>
          </a:xfrm>
        </p:grpSpPr>
        <p:grpSp>
          <p:nvGrpSpPr>
            <p:cNvPr id="52" name="Groupe 51">
              <a:extLst>
                <a:ext uri="{FF2B5EF4-FFF2-40B4-BE49-F238E27FC236}">
                  <a16:creationId xmlns:a16="http://schemas.microsoft.com/office/drawing/2014/main" id="{E37BD71B-8591-84BB-0A3D-777EE0D65CA4}"/>
                </a:ext>
              </a:extLst>
            </p:cNvPr>
            <p:cNvGrpSpPr/>
            <p:nvPr/>
          </p:nvGrpSpPr>
          <p:grpSpPr>
            <a:xfrm>
              <a:off x="20185842" y="33643387"/>
              <a:ext cx="9516605" cy="9296447"/>
              <a:chOff x="20185842" y="33643387"/>
              <a:chExt cx="9516605" cy="9296447"/>
            </a:xfrm>
          </p:grpSpPr>
          <p:pic>
            <p:nvPicPr>
              <p:cNvPr id="51" name="Image 50">
                <a:extLst>
                  <a:ext uri="{FF2B5EF4-FFF2-40B4-BE49-F238E27FC236}">
                    <a16:creationId xmlns:a16="http://schemas.microsoft.com/office/drawing/2014/main" id="{76764DC6-1D8C-40D7-F466-76196256E75A}"/>
                  </a:ext>
                </a:extLst>
              </p:cNvPr>
              <p:cNvPicPr>
                <a:picLocks noChangeAspect="1"/>
              </p:cNvPicPr>
              <p:nvPr/>
            </p:nvPicPr>
            <p:blipFill>
              <a:blip r:embed="rId25"/>
              <a:stretch>
                <a:fillRect/>
              </a:stretch>
            </p:blipFill>
            <p:spPr>
              <a:xfrm>
                <a:off x="25432259" y="38398255"/>
                <a:ext cx="4151929" cy="4500000"/>
              </a:xfrm>
              <a:prstGeom prst="rect">
                <a:avLst/>
              </a:prstGeom>
            </p:spPr>
          </p:pic>
          <p:pic>
            <p:nvPicPr>
              <p:cNvPr id="49" name="Image 48">
                <a:extLst>
                  <a:ext uri="{FF2B5EF4-FFF2-40B4-BE49-F238E27FC236}">
                    <a16:creationId xmlns:a16="http://schemas.microsoft.com/office/drawing/2014/main" id="{0255D90B-1424-6F7D-C17D-D81102D56D38}"/>
                  </a:ext>
                </a:extLst>
              </p:cNvPr>
              <p:cNvPicPr>
                <a:picLocks noChangeAspect="1"/>
              </p:cNvPicPr>
              <p:nvPr/>
            </p:nvPicPr>
            <p:blipFill>
              <a:blip r:embed="rId26"/>
              <a:stretch>
                <a:fillRect/>
              </a:stretch>
            </p:blipFill>
            <p:spPr>
              <a:xfrm>
                <a:off x="20418252" y="38259834"/>
                <a:ext cx="4339183" cy="4680000"/>
              </a:xfrm>
              <a:prstGeom prst="rect">
                <a:avLst/>
              </a:prstGeom>
            </p:spPr>
          </p:pic>
          <p:pic>
            <p:nvPicPr>
              <p:cNvPr id="40" name="Image 39">
                <a:extLst>
                  <a:ext uri="{FF2B5EF4-FFF2-40B4-BE49-F238E27FC236}">
                    <a16:creationId xmlns:a16="http://schemas.microsoft.com/office/drawing/2014/main" id="{693F1D30-E501-6067-1B1F-D1D232AAECD3}"/>
                  </a:ext>
                </a:extLst>
              </p:cNvPr>
              <p:cNvPicPr>
                <a:picLocks noChangeAspect="1"/>
              </p:cNvPicPr>
              <p:nvPr/>
            </p:nvPicPr>
            <p:blipFill>
              <a:blip r:embed="rId27"/>
              <a:stretch>
                <a:fillRect/>
              </a:stretch>
            </p:blipFill>
            <p:spPr>
              <a:xfrm>
                <a:off x="25500792" y="33831277"/>
                <a:ext cx="4201655" cy="4500000"/>
              </a:xfrm>
              <a:prstGeom prst="rect">
                <a:avLst/>
              </a:prstGeom>
            </p:spPr>
          </p:pic>
          <p:pic>
            <p:nvPicPr>
              <p:cNvPr id="36" name="Image 35">
                <a:extLst>
                  <a:ext uri="{FF2B5EF4-FFF2-40B4-BE49-F238E27FC236}">
                    <a16:creationId xmlns:a16="http://schemas.microsoft.com/office/drawing/2014/main" id="{675B07D6-D28A-C22A-9240-73ABC237A7D0}"/>
                  </a:ext>
                </a:extLst>
              </p:cNvPr>
              <p:cNvPicPr>
                <a:picLocks noChangeAspect="1"/>
              </p:cNvPicPr>
              <p:nvPr/>
            </p:nvPicPr>
            <p:blipFill>
              <a:blip r:embed="rId28"/>
              <a:stretch>
                <a:fillRect/>
              </a:stretch>
            </p:blipFill>
            <p:spPr>
              <a:xfrm>
                <a:off x="20185842" y="33828810"/>
                <a:ext cx="4376148" cy="4500000"/>
              </a:xfrm>
              <a:prstGeom prst="rect">
                <a:avLst/>
              </a:prstGeom>
            </p:spPr>
          </p:pic>
          <p:sp>
            <p:nvSpPr>
              <p:cNvPr id="1802" name="ZoneTexte 1801">
                <a:extLst>
                  <a:ext uri="{FF2B5EF4-FFF2-40B4-BE49-F238E27FC236}">
                    <a16:creationId xmlns:a16="http://schemas.microsoft.com/office/drawing/2014/main" id="{2D1E3A8F-EC89-6759-EAF9-E52CC82AB92D}"/>
                  </a:ext>
                </a:extLst>
              </p:cNvPr>
              <p:cNvSpPr txBox="1"/>
              <p:nvPr/>
            </p:nvSpPr>
            <p:spPr>
              <a:xfrm>
                <a:off x="25535666" y="33643387"/>
                <a:ext cx="824652" cy="1006648"/>
              </a:xfrm>
              <a:prstGeom prst="rect">
                <a:avLst/>
              </a:prstGeom>
              <a:noFill/>
            </p:spPr>
            <p:txBody>
              <a:bodyPr wrap="square" rtlCol="0">
                <a:spAutoFit/>
              </a:bodyPr>
              <a:lstStyle/>
              <a:p>
                <a:pPr algn="just"/>
                <a:r>
                  <a:rPr lang="fr-FR" altLang="fr-FR" sz="4000" b="1" dirty="0">
                    <a:latin typeface="Arial" pitchFamily="34" charset="0"/>
                    <a:cs typeface="Arial" pitchFamily="34" charset="0"/>
                  </a:rPr>
                  <a:t>d</a:t>
                </a:r>
                <a:endParaRPr lang="fr-BE" altLang="fr-FR" sz="4000" b="1" dirty="0">
                  <a:latin typeface="Arial" pitchFamily="34" charset="0"/>
                  <a:cs typeface="Arial" pitchFamily="34" charset="0"/>
                </a:endParaRPr>
              </a:p>
            </p:txBody>
          </p:sp>
          <p:sp>
            <p:nvSpPr>
              <p:cNvPr id="1804" name="ZoneTexte 1803">
                <a:extLst>
                  <a:ext uri="{FF2B5EF4-FFF2-40B4-BE49-F238E27FC236}">
                    <a16:creationId xmlns:a16="http://schemas.microsoft.com/office/drawing/2014/main" id="{F4CF3CE3-38F8-4B7D-0EC5-CBFF44B9E139}"/>
                  </a:ext>
                </a:extLst>
              </p:cNvPr>
              <p:cNvSpPr txBox="1"/>
              <p:nvPr/>
            </p:nvSpPr>
            <p:spPr>
              <a:xfrm>
                <a:off x="20466051" y="33664305"/>
                <a:ext cx="866124" cy="1006648"/>
              </a:xfrm>
              <a:prstGeom prst="rect">
                <a:avLst/>
              </a:prstGeom>
              <a:noFill/>
            </p:spPr>
            <p:txBody>
              <a:bodyPr wrap="square" rtlCol="0">
                <a:spAutoFit/>
              </a:bodyPr>
              <a:lstStyle/>
              <a:p>
                <a:pPr algn="just"/>
                <a:r>
                  <a:rPr lang="fr-FR" altLang="fr-FR" sz="4000" b="1" dirty="0">
                    <a:latin typeface="Arial" pitchFamily="34" charset="0"/>
                    <a:cs typeface="Arial" pitchFamily="34" charset="0"/>
                  </a:rPr>
                  <a:t>c</a:t>
                </a:r>
                <a:endParaRPr lang="fr-BE" altLang="fr-FR" sz="4000" b="1" dirty="0">
                  <a:latin typeface="Arial" pitchFamily="34" charset="0"/>
                  <a:cs typeface="Arial" pitchFamily="34" charset="0"/>
                </a:endParaRPr>
              </a:p>
            </p:txBody>
          </p:sp>
          <p:sp>
            <p:nvSpPr>
              <p:cNvPr id="1803" name="ZoneTexte 1802">
                <a:extLst>
                  <a:ext uri="{FF2B5EF4-FFF2-40B4-BE49-F238E27FC236}">
                    <a16:creationId xmlns:a16="http://schemas.microsoft.com/office/drawing/2014/main" id="{3308C4AC-9702-730E-5E6A-B8098B665DAB}"/>
                  </a:ext>
                </a:extLst>
              </p:cNvPr>
              <p:cNvSpPr txBox="1"/>
              <p:nvPr/>
            </p:nvSpPr>
            <p:spPr>
              <a:xfrm>
                <a:off x="20470260" y="38223426"/>
                <a:ext cx="990067" cy="1007439"/>
              </a:xfrm>
              <a:prstGeom prst="rect">
                <a:avLst/>
              </a:prstGeom>
              <a:noFill/>
            </p:spPr>
            <p:txBody>
              <a:bodyPr wrap="square" rtlCol="0">
                <a:spAutoFit/>
              </a:bodyPr>
              <a:lstStyle/>
              <a:p>
                <a:pPr algn="just"/>
                <a:r>
                  <a:rPr lang="fr-FR" altLang="fr-FR" sz="4000" b="1" dirty="0">
                    <a:latin typeface="Arial" pitchFamily="34" charset="0"/>
                    <a:cs typeface="Arial" pitchFamily="34" charset="0"/>
                  </a:rPr>
                  <a:t>e</a:t>
                </a:r>
                <a:endParaRPr lang="fr-BE" altLang="fr-FR" sz="4000" b="1" dirty="0">
                  <a:latin typeface="Arial" pitchFamily="34" charset="0"/>
                  <a:cs typeface="Arial" pitchFamily="34" charset="0"/>
                </a:endParaRPr>
              </a:p>
            </p:txBody>
          </p:sp>
          <p:sp>
            <p:nvSpPr>
              <p:cNvPr id="1805" name="ZoneTexte 1804">
                <a:extLst>
                  <a:ext uri="{FF2B5EF4-FFF2-40B4-BE49-F238E27FC236}">
                    <a16:creationId xmlns:a16="http://schemas.microsoft.com/office/drawing/2014/main" id="{66426E23-E792-0010-402D-FEE2A81AD1E5}"/>
                  </a:ext>
                </a:extLst>
              </p:cNvPr>
              <p:cNvSpPr txBox="1"/>
              <p:nvPr/>
            </p:nvSpPr>
            <p:spPr>
              <a:xfrm>
                <a:off x="25574272" y="38185878"/>
                <a:ext cx="1193271" cy="1007439"/>
              </a:xfrm>
              <a:prstGeom prst="rect">
                <a:avLst/>
              </a:prstGeom>
              <a:noFill/>
            </p:spPr>
            <p:txBody>
              <a:bodyPr wrap="square" rtlCol="0">
                <a:spAutoFit/>
              </a:bodyPr>
              <a:lstStyle/>
              <a:p>
                <a:pPr algn="just"/>
                <a:r>
                  <a:rPr lang="fr-FR" altLang="fr-FR" sz="4000" b="1" dirty="0">
                    <a:latin typeface="Arial" pitchFamily="34" charset="0"/>
                    <a:cs typeface="Arial" pitchFamily="34" charset="0"/>
                  </a:rPr>
                  <a:t>f</a:t>
                </a:r>
                <a:endParaRPr lang="fr-BE" altLang="fr-FR" sz="4000" b="1" dirty="0">
                  <a:latin typeface="Arial" pitchFamily="34" charset="0"/>
                  <a:cs typeface="Arial" pitchFamily="34" charset="0"/>
                </a:endParaRPr>
              </a:p>
            </p:txBody>
          </p:sp>
        </p:grpSp>
        <p:grpSp>
          <p:nvGrpSpPr>
            <p:cNvPr id="1840" name="Groupe 1839">
              <a:extLst>
                <a:ext uri="{FF2B5EF4-FFF2-40B4-BE49-F238E27FC236}">
                  <a16:creationId xmlns:a16="http://schemas.microsoft.com/office/drawing/2014/main" id="{6F70CDE0-7171-1F86-C2B8-0D4FA35FFA33}"/>
                </a:ext>
              </a:extLst>
            </p:cNvPr>
            <p:cNvGrpSpPr/>
            <p:nvPr/>
          </p:nvGrpSpPr>
          <p:grpSpPr>
            <a:xfrm>
              <a:off x="21960840" y="34038931"/>
              <a:ext cx="2053273" cy="1077601"/>
              <a:chOff x="21960840" y="34038931"/>
              <a:chExt cx="2053273" cy="1077601"/>
            </a:xfrm>
          </p:grpSpPr>
          <p:cxnSp>
            <p:nvCxnSpPr>
              <p:cNvPr id="54" name="Connecteur droit 53">
                <a:extLst>
                  <a:ext uri="{FF2B5EF4-FFF2-40B4-BE49-F238E27FC236}">
                    <a16:creationId xmlns:a16="http://schemas.microsoft.com/office/drawing/2014/main" id="{23715C5D-D561-B48E-0BDA-DDB105DF45A5}"/>
                  </a:ext>
                </a:extLst>
              </p:cNvPr>
              <p:cNvCxnSpPr>
                <a:cxnSpLocks/>
              </p:cNvCxnSpPr>
              <p:nvPr/>
            </p:nvCxnSpPr>
            <p:spPr>
              <a:xfrm flipH="1">
                <a:off x="21960840" y="35082480"/>
                <a:ext cx="684848"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Connecteur droit 55">
                <a:extLst>
                  <a:ext uri="{FF2B5EF4-FFF2-40B4-BE49-F238E27FC236}">
                    <a16:creationId xmlns:a16="http://schemas.microsoft.com/office/drawing/2014/main" id="{5BD12499-A678-6EF7-8B66-9B5706336B08}"/>
                  </a:ext>
                </a:extLst>
              </p:cNvPr>
              <p:cNvCxnSpPr>
                <a:cxnSpLocks/>
              </p:cNvCxnSpPr>
              <p:nvPr/>
            </p:nvCxnSpPr>
            <p:spPr>
              <a:xfrm flipH="1">
                <a:off x="21963063" y="34697171"/>
                <a:ext cx="1366837"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95" name="Connecteur droit 1794">
                <a:extLst>
                  <a:ext uri="{FF2B5EF4-FFF2-40B4-BE49-F238E27FC236}">
                    <a16:creationId xmlns:a16="http://schemas.microsoft.com/office/drawing/2014/main" id="{CEA881AF-1BFF-1A02-88CA-B497056A7626}"/>
                  </a:ext>
                </a:extLst>
              </p:cNvPr>
              <p:cNvCxnSpPr>
                <a:cxnSpLocks/>
              </p:cNvCxnSpPr>
              <p:nvPr/>
            </p:nvCxnSpPr>
            <p:spPr>
              <a:xfrm flipH="1">
                <a:off x="21962269" y="34339031"/>
                <a:ext cx="2051844"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25" name="ZoneTexte 1824">
                <a:extLst>
                  <a:ext uri="{FF2B5EF4-FFF2-40B4-BE49-F238E27FC236}">
                    <a16:creationId xmlns:a16="http://schemas.microsoft.com/office/drawing/2014/main" id="{CBD085BF-D5A1-EE5A-2E87-CCC27930A204}"/>
                  </a:ext>
                </a:extLst>
              </p:cNvPr>
              <p:cNvSpPr txBox="1"/>
              <p:nvPr/>
            </p:nvSpPr>
            <p:spPr>
              <a:xfrm>
                <a:off x="22110700" y="34747200"/>
                <a:ext cx="396262" cy="369332"/>
              </a:xfrm>
              <a:prstGeom prst="rect">
                <a:avLst/>
              </a:prstGeom>
              <a:noFill/>
            </p:spPr>
            <p:txBody>
              <a:bodyPr wrap="none" rtlCol="0">
                <a:spAutoFit/>
              </a:bodyPr>
              <a:lstStyle/>
              <a:p>
                <a:r>
                  <a:rPr lang="fr-BE" sz="1800" dirty="0"/>
                  <a:t>ns</a:t>
                </a:r>
              </a:p>
            </p:txBody>
          </p:sp>
          <p:sp>
            <p:nvSpPr>
              <p:cNvPr id="1827" name="ZoneTexte 1826">
                <a:extLst>
                  <a:ext uri="{FF2B5EF4-FFF2-40B4-BE49-F238E27FC236}">
                    <a16:creationId xmlns:a16="http://schemas.microsoft.com/office/drawing/2014/main" id="{B9F6FE88-CDAA-8F9D-07E5-028CB6636068}"/>
                  </a:ext>
                </a:extLst>
              </p:cNvPr>
              <p:cNvSpPr txBox="1"/>
              <p:nvPr/>
            </p:nvSpPr>
            <p:spPr>
              <a:xfrm>
                <a:off x="22495647" y="34378900"/>
                <a:ext cx="338554" cy="461665"/>
              </a:xfrm>
              <a:prstGeom prst="rect">
                <a:avLst/>
              </a:prstGeom>
              <a:noFill/>
            </p:spPr>
            <p:txBody>
              <a:bodyPr wrap="none" rtlCol="0">
                <a:spAutoFit/>
              </a:bodyPr>
              <a:lstStyle/>
              <a:p>
                <a:r>
                  <a:rPr lang="fr-BE" sz="2400" dirty="0"/>
                  <a:t>*</a:t>
                </a:r>
              </a:p>
            </p:txBody>
          </p:sp>
          <p:sp>
            <p:nvSpPr>
              <p:cNvPr id="1828" name="ZoneTexte 1827">
                <a:extLst>
                  <a:ext uri="{FF2B5EF4-FFF2-40B4-BE49-F238E27FC236}">
                    <a16:creationId xmlns:a16="http://schemas.microsoft.com/office/drawing/2014/main" id="{757AF196-3D5B-9CC2-C47F-6AD1D86B7C68}"/>
                  </a:ext>
                </a:extLst>
              </p:cNvPr>
              <p:cNvSpPr txBox="1"/>
              <p:nvPr/>
            </p:nvSpPr>
            <p:spPr>
              <a:xfrm>
                <a:off x="22809810" y="34038931"/>
                <a:ext cx="338554" cy="461665"/>
              </a:xfrm>
              <a:prstGeom prst="rect">
                <a:avLst/>
              </a:prstGeom>
              <a:noFill/>
            </p:spPr>
            <p:txBody>
              <a:bodyPr wrap="none" rtlCol="0">
                <a:spAutoFit/>
              </a:bodyPr>
              <a:lstStyle/>
              <a:p>
                <a:r>
                  <a:rPr lang="fr-BE" sz="2400" dirty="0"/>
                  <a:t>*</a:t>
                </a:r>
              </a:p>
            </p:txBody>
          </p:sp>
        </p:grpSp>
        <p:grpSp>
          <p:nvGrpSpPr>
            <p:cNvPr id="1841" name="Groupe 1840">
              <a:extLst>
                <a:ext uri="{FF2B5EF4-FFF2-40B4-BE49-F238E27FC236}">
                  <a16:creationId xmlns:a16="http://schemas.microsoft.com/office/drawing/2014/main" id="{E4D09723-DBA9-9193-2507-54B4322F154E}"/>
                </a:ext>
              </a:extLst>
            </p:cNvPr>
            <p:cNvGrpSpPr/>
            <p:nvPr/>
          </p:nvGrpSpPr>
          <p:grpSpPr>
            <a:xfrm>
              <a:off x="26967180" y="34363152"/>
              <a:ext cx="2058353" cy="924068"/>
              <a:chOff x="26967180" y="34363152"/>
              <a:chExt cx="2058353" cy="924068"/>
            </a:xfrm>
          </p:grpSpPr>
          <p:cxnSp>
            <p:nvCxnSpPr>
              <p:cNvPr id="1810" name="Connecteur droit 1809">
                <a:extLst>
                  <a:ext uri="{FF2B5EF4-FFF2-40B4-BE49-F238E27FC236}">
                    <a16:creationId xmlns:a16="http://schemas.microsoft.com/office/drawing/2014/main" id="{B28226F4-E2E8-99A7-CAFA-A1B942958E44}"/>
                  </a:ext>
                </a:extLst>
              </p:cNvPr>
              <p:cNvCxnSpPr>
                <a:cxnSpLocks/>
              </p:cNvCxnSpPr>
              <p:nvPr/>
            </p:nvCxnSpPr>
            <p:spPr>
              <a:xfrm flipH="1">
                <a:off x="26973689" y="34694631"/>
                <a:ext cx="2051844"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17" name="Connecteur droit 1816">
                <a:extLst>
                  <a:ext uri="{FF2B5EF4-FFF2-40B4-BE49-F238E27FC236}">
                    <a16:creationId xmlns:a16="http://schemas.microsoft.com/office/drawing/2014/main" id="{B3FF085E-EBB2-D71C-C2B1-A1820B586C21}"/>
                  </a:ext>
                </a:extLst>
              </p:cNvPr>
              <p:cNvCxnSpPr>
                <a:cxnSpLocks/>
              </p:cNvCxnSpPr>
              <p:nvPr/>
            </p:nvCxnSpPr>
            <p:spPr>
              <a:xfrm flipH="1">
                <a:off x="26971943" y="34951171"/>
                <a:ext cx="1366837"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19" name="Connecteur droit 1818">
                <a:extLst>
                  <a:ext uri="{FF2B5EF4-FFF2-40B4-BE49-F238E27FC236}">
                    <a16:creationId xmlns:a16="http://schemas.microsoft.com/office/drawing/2014/main" id="{9229B538-9117-058E-AF7F-5016494FA172}"/>
                  </a:ext>
                </a:extLst>
              </p:cNvPr>
              <p:cNvCxnSpPr>
                <a:cxnSpLocks/>
              </p:cNvCxnSpPr>
              <p:nvPr/>
            </p:nvCxnSpPr>
            <p:spPr>
              <a:xfrm flipH="1">
                <a:off x="26967180" y="35260280"/>
                <a:ext cx="684848"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29" name="ZoneTexte 1828">
                <a:extLst>
                  <a:ext uri="{FF2B5EF4-FFF2-40B4-BE49-F238E27FC236}">
                    <a16:creationId xmlns:a16="http://schemas.microsoft.com/office/drawing/2014/main" id="{BF480401-2E56-145F-214B-1B0F459F37D3}"/>
                  </a:ext>
                </a:extLst>
              </p:cNvPr>
              <p:cNvSpPr txBox="1"/>
              <p:nvPr/>
            </p:nvSpPr>
            <p:spPr>
              <a:xfrm>
                <a:off x="27113992" y="34917888"/>
                <a:ext cx="396262" cy="369332"/>
              </a:xfrm>
              <a:prstGeom prst="rect">
                <a:avLst/>
              </a:prstGeom>
              <a:noFill/>
            </p:spPr>
            <p:txBody>
              <a:bodyPr wrap="none" rtlCol="0">
                <a:spAutoFit/>
              </a:bodyPr>
              <a:lstStyle/>
              <a:p>
                <a:r>
                  <a:rPr lang="fr-BE" sz="1800" dirty="0"/>
                  <a:t>ns</a:t>
                </a:r>
              </a:p>
            </p:txBody>
          </p:sp>
          <p:sp>
            <p:nvSpPr>
              <p:cNvPr id="1830" name="ZoneTexte 1829">
                <a:extLst>
                  <a:ext uri="{FF2B5EF4-FFF2-40B4-BE49-F238E27FC236}">
                    <a16:creationId xmlns:a16="http://schemas.microsoft.com/office/drawing/2014/main" id="{23DCF479-75BA-1045-C577-DA5B40F96651}"/>
                  </a:ext>
                </a:extLst>
              </p:cNvPr>
              <p:cNvSpPr txBox="1"/>
              <p:nvPr/>
            </p:nvSpPr>
            <p:spPr>
              <a:xfrm>
                <a:off x="27536140" y="34619184"/>
                <a:ext cx="396262" cy="369332"/>
              </a:xfrm>
              <a:prstGeom prst="rect">
                <a:avLst/>
              </a:prstGeom>
              <a:noFill/>
            </p:spPr>
            <p:txBody>
              <a:bodyPr wrap="none" rtlCol="0">
                <a:spAutoFit/>
              </a:bodyPr>
              <a:lstStyle/>
              <a:p>
                <a:r>
                  <a:rPr lang="fr-BE" sz="1800" dirty="0"/>
                  <a:t>ns</a:t>
                </a:r>
              </a:p>
            </p:txBody>
          </p:sp>
          <p:sp>
            <p:nvSpPr>
              <p:cNvPr id="1831" name="ZoneTexte 1830">
                <a:extLst>
                  <a:ext uri="{FF2B5EF4-FFF2-40B4-BE49-F238E27FC236}">
                    <a16:creationId xmlns:a16="http://schemas.microsoft.com/office/drawing/2014/main" id="{EEFB2EB0-E0AA-58CB-169C-0E3D52536383}"/>
                  </a:ext>
                </a:extLst>
              </p:cNvPr>
              <p:cNvSpPr txBox="1"/>
              <p:nvPr/>
            </p:nvSpPr>
            <p:spPr>
              <a:xfrm>
                <a:off x="27779980" y="34363152"/>
                <a:ext cx="396262" cy="369332"/>
              </a:xfrm>
              <a:prstGeom prst="rect">
                <a:avLst/>
              </a:prstGeom>
              <a:noFill/>
            </p:spPr>
            <p:txBody>
              <a:bodyPr wrap="none" rtlCol="0">
                <a:spAutoFit/>
              </a:bodyPr>
              <a:lstStyle/>
              <a:p>
                <a:r>
                  <a:rPr lang="fr-BE" sz="1800" dirty="0"/>
                  <a:t>ns</a:t>
                </a:r>
              </a:p>
            </p:txBody>
          </p:sp>
        </p:grpSp>
        <p:grpSp>
          <p:nvGrpSpPr>
            <p:cNvPr id="1842" name="Groupe 1841">
              <a:extLst>
                <a:ext uri="{FF2B5EF4-FFF2-40B4-BE49-F238E27FC236}">
                  <a16:creationId xmlns:a16="http://schemas.microsoft.com/office/drawing/2014/main" id="{D6B2497F-9892-CA8E-72E1-F1BE2AFBF52E}"/>
                </a:ext>
              </a:extLst>
            </p:cNvPr>
            <p:cNvGrpSpPr/>
            <p:nvPr/>
          </p:nvGrpSpPr>
          <p:grpSpPr>
            <a:xfrm>
              <a:off x="26966863" y="38666420"/>
              <a:ext cx="2056130" cy="1242060"/>
              <a:chOff x="26966863" y="38666420"/>
              <a:chExt cx="2056130" cy="1242060"/>
            </a:xfrm>
          </p:grpSpPr>
          <p:cxnSp>
            <p:nvCxnSpPr>
              <p:cNvPr id="1815" name="Connecteur droit 1814">
                <a:extLst>
                  <a:ext uri="{FF2B5EF4-FFF2-40B4-BE49-F238E27FC236}">
                    <a16:creationId xmlns:a16="http://schemas.microsoft.com/office/drawing/2014/main" id="{3667B669-A385-13A0-DEDA-E828D8B5C858}"/>
                  </a:ext>
                </a:extLst>
              </p:cNvPr>
              <p:cNvCxnSpPr>
                <a:cxnSpLocks/>
              </p:cNvCxnSpPr>
              <p:nvPr/>
            </p:nvCxnSpPr>
            <p:spPr>
              <a:xfrm flipH="1">
                <a:off x="26971149" y="38987231"/>
                <a:ext cx="2051844"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21" name="Connecteur droit 1820">
                <a:extLst>
                  <a:ext uri="{FF2B5EF4-FFF2-40B4-BE49-F238E27FC236}">
                    <a16:creationId xmlns:a16="http://schemas.microsoft.com/office/drawing/2014/main" id="{2E8BF19C-6189-832D-EC25-466F2BBDB593}"/>
                  </a:ext>
                </a:extLst>
              </p:cNvPr>
              <p:cNvCxnSpPr>
                <a:cxnSpLocks/>
              </p:cNvCxnSpPr>
              <p:nvPr/>
            </p:nvCxnSpPr>
            <p:spPr>
              <a:xfrm flipH="1">
                <a:off x="26981019" y="39515551"/>
                <a:ext cx="1366837"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23" name="Connecteur droit 1822">
                <a:extLst>
                  <a:ext uri="{FF2B5EF4-FFF2-40B4-BE49-F238E27FC236}">
                    <a16:creationId xmlns:a16="http://schemas.microsoft.com/office/drawing/2014/main" id="{4845E302-B7D2-A047-2892-8BB6DB3290AC}"/>
                  </a:ext>
                </a:extLst>
              </p:cNvPr>
              <p:cNvCxnSpPr>
                <a:cxnSpLocks/>
              </p:cNvCxnSpPr>
              <p:nvPr/>
            </p:nvCxnSpPr>
            <p:spPr>
              <a:xfrm flipH="1">
                <a:off x="26966863" y="39908480"/>
                <a:ext cx="684848"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33" name="ZoneTexte 1832">
                <a:extLst>
                  <a:ext uri="{FF2B5EF4-FFF2-40B4-BE49-F238E27FC236}">
                    <a16:creationId xmlns:a16="http://schemas.microsoft.com/office/drawing/2014/main" id="{A7101C77-1DC8-E083-E49E-2BB55A344B2B}"/>
                  </a:ext>
                </a:extLst>
              </p:cNvPr>
              <p:cNvSpPr txBox="1"/>
              <p:nvPr/>
            </p:nvSpPr>
            <p:spPr>
              <a:xfrm>
                <a:off x="27091132" y="39530528"/>
                <a:ext cx="396262" cy="369332"/>
              </a:xfrm>
              <a:prstGeom prst="rect">
                <a:avLst/>
              </a:prstGeom>
              <a:noFill/>
            </p:spPr>
            <p:txBody>
              <a:bodyPr wrap="none" rtlCol="0">
                <a:spAutoFit/>
              </a:bodyPr>
              <a:lstStyle/>
              <a:p>
                <a:r>
                  <a:rPr lang="fr-BE" sz="1800" dirty="0"/>
                  <a:t>ns</a:t>
                </a:r>
              </a:p>
            </p:txBody>
          </p:sp>
          <p:sp>
            <p:nvSpPr>
              <p:cNvPr id="1834" name="ZoneTexte 1833">
                <a:extLst>
                  <a:ext uri="{FF2B5EF4-FFF2-40B4-BE49-F238E27FC236}">
                    <a16:creationId xmlns:a16="http://schemas.microsoft.com/office/drawing/2014/main" id="{F92A8809-978F-797B-3528-7B4F71107BA2}"/>
                  </a:ext>
                </a:extLst>
              </p:cNvPr>
              <p:cNvSpPr txBox="1"/>
              <p:nvPr/>
            </p:nvSpPr>
            <p:spPr>
              <a:xfrm>
                <a:off x="27475180" y="39140384"/>
                <a:ext cx="396262" cy="369332"/>
              </a:xfrm>
              <a:prstGeom prst="rect">
                <a:avLst/>
              </a:prstGeom>
              <a:noFill/>
            </p:spPr>
            <p:txBody>
              <a:bodyPr wrap="none" rtlCol="0">
                <a:spAutoFit/>
              </a:bodyPr>
              <a:lstStyle/>
              <a:p>
                <a:r>
                  <a:rPr lang="fr-BE" sz="1800" dirty="0"/>
                  <a:t>ns</a:t>
                </a:r>
              </a:p>
            </p:txBody>
          </p:sp>
          <p:sp>
            <p:nvSpPr>
              <p:cNvPr id="1835" name="ZoneTexte 1834">
                <a:extLst>
                  <a:ext uri="{FF2B5EF4-FFF2-40B4-BE49-F238E27FC236}">
                    <a16:creationId xmlns:a16="http://schemas.microsoft.com/office/drawing/2014/main" id="{5C8528FA-EB63-88E5-0B89-4BD1F4D411D8}"/>
                  </a:ext>
                </a:extLst>
              </p:cNvPr>
              <p:cNvSpPr txBox="1"/>
              <p:nvPr/>
            </p:nvSpPr>
            <p:spPr>
              <a:xfrm>
                <a:off x="27717887" y="38666420"/>
                <a:ext cx="338554" cy="461665"/>
              </a:xfrm>
              <a:prstGeom prst="rect">
                <a:avLst/>
              </a:prstGeom>
              <a:noFill/>
            </p:spPr>
            <p:txBody>
              <a:bodyPr wrap="none" rtlCol="0">
                <a:spAutoFit/>
              </a:bodyPr>
              <a:lstStyle/>
              <a:p>
                <a:r>
                  <a:rPr lang="fr-BE" sz="2400" dirty="0"/>
                  <a:t>*</a:t>
                </a:r>
              </a:p>
            </p:txBody>
          </p:sp>
        </p:grpSp>
        <p:grpSp>
          <p:nvGrpSpPr>
            <p:cNvPr id="1839" name="Groupe 1838">
              <a:extLst>
                <a:ext uri="{FF2B5EF4-FFF2-40B4-BE49-F238E27FC236}">
                  <a16:creationId xmlns:a16="http://schemas.microsoft.com/office/drawing/2014/main" id="{41F67A9E-3D90-00F3-38CF-C1D6DAD8EFB1}"/>
                </a:ext>
              </a:extLst>
            </p:cNvPr>
            <p:cNvGrpSpPr/>
            <p:nvPr/>
          </p:nvGrpSpPr>
          <p:grpSpPr>
            <a:xfrm>
              <a:off x="21962269" y="38351460"/>
              <a:ext cx="2052638" cy="961152"/>
              <a:chOff x="21962269" y="38351460"/>
              <a:chExt cx="2052638" cy="961152"/>
            </a:xfrm>
          </p:grpSpPr>
          <p:cxnSp>
            <p:nvCxnSpPr>
              <p:cNvPr id="1798" name="Connecteur droit 1797">
                <a:extLst>
                  <a:ext uri="{FF2B5EF4-FFF2-40B4-BE49-F238E27FC236}">
                    <a16:creationId xmlns:a16="http://schemas.microsoft.com/office/drawing/2014/main" id="{CD40CA80-6102-EA81-0976-AFF19EE757B0}"/>
                  </a:ext>
                </a:extLst>
              </p:cNvPr>
              <p:cNvCxnSpPr>
                <a:cxnSpLocks/>
              </p:cNvCxnSpPr>
              <p:nvPr/>
            </p:nvCxnSpPr>
            <p:spPr>
              <a:xfrm flipH="1">
                <a:off x="21963063" y="38646871"/>
                <a:ext cx="2051844"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00" name="Connecteur droit 1799">
                <a:extLst>
                  <a:ext uri="{FF2B5EF4-FFF2-40B4-BE49-F238E27FC236}">
                    <a16:creationId xmlns:a16="http://schemas.microsoft.com/office/drawing/2014/main" id="{5AE6ABFD-B951-E645-37A7-82481D954C80}"/>
                  </a:ext>
                </a:extLst>
              </p:cNvPr>
              <p:cNvCxnSpPr>
                <a:cxnSpLocks/>
              </p:cNvCxnSpPr>
              <p:nvPr/>
            </p:nvCxnSpPr>
            <p:spPr>
              <a:xfrm flipH="1">
                <a:off x="21962269" y="38893251"/>
                <a:ext cx="1366837"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08" name="Connecteur droit 1807">
                <a:extLst>
                  <a:ext uri="{FF2B5EF4-FFF2-40B4-BE49-F238E27FC236}">
                    <a16:creationId xmlns:a16="http://schemas.microsoft.com/office/drawing/2014/main" id="{9F869B63-A9AA-A249-B7A8-36A3634096D2}"/>
                  </a:ext>
                </a:extLst>
              </p:cNvPr>
              <p:cNvCxnSpPr>
                <a:cxnSpLocks/>
              </p:cNvCxnSpPr>
              <p:nvPr/>
            </p:nvCxnSpPr>
            <p:spPr>
              <a:xfrm flipH="1">
                <a:off x="21963063" y="39298880"/>
                <a:ext cx="684848"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36" name="ZoneTexte 1835">
                <a:extLst>
                  <a:ext uri="{FF2B5EF4-FFF2-40B4-BE49-F238E27FC236}">
                    <a16:creationId xmlns:a16="http://schemas.microsoft.com/office/drawing/2014/main" id="{B06E8BD4-EA7C-F302-9209-8DB3A00E5263}"/>
                  </a:ext>
                </a:extLst>
              </p:cNvPr>
              <p:cNvSpPr txBox="1"/>
              <p:nvPr/>
            </p:nvSpPr>
            <p:spPr>
              <a:xfrm>
                <a:off x="22820767" y="38351460"/>
                <a:ext cx="338554" cy="461665"/>
              </a:xfrm>
              <a:prstGeom prst="rect">
                <a:avLst/>
              </a:prstGeom>
              <a:noFill/>
            </p:spPr>
            <p:txBody>
              <a:bodyPr wrap="none" rtlCol="0">
                <a:spAutoFit/>
              </a:bodyPr>
              <a:lstStyle/>
              <a:p>
                <a:r>
                  <a:rPr lang="fr-BE" sz="2400" dirty="0"/>
                  <a:t>*</a:t>
                </a:r>
              </a:p>
            </p:txBody>
          </p:sp>
          <p:sp>
            <p:nvSpPr>
              <p:cNvPr id="1837" name="ZoneTexte 1836">
                <a:extLst>
                  <a:ext uri="{FF2B5EF4-FFF2-40B4-BE49-F238E27FC236}">
                    <a16:creationId xmlns:a16="http://schemas.microsoft.com/office/drawing/2014/main" id="{DA390D40-5DD6-0C37-A7BB-3AAF21E0DEC6}"/>
                  </a:ext>
                </a:extLst>
              </p:cNvPr>
              <p:cNvSpPr txBox="1"/>
              <p:nvPr/>
            </p:nvSpPr>
            <p:spPr>
              <a:xfrm>
                <a:off x="22476411" y="38595300"/>
                <a:ext cx="338554" cy="461665"/>
              </a:xfrm>
              <a:prstGeom prst="rect">
                <a:avLst/>
              </a:prstGeom>
              <a:noFill/>
            </p:spPr>
            <p:txBody>
              <a:bodyPr wrap="none" rtlCol="0">
                <a:spAutoFit/>
              </a:bodyPr>
              <a:lstStyle/>
              <a:p>
                <a:r>
                  <a:rPr lang="fr-BE" sz="2400" dirty="0"/>
                  <a:t>*</a:t>
                </a:r>
              </a:p>
            </p:txBody>
          </p:sp>
          <p:sp>
            <p:nvSpPr>
              <p:cNvPr id="1838" name="ZoneTexte 1837">
                <a:extLst>
                  <a:ext uri="{FF2B5EF4-FFF2-40B4-BE49-F238E27FC236}">
                    <a16:creationId xmlns:a16="http://schemas.microsoft.com/office/drawing/2014/main" id="{A3C4D0EF-BFC2-F473-D702-B7B400FABCF6}"/>
                  </a:ext>
                </a:extLst>
              </p:cNvPr>
              <p:cNvSpPr txBox="1"/>
              <p:nvPr/>
            </p:nvSpPr>
            <p:spPr>
              <a:xfrm>
                <a:off x="22141180" y="38943280"/>
                <a:ext cx="396262" cy="369332"/>
              </a:xfrm>
              <a:prstGeom prst="rect">
                <a:avLst/>
              </a:prstGeom>
              <a:noFill/>
            </p:spPr>
            <p:txBody>
              <a:bodyPr wrap="none" rtlCol="0">
                <a:spAutoFit/>
              </a:bodyPr>
              <a:lstStyle/>
              <a:p>
                <a:r>
                  <a:rPr lang="fr-BE" sz="1800" dirty="0"/>
                  <a:t>ns</a:t>
                </a:r>
              </a:p>
            </p:txBody>
          </p:sp>
        </p:grpSp>
      </p:grpSp>
      <p:sp>
        <p:nvSpPr>
          <p:cNvPr id="35" name="Flèche vers le bas 56">
            <a:extLst>
              <a:ext uri="{FF2B5EF4-FFF2-40B4-BE49-F238E27FC236}">
                <a16:creationId xmlns:a16="http://schemas.microsoft.com/office/drawing/2014/main" id="{524C74F5-8BE8-79C0-E626-5149981F2FDC}"/>
              </a:ext>
            </a:extLst>
          </p:cNvPr>
          <p:cNvSpPr>
            <a:spLocks/>
          </p:cNvSpPr>
          <p:nvPr/>
        </p:nvSpPr>
        <p:spPr>
          <a:xfrm>
            <a:off x="14403230" y="9692421"/>
            <a:ext cx="504000" cy="972000"/>
          </a:xfrm>
          <a:prstGeom prst="downArrow">
            <a:avLst/>
          </a:prstGeom>
          <a:solidFill>
            <a:srgbClr val="900261"/>
          </a:solidFill>
          <a:ln>
            <a:solidFill>
              <a:srgbClr val="9002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1" name="Image 20">
            <a:extLst>
              <a:ext uri="{FF2B5EF4-FFF2-40B4-BE49-F238E27FC236}">
                <a16:creationId xmlns:a16="http://schemas.microsoft.com/office/drawing/2014/main" id="{32420B12-08D3-0BB7-D1B8-7F9A3620DAE9}"/>
              </a:ext>
            </a:extLst>
          </p:cNvPr>
          <p:cNvPicPr>
            <a:picLocks noChangeAspect="1"/>
          </p:cNvPicPr>
          <p:nvPr>
            <p:custDataLst>
              <p:tags r:id="rId1"/>
            </p:custDataLst>
          </p:nvPr>
        </p:nvPicPr>
        <p:blipFill>
          <a:blip r:embed="rId29"/>
          <a:stretch>
            <a:fillRect/>
          </a:stretch>
        </p:blipFill>
        <p:spPr>
          <a:xfrm>
            <a:off x="13451069" y="10646510"/>
            <a:ext cx="2458720" cy="2458720"/>
          </a:xfrm>
          <a:prstGeom prst="rect">
            <a:avLst/>
          </a:prstGeom>
        </p:spPr>
      </p:pic>
      <p:sp>
        <p:nvSpPr>
          <p:cNvPr id="57" name="ZoneTexte 56">
            <a:extLst>
              <a:ext uri="{FF2B5EF4-FFF2-40B4-BE49-F238E27FC236}">
                <a16:creationId xmlns:a16="http://schemas.microsoft.com/office/drawing/2014/main" id="{B7009449-0307-DD7A-35CD-90288E0E2143}"/>
              </a:ext>
            </a:extLst>
          </p:cNvPr>
          <p:cNvSpPr txBox="1"/>
          <p:nvPr/>
        </p:nvSpPr>
        <p:spPr>
          <a:xfrm>
            <a:off x="20345400" y="7188855"/>
            <a:ext cx="11658599" cy="2554545"/>
          </a:xfrm>
          <a:prstGeom prst="rect">
            <a:avLst/>
          </a:prstGeom>
          <a:noFill/>
        </p:spPr>
        <p:txBody>
          <a:bodyPr wrap="square">
            <a:spAutoFit/>
          </a:bodyPr>
          <a:lstStyle/>
          <a:p>
            <a:pPr algn="just"/>
            <a:r>
              <a:rPr lang="en-US" sz="3200" dirty="0">
                <a:latin typeface="Arial" panose="020B0604020202020204" pitchFamily="34" charset="0"/>
                <a:cs typeface="Arial" panose="020B0604020202020204" pitchFamily="34" charset="0"/>
              </a:rPr>
              <a:t>There is a gap in knowledge on the eliciting activity of Bacillus CLPs on monocots. This study aims to investigate how Bacillus CLPs interact with the PM of wheat, a monocot of agronomic interest, by identifying the activity and studying the impact of CLPs on PM mechanics and organization.</a:t>
            </a:r>
          </a:p>
        </p:txBody>
      </p:sp>
      <p:sp>
        <p:nvSpPr>
          <p:cNvPr id="78" name="Rectangle 77">
            <a:extLst>
              <a:ext uri="{FF2B5EF4-FFF2-40B4-BE49-F238E27FC236}">
                <a16:creationId xmlns:a16="http://schemas.microsoft.com/office/drawing/2014/main" id="{B72167F8-D690-28A5-043D-03B4103C4E24}"/>
              </a:ext>
            </a:extLst>
          </p:cNvPr>
          <p:cNvSpPr/>
          <p:nvPr/>
        </p:nvSpPr>
        <p:spPr>
          <a:xfrm>
            <a:off x="1249679" y="15255241"/>
            <a:ext cx="18660746" cy="8183879"/>
          </a:xfrm>
          <a:prstGeom prst="rect">
            <a:avLst/>
          </a:prstGeom>
          <a:noFill/>
          <a:ln w="38100" cap="sq">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Arial" panose="020B0604020202020204" pitchFamily="34" charset="0"/>
              <a:cs typeface="Arial" panose="020B0604020202020204" pitchFamily="34" charset="0"/>
            </a:endParaRPr>
          </a:p>
        </p:txBody>
      </p:sp>
      <p:sp>
        <p:nvSpPr>
          <p:cNvPr id="1784" name="Triangle rectangle 1783">
            <a:extLst>
              <a:ext uri="{FF2B5EF4-FFF2-40B4-BE49-F238E27FC236}">
                <a16:creationId xmlns:a16="http://schemas.microsoft.com/office/drawing/2014/main" id="{2FB18FFA-F7F5-0F0E-DEC6-6CCC8310E77F}"/>
              </a:ext>
            </a:extLst>
          </p:cNvPr>
          <p:cNvSpPr/>
          <p:nvPr/>
        </p:nvSpPr>
        <p:spPr>
          <a:xfrm flipH="1" flipV="1">
            <a:off x="1245235" y="23631383"/>
            <a:ext cx="30962600" cy="857116"/>
          </a:xfrm>
          <a:prstGeom prst="rtTriangle">
            <a:avLst/>
          </a:prstGeom>
          <a:solidFill>
            <a:srgbClr val="026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814" name="ZoneTexte 1813">
            <a:extLst>
              <a:ext uri="{FF2B5EF4-FFF2-40B4-BE49-F238E27FC236}">
                <a16:creationId xmlns:a16="http://schemas.microsoft.com/office/drawing/2014/main" id="{95556B9A-9B5F-8453-4C82-11F8674B300C}"/>
              </a:ext>
            </a:extLst>
          </p:cNvPr>
          <p:cNvSpPr txBox="1"/>
          <p:nvPr/>
        </p:nvSpPr>
        <p:spPr>
          <a:xfrm>
            <a:off x="18728787" y="40953811"/>
            <a:ext cx="13434645" cy="1384995"/>
          </a:xfrm>
          <a:prstGeom prst="rect">
            <a:avLst/>
          </a:prstGeom>
          <a:noFill/>
        </p:spPr>
        <p:txBody>
          <a:bodyPr wrap="square">
            <a:spAutoFit/>
          </a:bodyPr>
          <a:lstStyle/>
          <a:p>
            <a:pPr algn="ctr"/>
            <a:r>
              <a:rPr lang="fr-BE" sz="2800" i="1" dirty="0"/>
              <a:t>Change of </a:t>
            </a:r>
            <a:r>
              <a:rPr lang="fr-BE" sz="2800" i="1" dirty="0" err="1"/>
              <a:t>laurdan</a:t>
            </a:r>
            <a:r>
              <a:rPr lang="fr-BE" sz="2800" i="1" dirty="0"/>
              <a:t> </a:t>
            </a:r>
            <a:r>
              <a:rPr lang="fr-BE" sz="2800" i="1" dirty="0" err="1"/>
              <a:t>generalized</a:t>
            </a:r>
            <a:r>
              <a:rPr lang="fr-BE" sz="2800" i="1" dirty="0"/>
              <a:t> </a:t>
            </a:r>
            <a:r>
              <a:rPr lang="fr-BE" sz="2800" i="1" dirty="0" err="1"/>
              <a:t>polarization</a:t>
            </a:r>
            <a:r>
              <a:rPr lang="fr-BE" sz="2800" i="1" dirty="0"/>
              <a:t> (ΔGP) </a:t>
            </a:r>
            <a:r>
              <a:rPr lang="fr-BE" sz="2800" i="1" dirty="0" err="1"/>
              <a:t>measured</a:t>
            </a:r>
            <a:r>
              <a:rPr lang="fr-BE" sz="2800" i="1" dirty="0"/>
              <a:t> </a:t>
            </a:r>
            <a:r>
              <a:rPr lang="fr-BE" sz="2800" i="1" dirty="0" err="1"/>
              <a:t>after</a:t>
            </a:r>
            <a:r>
              <a:rPr lang="fr-BE" sz="2800" i="1" dirty="0"/>
              <a:t> 2 minutes (c-d) and 20 minutes (e-f) in </a:t>
            </a:r>
            <a:r>
              <a:rPr lang="fr-BE" sz="2800" i="1" dirty="0" err="1"/>
              <a:t>wheat</a:t>
            </a:r>
            <a:r>
              <a:rPr lang="fr-BE" sz="2800" i="1" dirty="0"/>
              <a:t> root </a:t>
            </a:r>
            <a:r>
              <a:rPr lang="fr-BE" sz="2800" i="1" dirty="0" err="1"/>
              <a:t>protoplasts</a:t>
            </a:r>
            <a:r>
              <a:rPr lang="fr-BE" sz="2800" i="1" dirty="0"/>
              <a:t> </a:t>
            </a:r>
            <a:r>
              <a:rPr lang="fr-BE" sz="2800" i="1" dirty="0" err="1"/>
              <a:t>caused</a:t>
            </a:r>
            <a:r>
              <a:rPr lang="fr-BE" sz="2800" i="1" dirty="0"/>
              <a:t> by </a:t>
            </a:r>
            <a:r>
              <a:rPr lang="fr-BE" sz="2800" i="1" dirty="0" err="1"/>
              <a:t>treatment</a:t>
            </a:r>
            <a:r>
              <a:rPr lang="fr-BE" sz="2800" i="1" dirty="0"/>
              <a:t> with 2.5, 10, 50 µM SRF (c-e) and 2.5, 10, 50 µM FGC (d-f) </a:t>
            </a:r>
          </a:p>
        </p:txBody>
      </p:sp>
      <p:sp>
        <p:nvSpPr>
          <p:cNvPr id="1794" name="ZoneTexte 1793">
            <a:extLst>
              <a:ext uri="{FF2B5EF4-FFF2-40B4-BE49-F238E27FC236}">
                <a16:creationId xmlns:a16="http://schemas.microsoft.com/office/drawing/2014/main" id="{8335C158-3612-CA30-18B5-617DF03287E3}"/>
              </a:ext>
            </a:extLst>
          </p:cNvPr>
          <p:cNvSpPr txBox="1"/>
          <p:nvPr/>
        </p:nvSpPr>
        <p:spPr>
          <a:xfrm>
            <a:off x="1620838" y="45748812"/>
            <a:ext cx="15044102" cy="2985433"/>
          </a:xfrm>
          <a:prstGeom prst="rect">
            <a:avLst/>
          </a:prstGeom>
          <a:noFill/>
          <a:ln>
            <a:noFill/>
          </a:ln>
        </p:spPr>
        <p:txBody>
          <a:bodyPr wrap="square">
            <a:spAutoFit/>
          </a:bodyPr>
          <a:lstStyle/>
          <a:p>
            <a:r>
              <a:rPr lang="en-US" sz="4000" b="1" dirty="0"/>
              <a:t>What we now know</a:t>
            </a:r>
          </a:p>
          <a:p>
            <a:r>
              <a:rPr lang="en-US" dirty="0"/>
              <a:t>CLPs can interact with PM lipids in dicots and monocots </a:t>
            </a:r>
          </a:p>
          <a:p>
            <a:pPr marL="571500" indent="-571500">
              <a:buFont typeface="Arial" panose="020B0604020202020204" pitchFamily="34" charset="0"/>
              <a:buChar char="•"/>
            </a:pPr>
            <a:r>
              <a:rPr lang="en-US" dirty="0"/>
              <a:t>SRF activates systemic immunity, notably by increasing PM rigidity in </a:t>
            </a:r>
            <a:r>
              <a:rPr lang="en-US" i="1" dirty="0"/>
              <a:t>Arabidopsis</a:t>
            </a:r>
            <a:r>
              <a:rPr lang="en-US" dirty="0"/>
              <a:t> and wheat</a:t>
            </a:r>
          </a:p>
          <a:p>
            <a:pPr marL="571500" indent="-571500">
              <a:buFont typeface="Arial" panose="020B0604020202020204" pitchFamily="34" charset="0"/>
              <a:buChar char="•"/>
            </a:pPr>
            <a:r>
              <a:rPr lang="en-US" dirty="0"/>
              <a:t>FGC destabilizes wheat PM and has minimal effect on </a:t>
            </a:r>
            <a:r>
              <a:rPr lang="en-US" i="1" dirty="0"/>
              <a:t>Arabidopsis</a:t>
            </a:r>
          </a:p>
        </p:txBody>
      </p:sp>
      <p:sp>
        <p:nvSpPr>
          <p:cNvPr id="1796" name="ZoneTexte 1795">
            <a:extLst>
              <a:ext uri="{FF2B5EF4-FFF2-40B4-BE49-F238E27FC236}">
                <a16:creationId xmlns:a16="http://schemas.microsoft.com/office/drawing/2014/main" id="{F49E3B61-54D6-84DF-3CEA-7C85EFED3F59}"/>
              </a:ext>
            </a:extLst>
          </p:cNvPr>
          <p:cNvSpPr txBox="1"/>
          <p:nvPr/>
        </p:nvSpPr>
        <p:spPr>
          <a:xfrm>
            <a:off x="16728440" y="45753843"/>
            <a:ext cx="15580360" cy="3170099"/>
          </a:xfrm>
          <a:prstGeom prst="rect">
            <a:avLst/>
          </a:prstGeom>
          <a:noFill/>
          <a:ln>
            <a:noFill/>
          </a:ln>
        </p:spPr>
        <p:txBody>
          <a:bodyPr wrap="square">
            <a:spAutoFit/>
          </a:bodyPr>
          <a:lstStyle/>
          <a:p>
            <a:r>
              <a:rPr lang="en-US" sz="4000" b="1" dirty="0"/>
              <a:t>What we would like to further know</a:t>
            </a:r>
          </a:p>
          <a:p>
            <a:r>
              <a:rPr lang="en-US" sz="4000" dirty="0"/>
              <a:t>To investigate putative early immune events triggered by CLPs in monocots </a:t>
            </a:r>
          </a:p>
          <a:p>
            <a:pPr marL="571500" indent="-571500">
              <a:buFont typeface="Arial" panose="020B0604020202020204" pitchFamily="34" charset="0"/>
              <a:buChar char="•"/>
            </a:pPr>
            <a:r>
              <a:rPr lang="en-US" sz="4000" dirty="0"/>
              <a:t>Analysis of cytosolic and </a:t>
            </a:r>
            <a:r>
              <a:rPr lang="en-US" sz="4000" dirty="0" err="1"/>
              <a:t>apoplastic</a:t>
            </a:r>
            <a:r>
              <a:rPr lang="en-US" sz="4000" dirty="0"/>
              <a:t> ROS production </a:t>
            </a:r>
          </a:p>
          <a:p>
            <a:pPr marL="571500" indent="-571500">
              <a:buFont typeface="Arial" panose="020B0604020202020204" pitchFamily="34" charset="0"/>
              <a:buChar char="•"/>
            </a:pPr>
            <a:r>
              <a:rPr lang="en-US" sz="4000" dirty="0"/>
              <a:t>Analysis of Ca</a:t>
            </a:r>
            <a:r>
              <a:rPr lang="fr-FR" sz="4000" i="1" baseline="30000" dirty="0">
                <a:solidFill>
                  <a:schemeClr val="tx1"/>
                </a:solidFill>
                <a:latin typeface="Arial" panose="020B0604020202020204" pitchFamily="34" charset="0"/>
                <a:cs typeface="Arial" panose="020B0604020202020204" pitchFamily="34" charset="0"/>
              </a:rPr>
              <a:t>2+</a:t>
            </a:r>
            <a:r>
              <a:rPr lang="en-US" sz="4000" dirty="0"/>
              <a:t> influx </a:t>
            </a:r>
          </a:p>
          <a:p>
            <a:pPr marL="571500" indent="-571500">
              <a:buFont typeface="Arial" panose="020B0604020202020204" pitchFamily="34" charset="0"/>
              <a:buChar char="•"/>
            </a:pPr>
            <a:r>
              <a:rPr lang="en-US" sz="4000" dirty="0"/>
              <a:t>Evaluation of SIA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D" val="67e4fee3e15065c1083b04a8"/>
  <p:tag name="BIOJSON" val="{&quot;id&quot;:&quot;f9dbaf15-8d3b-4e30-b7e1-b0ad7c22e85f&quot;,&quot;objects&quot;:{&quot;f9dbaf15-8d3b-4e30-b7e1-b0ad7c22e85f&quot;:{&quot;id&quot;:&quot;f9dbaf15-8d3b-4e30-b7e1-b0ad7c22e85f&quot;,&quot;type&quot;:&quot;FIGURE_OBJECT&quot;,&quot;document&quot;:{&quot;type&quot;:&quot;DOCUMENT_GROUP&quot;,&quot;canvasType&quot;:&quot;FIGURE&quot;,&quot;units&quot;:&quot;in&quot;}},&quot;d9f5e524-c563-461c-a3bd-e57c4e1ba6a9&quot;:{&quot;id&quot;:&quot;d9f5e524-c563-461c-a3bd-e57c4e1ba6a9&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f9dbaf15-8d3b-4e30-b7e1-b0ad7c22e85f&quot;,&quot;type&quot;:&quot;FRAME&quot;,&quot;order&quot;:&quot;5&quot;}},&quot;8252b33e-4058-473a-9ba0-d513f9846a24&quot;:{&quot;id&quot;:&quot;8252b33e-4058-473a-9ba0-d513f9846a24&quot;,&quot;type&quot;:&quot;FIGURE_OBJECT&quot;,&quot;document&quot;:{&quot;type&quot;:&quot;FIGURE&quot;,&quot;canvasType&quot;:&quot;FIGURE&quot;,&quot;units&quot;:&quot;cm&quot;,&quot;aspectRatio&quot;:0},&quot;parent&quot;:{&quot;parentId&quot;:&quot;f9dbaf15-8d3b-4e30-b7e1-b0ad7c22e85f&quot;,&quot;type&quot;:&quot;DOCUMENT&quot;,&quot;order&quot;:&quot;5&quot;}},&quot;28ddb575-3ce7-4d09-b35c-e8440762e252&quot;:{&quot;id&quot;:&quot;28ddb575-3ce7-4d09-b35c-e8440762e252&quot;,&quot;type&quot;:&quot;FIGURE_OBJECT&quot;,&quot;relativeTransform&quot;:{&quot;translate&quot;:{&quot;x&quot;:190.37817774154422,&quot;y&quot;:84.56453175754922},&quot;rotate&quot;:0,&quot;skewX&quot;:0,&quot;scale&quot;:{&quot;x&quot;:1,&quot;y&quot;:1}},&quot;path&quot;:{&quot;type&quot;:&quot;RECT&quot;,&quot;size&quot;:{&quot;x&quot;:103.65140165086228,&quot;y&quot;:103.52356198846661}},&quot;pathStyles&quot;:[{&quot;type&quot;:&quot;FILL&quot;,&quot;fillStyle&quot;:&quot;rgba(0,0,0,0)&quot;}],&quot;parent&quot;:{&quot;type&quot;:&quot;FRAME&quot;,&quot;parentId&quot;:&quot;8252b33e-4058-473a-9ba0-d513f9846a24&quot;,&quot;order&quot;:&quot;5&quot;}},&quot;e0e01e7b-069a-423d-a63e-2eab4d720e20&quot;:{&quot;id&quot;:&quot;e0e01e7b-069a-423d-a63e-2eab4d720e20&quot;,&quot;type&quot;:&quot;FIGURE_OBJECT&quot;,&quot;guide&quot;:{&quot;type&quot;:&quot;GRID&quot;,&quot;distance&quot;:1,&quot;units&quot;:&quot;cm&quot;},&quot;parent&quot;:{&quot;parentId&quot;:&quot;f9dbaf15-8d3b-4e30-b7e1-b0ad7c22e85f&quot;,&quot;type&quot;:&quot;GUIDE&quot;,&quot;order&quot;:&quot;5&quot;}},&quot;c62d0dec-4c0c-47c7-b505-f55d1cc390ea&quot;:{&quot;relativeTransform&quot;:{&quot;translate&quot;:{&quot;x&quot;:151.63985935208404,&quot;y&quot;:109.63185069624203},&quot;rotate&quot;:0,&quot;skewX&quot;:0,&quot;scale&quot;:{&quot;x&quot;:1,&quot;y&quot;:1}},&quot;type&quot;:&quot;FIGURE_OBJECT&quot;,&quot;id&quot;:&quot;c62d0dec-4c0c-47c7-b505-f55d1cc390ea&quot;,&quot;parent&quot;:{&quot;type&quot;:&quot;CHILD&quot;,&quot;parentId&quot;:&quot;8252b33e-4058-473a-9ba0-d513f9846a24&quot;,&quot;order&quot;:&quot;99999999999&quot;},&quot;name&quot;:&quot;Protoplast 2&quot;,&quot;displayName&quot;:&quot;Protoplast 2&quot;,&quot;source&quot;:{&quot;id&quot;:&quot;618aa4c75a4c4b009f644952&quot;,&quot;type&quot;:&quot;ASSETS&quot;},&quot;isPremium&quot;:true},&quot;d2bfe037-f5b6-4c76-9dea-6792f5c81cb2&quot;:{&quot;type&quot;:&quot;FIGURE_OBJECT&quot;,&quot;id&quot;:&quot;d2bfe037-f5b6-4c76-9dea-6792f5c81cb2&quot;,&quot;name&quot;:&quot;Nucleus (no chromatin)&quot;,&quot;relativeTransform&quot;:{&quot;translate&quot;:{&quot;x&quot;:55.95155039403995,&quot;y&quot;:-38.32112047592131},&quot;rotate&quot;:0,&quot;skewX&quot;:0,&quot;scale&quot;:{&quot;x&quot;:0.0763387758911671,&quot;y&quot;:0.07633877589116711}},&quot;opacity&quot;:1,&quot;image&quot;:{&quot;url&quot;:&quot;https://res.cloudinary.com/dlcjuc3ej/image/upload/v1532364886/zwittdhr0pzwnffhvkwi.svg&quot;,&quot;size&quot;:{&quot;x&quot;:314,&quot;y&quot;:310},&quot;isPremium&quot;:false},&quot;source&quot;:{&quot;id&quot;:&quot;5b560834c195610014b44ae3&quot;,&quot;type&quot;:&quot;ASSETS&quot;},&quot;pathStyles&quot;:[{&quot;type&quot;:&quot;FILL&quot;,&quot;fillStyle&quot;:&quot;rgb(0,0,0)&quot;}],&quot;isLocked&quot;:false,&quot;parent&quot;:{&quot;type&quot;:&quot;CHILD&quot;,&quot;parentId&quot;:&quot;c62d0dec-4c0c-47c7-b505-f55d1cc390ea&quot;,&quot;order&quot;:&quot;1&quot;}},&quot;5fb96fe2-b360-4fb5-bef4-909edbe26480&quot;:{&quot;type&quot;:&quot;FIGURE_OBJECT&quot;,&quot;id&quot;:&quot;5fb96fe2-b360-4fb5-bef4-909edbe26480&quot;,&quot;name&quot;:&quot;Rough endoplasmic reticulum (2D)&quot;,&quot;relativeTransform&quot;:{&quot;translate&quot;:{&quot;x&quot;:51.70197048534813,&quot;y&quot;:-32.934847703432496},&quot;rotate&quot;:1.9607028816904302,&quot;skewX&quot;:5.4198838357039285e-17,&quot;scale&quot;:{&quot;x&quot;:0.25300851438215355,&quot;y&quot;:0.25300851438215344}},&quot;opacity&quot;:1,&quot;image&quot;:{&quot;url&quot;:&quot;https://res.cloudinary.com/dlcjuc3ej/image/upload/v1535142925/a3cpgqz3wrgmntiojsq0.svg&quot;,&quot;size&quot;:{&quot;x&quot;:129,&quot;y&quot;:129},&quot;isPremium&quot;:false},&quot;source&quot;:{&quot;id&quot;:&quot;5a906329bfc21200143c25d8&quot;,&quot;type&quot;:&quot;ASSETS&quot;},&quot;pathStyles&quot;:[{&quot;type&quot;:&quot;FILL&quot;,&quot;fillStyle&quot;:&quot;rgb(0,0,0)&quot;}],&quot;isLocked&quot;:false,&quot;parent&quot;:{&quot;type&quot;:&quot;CHILD&quot;,&quot;parentId&quot;:&quot;c62d0dec-4c0c-47c7-b505-f55d1cc390ea&quot;,&quot;order&quot;:&quot;15&quot;}},&quot;9e88701a-2144-48b2-9671-0f004bdfb9d2&quot;:{&quot;type&quot;:&quot;FIGURE_OBJECT&quot;,&quot;id&quot;:&quot;9e88701a-2144-48b2-9671-0f004bdfb9d2&quot;,&quot;name&quot;:&quot;Smooth endoplasmic reticulum (2D)&quot;,&quot;relativeTransform&quot;:{&quot;translate&quot;:{&quot;x&quot;:36.444238782767705,&quot;y&quot;:-42.64297436123804},&quot;rotate&quot;:1.867502299633933,&quot;skewX&quot;:1.8757704962250981e-16,&quot;scale&quot;:{&quot;x&quot;:0.2355596513213158,&quot;y&quot;:0.23774075920392032}},&quot;opacity&quot;:1,&quot;image&quot;:{&quot;url&quot;:&quot;https://res.cloudinary.com/dlcjuc3ej/image/upload/v1532364744/lztbeslsyy53wuqcmyvq.svg&quot;,&quot;size&quot;:{&quot;x&quot;:109,&quot;y&quot;:41},&quot;isPremium&quot;:false},&quot;source&quot;:{&quot;id&quot;:&quot;5a906447bfc21200143c25dd&quot;,&quot;type&quot;:&quot;ASSETS&quot;},&quot;pathStyles&quot;:[{&quot;type&quot;:&quot;FILL&quot;,&quot;fillStyle&quot;:&quot;rgb(0,0,0)&quot;}],&quot;isLocked&quot;:false,&quot;parent&quot;:{&quot;type&quot;:&quot;CHILD&quot;,&quot;parentId&quot;:&quot;c62d0dec-4c0c-47c7-b505-f55d1cc390ea&quot;,&quot;order&quot;:&quot;2&quot;}},&quot;23a5562b-71e4-4c42-bca3-094ba970bd7b&quot;:{&quot;type&quot;:&quot;FIGURE_OBJECT&quot;,&quot;id&quot;:&quot;23a5562b-71e4-4c42-bca3-094ba970bd7b&quot;,&quot;name&quot;:&quot;Golgi apparatus (2D)&quot;,&quot;relativeTransform&quot;:{&quot;translate&quot;:{&quot;x&quot;:26.762222557563405,&quot;y&quot;:-47.75872140134718},&quot;rotate&quot;:1.2627457138178975,&quot;skewX&quot;:1.4699668817501728e-16,&quot;scale&quot;:{&quot;x&quot;:0.26609516167778247,&quot;y&quot;:0.2617329459125733}},&quot;opacity&quot;:1,&quot;image&quot;:{&quot;url&quot;:&quot;https://res.cloudinary.com/dlcjuc3ej/image/upload/v1532364684/jllbioop8s0h8zopizpu.svg&quot;,&quot;size&quot;:{&quot;x&quot;:82,&quot;y&quot;:65},&quot;isPremium&quot;:false},&quot;source&quot;:{&quot;id&quot;:&quot;5a90624b7b968200149d2785&quot;,&quot;type&quot;:&quot;ASSETS&quot;},&quot;pathStyles&quot;:[{&quot;type&quot;:&quot;FILL&quot;,&quot;fillStyle&quot;:&quot;rgb(0,0,0)&quot;}],&quot;isLocked&quot;:false,&quot;parent&quot;:{&quot;type&quot;:&quot;CHILD&quot;,&quot;parentId&quot;:&quot;c62d0dec-4c0c-47c7-b505-f55d1cc390ea&quot;,&quot;order&quot;:&quot;25&quot;}},&quot;19200331-2446-4b09-8595-7e3cf18dfc33&quot;:{&quot;type&quot;:&quot;FIGURE_OBJECT&quot;,&quot;id&quot;:&quot;19200331-2446-4b09-8595-7e3cf18dfc33&quot;,&quot;name&quot;:&quot;Amyloplast&quot;,&quot;relativeTransform&quot;:{&quot;translate&quot;:{&quot;x&quot;:55.041164812726045,&quot;y&quot;:-0.6640049649595414},&quot;rotate&quot;:0.9827949017980074,&quot;skewX&quot;:0,&quot;scale&quot;:{&quot;x&quot;:0.05393696751178801,&quot;y&quot;:0.053936967511787996}},&quot;opacity&quot;:1,&quot;image&quot;:{&quot;url&quot;:&quot;https://res.cloudinary.com/dlcjuc3ej/image/upload/v1529935286/wtfnpjz5xzxkfmgfkuhl.svg&quot;,&quot;size&quot;:{&quot;x&quot;:191,&quot;y&quot;:261},&quot;isPremium&quot;:false},&quot;source&quot;:{&quot;id&quot;:&quot;5b30f559dc29cd00145cc69b&quot;,&quot;type&quot;:&quot;ASSETS&quot;},&quot;pathStyles&quot;:[{&quot;type&quot;:&quot;FILL&quot;,&quot;fillStyle&quot;:&quot;rgb(0,0,0)&quot;}],&quot;isLocked&quot;:false,&quot;parent&quot;:{&quot;type&quot;:&quot;CHILD&quot;,&quot;parentId&quot;:&quot;c62d0dec-4c0c-47c7-b505-f55d1cc390ea&quot;,&quot;order&quot;:&quot;55&quot;}},&quot;2e54cdb2-094f-46c3-acd5-5ffd7c543494&quot;:{&quot;type&quot;:&quot;FIGURE_OBJECT&quot;,&quot;id&quot;:&quot;2e54cdb2-094f-46c3-acd5-5ffd7c543494&quot;,&quot;name&quot;:&quot;Vacuole (round)&quot;,&quot;relativeTransform&quot;:{&quot;translate&quot;:{&quot;x&quot;:23.156047745501674,&quot;y&quot;:-15.180293480195841},&quot;rotate&quot;:0.2750567082737024,&quot;skewX&quot;:5.4125944388382015e-17,&quot;scale&quot;:{&quot;x&quot;:0.17902446494696383,&quot;y&quot;:0.17902446494696375}},&quot;opacity&quot;:1,&quot;image&quot;:{&quot;url&quot;:&quot;https://icons.biorender.com/biorender/5f7397571aa51e0028d527cb/vacuole-round.png&quot;,&quot;fallbackUrl&quot;:&quot;https://res.cloudinary.com/dlcjuc3ej/image/upload/v1601410898/ovloyysdbgnqu0odpdux.svg#/keystone/api/icons/5f7397571aa51e0028d527cb/vacuole-round.svg&quot;,&quot;size&quot;:{&quot;x&quot;:241,&quot;y&quot;:229},&quot;isPremium&quot;:false,&quot;isPacked&quot;:true},&quot;source&quot;:{&quot;id&quot;:&quot;5f7397061aa51e0028d527bd&quot;,&quot;type&quot;:&quot;ASSETS&quot;},&quot;pathStyles&quot;:[{&quot;type&quot;:&quot;FILL&quot;,&quot;fillStyle&quot;:&quot;rgb(0,0,0)&quot;}],&quot;isLocked&quot;:false,&quot;parent&quot;:{&quot;type&quot;:&quot;CHILD&quot;,&quot;parentId&quot;:&quot;c62d0dec-4c0c-47c7-b505-f55d1cc390ea&quot;,&quot;order&quot;:&quot;6&quot;}},&quot;80120f9b-96d4-47d8-92d7-61a66cf01bb5&quot;:{&quot;type&quot;:&quot;FIGURE_OBJECT&quot;,&quot;id&quot;:&quot;80120f9b-96d4-47d8-92d7-61a66cf01bb5&quot;,&quot;name&quot;:&quot;Mitochondria (2D, filled)&quot;,&quot;relativeTransform&quot;:{&quot;translate&quot;:{&quot;x&quot;:13.87302646024609,&quot;y&quot;:-49.35080470300398},&quot;rotate&quot;:-0.7625317930533141},&quot;opacity&quot;:1,&quot;source&quot;:{&quot;id&quot;:&quot;5f933f00e2c9f500a42e86dd&quot;,&quot;type&quot;:&quot;ASSETS&quot;},&quot;pathStyles&quot;:[{&quot;type&quot;:&quot;FILL&quot;,&quot;fillStyle&quot;:&quot;rgb(0,0,0)&quot;}],&quot;isLocked&quot;:false,&quot;parent&quot;:{&quot;type&quot;:&quot;CHILD&quot;,&quot;parentId&quot;:&quot;c62d0dec-4c0c-47c7-b505-f55d1cc390ea&quot;,&quot;order&quot;:&quot;65&quot;}},&quot;1d3a1114-cc22-4b22-bb07-f0d708da6941&quot;:{&quot;type&quot;:&quot;FIGURE_OBJECT&quot;,&quot;id&quot;:&quot;1d3a1114-cc22-4b22-bb07-f0d708da6941&quot;,&quot;name&quot;:&quot;Mitochondria (2D, outer membrane)&quot;,&quot;relativeTransform&quot;:{&quot;translate&quot;:{&quot;x&quot;:1.721757561722219e-15,&quot;y&quot;:-8.608787808611121e-16},&quot;rotate&quot;:0,&quot;skewX&quot;:0,&quot;scale&quot;:{&quot;x&quot;:0.03163392099132884,&quot;y&quot;:0.03163392099132892}},&quot;opacity&quot;:1,&quot;image&quot;:{&quot;url&quot;:&quot;https://icons.biorender.com/biorender/5f772beb79ed090028f8669b/20201006213500/image/mitochondria-2d-outer-matrix-02.png&quot;,&quot;fallbackUrl&quot;:&quot;https://res.cloudinary.com/dlcjuc3ej/image/upload/v1602020100/ozljatjw4qhgugt0dful.svg#/keystone/api/icons/5f772beb79ed090028f8669b/20201006213500/image/mitochondria-2d-outer-matrix-02.svg&quot;,&quot;size&quot;:{&quot;x&quot;:383,&quot;y&quot;:231},&quot;isPremium&quot;:false,&quot;isPacked&quot;:true},&quot;source&quot;:{&quot;id&quot;:&quot;5f772beb79ed090028f8669b&quot;,&quot;type&quot;:&quot;ASSETS&quot;},&quot;pathStyles&quot;:[{&quot;type&quot;:&quot;FILL&quot;,&quot;fillStyle&quot;:&quot;rgb(0,0,0)&quot;}],&quot;isLocked&quot;:false,&quot;parent&quot;:{&quot;type&quot;:&quot;CHILD&quot;,&quot;parentId&quot;:&quot;80120f9b-96d4-47d8-92d7-61a66cf01bb5&quot;,&quot;order&quot;:&quot;2&quot;}},&quot;27e6a3c6-feca-4936-8832-07f3c93d2fe9&quot;:{&quot;type&quot;:&quot;FIGURE_OBJECT&quot;,&quot;id&quot;:&quot;27e6a3c6-feca-4936-8832-07f3c93d2fe9&quot;,&quot;name&quot;:&quot;Mitochondria (2D, inner matrix)&quot;,&quot;relativeTransform&quot;:{&quot;translate&quot;:{&quot;x&quot;:-1.721757561722219e-15,&quot;y&quot;:-2.1521969521527796e-15},&quot;rotate&quot;:0,&quot;skewX&quot;:0,&quot;scale&quot;:{&quot;x&quot;:0.03165984097901289,&quot;y&quot;:0.03165984097901297}},&quot;opacity&quot;:1,&quot;image&quot;:{&quot;url&quot;:&quot;https://icons.biorender.com/biorender/5f772a4f79ed090028f8669a/20201020195119/image/mitochondria-2d-innermatrix-02.png&quot;,&quot;fallbackUrl&quot;:&quot;https://res.cloudinary.com/dlcjuc3ej/image/upload/v1603223479/nufkttxfvdgpj1yxqgrs.svg#/keystone/api/icons/5f772a4f79ed090028f8669a/20201020195119/image/mitochondria-2d-innermatrix-02.svg&quot;,&quot;size&quot;:{&quot;x&quot;:351,&quot;y&quot;:181},&quot;isPremium&quot;:false,&quot;isPacked&quot;:true},&quot;source&quot;:{&quot;id&quot;:&quot;5f772a4f79ed090028f8669a&quot;,&quot;type&quot;:&quot;ASSETS&quot;},&quot;pathStyles&quot;:[{&quot;type&quot;:&quot;FILL&quot;,&quot;fillStyle&quot;:&quot;rgb(0,0,0)&quot;}],&quot;isLocked&quot;:false,&quot;parent&quot;:{&quot;type&quot;:&quot;CHILD&quot;,&quot;parentId&quot;:&quot;80120f9b-96d4-47d8-92d7-61a66cf01bb5&quot;,&quot;order&quot;:&quot;5&quot;}},&quot;8fa23101-1ced-4f7c-b8ea-bdc2e518eb4c&quot;:{&quot;type&quot;:&quot;FIGURE_OBJECT&quot;,&quot;id&quot;:&quot;8fa23101-1ced-4f7c-b8ea-bdc2e518eb4c&quot;,&quot;name&quot;:&quot;Mitochondria (2D, filled)&quot;,&quot;relativeTransform&quot;:{&quot;translate&quot;:{&quot;x&quot;:59.87328763471786,&quot;y&quot;:-55.16703484035597},&quot;rotate&quot;:0},&quot;opacity&quot;:1,&quot;source&quot;:{&quot;id&quot;:&quot;5f933f00e2c9f500a42e86dd&quot;,&quot;type&quot;:&quot;ASSETS&quot;},&quot;pathStyles&quot;:[{&quot;type&quot;:&quot;FILL&quot;,&quot;fillStyle&quot;:&quot;rgb(0,0,0)&quot;}],&quot;isLocked&quot;:false,&quot;parent&quot;:{&quot;type&quot;:&quot;CHILD&quot;,&quot;parentId&quot;:&quot;c62d0dec-4c0c-47c7-b505-f55d1cc390ea&quot;,&quot;order&quot;:&quot;7&quot;}},&quot;ebd47728-257f-42c6-bd35-c95f9bf70940&quot;:{&quot;type&quot;:&quot;FIGURE_OBJECT&quot;,&quot;id&quot;:&quot;ebd47728-257f-42c6-bd35-c95f9bf70940&quot;,&quot;name&quot;:&quot;Mitochondria (2D, outer membrane)&quot;,&quot;relativeTransform&quot;:{&quot;translate&quot;:{&quot;x&quot;:1.7217575617222244e-15,&quot;y&quot;:-8.608787808611122e-16},&quot;rotate&quot;:0,&quot;skewX&quot;:0,&quot;scale&quot;:{&quot;x&quot;:0.031633920991328925,&quot;y&quot;:0.03163392099132893}},&quot;opacity&quot;:1,&quot;image&quot;:{&quot;url&quot;:&quot;https://icons.biorender.com/biorender/5f772beb79ed090028f8669b/20201006213500/image/mitochondria-2d-outer-matrix-02.png&quot;,&quot;fallbackUrl&quot;:&quot;https://res.cloudinary.com/dlcjuc3ej/image/upload/v1602020100/ozljatjw4qhgugt0dful.svg#/keystone/api/icons/5f772beb79ed090028f8669b/20201006213500/image/mitochondria-2d-outer-matrix-02.svg&quot;,&quot;size&quot;:{&quot;x&quot;:383,&quot;y&quot;:231},&quot;isPremium&quot;:false,&quot;isPacked&quot;:true},&quot;source&quot;:{&quot;id&quot;:&quot;5f772beb79ed090028f8669b&quot;,&quot;type&quot;:&quot;ASSETS&quot;},&quot;pathStyles&quot;:[{&quot;type&quot;:&quot;FILL&quot;,&quot;fillStyle&quot;:&quot;rgb(0,0,0)&quot;}],&quot;isLocked&quot;:false,&quot;parent&quot;:{&quot;type&quot;:&quot;CHILD&quot;,&quot;parentId&quot;:&quot;8fa23101-1ced-4f7c-b8ea-bdc2e518eb4c&quot;,&quot;order&quot;:&quot;2&quot;}},&quot;4c035517-fe96-4cd8-822a-b232716ccdee&quot;:{&quot;type&quot;:&quot;FIGURE_OBJECT&quot;,&quot;id&quot;:&quot;4c035517-fe96-4cd8-822a-b232716ccdee&quot;,&quot;name&quot;:&quot;Mitochondria (2D, inner matrix)&quot;,&quot;relativeTransform&quot;:{&quot;translate&quot;:{&quot;x&quot;:-1.7217575617222244e-15,&quot;y&quot;:-2.15219695215278e-15},&quot;rotate&quot;:0,&quot;skewX&quot;:0,&quot;scale&quot;:{&quot;x&quot;:0.03165984097901298,&quot;y&quot;:0.03165984097901298}},&quot;opacity&quot;:1,&quot;image&quot;:{&quot;url&quot;:&quot;https://icons.biorender.com/biorender/5f772a4f79ed090028f8669a/20201020195119/image/mitochondria-2d-innermatrix-02.png&quot;,&quot;fallbackUrl&quot;:&quot;https://res.cloudinary.com/dlcjuc3ej/image/upload/v1603223479/nufkttxfvdgpj1yxqgrs.svg#/keystone/api/icons/5f772a4f79ed090028f8669a/20201020195119/image/mitochondria-2d-innermatrix-02.svg&quot;,&quot;size&quot;:{&quot;x&quot;:351,&quot;y&quot;:181},&quot;isPremium&quot;:false,&quot;isPacked&quot;:true},&quot;source&quot;:{&quot;id&quot;:&quot;5f772a4f79ed090028f8669a&quot;,&quot;type&quot;:&quot;ASSETS&quot;},&quot;pathStyles&quot;:[{&quot;type&quot;:&quot;FILL&quot;,&quot;fillStyle&quot;:&quot;rgb(0,0,0)&quot;}],&quot;isLocked&quot;:false,&quot;parent&quot;:{&quot;type&quot;:&quot;CHILD&quot;,&quot;parentId&quot;:&quot;8fa23101-1ced-4f7c-b8ea-bdc2e518eb4c&quot;,&quot;order&quot;:&quot;5&quot;}},&quot;e3045d16-1618-42da-99a7-c905eee5b992&quot;:{&quot;type&quot;:&quot;FIGURE_OBJECT&quot;,&quot;id&quot;:&quot;e3045d16-1618-42da-99a7-c905eee5b992&quot;,&quot;name&quot;:&quot;Mitochondria (2D, filled)&quot;,&quot;relativeTransform&quot;:{&quot;translate&quot;:{&quot;x&quot;:38.77743025241238,&quot;y&quot;:6.155781176897084},&quot;rotate&quot;:2.661746926588301},&quot;opacity&quot;:1,&quot;source&quot;:{&quot;id&quot;:&quot;5f933f00e2c9f500a42e86dd&quot;,&quot;type&quot;:&quot;ASSETS&quot;},&quot;pathStyles&quot;:[{&quot;type&quot;:&quot;FILL&quot;,&quot;fillStyle&quot;:&quot;rgb(0,0,0)&quot;}],&quot;isLocked&quot;:false,&quot;parent&quot;:{&quot;type&quot;:&quot;CHILD&quot;,&quot;parentId&quot;:&quot;c62d0dec-4c0c-47c7-b505-f55d1cc390ea&quot;,&quot;order&quot;:&quot;75&quot;}},&quot;32ff3ded-fbc9-49d0-8756-73c97632e2f5&quot;:{&quot;type&quot;:&quot;FIGURE_OBJECT&quot;,&quot;id&quot;:&quot;32ff3ded-fbc9-49d0-8756-73c97632e2f5&quot;,&quot;name&quot;:&quot;Mitochondria (2D, outer membrane)&quot;,&quot;relativeTransform&quot;:{&quot;translate&quot;:{&quot;x&quot;:1.7217575617222242e-15,&quot;y&quot;:-8.608787808611125e-16},&quot;rotate&quot;:0,&quot;skewX&quot;:0,&quot;scale&quot;:{&quot;x&quot;:0.03163392099132892,&quot;y&quot;:0.03163392099132894}},&quot;opacity&quot;:1,&quot;image&quot;:{&quot;url&quot;:&quot;https://icons.biorender.com/biorender/5f772beb79ed090028f8669b/20201006213500/image/mitochondria-2d-outer-matrix-02.png&quot;,&quot;fallbackUrl&quot;:&quot;https://res.cloudinary.com/dlcjuc3ej/image/upload/v1602020100/ozljatjw4qhgugt0dful.svg#/keystone/api/icons/5f772beb79ed090028f8669b/20201006213500/image/mitochondria-2d-outer-matrix-02.svg&quot;,&quot;size&quot;:{&quot;x&quot;:383,&quot;y&quot;:231},&quot;isPremium&quot;:false,&quot;isPacked&quot;:true},&quot;source&quot;:{&quot;id&quot;:&quot;5f772beb79ed090028f8669b&quot;,&quot;type&quot;:&quot;ASSETS&quot;},&quot;pathStyles&quot;:[{&quot;type&quot;:&quot;FILL&quot;,&quot;fillStyle&quot;:&quot;rgb(0,0,0)&quot;}],&quot;isLocked&quot;:false,&quot;parent&quot;:{&quot;type&quot;:&quot;CHILD&quot;,&quot;parentId&quot;:&quot;e3045d16-1618-42da-99a7-c905eee5b992&quot;,&quot;order&quot;:&quot;2&quot;}},&quot;501eb601-71ee-4c92-a3b6-e0d122269a9e&quot;:{&quot;type&quot;:&quot;FIGURE_OBJECT&quot;,&quot;id&quot;:&quot;501eb601-71ee-4c92-a3b6-e0d122269a9e&quot;,&quot;name&quot;:&quot;Mitochondria (2D, inner matrix)&quot;,&quot;relativeTransform&quot;:{&quot;translate&quot;:{&quot;x&quot;:-1.7217575617222242e-15,&quot;y&quot;:-2.1521969521527812e-15},&quot;rotate&quot;:0,&quot;skewX&quot;:0,&quot;scale&quot;:{&quot;x&quot;:0.03165984097901296,&quot;y&quot;:0.03165984097901298}},&quot;opacity&quot;:1,&quot;image&quot;:{&quot;url&quot;:&quot;https://icons.biorender.com/biorender/5f772a4f79ed090028f8669a/20201020195119/image/mitochondria-2d-innermatrix-02.png&quot;,&quot;fallbackUrl&quot;:&quot;https://res.cloudinary.com/dlcjuc3ej/image/upload/v1603223479/nufkttxfvdgpj1yxqgrs.svg#/keystone/api/icons/5f772a4f79ed090028f8669a/20201020195119/image/mitochondria-2d-innermatrix-02.svg&quot;,&quot;size&quot;:{&quot;x&quot;:351,&quot;y&quot;:181},&quot;isPremium&quot;:false,&quot;isPacked&quot;:true},&quot;source&quot;:{&quot;id&quot;:&quot;5f772a4f79ed090028f8669a&quot;,&quot;type&quot;:&quot;ASSETS&quot;},&quot;pathStyles&quot;:[{&quot;type&quot;:&quot;FILL&quot;,&quot;fillStyle&quot;:&quot;rgb(0,0,0)&quot;}],&quot;isLocked&quot;:false,&quot;parent&quot;:{&quot;type&quot;:&quot;CHILD&quot;,&quot;parentId&quot;:&quot;e3045d16-1618-42da-99a7-c905eee5b992&quot;,&quot;order&quot;:&quot;5&quot;}},&quot;d96298ba-c837-4ddc-8145-5d968bacdd2e&quot;:{&quot;type&quot;:&quot;FIGURE_OBJECT&quot;,&quot;id&quot;:&quot;d96298ba-c837-4ddc-8145-5d968bacdd2e&quot;,&quot;name&quot;:&quot;Peroxisome&quot;,&quot;relativeTransform&quot;:{&quot;translate&quot;:{&quot;x&quot;:5.916065863200514,&quot;y&quot;:-37.104823098919546},&quot;rotate&quot;:0,&quot;skewX&quot;:0,&quot;scale&quot;:{&quot;x&quot;:0.015920502633694867,&quot;y&quot;:0.015920502633694867}},&quot;opacity&quot;:1,&quot;image&quot;:{&quot;url&quot;:&quot;https://icons.biorender.com/biorender/5fa01898bd3018002665da44/peroxisome-2.png&quot;,&quot;fallbackUrl&quot;:&quot;https://res.cloudinary.com/dlcjuc3ej/image/upload/v1604327572/jfuiuh8ywtwrggaoardm.svg#/keystone/api/icons/5fa01898bd3018002665da44/peroxisome-2.svg&quot;,&quot;size&quot;:{&quot;x&quot;:354,&quot;y&quot;:348},&quot;isPremium&quot;:false,&quot;isPacked&quot;:true},&quot;source&quot;:{&quot;id&quot;:&quot;5fa01822bd3018002665da37&quot;,&quot;type&quot;:&quot;ASSETS&quot;},&quot;pathStyles&quot;:[{&quot;type&quot;:&quot;FILL&quot;,&quot;fillStyle&quot;:&quot;rgb(0,0,0)&quot;}],&quot;isLocked&quot;:false,&quot;parent&quot;:{&quot;type&quot;:&quot;CHILD&quot;,&quot;parentId&quot;:&quot;c62d0dec-4c0c-47c7-b505-f55d1cc390ea&quot;,&quot;order&quot;:&quot;8&quot;}},&quot;7fe20ad0-ecbe-4a7e-a456-ab99bac7761c&quot;:{&quot;type&quot;:&quot;FIGURE_OBJECT&quot;,&quot;id&quot;:&quot;7fe20ad0-ecbe-4a7e-a456-ab99bac7761c&quot;,&quot;name&quot;:&quot;Peroxisome&quot;,&quot;relativeTransform&quot;:{&quot;translate&quot;:{&quot;x&quot;:72.03284567447382,&quot;y&quot;:-25.18445935323353},&quot;rotate&quot;:0,&quot;skewX&quot;:0,&quot;scale&quot;:{&quot;x&quot;:0.015920502633694867,&quot;y&quot;:0.015920502633694867}},&quot;opacity&quot;:1,&quot;image&quot;:{&quot;url&quot;:&quot;https://icons.biorender.com/biorender/5fa01898bd3018002665da44/peroxisome-2.png&quot;,&quot;fallbackUrl&quot;:&quot;https://res.cloudinary.com/dlcjuc3ej/image/upload/v1604327572/jfuiuh8ywtwrggaoardm.svg#/keystone/api/icons/5fa01898bd3018002665da44/peroxisome-2.svg&quot;,&quot;size&quot;:{&quot;x&quot;:354,&quot;y&quot;:348},&quot;isPremium&quot;:false,&quot;isPacked&quot;:true},&quot;source&quot;:{&quot;id&quot;:&quot;5fa01822bd3018002665da37&quot;,&quot;type&quot;:&quot;ASSETS&quot;},&quot;pathStyles&quot;:[{&quot;type&quot;:&quot;FILL&quot;,&quot;fillStyle&quot;:&quot;rgb(0,0,0)&quot;}],&quot;isLocked&quot;:false,&quot;parent&quot;:{&quot;type&quot;:&quot;CHILD&quot;,&quot;parentId&quot;:&quot;c62d0dec-4c0c-47c7-b505-f55d1cc390ea&quot;,&quot;order&quot;:&quot;9&quot;}},&quot;d6cec124-6ab8-49e6-9b88-08aaee35282d&quot;:{&quot;type&quot;:&quot;FIGURE_OBJECT&quot;,&quot;id&quot;:&quot;d6cec124-6ab8-49e6-9b88-08aaee35282d&quot;,&quot;relativeTransform&quot;:{&quot;translate&quot;:{&quot;x&quot;:38.777655527554245,&quot;y&quot;:-27.676739492714646},&quot;rotate&quot;:0},&quot;opacity&quot;:1,&quot;path&quot;:{&quot;type&quot;:&quot;ELLIPSE&quot;,&quot;size&quot;:{&quot;x&quot;:82.74306168452004,&quot;y&quot;:82.74306168452004}},&quot;isLocked&quot;:false,&quot;pathStyles&quot;:[{&quot;type&quot;:&quot;FILL&quot;,&quot;fillStyle&quot;:&quot;rgba(250, 255, 236, 1)&quot;},{&quot;type&quot;:&quot;STROKE&quot;,&quot;strokeStyle&quot;:&quot;rgb(103, 133, 93)&quot;,&quot;lineWidth&quot;:0.8805956634854805,&quot;lineJoin&quot;:&quot;round&quot;}],&quot;parent&quot;:{&quot;type&quot;:&quot;CHILD&quot;,&quot;parentId&quot;:&quot;c62d0dec-4c0c-47c7-b505-f55d1cc390ea&quot;,&quot;order&quot;:&quot;05&quot;}}}}"/>
  <p:tag name="TRANSPARENTBACKGROUND" val="true"/>
  <p:tag name="VERSION" val="1743060765317"/>
  <p:tag name="TITLE" val="Copy of Poster"/>
  <p:tag name="CREATORNAME" val="Claeys Anaïs"/>
  <p:tag name="DATEINSERTED" val="1743060784914"/>
</p:tagLst>
</file>

<file path=ppt/tags/tag2.xml><?xml version="1.0" encoding="utf-8"?>
<p:tagLst xmlns:a="http://schemas.openxmlformats.org/drawingml/2006/main" xmlns:r="http://schemas.openxmlformats.org/officeDocument/2006/relationships" xmlns:p="http://schemas.openxmlformats.org/presentationml/2006/main">
  <p:tag name="ID" val="67e03b33d19e02d5596c5cee"/>
  <p:tag name="BIOJSON" val="{&quot;id&quot;:&quot;f9dbaf15-8d3b-4e30-b7e1-b0ad7c22e85f&quot;,&quot;objects&quot;:{&quot;f9dbaf15-8d3b-4e30-b7e1-b0ad7c22e85f&quot;:{&quot;id&quot;:&quot;f9dbaf15-8d3b-4e30-b7e1-b0ad7c22e85f&quot;,&quot;type&quot;:&quot;FIGURE_OBJECT&quot;,&quot;document&quot;:{&quot;type&quot;:&quot;DOCUMENT_GROUP&quot;,&quot;canvasType&quot;:&quot;FIGURE&quot;,&quot;units&quot;:&quot;in&quot;}},&quot;d9f5e524-c563-461c-a3bd-e57c4e1ba6a9&quot;:{&quot;id&quot;:&quot;d9f5e524-c563-461c-a3bd-e57c4e1ba6a9&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f9dbaf15-8d3b-4e30-b7e1-b0ad7c22e85f&quot;,&quot;type&quot;:&quot;FRAME&quot;,&quot;order&quot;:&quot;5&quot;}},&quot;8252b33e-4058-473a-9ba0-d513f9846a24&quot;:{&quot;id&quot;:&quot;8252b33e-4058-473a-9ba0-d513f9846a24&quot;,&quot;type&quot;:&quot;FIGURE_OBJECT&quot;,&quot;document&quot;:{&quot;type&quot;:&quot;FIGURE&quot;,&quot;canvasType&quot;:&quot;FIGURE&quot;,&quot;units&quot;:&quot;cm&quot;,&quot;aspectRatio&quot;:0},&quot;parent&quot;:{&quot;parentId&quot;:&quot;f9dbaf15-8d3b-4e30-b7e1-b0ad7c22e85f&quot;,&quot;type&quot;:&quot;DOCUMENT&quot;,&quot;order&quot;:&quot;5&quot;}},&quot;28ddb575-3ce7-4d09-b35c-e8440762e252&quot;:{&quot;id&quot;:&quot;28ddb575-3ce7-4d09-b35c-e8440762e252&quot;,&quot;type&quot;:&quot;FIGURE_OBJECT&quot;,&quot;relativeTransform&quot;:{&quot;translate&quot;:{&quot;x&quot;:94.01881681331315,&quot;y&quot;:24.665469558919114},&quot;rotate&quot;:0,&quot;skewX&quot;:0,&quot;scale&quot;:{&quot;x&quot;:1,&quot;y&quot;:1}},&quot;path&quot;:{&quot;type&quot;:&quot;RECT&quot;,&quot;size&quot;:{&quot;x&quot;:851.0875256076815,&quot;y&quot;:340.51550373087275}},&quot;pathStyles&quot;:[{&quot;type&quot;:&quot;FILL&quot;,&quot;fillStyle&quot;:&quot;rgba(0,0,0,0)&quot;}],&quot;parent&quot;:{&quot;type&quot;:&quot;FRAME&quot;,&quot;parentId&quot;:&quot;8252b33e-4058-473a-9ba0-d513f9846a24&quot;,&quot;order&quot;:&quot;5&quot;}},&quot;e0e01e7b-069a-423d-a63e-2eab4d720e20&quot;:{&quot;id&quot;:&quot;e0e01e7b-069a-423d-a63e-2eab4d720e20&quot;,&quot;type&quot;:&quot;FIGURE_OBJECT&quot;,&quot;guide&quot;:{&quot;type&quot;:&quot;GRID&quot;,&quot;distance&quot;:1,&quot;units&quot;:&quot;cm&quot;},&quot;parent&quot;:{&quot;parentId&quot;:&quot;f9dbaf15-8d3b-4e30-b7e1-b0ad7c22e85f&quot;,&quot;type&quot;:&quot;GUIDE&quot;,&quot;order&quot;:&quot;5&quot;}},&quot;4862b6b4-27bf-4e55-9350-7b276f2fed57&quot;:{&quot;id&quot;:&quot;4862b6b4-27bf-4e55-9350-7b276f2fed57&quot;,&quot;type&quot;:&quot;FIGURE_OBJECT&quot;,&quot;relativeTransform&quot;:{&quot;translate&quot;:{&quot;x&quot;:-173.52386710859915,&quot;y&quot;:-80.13581256159961},&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29]}],&quot;text&quot;:&quot;2.1. Root protoplast isolation&quot;,&quot;baseStyle&quot;:{&quot;fontFamily&quot;:&quot;Arial&quot;,&quot;fontSize&quot;:18.66666666666666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237.65115972088304,&quot;y&quot;:40.093333333333334},&quot;targetSize&quot;:{&quot;x&quot;:237.65115972088304,&quot;y&quot;:40.093333333333334}},&quot;parent&quot;:{&quot;type&quot;:&quot;CHILD&quot;,&quot;parentId&quot;:&quot;8252b33e-4058-473a-9ba0-d513f9846a24&quot;,&quot;order&quot;:&quot;99999997&quot;}},&quot;e17f19b9-7c6d-43e8-b84f-99d36f681415&quot;:{&quot;relativeTransform&quot;:{&quot;translate&quot;:{&quot;x&quot;:205.15474824867488,&quot;y&quot;:290.1336338480709},&quot;rotate&quot;:0,&quot;skewX&quot;:0,&quot;scale&quot;:{&quot;x&quot;:1,&quot;y&quot;:1}},&quot;type&quot;:&quot;FIGURE_OBJECT&quot;,&quot;id&quot;:&quot;e17f19b9-7c6d-43e8-b84f-99d36f681415&quot;,&quot;name&quot;:&quot;Petri dish (with lid)&quot;,&quot;displayName&quot;:&quot;Petri dish (with lid)&quot;,&quot;source&quot;:{&quot;id&quot;:&quot;6335fefd5b9b1cb0df4b3a8f&quot;,&quot;type&quot;:&quot;ASSETS&quot;},&quot;isPremium&quot;:true,&quot;parent&quot;:{&quot;type&quot;:&quot;CHILD&quot;,&quot;parentId&quot;:&quot;8252b33e-4058-473a-9ba0-d513f9846a24&quot;,&quot;order&quot;:&quot;999999995&quot;}},&quot;f97619e8-23df-42cd-bb5e-205b53527a43&quot;:{&quot;id&quot;:&quot;f97619e8-23df-42cd-bb5e-205b53527a43&quot;,&quot;name&quot;:&quot;Petri dish 2&quot;,&quot;displayName&quot;:&quot;Petri dish&quot;,&quot;type&quot;:&quot;FIGURE_OBJECT&quot;,&quot;relativeTransform&quot;:{&quot;translate&quot;:{&quot;x&quot;:-392.04800725563734,&quot;y&quot;:-264.93125030460794},&quot;rotate&quot;:0,&quot;skewX&quot;:0,&quot;scale&quot;:{&quot;x&quot;:1,&quot;y&quot;:1}},&quot;image&quot;:{&quot;url&quot;:&quot;https://icons.biorender.com/biorender/5ee0f3bac4e9c30027d95cee/20200611181518/image/petri-dish-2.png&quot;,&quot;fallbackUrl&quot;:&quot;https://res.cloudinary.com/dlcjuc3ej/image/upload/v1591899318/jdx6mgytawhncb5ao57x.svg#/keystone/api/icons/5ee0f3bac4e9c30027d95cee/20200611181518/image/petri-dish-2.svg&quot;,&quot;isPremium&quot;:false,&quot;size&quot;:{&quot;x&quot;:100,&quot;y&quot;:74.76923076923077}},&quot;source&quot;:{&quot;id&quot;:&quot;5ee0f3bac4e9c30027d95cee&quot;,&quot;type&quot;:&quot;ASSETS&quot;},&quot;isPremium&quot;:false,&quot;parent&quot;:{&quot;type&quot;:&quot;CHILD&quot;,&quot;parentId&quot;:&quot;e17f19b9-7c6d-43e8-b84f-99d36f681415&quot;,&quot;order&quot;:&quot;2&quot;}},&quot;0209dc74-0b5f-486d-bcc0-997536f5d027&quot;:{&quot;id&quot;:&quot;0209dc74-0b5f-486d-bcc0-997536f5d027&quot;,&quot;name&quot;:&quot;Petri dish lid&quot;,&quot;displayName&quot;:&quot;&quot;,&quot;type&quot;:&quot;FIGURE_OBJECT&quot;,&quot;relativeTransform&quot;:{&quot;translate&quot;:{&quot;x&quot;:-392.04767062354284,&quot;y&quot;:-267.62895662217613},&quot;rotate&quot;:0,&quot;skewX&quot;:0,&quot;scale&quot;:{&quot;x&quot;:1,&quot;y&quot;:1}},&quot;image&quot;:{&quot;url&quot;:&quot;https://icons.biorender.com/biorender/6335fdac63513800215a19da/20220929201948/image/petri-dish-lid.png&quot;,&quot;fallbackUrl&quot;:&quot;https://res.cloudinary.com/dlcjuc3ej/image/upload/v1664482788/bhnxpzibkvffbor7q35u.svg#/keystone/api/icons/6335fdac63513800215a19da/20220929201948/image/petri-dish-lid.svg&quot;,&quot;isPremium&quot;:false,&quot;size&quot;:{&quot;x&quot;:100,&quot;y&quot;:74.76923076923077}},&quot;source&quot;:{&quot;id&quot;:&quot;6335fdac63513800215a19da&quot;,&quot;type&quot;:&quot;ASSETS&quot;},&quot;isPremium&quot;:false,&quot;parent&quot;:{&quot;type&quot;:&quot;CHILD&quot;,&quot;parentId&quot;:&quot;e17f19b9-7c6d-43e8-b84f-99d36f681415&quot;,&quot;order&quot;:&quot;6&quot;},&quot;opacity&quot;:1},&quot;2fb9c038-dada-4605-8ce6-5ef544af8bf2&quot;:{&quot;id&quot;:&quot;2fb9c038-dada-4605-8ce6-5ef544af8bf2&quot;,&quot;name&quot;:&quot;Arabidopsis root&quot;,&quot;displayName&quot;:&quot;&quot;,&quot;type&quot;:&quot;FIGURE_OBJECT&quot;,&quot;relativeTransform&quot;:{&quot;translate&quot;:{&quot;x&quot;:-186.8935623586948,&quot;y&quot;:28.339631941171945},&quot;rotate&quot;:0,&quot;skewX&quot;:0,&quot;scale&quot;:{&quot;x&quot;:0.18816618272266658,&quot;y&quot;:0.18816618272266658}},&quot;image&quot;:{&quot;url&quot;:&quot;https://icons.cdn.biorender.com/biorender/64b16e585ebc853b6197b14b/20230714155028/image/64b16e585ebc853b6197b14b.png&quot;,&quot;isPremium&quot;:false,&quot;isOrgIcon&quot;:false,&quot;size&quot;:{&quot;x&quot;:100,&quot;y&quot;:241.91616766467064}},&quot;source&quot;:{&quot;id&quot;:&quot;64b16e585ebc853b6197b14b&quot;,&quot;version&quot;:&quot;20230714155028&quot;,&quot;type&quot;:&quot;ASSETS&quot;},&quot;isPremium&quot;:false,&quot;parent&quot;:{&quot;type&quot;:&quot;CHILD&quot;,&quot;parentId&quot;:&quot;8252b33e-4058-473a-9ba0-d513f9846a24&quot;,&quot;order&quot;:&quot;999999997&quot;}},&quot;3916236d-0ee6-410a-bc2d-a01540d29f01&quot;:{&quot;id&quot;:&quot;3916236d-0ee6-410a-bc2d-a01540d29f01&quot;,&quot;name&quot;:&quot;Arabidopsis root&quot;,&quot;displayName&quot;:&quot;&quot;,&quot;type&quot;:&quot;FIGURE_OBJECT&quot;,&quot;relativeTransform&quot;:{&quot;translate&quot;:{&quot;x&quot;:-202.09254681833636,&quot;y&quot;:23.67619402308742},&quot;rotate&quot;:-1.1374399492981158,&quot;skewX&quot;:4.8994474809549235e-17,&quot;scale&quot;:{&quot;x&quot;:0.18816618272266644,&quot;y&quot;:0.1881661827226666}},&quot;image&quot;:{&quot;url&quot;:&quot;https://icons.cdn.biorender.com/biorender/64b16e585ebc853b6197b14b/20230714155028/image/64b16e585ebc853b6197b14b.png&quot;,&quot;isPremium&quot;:false,&quot;isOrgIcon&quot;:false,&quot;size&quot;:{&quot;x&quot;:100,&quot;y&quot;:241.91616766467064}},&quot;source&quot;:{&quot;id&quot;:&quot;64b16e585ebc853b6197b14b&quot;,&quot;version&quot;:&quot;20230714155028&quot;,&quot;type&quot;:&quot;ASSETS&quot;},&quot;isPremium&quot;:false,&quot;parent&quot;:{&quot;type&quot;:&quot;CHILD&quot;,&quot;parentId&quot;:&quot;8252b33e-4058-473a-9ba0-d513f9846a24&quot;,&quot;order&quot;:&quot;999999998&quot;}},&quot;20b140f9-4551-4b60-a8ff-6bb5b4c1eab2&quot;:{&quot;id&quot;:&quot;20b140f9-4551-4b60-a8ff-6bb5b4c1eab2&quot;,&quot;name&quot;:&quot;Arabidopsis root&quot;,&quot;displayName&quot;:&quot;&quot;,&quot;type&quot;:&quot;FIGURE_OBJECT&quot;,&quot;relativeTransform&quot;:{&quot;translate&quot;:{&quot;x&quot;:-173.52403724122553,&quot;y&quot;:28.385244258025594},&quot;rotate&quot;:0.7887233630342034,&quot;skewX&quot;:0,&quot;scale&quot;:{&quot;x&quot;:0.18816618272266658,&quot;y&quot;:0.18816618272266658}},&quot;image&quot;:{&quot;url&quot;:&quot;https://icons.cdn.biorender.com/biorender/64b16e585ebc853b6197b14b/20230714155028/image/64b16e585ebc853b6197b14b.png&quot;,&quot;isPremium&quot;:false,&quot;isOrgIcon&quot;:false,&quot;size&quot;:{&quot;x&quot;:100,&quot;y&quot;:241.91616766467064}},&quot;source&quot;:{&quot;id&quot;:&quot;64b16e585ebc853b6197b14b&quot;,&quot;version&quot;:&quot;20230714155028&quot;,&quot;type&quot;:&quot;ASSETS&quot;},&quot;isPremium&quot;:false,&quot;parent&quot;:{&quot;type&quot;:&quot;CHILD&quot;,&quot;parentId&quot;:&quot;8252b33e-4058-473a-9ba0-d513f9846a24&quot;,&quot;order&quot;:&quot;999999999&quot;}},&quot;15ae93fb-72c9-4283-b6d8-f5a69f2ff4e7&quot;:{&quot;id&quot;:&quot;15ae93fb-72c9-4283-b6d8-f5a69f2ff4e7&quot;,&quot;name&quot;:&quot;Arabidopsis root&quot;,&quot;displayName&quot;:&quot;&quot;,&quot;type&quot;:&quot;FIGURE_OBJECT&quot;,&quot;relativeTransform&quot;:{&quot;translate&quot;:{&quot;x&quot;:-201.17670113701536,&quot;y&quot;:17.54508993934695},&quot;rotate&quot;:1.455468896813142,&quot;skewX&quot;:0,&quot;scale&quot;:{&quot;x&quot;:0.18816618272266658,&quot;y&quot;:0.18816618272266658}},&quot;image&quot;:{&quot;url&quot;:&quot;https://icons.cdn.biorender.com/biorender/64b16e585ebc853b6197b14b/20230714155028/image/64b16e585ebc853b6197b14b.png&quot;,&quot;isPremium&quot;:false,&quot;isOrgIcon&quot;:false,&quot;size&quot;:{&quot;x&quot;:100,&quot;y&quot;:241.91616766467064}},&quot;source&quot;:{&quot;id&quot;:&quot;64b16e585ebc853b6197b14b&quot;,&quot;version&quot;:&quot;20230714155028&quot;,&quot;type&quot;:&quot;ASSETS&quot;},&quot;isPremium&quot;:false,&quot;parent&quot;:{&quot;type&quot;:&quot;CHILD&quot;,&quot;parentId&quot;:&quot;8252b33e-4058-473a-9ba0-d513f9846a24&quot;,&quot;order&quot;:&quot;9999999995&quot;}},&quot;f47822c4-d0bc-4508-9ada-d58ee911a639&quot;:{&quot;id&quot;:&quot;f47822c4-d0bc-4508-9ada-d58ee911a639&quot;,&quot;name&quot;:&quot;Arabidopsis root&quot;,&quot;displayName&quot;:&quot;&quot;,&quot;type&quot;:&quot;FIGURE_OBJECT&quot;,&quot;relativeTransform&quot;:{&quot;translate&quot;:{&quot;x&quot;:-173.52402170086725,&quot;y&quot;:20.101530127297483},&quot;rotate&quot;:1.5707963267948966,&quot;skewX&quot;:0,&quot;scale&quot;:{&quot;x&quot;:0.18816618272266658,&quot;y&quot;:0.18816618272266658}},&quot;image&quot;:{&quot;url&quot;:&quot;https://icons.cdn.biorender.com/biorender/64b16e585ebc853b6197b14b/20230714155028/image/64b16e585ebc853b6197b14b.png&quot;,&quot;isPremium&quot;:false,&quot;isOrgIcon&quot;:false,&quot;size&quot;:{&quot;x&quot;:100,&quot;y&quot;:241.91616766467064}},&quot;source&quot;:{&quot;id&quot;:&quot;64b16e585ebc853b6197b14b&quot;,&quot;version&quot;:&quot;20230714155028&quot;,&quot;type&quot;:&quot;ASSETS&quot;},&quot;isPremium&quot;:false,&quot;parent&quot;:{&quot;type&quot;:&quot;CHILD&quot;,&quot;parentId&quot;:&quot;8252b33e-4058-473a-9ba0-d513f9846a24&quot;,&quot;order&quot;:&quot;9999999997&quot;}},&quot;26bd1597-980e-459f-81ba-990d8fe15fe3&quot;:{&quot;id&quot;:&quot;26bd1597-980e-459f-81ba-990d8fe15fe3&quot;,&quot;name&quot;:&quot;Arabidopsis root&quot;,&quot;displayName&quot;:&quot;&quot;,&quot;type&quot;:&quot;FIGURE_OBJECT&quot;,&quot;relativeTransform&quot;:{&quot;translate&quot;:{&quot;x&quot;:-200.24568559665704,&quot;y&quot;:32.36364975139617},&quot;rotate&quot;:1.5707963267948966,&quot;skewX&quot;:0,&quot;scale&quot;:{&quot;x&quot;:0.18816618272266658,&quot;y&quot;:0.18816618272266658}},&quot;image&quot;:{&quot;url&quot;:&quot;https://icons.cdn.biorender.com/biorender/64b16e585ebc853b6197b14b/20230714155028/image/64b16e585ebc853b6197b14b.png&quot;,&quot;isPremium&quot;:false,&quot;isOrgIcon&quot;:false,&quot;size&quot;:{&quot;x&quot;:100,&quot;y&quot;:241.91616766467064}},&quot;source&quot;:{&quot;id&quot;:&quot;64b16e585ebc853b6197b14b&quot;,&quot;version&quot;:&quot;20230714155028&quot;,&quot;type&quot;:&quot;ASSETS&quot;},&quot;isPremium&quot;:false,&quot;parent&quot;:{&quot;type&quot;:&quot;CHILD&quot;,&quot;parentId&quot;:&quot;8252b33e-4058-473a-9ba0-d513f9846a24&quot;,&quot;order&quot;:&quot;9999999998&quot;}},&quot;f1782c3a-1075-430e-8a73-c23641edb651&quot;:{&quot;id&quot;:&quot;f1782c3a-1075-430e-8a73-c23641edb651&quot;,&quot;name&quot;:&quot;Arabidopsis root&quot;,&quot;displayName&quot;:&quot;&quot;,&quot;type&quot;:&quot;FIGURE_OBJECT&quot;,&quot;relativeTransform&quot;:{&quot;translate&quot;:{&quot;x&quot;:-173.524091534597,&quot;y&quot;:40.82149274298027},&quot;rotate&quot;:1.0885765869872752,&quot;skewX&quot;:0,&quot;scale&quot;:{&quot;x&quot;:0.18816618272266658,&quot;y&quot;:0.18816618272266664}},&quot;image&quot;:{&quot;url&quot;:&quot;https://icons.cdn.biorender.com/biorender/64b16e585ebc853b6197b14b/20230714155028/image/64b16e585ebc853b6197b14b.png&quot;,&quot;isPremium&quot;:false,&quot;isOrgIcon&quot;:false,&quot;size&quot;:{&quot;x&quot;:100,&quot;y&quot;:241.91616766467064}},&quot;source&quot;:{&quot;id&quot;:&quot;64b16e585ebc853b6197b14b&quot;,&quot;version&quot;:&quot;20230714155028&quot;,&quot;type&quot;:&quot;ASSETS&quot;},&quot;isPremium&quot;:false,&quot;parent&quot;:{&quot;type&quot;:&quot;CHILD&quot;,&quot;parentId&quot;:&quot;8252b33e-4058-473a-9ba0-d513f9846a24&quot;,&quot;order&quot;:&quot;9999999999&quot;}},&quot;4353a7ba-bef8-4d73-bcd6-7ed258c4d4eb&quot;:{&quot;type&quot;:&quot;FIGURE_OBJECT&quot;,&quot;id&quot;:&quot;4353a7ba-bef8-4d73-bcd6-7ed258c4d4eb&quot;,&quot;relativeTransform&quot;:{&quot;translate&quot;:{&quot;x&quot;:-31.753206996294693,&quot;y&quot;:18.769015857010128},&quot;rotate&quot;:-1.5707963267948966,&quot;skewX&quot;:0,&quot;scale&quot;:{&quot;x&quot;:1,&quot;y&quot;:1}},&quot;opacity&quot;:1,&quot;path&quot;:{&quot;type&quot;:&quot;POLY_LINE&quot;,&quot;points&quot;:[{&quot;x&quot;:0,&quot;y&quot;:-81.1871007939914},{&quot;x&quot;:0,&quot;y&quot;:81.1871007939914}],&quot;closed&quot;:false},&quot;pathStyles&quot;:[{&quot;type&quot;:&quot;FILL&quot;,&quot;fillStyle&quot;:&quot;rgba(0,0,0,0)&quot;},{&quot;type&quot;:&quot;STROKE&quot;,&quot;strokeStyle&quot;:&quot;#232323&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252b33e-4058-473a-9ba0-d513f9846a24&quot;,&quot;order&quot;:&quot;99999999995&quot;},&quot;connectorInfo&quot;:{&quot;connectedObjects&quot;:[],&quot;type&quot;:&quot;LINE&quot;,&quot;offset&quot;:{&quot;x&quot;:0,&quot;y&quot;:0},&quot;bending&quot;:0.1,&quot;firstElementIsHead&quot;:true,&quot;customized&quot;:false}},&quot;013d2d38-b317-4911-86c9-fd7d7a0ced00&quot;:{&quot;id&quot;:&quot;013d2d38-b317-4911-86c9-fd7d7a0ced00&quot;,&quot;type&quot;:&quot;FIGURE_OBJECT&quot;,&quot;relativeTransform&quot;:{&quot;translate&quot;:{&quot;x&quot;:-75.41368817871069,&quot;y&quot;:7.649162597055103},&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9]}],&quot;text&quot;:&quot;Filtration&quot;}],&quot;_lastCaretLocation&quot;:{&quot;lineIndex&quot;:0,&quot;runIndex&quot;:-1,&quot;charIndex&quot;:-1,&quot;endOfLine&quot;:true}},&quot;format&quot;:&quot;BETTER_TEXT&quot;,&quot;size&quot;:{&quot;x&quot;:77.05352620581857,&quot;y&quot;:24.24},&quot;targetSize&quot;:{&quot;x&quot;:77.05352620581857,&quot;y&quot;:24.24}},&quot;parent&quot;:{&quot;type&quot;:&quot;CHILD&quot;,&quot;parentId&quot;:&quot;8252b33e-4058-473a-9ba0-d513f9846a24&quot;,&quot;order&quot;:&quot;99999999997&quot;}},&quot;383ea75f-407f-4eb1-a852-34c055e0d3ec&quot;:{&quot;id&quot;:&quot;383ea75f-407f-4eb1-a852-34c055e0d3ec&quot;,&quot;type&quot;:&quot;FIGURE_OBJECT&quot;,&quot;relativeTransform&quot;:{&quot;translate&quot;:{&quot;x&quot;:-20.9527532112819,&quot;y&quot;:31.888735010308153},&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script&quot;:&quot;none&quot;},&quot;range&quot;:[0,13]}],&quot;text&quot;:&quot;Centrifugation&quot;}],&quot;_lastCaretLocation&quot;:{&quot;lineIndex&quot;:0,&quot;runIndex&quot;:-1,&quot;charIndex&quot;:-1,&quot;endOfLine&quot;:true}},&quot;format&quot;:&quot;BETTER_TEXT&quot;,&quot;size&quot;:{&quot;x&quot;:116.28903198242188,&quot;y&quot;:24.24},&quot;targetSize&quot;:{&quot;x&quot;:77.05352620581857,&quot;y&quot;:24.24}},&quot;parent&quot;:{&quot;type&quot;:&quot;CHILD&quot;,&quot;parentId&quot;:&quot;8252b33e-4058-473a-9ba0-d513f9846a24&quot;,&quot;order&quot;:&quot;99999999998&quot;}},&quot;c62d0dec-4c0c-47c7-b505-f55d1cc390ea&quot;:{&quot;relativeTransform&quot;:{&quot;translate&quot;:{&quot;x&quot;:151.63985935208404,&quot;y&quot;:109.63185069624203},&quot;rotate&quot;:0,&quot;skewX&quot;:0,&quot;scale&quot;:{&quot;x&quot;:1,&quot;y&quot;:1}},&quot;type&quot;:&quot;FIGURE_OBJECT&quot;,&quot;id&quot;:&quot;c62d0dec-4c0c-47c7-b505-f55d1cc390ea&quot;,&quot;parent&quot;:{&quot;type&quot;:&quot;CHILD&quot;,&quot;parentId&quot;:&quot;8252b33e-4058-473a-9ba0-d513f9846a24&quot;,&quot;order&quot;:&quot;99999999999&quot;},&quot;name&quot;:&quot;Protoplast 2&quot;,&quot;displayName&quot;:&quot;Protoplast 2&quot;,&quot;source&quot;:{&quot;id&quot;:&quot;618aa4c75a4c4b009f644952&quot;,&quot;type&quot;:&quot;ASSETS&quot;},&quot;isPremium&quot;:true},&quot;d2bfe037-f5b6-4c76-9dea-6792f5c81cb2&quot;:{&quot;type&quot;:&quot;FIGURE_OBJECT&quot;,&quot;id&quot;:&quot;d2bfe037-f5b6-4c76-9dea-6792f5c81cb2&quot;,&quot;name&quot;:&quot;Nucleus (no chromatin)&quot;,&quot;relativeTransform&quot;:{&quot;translate&quot;:{&quot;x&quot;:55.95155039403995,&quot;y&quot;:-38.32112047592131},&quot;rotate&quot;:0,&quot;skewX&quot;:0,&quot;scale&quot;:{&quot;x&quot;:0.0763387758911671,&quot;y&quot;:0.07633877589116711}},&quot;opacity&quot;:1,&quot;image&quot;:{&quot;url&quot;:&quot;https://res.cloudinary.com/dlcjuc3ej/image/upload/v1532364886/zwittdhr0pzwnffhvkwi.svg&quot;,&quot;size&quot;:{&quot;x&quot;:314,&quot;y&quot;:310},&quot;isPremium&quot;:false},&quot;source&quot;:{&quot;id&quot;:&quot;5b560834c195610014b44ae3&quot;,&quot;type&quot;:&quot;ASSETS&quot;},&quot;pathStyles&quot;:[{&quot;type&quot;:&quot;FILL&quot;,&quot;fillStyle&quot;:&quot;rgb(0,0,0)&quot;}],&quot;isLocked&quot;:false,&quot;parent&quot;:{&quot;type&quot;:&quot;CHILD&quot;,&quot;parentId&quot;:&quot;c62d0dec-4c0c-47c7-b505-f55d1cc390ea&quot;,&quot;order&quot;:&quot;1&quot;}},&quot;5fb96fe2-b360-4fb5-bef4-909edbe26480&quot;:{&quot;type&quot;:&quot;FIGURE_OBJECT&quot;,&quot;id&quot;:&quot;5fb96fe2-b360-4fb5-bef4-909edbe26480&quot;,&quot;name&quot;:&quot;Rough endoplasmic reticulum (2D)&quot;,&quot;relativeTransform&quot;:{&quot;translate&quot;:{&quot;x&quot;:51.70197048534813,&quot;y&quot;:-32.934847703432496},&quot;rotate&quot;:1.9607028816904302,&quot;skewX&quot;:5.4198838357039285e-17,&quot;scale&quot;:{&quot;x&quot;:0.25300851438215355,&quot;y&quot;:0.25300851438215344}},&quot;opacity&quot;:1,&quot;image&quot;:{&quot;url&quot;:&quot;https://res.cloudinary.com/dlcjuc3ej/image/upload/v1535142925/a3cpgqz3wrgmntiojsq0.svg&quot;,&quot;size&quot;:{&quot;x&quot;:129,&quot;y&quot;:129},&quot;isPremium&quot;:false},&quot;source&quot;:{&quot;id&quot;:&quot;5a906329bfc21200143c25d8&quot;,&quot;type&quot;:&quot;ASSETS&quot;},&quot;pathStyles&quot;:[{&quot;type&quot;:&quot;FILL&quot;,&quot;fillStyle&quot;:&quot;rgb(0,0,0)&quot;}],&quot;isLocked&quot;:false,&quot;parent&quot;:{&quot;type&quot;:&quot;CHILD&quot;,&quot;parentId&quot;:&quot;c62d0dec-4c0c-47c7-b505-f55d1cc390ea&quot;,&quot;order&quot;:&quot;15&quot;}},&quot;9e88701a-2144-48b2-9671-0f004bdfb9d2&quot;:{&quot;type&quot;:&quot;FIGURE_OBJECT&quot;,&quot;id&quot;:&quot;9e88701a-2144-48b2-9671-0f004bdfb9d2&quot;,&quot;name&quot;:&quot;Smooth endoplasmic reticulum (2D)&quot;,&quot;relativeTransform&quot;:{&quot;translate&quot;:{&quot;x&quot;:36.444238782767705,&quot;y&quot;:-42.64297436123804},&quot;rotate&quot;:1.867502299633933,&quot;skewX&quot;:1.8757704962250981e-16,&quot;scale&quot;:{&quot;x&quot;:0.2355596513213158,&quot;y&quot;:0.23774075920392032}},&quot;opacity&quot;:1,&quot;image&quot;:{&quot;url&quot;:&quot;https://res.cloudinary.com/dlcjuc3ej/image/upload/v1532364744/lztbeslsyy53wuqcmyvq.svg&quot;,&quot;size&quot;:{&quot;x&quot;:109,&quot;y&quot;:41},&quot;isPremium&quot;:false},&quot;source&quot;:{&quot;id&quot;:&quot;5a906447bfc21200143c25dd&quot;,&quot;type&quot;:&quot;ASSETS&quot;},&quot;pathStyles&quot;:[{&quot;type&quot;:&quot;FILL&quot;,&quot;fillStyle&quot;:&quot;rgb(0,0,0)&quot;}],&quot;isLocked&quot;:false,&quot;parent&quot;:{&quot;type&quot;:&quot;CHILD&quot;,&quot;parentId&quot;:&quot;c62d0dec-4c0c-47c7-b505-f55d1cc390ea&quot;,&quot;order&quot;:&quot;2&quot;}},&quot;23a5562b-71e4-4c42-bca3-094ba970bd7b&quot;:{&quot;type&quot;:&quot;FIGURE_OBJECT&quot;,&quot;id&quot;:&quot;23a5562b-71e4-4c42-bca3-094ba970bd7b&quot;,&quot;name&quot;:&quot;Golgi apparatus (2D)&quot;,&quot;relativeTransform&quot;:{&quot;translate&quot;:{&quot;x&quot;:26.762222557563405,&quot;y&quot;:-47.75872140134718},&quot;rotate&quot;:1.2627457138178975,&quot;skewX&quot;:1.4699668817501728e-16,&quot;scale&quot;:{&quot;x&quot;:0.26609516167778247,&quot;y&quot;:0.2617329459125733}},&quot;opacity&quot;:1,&quot;image&quot;:{&quot;url&quot;:&quot;https://res.cloudinary.com/dlcjuc3ej/image/upload/v1532364684/jllbioop8s0h8zopizpu.svg&quot;,&quot;size&quot;:{&quot;x&quot;:82,&quot;y&quot;:65},&quot;isPremium&quot;:false},&quot;source&quot;:{&quot;id&quot;:&quot;5a90624b7b968200149d2785&quot;,&quot;type&quot;:&quot;ASSETS&quot;},&quot;pathStyles&quot;:[{&quot;type&quot;:&quot;FILL&quot;,&quot;fillStyle&quot;:&quot;rgb(0,0,0)&quot;}],&quot;isLocked&quot;:false,&quot;parent&quot;:{&quot;type&quot;:&quot;CHILD&quot;,&quot;parentId&quot;:&quot;c62d0dec-4c0c-47c7-b505-f55d1cc390ea&quot;,&quot;order&quot;:&quot;25&quot;}},&quot;19200331-2446-4b09-8595-7e3cf18dfc33&quot;:{&quot;type&quot;:&quot;FIGURE_OBJECT&quot;,&quot;id&quot;:&quot;19200331-2446-4b09-8595-7e3cf18dfc33&quot;,&quot;name&quot;:&quot;Amyloplast&quot;,&quot;relativeTransform&quot;:{&quot;translate&quot;:{&quot;x&quot;:55.041164812726045,&quot;y&quot;:-0.6640049649595414},&quot;rotate&quot;:0.9827949017980074,&quot;skewX&quot;:0,&quot;scale&quot;:{&quot;x&quot;:0.05393696751178801,&quot;y&quot;:0.053936967511787996}},&quot;opacity&quot;:1,&quot;image&quot;:{&quot;url&quot;:&quot;https://res.cloudinary.com/dlcjuc3ej/image/upload/v1529935286/wtfnpjz5xzxkfmgfkuhl.svg&quot;,&quot;size&quot;:{&quot;x&quot;:191,&quot;y&quot;:261},&quot;isPremium&quot;:false},&quot;source&quot;:{&quot;id&quot;:&quot;5b30f559dc29cd00145cc69b&quot;,&quot;type&quot;:&quot;ASSETS&quot;},&quot;pathStyles&quot;:[{&quot;type&quot;:&quot;FILL&quot;,&quot;fillStyle&quot;:&quot;rgb(0,0,0)&quot;}],&quot;isLocked&quot;:false,&quot;parent&quot;:{&quot;type&quot;:&quot;CHILD&quot;,&quot;parentId&quot;:&quot;c62d0dec-4c0c-47c7-b505-f55d1cc390ea&quot;,&quot;order&quot;:&quot;55&quot;}},&quot;2e54cdb2-094f-46c3-acd5-5ffd7c543494&quot;:{&quot;type&quot;:&quot;FIGURE_OBJECT&quot;,&quot;id&quot;:&quot;2e54cdb2-094f-46c3-acd5-5ffd7c543494&quot;,&quot;name&quot;:&quot;Vacuole (round)&quot;,&quot;relativeTransform&quot;:{&quot;translate&quot;:{&quot;x&quot;:23.156047745501674,&quot;y&quot;:-15.180293480195841},&quot;rotate&quot;:0.2750567082737024,&quot;skewX&quot;:5.4125944388382015e-17,&quot;scale&quot;:{&quot;x&quot;:0.17902446494696383,&quot;y&quot;:0.17902446494696375}},&quot;opacity&quot;:1,&quot;image&quot;:{&quot;url&quot;:&quot;https://icons.biorender.com/biorender/5f7397571aa51e0028d527cb/vacuole-round.png&quot;,&quot;fallbackUrl&quot;:&quot;https://res.cloudinary.com/dlcjuc3ej/image/upload/v1601410898/ovloyysdbgnqu0odpdux.svg#/keystone/api/icons/5f7397571aa51e0028d527cb/vacuole-round.svg&quot;,&quot;size&quot;:{&quot;x&quot;:241,&quot;y&quot;:229},&quot;isPremium&quot;:false,&quot;isPacked&quot;:true},&quot;source&quot;:{&quot;id&quot;:&quot;5f7397061aa51e0028d527bd&quot;,&quot;type&quot;:&quot;ASSETS&quot;},&quot;pathStyles&quot;:[{&quot;type&quot;:&quot;FILL&quot;,&quot;fillStyle&quot;:&quot;rgb(0,0,0)&quot;}],&quot;isLocked&quot;:false,&quot;parent&quot;:{&quot;type&quot;:&quot;CHILD&quot;,&quot;parentId&quot;:&quot;c62d0dec-4c0c-47c7-b505-f55d1cc390ea&quot;,&quot;order&quot;:&quot;6&quot;}},&quot;80120f9b-96d4-47d8-92d7-61a66cf01bb5&quot;:{&quot;type&quot;:&quot;FIGURE_OBJECT&quot;,&quot;id&quot;:&quot;80120f9b-96d4-47d8-92d7-61a66cf01bb5&quot;,&quot;name&quot;:&quot;Mitochondria (2D, filled)&quot;,&quot;relativeTransform&quot;:{&quot;translate&quot;:{&quot;x&quot;:13.87302646024609,&quot;y&quot;:-49.35080470300398},&quot;rotate&quot;:-0.7625317930533141},&quot;opacity&quot;:1,&quot;source&quot;:{&quot;id&quot;:&quot;5f933f00e2c9f500a42e86dd&quot;,&quot;type&quot;:&quot;ASSETS&quot;},&quot;pathStyles&quot;:[{&quot;type&quot;:&quot;FILL&quot;,&quot;fillStyle&quot;:&quot;rgb(0,0,0)&quot;}],&quot;isLocked&quot;:false,&quot;parent&quot;:{&quot;type&quot;:&quot;CHILD&quot;,&quot;parentId&quot;:&quot;c62d0dec-4c0c-47c7-b505-f55d1cc390ea&quot;,&quot;order&quot;:&quot;65&quot;}},&quot;1d3a1114-cc22-4b22-bb07-f0d708da6941&quot;:{&quot;type&quot;:&quot;FIGURE_OBJECT&quot;,&quot;id&quot;:&quot;1d3a1114-cc22-4b22-bb07-f0d708da6941&quot;,&quot;name&quot;:&quot;Mitochondria (2D, outer membrane)&quot;,&quot;relativeTransform&quot;:{&quot;translate&quot;:{&quot;x&quot;:1.721757561722219e-15,&quot;y&quot;:-8.608787808611121e-16},&quot;rotate&quot;:0,&quot;skewX&quot;:0,&quot;scale&quot;:{&quot;x&quot;:0.03163392099132884,&quot;y&quot;:0.03163392099132892}},&quot;opacity&quot;:1,&quot;image&quot;:{&quot;url&quot;:&quot;https://icons.biorender.com/biorender/5f772beb79ed090028f8669b/20201006213500/image/mitochondria-2d-outer-matrix-02.png&quot;,&quot;fallbackUrl&quot;:&quot;https://res.cloudinary.com/dlcjuc3ej/image/upload/v1602020100/ozljatjw4qhgugt0dful.svg#/keystone/api/icons/5f772beb79ed090028f8669b/20201006213500/image/mitochondria-2d-outer-matrix-02.svg&quot;,&quot;size&quot;:{&quot;x&quot;:383,&quot;y&quot;:231},&quot;isPremium&quot;:false,&quot;isPacked&quot;:true},&quot;source&quot;:{&quot;id&quot;:&quot;5f772beb79ed090028f8669b&quot;,&quot;type&quot;:&quot;ASSETS&quot;},&quot;pathStyles&quot;:[{&quot;type&quot;:&quot;FILL&quot;,&quot;fillStyle&quot;:&quot;rgb(0,0,0)&quot;}],&quot;isLocked&quot;:false,&quot;parent&quot;:{&quot;type&quot;:&quot;CHILD&quot;,&quot;parentId&quot;:&quot;80120f9b-96d4-47d8-92d7-61a66cf01bb5&quot;,&quot;order&quot;:&quot;2&quot;}},&quot;27e6a3c6-feca-4936-8832-07f3c93d2fe9&quot;:{&quot;type&quot;:&quot;FIGURE_OBJECT&quot;,&quot;id&quot;:&quot;27e6a3c6-feca-4936-8832-07f3c93d2fe9&quot;,&quot;name&quot;:&quot;Mitochondria (2D, inner matrix)&quot;,&quot;relativeTransform&quot;:{&quot;translate&quot;:{&quot;x&quot;:-1.721757561722219e-15,&quot;y&quot;:-2.1521969521527796e-15},&quot;rotate&quot;:0,&quot;skewX&quot;:0,&quot;scale&quot;:{&quot;x&quot;:0.03165984097901289,&quot;y&quot;:0.03165984097901297}},&quot;opacity&quot;:1,&quot;image&quot;:{&quot;url&quot;:&quot;https://icons.biorender.com/biorender/5f772a4f79ed090028f8669a/20201020195119/image/mitochondria-2d-innermatrix-02.png&quot;,&quot;fallbackUrl&quot;:&quot;https://res.cloudinary.com/dlcjuc3ej/image/upload/v1603223479/nufkttxfvdgpj1yxqgrs.svg#/keystone/api/icons/5f772a4f79ed090028f8669a/20201020195119/image/mitochondria-2d-innermatrix-02.svg&quot;,&quot;size&quot;:{&quot;x&quot;:351,&quot;y&quot;:181},&quot;isPremium&quot;:false,&quot;isPacked&quot;:true},&quot;source&quot;:{&quot;id&quot;:&quot;5f772a4f79ed090028f8669a&quot;,&quot;type&quot;:&quot;ASSETS&quot;},&quot;pathStyles&quot;:[{&quot;type&quot;:&quot;FILL&quot;,&quot;fillStyle&quot;:&quot;rgb(0,0,0)&quot;}],&quot;isLocked&quot;:false,&quot;parent&quot;:{&quot;type&quot;:&quot;CHILD&quot;,&quot;parentId&quot;:&quot;80120f9b-96d4-47d8-92d7-61a66cf01bb5&quot;,&quot;order&quot;:&quot;5&quot;}},&quot;8fa23101-1ced-4f7c-b8ea-bdc2e518eb4c&quot;:{&quot;type&quot;:&quot;FIGURE_OBJECT&quot;,&quot;id&quot;:&quot;8fa23101-1ced-4f7c-b8ea-bdc2e518eb4c&quot;,&quot;name&quot;:&quot;Mitochondria (2D, filled)&quot;,&quot;relativeTransform&quot;:{&quot;translate&quot;:{&quot;x&quot;:59.87328763471786,&quot;y&quot;:-55.16703484035597},&quot;rotate&quot;:0},&quot;opacity&quot;:1,&quot;source&quot;:{&quot;id&quot;:&quot;5f933f00e2c9f500a42e86dd&quot;,&quot;type&quot;:&quot;ASSETS&quot;},&quot;pathStyles&quot;:[{&quot;type&quot;:&quot;FILL&quot;,&quot;fillStyle&quot;:&quot;rgb(0,0,0)&quot;}],&quot;isLocked&quot;:false,&quot;parent&quot;:{&quot;type&quot;:&quot;CHILD&quot;,&quot;parentId&quot;:&quot;c62d0dec-4c0c-47c7-b505-f55d1cc390ea&quot;,&quot;order&quot;:&quot;7&quot;}},&quot;ebd47728-257f-42c6-bd35-c95f9bf70940&quot;:{&quot;type&quot;:&quot;FIGURE_OBJECT&quot;,&quot;id&quot;:&quot;ebd47728-257f-42c6-bd35-c95f9bf70940&quot;,&quot;name&quot;:&quot;Mitochondria (2D, outer membrane)&quot;,&quot;relativeTransform&quot;:{&quot;translate&quot;:{&quot;x&quot;:1.7217575617222244e-15,&quot;y&quot;:-8.608787808611122e-16},&quot;rotate&quot;:0,&quot;skewX&quot;:0,&quot;scale&quot;:{&quot;x&quot;:0.031633920991328925,&quot;y&quot;:0.03163392099132893}},&quot;opacity&quot;:1,&quot;image&quot;:{&quot;url&quot;:&quot;https://icons.biorender.com/biorender/5f772beb79ed090028f8669b/20201006213500/image/mitochondria-2d-outer-matrix-02.png&quot;,&quot;fallbackUrl&quot;:&quot;https://res.cloudinary.com/dlcjuc3ej/image/upload/v1602020100/ozljatjw4qhgugt0dful.svg#/keystone/api/icons/5f772beb79ed090028f8669b/20201006213500/image/mitochondria-2d-outer-matrix-02.svg&quot;,&quot;size&quot;:{&quot;x&quot;:383,&quot;y&quot;:231},&quot;isPremium&quot;:false,&quot;isPacked&quot;:true},&quot;source&quot;:{&quot;id&quot;:&quot;5f772beb79ed090028f8669b&quot;,&quot;type&quot;:&quot;ASSETS&quot;},&quot;pathStyles&quot;:[{&quot;type&quot;:&quot;FILL&quot;,&quot;fillStyle&quot;:&quot;rgb(0,0,0)&quot;}],&quot;isLocked&quot;:false,&quot;parent&quot;:{&quot;type&quot;:&quot;CHILD&quot;,&quot;parentId&quot;:&quot;8fa23101-1ced-4f7c-b8ea-bdc2e518eb4c&quot;,&quot;order&quot;:&quot;2&quot;}},&quot;4c035517-fe96-4cd8-822a-b232716ccdee&quot;:{&quot;type&quot;:&quot;FIGURE_OBJECT&quot;,&quot;id&quot;:&quot;4c035517-fe96-4cd8-822a-b232716ccdee&quot;,&quot;name&quot;:&quot;Mitochondria (2D, inner matrix)&quot;,&quot;relativeTransform&quot;:{&quot;translate&quot;:{&quot;x&quot;:-1.7217575617222244e-15,&quot;y&quot;:-2.15219695215278e-15},&quot;rotate&quot;:0,&quot;skewX&quot;:0,&quot;scale&quot;:{&quot;x&quot;:0.03165984097901298,&quot;y&quot;:0.03165984097901298}},&quot;opacity&quot;:1,&quot;image&quot;:{&quot;url&quot;:&quot;https://icons.biorender.com/biorender/5f772a4f79ed090028f8669a/20201020195119/image/mitochondria-2d-innermatrix-02.png&quot;,&quot;fallbackUrl&quot;:&quot;https://res.cloudinary.com/dlcjuc3ej/image/upload/v1603223479/nufkttxfvdgpj1yxqgrs.svg#/keystone/api/icons/5f772a4f79ed090028f8669a/20201020195119/image/mitochondria-2d-innermatrix-02.svg&quot;,&quot;size&quot;:{&quot;x&quot;:351,&quot;y&quot;:181},&quot;isPremium&quot;:false,&quot;isPacked&quot;:true},&quot;source&quot;:{&quot;id&quot;:&quot;5f772a4f79ed090028f8669a&quot;,&quot;type&quot;:&quot;ASSETS&quot;},&quot;pathStyles&quot;:[{&quot;type&quot;:&quot;FILL&quot;,&quot;fillStyle&quot;:&quot;rgb(0,0,0)&quot;}],&quot;isLocked&quot;:false,&quot;parent&quot;:{&quot;type&quot;:&quot;CHILD&quot;,&quot;parentId&quot;:&quot;8fa23101-1ced-4f7c-b8ea-bdc2e518eb4c&quot;,&quot;order&quot;:&quot;5&quot;}},&quot;e3045d16-1618-42da-99a7-c905eee5b992&quot;:{&quot;type&quot;:&quot;FIGURE_OBJECT&quot;,&quot;id&quot;:&quot;e3045d16-1618-42da-99a7-c905eee5b992&quot;,&quot;name&quot;:&quot;Mitochondria (2D, filled)&quot;,&quot;relativeTransform&quot;:{&quot;translate&quot;:{&quot;x&quot;:38.77743025241238,&quot;y&quot;:6.155781176897084},&quot;rotate&quot;:2.661746926588301},&quot;opacity&quot;:1,&quot;source&quot;:{&quot;id&quot;:&quot;5f933f00e2c9f500a42e86dd&quot;,&quot;type&quot;:&quot;ASSETS&quot;},&quot;pathStyles&quot;:[{&quot;type&quot;:&quot;FILL&quot;,&quot;fillStyle&quot;:&quot;rgb(0,0,0)&quot;}],&quot;isLocked&quot;:false,&quot;parent&quot;:{&quot;type&quot;:&quot;CHILD&quot;,&quot;parentId&quot;:&quot;c62d0dec-4c0c-47c7-b505-f55d1cc390ea&quot;,&quot;order&quot;:&quot;75&quot;}},&quot;32ff3ded-fbc9-49d0-8756-73c97632e2f5&quot;:{&quot;type&quot;:&quot;FIGURE_OBJECT&quot;,&quot;id&quot;:&quot;32ff3ded-fbc9-49d0-8756-73c97632e2f5&quot;,&quot;name&quot;:&quot;Mitochondria (2D, outer membrane)&quot;,&quot;relativeTransform&quot;:{&quot;translate&quot;:{&quot;x&quot;:1.7217575617222242e-15,&quot;y&quot;:-8.608787808611125e-16},&quot;rotate&quot;:0,&quot;skewX&quot;:0,&quot;scale&quot;:{&quot;x&quot;:0.03163392099132892,&quot;y&quot;:0.03163392099132894}},&quot;opacity&quot;:1,&quot;image&quot;:{&quot;url&quot;:&quot;https://icons.biorender.com/biorender/5f772beb79ed090028f8669b/20201006213500/image/mitochondria-2d-outer-matrix-02.png&quot;,&quot;fallbackUrl&quot;:&quot;https://res.cloudinary.com/dlcjuc3ej/image/upload/v1602020100/ozljatjw4qhgugt0dful.svg#/keystone/api/icons/5f772beb79ed090028f8669b/20201006213500/image/mitochondria-2d-outer-matrix-02.svg&quot;,&quot;size&quot;:{&quot;x&quot;:383,&quot;y&quot;:231},&quot;isPremium&quot;:false,&quot;isPacked&quot;:true},&quot;source&quot;:{&quot;id&quot;:&quot;5f772beb79ed090028f8669b&quot;,&quot;type&quot;:&quot;ASSETS&quot;},&quot;pathStyles&quot;:[{&quot;type&quot;:&quot;FILL&quot;,&quot;fillStyle&quot;:&quot;rgb(0,0,0)&quot;}],&quot;isLocked&quot;:false,&quot;parent&quot;:{&quot;type&quot;:&quot;CHILD&quot;,&quot;parentId&quot;:&quot;e3045d16-1618-42da-99a7-c905eee5b992&quot;,&quot;order&quot;:&quot;2&quot;}},&quot;501eb601-71ee-4c92-a3b6-e0d122269a9e&quot;:{&quot;type&quot;:&quot;FIGURE_OBJECT&quot;,&quot;id&quot;:&quot;501eb601-71ee-4c92-a3b6-e0d122269a9e&quot;,&quot;name&quot;:&quot;Mitochondria (2D, inner matrix)&quot;,&quot;relativeTransform&quot;:{&quot;translate&quot;:{&quot;x&quot;:-1.7217575617222242e-15,&quot;y&quot;:-2.1521969521527812e-15},&quot;rotate&quot;:0,&quot;skewX&quot;:0,&quot;scale&quot;:{&quot;x&quot;:0.03165984097901296,&quot;y&quot;:0.03165984097901298}},&quot;opacity&quot;:1,&quot;image&quot;:{&quot;url&quot;:&quot;https://icons.biorender.com/biorender/5f772a4f79ed090028f8669a/20201020195119/image/mitochondria-2d-innermatrix-02.png&quot;,&quot;fallbackUrl&quot;:&quot;https://res.cloudinary.com/dlcjuc3ej/image/upload/v1603223479/nufkttxfvdgpj1yxqgrs.svg#/keystone/api/icons/5f772a4f79ed090028f8669a/20201020195119/image/mitochondria-2d-innermatrix-02.svg&quot;,&quot;size&quot;:{&quot;x&quot;:351,&quot;y&quot;:181},&quot;isPremium&quot;:false,&quot;isPacked&quot;:true},&quot;source&quot;:{&quot;id&quot;:&quot;5f772a4f79ed090028f8669a&quot;,&quot;type&quot;:&quot;ASSETS&quot;},&quot;pathStyles&quot;:[{&quot;type&quot;:&quot;FILL&quot;,&quot;fillStyle&quot;:&quot;rgb(0,0,0)&quot;}],&quot;isLocked&quot;:false,&quot;parent&quot;:{&quot;type&quot;:&quot;CHILD&quot;,&quot;parentId&quot;:&quot;e3045d16-1618-42da-99a7-c905eee5b992&quot;,&quot;order&quot;:&quot;5&quot;}},&quot;d96298ba-c837-4ddc-8145-5d968bacdd2e&quot;:{&quot;type&quot;:&quot;FIGURE_OBJECT&quot;,&quot;id&quot;:&quot;d96298ba-c837-4ddc-8145-5d968bacdd2e&quot;,&quot;name&quot;:&quot;Peroxisome&quot;,&quot;relativeTransform&quot;:{&quot;translate&quot;:{&quot;x&quot;:5.916065863200514,&quot;y&quot;:-37.104823098919546},&quot;rotate&quot;:0,&quot;skewX&quot;:0,&quot;scale&quot;:{&quot;x&quot;:0.015920502633694867,&quot;y&quot;:0.015920502633694867}},&quot;opacity&quot;:1,&quot;image&quot;:{&quot;url&quot;:&quot;https://icons.biorender.com/biorender/5fa01898bd3018002665da44/peroxisome-2.png&quot;,&quot;fallbackUrl&quot;:&quot;https://res.cloudinary.com/dlcjuc3ej/image/upload/v1604327572/jfuiuh8ywtwrggaoardm.svg#/keystone/api/icons/5fa01898bd3018002665da44/peroxisome-2.svg&quot;,&quot;size&quot;:{&quot;x&quot;:354,&quot;y&quot;:348},&quot;isPremium&quot;:false,&quot;isPacked&quot;:true},&quot;source&quot;:{&quot;id&quot;:&quot;5fa01822bd3018002665da37&quot;,&quot;type&quot;:&quot;ASSETS&quot;},&quot;pathStyles&quot;:[{&quot;type&quot;:&quot;FILL&quot;,&quot;fillStyle&quot;:&quot;rgb(0,0,0)&quot;}],&quot;isLocked&quot;:false,&quot;parent&quot;:{&quot;type&quot;:&quot;CHILD&quot;,&quot;parentId&quot;:&quot;c62d0dec-4c0c-47c7-b505-f55d1cc390ea&quot;,&quot;order&quot;:&quot;8&quot;}},&quot;7fe20ad0-ecbe-4a7e-a456-ab99bac7761c&quot;:{&quot;type&quot;:&quot;FIGURE_OBJECT&quot;,&quot;id&quot;:&quot;7fe20ad0-ecbe-4a7e-a456-ab99bac7761c&quot;,&quot;name&quot;:&quot;Peroxisome&quot;,&quot;relativeTransform&quot;:{&quot;translate&quot;:{&quot;x&quot;:72.03284567447382,&quot;y&quot;:-25.18445935323353},&quot;rotate&quot;:0,&quot;skewX&quot;:0,&quot;scale&quot;:{&quot;x&quot;:0.015920502633694867,&quot;y&quot;:0.015920502633694867}},&quot;opacity&quot;:1,&quot;image&quot;:{&quot;url&quot;:&quot;https://icons.biorender.com/biorender/5fa01898bd3018002665da44/peroxisome-2.png&quot;,&quot;fallbackUrl&quot;:&quot;https://res.cloudinary.com/dlcjuc3ej/image/upload/v1604327572/jfuiuh8ywtwrggaoardm.svg#/keystone/api/icons/5fa01898bd3018002665da44/peroxisome-2.svg&quot;,&quot;size&quot;:{&quot;x&quot;:354,&quot;y&quot;:348},&quot;isPremium&quot;:false,&quot;isPacked&quot;:true},&quot;source&quot;:{&quot;id&quot;:&quot;5fa01822bd3018002665da37&quot;,&quot;type&quot;:&quot;ASSETS&quot;},&quot;pathStyles&quot;:[{&quot;type&quot;:&quot;FILL&quot;,&quot;fillStyle&quot;:&quot;rgb(0,0,0)&quot;}],&quot;isLocked&quot;:false,&quot;parent&quot;:{&quot;type&quot;:&quot;CHILD&quot;,&quot;parentId&quot;:&quot;c62d0dec-4c0c-47c7-b505-f55d1cc390ea&quot;,&quot;order&quot;:&quot;9&quot;}},&quot;d6cec124-6ab8-49e6-9b88-08aaee35282d&quot;:{&quot;type&quot;:&quot;FIGURE_OBJECT&quot;,&quot;id&quot;:&quot;d6cec124-6ab8-49e6-9b88-08aaee35282d&quot;,&quot;relativeTransform&quot;:{&quot;translate&quot;:{&quot;x&quot;:38.777655527554245,&quot;y&quot;:-27.676739492714646},&quot;rotate&quot;:0},&quot;opacity&quot;:1,&quot;path&quot;:{&quot;type&quot;:&quot;ELLIPSE&quot;,&quot;size&quot;:{&quot;x&quot;:82.74306168452004,&quot;y&quot;:82.74306168452004}},&quot;isLocked&quot;:false,&quot;pathStyles&quot;:[{&quot;type&quot;:&quot;FILL&quot;,&quot;fillStyle&quot;:&quot;rgba(250, 255, 236, 1)&quot;},{&quot;type&quot;:&quot;STROKE&quot;,&quot;strokeStyle&quot;:&quot;rgb(103, 133, 93)&quot;,&quot;lineWidth&quot;:0.8805956634854805,&quot;lineJoin&quot;:&quot;round&quot;}],&quot;parent&quot;:{&quot;type&quot;:&quot;CHILD&quot;,&quot;parentId&quot;:&quot;c62d0dec-4c0c-47c7-b505-f55d1cc390ea&quot;,&quot;order&quot;:&quot;05&quot;}},&quot;32ed45b9-d8b7-40ec-8c74-7d0cf4ff4493&quot;:{&quot;relativeTransform&quot;:{&quot;translate&quot;:{&quot;x&quot;:181.87084296300577,&quot;y&quot;:-218.52935550672794},&quot;rotate&quot;:0,&quot;skewX&quot;:0,&quot;scale&quot;:{&quot;x&quot;:1,&quot;y&quot;:1}},&quot;type&quot;:&quot;FIGURE_OBJECT&quot;,&quot;id&quot;:&quot;32ed45b9-d8b7-40ec-8c74-7d0cf4ff4493&quot;,&quot;parent&quot;:{&quot;type&quot;:&quot;CHILD&quot;,&quot;parentId&quot;:&quot;8252b33e-4058-473a-9ba0-d513f9846a24&quot;,&quot;order&quot;:&quot;999999999995&quot;},&quot;name&quot;:&quot;Falcon tube (50mL, with cell pellet and cap) &quot;,&quot;displayName&quot;:&quot;Falcon tube (50mL, with cell pellet and cap) &quot;,&quot;source&quot;:{&quot;id&quot;:&quot;6074607d19a61500a364b013&quot;,&quot;type&quot;:&quot;ASSETS&quot;},&quot;isPremium&quot;:true},&quot;78cadc76-6b35-4af4-b748-ad38cd66c28e&quot;:{&quot;id&quot;:&quot;78cadc76-6b35-4af4-b748-ad38cd66c28e&quot;,&quot;name&quot;:&quot;Falcon tube (50mL)&quot;,&quot;type&quot;:&quot;FIGURE_OBJECT&quot;,&quot;relativeTransform&quot;:{&quot;translate&quot;:{&quot;x&quot;:-94.08274343167815,&quot;y&quot;:250.8167315294309},&quot;rotate&quot;:0,&quot;skewX&quot;:0,&quot;scale&quot;:{&quot;x&quot;:0.47547266327838716,&quot;y&quot;:0.47547266327838716}},&quot;image&quot;:{&quot;url&quot;:&quot;https://icons.biorender.com/biorender/606c73dcc6644b0028d7d27a/20210406144745/image/falcon-tube-50-ml.png&quot;,&quot;fallbackUrl&quot;:&quot;https://res.cloudinary.com/dlcjuc3ej/image/upload/v1617720465/emnwnwqea3kvfc2gs6kj.svg#/keystone/api/icons/606c73dcc6644b0028d7d27a/20210406144745/image/falcon-tube-50-ml.svg&quot;,&quot;isPremium&quot;:false,&quot;isPacked&quot;:true,&quot;size&quot;:{&quot;x&quot;:75,&quot;y&quot;:243.57142857142858}},&quot;source&quot;:{&quot;id&quot;:&quot;606c73dcc6644b0028d7d27a&quot;,&quot;type&quot;:&quot;ASSETS&quot;},&quot;parent&quot;:{&quot;type&quot;:&quot;CHILD&quot;,&quot;parentId&quot;:&quot;32ed45b9-d8b7-40ec-8c74-7d0cf4ff4493&quot;,&quot;order&quot;:&quot;2&quot;}},&quot;5d24ab63-8169-4876-b1a0-107ddcf4764f&quot;:{&quot;id&quot;:&quot;5d24ab63-8169-4876-b1a0-107ddcf4764f&quot;,&quot;name&quot;:&quot;Screw cap 1&quot;,&quot;type&quot;:&quot;FIGURE_OBJECT&quot;,&quot;relativeTransform&quot;:{&quot;translate&quot;:{&quot;x&quot;:-94.08289066817629,&quot;y&quot;:205.9601366366695},&quot;rotate&quot;:0,&quot;skewX&quot;:0,&quot;scale&quot;:{&quot;x&quot;:0.7678512712558837,&quot;y&quot;:0.7678512712558837}},&quot;image&quot;:{&quot;url&quot;:&quot;https://icons.cdn.biorender.com/biorender/5f076a089d890700268f57b2/5f0769b39d890700268f57af.png&quot;,&quot;fallbackUrl&quot;:&quot;sources/icons/5f076a089d890700268f57b2/5f0769b39d890700268f57af.svg&quot;,&quot;isPremium&quot;:false,&quot;isPacked&quot;:true,&quot;size&quot;:{&quot;x&quot;:50,&quot;y&quot;:36.55913978494623}},&quot;source&quot;:{&quot;id&quot;:&quot;5f0769b39d890700268f57af&quot;,&quot;type&quot;:&quot;ASSETS&quot;},&quot;parent&quot;:{&quot;type&quot;:&quot;CHILD&quot;,&quot;parentId&quot;:&quot;32ed45b9-d8b7-40ec-8c74-7d0cf4ff4493&quot;,&quot;order&quot;:&quot;5&quot;},&quot;opacity&quot;:1},&quot;7341e5ae-8688-4184-ba3b-1661a0f5e867&quot;:{&quot;id&quot;:&quot;7341e5ae-8688-4184-ba3b-1661a0f5e867&quot;,&quot;name&quot;:&quot;Cell pellet (50mL Falcon tube)&quot;,&quot;type&quot;:&quot;FIGURE_OBJECT&quot;,&quot;relativeTransform&quot;:{&quot;translate&quot;:{&quot;x&quot;:-94.12966625369242,&quot;y&quot;:300.483946541811},&quot;rotate&quot;:0,&quot;skewX&quot;:0,&quot;scale&quot;:{&quot;x&quot;:0.47547266327838716,&quot;y&quot;:0.47547266327838716}},&quot;image&quot;:{&quot;url&quot;:&quot;https://icons.biorender.com/biorender/606c79f5c6644b0028d7d2bd/20210406151156/image/cell-pellet-50-ml-falcon-tube-02.png&quot;,&quot;fallbackUrl&quot;:&quot;https://res.cloudinary.com/dlcjuc3ej/image/upload/v1617721916/gqwtbhr8mllbe2vw6byo.svg#/keystone/api/icons/606c79f5c6644b0028d7d2bd/20210406151156/image/cell-pellet-50-ml-falcon-tube-02.svg&quot;,&quot;isPremium&quot;:false,&quot;isPacked&quot;:true,&quot;size&quot;:{&quot;x&quot;:39,&quot;y&quot;:35.45454545454545}},&quot;source&quot;:{&quot;id&quot;:&quot;606c79f5c6644b0028d7d2bd&quot;,&quot;type&quot;:&quot;ASSETS&quot;},&quot;parent&quot;:{&quot;type&quot;:&quot;CHILD&quot;,&quot;parentId&quot;:&quot;32ed45b9-d8b7-40ec-8c74-7d0cf4ff4493&quot;,&quot;order&quot;:&quot;7&quot;}},&quot;497c9d70-cca0-45d4-a604-f12c33b4203b&quot;:{&quot;id&quot;:&quot;497c9d70-cca0-45d4-a604-f12c33b4203b&quot;,&quot;type&quot;:&quot;FIGURE_OBJECT&quot;,&quot;relativeTransform&quot;:{&quot;translate&quot;:{&quot;x&quot;:-187.36607483096515,&quot;y&quot;:82.6334413752186},&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15]}],&quot;text&quot;:&quot;Enzyme digestion&quot;}],&quot;_lastCaretLocation&quot;:{&quot;lineIndex&quot;:0,&quot;runIndex&quot;:-1,&quot;charIndex&quot;:-1,&quot;endOfLine&quot;:true}},&quot;format&quot;:&quot;BETTER_TEXT&quot;,&quot;size&quot;:{&quot;x&quot;:164.8530939182044,&quot;y&quot;:40.093333333333334},&quot;targetSize&quot;:{&quot;x&quot;:164.8530939182044,&quot;y&quot;:40.093333333333334}},&quot;parent&quot;:{&quot;type&quot;:&quot;CHILD&quot;,&quot;parentId&quot;:&quot;8252b33e-4058-473a-9ba0-d513f9846a24&quot;,&quot;order&quot;:&quot;999999999997&quot;}},&quot;56468c37-c575-423e-9da1-144cb4407a91&quot;:{&quot;type&quot;:&quot;FIGURE_OBJECT&quot;,&quot;id&quot;:&quot;56468c37-c575-423e-9da1-144cb4407a91&quot;,&quot;relativeTransform&quot;:{&quot;translate&quot;:{&quot;x&quot;:-516.6821492854497,&quot;y&quot;:-183.9445231325783},&quot;rotate&quot;:0,&quot;skewX&quot;:0,&quot;scale&quot;:{&quot;x&quot;:1,&quot;y&quot;:1}},&quot;opacity&quot;:1,&quot;path&quot;:{&quot;type&quot;:&quot;POLY_LINE&quot;,&quot;points&quot;:[{&quot;x&quot;:613.6950429286915,&quot;y&quot;:265.8991141676613},{&quot;x&quot;:664.1707446214132,&quot;y&quot;:265.8991141676613}],&quot;closed&quot;:false},&quot;pathStyles&quot;:[{&quot;type&quot;:&quot;FILL&quot;,&quot;fillStyle&quot;:&quot;rgba(0,0,0,0)&quot;},{&quot;type&quot;:&quot;STROKE&quot;,&quot;strokeStyle&quot;:&quot;#232323&quot;,&quot;lineWidth&quot;:1.9560965430928265,&quot;lineJoin&quot;:&quot;round&quot;,&quot;dashArray&quot;:[4]}],&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252b33e-4058-473a-9ba0-d513f9846a24&quot;,&quot;order&quot;:&quot;999999999998&quot;},&quot;connectorInfo&quot;:{&quot;connectedObjects&quot;:[],&quot;type&quot;:&quot;LINE&quot;,&quot;offset&quot;:{&quot;x&quot;:0,&quot;y&quot;:0},&quot;bending&quot;:0.1,&quot;firstElementIsHead&quot;:true,&quot;customized&quot;:false}},&quot;0e4f739b-da06-4db4-a151-2b1916eb7a6e&quot;:{&quot;id&quot;:&quot;0e4f739b-da06-4db4-a151-2b1916eb7a6e&quot;,&quot;type&quot;:&quot;FIGURE_OBJECT&quot;,&quot;relativeTransform&quot;:{&quot;translate&quot;:{&quot;x&quot;:396.1929521228456,&quot;y&quot;:-69.75963787422407},&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24]}],&quot;text&quot;:&quot;2.2. Calcium measurement &quot;}],&quot;_lastCaretLocation&quot;:{&quot;lineIndex&quot;:0,&quot;runIndex&quot;:-1,&quot;charIndex&quot;:-1,&quot;endOfLine&quot;:true}},&quot;format&quot;:&quot;BETTER_TEXT&quot;,&quot;size&quot;:{&quot;x&quot;:237.65115972088304,&quot;y&quot;:40.093333333333334},&quot;targetSize&quot;:{&quot;x&quot;:237.65115972088304,&quot;y&quot;:40.093333333333334}},&quot;parent&quot;:{&quot;type&quot;:&quot;CHILD&quot;,&quot;parentId&quot;:&quot;8252b33e-4058-473a-9ba0-d513f9846a24&quot;,&quot;order&quot;:&quot;999999999999&quot;}},&quot;ec34ac69-081c-40a5-8dfd-d665f6936bf2&quot;:{&quot;id&quot;:&quot;ec34ac69-081c-40a5-8dfd-d665f6936bf2&quot;,&quot;type&quot;:&quot;FIGURE_OBJECT&quot;,&quot;relativeTransform&quot;:{&quot;translate&quot;:{&quot;x&quot;:392.53761761735103,&quot;y&quot;:60.18949528140894},&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25]}],&quot;text&quot;:&quot;2.3. Laurdan polarization &quot;}],&quot;_lastCaretLocation&quot;:{&quot;lineIndex&quot;:0,&quot;runIndex&quot;:0,&quot;charIndex&quot;:25}},&quot;format&quot;:&quot;BETTER_TEXT&quot;,&quot;size&quot;:{&quot;x&quot;:237.65115972088304,&quot;y&quot;:40.093333333333334},&quot;targetSize&quot;:{&quot;x&quot;:237.65115972088304,&quot;y&quot;:40.093333333333334}},&quot;parent&quot;:{&quot;type&quot;:&quot;CHILD&quot;,&quot;parentId&quot;:&quot;8252b33e-4058-473a-9ba0-d513f9846a24&quot;,&quot;order&quot;:&quot;9999999999997&quot;}},&quot;877c4d74-49b4-4b5f-afa8-d4749638775d&quot;:{&quot;id&quot;:&quot;877c4d74-49b4-4b5f-afa8-d4749638775d&quot;,&quot;name&quot;:&quot;Eppendorf tube (2-3, closed)&quot;,&quot;displayName&quot;:&quot;Eppendorf tube (2/3 liquid, closed)&quot;,&quot;type&quot;:&quot;FIGURE_OBJECT&quot;,&quot;relativeTransform&quot;:{&quot;translate&quot;:{&quot;x&quot;:343.5064597774596,&quot;y&quot;:118.58972451987329},&quot;rotate&quot;:0,&quot;skewX&quot;:0,&quot;scale&quot;:{&quot;x&quot;:0.7060611770388637,&quot;y&quot;:0.7060611770388637}},&quot;image&quot;:{&quot;url&quot;:&quot;https://icons.cdn.biorender.com/biorender/5e41da09e250000028d2f76f/5e41d9e1e250000028d2f747.png&quot;,&quot;isPremium&quot;:false,&quot;isOrgIcon&quot;:false,&quot;size&quot;:{&quot;x&quot;:50,&quot;y&quot;:108.64197530864197},&quot;fallbackUrl&quot;:&quot;sources/icons/5e41da09e250000028d2f76f/5e41d9e1e250000028d2f747.svg&quot;},&quot;source&quot;:{&quot;id&quot;:&quot;5e41d9e1e250000028d2f747&quot;,&quot;version&quot;:&quot;20200210223234&quot;,&quot;type&quot;:&quot;ASSETS&quot;},&quot;isPremium&quot;:false,&quot;parent&quot;:{&quot;type&quot;:&quot;CHILD&quot;,&quot;parentId&quot;:&quot;8252b33e-4058-473a-9ba0-d513f9846a24&quot;,&quot;order&quot;:&quot;9999999999998&quot;}},&quot;697911d4-3022-47ed-802e-e1f2949daff4&quot;:{&quot;type&quot;:&quot;FIGURE_OBJECT&quot;,&quot;id&quot;:&quot;697911d4-3022-47ed-802e-e1f2949daff4&quot;,&quot;relativeTransform&quot;:{&quot;translate&quot;:{&quot;x&quot;:366.7377678696895,&quot;y&quot;:-0.972900444730108},&quot;rotate&quot;:0,&quot;skewX&quot;:0,&quot;scale&quot;:{&quot;x&quot;:1,&quot;y&quot;:1}},&quot;opacity&quot;:1,&quot;path&quot;:{&quot;type&quot;:&quot;POLY_LINE&quot;,&quot;points&quot;:[{&quot;x&quot;:-18.19640757910264,&quot;y&quot;:0},{&quot;x&quot;:18.19640757910264,&quot;y&quot;:0}],&quot;closed&quot;:false},&quot;pathStyles&quot;:[{&quot;type&quot;:&quot;FILL&quot;,&quot;fillStyle&quot;:&quot;rgba(0,0,0,0)&quot;},{&quot;type&quot;:&quot;STROKE&quot;,&quot;strokeStyle&quot;:&quot;#232323&quot;,&quot;lineWidth&quot;:2,&quot;lineJoin&quot;:&quot;round&quot;}],&quot;isLocked&quot;:false,&quot;parent&quot;:{&quot;type&quot;:&quot;CHILD&quot;,&quot;parentId&quot;:&quot;8252b33e-4058-473a-9ba0-d513f9846a24&quot;,&quot;order&quot;:&quot;9999999999999&quot;},&quot;connectorInfo&quot;:{&quot;connectedObjects&quot;:[],&quot;type&quot;:&quot;LINE&quot;,&quot;offset&quot;:{&quot;x&quot;:0,&quot;y&quot;:0},&quot;bending&quot;:0.1,&quot;firstElementIsHead&quot;:true,&quot;customized&quot;:false}},&quot;b48e0214-1b35-4e97-8e68-494903402738&quot;:{&quot;type&quot;:&quot;FIGURE_OBJECT&quot;,&quot;id&quot;:&quot;b48e0214-1b35-4e97-8e68-494903402738&quot;,&quot;relativeTransform&quot;:{&quot;translate&quot;:{&quot;x&quot;:366.73768966098976,&quot;y&quot;:132.45277985915806},&quot;rotate&quot;:0,&quot;skewX&quot;:0,&quot;scale&quot;:{&quot;x&quot;:1,&quot;y&quot;:1}},&quot;opacity&quot;:1,&quot;path&quot;:{&quot;type&quot;:&quot;POLY_LINE&quot;,&quot;points&quot;:[{&quot;x&quot;:-18.19640757910264,&quot;y&quot;:0},{&quot;x&quot;:18.19640757910264,&quot;y&quot;:0}],&quot;closed&quot;:false},&quot;pathStyles&quot;:[{&quot;type&quot;:&quot;FILL&quot;,&quot;fillStyle&quot;:&quot;rgba(0,0,0,0)&quot;},{&quot;type&quot;:&quot;STROKE&quot;,&quot;strokeStyle&quot;:&quot;#232323&quot;,&quot;lineWidth&quot;:2,&quot;lineJoin&quot;:&quot;round&quot;}],&quot;isLocked&quot;:false,&quot;parent&quot;:{&quot;type&quot;:&quot;CHILD&quot;,&quot;parentId&quot;:&quot;8252b33e-4058-473a-9ba0-d513f9846a24&quot;,&quot;order&quot;:&quot;99999999999995&quot;},&quot;connectorInfo&quot;:{&quot;connectedObjects&quot;:[],&quot;type&quot;:&quot;LINE&quot;,&quot;offset&quot;:{&quot;x&quot;:0,&quot;y&quot;:0},&quot;bending&quot;:0.1,&quot;firstElementIsHead&quot;:true,&quot;customized&quot;:false}},&quot;282584b9-148e-4030-9ff1-255e7a801a16&quot;:{&quot;id&quot;:&quot;282584b9-148e-4030-9ff1-255e7a801a16&quot;,&quot;type&quot;:&quot;FIGURE_OBJECT&quot;,&quot;relativeTransform&quot;:{&quot;translate&quot;:{&quot;x&quot;:442.2062400779798,&quot;y&quot;:5.476369987356115},&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8]}],&quot;text&quot;:&quot;Fluo-4 AM&quot;}],&quot;_lastCaretLocation&quot;:{&quot;lineIndex&quot;:0,&quot;runIndex&quot;:0,&quot;charIndex&quot;:7}},&quot;format&quot;:&quot;BETTER_TEXT&quot;,&quot;size&quot;:{&quot;x&quot;:93.85020853591578,&quot;y&quot;:40.093333333333334},&quot;targetSize&quot;:{&quot;x&quot;:93.85020853591578,&quot;y&quot;:40.093333333333334}},&quot;parent&quot;:{&quot;type&quot;:&quot;CHILD&quot;,&quot;parentId&quot;:&quot;8252b33e-4058-473a-9ba0-d513f9846a24&quot;,&quot;order&quot;:&quot;99999999999997&quot;}},&quot;0ae930bf-ec6f-4231-b624-449a68db6bf8&quot;:{&quot;id&quot;:&quot;0ae930bf-ec6f-4231-b624-449a68db6bf8&quot;,&quot;type&quot;:&quot;FIGURE_OBJECT&quot;,&quot;relativeTransform&quot;:{&quot;translate&quot;:{&quot;x&quot;:431.6392498821583,&quot;y&quot;:131.88906873555533},&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6]}],&quot;text&quot;:&quot;Laurdan&quot;}],&quot;_lastCaretLocation&quot;:{&quot;lineIndex&quot;:0,&quot;runIndex&quot;:-1,&quot;charIndex&quot;:-1,&quot;endOfLine&quot;:true}},&quot;format&quot;:&quot;BETTER_TEXT&quot;,&quot;size&quot;:{&quot;x&quot;:77.05352620581857,&quot;y&quot;:24.24},&quot;targetSize&quot;:{&quot;x&quot;:77.05352620581857,&quot;y&quot;:24.24}},&quot;parent&quot;:{&quot;type&quot;:&quot;CHILD&quot;,&quot;parentId&quot;:&quot;8252b33e-4058-473a-9ba0-d513f9846a24&quot;,&quot;order&quot;:&quot;99999999999998&quot;}},&quot;ea997ebc-55e1-4b87-a0fc-a02178cd7ff1&quot;:{&quot;type&quot;:&quot;FIGURE_OBJECT&quot;,&quot;id&quot;:&quot;ea997ebc-55e1-4b87-a0fc-a02178cd7ff1&quot;,&quot;relativeTransform&quot;:{&quot;translate&quot;:{&quot;x&quot;:262.1633137789506,&quot;y&quot;:31.888929672026972},&quot;rotate&quot;:0,&quot;skewX&quot;:0,&quot;scale&quot;:{&quot;x&quot;:1,&quot;y&quot;:1}},&quot;opacity&quot;:1,&quot;path&quot;:{&quot;type&quot;:&quot;BRACKET&quot;,&quot;size&quot;:{&quot;x&quot;:28.4077644161828,&quot;y&quot;:262.1428029521813},&quot;handleBase&quot;:{&quot;x&quot;:3.4815710677281846,&quot;y&quot;:48.738814479849594},&quot;handleWidth&quot;:3.5353859341203133,&quot;cornerRounding&quot;:{&quot;type&quot;:&quot;ARC_LENGTH&quot;,&quot;global&quot;:0},&quot;selectedObjectIds&quot;:[&quot;ea997ebc-55e1-4b87-a0fc-a02178cd7ff1&quot;]},&quot;pathStyles&quot;:[{&quot;type&quot;:&quot;FILL&quot;,&quot;fillStyle&quot;:&quot;rgba(0,0,0,0)&quot;},{&quot;type&quot;:&quot;STROKE&quot;,&quot;strokeStyle&quot;:&quot;#232323&quot;,&quot;lineWidth&quot;:2,&quot;lineJoin&quot;:&quot;round&quot;}],&quot;isLocked&quot;:false,&quot;parent&quot;:{&quot;type&quot;:&quot;CHILD&quot;,&quot;parentId&quot;:&quot;8252b33e-4058-473a-9ba0-d513f9846a24&quot;,&quot;order&quot;:&quot;99999999999999&quot;}},&quot;8912fa0a-0140-45e3-8c99-360629778137&quot;:{&quot;id&quot;:&quot;8912fa0a-0140-45e3-8c99-360629778137&quot;,&quot;name&quot;:&quot;Eppendorf tube (2-3, closed)&quot;,&quot;displayName&quot;:&quot;Eppendorf tube (2/3 liquid, closed)&quot;,&quot;type&quot;:&quot;FIGURE_OBJECT&quot;,&quot;relativeTransform&quot;:{&quot;translate&quot;:{&quot;x&quot;:343.5065840044171,&quot;y&quot;:-12.830646547396132},&quot;rotate&quot;:0,&quot;skewX&quot;:0,&quot;scale&quot;:{&quot;x&quot;:0.7060611770388637,&quot;y&quot;:0.7060611770388637}},&quot;image&quot;:{&quot;url&quot;:&quot;https://icons.cdn.biorender.com/biorender/5e41da09e250000028d2f76f/5e41d9e1e250000028d2f747.png&quot;,&quot;isPremium&quot;:false,&quot;isOrgIcon&quot;:false,&quot;size&quot;:{&quot;x&quot;:50,&quot;y&quot;:108.64197530864197},&quot;fallbackUrl&quot;:&quot;sources/icons/5e41da09e250000028d2f76f/5e41d9e1e250000028d2f747.svg&quot;},&quot;source&quot;:{&quot;id&quot;:&quot;5e41d9e1e250000028d2f747&quot;,&quot;version&quot;:&quot;20200210223234&quot;,&quot;type&quot;:&quot;ASSETS&quot;},&quot;isPremium&quot;:false,&quot;parent&quot;:{&quot;type&quot;:&quot;CHILD&quot;,&quot;parentId&quot;:&quot;8252b33e-4058-473a-9ba0-d513f9846a24&quot;,&quot;order&quot;:&quot;999999999999995&quot;}}}}"/>
  <p:tag name="TRANSPARENTBACKGROUND" val="false"/>
  <p:tag name="VERSION" val="1742756731508"/>
  <p:tag name="TITLE" val="Poster"/>
  <p:tag name="CREATORNAME" val="Claeys Anaïs"/>
  <p:tag name="DATEINSERTED" val="1742756753842"/>
</p:tagLst>
</file>

<file path=ppt/tags/tag3.xml><?xml version="1.0" encoding="utf-8"?>
<p:tagLst xmlns:a="http://schemas.openxmlformats.org/drawingml/2006/main" xmlns:r="http://schemas.openxmlformats.org/officeDocument/2006/relationships" xmlns:p="http://schemas.openxmlformats.org/presentationml/2006/main">
  <p:tag name="ID" val="67e05a0e340d59d21422a5af"/>
  <p:tag name="TRANSPARENTBACKGROUND" val="false"/>
  <p:tag name="DATEINSERTED" val="1742813589174"/>
  <p:tag name="VERSION" val="1742813564026"/>
  <p:tag name="BIOJSON" val="{&quot;id&quot;:&quot;f9dbaf15-8d3b-4e30-b7e1-b0ad7c22e85f&quot;,&quot;objects&quot;:{&quot;f9dbaf15-8d3b-4e30-b7e1-b0ad7c22e85f&quot;:{&quot;id&quot;:&quot;f9dbaf15-8d3b-4e30-b7e1-b0ad7c22e85f&quot;,&quot;type&quot;:&quot;FIGURE_OBJECT&quot;,&quot;document&quot;:{&quot;type&quot;:&quot;DOCUMENT_GROUP&quot;,&quot;canvasType&quot;:&quot;FIGURE&quot;,&quot;units&quot;:&quot;in&quot;}},&quot;d9f5e524-c563-461c-a3bd-e57c4e1ba6a9&quot;:{&quot;id&quot;:&quot;d9f5e524-c563-461c-a3bd-e57c4e1ba6a9&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f9dbaf15-8d3b-4e30-b7e1-b0ad7c22e85f&quot;,&quot;type&quot;:&quot;FRAME&quot;,&quot;order&quot;:&quot;5&quot;}},&quot;8252b33e-4058-473a-9ba0-d513f9846a24&quot;:{&quot;id&quot;:&quot;8252b33e-4058-473a-9ba0-d513f9846a24&quot;,&quot;type&quot;:&quot;FIGURE_OBJECT&quot;,&quot;document&quot;:{&quot;type&quot;:&quot;FIGURE&quot;,&quot;canvasType&quot;:&quot;FIGURE&quot;,&quot;units&quot;:&quot;cm&quot;,&quot;aspectRatio&quot;:0},&quot;parent&quot;:{&quot;parentId&quot;:&quot;f9dbaf15-8d3b-4e30-b7e1-b0ad7c22e85f&quot;,&quot;type&quot;:&quot;DOCUMENT&quot;,&quot;order&quot;:&quot;5&quot;}},&quot;28ddb575-3ce7-4d09-b35c-e8440762e252&quot;:{&quot;id&quot;:&quot;28ddb575-3ce7-4d09-b35c-e8440762e252&quot;,&quot;type&quot;:&quot;FIGURE_OBJECT&quot;,&quot;relativeTransform&quot;:{&quot;translate&quot;:{&quot;x&quot;:93.18991436009281,&quot;y&quot;:114.39416012000143},&quot;rotate&quot;:0,&quot;skewX&quot;:0,&quot;scale&quot;:{&quot;x&quot;:1,&quot;y&quot;:1}},&quot;path&quot;:{&quot;type&quot;:&quot;RECT&quot;,&quot;size&quot;:{&quot;x&quot;:849.4297207012409,&quot;y&quot;:443.0507371942066}},&quot;pathStyles&quot;:[{&quot;type&quot;:&quot;FILL&quot;,&quot;fillStyle&quot;:&quot;rgba(0,0,0,0)&quot;}],&quot;parent&quot;:{&quot;type&quot;:&quot;FRAME&quot;,&quot;parentId&quot;:&quot;8252b33e-4058-473a-9ba0-d513f9846a24&quot;,&quot;order&quot;:&quot;5&quot;}},&quot;e0e01e7b-069a-423d-a63e-2eab4d720e20&quot;:{&quot;id&quot;:&quot;e0e01e7b-069a-423d-a63e-2eab4d720e20&quot;,&quot;type&quot;:&quot;FIGURE_OBJECT&quot;,&quot;guide&quot;:{&quot;type&quot;:&quot;GRID&quot;,&quot;distance&quot;:1,&quot;units&quot;:&quot;cm&quot;},&quot;parent&quot;:{&quot;parentId&quot;:&quot;f9dbaf15-8d3b-4e30-b7e1-b0ad7c22e85f&quot;,&quot;type&quot;:&quot;GUIDE&quot;,&quot;order&quot;:&quot;5&quot;}},&quot;7d6b1413-c954-4b4d-89c8-aa451cb6a877&quot;:{&quot;relativeTransform&quot;:{&quot;translate&quot;:{&quot;x&quot;:318.8391187912477,&quot;y&quot;:27.14781183112244},&quot;rotate&quot;:0,&quot;skewX&quot;:0,&quot;scale&quot;:{&quot;x&quot;:1,&quot;y&quot;:1}},&quot;type&quot;:&quot;FIGURE_OBJECT&quot;,&quot;id&quot;:&quot;7d6b1413-c954-4b4d-89c8-aa451cb6a877&quot;,&quot;name&quot;:&quot;Chestnut leaf holes&quot;,&quot;displayName&quot;:&quot;Chestnut leaf holes&quot;,&quot;opacity&quot;:1,&quot;source&quot;:{&quot;id&quot;:&quot;5f75e8d877559300b34dfb7b&quot;,&quot;type&quot;:&quot;ASSETS&quot;},&quot;pathStyles&quot;:[{&quot;type&quot;:&quot;FILL&quot;,&quot;fillStyle&quot;:&quot;rgb(0,0,0)&quot;}],&quot;isLocked&quot;:false,&quot;parent&quot;:{&quot;type&quot;:&quot;CHILD&quot;,&quot;parentId&quot;:&quot;8252b33e-4058-473a-9ba0-d513f9846a24&quot;,&quot;order&quot;:&quot;7&quot;},&quot;isPremium&quot;:true},&quot;b9513545-418c-46c2-a830-a80dbbd80b94&quot;:{&quot;type&quot;:&quot;FIGURE_OBJECT&quot;,&quot;id&quot;:&quot;b9513545-418c-46c2-a830-a80dbbd80b94&quot;,&quot;name&quot;:&quot;Horse chestnut leaf&quot;,&quot;relativeTransform&quot;:{&quot;translate&quot;:{&quot;x&quot;:-23.782245302573212,&quot;y&quot;:95.03377521130558},&quot;rotate&quot;:0,&quot;skewX&quot;:0,&quot;scale&quot;:{&quot;x&quot;:0.6509273931426259,&quot;y&quot;:0.6509273931426259}},&quot;opacity&quot;:1,&quot;image&quot;:{&quot;url&quot;:&quot;https://icons.biorender.com/biorender/5f73555d3fccc20028585679/20200929171019/image/horse-chestnut-leaf.png&quot;,&quot;fallbackUrl&quot;:&quot;https://res.cloudinary.com/dlcjuc3ej/image/upload/v1601399419/hbtk4n7q5iu2sqadk700.svg#/keystone/api/icons/5f73555d3fccc20028585679/20200929171019/image/horse-chestnut-leaf.svg&quot;,&quot;size&quot;:{&quot;x&quot;:441,&quot;y&quot;:438},&quot;isPremium&quot;:false},&quot;source&quot;:{&quot;id&quot;:&quot;5f73555d3fccc20028585679&quot;,&quot;type&quot;:&quot;ASSETS&quot;},&quot;pathStyles&quot;:[{&quot;type&quot;:&quot;FILL&quot;,&quot;fillStyle&quot;:&quot;rgb(0,0,0)&quot;}],&quot;isLocked&quot;:false,&quot;parent&quot;:{&quot;type&quot;:&quot;CHILD&quot;,&quot;parentId&quot;:&quot;7d6b1413-c954-4b4d-89c8-aa451cb6a877&quot;,&quot;order&quot;:&quot;1&quot;}},&quot;97711e17-9ee6-44da-8e01-7d209262e79b&quot;:{&quot;type&quot;:&quot;FIGURE_OBJECT&quot;,&quot;id&quot;:&quot;97711e17-9ee6-44da-8e01-7d209262e79b&quot;,&quot;relativeTransform&quot;:{&quot;translate&quot;:{&quot;x&quot;:-19.845000000000255,&quot;y&quot;:-117.56999999999971},&quot;rotate&quot;:0,&quot;skewX&quot;:0,&quot;scale&quot;:{&quot;x&quot;:0.0809878697271418,&quot;y&quot;:0.0809878697271418}},&quot;opacity&quot;:1,&quot;path&quot;:{&quot;type&quot;:&quot;ELLIPSE&quot;,&quot;size&quot;:{&quot;x&quot;:438,&quot;y&quot;:438}},&quot;pathStyles&quot;:[{&quot;type&quot;:&quot;FILL&quot;,&quot;fillStyle&quot;:&quot;#fff&quot;}],&quot;isFrozen&quot;:true,&quot;isLocked&quot;:false,&quot;parent&quot;:{&quot;type&quot;:&quot;CROP&quot;,&quot;parentId&quot;:&quot;b9513545-418c-46c2-a830-a80dbbd80b94&quot;,&quot;order&quot;:&quot;5&quot;}},&quot;80ed1ac4-bae1-4cfb-b5ef-27eb6ea55352&quot;:{&quot;type&quot;:&quot;FIGURE_OBJECT&quot;,&quot;id&quot;:&quot;80ed1ac4-bae1-4cfb-b5ef-27eb6ea55352&quot;,&quot;name&quot;:&quot;Horse chestnut leaf&quot;,&quot;relativeTransform&quot;:{&quot;translate&quot;:{&quot;x&quot;:-154.22275356104262,&quot;y&quot;:10.929222942070695},&quot;rotate&quot;:1.8197141235280532,&quot;skewX&quot;:0,&quot;scale&quot;:{&quot;x&quot;:0.6509273931426258,&quot;y&quot;:0.6509273931426262}},&quot;opacity&quot;:1,&quot;image&quot;:{&quot;url&quot;:&quot;https://icons.biorender.com/biorender/5f73555d3fccc20028585679/20200929171019/image/horse-chestnut-leaf.png&quot;,&quot;fallbackUrl&quot;:&quot;https://res.cloudinary.com/dlcjuc3ej/image/upload/v1601399419/hbtk4n7q5iu2sqadk700.svg#/keystone/api/icons/5f73555d3fccc20028585679/20200929171019/image/horse-chestnut-leaf.svg&quot;,&quot;size&quot;:{&quot;x&quot;:441,&quot;y&quot;:438},&quot;isPremium&quot;:false},&quot;source&quot;:{&quot;id&quot;:&quot;5f73555d3fccc20028585679&quot;,&quot;type&quot;:&quot;ASSETS&quot;},&quot;pathStyles&quot;:[{&quot;type&quot;:&quot;FILL&quot;,&quot;fillStyle&quot;:&quot;rgb(0,0,0)&quot;}],&quot;isLocked&quot;:false,&quot;parent&quot;:{&quot;type&quot;:&quot;CHILD&quot;,&quot;parentId&quot;:&quot;7d6b1413-c954-4b4d-89c8-aa451cb6a877&quot;,&quot;order&quot;:&quot;3&quot;}},&quot;9c67a42e-022f-4dce-8603-fb5a348ffd27&quot;:{&quot;type&quot;:&quot;FIGURE_OBJECT&quot;,&quot;id&quot;:&quot;9c67a42e-022f-4dce-8603-fb5a348ffd27&quot;,&quot;relativeTransform&quot;:{&quot;translate&quot;:{&quot;x&quot;:-19.845000000000255,&quot;y&quot;:-117.56999999999971},&quot;rotate&quot;:0,&quot;skewX&quot;:0,&quot;scale&quot;:{&quot;x&quot;:0.0809878697271418,&quot;y&quot;:0.0809878697271418}},&quot;opacity&quot;:1,&quot;path&quot;:{&quot;type&quot;:&quot;ELLIPSE&quot;,&quot;size&quot;:{&quot;x&quot;:438,&quot;y&quot;:438}},&quot;pathStyles&quot;:[{&quot;type&quot;:&quot;FILL&quot;,&quot;fillStyle&quot;:&quot;#fff&quot;}],&quot;isFrozen&quot;:true,&quot;isLocked&quot;:false,&quot;parent&quot;:{&quot;type&quot;:&quot;CROP&quot;,&quot;parentId&quot;:&quot;80ed1ac4-bae1-4cfb-b5ef-27eb6ea55352&quot;,&quot;order&quot;:&quot;5&quot;}},&quot;60fa06dc-ffbe-47cd-9d35-e44859093b14&quot;:{&quot;type&quot;:&quot;FIGURE_OBJECT&quot;,&quot;id&quot;:&quot;60fa06dc-ffbe-47cd-9d35-e44859093b14&quot;,&quot;name&quot;:&quot;Horse chestnut leaf&quot;,&quot;relativeTransform&quot;:{&quot;translate&quot;:{&quot;x&quot;:-11.666484297197652,&quot;y&quot;:93.78214310570499},&quot;rotate&quot;:0.4078830362108936,&quot;skewX&quot;:0,&quot;scale&quot;:{&quot;x&quot;:0.6509273931426262,&quot;y&quot;:0.6509273931426257}},&quot;opacity&quot;:1,&quot;image&quot;:{&quot;url&quot;:&quot;https://icons.biorender.com/biorender/5f73555d3fccc20028585679/20200929171019/image/horse-chestnut-leaf.png&quot;,&quot;fallbackUrl&quot;:&quot;https://res.cloudinary.com/dlcjuc3ej/image/upload/v1601399419/hbtk4n7q5iu2sqadk700.svg#/keystone/api/icons/5f73555d3fccc20028585679/20200929171019/image/horse-chestnut-leaf.svg&quot;,&quot;size&quot;:{&quot;x&quot;:441,&quot;y&quot;:438},&quot;isPremium&quot;:false},&quot;source&quot;:{&quot;id&quot;:&quot;5f73555d3fccc20028585679&quot;,&quot;type&quot;:&quot;ASSETS&quot;},&quot;pathStyles&quot;:[{&quot;type&quot;:&quot;FILL&quot;,&quot;fillStyle&quot;:&quot;rgb(0,0,0)&quot;}],&quot;isLocked&quot;:false,&quot;parent&quot;:{&quot;type&quot;:&quot;CHILD&quot;,&quot;parentId&quot;:&quot;7d6b1413-c954-4b4d-89c8-aa451cb6a877&quot;,&quot;order&quot;:&quot;8&quot;}},&quot;5e079d37-4655-406d-b0a8-f7316457277b&quot;:{&quot;type&quot;:&quot;FIGURE_OBJECT&quot;,&quot;id&quot;:&quot;5e079d37-4655-406d-b0a8-f7316457277b&quot;,&quot;relativeTransform&quot;:{&quot;translate&quot;:{&quot;x&quot;:-19.845000000000255,&quot;y&quot;:-117.56999999999971},&quot;rotate&quot;:0,&quot;skewX&quot;:0,&quot;scale&quot;:{&quot;x&quot;:0.0809878697271418,&quot;y&quot;:0.0809878697271418}},&quot;opacity&quot;:1,&quot;path&quot;:{&quot;type&quot;:&quot;ELLIPSE&quot;,&quot;size&quot;:{&quot;x&quot;:438,&quot;y&quot;:438}},&quot;pathStyles&quot;:[{&quot;type&quot;:&quot;FILL&quot;,&quot;fillStyle&quot;:&quot;#fff&quot;}],&quot;isFrozen&quot;:true,&quot;isLocked&quot;:false,&quot;parent&quot;:{&quot;type&quot;:&quot;CROP&quot;,&quot;parentId&quot;:&quot;60fa06dc-ffbe-47cd-9d35-e44859093b14&quot;,&quot;order&quot;:&quot;5&quot;}},&quot;5e465fd3-a17c-4855-9088-ddecc613f920&quot;:{&quot;id&quot;:&quot;5e465fd3-a17c-4855-9088-ddecc613f920&quot;,&quot;name&quot;:&quot;Falcon tube (50mL, full liquid)&quot;,&quot;displayName&quot;:&quot;&quot;,&quot;type&quot;:&quot;FIGURE_OBJECT&quot;,&quot;relativeTransform&quot;:{&quot;translate&quot;:{&quot;x&quot;:-236.6545467194503,&quot;y&quot;:130.36525158614523},&quot;rotate&quot;:0,&quot;skewX&quot;:0,&quot;scale&quot;:{&quot;x&quot;:1,&quot;y&quot;:1}},&quot;image&quot;:{&quot;url&quot;:&quot;https://icons.cdn.biorender.com/biorender/606c72e7c6644b0028d7d229/20210406144145/image/606c72e7c6644b0028d7d229.png&quot;,&quot;isPremium&quot;:true,&quot;isOrgIcon&quot;:false,&quot;size&quot;:{&quot;x&quot;:75,&quot;y&quot;:243.57142857142858}},&quot;source&quot;:{&quot;id&quot;:&quot;606c72e7c6644b0028d7d229&quot;,&quot;version&quot;:&quot;20210406144145&quot;,&quot;type&quot;:&quot;ASSETS&quot;},&quot;isPremium&quot;:true,&quot;parent&quot;:{&quot;type&quot;:&quot;CHILD&quot;,&quot;parentId&quot;:&quot;8252b33e-4058-473a-9ba0-d513f9846a24&quot;,&quot;order&quot;:&quot;98&quot;}},&quot;46ccdf3a-49f0-4fbb-917c-08c17fde9783&quot;:{&quot;id&quot;:&quot;46ccdf3a-49f0-4fbb-917c-08c17fde9783&quot;,&quot;name&quot;:&quot;Arabidopsis seedling &quot;,&quot;displayName&quot;:&quot;&quot;,&quot;type&quot;:&quot;FIGURE_OBJECT&quot;,&quot;relativeTransform&quot;:{&quot;translate&quot;:{&quot;x&quot;:-236.6542695652036,&quot;y&quot;:-10.802967897294664},&quot;rotate&quot;:0,&quot;skewX&quot;:0,&quot;scale&quot;:{&quot;x&quot;:1.9808842009872496,&quot;y&quot;:1.9808842009872496}},&quot;image&quot;:{&quot;url&quot;:&quot;https://icons.cdn.biorender.com/biorender/65452fb58e0a160337b1a6c6/20231106163252/image/65452fb58e0a160337b1a6c6.png&quot;,&quot;isPremium&quot;:false,&quot;isOrgIcon&quot;:false,&quot;size&quot;:{&quot;x&quot;:75,&quot;y&quot;:41.576086956521735}},&quot;source&quot;:{&quot;id&quot;:&quot;65452fb58e0a160337b1a6c6&quot;,&quot;version&quot;:&quot;20231106163252&quot;,&quot;type&quot;:&quot;ASSETS&quot;},&quot;isPremium&quot;:false,&quot;parent&quot;:{&quot;type&quot;:&quot;CHILD&quot;,&quot;parentId&quot;:&quot;8252b33e-4058-473a-9ba0-d513f9846a24&quot;,&quot;order&quot;:&quot;99&quot;}},&quot;5628cfc5-c3c6-4e13-9259-7e52ccbba372&quot;:{&quot;id&quot;:&quot;5628cfc5-c3c6-4e13-9259-7e52ccbba372&quot;,&quot;name&quot;:&quot;Falcon tube (50mL, full liquid)&quot;,&quot;displayName&quot;:&quot;&quot;,&quot;type&quot;:&quot;FIGURE_OBJECT&quot;,&quot;relativeTransform&quot;:{&quot;translate&quot;:{&quot;x&quot;:-88.08837314699096,&quot;y&quot;:130.3659159852382},&quot;rotate&quot;:0,&quot;skewX&quot;:0,&quot;scale&quot;:{&quot;x&quot;:1,&quot;y&quot;:1}},&quot;image&quot;:{&quot;url&quot;:&quot;https://icons.cdn.biorender.com/biorender/606c72e7c6644b0028d7d229/20210406144145/image/606c72e7c6644b0028d7d229.png&quot;,&quot;isPremium&quot;:true,&quot;isOrgIcon&quot;:false,&quot;size&quot;:{&quot;x&quot;:75,&quot;y&quot;:243.57142857142858}},&quot;source&quot;:{&quot;id&quot;:&quot;606c72e7c6644b0028d7d229&quot;,&quot;version&quot;:&quot;20210406144145&quot;,&quot;type&quot;:&quot;ASSETS&quot;},&quot;isPremium&quot;:true,&quot;parent&quot;:{&quot;type&quot;:&quot;CHILD&quot;,&quot;parentId&quot;:&quot;8252b33e-4058-473a-9ba0-d513f9846a24&quot;,&quot;order&quot;:&quot;992&quot;}},&quot;cb610726-354d-4450-af29-ce45b5fb7249&quot;:{&quot;id&quot;:&quot;cb610726-354d-4450-af29-ce45b5fb7249&quot;,&quot;name&quot;:&quot;Arabidopsis seedling &quot;,&quot;displayName&quot;:&quot;&quot;,&quot;type&quot;:&quot;FIGURE_OBJECT&quot;,&quot;relativeTransform&quot;:{&quot;translate&quot;:{&quot;x&quot;:-88.08809599274426,&quot;y&quot;:-10.80230349820171},&quot;rotate&quot;:0,&quot;skewX&quot;:0,&quot;scale&quot;:{&quot;x&quot;:1.9808842009872496,&quot;y&quot;:1.9808842009872496}},&quot;image&quot;:{&quot;url&quot;:&quot;https://icons.cdn.biorender.com/biorender/65452fb58e0a160337b1a6c6/20231106163252/image/65452fb58e0a160337b1a6c6.png&quot;,&quot;isPremium&quot;:false,&quot;isOrgIcon&quot;:false,&quot;size&quot;:{&quot;x&quot;:75,&quot;y&quot;:41.576086956521735}},&quot;source&quot;:{&quot;id&quot;:&quot;65452fb58e0a160337b1a6c6&quot;,&quot;version&quot;:&quot;20231106163252&quot;,&quot;type&quot;:&quot;ASSETS&quot;},&quot;isPremium&quot;:false,&quot;parent&quot;:{&quot;type&quot;:&quot;CHILD&quot;,&quot;parentId&quot;:&quot;8252b33e-4058-473a-9ba0-d513f9846a24&quot;,&quot;order&quot;:&quot;995&quot;}},&quot;5f67de95-dca2-4c64-86e6-c76a1cfd0359&quot;:{&quot;id&quot;:&quot;5f67de95-dca2-4c64-86e6-c76a1cfd0359&quot;,&quot;name&quot;:&quot;Falcon tube (50mL, full liquid)&quot;,&quot;displayName&quot;:&quot;&quot;,&quot;type&quot;:&quot;FIGURE_OBJECT&quot;,&quot;relativeTransform&quot;:{&quot;translate&quot;:{&quot;x&quot;:60.477953589764354,&quot;y&quot;:130.36636867540517},&quot;rotate&quot;:0,&quot;skewX&quot;:0,&quot;scale&quot;:{&quot;x&quot;:1,&quot;y&quot;:1}},&quot;image&quot;:{&quot;url&quot;:&quot;https://icons.cdn.biorender.com/biorender/606c72e7c6644b0028d7d229/20210406144145/image/606c72e7c6644b0028d7d229.png&quot;,&quot;isPremium&quot;:true,&quot;isOrgIcon&quot;:false,&quot;size&quot;:{&quot;x&quot;:75,&quot;y&quot;:243.57142857142858}},&quot;source&quot;:{&quot;id&quot;:&quot;606c72e7c6644b0028d7d229&quot;,&quot;version&quot;:&quot;20210406144145&quot;,&quot;type&quot;:&quot;ASSETS&quot;},&quot;isPremium&quot;:true,&quot;parent&quot;:{&quot;type&quot;:&quot;CHILD&quot;,&quot;parentId&quot;:&quot;8252b33e-4058-473a-9ba0-d513f9846a24&quot;,&quot;order&quot;:&quot;996&quot;}},&quot;6041c32b-1f31-404f-a5e4-8facc55e843c&quot;:{&quot;id&quot;:&quot;6041c32b-1f31-404f-a5e4-8facc55e843c&quot;,&quot;name&quot;:&quot;Arabidopsis seedling &quot;,&quot;displayName&quot;:&quot;&quot;,&quot;type&quot;:&quot;FIGURE_OBJECT&quot;,&quot;relativeTransform&quot;:{&quot;translate&quot;:{&quot;x&quot;:60.47823074401106,&quot;y&quot;:-10.801850808034736},&quot;rotate&quot;:0,&quot;skewX&quot;:0,&quot;scale&quot;:{&quot;x&quot;:1.9808842009872496,&quot;y&quot;:1.9808842009872496}},&quot;image&quot;:{&quot;url&quot;:&quot;https://icons.cdn.biorender.com/biorender/65452fb58e0a160337b1a6c6/20231106163252/image/65452fb58e0a160337b1a6c6.png&quot;,&quot;isPremium&quot;:false,&quot;isOrgIcon&quot;:false,&quot;size&quot;:{&quot;x&quot;:75,&quot;y&quot;:41.576086956521735}},&quot;source&quot;:{&quot;id&quot;:&quot;65452fb58e0a160337b1a6c6&quot;,&quot;version&quot;:&quot;20231106163252&quot;,&quot;type&quot;:&quot;ASSETS&quot;},&quot;isPremium&quot;:false,&quot;parent&quot;:{&quot;type&quot;:&quot;CHILD&quot;,&quot;parentId&quot;:&quot;8252b33e-4058-473a-9ba0-d513f9846a24&quot;,&quot;order&quot;:&quot;997&quot;}},&quot;2e9905a1-64d2-4fa0-8b74-2da8bf9fe50d&quot;:{&quot;id&quot;:&quot;2e9905a1-64d2-4fa0-8b74-2da8bf9fe50d&quot;,&quot;name&quot;:&quot;image.png&quot;,&quot;type&quot;:&quot;FIGURE_OBJECT&quot;,&quot;relativeTransform&quot;:{&quot;translate&quot;:{&quot;x&quot;:-46.361288875300886,&quot;y&quot;:279.8628440006489},&quot;rotate&quot;:0,&quot;skewX&quot;:0,&quot;scale&quot;:{&quot;x&quot;:1,&quot;y&quot;:1}},&quot;image&quot;:{&quot;url&quot;:&quot;https://core.services.biorender.com/api/uploads/67e040f4d19e02d559714201/1742749940476_022e5678-3004-4293-b5ea-ca02349b1d5f_icon.png&quot;,&quot;isPremium&quot;:false,&quot;isSignedURL&quot;:true,&quot;size&quot;:{&quot;x&quot;:300,&quot;y&quot;:63.92617449664429}},&quot;source&quot;:{&quot;id&quot;:&quot;67e040f4d19e02d559714201&quot;,&quot;type&quot;:&quot;UPLOADS&quot;},&quot;isPremium&quot;:false,&quot;parent&quot;:{&quot;type&quot;:&quot;CHILD&quot;,&quot;parentId&quot;:&quot;0b4e38c4-e8bf-4dd4-9185-060d4044ea4e&quot;,&quot;order&quot;:&quot;5&quot;}},&quot;7f9b12b2-2e09-4def-846f-b59662e608f6&quot;:{&quot;id&quot;:&quot;7f9b12b2-2e09-4def-846f-b59662e608f6&quot;,&quot;name&quot;:&quot;image.png&quot;,&quot;type&quot;:&quot;FIGURE_OBJECT&quot;,&quot;relativeTransform&quot;:{&quot;translate&quot;:{&quot;x&quot;:-392.7878635727123,&quot;y&quot;:279.86280568748816},&quot;rotate&quot;:0,&quot;skewX&quot;:0,&quot;scale&quot;:{&quot;x&quot;:1,&quot;y&quot;:1}},&quot;image&quot;:{&quot;url&quot;:&quot;https://core.services.biorender.com/api/uploads/67e040f4d19e02d559714201/1742749940476_022e5678-3004-4293-b5ea-ca02349b1d5f_icon.png&quot;,&quot;isPremium&quot;:false,&quot;isSignedURL&quot;:true,&quot;size&quot;:{&quot;x&quot;:300,&quot;y&quot;:63.92617449664429}},&quot;source&quot;:{&quot;id&quot;:&quot;67e040f4d19e02d559714201&quot;,&quot;type&quot;:&quot;UPLOADS&quot;},&quot;isPremium&quot;:false,&quot;parent&quot;:{&quot;type&quot;:&quot;CHILD&quot;,&quot;parentId&quot;:&quot;0b8659a4-3a02-45a9-a38f-00fbd4f741a7&quot;,&quot;order&quot;:&quot;5&quot;}},&quot;0b8659a4-3a02-45a9-a38f-00fbd4f741a7&quot;:{&quot;type&quot;:&quot;FIGURE_OBJECT&quot;,&quot;id&quot;:&quot;0b8659a4-3a02-45a9-a38f-00fbd4f741a7&quot;,&quot;parent&quot;:{&quot;type&quot;:&quot;CHILD&quot;,&quot;parentId&quot;:&quot;8252b33e-4058-473a-9ba0-d513f9846a24&quot;,&quot;order&quot;:&quot;9997&quot;},&quot;relativeTransform&quot;:{&quot;translate&quot;:{&quot;x&quot;:243.02777162847048,&quot;y&quot;:4.251277128252454},&quot;rotate&quot;:0,&quot;skewX&quot;:0,&quot;scale&quot;:{&quot;x&quot;:1,&quot;y&quot;:1}}},&quot;51f71f18-6df7-4ef7-907c-7cfa1400503d&quot;:{&quot;type&quot;:&quot;FIGURE_OBJECT&quot;,&quot;id&quot;:&quot;51f71f18-6df7-4ef7-907c-7cfa1400503d&quot;,&quot;parent&quot;:{&quot;type&quot;:&quot;CROP&quot;,&quot;parentId&quot;:&quot;0b8659a4-3a02-45a9-a38f-00fbd4f741a7&quot;,&quot;order&quot;:&quot;5&quot;},&quot;relativeTransform&quot;:{&quot;translate&quot;:{&quot;x&quot;:-492.48503488063307,&quot;y&quot;:279.86280568748816},&quot;rotate&quot;:0,&quot;skewX&quot;:0,&quot;scale&quot;:{&quot;x&quot;:50.30282869207909,&quot;y&quot;:31.963087248322154}},&quot;path&quot;:{&quot;type&quot;:&quot;RECT&quot;,&quot;size&quot;:{&quot;x&quot;:2,&quot;y&quot;:2}},&quot;pathStyles&quot;:[{&quot;type&quot;:&quot;FILL&quot;,&quot;fillStyle&quot;:&quot;#fff&quot;}],&quot;isFrozen&quot;:true},&quot;0b4e38c4-e8bf-4dd4-9185-060d4044ea4e&quot;:{&quot;type&quot;:&quot;FIGURE_OBJECT&quot;,&quot;id&quot;:&quot;0b4e38c4-e8bf-4dd4-9185-060d4044ea4e&quot;,&quot;parent&quot;:{&quot;type&quot;:&quot;CHILD&quot;,&quot;parentId&quot;:&quot;8252b33e-4058-473a-9ba0-d513f9846a24&quot;,&quot;order&quot;:&quot;9995&quot;},&quot;relativeTransform&quot;:{&quot;translate&quot;:{&quot;x&quot;:-141.42454157763453,&quot;y&quot;:4.251474574041751},&quot;rotate&quot;:0,&quot;skewX&quot;:0,&quot;scale&quot;:{&quot;x&quot;:1,&quot;y&quot;:1}}},&quot;35e0afd8-cf2b-4b34-8f36-05368cd31b14&quot;:{&quot;type&quot;:&quot;FIGURE_OBJECT&quot;,&quot;id&quot;:&quot;35e0afd8-cf2b-4b34-8f36-05368cd31b14&quot;,&quot;parent&quot;:{&quot;type&quot;:&quot;CROP&quot;,&quot;parentId&quot;:&quot;0b4e38c4-e8bf-4dd4-9185-060d4044ea4e&quot;,&quot;order&quot;:&quot;5&quot;},&quot;relativeTransform&quot;:{&quot;translate&quot;:{&quot;x&quot;:53.33588243261993,&quot;y&quot;:279.8628440006489},&quot;rotate&quot;:0,&quot;skewX&quot;:0,&quot;scale&quot;:{&quot;x&quot;:50.302828692079174,&quot;y&quot;:31.963087248322154}},&quot;path&quot;:{&quot;type&quot;:&quot;RECT&quot;,&quot;size&quot;:{&quot;x&quot;:2,&quot;y&quot;:2}},&quot;pathStyles&quot;:[{&quot;type&quot;:&quot;FILL&quot;,&quot;fillStyle&quot;:&quot;#fff&quot;}],&quot;isFrozen&quot;:true},&quot;9c829b8d-050c-4994-a2ab-e742c3bd1b16&quot;:{&quot;id&quot;:&quot;9c829b8d-050c-4994-a2ab-e742c3bd1b16&quot;,&quot;type&quot;:&quot;FIGURE_OBJECT&quot;,&quot;relativeTransform&quot;:{&quot;translate&quot;:{&quot;x&quot;:61.50444704745418,&quot;y&quot;:281.10763776138685},&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6]}],&quot;text&quot;:&quot;Control&quot;,&quot;baseStyle&quot;:{&quot;fontFamily&quot;:&quot;Arial&quot;,&quot;fontSize&quot;:18.66666666666666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77.05352620581857,&quot;y&quot;:24.24},&quot;targetSize&quot;:{&quot;x&quot;:77.05352620581857,&quot;y&quot;:24.24}},&quot;parent&quot;:{&quot;type&quot;:&quot;CHILD&quot;,&quot;parentId&quot;:&quot;8252b33e-4058-473a-9ba0-d513f9846a24&quot;,&quot;order&quot;:&quot;9998&quot;}},&quot;25991f61-2d94-454b-82b6-10a123ba2f4c&quot;:{&quot;type&quot;:&quot;FIGURE_OBJECT&quot;,&quot;id&quot;:&quot;25991f61-2d94-454b-82b6-10a123ba2f4c&quot;,&quot;relativeTransform&quot;:{&quot;translate&quot;:{&quot;x&quot;:43.633821701602244,&quot;y&quot;:-12.62074841385477},&quot;rotate&quot;:0,&quot;skewX&quot;:0,&quot;scale&quot;:{&quot;x&quot;:1,&quot;y&quot;:1}},&quot;opacity&quot;:1,&quot;path&quot;:{&quot;type&quot;:&quot;POLY_LINE&quot;,&quot;points&quot;:[{&quot;x&quot;:-331.39731323746645,&quot;y&quot;:262.0485440086322},{&quot;x&quot;:-331.39731323746645,&quot;y&quot;:231.206719559036},{&quot;x&quot;:-317.78836842105255,&quot;y&quot;:200.70868936456787}],&quot;closed&quot;:false},&quot;pathStyles&quot;:[{&quot;type&quot;:&quot;FILL&quot;,&quot;fillStyle&quot;:&quot;rgba(0,0,0,0)&quot;},{&quot;type&quot;:&quot;STROKE&quot;,&quot;strokeStyle&quot;:&quot;#232323&quot;,&quot;lineWidth&quot;:2,&quot;lineJoin&quot;:&quot;round&quot;}],&quot;pathSmoothing&quot;:{&quot;type&quot;:&quot;CATMULL_SMOOTHING&quot;,&quot;smoothing&quot;:0.2},&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252b33e-4058-473a-9ba0-d513f9846a24&quot;,&quot;order&quot;:&quot;9999&quot;},&quot;connectorInfo&quot;:{&quot;connectedObjects&quot;:[],&quot;type&quot;:&quot;QUADRATIC&quot;,&quot;offset&quot;:{&quot;x&quot;:0,&quot;y&quot;:0},&quot;bending&quot;:-0.1,&quot;firstElementIsHead&quot;:false,&quot;customized&quot;:true}},&quot;eb4778bb-5a39-423c-8d8a-1d10b7d7cf2d&quot;:{&quot;type&quot;:&quot;FIGURE_OBJECT&quot;,&quot;id&quot;:&quot;eb4778bb-5a39-423c-8d8a-1d10b7d7cf2d&quot;,&quot;relativeTransform&quot;:{&quot;translate&quot;:{&quot;x&quot;:191.2005165042262,&quot;y&quot;:-0.24275386380794828},&quot;rotate&quot;:0,&quot;skewX&quot;:0,&quot;scale&quot;:{&quot;x&quot;:1,&quot;y&quot;:1}},&quot;opacity&quot;:1,&quot;path&quot;:{&quot;type&quot;:&quot;POLY_LINE&quot;,&quot;points&quot;:[{&quot;x&quot;:-331.39731323746645,&quot;y&quot;:262.0485440086322},{&quot;x&quot;:-331.39731323746645,&quot;y&quot;:231.206719559036},{&quot;x&quot;:-317.78836842105255,&quot;y&quot;:200.70868936456787}],&quot;closed&quot;:false},&quot;pathStyles&quot;:[{&quot;type&quot;:&quot;FILL&quot;,&quot;fillStyle&quot;:&quot;rgba(0,0,0,0)&quot;},{&quot;type&quot;:&quot;STROKE&quot;,&quot;strokeStyle&quot;:&quot;#232323&quot;,&quot;lineWidth&quot;:2,&quot;lineJoin&quot;:&quot;round&quot;}],&quot;pathSmoothing&quot;:{&quot;type&quot;:&quot;CATMULL_SMOOTHING&quot;,&quot;smoothing&quot;:0.2},&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252b33e-4058-473a-9ba0-d513f9846a24&quot;,&quot;order&quot;:&quot;99995&quot;},&quot;connectorInfo&quot;:{&quot;connectedObjects&quot;:[],&quot;type&quot;:&quot;QUADRATIC&quot;,&quot;offset&quot;:{&quot;x&quot;:0,&quot;y&quot;:0},&quot;bending&quot;:-0.1,&quot;firstElementIsHead&quot;:false,&quot;customized&quot;:true}},&quot;807e7ea4-fa85-4ef8-9d55-58313d45fd2a&quot;:{&quot;type&quot;:&quot;FIGURE_OBJECT&quot;,&quot;id&quot;:&quot;807e7ea4-fa85-4ef8-9d55-58313d45fd2a&quot;,&quot;relativeTransform&quot;:{&quot;translate&quot;:{&quot;x&quot;:-88.08735459585009,&quot;y&quot;:-54.72394348652877},&quot;rotate&quot;:1.5707963267948972,&quot;skewX&quot;:1.438513616985775e-15,&quot;scale&quot;:{&quot;x&quot;:1,&quot;y&quot;:1}},&quot;opacity&quot;:1,&quot;path&quot;:{&quot;type&quot;:&quot;BRACKET&quot;,&quot;size&quot;:{&quot;x&quot;:14.945686939868189,&quot;y&quot;:-447.69892433621493},&quot;handleBase&quot;:{&quot;x&quot;:-1,&quot;y&quot;:0},&quot;handleWidth&quot;:0,&quot;cornerRounding&quot;:{&quot;type&quot;:&quot;ARC_LENGTH&quot;,&quot;global&quot;:0}},&quot;pathStyles&quot;:[{&quot;type&quot;:&quot;FILL&quot;,&quot;fillStyle&quot;:&quot;rgba(0,0,0,0)&quot;},{&quot;type&quot;:&quot;STROKE&quot;,&quot;strokeStyle&quot;:&quot;#232323&quot;,&quot;lineWidth&quot;:2,&quot;lineJoin&quot;:&quot;round&quot;}],&quot;isLocked&quot;:false,&quot;parent&quot;:{&quot;type&quot;:&quot;CHILD&quot;,&quot;parentId&quot;:&quot;8252b33e-4058-473a-9ba0-d513f9846a24&quot;,&quot;order&quot;:&quot;99997&quot;}},&quot;c812db20-6559-42e5-b283-f279b5a61cd7&quot;:{&quot;relativeTransform&quot;:{&quot;translate&quot;:{&quot;x&quot;:392.9012599469373,&quot;y&quot;:101.74697169249117},&quot;rotate&quot;:0,&quot;skewX&quot;:0,&quot;scale&quot;:{&quot;x&quot;:1,&quot;y&quot;:1}},&quot;type&quot;:&quot;FIGURE_OBJECT&quot;,&quot;id&quot;:&quot;c812db20-6559-42e5-b283-f279b5a61cd7&quot;,&quot;parent&quot;:{&quot;type&quot;:&quot;CHILD&quot;,&quot;parentId&quot;:&quot;8252b33e-4058-473a-9ba0-d513f9846a24&quot;,&quot;order&quot;:&quot;999998&quot;},&quot;name&quot;:&quot;Microtiter plating procedure (with multi-channel pipette)&quot;,&quot;displayName&quot;:&quot;Microtiter plating procedure (with multi-channel pipette)&quot;,&quot;source&quot;:{&quot;id&quot;:&quot;66febf420124a9c9a7c78612&quot;,&quot;type&quot;:&quot;ASSETS&quot;},&quot;isPremium&quot;:false},&quot;3c789618-7e1d-4ccf-8249-bae3de9275db&quot;:{&quot;type&quot;:&quot;FIGURE_OBJECT&quot;,&quot;id&quot;:&quot;3c789618-7e1d-4ccf-8249-bae3de9275db&quot;,&quot;name&quot;:&quot;Well plate (96 wells, 3D)&quot;,&quot;relativeTransform&quot;:{&quot;translate&quot;:{&quot;x&quot;:-98.7054979859979,&quot;y&quot;:130.0886555039589},&quot;rotate&quot;:-2.4434609527920606e-16,&quot;skewX&quot;:-2.903315085771938e-32,&quot;scale&quot;:{&quot;x&quot;:0.23036587774776965,&quot;y&quot;:0.23036587774776962}},&quot;opacity&quot;:1,&quot;image&quot;:{&quot;url&quot;:&quot;https://icons.cdn.biorender.com/biorender/5bb27b175c30a113007e570e/59d795da1d0fb9001295ed09.png&quot;,&quot;fallbackUrl&quot;:&quot;sources/icons/5bb27b175c30a113007e570e/59d795da1d0fb9001295ed09.svg&quot;,&quot;size&quot;:{&quot;x&quot;:756,&quot;y&quot;:533},&quot;isPremium&quot;:false},&quot;source&quot;:{&quot;id&quot;:&quot;59d795da1d0fb9001295ed09&quot;,&quot;type&quot;:&quot;ASSETS&quot;},&quot;pathStyles&quot;:[{&quot;type&quot;:&quot;FILL&quot;,&quot;fillStyle&quot;:&quot;rgb(0,0,0)&quot;}],&quot;isLocked&quot;:false,&quot;parent&quot;:{&quot;type&quot;:&quot;CHILD&quot;,&quot;parentId&quot;:&quot;c812db20-6559-42e5-b283-f279b5a61cd7&quot;,&quot;order&quot;:&quot;2&quot;},&quot;styles&quot;:{&quot;Layer_7-hidden&quot;:[{&quot;styleName&quot;:&quot;MONOCHROME_COLOR&quot;,&quot;index&quot;:0,&quot;color&quot;:&quot;#7C9C55&quot;}]}},&quot;4658b426-81ba-403c-b135-0f6c883dd1e2&quot;:{&quot;type&quot;:&quot;FIGURE_OBJECT&quot;,&quot;id&quot;:&quot;4658b426-81ba-403c-b135-0f6c883dd1e2&quot;,&quot;name&quot;:&quot;Pipette (angled, multichannel with tips)&quot;,&quot;relativeTransform&quot;:{&quot;translate&quot;:{&quot;x&quot;:11.634810575487624,&quot;y&quot;:2.611018343620957},&quot;rotate&quot;:0,&quot;skewX&quot;:0,&quot;scale&quot;:{&quot;x&quot;:0.1632599166321813,&quot;y&quot;:0.16330126789646826}},&quot;opacity&quot;:1,&quot;image&quot;:{&quot;url&quot;:&quot;https://icons.cdn.biorender.com/biorender/59d7fc62e434ba00127982d1/20180928194034/image/59d7fc62e434ba00127982d1.png&quot;,&quot;fallbackUrl&quot;:&quot;sources/icons/59d7fc62e434ba00127982d1/20180928194034/image/59d7fc62e434ba00127982d1.svg&quot;,&quot;size&quot;:{&quot;x&quot;:1071,&quot;y&quot;:1396},&quot;isPremium&quot;:false},&quot;source&quot;:{&quot;id&quot;:&quot;59d7fc62e434ba00127982d1&quot;,&quot;type&quot;:&quot;ASSETS&quot;},&quot;pathStyles&quot;:[{&quot;type&quot;:&quot;FILL&quot;,&quot;fillStyle&quot;:&quot;rgb(0,0,0)&quot;}],&quot;isLocked&quot;:false,&quot;parent&quot;:{&quot;type&quot;:&quot;CHILD&quot;,&quot;parentId&quot;:&quot;c812db20-6559-42e5-b283-f279b5a61cd7&quot;,&quot;order&quot;:&quot;5&quot;}},&quot;f2f5902f-9057-4525-b648-a0ca69ec6e62&quot;:{&quot;id&quot;:&quot;f2f5902f-9057-4525-b648-a0ca69ec6e62&quot;,&quot;type&quot;:&quot;FIGURE_OBJECT&quot;,&quot;relativeTransform&quot;:{&quot;translate&quot;:{&quot;x&quot;:427.71627641186797,&quot;y&quot;:204.12945397381094},&quot;rotate&quot;:0,&quot;skewX&quot;:0,&quot;scale&quot;:{&quot;x&quot;:1,&quot;y&quot;:1}},&quot;text&quot;:{&quot;textData&quot;:{&quot;lineSpacing&quot;:&quot;normal&quot;,&quot;alignment&quot;:&quot;left&quot;,&quot;verticalAlign&quot;:&quot;TOP&quot;,&quot;lines&quot;:[{&quot;runs&quot;:[{&quot;style&quot;:{&quot;fontFamily&quot;:&quot;Arial&quot;,&quot;fontSize&quot;:18.666666666666664,&quot;color&quot;:&quot;black&quot;,&quot;fontWeight&quot;:&quot;normal&quot;,&quot;fontStyle&quot;:&quot;normal&quot;,&quot;decoration&quot;:&quot;none&quot;},&quot;range&quot;:[0,5]}],&quot;text&quot;:&quot;Chitin&quot;,&quot;baseStyle&quot;:{&quot;fontFamily&quot;:&quot;Arial&quot;,&quot;fontSize&quot;:18.66666666666666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77.05352620581857,&quot;y&quot;:24.24},&quot;targetSize&quot;:{&quot;x&quot;:77.05352620581857,&quot;y&quot;:24.24}},&quot;parent&quot;:{&quot;type&quot;:&quot;CHILD&quot;,&quot;parentId&quot;:&quot;8252b33e-4058-473a-9ba0-d513f9846a24&quot;,&quot;order&quot;:&quot;999999&quot;}},&quot;e38f8af6-6995-4b5b-bc0f-de751d9d2e6b&quot;:{&quot;type&quot;:&quot;FIGURE_OBJECT&quot;,&quot;id&quot;:&quot;e38f8af6-6995-4b5b-bc0f-de751d9d2e6b&quot;,&quot;relativeTransform&quot;:{&quot;translate&quot;:{&quot;x&quot;:0,&quot;y&quot;:0},&quot;rotate&quot;:0,&quot;skewX&quot;:0,&quot;scale&quot;:{&quot;x&quot;:1,&quot;y&quot;:1}},&quot;opacity&quot;:1,&quot;path&quot;:{&quot;type&quot;:&quot;POLY_LINE&quot;,&quot;points&quot;:[{&quot;x&quot;:-88.08735459585009,&quot;y&quot;:-62.19678695646286},{&quot;x&quot;:-88.08735459585009,&quot;y&quot;:-83.75666152253837},{&quot;x&quot;:280.7481157013137,&quot;y&quot;:-83.75666152253837},{&quot;x&quot;:280.7481157013137,&quot;y&quot;:7.5801338028878185}],&quot;closed&quot;:false},&quot;pathStyles&quot;:[{&quot;type&quot;:&quot;FILL&quot;,&quot;fillStyle&quot;:&quot;rgba(0,0,0,0)&quot;},{&quot;type&quot;:&quot;STROKE&quot;,&quot;strokeStyle&quot;:&quot;#232323&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252b33e-4058-473a-9ba0-d513f9846a24&quot;,&quot;order&quot;:&quot;9999997&quot;},&quot;connectorInfo&quot;:{&quot;connectedObjects&quot;:[{&quot;objectId&quot;:&quot;807e7ea4-fa85-4ef8-9d55-58313d45fd2a&quot;,&quot;coordinates&quot;:{&quot;x&quot;:0.5,&quot;y&quot;:0}}],&quot;type&quot;:&quot;ELBOW&quot;,&quot;offset&quot;:{&quot;x&quot;:0,&quot;y&quot;:0},&quot;bending&quot;:0.1,&quot;firstElementIsHead&quot;:true,&quot;customized&quot;:true}},&quot;8ce1deca-a4a7-404d-ac3b-826ef54ef3d9&quot;:{&quot;type&quot;:&quot;FIGURE_OBJECT&quot;,&quot;id&quot;:&quot;8ce1deca-a4a7-404d-ac3b-826ef54ef3d9&quot;,&quot;relativeTransform&quot;:{&quot;translate&quot;:{&quot;x&quot;:283.0648390467978,&quot;y&quot;:124.4582914466355},&quot;rotate&quot;:0,&quot;skewX&quot;:0,&quot;scale&quot;:{&quot;x&quot;:1,&quot;y&quot;:1}},&quot;opacity&quot;:1,&quot;path&quot;:{&quot;type&quot;:&quot;POLY_LINE&quot;,&quot;points&quot;:[{&quot;x&quot;:0,&quot;y&quot;:-36.088532209697036},{&quot;x&quot;:0,&quot;y&quot;:36.088532209697036}],&quot;closed&quot;:false},&quot;pathStyles&quot;:[{&quot;type&quot;:&quot;FILL&quot;,&quot;fillStyle&quot;:&quot;rgba(0,0,0,0)&quot;},{&quot;type&quot;:&quot;STROKE&quot;,&quot;strokeStyle&quot;:&quot;#232323&quot;,&quot;lineWidth&quot;: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8252b33e-4058-473a-9ba0-d513f9846a24&quot;,&quot;order&quot;:&quot;9999998&quot;},&quot;connectorInfo&quot;:{&quot;connectedObjects&quot;:[],&quot;type&quot;:&quot;LINE&quot;,&quot;offset&quot;:{&quot;x&quot;:0,&quot;y&quot;:0},&quot;bending&quot;:0.1,&quot;firstElementIsHead&quot;:true,&quot;customized&quot;:false}}}}"/>
  <p:tag name="TITLE" val="Copy of Poster"/>
  <p:tag name="CREATORNAME" val="Claeys Anaïs"/>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7491CF8-3667-4AA0-9632-D1A01FAA0526}">
  <we:reference id="wa200006038" version="1.0.0.3" store="en-US" storeType="OMEX"/>
  <we:alternateReferences>
    <we:reference id="wa200006038" version="1.0.0.3" store="en-US" storeType="OMEX"/>
  </we:alternateReferences>
  <we:properties>
    <we:property name="has-user-completed-add" value="true"/>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cf9a79-05bb-4c3d-882e-55a1b358d412">
      <Terms xmlns="http://schemas.microsoft.com/office/infopath/2007/PartnerControls"/>
    </lcf76f155ced4ddcb4097134ff3c332f>
    <TaxCatchAll xmlns="4dec1568-50f9-45ac-81e3-d9cc283e32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40540EFD51964FADB76695EAACA5B3" ma:contentTypeVersion="10" ma:contentTypeDescription="Crée un document." ma:contentTypeScope="" ma:versionID="847e11760305a634bb6fc499a798cb0b">
  <xsd:schema xmlns:xsd="http://www.w3.org/2001/XMLSchema" xmlns:xs="http://www.w3.org/2001/XMLSchema" xmlns:p="http://schemas.microsoft.com/office/2006/metadata/properties" xmlns:ns2="01cf9a79-05bb-4c3d-882e-55a1b358d412" xmlns:ns3="4dec1568-50f9-45ac-81e3-d9cc283e3247" targetNamespace="http://schemas.microsoft.com/office/2006/metadata/properties" ma:root="true" ma:fieldsID="73d3eabf9e23a3e446b95538d9ea524e" ns2:_="" ns3:_="">
    <xsd:import namespace="01cf9a79-05bb-4c3d-882e-55a1b358d412"/>
    <xsd:import namespace="4dec1568-50f9-45ac-81e3-d9cc283e324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f9a79-05bb-4c3d-882e-55a1b358d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4434ded7-6e41-4000-8be6-3d063d771b3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ec1568-50f9-45ac-81e3-d9cc283e324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9f97b17-0836-49e4-b9ff-a062054527a1}" ma:internalName="TaxCatchAll" ma:showField="CatchAllData" ma:web="4dec1568-50f9-45ac-81e3-d9cc283e3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43A68A-B74C-4DAC-8F22-7AD1CE07D965}">
  <ds:schemaRefs>
    <ds:schemaRef ds:uri="http://schemas.microsoft.com/sharepoint/v3/contenttype/forms"/>
  </ds:schemaRefs>
</ds:datastoreItem>
</file>

<file path=customXml/itemProps2.xml><?xml version="1.0" encoding="utf-8"?>
<ds:datastoreItem xmlns:ds="http://schemas.openxmlformats.org/officeDocument/2006/customXml" ds:itemID="{DE74CA51-59D5-49D9-9F03-0360942B211D}">
  <ds:schemaRefs>
    <ds:schemaRef ds:uri="http://schemas.microsoft.com/office/2006/metadata/properties"/>
    <ds:schemaRef ds:uri="http://schemas.microsoft.com/office/infopath/2007/PartnerControls"/>
    <ds:schemaRef ds:uri="01cf9a79-05bb-4c3d-882e-55a1b358d412"/>
    <ds:schemaRef ds:uri="4dec1568-50f9-45ac-81e3-d9cc283e3247"/>
  </ds:schemaRefs>
</ds:datastoreItem>
</file>

<file path=customXml/itemProps3.xml><?xml version="1.0" encoding="utf-8"?>
<ds:datastoreItem xmlns:ds="http://schemas.openxmlformats.org/officeDocument/2006/customXml" ds:itemID="{87CAF7AE-DD18-4CE8-8EF6-CEF7A44B5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f9a79-05bb-4c3d-882e-55a1b358d412"/>
    <ds:schemaRef ds:uri="4dec1568-50f9-45ac-81e3-d9cc283e3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2314</TotalTime>
  <Words>882</Words>
  <Application>Microsoft Office PowerPoint</Application>
  <PresentationFormat>Personnalisé</PresentationFormat>
  <Paragraphs>67</Paragraphs>
  <Slides>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Thème Office</vt:lpstr>
      <vt:lpstr>Présentation PowerPoint</vt:lpstr>
    </vt:vector>
  </TitlesOfParts>
  <Company>PRIMINFO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karim</dc:creator>
  <cp:lastModifiedBy>Claeys Anaïs</cp:lastModifiedBy>
  <cp:revision>156</cp:revision>
  <cp:lastPrinted>2023-03-01T14:20:34Z</cp:lastPrinted>
  <dcterms:created xsi:type="dcterms:W3CDTF">2018-03-21T08:29:22Z</dcterms:created>
  <dcterms:modified xsi:type="dcterms:W3CDTF">2025-03-27T16:24:10Z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0x010100C240540EFD51964FADB76695EAACA5B3</vt:lpwstr>
  </property>
  <property fmtid="{D5CDD505-2E9C-101B-9397-08002B2CF9AE}" pid="3" name="MediaServiceImageTags">
    <vt:lpwstr/>
  </property>
</Properties>
</file>