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83" r:id="rId2"/>
  </p:sldIdLst>
  <p:sldSz cx="43205400" cy="3024346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1611313" indent="869950" algn="l" rtl="0" fontAlgn="base">
      <a:spcBef>
        <a:spcPct val="0"/>
      </a:spcBef>
      <a:spcAft>
        <a:spcPct val="0"/>
      </a:spcAft>
      <a:defRPr kern="1200">
        <a:solidFill>
          <a:schemeClr val="tx1"/>
        </a:solidFill>
        <a:latin typeface="Arial" charset="0"/>
        <a:ea typeface="+mn-ea"/>
        <a:cs typeface="+mn-cs"/>
      </a:defRPr>
    </a:lvl2pPr>
    <a:lvl3pPr marL="3235325" indent="1733550" algn="l" rtl="0" fontAlgn="base">
      <a:spcBef>
        <a:spcPct val="0"/>
      </a:spcBef>
      <a:spcAft>
        <a:spcPct val="0"/>
      </a:spcAft>
      <a:defRPr kern="1200">
        <a:solidFill>
          <a:schemeClr val="tx1"/>
        </a:solidFill>
        <a:latin typeface="Arial" charset="0"/>
        <a:ea typeface="+mn-ea"/>
        <a:cs typeface="+mn-cs"/>
      </a:defRPr>
    </a:lvl3pPr>
    <a:lvl4pPr marL="4857750" indent="2595563" algn="l" rtl="0" fontAlgn="base">
      <a:spcBef>
        <a:spcPct val="0"/>
      </a:spcBef>
      <a:spcAft>
        <a:spcPct val="0"/>
      </a:spcAft>
      <a:defRPr kern="1200">
        <a:solidFill>
          <a:schemeClr val="tx1"/>
        </a:solidFill>
        <a:latin typeface="Arial" charset="0"/>
        <a:ea typeface="+mn-ea"/>
        <a:cs typeface="+mn-cs"/>
      </a:defRPr>
    </a:lvl4pPr>
    <a:lvl5pPr marL="6480175" indent="346075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528" userDrawn="1">
          <p15:clr>
            <a:srgbClr val="A4A3A4"/>
          </p15:clr>
        </p15:guide>
        <p15:guide id="2" pos="136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i Tibon" initials="RT" lastIdx="7" clrIdx="0"/>
  <p:cmAuthor id="2" name="admin" initials="a" lastIdx="7" clrIdx="1"/>
  <p:cmAuthor id="3" name="PRIMINFO" initials="P" lastIdx="2" clrIdx="2">
    <p:extLst>
      <p:ext uri="{19B8F6BF-5375-455C-9EA6-DF929625EA0E}">
        <p15:presenceInfo xmlns:p15="http://schemas.microsoft.com/office/powerpoint/2012/main" userId="PRIMINFO" providerId="None"/>
      </p:ext>
    </p:extLst>
  </p:cmAuthor>
  <p:cmAuthor id="4" name="Emma" initials="E" lastIdx="1" clrIdx="3">
    <p:extLst>
      <p:ext uri="{19B8F6BF-5375-455C-9EA6-DF929625EA0E}">
        <p15:presenceInfo xmlns:p15="http://schemas.microsoft.com/office/powerpoint/2012/main" userId="Em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CBD"/>
    <a:srgbClr val="F3973A"/>
    <a:srgbClr val="FBDFB7"/>
    <a:srgbClr val="002147"/>
    <a:srgbClr val="3382BF"/>
    <a:srgbClr val="7BC4E5"/>
    <a:srgbClr val="F8F8F8"/>
    <a:srgbClr val="FAC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191BE-A1A0-472B-ABF9-AD71DAEA126E}" v="615" dt="2025-03-25T17:00:14.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13" autoAdjust="0"/>
    <p:restoredTop sz="94237" autoAdjust="0"/>
  </p:normalViewPr>
  <p:slideViewPr>
    <p:cSldViewPr snapToGrid="0" showGuides="1">
      <p:cViewPr>
        <p:scale>
          <a:sx n="25" d="100"/>
          <a:sy n="25" d="100"/>
        </p:scale>
        <p:origin x="802" y="-1272"/>
      </p:cViewPr>
      <p:guideLst>
        <p:guide orient="horz" pos="9528"/>
        <p:guide pos="13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haye Emma" userId="ec115b60-3312-471c-993e-95b0e2d25b88" providerId="ADAL" clId="{454191BE-A1A0-472B-ABF9-AD71DAEA126E}"/>
    <pc:docChg chg="undo redo custSel modSld">
      <pc:chgData name="Delhaye Emma" userId="ec115b60-3312-471c-993e-95b0e2d25b88" providerId="ADAL" clId="{454191BE-A1A0-472B-ABF9-AD71DAEA126E}" dt="2025-03-25T17:02:05.247" v="3525" actId="1036"/>
      <pc:docMkLst>
        <pc:docMk/>
      </pc:docMkLst>
      <pc:sldChg chg="addSp delSp modSp mod">
        <pc:chgData name="Delhaye Emma" userId="ec115b60-3312-471c-993e-95b0e2d25b88" providerId="ADAL" clId="{454191BE-A1A0-472B-ABF9-AD71DAEA126E}" dt="2025-03-25T17:02:05.247" v="3525" actId="1036"/>
        <pc:sldMkLst>
          <pc:docMk/>
          <pc:sldMk cId="3521061370" sldId="283"/>
        </pc:sldMkLst>
        <pc:spChg chg="mod">
          <ac:chgData name="Delhaye Emma" userId="ec115b60-3312-471c-993e-95b0e2d25b88" providerId="ADAL" clId="{454191BE-A1A0-472B-ABF9-AD71DAEA126E}" dt="2025-03-25T11:26:25.904" v="3305" actId="14100"/>
          <ac:spMkLst>
            <pc:docMk/>
            <pc:sldMk cId="3521061370" sldId="283"/>
            <ac:spMk id="2" creationId="{00000000-0000-0000-0000-000000000000}"/>
          </ac:spMkLst>
        </pc:spChg>
        <pc:spChg chg="mod">
          <ac:chgData name="Delhaye Emma" userId="ec115b60-3312-471c-993e-95b0e2d25b88" providerId="ADAL" clId="{454191BE-A1A0-472B-ABF9-AD71DAEA126E}" dt="2025-03-24T10:27:30.040" v="784" actId="404"/>
          <ac:spMkLst>
            <pc:docMk/>
            <pc:sldMk cId="3521061370" sldId="283"/>
            <ac:spMk id="3" creationId="{00000000-0000-0000-0000-000000000000}"/>
          </ac:spMkLst>
        </pc:spChg>
        <pc:spChg chg="mod">
          <ac:chgData name="Delhaye Emma" userId="ec115b60-3312-471c-993e-95b0e2d25b88" providerId="ADAL" clId="{454191BE-A1A0-472B-ABF9-AD71DAEA126E}" dt="2025-03-24T10:27:30.040" v="784" actId="404"/>
          <ac:spMkLst>
            <pc:docMk/>
            <pc:sldMk cId="3521061370" sldId="283"/>
            <ac:spMk id="4" creationId="{00000000-0000-0000-0000-000000000000}"/>
          </ac:spMkLst>
        </pc:spChg>
        <pc:spChg chg="del mod">
          <ac:chgData name="Delhaye Emma" userId="ec115b60-3312-471c-993e-95b0e2d25b88" providerId="ADAL" clId="{454191BE-A1A0-472B-ABF9-AD71DAEA126E}" dt="2025-03-24T10:22:06.996" v="375" actId="478"/>
          <ac:spMkLst>
            <pc:docMk/>
            <pc:sldMk cId="3521061370" sldId="283"/>
            <ac:spMk id="7" creationId="{00000000-0000-0000-0000-000000000000}"/>
          </ac:spMkLst>
        </pc:spChg>
        <pc:spChg chg="del">
          <ac:chgData name="Delhaye Emma" userId="ec115b60-3312-471c-993e-95b0e2d25b88" providerId="ADAL" clId="{454191BE-A1A0-472B-ABF9-AD71DAEA126E}" dt="2025-03-24T10:22:09.952" v="376" actId="478"/>
          <ac:spMkLst>
            <pc:docMk/>
            <pc:sldMk cId="3521061370" sldId="283"/>
            <ac:spMk id="8" creationId="{00000000-0000-0000-0000-000000000000}"/>
          </ac:spMkLst>
        </pc:spChg>
        <pc:spChg chg="del mod">
          <ac:chgData name="Delhaye Emma" userId="ec115b60-3312-471c-993e-95b0e2d25b88" providerId="ADAL" clId="{454191BE-A1A0-472B-ABF9-AD71DAEA126E}" dt="2025-03-24T10:19:59.758" v="297"/>
          <ac:spMkLst>
            <pc:docMk/>
            <pc:sldMk cId="3521061370" sldId="283"/>
            <ac:spMk id="9" creationId="{00000000-0000-0000-0000-000000000000}"/>
          </ac:spMkLst>
        </pc:spChg>
        <pc:spChg chg="del">
          <ac:chgData name="Delhaye Emma" userId="ec115b60-3312-471c-993e-95b0e2d25b88" providerId="ADAL" clId="{454191BE-A1A0-472B-ABF9-AD71DAEA126E}" dt="2025-03-24T10:22:20.167" v="379" actId="478"/>
          <ac:spMkLst>
            <pc:docMk/>
            <pc:sldMk cId="3521061370" sldId="283"/>
            <ac:spMk id="10" creationId="{00000000-0000-0000-0000-000000000000}"/>
          </ac:spMkLst>
        </pc:spChg>
        <pc:spChg chg="del">
          <ac:chgData name="Delhaye Emma" userId="ec115b60-3312-471c-993e-95b0e2d25b88" providerId="ADAL" clId="{454191BE-A1A0-472B-ABF9-AD71DAEA126E}" dt="2025-03-24T10:22:16.085" v="378" actId="478"/>
          <ac:spMkLst>
            <pc:docMk/>
            <pc:sldMk cId="3521061370" sldId="283"/>
            <ac:spMk id="11" creationId="{00000000-0000-0000-0000-000000000000}"/>
          </ac:spMkLst>
        </pc:spChg>
        <pc:spChg chg="del">
          <ac:chgData name="Delhaye Emma" userId="ec115b60-3312-471c-993e-95b0e2d25b88" providerId="ADAL" clId="{454191BE-A1A0-472B-ABF9-AD71DAEA126E}" dt="2025-03-24T10:22:04.197" v="374" actId="478"/>
          <ac:spMkLst>
            <pc:docMk/>
            <pc:sldMk cId="3521061370" sldId="283"/>
            <ac:spMk id="24" creationId="{00000000-0000-0000-0000-000000000000}"/>
          </ac:spMkLst>
        </pc:spChg>
        <pc:spChg chg="del">
          <ac:chgData name="Delhaye Emma" userId="ec115b60-3312-471c-993e-95b0e2d25b88" providerId="ADAL" clId="{454191BE-A1A0-472B-ABF9-AD71DAEA126E}" dt="2025-03-24T10:20:01.731" v="298" actId="478"/>
          <ac:spMkLst>
            <pc:docMk/>
            <pc:sldMk cId="3521061370" sldId="283"/>
            <ac:spMk id="25" creationId="{00000000-0000-0000-0000-000000000000}"/>
          </ac:spMkLst>
        </pc:spChg>
        <pc:spChg chg="del">
          <ac:chgData name="Delhaye Emma" userId="ec115b60-3312-471c-993e-95b0e2d25b88" providerId="ADAL" clId="{454191BE-A1A0-472B-ABF9-AD71DAEA126E}" dt="2025-03-24T10:20:06.844" v="300" actId="478"/>
          <ac:spMkLst>
            <pc:docMk/>
            <pc:sldMk cId="3521061370" sldId="283"/>
            <ac:spMk id="26" creationId="{00000000-0000-0000-0000-000000000000}"/>
          </ac:spMkLst>
        </pc:spChg>
        <pc:spChg chg="del">
          <ac:chgData name="Delhaye Emma" userId="ec115b60-3312-471c-993e-95b0e2d25b88" providerId="ADAL" clId="{454191BE-A1A0-472B-ABF9-AD71DAEA126E}" dt="2025-03-24T10:20:10.369" v="301" actId="478"/>
          <ac:spMkLst>
            <pc:docMk/>
            <pc:sldMk cId="3521061370" sldId="283"/>
            <ac:spMk id="27" creationId="{00000000-0000-0000-0000-000000000000}"/>
          </ac:spMkLst>
        </pc:spChg>
        <pc:spChg chg="del">
          <ac:chgData name="Delhaye Emma" userId="ec115b60-3312-471c-993e-95b0e2d25b88" providerId="ADAL" clId="{454191BE-A1A0-472B-ABF9-AD71DAEA126E}" dt="2025-03-24T10:21:53.005" v="373" actId="478"/>
          <ac:spMkLst>
            <pc:docMk/>
            <pc:sldMk cId="3521061370" sldId="283"/>
            <ac:spMk id="47" creationId="{00000000-0000-0000-0000-000000000000}"/>
          </ac:spMkLst>
        </pc:spChg>
        <pc:spChg chg="del">
          <ac:chgData name="Delhaye Emma" userId="ec115b60-3312-471c-993e-95b0e2d25b88" providerId="ADAL" clId="{454191BE-A1A0-472B-ABF9-AD71DAEA126E}" dt="2025-03-24T10:21:48.708" v="372" actId="478"/>
          <ac:spMkLst>
            <pc:docMk/>
            <pc:sldMk cId="3521061370" sldId="283"/>
            <ac:spMk id="48" creationId="{00000000-0000-0000-0000-000000000000}"/>
          </ac:spMkLst>
        </pc:spChg>
        <pc:spChg chg="del">
          <ac:chgData name="Delhaye Emma" userId="ec115b60-3312-471c-993e-95b0e2d25b88" providerId="ADAL" clId="{454191BE-A1A0-472B-ABF9-AD71DAEA126E}" dt="2025-03-24T10:20:23.544" v="303" actId="478"/>
          <ac:spMkLst>
            <pc:docMk/>
            <pc:sldMk cId="3521061370" sldId="283"/>
            <ac:spMk id="49" creationId="{00000000-0000-0000-0000-000000000000}"/>
          </ac:spMkLst>
        </pc:spChg>
        <pc:spChg chg="del">
          <ac:chgData name="Delhaye Emma" userId="ec115b60-3312-471c-993e-95b0e2d25b88" providerId="ADAL" clId="{454191BE-A1A0-472B-ABF9-AD71DAEA126E}" dt="2025-03-24T10:20:23.544" v="303" actId="478"/>
          <ac:spMkLst>
            <pc:docMk/>
            <pc:sldMk cId="3521061370" sldId="283"/>
            <ac:spMk id="50" creationId="{00000000-0000-0000-0000-000000000000}"/>
          </ac:spMkLst>
        </pc:spChg>
        <pc:spChg chg="del">
          <ac:chgData name="Delhaye Emma" userId="ec115b60-3312-471c-993e-95b0e2d25b88" providerId="ADAL" clId="{454191BE-A1A0-472B-ABF9-AD71DAEA126E}" dt="2025-03-24T10:20:23.544" v="303" actId="478"/>
          <ac:spMkLst>
            <pc:docMk/>
            <pc:sldMk cId="3521061370" sldId="283"/>
            <ac:spMk id="51" creationId="{00000000-0000-0000-0000-000000000000}"/>
          </ac:spMkLst>
        </pc:spChg>
        <pc:spChg chg="del">
          <ac:chgData name="Delhaye Emma" userId="ec115b60-3312-471c-993e-95b0e2d25b88" providerId="ADAL" clId="{454191BE-A1A0-472B-ABF9-AD71DAEA126E}" dt="2025-03-24T10:20:26.617" v="304" actId="478"/>
          <ac:spMkLst>
            <pc:docMk/>
            <pc:sldMk cId="3521061370" sldId="283"/>
            <ac:spMk id="52" creationId="{00000000-0000-0000-0000-000000000000}"/>
          </ac:spMkLst>
        </pc:spChg>
        <pc:spChg chg="del">
          <ac:chgData name="Delhaye Emma" userId="ec115b60-3312-471c-993e-95b0e2d25b88" providerId="ADAL" clId="{454191BE-A1A0-472B-ABF9-AD71DAEA126E}" dt="2025-03-24T10:22:04.197" v="374" actId="478"/>
          <ac:spMkLst>
            <pc:docMk/>
            <pc:sldMk cId="3521061370" sldId="283"/>
            <ac:spMk id="54" creationId="{00000000-0000-0000-0000-000000000000}"/>
          </ac:spMkLst>
        </pc:spChg>
        <pc:spChg chg="del">
          <ac:chgData name="Delhaye Emma" userId="ec115b60-3312-471c-993e-95b0e2d25b88" providerId="ADAL" clId="{454191BE-A1A0-472B-ABF9-AD71DAEA126E}" dt="2025-03-24T10:22:04.197" v="374" actId="478"/>
          <ac:spMkLst>
            <pc:docMk/>
            <pc:sldMk cId="3521061370" sldId="283"/>
            <ac:spMk id="58" creationId="{00000000-0000-0000-0000-000000000000}"/>
          </ac:spMkLst>
        </pc:spChg>
        <pc:spChg chg="del">
          <ac:chgData name="Delhaye Emma" userId="ec115b60-3312-471c-993e-95b0e2d25b88" providerId="ADAL" clId="{454191BE-A1A0-472B-ABF9-AD71DAEA126E}" dt="2025-03-24T10:22:04.197" v="374" actId="478"/>
          <ac:spMkLst>
            <pc:docMk/>
            <pc:sldMk cId="3521061370" sldId="283"/>
            <ac:spMk id="79" creationId="{00000000-0000-0000-0000-000000000000}"/>
          </ac:spMkLst>
        </pc:spChg>
        <pc:spChg chg="del">
          <ac:chgData name="Delhaye Emma" userId="ec115b60-3312-471c-993e-95b0e2d25b88" providerId="ADAL" clId="{454191BE-A1A0-472B-ABF9-AD71DAEA126E}" dt="2025-03-24T10:22:04.197" v="374" actId="478"/>
          <ac:spMkLst>
            <pc:docMk/>
            <pc:sldMk cId="3521061370" sldId="283"/>
            <ac:spMk id="86" creationId="{00000000-0000-0000-0000-000000000000}"/>
          </ac:spMkLst>
        </pc:spChg>
        <pc:spChg chg="del">
          <ac:chgData name="Delhaye Emma" userId="ec115b60-3312-471c-993e-95b0e2d25b88" providerId="ADAL" clId="{454191BE-A1A0-472B-ABF9-AD71DAEA126E}" dt="2025-03-24T10:22:04.197" v="374" actId="478"/>
          <ac:spMkLst>
            <pc:docMk/>
            <pc:sldMk cId="3521061370" sldId="283"/>
            <ac:spMk id="87" creationId="{00000000-0000-0000-0000-000000000000}"/>
          </ac:spMkLst>
        </pc:spChg>
        <pc:spChg chg="del">
          <ac:chgData name="Delhaye Emma" userId="ec115b60-3312-471c-993e-95b0e2d25b88" providerId="ADAL" clId="{454191BE-A1A0-472B-ABF9-AD71DAEA126E}" dt="2025-03-24T10:22:04.197" v="374" actId="478"/>
          <ac:spMkLst>
            <pc:docMk/>
            <pc:sldMk cId="3521061370" sldId="283"/>
            <ac:spMk id="89" creationId="{00000000-0000-0000-0000-000000000000}"/>
          </ac:spMkLst>
        </pc:spChg>
        <pc:spChg chg="del">
          <ac:chgData name="Delhaye Emma" userId="ec115b60-3312-471c-993e-95b0e2d25b88" providerId="ADAL" clId="{454191BE-A1A0-472B-ABF9-AD71DAEA126E}" dt="2025-03-24T10:20:03.892" v="299" actId="478"/>
          <ac:spMkLst>
            <pc:docMk/>
            <pc:sldMk cId="3521061370" sldId="283"/>
            <ac:spMk id="90" creationId="{00000000-0000-0000-0000-000000000000}"/>
          </ac:spMkLst>
        </pc:spChg>
        <pc:spChg chg="del">
          <ac:chgData name="Delhaye Emma" userId="ec115b60-3312-471c-993e-95b0e2d25b88" providerId="ADAL" clId="{454191BE-A1A0-472B-ABF9-AD71DAEA126E}" dt="2025-03-24T10:22:04.197" v="374" actId="478"/>
          <ac:spMkLst>
            <pc:docMk/>
            <pc:sldMk cId="3521061370" sldId="283"/>
            <ac:spMk id="91" creationId="{00000000-0000-0000-0000-000000000000}"/>
          </ac:spMkLst>
        </pc:spChg>
        <pc:spChg chg="add mod">
          <ac:chgData name="Delhaye Emma" userId="ec115b60-3312-471c-993e-95b0e2d25b88" providerId="ADAL" clId="{454191BE-A1A0-472B-ABF9-AD71DAEA126E}" dt="2025-03-24T11:06:02.069" v="1822" actId="14100"/>
          <ac:spMkLst>
            <pc:docMk/>
            <pc:sldMk cId="3521061370" sldId="283"/>
            <ac:spMk id="92" creationId="{88BE95BE-9103-AA8B-A793-50DD847EB608}"/>
          </ac:spMkLst>
        </pc:spChg>
        <pc:spChg chg="del">
          <ac:chgData name="Delhaye Emma" userId="ec115b60-3312-471c-993e-95b0e2d25b88" providerId="ADAL" clId="{454191BE-A1A0-472B-ABF9-AD71DAEA126E}" dt="2025-03-24T10:22:04.197" v="374" actId="478"/>
          <ac:spMkLst>
            <pc:docMk/>
            <pc:sldMk cId="3521061370" sldId="283"/>
            <ac:spMk id="94" creationId="{00000000-0000-0000-0000-000000000000}"/>
          </ac:spMkLst>
        </pc:spChg>
        <pc:spChg chg="del">
          <ac:chgData name="Delhaye Emma" userId="ec115b60-3312-471c-993e-95b0e2d25b88" providerId="ADAL" clId="{454191BE-A1A0-472B-ABF9-AD71DAEA126E}" dt="2025-03-24T10:22:04.197" v="374" actId="478"/>
          <ac:spMkLst>
            <pc:docMk/>
            <pc:sldMk cId="3521061370" sldId="283"/>
            <ac:spMk id="95" creationId="{00000000-0000-0000-0000-000000000000}"/>
          </ac:spMkLst>
        </pc:spChg>
        <pc:spChg chg="del">
          <ac:chgData name="Delhaye Emma" userId="ec115b60-3312-471c-993e-95b0e2d25b88" providerId="ADAL" clId="{454191BE-A1A0-472B-ABF9-AD71DAEA126E}" dt="2025-03-24T10:22:25.772" v="380" actId="478"/>
          <ac:spMkLst>
            <pc:docMk/>
            <pc:sldMk cId="3521061370" sldId="283"/>
            <ac:spMk id="97" creationId="{00000000-0000-0000-0000-000000000000}"/>
          </ac:spMkLst>
        </pc:spChg>
        <pc:spChg chg="del mod">
          <ac:chgData name="Delhaye Emma" userId="ec115b60-3312-471c-993e-95b0e2d25b88" providerId="ADAL" clId="{454191BE-A1A0-472B-ABF9-AD71DAEA126E}" dt="2025-03-24T10:23:00.310" v="389" actId="478"/>
          <ac:spMkLst>
            <pc:docMk/>
            <pc:sldMk cId="3521061370" sldId="283"/>
            <ac:spMk id="98" creationId="{00000000-0000-0000-0000-000000000000}"/>
          </ac:spMkLst>
        </pc:spChg>
        <pc:spChg chg="add mod">
          <ac:chgData name="Delhaye Emma" userId="ec115b60-3312-471c-993e-95b0e2d25b88" providerId="ADAL" clId="{454191BE-A1A0-472B-ABF9-AD71DAEA126E}" dt="2025-03-24T11:05:55.569" v="1821" actId="14100"/>
          <ac:spMkLst>
            <pc:docMk/>
            <pc:sldMk cId="3521061370" sldId="283"/>
            <ac:spMk id="105" creationId="{2D64DF00-0655-B162-F57B-392CBF502337}"/>
          </ac:spMkLst>
        </pc:spChg>
        <pc:spChg chg="mod">
          <ac:chgData name="Delhaye Emma" userId="ec115b60-3312-471c-993e-95b0e2d25b88" providerId="ADAL" clId="{454191BE-A1A0-472B-ABF9-AD71DAEA126E}" dt="2025-03-25T11:25:14.608" v="3304" actId="14100"/>
          <ac:spMkLst>
            <pc:docMk/>
            <pc:sldMk cId="3521061370" sldId="283"/>
            <ac:spMk id="106" creationId="{5A3580F4-6298-39C4-92B7-A3E65A428798}"/>
          </ac:spMkLst>
        </pc:spChg>
        <pc:spChg chg="del">
          <ac:chgData name="Delhaye Emma" userId="ec115b60-3312-471c-993e-95b0e2d25b88" providerId="ADAL" clId="{454191BE-A1A0-472B-ABF9-AD71DAEA126E}" dt="2025-03-24T10:20:23.544" v="303" actId="478"/>
          <ac:spMkLst>
            <pc:docMk/>
            <pc:sldMk cId="3521061370" sldId="283"/>
            <ac:spMk id="116" creationId="{00000000-0000-0000-0000-000000000000}"/>
          </ac:spMkLst>
        </pc:spChg>
        <pc:spChg chg="add mod">
          <ac:chgData name="Delhaye Emma" userId="ec115b60-3312-471c-993e-95b0e2d25b88" providerId="ADAL" clId="{454191BE-A1A0-472B-ABF9-AD71DAEA126E}" dt="2025-03-25T11:28:02.867" v="3440" actId="1035"/>
          <ac:spMkLst>
            <pc:docMk/>
            <pc:sldMk cId="3521061370" sldId="283"/>
            <ac:spMk id="122" creationId="{E38F34AD-C7B7-39A7-0468-4297BF6D1962}"/>
          </ac:spMkLst>
        </pc:spChg>
        <pc:spChg chg="mod">
          <ac:chgData name="Delhaye Emma" userId="ec115b60-3312-471c-993e-95b0e2d25b88" providerId="ADAL" clId="{454191BE-A1A0-472B-ABF9-AD71DAEA126E}" dt="2025-03-24T11:02:08.527" v="1633" actId="552"/>
          <ac:spMkLst>
            <pc:docMk/>
            <pc:sldMk cId="3521061370" sldId="283"/>
            <ac:spMk id="125" creationId="{ABD9B7D2-E1F9-D79C-2E9D-F2DCB6CB4529}"/>
          </ac:spMkLst>
        </pc:spChg>
        <pc:spChg chg="mod">
          <ac:chgData name="Delhaye Emma" userId="ec115b60-3312-471c-993e-95b0e2d25b88" providerId="ADAL" clId="{454191BE-A1A0-472B-ABF9-AD71DAEA126E}" dt="2025-03-24T11:02:08.527" v="1633" actId="552"/>
          <ac:spMkLst>
            <pc:docMk/>
            <pc:sldMk cId="3521061370" sldId="283"/>
            <ac:spMk id="127" creationId="{C0933B8A-19A3-181D-B641-53B139B5923F}"/>
          </ac:spMkLst>
        </pc:spChg>
        <pc:spChg chg="mod">
          <ac:chgData name="Delhaye Emma" userId="ec115b60-3312-471c-993e-95b0e2d25b88" providerId="ADAL" clId="{454191BE-A1A0-472B-ABF9-AD71DAEA126E}" dt="2025-03-24T11:02:08.527" v="1633" actId="552"/>
          <ac:spMkLst>
            <pc:docMk/>
            <pc:sldMk cId="3521061370" sldId="283"/>
            <ac:spMk id="128" creationId="{3CD35BCE-06A6-6218-0F66-58B15EFDB720}"/>
          </ac:spMkLst>
        </pc:spChg>
        <pc:spChg chg="mod">
          <ac:chgData name="Delhaye Emma" userId="ec115b60-3312-471c-993e-95b0e2d25b88" providerId="ADAL" clId="{454191BE-A1A0-472B-ABF9-AD71DAEA126E}" dt="2025-03-25T11:28:05.824" v="3443" actId="1035"/>
          <ac:spMkLst>
            <pc:docMk/>
            <pc:sldMk cId="3521061370" sldId="283"/>
            <ac:spMk id="130" creationId="{4225D269-659E-0191-F42B-FB36A496B26F}"/>
          </ac:spMkLst>
        </pc:spChg>
        <pc:spChg chg="mod">
          <ac:chgData name="Delhaye Emma" userId="ec115b60-3312-471c-993e-95b0e2d25b88" providerId="ADAL" clId="{454191BE-A1A0-472B-ABF9-AD71DAEA126E}" dt="2025-03-25T11:28:05.824" v="3443" actId="1035"/>
          <ac:spMkLst>
            <pc:docMk/>
            <pc:sldMk cId="3521061370" sldId="283"/>
            <ac:spMk id="132" creationId="{F651AAA3-F562-AEB9-F1C8-824E3D7A966C}"/>
          </ac:spMkLst>
        </pc:spChg>
        <pc:spChg chg="mod">
          <ac:chgData name="Delhaye Emma" userId="ec115b60-3312-471c-993e-95b0e2d25b88" providerId="ADAL" clId="{454191BE-A1A0-472B-ABF9-AD71DAEA126E}" dt="2025-03-25T11:28:05.824" v="3443" actId="1035"/>
          <ac:spMkLst>
            <pc:docMk/>
            <pc:sldMk cId="3521061370" sldId="283"/>
            <ac:spMk id="133" creationId="{2BAC0AA2-EABA-95B4-353D-A17484390C32}"/>
          </ac:spMkLst>
        </pc:spChg>
        <pc:spChg chg="mod">
          <ac:chgData name="Delhaye Emma" userId="ec115b60-3312-471c-993e-95b0e2d25b88" providerId="ADAL" clId="{454191BE-A1A0-472B-ABF9-AD71DAEA126E}" dt="2025-03-24T10:27:43.254" v="793" actId="1035"/>
          <ac:spMkLst>
            <pc:docMk/>
            <pc:sldMk cId="3521061370" sldId="283"/>
            <ac:spMk id="135" creationId="{0B2EFA65-9939-778B-899F-DB498944CACD}"/>
          </ac:spMkLst>
        </pc:spChg>
        <pc:spChg chg="mod">
          <ac:chgData name="Delhaye Emma" userId="ec115b60-3312-471c-993e-95b0e2d25b88" providerId="ADAL" clId="{454191BE-A1A0-472B-ABF9-AD71DAEA126E}" dt="2025-03-24T10:27:43.254" v="793" actId="1035"/>
          <ac:spMkLst>
            <pc:docMk/>
            <pc:sldMk cId="3521061370" sldId="283"/>
            <ac:spMk id="137" creationId="{80F7BCB7-8260-FC7C-1718-8EAA5B6F4FC3}"/>
          </ac:spMkLst>
        </pc:spChg>
        <pc:spChg chg="mod">
          <ac:chgData name="Delhaye Emma" userId="ec115b60-3312-471c-993e-95b0e2d25b88" providerId="ADAL" clId="{454191BE-A1A0-472B-ABF9-AD71DAEA126E}" dt="2025-03-24T10:27:43.254" v="793" actId="1035"/>
          <ac:spMkLst>
            <pc:docMk/>
            <pc:sldMk cId="3521061370" sldId="283"/>
            <ac:spMk id="138" creationId="{C5CB67E3-08AC-8CAF-2A39-07A6770DD999}"/>
          </ac:spMkLst>
        </pc:spChg>
        <pc:spChg chg="mod">
          <ac:chgData name="Delhaye Emma" userId="ec115b60-3312-471c-993e-95b0e2d25b88" providerId="ADAL" clId="{454191BE-A1A0-472B-ABF9-AD71DAEA126E}" dt="2025-03-24T10:27:43.254" v="793" actId="1035"/>
          <ac:spMkLst>
            <pc:docMk/>
            <pc:sldMk cId="3521061370" sldId="283"/>
            <ac:spMk id="140" creationId="{FDDD5593-8322-7EEC-7B81-89BD5D9F8904}"/>
          </ac:spMkLst>
        </pc:spChg>
        <pc:spChg chg="mod">
          <ac:chgData name="Delhaye Emma" userId="ec115b60-3312-471c-993e-95b0e2d25b88" providerId="ADAL" clId="{454191BE-A1A0-472B-ABF9-AD71DAEA126E}" dt="2025-03-24T10:27:43.254" v="793" actId="1035"/>
          <ac:spMkLst>
            <pc:docMk/>
            <pc:sldMk cId="3521061370" sldId="283"/>
            <ac:spMk id="142" creationId="{B39F8838-8FDF-308D-716B-377D5B3A7044}"/>
          </ac:spMkLst>
        </pc:spChg>
        <pc:spChg chg="mod">
          <ac:chgData name="Delhaye Emma" userId="ec115b60-3312-471c-993e-95b0e2d25b88" providerId="ADAL" clId="{454191BE-A1A0-472B-ABF9-AD71DAEA126E}" dt="2025-03-24T10:27:43.254" v="793" actId="1035"/>
          <ac:spMkLst>
            <pc:docMk/>
            <pc:sldMk cId="3521061370" sldId="283"/>
            <ac:spMk id="143" creationId="{2BFAC5C5-F0A3-3927-2B56-DC670D793C44}"/>
          </ac:spMkLst>
        </pc:spChg>
        <pc:spChg chg="add mod">
          <ac:chgData name="Delhaye Emma" userId="ec115b60-3312-471c-993e-95b0e2d25b88" providerId="ADAL" clId="{454191BE-A1A0-472B-ABF9-AD71DAEA126E}" dt="2025-03-25T11:28:48.439" v="3448" actId="1038"/>
          <ac:spMkLst>
            <pc:docMk/>
            <pc:sldMk cId="3521061370" sldId="283"/>
            <ac:spMk id="147" creationId="{4A23997B-CAB2-B463-F471-DA8463E97EF4}"/>
          </ac:spMkLst>
        </pc:spChg>
        <pc:spChg chg="add mod">
          <ac:chgData name="Delhaye Emma" userId="ec115b60-3312-471c-993e-95b0e2d25b88" providerId="ADAL" clId="{454191BE-A1A0-472B-ABF9-AD71DAEA126E}" dt="2025-03-25T11:28:48.439" v="3448" actId="1038"/>
          <ac:spMkLst>
            <pc:docMk/>
            <pc:sldMk cId="3521061370" sldId="283"/>
            <ac:spMk id="148" creationId="{7D9451D4-EFE0-A932-70A7-99BF27B4903B}"/>
          </ac:spMkLst>
        </pc:spChg>
        <pc:spChg chg="add mod">
          <ac:chgData name="Delhaye Emma" userId="ec115b60-3312-471c-993e-95b0e2d25b88" providerId="ADAL" clId="{454191BE-A1A0-472B-ABF9-AD71DAEA126E}" dt="2025-03-25T11:11:31.150" v="2951" actId="403"/>
          <ac:spMkLst>
            <pc:docMk/>
            <pc:sldMk cId="3521061370" sldId="283"/>
            <ac:spMk id="150" creationId="{5ADDA413-F18B-670B-FD78-657DC536534F}"/>
          </ac:spMkLst>
        </pc:spChg>
        <pc:spChg chg="add mod">
          <ac:chgData name="Delhaye Emma" userId="ec115b60-3312-471c-993e-95b0e2d25b88" providerId="ADAL" clId="{454191BE-A1A0-472B-ABF9-AD71DAEA126E}" dt="2025-03-25T11:28:48.439" v="3448" actId="1038"/>
          <ac:spMkLst>
            <pc:docMk/>
            <pc:sldMk cId="3521061370" sldId="283"/>
            <ac:spMk id="169" creationId="{A26C335E-9576-BC0B-A732-A41551295221}"/>
          </ac:spMkLst>
        </pc:spChg>
        <pc:spChg chg="add mod">
          <ac:chgData name="Delhaye Emma" userId="ec115b60-3312-471c-993e-95b0e2d25b88" providerId="ADAL" clId="{454191BE-A1A0-472B-ABF9-AD71DAEA126E}" dt="2025-03-25T11:28:48.439" v="3448" actId="1038"/>
          <ac:spMkLst>
            <pc:docMk/>
            <pc:sldMk cId="3521061370" sldId="283"/>
            <ac:spMk id="170" creationId="{5379260E-4CF8-1EE3-5D9E-488800F897A9}"/>
          </ac:spMkLst>
        </pc:spChg>
        <pc:spChg chg="add mod">
          <ac:chgData name="Delhaye Emma" userId="ec115b60-3312-471c-993e-95b0e2d25b88" providerId="ADAL" clId="{454191BE-A1A0-472B-ABF9-AD71DAEA126E}" dt="2025-03-25T11:12:16.345" v="2956" actId="113"/>
          <ac:spMkLst>
            <pc:docMk/>
            <pc:sldMk cId="3521061370" sldId="283"/>
            <ac:spMk id="173" creationId="{B1B45135-3E94-D18D-B56A-B8D862A2689C}"/>
          </ac:spMkLst>
        </pc:spChg>
        <pc:spChg chg="add mod">
          <ac:chgData name="Delhaye Emma" userId="ec115b60-3312-471c-993e-95b0e2d25b88" providerId="ADAL" clId="{454191BE-A1A0-472B-ABF9-AD71DAEA126E}" dt="2025-03-24T16:54:43.336" v="2696" actId="1035"/>
          <ac:spMkLst>
            <pc:docMk/>
            <pc:sldMk cId="3521061370" sldId="283"/>
            <ac:spMk id="175" creationId="{55235B83-5044-B924-FFCB-38114122281A}"/>
          </ac:spMkLst>
        </pc:spChg>
        <pc:spChg chg="add del">
          <ac:chgData name="Delhaye Emma" userId="ec115b60-3312-471c-993e-95b0e2d25b88" providerId="ADAL" clId="{454191BE-A1A0-472B-ABF9-AD71DAEA126E}" dt="2025-03-24T16:44:13.311" v="2262" actId="478"/>
          <ac:spMkLst>
            <pc:docMk/>
            <pc:sldMk cId="3521061370" sldId="283"/>
            <ac:spMk id="176" creationId="{E475290E-508A-ACCE-7055-50B9BBFE0B6C}"/>
          </ac:spMkLst>
        </pc:spChg>
        <pc:spChg chg="add mod">
          <ac:chgData name="Delhaye Emma" userId="ec115b60-3312-471c-993e-95b0e2d25b88" providerId="ADAL" clId="{454191BE-A1A0-472B-ABF9-AD71DAEA126E}" dt="2025-03-25T11:35:35.093" v="3449" actId="12"/>
          <ac:spMkLst>
            <pc:docMk/>
            <pc:sldMk cId="3521061370" sldId="283"/>
            <ac:spMk id="178" creationId="{5C487087-C6A8-B012-5184-81892FF12BF0}"/>
          </ac:spMkLst>
        </pc:spChg>
        <pc:spChg chg="add mod">
          <ac:chgData name="Delhaye Emma" userId="ec115b60-3312-471c-993e-95b0e2d25b88" providerId="ADAL" clId="{454191BE-A1A0-472B-ABF9-AD71DAEA126E}" dt="2025-03-25T11:36:07.470" v="3452" actId="1038"/>
          <ac:spMkLst>
            <pc:docMk/>
            <pc:sldMk cId="3521061370" sldId="283"/>
            <ac:spMk id="179" creationId="{4265E8E1-51CE-E5A7-68D4-A5251916F801}"/>
          </ac:spMkLst>
        </pc:spChg>
        <pc:spChg chg="add mod">
          <ac:chgData name="Delhaye Emma" userId="ec115b60-3312-471c-993e-95b0e2d25b88" providerId="ADAL" clId="{454191BE-A1A0-472B-ABF9-AD71DAEA126E}" dt="2025-03-24T16:55:01.987" v="2721" actId="1035"/>
          <ac:spMkLst>
            <pc:docMk/>
            <pc:sldMk cId="3521061370" sldId="283"/>
            <ac:spMk id="181" creationId="{697CB4AE-68B6-A17E-0FB4-8F793CB99C64}"/>
          </ac:spMkLst>
        </pc:spChg>
        <pc:spChg chg="add mod">
          <ac:chgData name="Delhaye Emma" userId="ec115b60-3312-471c-993e-95b0e2d25b88" providerId="ADAL" clId="{454191BE-A1A0-472B-ABF9-AD71DAEA126E}" dt="2025-03-25T11:03:10.170" v="2923" actId="404"/>
          <ac:spMkLst>
            <pc:docMk/>
            <pc:sldMk cId="3521061370" sldId="283"/>
            <ac:spMk id="183" creationId="{30A093BF-4284-A55E-2718-51A4BA1F35EC}"/>
          </ac:spMkLst>
        </pc:spChg>
        <pc:spChg chg="add mod">
          <ac:chgData name="Delhaye Emma" userId="ec115b60-3312-471c-993e-95b0e2d25b88" providerId="ADAL" clId="{454191BE-A1A0-472B-ABF9-AD71DAEA126E}" dt="2025-03-25T11:00:25.962" v="2855" actId="1076"/>
          <ac:spMkLst>
            <pc:docMk/>
            <pc:sldMk cId="3521061370" sldId="283"/>
            <ac:spMk id="184" creationId="{CB862701-E0CA-1108-F5E7-BAF355689E8F}"/>
          </ac:spMkLst>
        </pc:spChg>
        <pc:spChg chg="add mod">
          <ac:chgData name="Delhaye Emma" userId="ec115b60-3312-471c-993e-95b0e2d25b88" providerId="ADAL" clId="{454191BE-A1A0-472B-ABF9-AD71DAEA126E}" dt="2025-03-25T11:03:22.312" v="2931" actId="404"/>
          <ac:spMkLst>
            <pc:docMk/>
            <pc:sldMk cId="3521061370" sldId="283"/>
            <ac:spMk id="186" creationId="{0012CEDD-886F-25CF-7162-08A0B8B8350A}"/>
          </ac:spMkLst>
        </pc:spChg>
        <pc:spChg chg="add mod">
          <ac:chgData name="Delhaye Emma" userId="ec115b60-3312-471c-993e-95b0e2d25b88" providerId="ADAL" clId="{454191BE-A1A0-472B-ABF9-AD71DAEA126E}" dt="2025-03-25T11:00:43.215" v="2870" actId="1038"/>
          <ac:spMkLst>
            <pc:docMk/>
            <pc:sldMk cId="3521061370" sldId="283"/>
            <ac:spMk id="187" creationId="{53AABEFE-3667-FE33-4592-7F6A7FDE69EC}"/>
          </ac:spMkLst>
        </pc:spChg>
        <pc:spChg chg="add mod">
          <ac:chgData name="Delhaye Emma" userId="ec115b60-3312-471c-993e-95b0e2d25b88" providerId="ADAL" clId="{454191BE-A1A0-472B-ABF9-AD71DAEA126E}" dt="2025-03-25T11:00:52.399" v="2872" actId="1076"/>
          <ac:spMkLst>
            <pc:docMk/>
            <pc:sldMk cId="3521061370" sldId="283"/>
            <ac:spMk id="188" creationId="{06CE5D06-DF03-948F-345F-491B8D5D6249}"/>
          </ac:spMkLst>
        </pc:spChg>
        <pc:spChg chg="add mod">
          <ac:chgData name="Delhaye Emma" userId="ec115b60-3312-471c-993e-95b0e2d25b88" providerId="ADAL" clId="{454191BE-A1A0-472B-ABF9-AD71DAEA126E}" dt="2025-03-25T11:00:52.399" v="2872" actId="1076"/>
          <ac:spMkLst>
            <pc:docMk/>
            <pc:sldMk cId="3521061370" sldId="283"/>
            <ac:spMk id="189" creationId="{5E8415CD-4AFB-DD2F-2D2F-27AF40E964BB}"/>
          </ac:spMkLst>
        </pc:spChg>
        <pc:spChg chg="add mod">
          <ac:chgData name="Delhaye Emma" userId="ec115b60-3312-471c-993e-95b0e2d25b88" providerId="ADAL" clId="{454191BE-A1A0-472B-ABF9-AD71DAEA126E}" dt="2025-03-25T11:20:36.211" v="3109" actId="1037"/>
          <ac:spMkLst>
            <pc:docMk/>
            <pc:sldMk cId="3521061370" sldId="283"/>
            <ac:spMk id="191" creationId="{CF6CE183-BC7E-E2AC-A531-FFE85CA04AEA}"/>
          </ac:spMkLst>
        </pc:spChg>
        <pc:spChg chg="add mod">
          <ac:chgData name="Delhaye Emma" userId="ec115b60-3312-471c-993e-95b0e2d25b88" providerId="ADAL" clId="{454191BE-A1A0-472B-ABF9-AD71DAEA126E}" dt="2025-03-25T11:10:07.002" v="2947" actId="207"/>
          <ac:spMkLst>
            <pc:docMk/>
            <pc:sldMk cId="3521061370" sldId="283"/>
            <ac:spMk id="192" creationId="{1EFE35D7-1705-C9D3-A7DF-9EB62423E925}"/>
          </ac:spMkLst>
        </pc:spChg>
        <pc:spChg chg="add mod">
          <ac:chgData name="Delhaye Emma" userId="ec115b60-3312-471c-993e-95b0e2d25b88" providerId="ADAL" clId="{454191BE-A1A0-472B-ABF9-AD71DAEA126E}" dt="2025-03-25T11:24:46.524" v="3302" actId="208"/>
          <ac:spMkLst>
            <pc:docMk/>
            <pc:sldMk cId="3521061370" sldId="283"/>
            <ac:spMk id="197" creationId="{772AC083-9E95-C6C6-4122-6AB11CD3BCA5}"/>
          </ac:spMkLst>
        </pc:spChg>
        <pc:spChg chg="mod">
          <ac:chgData name="Delhaye Emma" userId="ec115b60-3312-471c-993e-95b0e2d25b88" providerId="ADAL" clId="{454191BE-A1A0-472B-ABF9-AD71DAEA126E}" dt="2025-03-25T11:21:11.542" v="3223" actId="20577"/>
          <ac:spMkLst>
            <pc:docMk/>
            <pc:sldMk cId="3521061370" sldId="283"/>
            <ac:spMk id="199" creationId="{80A76033-3D56-C006-783C-F759D688F977}"/>
          </ac:spMkLst>
        </pc:spChg>
        <pc:spChg chg="mod">
          <ac:chgData name="Delhaye Emma" userId="ec115b60-3312-471c-993e-95b0e2d25b88" providerId="ADAL" clId="{454191BE-A1A0-472B-ABF9-AD71DAEA126E}" dt="2025-03-25T11:20:54.265" v="3214" actId="1035"/>
          <ac:spMkLst>
            <pc:docMk/>
            <pc:sldMk cId="3521061370" sldId="283"/>
            <ac:spMk id="201" creationId="{D6C6D015-75D1-626C-0962-6635A0F711D2}"/>
          </ac:spMkLst>
        </pc:spChg>
        <pc:spChg chg="mod">
          <ac:chgData name="Delhaye Emma" userId="ec115b60-3312-471c-993e-95b0e2d25b88" providerId="ADAL" clId="{454191BE-A1A0-472B-ABF9-AD71DAEA126E}" dt="2025-03-25T11:20:54.265" v="3214" actId="1035"/>
          <ac:spMkLst>
            <pc:docMk/>
            <pc:sldMk cId="3521061370" sldId="283"/>
            <ac:spMk id="202" creationId="{1CF664B7-4465-DB9F-556A-517774A30C8F}"/>
          </ac:spMkLst>
        </pc:spChg>
        <pc:grpChg chg="del">
          <ac:chgData name="Delhaye Emma" userId="ec115b60-3312-471c-993e-95b0e2d25b88" providerId="ADAL" clId="{454191BE-A1A0-472B-ABF9-AD71DAEA126E}" dt="2025-03-24T10:20:11.916" v="302" actId="478"/>
          <ac:grpSpMkLst>
            <pc:docMk/>
            <pc:sldMk cId="3521061370" sldId="283"/>
            <ac:grpSpMk id="30" creationId="{00000000-0000-0000-0000-000000000000}"/>
          </ac:grpSpMkLst>
        </pc:grpChg>
        <pc:grpChg chg="del">
          <ac:chgData name="Delhaye Emma" userId="ec115b60-3312-471c-993e-95b0e2d25b88" providerId="ADAL" clId="{454191BE-A1A0-472B-ABF9-AD71DAEA126E}" dt="2025-03-24T10:19:59.741" v="295" actId="478"/>
          <ac:grpSpMkLst>
            <pc:docMk/>
            <pc:sldMk cId="3521061370" sldId="283"/>
            <ac:grpSpMk id="60" creationId="{00000000-0000-0000-0000-000000000000}"/>
          </ac:grpSpMkLst>
        </pc:grpChg>
        <pc:grpChg chg="mod">
          <ac:chgData name="Delhaye Emma" userId="ec115b60-3312-471c-993e-95b0e2d25b88" providerId="ADAL" clId="{454191BE-A1A0-472B-ABF9-AD71DAEA126E}" dt="2025-03-24T11:02:08.527" v="1633" actId="552"/>
          <ac:grpSpMkLst>
            <pc:docMk/>
            <pc:sldMk cId="3521061370" sldId="283"/>
            <ac:grpSpMk id="124" creationId="{D83174FD-D2C8-50E3-C710-74DD69546CC3}"/>
          </ac:grpSpMkLst>
        </pc:grpChg>
        <pc:grpChg chg="mod">
          <ac:chgData name="Delhaye Emma" userId="ec115b60-3312-471c-993e-95b0e2d25b88" providerId="ADAL" clId="{454191BE-A1A0-472B-ABF9-AD71DAEA126E}" dt="2025-03-24T11:02:08.527" v="1633" actId="552"/>
          <ac:grpSpMkLst>
            <pc:docMk/>
            <pc:sldMk cId="3521061370" sldId="283"/>
            <ac:grpSpMk id="126" creationId="{9822B78F-CADD-782A-B024-50D86784630C}"/>
          </ac:grpSpMkLst>
        </pc:grpChg>
        <pc:grpChg chg="mod">
          <ac:chgData name="Delhaye Emma" userId="ec115b60-3312-471c-993e-95b0e2d25b88" providerId="ADAL" clId="{454191BE-A1A0-472B-ABF9-AD71DAEA126E}" dt="2025-03-25T11:28:05.824" v="3443" actId="1035"/>
          <ac:grpSpMkLst>
            <pc:docMk/>
            <pc:sldMk cId="3521061370" sldId="283"/>
            <ac:grpSpMk id="129" creationId="{EF809F74-074A-8EE9-80AD-1109C14A53D8}"/>
          </ac:grpSpMkLst>
        </pc:grpChg>
        <pc:grpChg chg="mod">
          <ac:chgData name="Delhaye Emma" userId="ec115b60-3312-471c-993e-95b0e2d25b88" providerId="ADAL" clId="{454191BE-A1A0-472B-ABF9-AD71DAEA126E}" dt="2025-03-25T11:28:05.824" v="3443" actId="1035"/>
          <ac:grpSpMkLst>
            <pc:docMk/>
            <pc:sldMk cId="3521061370" sldId="283"/>
            <ac:grpSpMk id="131" creationId="{47A5997A-479E-67F8-B1B0-6C4A0111E493}"/>
          </ac:grpSpMkLst>
        </pc:grpChg>
        <pc:grpChg chg="mod">
          <ac:chgData name="Delhaye Emma" userId="ec115b60-3312-471c-993e-95b0e2d25b88" providerId="ADAL" clId="{454191BE-A1A0-472B-ABF9-AD71DAEA126E}" dt="2025-03-24T10:27:52.627" v="794" actId="465"/>
          <ac:grpSpMkLst>
            <pc:docMk/>
            <pc:sldMk cId="3521061370" sldId="283"/>
            <ac:grpSpMk id="134" creationId="{2DB6B682-05A2-4DDE-EBFF-373B71117FB7}"/>
          </ac:grpSpMkLst>
        </pc:grpChg>
        <pc:grpChg chg="mod">
          <ac:chgData name="Delhaye Emma" userId="ec115b60-3312-471c-993e-95b0e2d25b88" providerId="ADAL" clId="{454191BE-A1A0-472B-ABF9-AD71DAEA126E}" dt="2025-03-24T10:27:43.254" v="793" actId="1035"/>
          <ac:grpSpMkLst>
            <pc:docMk/>
            <pc:sldMk cId="3521061370" sldId="283"/>
            <ac:grpSpMk id="136" creationId="{D655ECE6-5ED3-CD9C-2E46-FE933B3B7BD8}"/>
          </ac:grpSpMkLst>
        </pc:grpChg>
        <pc:grpChg chg="mod">
          <ac:chgData name="Delhaye Emma" userId="ec115b60-3312-471c-993e-95b0e2d25b88" providerId="ADAL" clId="{454191BE-A1A0-472B-ABF9-AD71DAEA126E}" dt="2025-03-24T10:27:52.627" v="794" actId="465"/>
          <ac:grpSpMkLst>
            <pc:docMk/>
            <pc:sldMk cId="3521061370" sldId="283"/>
            <ac:grpSpMk id="139" creationId="{11CBB8B8-6755-5095-45C2-5ACFEB70DA28}"/>
          </ac:grpSpMkLst>
        </pc:grpChg>
        <pc:grpChg chg="mod">
          <ac:chgData name="Delhaye Emma" userId="ec115b60-3312-471c-993e-95b0e2d25b88" providerId="ADAL" clId="{454191BE-A1A0-472B-ABF9-AD71DAEA126E}" dt="2025-03-24T10:26:41.119" v="782" actId="1037"/>
          <ac:grpSpMkLst>
            <pc:docMk/>
            <pc:sldMk cId="3521061370" sldId="283"/>
            <ac:grpSpMk id="141" creationId="{238F5F7D-30EC-B17B-B2DF-2BD5B6A1CEF3}"/>
          </ac:grpSpMkLst>
        </pc:grpChg>
        <pc:grpChg chg="add del mod">
          <ac:chgData name="Delhaye Emma" userId="ec115b60-3312-471c-993e-95b0e2d25b88" providerId="ADAL" clId="{454191BE-A1A0-472B-ABF9-AD71DAEA126E}" dt="2025-03-25T11:21:17.194" v="3224" actId="478"/>
          <ac:grpSpMkLst>
            <pc:docMk/>
            <pc:sldMk cId="3521061370" sldId="283"/>
            <ac:grpSpMk id="198" creationId="{612DB2C0-B4FB-54BB-83CC-DC0310D6D47E}"/>
          </ac:grpSpMkLst>
        </pc:grpChg>
        <pc:grpChg chg="mod">
          <ac:chgData name="Delhaye Emma" userId="ec115b60-3312-471c-993e-95b0e2d25b88" providerId="ADAL" clId="{454191BE-A1A0-472B-ABF9-AD71DAEA126E}" dt="2025-03-25T11:20:54.265" v="3214" actId="1035"/>
          <ac:grpSpMkLst>
            <pc:docMk/>
            <pc:sldMk cId="3521061370" sldId="283"/>
            <ac:grpSpMk id="200" creationId="{D6DC96A3-8704-8C79-3CCC-D72AD924F178}"/>
          </ac:grpSpMkLst>
        </pc:grpChg>
        <pc:graphicFrameChg chg="del">
          <ac:chgData name="Delhaye Emma" userId="ec115b60-3312-471c-993e-95b0e2d25b88" providerId="ADAL" clId="{454191BE-A1A0-472B-ABF9-AD71DAEA126E}" dt="2025-03-24T10:22:14.313" v="377" actId="478"/>
          <ac:graphicFrameMkLst>
            <pc:docMk/>
            <pc:sldMk cId="3521061370" sldId="283"/>
            <ac:graphicFrameMk id="12" creationId="{00000000-0000-0000-0000-000000000000}"/>
          </ac:graphicFrameMkLst>
        </pc:graphicFrameChg>
        <pc:graphicFrameChg chg="add mod modGraphic">
          <ac:chgData name="Delhaye Emma" userId="ec115b60-3312-471c-993e-95b0e2d25b88" providerId="ADAL" clId="{454191BE-A1A0-472B-ABF9-AD71DAEA126E}" dt="2025-03-24T10:31:21.818" v="827" actId="6549"/>
          <ac:graphicFrameMkLst>
            <pc:docMk/>
            <pc:sldMk cId="3521061370" sldId="283"/>
            <ac:graphicFrameMk id="145" creationId="{93DC3CEE-E0AF-D88E-8FB0-27BFC67E380E}"/>
          </ac:graphicFrameMkLst>
        </pc:graphicFrameChg>
        <pc:graphicFrameChg chg="add mod modGraphic">
          <ac:chgData name="Delhaye Emma" userId="ec115b60-3312-471c-993e-95b0e2d25b88" providerId="ADAL" clId="{454191BE-A1A0-472B-ABF9-AD71DAEA126E}" dt="2025-03-24T16:52:58.458" v="2687" actId="14100"/>
          <ac:graphicFrameMkLst>
            <pc:docMk/>
            <pc:sldMk cId="3521061370" sldId="283"/>
            <ac:graphicFrameMk id="146" creationId="{ED270737-85B6-4323-E85D-3AF4656D7140}"/>
          </ac:graphicFrameMkLst>
        </pc:graphicFrameChg>
        <pc:picChg chg="del">
          <ac:chgData name="Delhaye Emma" userId="ec115b60-3312-471c-993e-95b0e2d25b88" providerId="ADAL" clId="{454191BE-A1A0-472B-ABF9-AD71DAEA126E}" dt="2025-03-24T10:18:22.318" v="244" actId="478"/>
          <ac:picMkLst>
            <pc:docMk/>
            <pc:sldMk cId="3521061370" sldId="283"/>
            <ac:picMk id="5" creationId="{00000000-0000-0000-0000-000000000000}"/>
          </ac:picMkLst>
        </pc:picChg>
        <pc:picChg chg="del">
          <ac:chgData name="Delhaye Emma" userId="ec115b60-3312-471c-993e-95b0e2d25b88" providerId="ADAL" clId="{454191BE-A1A0-472B-ABF9-AD71DAEA126E}" dt="2025-03-24T10:18:25.152" v="245" actId="478"/>
          <ac:picMkLst>
            <pc:docMk/>
            <pc:sldMk cId="3521061370" sldId="283"/>
            <ac:picMk id="6" creationId="{00000000-0000-0000-0000-000000000000}"/>
          </ac:picMkLst>
        </pc:picChg>
        <pc:picChg chg="add mod modCrop">
          <ac:chgData name="Delhaye Emma" userId="ec115b60-3312-471c-993e-95b0e2d25b88" providerId="ADAL" clId="{454191BE-A1A0-472B-ABF9-AD71DAEA126E}" dt="2025-03-25T17:00:57.261" v="3476" actId="1035"/>
          <ac:picMkLst>
            <pc:docMk/>
            <pc:sldMk cId="3521061370" sldId="283"/>
            <ac:picMk id="6" creationId="{DB838407-82A6-C3B4-A4BE-5B6ED45F9D97}"/>
          </ac:picMkLst>
        </pc:picChg>
        <pc:picChg chg="add mod">
          <ac:chgData name="Delhaye Emma" userId="ec115b60-3312-471c-993e-95b0e2d25b88" providerId="ADAL" clId="{454191BE-A1A0-472B-ABF9-AD71DAEA126E}" dt="2025-03-25T17:01:40.205" v="3514" actId="14100"/>
          <ac:picMkLst>
            <pc:docMk/>
            <pc:sldMk cId="3521061370" sldId="283"/>
            <ac:picMk id="8" creationId="{4D59FCB5-2978-56F8-18EE-E6AA186DE29C}"/>
          </ac:picMkLst>
        </pc:picChg>
        <pc:picChg chg="add mod">
          <ac:chgData name="Delhaye Emma" userId="ec115b60-3312-471c-993e-95b0e2d25b88" providerId="ADAL" clId="{454191BE-A1A0-472B-ABF9-AD71DAEA126E}" dt="2025-03-24T11:06:10.171" v="1834" actId="1036"/>
          <ac:picMkLst>
            <pc:docMk/>
            <pc:sldMk cId="3521061370" sldId="283"/>
            <ac:picMk id="144" creationId="{ABC73051-6A38-66F4-4336-87C8C74F3A8A}"/>
          </ac:picMkLst>
        </pc:picChg>
        <pc:picChg chg="add mod">
          <ac:chgData name="Delhaye Emma" userId="ec115b60-3312-471c-993e-95b0e2d25b88" providerId="ADAL" clId="{454191BE-A1A0-472B-ABF9-AD71DAEA126E}" dt="2025-03-24T16:58:29.080" v="2758" actId="1035"/>
          <ac:picMkLst>
            <pc:docMk/>
            <pc:sldMk cId="3521061370" sldId="283"/>
            <ac:picMk id="149" creationId="{A3C28801-8994-EE0C-3D08-D16BCC2F627F}"/>
          </ac:picMkLst>
        </pc:picChg>
        <pc:picChg chg="add mod">
          <ac:chgData name="Delhaye Emma" userId="ec115b60-3312-471c-993e-95b0e2d25b88" providerId="ADAL" clId="{454191BE-A1A0-472B-ABF9-AD71DAEA126E}" dt="2025-03-25T17:02:00.512" v="3516" actId="1035"/>
          <ac:picMkLst>
            <pc:docMk/>
            <pc:sldMk cId="3521061370" sldId="283"/>
            <ac:picMk id="152" creationId="{83D18152-4969-11DF-6F92-3601C7C3E5BD}"/>
          </ac:picMkLst>
        </pc:picChg>
        <pc:picChg chg="add del mod">
          <ac:chgData name="Delhaye Emma" userId="ec115b60-3312-471c-993e-95b0e2d25b88" providerId="ADAL" clId="{454191BE-A1A0-472B-ABF9-AD71DAEA126E}" dt="2025-03-25T16:59:45.464" v="3453" actId="478"/>
          <ac:picMkLst>
            <pc:docMk/>
            <pc:sldMk cId="3521061370" sldId="283"/>
            <ac:picMk id="154" creationId="{CACDB0CB-91E2-CB3B-3204-69A8862D1BF0}"/>
          </ac:picMkLst>
        </pc:picChg>
        <pc:picChg chg="add mod modCrop">
          <ac:chgData name="Delhaye Emma" userId="ec115b60-3312-471c-993e-95b0e2d25b88" providerId="ADAL" clId="{454191BE-A1A0-472B-ABF9-AD71DAEA126E}" dt="2025-03-25T11:26:32.761" v="3310" actId="1036"/>
          <ac:picMkLst>
            <pc:docMk/>
            <pc:sldMk cId="3521061370" sldId="283"/>
            <ac:picMk id="156" creationId="{AE9D0069-B814-5D0F-4FE8-1FA1A350598C}"/>
          </ac:picMkLst>
        </pc:picChg>
        <pc:picChg chg="add mod">
          <ac:chgData name="Delhaye Emma" userId="ec115b60-3312-471c-993e-95b0e2d25b88" providerId="ADAL" clId="{454191BE-A1A0-472B-ABF9-AD71DAEA126E}" dt="2025-03-25T17:01:33.756" v="3512" actId="1076"/>
          <ac:picMkLst>
            <pc:docMk/>
            <pc:sldMk cId="3521061370" sldId="283"/>
            <ac:picMk id="158" creationId="{E2DF19F9-8A5D-A8CE-AF2B-3A7DAD471714}"/>
          </ac:picMkLst>
        </pc:picChg>
        <pc:picChg chg="add del mod">
          <ac:chgData name="Delhaye Emma" userId="ec115b60-3312-471c-993e-95b0e2d25b88" providerId="ADAL" clId="{454191BE-A1A0-472B-ABF9-AD71DAEA126E}" dt="2025-03-24T10:58:53.333" v="1595" actId="478"/>
          <ac:picMkLst>
            <pc:docMk/>
            <pc:sldMk cId="3521061370" sldId="283"/>
            <ac:picMk id="160" creationId="{EC136FF8-D5EC-0D50-1BC5-F46EB5A22E5B}"/>
          </ac:picMkLst>
        </pc:picChg>
        <pc:picChg chg="add del mod modCrop">
          <ac:chgData name="Delhaye Emma" userId="ec115b60-3312-471c-993e-95b0e2d25b88" providerId="ADAL" clId="{454191BE-A1A0-472B-ABF9-AD71DAEA126E}" dt="2025-03-24T10:57:12.385" v="1594" actId="478"/>
          <ac:picMkLst>
            <pc:docMk/>
            <pc:sldMk cId="3521061370" sldId="283"/>
            <ac:picMk id="162" creationId="{03286985-1FAC-6257-65F5-3017609E75C8}"/>
          </ac:picMkLst>
        </pc:picChg>
        <pc:picChg chg="add mod">
          <ac:chgData name="Delhaye Emma" userId="ec115b60-3312-471c-993e-95b0e2d25b88" providerId="ADAL" clId="{454191BE-A1A0-472B-ABF9-AD71DAEA126E}" dt="2025-03-25T17:02:05.247" v="3525" actId="1036"/>
          <ac:picMkLst>
            <pc:docMk/>
            <pc:sldMk cId="3521061370" sldId="283"/>
            <ac:picMk id="164" creationId="{45ED8C04-3E79-6807-EB64-D9FC59F8E469}"/>
          </ac:picMkLst>
        </pc:picChg>
        <pc:picChg chg="add mod">
          <ac:chgData name="Delhaye Emma" userId="ec115b60-3312-471c-993e-95b0e2d25b88" providerId="ADAL" clId="{454191BE-A1A0-472B-ABF9-AD71DAEA126E}" dt="2025-03-25T17:01:07.712" v="3494" actId="1037"/>
          <ac:picMkLst>
            <pc:docMk/>
            <pc:sldMk cId="3521061370" sldId="283"/>
            <ac:picMk id="166" creationId="{4786D173-A4F1-400B-FD5D-1C9CCA4A8E94}"/>
          </ac:picMkLst>
        </pc:picChg>
        <pc:picChg chg="add mod">
          <ac:chgData name="Delhaye Emma" userId="ec115b60-3312-471c-993e-95b0e2d25b88" providerId="ADAL" clId="{454191BE-A1A0-472B-ABF9-AD71DAEA126E}" dt="2025-03-25T11:26:32.761" v="3310" actId="1036"/>
          <ac:picMkLst>
            <pc:docMk/>
            <pc:sldMk cId="3521061370" sldId="283"/>
            <ac:picMk id="168" creationId="{5CB76130-6DD3-C8E8-F79B-03D457D0DE6A}"/>
          </ac:picMkLst>
        </pc:picChg>
        <pc:picChg chg="add del mod">
          <ac:chgData name="Delhaye Emma" userId="ec115b60-3312-471c-993e-95b0e2d25b88" providerId="ADAL" clId="{454191BE-A1A0-472B-ABF9-AD71DAEA126E}" dt="2025-03-24T15:20:34.006" v="1879" actId="478"/>
          <ac:picMkLst>
            <pc:docMk/>
            <pc:sldMk cId="3521061370" sldId="283"/>
            <ac:picMk id="171" creationId="{E132FC06-4D61-6C08-1C0B-7240EE3CE8AF}"/>
          </ac:picMkLst>
        </pc:picChg>
        <pc:picChg chg="add mod">
          <ac:chgData name="Delhaye Emma" userId="ec115b60-3312-471c-993e-95b0e2d25b88" providerId="ADAL" clId="{454191BE-A1A0-472B-ABF9-AD71DAEA126E}" dt="2025-03-24T15:27:19.593" v="2159" actId="1035"/>
          <ac:picMkLst>
            <pc:docMk/>
            <pc:sldMk cId="3521061370" sldId="283"/>
            <ac:picMk id="172" creationId="{0C5A2322-CE17-D1DC-CFC6-DCE314BD40F5}"/>
          </ac:picMkLst>
        </pc:picChg>
        <pc:picChg chg="add mod">
          <ac:chgData name="Delhaye Emma" userId="ec115b60-3312-471c-993e-95b0e2d25b88" providerId="ADAL" clId="{454191BE-A1A0-472B-ABF9-AD71DAEA126E}" dt="2025-03-24T16:54:47.498" v="2707" actId="1036"/>
          <ac:picMkLst>
            <pc:docMk/>
            <pc:sldMk cId="3521061370" sldId="283"/>
            <ac:picMk id="174" creationId="{298F9F8A-0DFD-C641-2B51-E9A3D78B3F8C}"/>
          </ac:picMkLst>
        </pc:picChg>
        <pc:picChg chg="add mod">
          <ac:chgData name="Delhaye Emma" userId="ec115b60-3312-471c-993e-95b0e2d25b88" providerId="ADAL" clId="{454191BE-A1A0-472B-ABF9-AD71DAEA126E}" dt="2025-03-25T09:51:12.227" v="2800" actId="14100"/>
          <ac:picMkLst>
            <pc:docMk/>
            <pc:sldMk cId="3521061370" sldId="283"/>
            <ac:picMk id="177" creationId="{EC89FE51-54A4-D5C3-F81B-9CB26DD680A8}"/>
          </ac:picMkLst>
        </pc:picChg>
        <pc:picChg chg="add mod">
          <ac:chgData name="Delhaye Emma" userId="ec115b60-3312-471c-993e-95b0e2d25b88" providerId="ADAL" clId="{454191BE-A1A0-472B-ABF9-AD71DAEA126E}" dt="2025-03-24T16:59:57.814" v="2775" actId="1038"/>
          <ac:picMkLst>
            <pc:docMk/>
            <pc:sldMk cId="3521061370" sldId="283"/>
            <ac:picMk id="180" creationId="{82F6CFB2-B229-99EC-26B8-1473D2B4BA59}"/>
          </ac:picMkLst>
        </pc:picChg>
        <pc:cxnChg chg="add mod">
          <ac:chgData name="Delhaye Emma" userId="ec115b60-3312-471c-993e-95b0e2d25b88" providerId="ADAL" clId="{454191BE-A1A0-472B-ABF9-AD71DAEA126E}" dt="2025-03-25T11:19:49.893" v="3104" actId="1036"/>
          <ac:cxnSpMkLst>
            <pc:docMk/>
            <pc:sldMk cId="3521061370" sldId="283"/>
            <ac:cxnSpMk id="194" creationId="{A0D029C6-73CA-6EF7-153B-2FAC6A3E161E}"/>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3074"/>
          <p:cNvSpPr>
            <a:spLocks noGrp="1" noChangeArrowheads="1"/>
          </p:cNvSpPr>
          <p:nvPr>
            <p:ph type="hdr" sz="quarter"/>
          </p:nvPr>
        </p:nvSpPr>
        <p:spPr bwMode="auto">
          <a:xfrm>
            <a:off x="0" y="0"/>
            <a:ext cx="2945862" cy="495793"/>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defTabSz="955731">
              <a:defRPr sz="1300" smtClean="0"/>
            </a:lvl1pPr>
          </a:lstStyle>
          <a:p>
            <a:pPr>
              <a:defRPr/>
            </a:pPr>
            <a:endParaRPr lang="fr-FR"/>
          </a:p>
        </p:txBody>
      </p:sp>
      <p:sp>
        <p:nvSpPr>
          <p:cNvPr id="17411" name="Rectangle 3075"/>
          <p:cNvSpPr>
            <a:spLocks noGrp="1" noChangeArrowheads="1"/>
          </p:cNvSpPr>
          <p:nvPr>
            <p:ph type="dt" sz="quarter" idx="1"/>
          </p:nvPr>
        </p:nvSpPr>
        <p:spPr bwMode="auto">
          <a:xfrm>
            <a:off x="3851814" y="0"/>
            <a:ext cx="2945862" cy="495793"/>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r" defTabSz="955731">
              <a:defRPr sz="1300" smtClean="0"/>
            </a:lvl1pPr>
          </a:lstStyle>
          <a:p>
            <a:pPr>
              <a:defRPr/>
            </a:pPr>
            <a:fld id="{AC5AC96E-6C6E-4DC5-A713-9BFDFF22ABA6}" type="datetimeFigureOut">
              <a:rPr lang="fr-FR"/>
              <a:pPr>
                <a:defRPr/>
              </a:pPr>
              <a:t>25/03/2025</a:t>
            </a:fld>
            <a:endParaRPr lang="fr-FR"/>
          </a:p>
        </p:txBody>
      </p:sp>
      <p:sp>
        <p:nvSpPr>
          <p:cNvPr id="17412" name="Rectangle 3076"/>
          <p:cNvSpPr>
            <a:spLocks noGrp="1" noChangeArrowheads="1"/>
          </p:cNvSpPr>
          <p:nvPr>
            <p:ph type="ftr" sz="quarter" idx="2"/>
          </p:nvPr>
        </p:nvSpPr>
        <p:spPr bwMode="auto">
          <a:xfrm>
            <a:off x="0" y="9430845"/>
            <a:ext cx="2945862" cy="495793"/>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defTabSz="955731">
              <a:defRPr sz="1300" smtClean="0"/>
            </a:lvl1pPr>
          </a:lstStyle>
          <a:p>
            <a:pPr>
              <a:defRPr/>
            </a:pPr>
            <a:endParaRPr lang="fr-FR"/>
          </a:p>
        </p:txBody>
      </p:sp>
      <p:sp>
        <p:nvSpPr>
          <p:cNvPr id="17413" name="Rectangle 3077"/>
          <p:cNvSpPr>
            <a:spLocks noGrp="1" noChangeArrowheads="1"/>
          </p:cNvSpPr>
          <p:nvPr>
            <p:ph type="sldNum" sz="quarter" idx="3"/>
          </p:nvPr>
        </p:nvSpPr>
        <p:spPr bwMode="auto">
          <a:xfrm>
            <a:off x="3851814" y="9430845"/>
            <a:ext cx="2945862" cy="495793"/>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lgn="r" defTabSz="955731">
              <a:defRPr sz="1300" smtClean="0"/>
            </a:lvl1pPr>
          </a:lstStyle>
          <a:p>
            <a:pPr>
              <a:defRPr/>
            </a:pPr>
            <a:fld id="{B860AADD-D937-45A9-9ABB-E40F4D81403E}" type="slidenum">
              <a:rPr lang="fr-FR"/>
              <a:pPr>
                <a:defRPr/>
              </a:pPr>
              <a:t>‹N°›</a:t>
            </a:fld>
            <a:endParaRPr lang="fr-FR"/>
          </a:p>
        </p:txBody>
      </p:sp>
    </p:spTree>
    <p:extLst>
      <p:ext uri="{BB962C8B-B14F-4D97-AF65-F5344CB8AC3E}">
        <p14:creationId xmlns:p14="http://schemas.microsoft.com/office/powerpoint/2010/main" val="3220749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5862" cy="495793"/>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defTabSz="955731">
              <a:defRPr sz="1300" smtClean="0">
                <a:latin typeface="Calibri" pitchFamily="34" charset="0"/>
              </a:defRPr>
            </a:lvl1pPr>
          </a:lstStyle>
          <a:p>
            <a:pPr>
              <a:defRPr/>
            </a:pPr>
            <a:endParaRPr lang="en-US"/>
          </a:p>
        </p:txBody>
      </p:sp>
      <p:sp>
        <p:nvSpPr>
          <p:cNvPr id="3" name="Date Placeholder 2"/>
          <p:cNvSpPr>
            <a:spLocks noGrp="1"/>
          </p:cNvSpPr>
          <p:nvPr>
            <p:ph type="dt" idx="1"/>
          </p:nvPr>
        </p:nvSpPr>
        <p:spPr bwMode="auto">
          <a:xfrm>
            <a:off x="3850294" y="0"/>
            <a:ext cx="2945862" cy="495793"/>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r" defTabSz="955731">
              <a:defRPr sz="1300" smtClean="0">
                <a:latin typeface="Calibri" pitchFamily="34" charset="0"/>
              </a:defRPr>
            </a:lvl1pPr>
          </a:lstStyle>
          <a:p>
            <a:pPr>
              <a:defRPr/>
            </a:pPr>
            <a:fld id="{D0200A25-86BC-4CDE-A740-9016AF4F334D}" type="datetimeFigureOut">
              <a:rPr lang="en-US"/>
              <a:pPr>
                <a:defRPr/>
              </a:pPr>
              <a:t>3/25/2025</a:t>
            </a:fld>
            <a:endParaRPr lang="en-US"/>
          </a:p>
        </p:txBody>
      </p:sp>
      <p:sp>
        <p:nvSpPr>
          <p:cNvPr id="4" name="Slide Image Placeholder 3"/>
          <p:cNvSpPr>
            <a:spLocks noGrp="1" noRot="1" noChangeAspect="1"/>
          </p:cNvSpPr>
          <p:nvPr>
            <p:ph type="sldImg" idx="2"/>
          </p:nvPr>
        </p:nvSpPr>
        <p:spPr>
          <a:xfrm>
            <a:off x="741363" y="744538"/>
            <a:ext cx="5316537" cy="3722687"/>
          </a:xfrm>
          <a:prstGeom prst="rect">
            <a:avLst/>
          </a:prstGeom>
          <a:noFill/>
          <a:ln w="12700">
            <a:solidFill>
              <a:prstClr val="black"/>
            </a:solidFill>
          </a:ln>
        </p:spPr>
        <p:txBody>
          <a:bodyPr vert="horz" lIns="88221" tIns="44111" rIns="88221" bIns="44111" rtlCol="0" anchor="ctr"/>
          <a:lstStyle/>
          <a:p>
            <a:pPr lvl="0"/>
            <a:endParaRPr lang="en-US" noProof="0"/>
          </a:p>
        </p:txBody>
      </p:sp>
      <p:sp>
        <p:nvSpPr>
          <p:cNvPr id="5" name="Notes Placeholder 4"/>
          <p:cNvSpPr>
            <a:spLocks noGrp="1"/>
          </p:cNvSpPr>
          <p:nvPr>
            <p:ph type="body" sz="quarter" idx="3"/>
          </p:nvPr>
        </p:nvSpPr>
        <p:spPr bwMode="auto">
          <a:xfrm>
            <a:off x="679464" y="4714653"/>
            <a:ext cx="5438748" cy="4466756"/>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429305"/>
            <a:ext cx="2945862" cy="495793"/>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defTabSz="955731">
              <a:defRPr sz="1300" smtClean="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50294" y="9429305"/>
            <a:ext cx="2945862" cy="495793"/>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lgn="r" defTabSz="955731">
              <a:defRPr sz="1300" smtClean="0">
                <a:latin typeface="Calibri" pitchFamily="34" charset="0"/>
              </a:defRPr>
            </a:lvl1pPr>
          </a:lstStyle>
          <a:p>
            <a:pPr>
              <a:defRPr/>
            </a:pPr>
            <a:fld id="{C815A7F1-6125-4125-918A-467D7B702EB1}" type="slidenum">
              <a:rPr lang="en-US"/>
              <a:pPr>
                <a:defRPr/>
              </a:pPr>
              <a:t>‹N°›</a:t>
            </a:fld>
            <a:endParaRPr lang="en-US"/>
          </a:p>
        </p:txBody>
      </p:sp>
    </p:spTree>
    <p:extLst>
      <p:ext uri="{BB962C8B-B14F-4D97-AF65-F5344CB8AC3E}">
        <p14:creationId xmlns:p14="http://schemas.microsoft.com/office/powerpoint/2010/main" val="3092800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200" kern="1200">
        <a:solidFill>
          <a:schemeClr val="tx1"/>
        </a:solidFill>
        <a:latin typeface="+mn-lt"/>
        <a:ea typeface="+mn-ea"/>
        <a:cs typeface="+mn-cs"/>
      </a:defRPr>
    </a:lvl1pPr>
    <a:lvl2pPr marL="1611313" algn="l" rtl="0" eaLnBrk="0" fontAlgn="base" hangingPunct="0">
      <a:spcBef>
        <a:spcPct val="30000"/>
      </a:spcBef>
      <a:spcAft>
        <a:spcPct val="0"/>
      </a:spcAft>
      <a:defRPr sz="4200" kern="1200">
        <a:solidFill>
          <a:schemeClr val="tx1"/>
        </a:solidFill>
        <a:latin typeface="+mn-lt"/>
        <a:ea typeface="+mn-ea"/>
        <a:cs typeface="+mn-cs"/>
      </a:defRPr>
    </a:lvl2pPr>
    <a:lvl3pPr marL="3235325" algn="l" rtl="0" eaLnBrk="0" fontAlgn="base" hangingPunct="0">
      <a:spcBef>
        <a:spcPct val="30000"/>
      </a:spcBef>
      <a:spcAft>
        <a:spcPct val="0"/>
      </a:spcAft>
      <a:defRPr sz="4200" kern="1200">
        <a:solidFill>
          <a:schemeClr val="tx1"/>
        </a:solidFill>
        <a:latin typeface="+mn-lt"/>
        <a:ea typeface="+mn-ea"/>
        <a:cs typeface="+mn-cs"/>
      </a:defRPr>
    </a:lvl3pPr>
    <a:lvl4pPr marL="4857750" algn="l" rtl="0" eaLnBrk="0" fontAlgn="base" hangingPunct="0">
      <a:spcBef>
        <a:spcPct val="30000"/>
      </a:spcBef>
      <a:spcAft>
        <a:spcPct val="0"/>
      </a:spcAft>
      <a:defRPr sz="4200" kern="1200">
        <a:solidFill>
          <a:schemeClr val="tx1"/>
        </a:solidFill>
        <a:latin typeface="+mn-lt"/>
        <a:ea typeface="+mn-ea"/>
        <a:cs typeface="+mn-cs"/>
      </a:defRPr>
    </a:lvl4pPr>
    <a:lvl5pPr marL="6480175" algn="l" rtl="0" eaLnBrk="0" fontAlgn="base" hangingPunct="0">
      <a:spcBef>
        <a:spcPct val="30000"/>
      </a:spcBef>
      <a:spcAft>
        <a:spcPct val="0"/>
      </a:spcAft>
      <a:defRPr sz="4200" kern="1200">
        <a:solidFill>
          <a:schemeClr val="tx1"/>
        </a:solidFill>
        <a:latin typeface="+mn-lt"/>
        <a:ea typeface="+mn-ea"/>
        <a:cs typeface="+mn-cs"/>
      </a:defRPr>
    </a:lvl5pPr>
    <a:lvl6pPr marL="8113660" algn="l" defTabSz="3245462" rtl="0" eaLnBrk="1" latinLnBrk="0" hangingPunct="1">
      <a:defRPr sz="4200" kern="1200">
        <a:solidFill>
          <a:schemeClr val="tx1"/>
        </a:solidFill>
        <a:latin typeface="+mn-lt"/>
        <a:ea typeface="+mn-ea"/>
        <a:cs typeface="+mn-cs"/>
      </a:defRPr>
    </a:lvl6pPr>
    <a:lvl7pPr marL="9736399" algn="l" defTabSz="3245462" rtl="0" eaLnBrk="1" latinLnBrk="0" hangingPunct="1">
      <a:defRPr sz="4200" kern="1200">
        <a:solidFill>
          <a:schemeClr val="tx1"/>
        </a:solidFill>
        <a:latin typeface="+mn-lt"/>
        <a:ea typeface="+mn-ea"/>
        <a:cs typeface="+mn-cs"/>
      </a:defRPr>
    </a:lvl7pPr>
    <a:lvl8pPr marL="11359132" algn="l" defTabSz="3245462" rtl="0" eaLnBrk="1" latinLnBrk="0" hangingPunct="1">
      <a:defRPr sz="4200" kern="1200">
        <a:solidFill>
          <a:schemeClr val="tx1"/>
        </a:solidFill>
        <a:latin typeface="+mn-lt"/>
        <a:ea typeface="+mn-ea"/>
        <a:cs typeface="+mn-cs"/>
      </a:defRPr>
    </a:lvl8pPr>
    <a:lvl9pPr marL="12981868" algn="l" defTabSz="3245462" rtl="0" eaLnBrk="1" latinLnBrk="0" hangingPunct="1">
      <a:defRPr sz="4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240444" y="9395106"/>
            <a:ext cx="36724596" cy="6482734"/>
          </a:xfrm>
        </p:spPr>
        <p:txBody>
          <a:bodyPr/>
          <a:lstStyle/>
          <a:p>
            <a:r>
              <a:rPr lang="fr-FR"/>
              <a:t>Modifiez le style du titre</a:t>
            </a:r>
            <a:endParaRPr lang="en-US"/>
          </a:p>
        </p:txBody>
      </p:sp>
      <p:sp>
        <p:nvSpPr>
          <p:cNvPr id="3" name="Subtitle 2"/>
          <p:cNvSpPr>
            <a:spLocks noGrp="1"/>
          </p:cNvSpPr>
          <p:nvPr>
            <p:ph type="subTitle" idx="1"/>
          </p:nvPr>
        </p:nvSpPr>
        <p:spPr>
          <a:xfrm>
            <a:off x="6480855" y="17137978"/>
            <a:ext cx="30243780" cy="7728884"/>
          </a:xfrm>
        </p:spPr>
        <p:txBody>
          <a:bodyPr/>
          <a:lstStyle>
            <a:lvl1pPr marL="0" indent="0" algn="ctr">
              <a:buNone/>
              <a:defRPr>
                <a:solidFill>
                  <a:schemeClr val="tx1">
                    <a:tint val="75000"/>
                  </a:schemeClr>
                </a:solidFill>
              </a:defRPr>
            </a:lvl1pPr>
            <a:lvl2pPr marL="2318282" indent="0" algn="ctr">
              <a:buNone/>
              <a:defRPr>
                <a:solidFill>
                  <a:schemeClr val="tx1">
                    <a:tint val="75000"/>
                  </a:schemeClr>
                </a:solidFill>
              </a:defRPr>
            </a:lvl2pPr>
            <a:lvl3pPr marL="4636558" indent="0" algn="ctr">
              <a:buNone/>
              <a:defRPr>
                <a:solidFill>
                  <a:schemeClr val="tx1">
                    <a:tint val="75000"/>
                  </a:schemeClr>
                </a:solidFill>
              </a:defRPr>
            </a:lvl3pPr>
            <a:lvl4pPr marL="6954848" indent="0" algn="ctr">
              <a:buNone/>
              <a:defRPr>
                <a:solidFill>
                  <a:schemeClr val="tx1">
                    <a:tint val="75000"/>
                  </a:schemeClr>
                </a:solidFill>
              </a:defRPr>
            </a:lvl4pPr>
            <a:lvl5pPr marL="9273134" indent="0" algn="ctr">
              <a:buNone/>
              <a:defRPr>
                <a:solidFill>
                  <a:schemeClr val="tx1">
                    <a:tint val="75000"/>
                  </a:schemeClr>
                </a:solidFill>
              </a:defRPr>
            </a:lvl5pPr>
            <a:lvl6pPr marL="11591406" indent="0" algn="ctr">
              <a:buNone/>
              <a:defRPr>
                <a:solidFill>
                  <a:schemeClr val="tx1">
                    <a:tint val="75000"/>
                  </a:schemeClr>
                </a:solidFill>
              </a:defRPr>
            </a:lvl6pPr>
            <a:lvl7pPr marL="13909697" indent="0" algn="ctr">
              <a:buNone/>
              <a:defRPr>
                <a:solidFill>
                  <a:schemeClr val="tx1">
                    <a:tint val="75000"/>
                  </a:schemeClr>
                </a:solidFill>
              </a:defRPr>
            </a:lvl7pPr>
            <a:lvl8pPr marL="16227980" indent="0" algn="ctr">
              <a:buNone/>
              <a:defRPr>
                <a:solidFill>
                  <a:schemeClr val="tx1">
                    <a:tint val="75000"/>
                  </a:schemeClr>
                </a:solidFill>
              </a:defRPr>
            </a:lvl8pPr>
            <a:lvl9pPr marL="18546268"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defRPr/>
            </a:lvl1pPr>
          </a:lstStyle>
          <a:p>
            <a:pPr>
              <a:defRPr/>
            </a:pPr>
            <a:fld id="{53CE01ED-BD3E-4DD9-AFE1-7970E87B3028}" type="datetimeFigureOut">
              <a:rPr lang="en-US"/>
              <a:pPr>
                <a:defRPr/>
              </a:pPr>
              <a:t>3/25/2025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03545D-F829-4B00-8040-AEE542D24EC1}"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4797EF66-8492-4265-891F-CDE389184A69}" type="datetimeFigureOut">
              <a:rPr lang="en-US"/>
              <a:pPr>
                <a:defRPr/>
              </a:pPr>
              <a:t>3/25/2025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34BB5A-D2D6-444A-A5E5-66E0EA2619FC}"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323957" y="1211183"/>
            <a:ext cx="9721210" cy="25804943"/>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2160283" y="1211183"/>
            <a:ext cx="28443554" cy="2580494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5DCEE157-82D9-499C-8999-02872D0CEF6C}" type="datetimeFigureOut">
              <a:rPr lang="en-US"/>
              <a:pPr>
                <a:defRPr/>
              </a:pPr>
              <a:t>3/25/2025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1FAF99-2750-416A-96B3-D6A71C20EA4C}"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F9F42A54-7BEB-467B-A83F-FAF0C8957B83}" type="datetimeFigureOut">
              <a:rPr lang="en-US"/>
              <a:pPr>
                <a:defRPr/>
              </a:pPr>
              <a:t>3/25/2025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67C097-09EF-401B-95D8-FF35D18A7993}"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412970" y="19434245"/>
            <a:ext cx="36724596" cy="6006686"/>
          </a:xfrm>
        </p:spPr>
        <p:txBody>
          <a:bodyPr anchor="t"/>
          <a:lstStyle>
            <a:lvl1pPr algn="l">
              <a:defRPr sz="20286" b="1" cap="all"/>
            </a:lvl1pPr>
          </a:lstStyle>
          <a:p>
            <a:r>
              <a:rPr lang="fr-FR"/>
              <a:t>Modifiez le style du titre</a:t>
            </a:r>
            <a:endParaRPr lang="en-US"/>
          </a:p>
        </p:txBody>
      </p:sp>
      <p:sp>
        <p:nvSpPr>
          <p:cNvPr id="3" name="Text Placeholder 2"/>
          <p:cNvSpPr>
            <a:spLocks noGrp="1"/>
          </p:cNvSpPr>
          <p:nvPr>
            <p:ph type="body" idx="1"/>
          </p:nvPr>
        </p:nvSpPr>
        <p:spPr>
          <a:xfrm>
            <a:off x="3412970" y="12818509"/>
            <a:ext cx="36724596" cy="6615762"/>
          </a:xfrm>
        </p:spPr>
        <p:txBody>
          <a:bodyPr anchor="b"/>
          <a:lstStyle>
            <a:lvl1pPr marL="0" indent="0">
              <a:buNone/>
              <a:defRPr sz="10286">
                <a:solidFill>
                  <a:schemeClr val="tx1">
                    <a:tint val="75000"/>
                  </a:schemeClr>
                </a:solidFill>
              </a:defRPr>
            </a:lvl1pPr>
            <a:lvl2pPr marL="2318282" indent="0">
              <a:buNone/>
              <a:defRPr sz="9143">
                <a:solidFill>
                  <a:schemeClr val="tx1">
                    <a:tint val="75000"/>
                  </a:schemeClr>
                </a:solidFill>
              </a:defRPr>
            </a:lvl2pPr>
            <a:lvl3pPr marL="4636558" indent="0">
              <a:buNone/>
              <a:defRPr sz="7572">
                <a:solidFill>
                  <a:schemeClr val="tx1">
                    <a:tint val="75000"/>
                  </a:schemeClr>
                </a:solidFill>
              </a:defRPr>
            </a:lvl3pPr>
            <a:lvl4pPr marL="6954848" indent="0">
              <a:buNone/>
              <a:defRPr sz="7143">
                <a:solidFill>
                  <a:schemeClr val="tx1">
                    <a:tint val="75000"/>
                  </a:schemeClr>
                </a:solidFill>
              </a:defRPr>
            </a:lvl4pPr>
            <a:lvl5pPr marL="9273134" indent="0">
              <a:buNone/>
              <a:defRPr sz="7143">
                <a:solidFill>
                  <a:schemeClr val="tx1">
                    <a:tint val="75000"/>
                  </a:schemeClr>
                </a:solidFill>
              </a:defRPr>
            </a:lvl5pPr>
            <a:lvl6pPr marL="11591406" indent="0">
              <a:buNone/>
              <a:defRPr sz="7143">
                <a:solidFill>
                  <a:schemeClr val="tx1">
                    <a:tint val="75000"/>
                  </a:schemeClr>
                </a:solidFill>
              </a:defRPr>
            </a:lvl6pPr>
            <a:lvl7pPr marL="13909697" indent="0">
              <a:buNone/>
              <a:defRPr sz="7143">
                <a:solidFill>
                  <a:schemeClr val="tx1">
                    <a:tint val="75000"/>
                  </a:schemeClr>
                </a:solidFill>
              </a:defRPr>
            </a:lvl7pPr>
            <a:lvl8pPr marL="16227980" indent="0">
              <a:buNone/>
              <a:defRPr sz="7143">
                <a:solidFill>
                  <a:schemeClr val="tx1">
                    <a:tint val="75000"/>
                  </a:schemeClr>
                </a:solidFill>
              </a:defRPr>
            </a:lvl8pPr>
            <a:lvl9pPr marL="18546268" indent="0">
              <a:buNone/>
              <a:defRPr sz="7143">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F62B34BD-2D51-41FD-A199-0F11A6B11526}" type="datetimeFigureOut">
              <a:rPr lang="en-US"/>
              <a:pPr>
                <a:defRPr/>
              </a:pPr>
              <a:t>3/25/2025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BB9ACB-D522-4F9A-9FBE-D8AD1AA02B25}"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160294" y="7056825"/>
            <a:ext cx="19082389" cy="19959295"/>
          </a:xfrm>
        </p:spPr>
        <p:txBody>
          <a:bodyPr/>
          <a:lstStyle>
            <a:lvl1pPr>
              <a:defRPr sz="14143"/>
            </a:lvl1pPr>
            <a:lvl2pPr>
              <a:defRPr sz="12715"/>
            </a:lvl2pPr>
            <a:lvl3pPr>
              <a:defRPr sz="10286"/>
            </a:lvl3pPr>
            <a:lvl4pPr>
              <a:defRPr sz="9143"/>
            </a:lvl4pPr>
            <a:lvl5pPr>
              <a:defRPr sz="9143"/>
            </a:lvl5pPr>
            <a:lvl6pPr>
              <a:defRPr sz="9143"/>
            </a:lvl6pPr>
            <a:lvl7pPr>
              <a:defRPr sz="9143"/>
            </a:lvl7pPr>
            <a:lvl8pPr>
              <a:defRPr sz="9143"/>
            </a:lvl8pPr>
            <a:lvl9pPr>
              <a:defRPr sz="914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21962777" y="7056825"/>
            <a:ext cx="19082389" cy="19959295"/>
          </a:xfrm>
        </p:spPr>
        <p:txBody>
          <a:bodyPr/>
          <a:lstStyle>
            <a:lvl1pPr>
              <a:defRPr sz="14143"/>
            </a:lvl1pPr>
            <a:lvl2pPr>
              <a:defRPr sz="12715"/>
            </a:lvl2pPr>
            <a:lvl3pPr>
              <a:defRPr sz="10286"/>
            </a:lvl3pPr>
            <a:lvl4pPr>
              <a:defRPr sz="9143"/>
            </a:lvl4pPr>
            <a:lvl5pPr>
              <a:defRPr sz="9143"/>
            </a:lvl5pPr>
            <a:lvl6pPr>
              <a:defRPr sz="9143"/>
            </a:lvl6pPr>
            <a:lvl7pPr>
              <a:defRPr sz="9143"/>
            </a:lvl7pPr>
            <a:lvl8pPr>
              <a:defRPr sz="9143"/>
            </a:lvl8pPr>
            <a:lvl9pPr>
              <a:defRPr sz="914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3"/>
          <p:cNvSpPr>
            <a:spLocks noGrp="1"/>
          </p:cNvSpPr>
          <p:nvPr>
            <p:ph type="dt" sz="half" idx="10"/>
          </p:nvPr>
        </p:nvSpPr>
        <p:spPr/>
        <p:txBody>
          <a:bodyPr/>
          <a:lstStyle>
            <a:lvl1pPr>
              <a:defRPr/>
            </a:lvl1pPr>
          </a:lstStyle>
          <a:p>
            <a:pPr>
              <a:defRPr/>
            </a:pPr>
            <a:fld id="{62A24C21-78D4-48B0-9394-72F2A8486413}" type="datetimeFigureOut">
              <a:rPr lang="en-US"/>
              <a:pPr>
                <a:defRPr/>
              </a:pPr>
              <a:t>3/25/2025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664DB3-16EA-4F7A-B430-4C2FC62D62AA}"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2160323" y="6769810"/>
            <a:ext cx="19089890" cy="2821341"/>
          </a:xfrm>
        </p:spPr>
        <p:txBody>
          <a:bodyPr anchor="b"/>
          <a:lstStyle>
            <a:lvl1pPr marL="0" indent="0">
              <a:buNone/>
              <a:defRPr sz="12715" b="1"/>
            </a:lvl1pPr>
            <a:lvl2pPr marL="2318282" indent="0">
              <a:buNone/>
              <a:defRPr sz="10286" b="1"/>
            </a:lvl2pPr>
            <a:lvl3pPr marL="4636558" indent="0">
              <a:buNone/>
              <a:defRPr sz="9143" b="1"/>
            </a:lvl3pPr>
            <a:lvl4pPr marL="6954848" indent="0">
              <a:buNone/>
              <a:defRPr sz="7572" b="1"/>
            </a:lvl4pPr>
            <a:lvl5pPr marL="9273134" indent="0">
              <a:buNone/>
              <a:defRPr sz="7572" b="1"/>
            </a:lvl5pPr>
            <a:lvl6pPr marL="11591406" indent="0">
              <a:buNone/>
              <a:defRPr sz="7572" b="1"/>
            </a:lvl6pPr>
            <a:lvl7pPr marL="13909697" indent="0">
              <a:buNone/>
              <a:defRPr sz="7572" b="1"/>
            </a:lvl7pPr>
            <a:lvl8pPr marL="16227980" indent="0">
              <a:buNone/>
              <a:defRPr sz="7572" b="1"/>
            </a:lvl8pPr>
            <a:lvl9pPr marL="18546268" indent="0">
              <a:buNone/>
              <a:defRPr sz="7572" b="1"/>
            </a:lvl9pPr>
          </a:lstStyle>
          <a:p>
            <a:pPr lvl="0"/>
            <a:r>
              <a:rPr lang="fr-FR"/>
              <a:t>Modifiez les styles du texte du masque</a:t>
            </a:r>
          </a:p>
        </p:txBody>
      </p:sp>
      <p:sp>
        <p:nvSpPr>
          <p:cNvPr id="4" name="Content Placeholder 3"/>
          <p:cNvSpPr>
            <a:spLocks noGrp="1"/>
          </p:cNvSpPr>
          <p:nvPr>
            <p:ph sz="half" idx="2"/>
          </p:nvPr>
        </p:nvSpPr>
        <p:spPr>
          <a:xfrm>
            <a:off x="2160323" y="9591143"/>
            <a:ext cx="19089890" cy="17424986"/>
          </a:xfrm>
        </p:spPr>
        <p:txBody>
          <a:bodyPr/>
          <a:lstStyle>
            <a:lvl1pPr>
              <a:defRPr sz="12715"/>
            </a:lvl1pPr>
            <a:lvl2pPr>
              <a:defRPr sz="10286"/>
            </a:lvl2pPr>
            <a:lvl3pPr>
              <a:defRPr sz="9143"/>
            </a:lvl3pPr>
            <a:lvl4pPr>
              <a:defRPr sz="7572"/>
            </a:lvl4pPr>
            <a:lvl5pPr>
              <a:defRPr sz="7572"/>
            </a:lvl5pPr>
            <a:lvl6pPr>
              <a:defRPr sz="7572"/>
            </a:lvl6pPr>
            <a:lvl7pPr>
              <a:defRPr sz="7572"/>
            </a:lvl7pPr>
            <a:lvl8pPr>
              <a:defRPr sz="7572"/>
            </a:lvl8pPr>
            <a:lvl9pPr>
              <a:defRPr sz="7572"/>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21947787" y="6769810"/>
            <a:ext cx="19097383" cy="2821341"/>
          </a:xfrm>
        </p:spPr>
        <p:txBody>
          <a:bodyPr anchor="b"/>
          <a:lstStyle>
            <a:lvl1pPr marL="0" indent="0">
              <a:buNone/>
              <a:defRPr sz="12715" b="1"/>
            </a:lvl1pPr>
            <a:lvl2pPr marL="2318282" indent="0">
              <a:buNone/>
              <a:defRPr sz="10286" b="1"/>
            </a:lvl2pPr>
            <a:lvl3pPr marL="4636558" indent="0">
              <a:buNone/>
              <a:defRPr sz="9143" b="1"/>
            </a:lvl3pPr>
            <a:lvl4pPr marL="6954848" indent="0">
              <a:buNone/>
              <a:defRPr sz="7572" b="1"/>
            </a:lvl4pPr>
            <a:lvl5pPr marL="9273134" indent="0">
              <a:buNone/>
              <a:defRPr sz="7572" b="1"/>
            </a:lvl5pPr>
            <a:lvl6pPr marL="11591406" indent="0">
              <a:buNone/>
              <a:defRPr sz="7572" b="1"/>
            </a:lvl6pPr>
            <a:lvl7pPr marL="13909697" indent="0">
              <a:buNone/>
              <a:defRPr sz="7572" b="1"/>
            </a:lvl7pPr>
            <a:lvl8pPr marL="16227980" indent="0">
              <a:buNone/>
              <a:defRPr sz="7572" b="1"/>
            </a:lvl8pPr>
            <a:lvl9pPr marL="18546268" indent="0">
              <a:buNone/>
              <a:defRPr sz="7572" b="1"/>
            </a:lvl9pPr>
          </a:lstStyle>
          <a:p>
            <a:pPr lvl="0"/>
            <a:r>
              <a:rPr lang="fr-FR"/>
              <a:t>Modifiez les styles du texte du masque</a:t>
            </a:r>
          </a:p>
        </p:txBody>
      </p:sp>
      <p:sp>
        <p:nvSpPr>
          <p:cNvPr id="6" name="Content Placeholder 5"/>
          <p:cNvSpPr>
            <a:spLocks noGrp="1"/>
          </p:cNvSpPr>
          <p:nvPr>
            <p:ph sz="quarter" idx="4"/>
          </p:nvPr>
        </p:nvSpPr>
        <p:spPr>
          <a:xfrm>
            <a:off x="21947787" y="9591143"/>
            <a:ext cx="19097383" cy="17424986"/>
          </a:xfrm>
        </p:spPr>
        <p:txBody>
          <a:bodyPr/>
          <a:lstStyle>
            <a:lvl1pPr>
              <a:defRPr sz="12715"/>
            </a:lvl1pPr>
            <a:lvl2pPr>
              <a:defRPr sz="10286"/>
            </a:lvl2pPr>
            <a:lvl3pPr>
              <a:defRPr sz="9143"/>
            </a:lvl3pPr>
            <a:lvl4pPr>
              <a:defRPr sz="7572"/>
            </a:lvl4pPr>
            <a:lvl5pPr>
              <a:defRPr sz="7572"/>
            </a:lvl5pPr>
            <a:lvl6pPr>
              <a:defRPr sz="7572"/>
            </a:lvl6pPr>
            <a:lvl7pPr>
              <a:defRPr sz="7572"/>
            </a:lvl7pPr>
            <a:lvl8pPr>
              <a:defRPr sz="7572"/>
            </a:lvl8pPr>
            <a:lvl9pPr>
              <a:defRPr sz="7572"/>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3"/>
          <p:cNvSpPr>
            <a:spLocks noGrp="1"/>
          </p:cNvSpPr>
          <p:nvPr>
            <p:ph type="dt" sz="half" idx="10"/>
          </p:nvPr>
        </p:nvSpPr>
        <p:spPr/>
        <p:txBody>
          <a:bodyPr/>
          <a:lstStyle>
            <a:lvl1pPr>
              <a:defRPr/>
            </a:lvl1pPr>
          </a:lstStyle>
          <a:p>
            <a:pPr>
              <a:defRPr/>
            </a:pPr>
            <a:fld id="{B9E3A991-D711-45EE-A2DE-245274CDCA46}" type="datetimeFigureOut">
              <a:rPr lang="en-US"/>
              <a:pPr>
                <a:defRPr/>
              </a:pPr>
              <a:t>3/25/2025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C47011-0C6A-4A1E-B989-94793CE97624}"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D68516D7-3A6F-40F4-BC8A-E08692B835CD}" type="datetimeFigureOut">
              <a:rPr lang="en-US"/>
              <a:pPr>
                <a:defRPr/>
              </a:pPr>
              <a:t>3/25/2025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F7E9B3B-3F66-4749-8CF4-59C13360D834}"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9BDA24-D6C2-4969-ACA5-6FF7FC54A6D6}" type="datetimeFigureOut">
              <a:rPr lang="en-US"/>
              <a:pPr>
                <a:defRPr/>
              </a:pPr>
              <a:t>3/25/2025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4F84CD-4489-4050-BB83-B24CDFD8B1DF}"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60363" y="1204158"/>
            <a:ext cx="14214276" cy="5124583"/>
          </a:xfrm>
        </p:spPr>
        <p:txBody>
          <a:bodyPr anchor="b"/>
          <a:lstStyle>
            <a:lvl1pPr algn="l">
              <a:defRPr sz="10286" b="1"/>
            </a:lvl1pPr>
          </a:lstStyle>
          <a:p>
            <a:r>
              <a:rPr lang="fr-FR"/>
              <a:t>Modifiez le style du titre</a:t>
            </a:r>
            <a:endParaRPr lang="en-US"/>
          </a:p>
        </p:txBody>
      </p:sp>
      <p:sp>
        <p:nvSpPr>
          <p:cNvPr id="3" name="Content Placeholder 2"/>
          <p:cNvSpPr>
            <a:spLocks noGrp="1"/>
          </p:cNvSpPr>
          <p:nvPr>
            <p:ph idx="1"/>
          </p:nvPr>
        </p:nvSpPr>
        <p:spPr>
          <a:xfrm>
            <a:off x="16892151" y="1204180"/>
            <a:ext cx="24153023" cy="25811954"/>
          </a:xfrm>
        </p:spPr>
        <p:txBody>
          <a:bodyPr/>
          <a:lstStyle>
            <a:lvl1pPr>
              <a:defRPr sz="16286"/>
            </a:lvl1pPr>
            <a:lvl2pPr>
              <a:defRPr sz="14143"/>
            </a:lvl2pPr>
            <a:lvl3pPr>
              <a:defRPr sz="12715"/>
            </a:lvl3pPr>
            <a:lvl4pPr>
              <a:defRPr sz="10286"/>
            </a:lvl4pPr>
            <a:lvl5pPr>
              <a:defRPr sz="10286"/>
            </a:lvl5pPr>
            <a:lvl6pPr>
              <a:defRPr sz="10286"/>
            </a:lvl6pPr>
            <a:lvl7pPr>
              <a:defRPr sz="10286"/>
            </a:lvl7pPr>
            <a:lvl8pPr>
              <a:defRPr sz="10286"/>
            </a:lvl8pPr>
            <a:lvl9pPr>
              <a:defRPr sz="10286"/>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2160363" y="6328768"/>
            <a:ext cx="14214276" cy="20687371"/>
          </a:xfrm>
        </p:spPr>
        <p:txBody>
          <a:bodyPr/>
          <a:lstStyle>
            <a:lvl1pPr marL="0" indent="0">
              <a:buNone/>
              <a:defRPr sz="7143"/>
            </a:lvl1pPr>
            <a:lvl2pPr marL="2318282" indent="0">
              <a:buNone/>
              <a:defRPr sz="6000"/>
            </a:lvl2pPr>
            <a:lvl3pPr marL="4636558" indent="0">
              <a:buNone/>
              <a:defRPr sz="4572"/>
            </a:lvl3pPr>
            <a:lvl4pPr marL="6954848" indent="0">
              <a:buNone/>
              <a:defRPr sz="4572"/>
            </a:lvl4pPr>
            <a:lvl5pPr marL="9273134" indent="0">
              <a:buNone/>
              <a:defRPr sz="4572"/>
            </a:lvl5pPr>
            <a:lvl6pPr marL="11591406" indent="0">
              <a:buNone/>
              <a:defRPr sz="4572"/>
            </a:lvl6pPr>
            <a:lvl7pPr marL="13909697" indent="0">
              <a:buNone/>
              <a:defRPr sz="4572"/>
            </a:lvl7pPr>
            <a:lvl8pPr marL="16227980" indent="0">
              <a:buNone/>
              <a:defRPr sz="4572"/>
            </a:lvl8pPr>
            <a:lvl9pPr marL="18546268" indent="0">
              <a:buNone/>
              <a:defRPr sz="4572"/>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5342FB67-BE26-43C2-8D40-2A16069E0A9B}" type="datetimeFigureOut">
              <a:rPr lang="en-US"/>
              <a:pPr>
                <a:defRPr/>
              </a:pPr>
              <a:t>3/25/2025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37DDAD-556E-491B-9570-4BBF683EC986}"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68559" y="21170451"/>
            <a:ext cx="25923240" cy="2499283"/>
          </a:xfrm>
        </p:spPr>
        <p:txBody>
          <a:bodyPr anchor="b"/>
          <a:lstStyle>
            <a:lvl1pPr algn="l">
              <a:defRPr sz="10286" b="1"/>
            </a:lvl1pPr>
          </a:lstStyle>
          <a:p>
            <a:r>
              <a:rPr lang="fr-FR"/>
              <a:t>Modifiez le style du titre</a:t>
            </a:r>
            <a:endParaRPr lang="en-US"/>
          </a:p>
        </p:txBody>
      </p:sp>
      <p:sp>
        <p:nvSpPr>
          <p:cNvPr id="3" name="Picture Placeholder 2"/>
          <p:cNvSpPr>
            <a:spLocks noGrp="1"/>
          </p:cNvSpPr>
          <p:nvPr>
            <p:ph type="pic" idx="1"/>
          </p:nvPr>
        </p:nvSpPr>
        <p:spPr>
          <a:xfrm>
            <a:off x="8468559" y="2702295"/>
            <a:ext cx="25923240" cy="18146078"/>
          </a:xfrm>
        </p:spPr>
        <p:txBody>
          <a:bodyPr rtlCol="0">
            <a:normAutofit/>
          </a:bodyPr>
          <a:lstStyle>
            <a:lvl1pPr marL="0" indent="0">
              <a:buNone/>
              <a:defRPr sz="16286"/>
            </a:lvl1pPr>
            <a:lvl2pPr marL="2318282" indent="0">
              <a:buNone/>
              <a:defRPr sz="14143"/>
            </a:lvl2pPr>
            <a:lvl3pPr marL="4636558" indent="0">
              <a:buNone/>
              <a:defRPr sz="12715"/>
            </a:lvl3pPr>
            <a:lvl4pPr marL="6954848" indent="0">
              <a:buNone/>
              <a:defRPr sz="10286"/>
            </a:lvl4pPr>
            <a:lvl5pPr marL="9273134" indent="0">
              <a:buNone/>
              <a:defRPr sz="10286"/>
            </a:lvl5pPr>
            <a:lvl6pPr marL="11591406" indent="0">
              <a:buNone/>
              <a:defRPr sz="10286"/>
            </a:lvl6pPr>
            <a:lvl7pPr marL="13909697" indent="0">
              <a:buNone/>
              <a:defRPr sz="10286"/>
            </a:lvl7pPr>
            <a:lvl8pPr marL="16227980" indent="0">
              <a:buNone/>
              <a:defRPr sz="10286"/>
            </a:lvl8pPr>
            <a:lvl9pPr marL="18546268" indent="0">
              <a:buNone/>
              <a:defRPr sz="10286"/>
            </a:lvl9pPr>
          </a:lstStyle>
          <a:p>
            <a:pPr lvl="0"/>
            <a:r>
              <a:rPr lang="fr-FR" noProof="0"/>
              <a:t>Cliquez sur l'icône pour ajouter une image</a:t>
            </a:r>
            <a:endParaRPr lang="en-US" noProof="0"/>
          </a:p>
        </p:txBody>
      </p:sp>
      <p:sp>
        <p:nvSpPr>
          <p:cNvPr id="4" name="Text Placeholder 3"/>
          <p:cNvSpPr>
            <a:spLocks noGrp="1"/>
          </p:cNvSpPr>
          <p:nvPr>
            <p:ph type="body" sz="half" idx="2"/>
          </p:nvPr>
        </p:nvSpPr>
        <p:spPr>
          <a:xfrm>
            <a:off x="8468559" y="23669749"/>
            <a:ext cx="25923240" cy="3549405"/>
          </a:xfrm>
        </p:spPr>
        <p:txBody>
          <a:bodyPr/>
          <a:lstStyle>
            <a:lvl1pPr marL="0" indent="0">
              <a:buNone/>
              <a:defRPr sz="7143"/>
            </a:lvl1pPr>
            <a:lvl2pPr marL="2318282" indent="0">
              <a:buNone/>
              <a:defRPr sz="6000"/>
            </a:lvl2pPr>
            <a:lvl3pPr marL="4636558" indent="0">
              <a:buNone/>
              <a:defRPr sz="4572"/>
            </a:lvl3pPr>
            <a:lvl4pPr marL="6954848" indent="0">
              <a:buNone/>
              <a:defRPr sz="4572"/>
            </a:lvl4pPr>
            <a:lvl5pPr marL="9273134" indent="0">
              <a:buNone/>
              <a:defRPr sz="4572"/>
            </a:lvl5pPr>
            <a:lvl6pPr marL="11591406" indent="0">
              <a:buNone/>
              <a:defRPr sz="4572"/>
            </a:lvl6pPr>
            <a:lvl7pPr marL="13909697" indent="0">
              <a:buNone/>
              <a:defRPr sz="4572"/>
            </a:lvl7pPr>
            <a:lvl8pPr marL="16227980" indent="0">
              <a:buNone/>
              <a:defRPr sz="4572"/>
            </a:lvl8pPr>
            <a:lvl9pPr marL="18546268" indent="0">
              <a:buNone/>
              <a:defRPr sz="4572"/>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EC90DD03-4281-4E9F-B8B7-C971FF4DA921}" type="datetimeFigureOut">
              <a:rPr lang="en-US"/>
              <a:pPr>
                <a:defRPr/>
              </a:pPr>
              <a:t>3/25/2025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1FC11D-433F-4F99-B8DB-6BFE7AE2D482}"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52268" y="1208712"/>
            <a:ext cx="38900871" cy="5046293"/>
          </a:xfrm>
          <a:prstGeom prst="rect">
            <a:avLst/>
          </a:prstGeom>
          <a:noFill/>
          <a:ln w="9525">
            <a:noFill/>
            <a:miter lim="800000"/>
            <a:headEnd/>
            <a:tailEnd/>
          </a:ln>
        </p:spPr>
        <p:txBody>
          <a:bodyPr vert="horz" wrap="square" lIns="324538" tIns="162275" rIns="324538" bIns="162275" numCol="1" anchor="ctr" anchorCtr="0" compatLnSpc="1">
            <a:prstTxWarp prst="textNoShape">
              <a:avLst/>
            </a:prstTxWarp>
          </a:bodyPr>
          <a:lstStyle/>
          <a:p>
            <a:pPr lvl="0"/>
            <a:r>
              <a:rPr lang="fr-FR"/>
              <a:t>Modifiez le style du titre</a:t>
            </a:r>
            <a:endParaRPr lang="en-US"/>
          </a:p>
        </p:txBody>
      </p:sp>
      <p:sp>
        <p:nvSpPr>
          <p:cNvPr id="1027" name="Text Placeholder 2"/>
          <p:cNvSpPr>
            <a:spLocks noGrp="1"/>
          </p:cNvSpPr>
          <p:nvPr>
            <p:ph type="body" idx="1"/>
          </p:nvPr>
        </p:nvSpPr>
        <p:spPr bwMode="auto">
          <a:xfrm>
            <a:off x="2152268" y="7058904"/>
            <a:ext cx="38900871" cy="19955618"/>
          </a:xfrm>
          <a:prstGeom prst="rect">
            <a:avLst/>
          </a:prstGeom>
          <a:noFill/>
          <a:ln w="9525">
            <a:noFill/>
            <a:miter lim="800000"/>
            <a:headEnd/>
            <a:tailEnd/>
          </a:ln>
        </p:spPr>
        <p:txBody>
          <a:bodyPr vert="horz" wrap="square" lIns="324538" tIns="162275" rIns="324538" bIns="162275"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2152267" y="28033687"/>
            <a:ext cx="10096594" cy="1608756"/>
          </a:xfrm>
          <a:prstGeom prst="rect">
            <a:avLst/>
          </a:prstGeom>
        </p:spPr>
        <p:txBody>
          <a:bodyPr vert="horz" lIns="324538" tIns="162275" rIns="324538" bIns="162275" rtlCol="0" anchor="ctr"/>
          <a:lstStyle>
            <a:lvl1pPr algn="l" fontAlgn="auto">
              <a:spcBef>
                <a:spcPts val="0"/>
              </a:spcBef>
              <a:spcAft>
                <a:spcPts val="0"/>
              </a:spcAft>
              <a:defRPr sz="6000">
                <a:solidFill>
                  <a:schemeClr val="tx1">
                    <a:tint val="75000"/>
                  </a:schemeClr>
                </a:solidFill>
                <a:latin typeface="+mn-lt"/>
              </a:defRPr>
            </a:lvl1pPr>
          </a:lstStyle>
          <a:p>
            <a:pPr>
              <a:defRPr/>
            </a:pPr>
            <a:fld id="{575A78EE-122C-45DF-824B-C5C897FDBBA4}" type="datetimeFigureOut">
              <a:rPr lang="en-US"/>
              <a:pPr>
                <a:defRPr/>
              </a:pPr>
              <a:t>3/25/2025</a:t>
            </a:fld>
            <a:endParaRPr lang="en-US"/>
          </a:p>
        </p:txBody>
      </p:sp>
      <p:sp>
        <p:nvSpPr>
          <p:cNvPr id="5" name="Footer Placeholder 4"/>
          <p:cNvSpPr>
            <a:spLocks noGrp="1"/>
          </p:cNvSpPr>
          <p:nvPr>
            <p:ph type="ftr" sz="quarter" idx="3"/>
          </p:nvPr>
        </p:nvSpPr>
        <p:spPr>
          <a:xfrm>
            <a:off x="14763894" y="28033687"/>
            <a:ext cx="13677622" cy="1608756"/>
          </a:xfrm>
          <a:prstGeom prst="rect">
            <a:avLst/>
          </a:prstGeom>
        </p:spPr>
        <p:txBody>
          <a:bodyPr vert="horz" lIns="324538" tIns="162275" rIns="324538" bIns="162275" rtlCol="0" anchor="ctr"/>
          <a:lstStyle>
            <a:lvl1pPr algn="ctr" fontAlgn="auto">
              <a:spcBef>
                <a:spcPts val="0"/>
              </a:spcBef>
              <a:spcAft>
                <a:spcPts val="0"/>
              </a:spcAft>
              <a:defRPr sz="60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30956542" y="28033687"/>
            <a:ext cx="10096594" cy="1608756"/>
          </a:xfrm>
          <a:prstGeom prst="rect">
            <a:avLst/>
          </a:prstGeom>
        </p:spPr>
        <p:txBody>
          <a:bodyPr vert="horz" lIns="324538" tIns="162275" rIns="324538" bIns="162275" rtlCol="0" anchor="ctr"/>
          <a:lstStyle>
            <a:lvl1pPr algn="r" fontAlgn="auto">
              <a:spcBef>
                <a:spcPts val="0"/>
              </a:spcBef>
              <a:spcAft>
                <a:spcPts val="0"/>
              </a:spcAft>
              <a:defRPr sz="6000">
                <a:solidFill>
                  <a:schemeClr val="tx1">
                    <a:tint val="75000"/>
                  </a:schemeClr>
                </a:solidFill>
                <a:latin typeface="+mn-lt"/>
              </a:defRPr>
            </a:lvl1pPr>
          </a:lstStyle>
          <a:p>
            <a:pPr>
              <a:defRPr/>
            </a:pPr>
            <a:fld id="{DBEB6A3C-863B-4CB3-8274-1CEA63868C1F}"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22286" kern="1200">
          <a:solidFill>
            <a:schemeClr val="tx1"/>
          </a:solidFill>
          <a:latin typeface="+mj-lt"/>
          <a:ea typeface="+mj-ea"/>
          <a:cs typeface="+mj-cs"/>
        </a:defRPr>
      </a:lvl1pPr>
      <a:lvl2pPr algn="ctr" rtl="0" eaLnBrk="1" fontAlgn="base" hangingPunct="1">
        <a:spcBef>
          <a:spcPct val="0"/>
        </a:spcBef>
        <a:spcAft>
          <a:spcPct val="0"/>
        </a:spcAft>
        <a:defRPr sz="22286">
          <a:solidFill>
            <a:schemeClr val="tx1"/>
          </a:solidFill>
          <a:latin typeface="Calibri" pitchFamily="34" charset="0"/>
        </a:defRPr>
      </a:lvl2pPr>
      <a:lvl3pPr algn="ctr" rtl="0" eaLnBrk="1" fontAlgn="base" hangingPunct="1">
        <a:spcBef>
          <a:spcPct val="0"/>
        </a:spcBef>
        <a:spcAft>
          <a:spcPct val="0"/>
        </a:spcAft>
        <a:defRPr sz="22286">
          <a:solidFill>
            <a:schemeClr val="tx1"/>
          </a:solidFill>
          <a:latin typeface="Calibri" pitchFamily="34" charset="0"/>
        </a:defRPr>
      </a:lvl3pPr>
      <a:lvl4pPr algn="ctr" rtl="0" eaLnBrk="1" fontAlgn="base" hangingPunct="1">
        <a:spcBef>
          <a:spcPct val="0"/>
        </a:spcBef>
        <a:spcAft>
          <a:spcPct val="0"/>
        </a:spcAft>
        <a:defRPr sz="22286">
          <a:solidFill>
            <a:schemeClr val="tx1"/>
          </a:solidFill>
          <a:latin typeface="Calibri" pitchFamily="34" charset="0"/>
        </a:defRPr>
      </a:lvl4pPr>
      <a:lvl5pPr algn="ctr" rtl="0" eaLnBrk="1" fontAlgn="base" hangingPunct="1">
        <a:spcBef>
          <a:spcPct val="0"/>
        </a:spcBef>
        <a:spcAft>
          <a:spcPct val="0"/>
        </a:spcAft>
        <a:defRPr sz="22286">
          <a:solidFill>
            <a:schemeClr val="tx1"/>
          </a:solidFill>
          <a:latin typeface="Calibri" pitchFamily="34" charset="0"/>
        </a:defRPr>
      </a:lvl5pPr>
      <a:lvl6pPr marL="2318282" algn="ctr" rtl="0" eaLnBrk="1" fontAlgn="base" hangingPunct="1">
        <a:spcBef>
          <a:spcPct val="0"/>
        </a:spcBef>
        <a:spcAft>
          <a:spcPct val="0"/>
        </a:spcAft>
        <a:defRPr sz="22286">
          <a:solidFill>
            <a:schemeClr val="tx1"/>
          </a:solidFill>
          <a:latin typeface="Calibri" pitchFamily="34" charset="0"/>
        </a:defRPr>
      </a:lvl6pPr>
      <a:lvl7pPr marL="4636558" algn="ctr" rtl="0" eaLnBrk="1" fontAlgn="base" hangingPunct="1">
        <a:spcBef>
          <a:spcPct val="0"/>
        </a:spcBef>
        <a:spcAft>
          <a:spcPct val="0"/>
        </a:spcAft>
        <a:defRPr sz="22286">
          <a:solidFill>
            <a:schemeClr val="tx1"/>
          </a:solidFill>
          <a:latin typeface="Calibri" pitchFamily="34" charset="0"/>
        </a:defRPr>
      </a:lvl7pPr>
      <a:lvl8pPr marL="6954848" algn="ctr" rtl="0" eaLnBrk="1" fontAlgn="base" hangingPunct="1">
        <a:spcBef>
          <a:spcPct val="0"/>
        </a:spcBef>
        <a:spcAft>
          <a:spcPct val="0"/>
        </a:spcAft>
        <a:defRPr sz="22286">
          <a:solidFill>
            <a:schemeClr val="tx1"/>
          </a:solidFill>
          <a:latin typeface="Calibri" pitchFamily="34" charset="0"/>
        </a:defRPr>
      </a:lvl8pPr>
      <a:lvl9pPr marL="9273134" algn="ctr" rtl="0" eaLnBrk="1" fontAlgn="base" hangingPunct="1">
        <a:spcBef>
          <a:spcPct val="0"/>
        </a:spcBef>
        <a:spcAft>
          <a:spcPct val="0"/>
        </a:spcAft>
        <a:defRPr sz="22286">
          <a:solidFill>
            <a:schemeClr val="tx1"/>
          </a:solidFill>
          <a:latin typeface="Calibri" pitchFamily="34" charset="0"/>
        </a:defRPr>
      </a:lvl9pPr>
    </p:titleStyle>
    <p:bodyStyle>
      <a:lvl1pPr marL="1723640" indent="-1723640" algn="l" rtl="0" eaLnBrk="1" fontAlgn="base" hangingPunct="1">
        <a:spcBef>
          <a:spcPct val="20000"/>
        </a:spcBef>
        <a:spcAft>
          <a:spcPct val="0"/>
        </a:spcAft>
        <a:buFont typeface="Arial" charset="0"/>
        <a:buChar char="•"/>
        <a:defRPr sz="16286" kern="1200">
          <a:solidFill>
            <a:schemeClr val="tx1"/>
          </a:solidFill>
          <a:latin typeface="+mn-lt"/>
          <a:ea typeface="+mn-ea"/>
          <a:cs typeface="+mn-cs"/>
        </a:defRPr>
      </a:lvl1pPr>
      <a:lvl2pPr marL="3757991" indent="-1437880" algn="l" rtl="0" eaLnBrk="1" fontAlgn="base" hangingPunct="1">
        <a:spcBef>
          <a:spcPct val="20000"/>
        </a:spcBef>
        <a:spcAft>
          <a:spcPct val="0"/>
        </a:spcAft>
        <a:buFont typeface="Arial" charset="0"/>
        <a:buChar char="–"/>
        <a:defRPr sz="21715" kern="1200">
          <a:solidFill>
            <a:schemeClr val="tx1"/>
          </a:solidFill>
          <a:latin typeface="+mn-lt"/>
          <a:ea typeface="+mn-ea"/>
          <a:cs typeface="+mn-cs"/>
        </a:defRPr>
      </a:lvl2pPr>
      <a:lvl3pPr marL="5781001" indent="-1140779" algn="l" rtl="0" eaLnBrk="1" fontAlgn="base" hangingPunct="1">
        <a:spcBef>
          <a:spcPct val="20000"/>
        </a:spcBef>
        <a:spcAft>
          <a:spcPct val="0"/>
        </a:spcAft>
        <a:buFont typeface="Arial" charset="0"/>
        <a:buChar char="•"/>
        <a:defRPr sz="12715" kern="1200">
          <a:solidFill>
            <a:schemeClr val="tx1"/>
          </a:solidFill>
          <a:latin typeface="+mn-lt"/>
          <a:ea typeface="+mn-ea"/>
          <a:cs typeface="+mn-cs"/>
        </a:defRPr>
      </a:lvl3pPr>
      <a:lvl4pPr marL="8101109" indent="-1140779" algn="l" rtl="0" eaLnBrk="1" fontAlgn="base" hangingPunct="1">
        <a:spcBef>
          <a:spcPct val="20000"/>
        </a:spcBef>
        <a:spcAft>
          <a:spcPct val="0"/>
        </a:spcAft>
        <a:buFont typeface="Arial" charset="0"/>
        <a:buChar char="–"/>
        <a:defRPr sz="10286" kern="1200">
          <a:solidFill>
            <a:schemeClr val="tx1"/>
          </a:solidFill>
          <a:latin typeface="+mn-lt"/>
          <a:ea typeface="+mn-ea"/>
          <a:cs typeface="+mn-cs"/>
        </a:defRPr>
      </a:lvl4pPr>
      <a:lvl5pPr marL="10418954" indent="-1140779" algn="l" rtl="0" eaLnBrk="1" fontAlgn="base" hangingPunct="1">
        <a:spcBef>
          <a:spcPct val="20000"/>
        </a:spcBef>
        <a:spcAft>
          <a:spcPct val="0"/>
        </a:spcAft>
        <a:buFont typeface="Arial" charset="0"/>
        <a:buChar char="»"/>
        <a:defRPr sz="10286" kern="1200">
          <a:solidFill>
            <a:schemeClr val="tx1"/>
          </a:solidFill>
          <a:latin typeface="+mn-lt"/>
          <a:ea typeface="+mn-ea"/>
          <a:cs typeface="+mn-cs"/>
        </a:defRPr>
      </a:lvl5pPr>
      <a:lvl6pPr marL="12750546" indent="-1159142" algn="l" defTabSz="4636558" rtl="0" eaLnBrk="1" latinLnBrk="0" hangingPunct="1">
        <a:spcBef>
          <a:spcPct val="20000"/>
        </a:spcBef>
        <a:buFont typeface="Arial" pitchFamily="34" charset="0"/>
        <a:buChar char="•"/>
        <a:defRPr sz="10286" kern="1200">
          <a:solidFill>
            <a:schemeClr val="tx1"/>
          </a:solidFill>
          <a:latin typeface="+mn-lt"/>
          <a:ea typeface="+mn-ea"/>
          <a:cs typeface="+mn-cs"/>
        </a:defRPr>
      </a:lvl6pPr>
      <a:lvl7pPr marL="15068833" indent="-1159142" algn="l" defTabSz="4636558" rtl="0" eaLnBrk="1" latinLnBrk="0" hangingPunct="1">
        <a:spcBef>
          <a:spcPct val="20000"/>
        </a:spcBef>
        <a:buFont typeface="Arial" pitchFamily="34" charset="0"/>
        <a:buChar char="•"/>
        <a:defRPr sz="10286" kern="1200">
          <a:solidFill>
            <a:schemeClr val="tx1"/>
          </a:solidFill>
          <a:latin typeface="+mn-lt"/>
          <a:ea typeface="+mn-ea"/>
          <a:cs typeface="+mn-cs"/>
        </a:defRPr>
      </a:lvl7pPr>
      <a:lvl8pPr marL="17387122" indent="-1159142" algn="l" defTabSz="4636558" rtl="0" eaLnBrk="1" latinLnBrk="0" hangingPunct="1">
        <a:spcBef>
          <a:spcPct val="20000"/>
        </a:spcBef>
        <a:buFont typeface="Arial" pitchFamily="34" charset="0"/>
        <a:buChar char="•"/>
        <a:defRPr sz="10286" kern="1200">
          <a:solidFill>
            <a:schemeClr val="tx1"/>
          </a:solidFill>
          <a:latin typeface="+mn-lt"/>
          <a:ea typeface="+mn-ea"/>
          <a:cs typeface="+mn-cs"/>
        </a:defRPr>
      </a:lvl8pPr>
      <a:lvl9pPr marL="19705397" indent="-1159142" algn="l" defTabSz="4636558" rtl="0" eaLnBrk="1" latinLnBrk="0" hangingPunct="1">
        <a:spcBef>
          <a:spcPct val="20000"/>
        </a:spcBef>
        <a:buFont typeface="Arial" pitchFamily="34" charset="0"/>
        <a:buChar char="•"/>
        <a:defRPr sz="10286" kern="1200">
          <a:solidFill>
            <a:schemeClr val="tx1"/>
          </a:solidFill>
          <a:latin typeface="+mn-lt"/>
          <a:ea typeface="+mn-ea"/>
          <a:cs typeface="+mn-cs"/>
        </a:defRPr>
      </a:lvl9pPr>
    </p:bodyStyle>
    <p:otherStyle>
      <a:defPPr>
        <a:defRPr lang="en-US"/>
      </a:defPPr>
      <a:lvl1pPr marL="0" algn="l" defTabSz="4636558" rtl="0" eaLnBrk="1" latinLnBrk="0" hangingPunct="1">
        <a:defRPr sz="9143" kern="1200">
          <a:solidFill>
            <a:schemeClr val="tx1"/>
          </a:solidFill>
          <a:latin typeface="+mn-lt"/>
          <a:ea typeface="+mn-ea"/>
          <a:cs typeface="+mn-cs"/>
        </a:defRPr>
      </a:lvl1pPr>
      <a:lvl2pPr marL="2318282" algn="l" defTabSz="4636558" rtl="0" eaLnBrk="1" latinLnBrk="0" hangingPunct="1">
        <a:defRPr sz="9143" kern="1200">
          <a:solidFill>
            <a:schemeClr val="tx1"/>
          </a:solidFill>
          <a:latin typeface="+mn-lt"/>
          <a:ea typeface="+mn-ea"/>
          <a:cs typeface="+mn-cs"/>
        </a:defRPr>
      </a:lvl2pPr>
      <a:lvl3pPr marL="4636558" algn="l" defTabSz="4636558" rtl="0" eaLnBrk="1" latinLnBrk="0" hangingPunct="1">
        <a:defRPr sz="9143" kern="1200">
          <a:solidFill>
            <a:schemeClr val="tx1"/>
          </a:solidFill>
          <a:latin typeface="+mn-lt"/>
          <a:ea typeface="+mn-ea"/>
          <a:cs typeface="+mn-cs"/>
        </a:defRPr>
      </a:lvl3pPr>
      <a:lvl4pPr marL="6954848" algn="l" defTabSz="4636558" rtl="0" eaLnBrk="1" latinLnBrk="0" hangingPunct="1">
        <a:defRPr sz="9143" kern="1200">
          <a:solidFill>
            <a:schemeClr val="tx1"/>
          </a:solidFill>
          <a:latin typeface="+mn-lt"/>
          <a:ea typeface="+mn-ea"/>
          <a:cs typeface="+mn-cs"/>
        </a:defRPr>
      </a:lvl4pPr>
      <a:lvl5pPr marL="9273134" algn="l" defTabSz="4636558" rtl="0" eaLnBrk="1" latinLnBrk="0" hangingPunct="1">
        <a:defRPr sz="9143" kern="1200">
          <a:solidFill>
            <a:schemeClr val="tx1"/>
          </a:solidFill>
          <a:latin typeface="+mn-lt"/>
          <a:ea typeface="+mn-ea"/>
          <a:cs typeface="+mn-cs"/>
        </a:defRPr>
      </a:lvl5pPr>
      <a:lvl6pPr marL="11591406" algn="l" defTabSz="4636558" rtl="0" eaLnBrk="1" latinLnBrk="0" hangingPunct="1">
        <a:defRPr sz="9143" kern="1200">
          <a:solidFill>
            <a:schemeClr val="tx1"/>
          </a:solidFill>
          <a:latin typeface="+mn-lt"/>
          <a:ea typeface="+mn-ea"/>
          <a:cs typeface="+mn-cs"/>
        </a:defRPr>
      </a:lvl6pPr>
      <a:lvl7pPr marL="13909697" algn="l" defTabSz="4636558" rtl="0" eaLnBrk="1" latinLnBrk="0" hangingPunct="1">
        <a:defRPr sz="9143" kern="1200">
          <a:solidFill>
            <a:schemeClr val="tx1"/>
          </a:solidFill>
          <a:latin typeface="+mn-lt"/>
          <a:ea typeface="+mn-ea"/>
          <a:cs typeface="+mn-cs"/>
        </a:defRPr>
      </a:lvl7pPr>
      <a:lvl8pPr marL="16227980" algn="l" defTabSz="4636558" rtl="0" eaLnBrk="1" latinLnBrk="0" hangingPunct="1">
        <a:defRPr sz="9143" kern="1200">
          <a:solidFill>
            <a:schemeClr val="tx1"/>
          </a:solidFill>
          <a:latin typeface="+mn-lt"/>
          <a:ea typeface="+mn-ea"/>
          <a:cs typeface="+mn-cs"/>
        </a:defRPr>
      </a:lvl8pPr>
      <a:lvl9pPr marL="18546268" algn="l" defTabSz="4636558" rtl="0" eaLnBrk="1" latinLnBrk="0" hangingPunct="1">
        <a:defRPr sz="91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jfif"/><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21"/>
          <p:cNvSpPr/>
          <p:nvPr/>
        </p:nvSpPr>
        <p:spPr>
          <a:xfrm>
            <a:off x="-1" y="0"/>
            <a:ext cx="43205401" cy="2639871"/>
          </a:xfrm>
          <a:prstGeom prst="round2SameRect">
            <a:avLst/>
          </a:prstGeom>
          <a:solidFill>
            <a:schemeClr val="accent5">
              <a:lumMod val="50000"/>
            </a:schemeClr>
          </a:solidFill>
          <a:ln>
            <a:solidFill>
              <a:srgbClr val="0021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8800" dirty="0">
                <a:latin typeface="Century" panose="02040604050505020304" pitchFamily="18" charset="0"/>
                <a:cs typeface="Arial" panose="020B0604020202020204" pitchFamily="34" charset="0"/>
              </a:rPr>
              <a:t>Transentorhinal cortex integrity predicts object fine-grained perceptual and mnemonic discrimination</a:t>
            </a:r>
            <a:endParaRPr lang="en-US" sz="8800" b="1" cap="small" dirty="0">
              <a:solidFill>
                <a:schemeClr val="accent6"/>
              </a:solidFill>
              <a:latin typeface="Century" panose="02040604050505020304" pitchFamily="18" charset="0"/>
              <a:cs typeface="Arial" panose="020B0604020202020204" pitchFamily="34" charset="0"/>
            </a:endParaRPr>
          </a:p>
        </p:txBody>
      </p:sp>
      <p:sp>
        <p:nvSpPr>
          <p:cNvPr id="3" name="Rectangle 2"/>
          <p:cNvSpPr/>
          <p:nvPr/>
        </p:nvSpPr>
        <p:spPr>
          <a:xfrm>
            <a:off x="7930243" y="2809620"/>
            <a:ext cx="27344914" cy="830997"/>
          </a:xfrm>
          <a:prstGeom prst="rect">
            <a:avLst/>
          </a:prstGeom>
        </p:spPr>
        <p:txBody>
          <a:bodyPr wrap="square">
            <a:spAutoFit/>
          </a:bodyPr>
          <a:lstStyle/>
          <a:p>
            <a:pPr algn="ctr"/>
            <a:r>
              <a:rPr lang="fr-FR" sz="4800" dirty="0">
                <a:latin typeface="Century" panose="02040604050505020304" pitchFamily="18" charset="0"/>
              </a:rPr>
              <a:t>Emma </a:t>
            </a:r>
            <a:r>
              <a:rPr lang="fr-FR" sz="4800" dirty="0" err="1">
                <a:latin typeface="Century" panose="02040604050505020304" pitchFamily="18" charset="0"/>
              </a:rPr>
              <a:t>Delhaye</a:t>
            </a:r>
            <a:r>
              <a:rPr lang="fr-FR" sz="4800" baseline="30000" dirty="0" err="1">
                <a:latin typeface="Century" panose="02040604050505020304" pitchFamily="18" charset="0"/>
              </a:rPr>
              <a:t>a,b</a:t>
            </a:r>
            <a:r>
              <a:rPr lang="fr-FR" sz="4800" dirty="0">
                <a:latin typeface="Century" panose="02040604050505020304" pitchFamily="18" charset="0"/>
              </a:rPr>
              <a:t>, Gabriel </a:t>
            </a:r>
            <a:r>
              <a:rPr lang="fr-FR" sz="4800" dirty="0" err="1">
                <a:latin typeface="Century" panose="02040604050505020304" pitchFamily="18" charset="0"/>
              </a:rPr>
              <a:t>Besson</a:t>
            </a:r>
            <a:r>
              <a:rPr lang="fr-FR" sz="4800" baseline="30000" dirty="0" err="1">
                <a:latin typeface="Century" panose="02040604050505020304" pitchFamily="18" charset="0"/>
              </a:rPr>
              <a:t>c</a:t>
            </a:r>
            <a:r>
              <a:rPr lang="fr-FR" sz="4800" dirty="0">
                <a:latin typeface="Century" panose="02040604050505020304" pitchFamily="18" charset="0"/>
              </a:rPr>
              <a:t>, Mohamed Ali </a:t>
            </a:r>
            <a:r>
              <a:rPr lang="fr-FR" sz="4800" dirty="0" err="1">
                <a:latin typeface="Century" panose="02040604050505020304" pitchFamily="18" charset="0"/>
              </a:rPr>
              <a:t>Bahri</a:t>
            </a:r>
            <a:r>
              <a:rPr lang="fr-FR" sz="4800" baseline="30000" dirty="0" err="1">
                <a:latin typeface="Century" panose="02040604050505020304" pitchFamily="18" charset="0"/>
              </a:rPr>
              <a:t>b</a:t>
            </a:r>
            <a:r>
              <a:rPr lang="fr-FR" sz="4800" dirty="0">
                <a:latin typeface="Century" panose="02040604050505020304" pitchFamily="18" charset="0"/>
              </a:rPr>
              <a:t>, &amp; Christine </a:t>
            </a:r>
            <a:r>
              <a:rPr lang="fr-FR" sz="4800" dirty="0" err="1">
                <a:latin typeface="Century" panose="02040604050505020304" pitchFamily="18" charset="0"/>
              </a:rPr>
              <a:t>Bastin</a:t>
            </a:r>
            <a:r>
              <a:rPr lang="fr-FR" sz="4800" baseline="30000" dirty="0" err="1">
                <a:latin typeface="Century" panose="02040604050505020304" pitchFamily="18" charset="0"/>
              </a:rPr>
              <a:t>b</a:t>
            </a:r>
            <a:endParaRPr lang="fr-BE" sz="4800" dirty="0">
              <a:latin typeface="Century" panose="02040604050505020304" pitchFamily="18" charset="0"/>
            </a:endParaRPr>
          </a:p>
        </p:txBody>
      </p:sp>
      <p:sp>
        <p:nvSpPr>
          <p:cNvPr id="4" name="ZoneTexte 3"/>
          <p:cNvSpPr txBox="1"/>
          <p:nvPr/>
        </p:nvSpPr>
        <p:spPr>
          <a:xfrm>
            <a:off x="6041147" y="3844012"/>
            <a:ext cx="31411849" cy="1754326"/>
          </a:xfrm>
          <a:prstGeom prst="rect">
            <a:avLst/>
          </a:prstGeom>
          <a:noFill/>
        </p:spPr>
        <p:txBody>
          <a:bodyPr wrap="square" rtlCol="0">
            <a:spAutoFit/>
          </a:bodyPr>
          <a:lstStyle/>
          <a:p>
            <a:pPr algn="ctr"/>
            <a:r>
              <a:rPr lang="fr-FR" sz="3600" i="1" baseline="30000" dirty="0">
                <a:latin typeface="Euphemia" panose="020B0503040102020104" pitchFamily="34" charset="0"/>
              </a:rPr>
              <a:t>a</a:t>
            </a:r>
            <a:r>
              <a:rPr lang="fr-FR" sz="3600" baseline="30000" dirty="0">
                <a:latin typeface="Euphemia" panose="020B0503040102020104" pitchFamily="34" charset="0"/>
              </a:rPr>
              <a:t> </a:t>
            </a:r>
            <a:r>
              <a:rPr lang="fr-FR" sz="3600" i="1" dirty="0">
                <a:latin typeface="Euphemia" panose="020B0503040102020104" pitchFamily="34" charset="0"/>
              </a:rPr>
              <a:t>CICPSI, </a:t>
            </a:r>
            <a:r>
              <a:rPr lang="fr-FR" sz="3600" i="1" dirty="0" err="1">
                <a:latin typeface="Euphemia" panose="020B0503040102020104" pitchFamily="34" charset="0"/>
              </a:rPr>
              <a:t>Faculty</a:t>
            </a:r>
            <a:r>
              <a:rPr lang="fr-FR" sz="3600" i="1" dirty="0">
                <a:latin typeface="Euphemia" panose="020B0503040102020104" pitchFamily="34" charset="0"/>
              </a:rPr>
              <a:t> of Psychology, </a:t>
            </a:r>
            <a:r>
              <a:rPr lang="fr-FR" sz="3600" i="1" dirty="0" err="1">
                <a:latin typeface="Euphemia" panose="020B0503040102020104" pitchFamily="34" charset="0"/>
              </a:rPr>
              <a:t>University</a:t>
            </a:r>
            <a:r>
              <a:rPr lang="fr-FR" sz="3600" i="1" dirty="0">
                <a:latin typeface="Euphemia" panose="020B0503040102020104" pitchFamily="34" charset="0"/>
              </a:rPr>
              <a:t> of </a:t>
            </a:r>
            <a:r>
              <a:rPr lang="fr-FR" sz="3600" i="1" dirty="0" err="1">
                <a:latin typeface="Euphemia" panose="020B0503040102020104" pitchFamily="34" charset="0"/>
              </a:rPr>
              <a:t>Lisbon</a:t>
            </a:r>
            <a:r>
              <a:rPr lang="fr-FR" sz="3600" i="1" dirty="0">
                <a:latin typeface="Euphemia" panose="020B0503040102020104" pitchFamily="34" charset="0"/>
              </a:rPr>
              <a:t>, Portugal; </a:t>
            </a:r>
            <a:r>
              <a:rPr lang="fr-FR" sz="3600" i="1" baseline="30000" dirty="0">
                <a:latin typeface="Euphemia" panose="020B0503040102020104" pitchFamily="34" charset="0"/>
              </a:rPr>
              <a:t>b</a:t>
            </a:r>
            <a:r>
              <a:rPr lang="fr-FR" sz="3600" baseline="30000" dirty="0">
                <a:latin typeface="Euphemia" panose="020B0503040102020104" pitchFamily="34" charset="0"/>
              </a:rPr>
              <a:t> </a:t>
            </a:r>
            <a:r>
              <a:rPr lang="en-GB" sz="3600" i="1" dirty="0">
                <a:latin typeface="Euphemia" panose="020B0503040102020104" pitchFamily="34" charset="0"/>
              </a:rPr>
              <a:t>GIGA-CRC Human Imaging, University of Liège, Belgium;</a:t>
            </a:r>
            <a:r>
              <a:rPr lang="fr-FR" sz="3600" dirty="0">
                <a:latin typeface="Euphemia" panose="020B0503040102020104" pitchFamily="34" charset="0"/>
              </a:rPr>
              <a:t> </a:t>
            </a:r>
            <a:r>
              <a:rPr lang="fr-FR" sz="3600" i="1" baseline="30000" dirty="0">
                <a:latin typeface="Euphemia" panose="020B0503040102020104" pitchFamily="34" charset="0"/>
              </a:rPr>
              <a:t>c </a:t>
            </a:r>
            <a:r>
              <a:rPr lang="fr-FR" sz="3600" i="1" dirty="0">
                <a:latin typeface="Euphemia" panose="020B0503040102020104" pitchFamily="34" charset="0"/>
              </a:rPr>
              <a:t>CINEICC, </a:t>
            </a:r>
            <a:r>
              <a:rPr lang="fr-FR" sz="3600" i="1" dirty="0" err="1">
                <a:latin typeface="Euphemia" panose="020B0503040102020104" pitchFamily="34" charset="0"/>
              </a:rPr>
              <a:t>University</a:t>
            </a:r>
            <a:r>
              <a:rPr lang="fr-FR" sz="3600" i="1" dirty="0">
                <a:latin typeface="Euphemia" panose="020B0503040102020104" pitchFamily="34" charset="0"/>
              </a:rPr>
              <a:t> of Coimbra, Portugal</a:t>
            </a:r>
          </a:p>
          <a:p>
            <a:pPr algn="ctr"/>
            <a:r>
              <a:rPr lang="en-GB" sz="3600" dirty="0">
                <a:latin typeface="Euphemia" panose="020B0503040102020104" pitchFamily="34" charset="0"/>
              </a:rPr>
              <a:t>Emma.Delhaye@psicologia.ulisboa.pt</a:t>
            </a:r>
          </a:p>
        </p:txBody>
      </p:sp>
      <p:sp>
        <p:nvSpPr>
          <p:cNvPr id="92" name="Rectangle 91">
            <a:extLst>
              <a:ext uri="{FF2B5EF4-FFF2-40B4-BE49-F238E27FC236}">
                <a16:creationId xmlns:a16="http://schemas.microsoft.com/office/drawing/2014/main" id="{88BE95BE-9103-AA8B-A793-50DD847EB608}"/>
              </a:ext>
            </a:extLst>
          </p:cNvPr>
          <p:cNvSpPr/>
          <p:nvPr/>
        </p:nvSpPr>
        <p:spPr>
          <a:xfrm>
            <a:off x="16590199" y="7487611"/>
            <a:ext cx="13072437" cy="2205454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0" tIns="180000" rIns="360000" bIns="180000" rtlCol="0" anchor="t" anchorCtr="0"/>
          <a:lstStyle/>
          <a:p>
            <a:pPr algn="just"/>
            <a:endParaRPr lang="fr-BE" sz="4000" i="1" u="sng" dirty="0">
              <a:solidFill>
                <a:schemeClr val="tx1"/>
              </a:solidFill>
              <a:latin typeface="Source Sans Pro" panose="020B0503030403020204" pitchFamily="34" charset="0"/>
              <a:ea typeface="Source Sans Pro" panose="020B0503030403020204" pitchFamily="34" charset="0"/>
            </a:endParaRPr>
          </a:p>
          <a:p>
            <a:pPr algn="just"/>
            <a:endParaRPr lang="fr-BE" sz="4000" dirty="0">
              <a:solidFill>
                <a:schemeClr val="tx1"/>
              </a:solidFill>
              <a:latin typeface="Source Sans Pro" panose="020B0503030403020204" pitchFamily="34" charset="0"/>
              <a:ea typeface="Source Sans Pro" panose="020B0503030403020204" pitchFamily="34" charset="0"/>
            </a:endParaRPr>
          </a:p>
          <a:p>
            <a:pPr algn="just"/>
            <a:endParaRPr lang="fr-BE" sz="4000" dirty="0">
              <a:solidFill>
                <a:schemeClr val="tx1"/>
              </a:solidFill>
              <a:latin typeface="Source Sans Pro" panose="020B0503030403020204" pitchFamily="34" charset="0"/>
              <a:ea typeface="Source Sans Pro" panose="020B0503030403020204" pitchFamily="34" charset="0"/>
            </a:endParaRPr>
          </a:p>
        </p:txBody>
      </p:sp>
      <p:sp>
        <p:nvSpPr>
          <p:cNvPr id="105" name="Rectangle 104">
            <a:extLst>
              <a:ext uri="{FF2B5EF4-FFF2-40B4-BE49-F238E27FC236}">
                <a16:creationId xmlns:a16="http://schemas.microsoft.com/office/drawing/2014/main" id="{2D64DF00-0655-B162-F57B-392CBF502337}"/>
              </a:ext>
            </a:extLst>
          </p:cNvPr>
          <p:cNvSpPr/>
          <p:nvPr/>
        </p:nvSpPr>
        <p:spPr>
          <a:xfrm>
            <a:off x="2233282" y="16193576"/>
            <a:ext cx="12935319" cy="1334857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0" tIns="180000" rIns="360000" bIns="180000" rtlCol="0" anchor="t" anchorCtr="0"/>
          <a:lstStyle/>
          <a:p>
            <a:pPr algn="just"/>
            <a:r>
              <a:rPr lang="fr-BE" sz="4000" i="1" dirty="0">
                <a:solidFill>
                  <a:schemeClr val="tx1"/>
                </a:solidFill>
                <a:latin typeface="Abadi" panose="020B0604020104020204" pitchFamily="34" charset="0"/>
                <a:ea typeface="Source Sans Pro" panose="020B0503030403020204" pitchFamily="34" charset="0"/>
              </a:rPr>
              <a:t>Participants : </a:t>
            </a:r>
            <a:r>
              <a:rPr lang="fr-BE" sz="4000" i="1" dirty="0">
                <a:solidFill>
                  <a:schemeClr val="tx1"/>
                </a:solidFill>
                <a:latin typeface="Abadi Extra Light" panose="020B0204020104020204" pitchFamily="34" charset="0"/>
                <a:ea typeface="Source Sans Pro" panose="020B0503030403020204" pitchFamily="34" charset="0"/>
              </a:rPr>
              <a:t>51 </a:t>
            </a:r>
            <a:r>
              <a:rPr lang="fr-BE" sz="4000" i="1" dirty="0" err="1">
                <a:solidFill>
                  <a:schemeClr val="tx1"/>
                </a:solidFill>
                <a:latin typeface="Abadi Extra Light" panose="020B0204020104020204" pitchFamily="34" charset="0"/>
                <a:ea typeface="Source Sans Pro" panose="020B0503030403020204" pitchFamily="34" charset="0"/>
              </a:rPr>
              <a:t>nominally</a:t>
            </a:r>
            <a:r>
              <a:rPr lang="fr-BE" sz="4000" i="1" dirty="0">
                <a:solidFill>
                  <a:schemeClr val="tx1"/>
                </a:solidFill>
                <a:latin typeface="Abadi Extra Light" panose="020B0204020104020204" pitchFamily="34" charset="0"/>
                <a:ea typeface="Source Sans Pro" panose="020B0503030403020204" pitchFamily="34" charset="0"/>
              </a:rPr>
              <a:t> </a:t>
            </a:r>
            <a:r>
              <a:rPr lang="fr-BE" sz="4000" i="1" dirty="0" err="1">
                <a:solidFill>
                  <a:schemeClr val="tx1"/>
                </a:solidFill>
                <a:latin typeface="Abadi Extra Light" panose="020B0204020104020204" pitchFamily="34" charset="0"/>
                <a:ea typeface="Source Sans Pro" panose="020B0503030403020204" pitchFamily="34" charset="0"/>
              </a:rPr>
              <a:t>healthy</a:t>
            </a:r>
            <a:r>
              <a:rPr lang="fr-BE" sz="4000" i="1" dirty="0">
                <a:solidFill>
                  <a:schemeClr val="tx1"/>
                </a:solidFill>
                <a:latin typeface="Abadi Extra Light" panose="020B0204020104020204" pitchFamily="34" charset="0"/>
                <a:ea typeface="Source Sans Pro" panose="020B0503030403020204" pitchFamily="34" charset="0"/>
              </a:rPr>
              <a:t> </a:t>
            </a:r>
            <a:r>
              <a:rPr lang="fr-BE" sz="4000" i="1" dirty="0" err="1">
                <a:solidFill>
                  <a:schemeClr val="tx1"/>
                </a:solidFill>
                <a:latin typeface="Abadi Extra Light" panose="020B0204020104020204" pitchFamily="34" charset="0"/>
                <a:ea typeface="Source Sans Pro" panose="020B0503030403020204" pitchFamily="34" charset="0"/>
              </a:rPr>
              <a:t>older</a:t>
            </a:r>
            <a:r>
              <a:rPr lang="fr-BE" sz="4000" i="1" dirty="0">
                <a:solidFill>
                  <a:schemeClr val="tx1"/>
                </a:solidFill>
                <a:latin typeface="Abadi Extra Light" panose="020B0204020104020204" pitchFamily="34" charset="0"/>
                <a:ea typeface="Source Sans Pro" panose="020B0503030403020204" pitchFamily="34" charset="0"/>
              </a:rPr>
              <a:t> </a:t>
            </a:r>
            <a:r>
              <a:rPr lang="fr-BE" sz="4000" i="1" dirty="0" err="1">
                <a:solidFill>
                  <a:schemeClr val="tx1"/>
                </a:solidFill>
                <a:latin typeface="Abadi Extra Light" panose="020B0204020104020204" pitchFamily="34" charset="0"/>
                <a:ea typeface="Source Sans Pro" panose="020B0503030403020204" pitchFamily="34" charset="0"/>
              </a:rPr>
              <a:t>adults</a:t>
            </a:r>
            <a:endParaRPr lang="fr-BE" sz="4000" i="1" dirty="0">
              <a:solidFill>
                <a:schemeClr val="tx1"/>
              </a:solidFill>
              <a:latin typeface="Abadi Extra Light" panose="020B0204020104020204" pitchFamily="34" charset="0"/>
              <a:ea typeface="Source Sans Pro" panose="020B0503030403020204" pitchFamily="34" charset="0"/>
            </a:endParaRPr>
          </a:p>
          <a:p>
            <a:pPr algn="just"/>
            <a:endParaRPr lang="fr-BE" sz="4000" i="1" dirty="0">
              <a:solidFill>
                <a:schemeClr val="tx1"/>
              </a:solidFill>
              <a:latin typeface="Abadi Extra Light" panose="020B0204020104020204" pitchFamily="34" charset="0"/>
              <a:ea typeface="Source Sans Pro" panose="020B0503030403020204" pitchFamily="34" charset="0"/>
            </a:endParaRPr>
          </a:p>
          <a:p>
            <a:pPr algn="just"/>
            <a:endParaRPr lang="fr-BE" sz="4000" i="1" dirty="0">
              <a:solidFill>
                <a:schemeClr val="tx1"/>
              </a:solidFill>
              <a:latin typeface="Abadi Extra Light" panose="020B0204020104020204" pitchFamily="34" charset="0"/>
              <a:ea typeface="Source Sans Pro" panose="020B0503030403020204" pitchFamily="34" charset="0"/>
            </a:endParaRPr>
          </a:p>
          <a:p>
            <a:pPr algn="just"/>
            <a:endParaRPr lang="fr-BE" sz="4000" i="1" dirty="0">
              <a:solidFill>
                <a:schemeClr val="tx1"/>
              </a:solidFill>
              <a:latin typeface="Source Sans Pro" panose="020B0503030403020204" pitchFamily="34" charset="0"/>
              <a:ea typeface="Source Sans Pro" panose="020B0503030403020204" pitchFamily="34" charset="0"/>
            </a:endParaRPr>
          </a:p>
          <a:p>
            <a:pPr algn="just"/>
            <a:endParaRPr lang="fr-BE" sz="4000" i="1" dirty="0">
              <a:solidFill>
                <a:schemeClr val="tx1"/>
              </a:solidFill>
              <a:latin typeface="Source Sans Pro" panose="020B0503030403020204" pitchFamily="34" charset="0"/>
              <a:ea typeface="Source Sans Pro" panose="020B0503030403020204" pitchFamily="34" charset="0"/>
            </a:endParaRPr>
          </a:p>
          <a:p>
            <a:pPr algn="just"/>
            <a:endParaRPr lang="fr-BE" sz="4000" i="1" dirty="0">
              <a:solidFill>
                <a:schemeClr val="tx1"/>
              </a:solidFill>
              <a:latin typeface="Source Sans Pro" panose="020B0503030403020204" pitchFamily="34" charset="0"/>
              <a:ea typeface="Source Sans Pro" panose="020B0503030403020204" pitchFamily="34" charset="0"/>
            </a:endParaRPr>
          </a:p>
          <a:p>
            <a:pPr algn="just"/>
            <a:endParaRPr lang="fr-BE" sz="4000" i="1" dirty="0">
              <a:solidFill>
                <a:schemeClr val="tx1"/>
              </a:solidFill>
              <a:latin typeface="Source Sans Pro" panose="020B0503030403020204" pitchFamily="34" charset="0"/>
              <a:ea typeface="Source Sans Pro" panose="020B0503030403020204" pitchFamily="34" charset="0"/>
            </a:endParaRPr>
          </a:p>
          <a:p>
            <a:pPr algn="just"/>
            <a:endParaRPr lang="fr-BE" sz="4400" i="1" dirty="0">
              <a:solidFill>
                <a:schemeClr val="tx1"/>
              </a:solidFill>
              <a:latin typeface="Abadi" panose="020B0604020104020204" pitchFamily="34" charset="0"/>
              <a:ea typeface="Source Sans Pro" panose="020B0503030403020204" pitchFamily="34" charset="0"/>
            </a:endParaRPr>
          </a:p>
          <a:p>
            <a:pPr algn="just"/>
            <a:r>
              <a:rPr lang="fr-BE" sz="4000" i="1" dirty="0">
                <a:solidFill>
                  <a:schemeClr val="tx1"/>
                </a:solidFill>
                <a:latin typeface="Abadi" panose="020B0604020104020204" pitchFamily="34" charset="0"/>
                <a:ea typeface="Source Sans Pro" panose="020B0503030403020204" pitchFamily="34" charset="0"/>
              </a:rPr>
              <a:t>Materials and procedure: </a:t>
            </a:r>
            <a:r>
              <a:rPr lang="fr-BE" sz="4000" i="1" dirty="0">
                <a:solidFill>
                  <a:schemeClr val="tx1"/>
                </a:solidFill>
                <a:latin typeface="Abadi Extra Light" panose="020B0204020104020204" pitchFamily="34" charset="0"/>
                <a:ea typeface="Source Sans Pro" panose="020B0503030403020204" pitchFamily="34" charset="0"/>
              </a:rPr>
              <a:t>4 </a:t>
            </a:r>
            <a:r>
              <a:rPr lang="fr-BE" sz="4000" i="1" dirty="0" err="1">
                <a:solidFill>
                  <a:schemeClr val="tx1"/>
                </a:solidFill>
                <a:latin typeface="Abadi Extra Light" panose="020B0204020104020204" pitchFamily="34" charset="0"/>
                <a:ea typeface="Source Sans Pro" panose="020B0503030403020204" pitchFamily="34" charset="0"/>
              </a:rPr>
              <a:t>behavioural</a:t>
            </a:r>
            <a:r>
              <a:rPr lang="fr-BE" sz="4000" i="1" dirty="0">
                <a:solidFill>
                  <a:schemeClr val="tx1"/>
                </a:solidFill>
                <a:latin typeface="Abadi Extra Light" panose="020B0204020104020204" pitchFamily="34" charset="0"/>
                <a:ea typeface="Source Sans Pro" panose="020B0503030403020204" pitchFamily="34" charset="0"/>
              </a:rPr>
              <a:t> tasks</a:t>
            </a:r>
            <a:endParaRPr lang="en-BE" sz="4000" i="1" dirty="0">
              <a:solidFill>
                <a:schemeClr val="tx1"/>
              </a:solidFill>
              <a:latin typeface="Abadi" panose="020B0604020104020204" pitchFamily="34" charset="0"/>
              <a:ea typeface="Source Sans Pro" panose="020B0503030403020204" pitchFamily="34" charset="0"/>
            </a:endParaRPr>
          </a:p>
        </p:txBody>
      </p:sp>
      <p:sp>
        <p:nvSpPr>
          <p:cNvPr id="106" name="Rectangle 105">
            <a:extLst>
              <a:ext uri="{FF2B5EF4-FFF2-40B4-BE49-F238E27FC236}">
                <a16:creationId xmlns:a16="http://schemas.microsoft.com/office/drawing/2014/main" id="{5A3580F4-6298-39C4-92B7-A3E65A428798}"/>
              </a:ext>
            </a:extLst>
          </p:cNvPr>
          <p:cNvSpPr/>
          <p:nvPr/>
        </p:nvSpPr>
        <p:spPr>
          <a:xfrm>
            <a:off x="31104450" y="7530252"/>
            <a:ext cx="10921458" cy="146810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0" tIns="180000" rIns="360000" bIns="180000" rtlCol="0" anchor="t" anchorCtr="0"/>
          <a:lstStyle/>
          <a:p>
            <a:pPr marL="685800" indent="-457200" defTabSz="457200">
              <a:spcBef>
                <a:spcPts val="561"/>
              </a:spcBef>
              <a:buFont typeface="Arial" panose="020B0604020202020204" pitchFamily="34" charset="0"/>
              <a:buChar char="•"/>
              <a:tabLst>
                <a:tab pos="0" algn="l"/>
              </a:tabLst>
            </a:pPr>
            <a:r>
              <a:rPr lang="en-US" sz="4000" spc="-1" dirty="0">
                <a:solidFill>
                  <a:schemeClr val="dk1"/>
                </a:solidFill>
                <a:latin typeface="Abadi Extra Light" panose="020B0204020104020204" pitchFamily="34" charset="0"/>
              </a:rPr>
              <a:t>The structural integrity of the </a:t>
            </a:r>
            <a:r>
              <a:rPr lang="en-US" sz="4000" spc="-1" dirty="0" err="1">
                <a:solidFill>
                  <a:schemeClr val="dk1"/>
                </a:solidFill>
                <a:latin typeface="Abadi Extra Light" panose="020B0204020104020204" pitchFamily="34" charset="0"/>
              </a:rPr>
              <a:t>pmErC</a:t>
            </a:r>
            <a:r>
              <a:rPr lang="en-US" sz="4000" spc="-1" dirty="0">
                <a:solidFill>
                  <a:schemeClr val="dk1"/>
                </a:solidFill>
                <a:latin typeface="Abadi Extra Light" panose="020B0204020104020204" pitchFamily="34" charset="0"/>
              </a:rPr>
              <a:t> is specifically related to the sensitivity to visual similarity for scenes, but not for objects </a:t>
            </a:r>
          </a:p>
          <a:p>
            <a:pPr marL="228600" defTabSz="457200">
              <a:spcBef>
                <a:spcPts val="561"/>
              </a:spcBef>
              <a:tabLst>
                <a:tab pos="0" algn="l"/>
              </a:tabLst>
            </a:pPr>
            <a:endParaRPr lang="en-US" sz="4000" spc="-1" dirty="0">
              <a:solidFill>
                <a:schemeClr val="dk1"/>
              </a:solidFill>
              <a:latin typeface="Abadi Extra Light" panose="020B0204020104020204" pitchFamily="34" charset="0"/>
            </a:endParaRPr>
          </a:p>
          <a:p>
            <a:pPr marL="685800" indent="-457200" defTabSz="457200">
              <a:lnSpc>
                <a:spcPct val="100000"/>
              </a:lnSpc>
              <a:spcBef>
                <a:spcPts val="561"/>
              </a:spcBef>
              <a:buFont typeface="Arial" panose="020B0604020202020204" pitchFamily="34" charset="0"/>
              <a:buChar char="•"/>
              <a:tabLst>
                <a:tab pos="0" algn="l"/>
              </a:tabLst>
            </a:pPr>
            <a:r>
              <a:rPr lang="en-US" sz="4000" spc="-1" dirty="0">
                <a:solidFill>
                  <a:schemeClr val="dk1"/>
                </a:solidFill>
                <a:latin typeface="Abadi Extra Light" panose="020B0204020104020204" pitchFamily="34" charset="0"/>
              </a:rPr>
              <a:t>The structural integrity of the </a:t>
            </a:r>
            <a:r>
              <a:rPr lang="en-US" sz="4000" spc="-1" dirty="0" err="1">
                <a:solidFill>
                  <a:schemeClr val="dk1"/>
                </a:solidFill>
                <a:latin typeface="Abadi Extra Light" panose="020B0204020104020204" pitchFamily="34" charset="0"/>
              </a:rPr>
              <a:t>tErC</a:t>
            </a:r>
            <a:r>
              <a:rPr lang="en-US" sz="4000" spc="-1" dirty="0">
                <a:solidFill>
                  <a:schemeClr val="dk1"/>
                </a:solidFill>
                <a:latin typeface="Abadi Extra Light" panose="020B0204020104020204" pitchFamily="34" charset="0"/>
              </a:rPr>
              <a:t> is specifically related to the sensitivity to visual similarity for objects, but not for scenes. </a:t>
            </a:r>
          </a:p>
          <a:p>
            <a:pPr marL="685800" indent="-457200" defTabSz="457200">
              <a:lnSpc>
                <a:spcPct val="100000"/>
              </a:lnSpc>
              <a:spcBef>
                <a:spcPts val="561"/>
              </a:spcBef>
              <a:buFont typeface="Arial" panose="020B0604020202020204" pitchFamily="34" charset="0"/>
              <a:buChar char="•"/>
              <a:tabLst>
                <a:tab pos="0" algn="l"/>
              </a:tabLst>
            </a:pPr>
            <a:r>
              <a:rPr lang="en-US" sz="4000" spc="-1" dirty="0">
                <a:solidFill>
                  <a:schemeClr val="dk1"/>
                </a:solidFill>
                <a:latin typeface="Abadi Extra Light" panose="020B0204020104020204" pitchFamily="34" charset="0"/>
              </a:rPr>
              <a:t>This relationship depends on how visual similarity is measured</a:t>
            </a:r>
          </a:p>
          <a:p>
            <a:pPr marL="2297113" lvl="1" indent="-457200" defTabSz="457200">
              <a:spcBef>
                <a:spcPts val="561"/>
              </a:spcBef>
              <a:buFont typeface="Arial" panose="020B0604020202020204" pitchFamily="34" charset="0"/>
              <a:buChar char="•"/>
              <a:tabLst>
                <a:tab pos="0" algn="l"/>
              </a:tabLst>
            </a:pPr>
            <a:r>
              <a:rPr lang="en-US" sz="4000" spc="-1" dirty="0">
                <a:solidFill>
                  <a:schemeClr val="dk1"/>
                </a:solidFill>
                <a:latin typeface="Abadi Extra Light" panose="020B0204020104020204" pitchFamily="34" charset="0"/>
              </a:rPr>
              <a:t>in perceptual discrimination : only using CNN visual similarity measures</a:t>
            </a:r>
          </a:p>
          <a:p>
            <a:pPr marL="2297113" lvl="1" indent="-457200" defTabSz="457200">
              <a:spcBef>
                <a:spcPts val="561"/>
              </a:spcBef>
              <a:buFont typeface="Arial" panose="020B0604020202020204" pitchFamily="34" charset="0"/>
              <a:buChar char="•"/>
              <a:tabLst>
                <a:tab pos="0" algn="l"/>
              </a:tabLst>
            </a:pPr>
            <a:r>
              <a:rPr lang="en-US" sz="4000" spc="-1" dirty="0">
                <a:solidFill>
                  <a:schemeClr val="dk1"/>
                </a:solidFill>
                <a:latin typeface="Abadi Extra Light" panose="020B0204020104020204" pitchFamily="34" charset="0"/>
              </a:rPr>
              <a:t>in mnemonic discrimination : only using subjective similarity ratings</a:t>
            </a:r>
          </a:p>
          <a:p>
            <a:pPr marL="2297113" lvl="1" indent="-457200" defTabSz="457200">
              <a:spcBef>
                <a:spcPts val="561"/>
              </a:spcBef>
              <a:buFont typeface="Arial" panose="020B0604020202020204" pitchFamily="34" charset="0"/>
              <a:buChar char="•"/>
              <a:tabLst>
                <a:tab pos="0" algn="l"/>
              </a:tabLst>
            </a:pPr>
            <a:r>
              <a:rPr lang="en-US" sz="4000" spc="-1" dirty="0">
                <a:solidFill>
                  <a:schemeClr val="dk1"/>
                </a:solidFill>
                <a:latin typeface="Abadi Extra Light" panose="020B0204020104020204" pitchFamily="34" charset="0"/>
              </a:rPr>
              <a:t>    different measures of similarity (objective or subjective ratings) are representative of the demands on the discriminative processes engaged in the </a:t>
            </a:r>
            <a:r>
              <a:rPr lang="en-US" sz="4000" spc="-1" dirty="0" err="1">
                <a:solidFill>
                  <a:schemeClr val="dk1"/>
                </a:solidFill>
                <a:latin typeface="Abadi Extra Light" panose="020B0204020104020204" pitchFamily="34" charset="0"/>
              </a:rPr>
              <a:t>tErC</a:t>
            </a:r>
            <a:r>
              <a:rPr lang="en-US" sz="4000" spc="-1" dirty="0">
                <a:solidFill>
                  <a:schemeClr val="dk1"/>
                </a:solidFill>
                <a:latin typeface="Abadi Extra Light" panose="020B0204020104020204" pitchFamily="34" charset="0"/>
              </a:rPr>
              <a:t> depending on the nature of the task, mnemonic or perceptual</a:t>
            </a:r>
          </a:p>
          <a:p>
            <a:pPr marL="685800" indent="-457200" defTabSz="457200">
              <a:spcBef>
                <a:spcPts val="561"/>
              </a:spcBef>
              <a:buFont typeface="Arial" panose="020B0604020202020204" pitchFamily="34" charset="0"/>
              <a:buChar char="•"/>
              <a:tabLst>
                <a:tab pos="0" algn="l"/>
              </a:tabLst>
            </a:pPr>
            <a:r>
              <a:rPr lang="en-US" sz="4000" spc="-1" dirty="0">
                <a:solidFill>
                  <a:schemeClr val="dk1"/>
                </a:solidFill>
                <a:latin typeface="Abadi Extra Light" panose="020B0204020104020204" pitchFamily="34" charset="0"/>
              </a:rPr>
              <a:t>Discrimination sensitivity to object visual similarity may serve as a specific marker of </a:t>
            </a:r>
            <a:r>
              <a:rPr lang="en-US" sz="4000" spc="-1" dirty="0" err="1">
                <a:solidFill>
                  <a:schemeClr val="dk1"/>
                </a:solidFill>
                <a:latin typeface="Abadi Extra Light" panose="020B0204020104020204" pitchFamily="34" charset="0"/>
              </a:rPr>
              <a:t>tErC</a:t>
            </a:r>
            <a:r>
              <a:rPr lang="en-US" sz="4000" spc="-1" dirty="0">
                <a:solidFill>
                  <a:schemeClr val="dk1"/>
                </a:solidFill>
                <a:latin typeface="Abadi Extra Light" panose="020B0204020104020204" pitchFamily="34" charset="0"/>
              </a:rPr>
              <a:t> structural integrity </a:t>
            </a:r>
          </a:p>
        </p:txBody>
      </p:sp>
      <p:sp>
        <p:nvSpPr>
          <p:cNvPr id="122" name="Rectangle 121">
            <a:extLst>
              <a:ext uri="{FF2B5EF4-FFF2-40B4-BE49-F238E27FC236}">
                <a16:creationId xmlns:a16="http://schemas.microsoft.com/office/drawing/2014/main" id="{E38F34AD-C7B7-39A7-0468-4297BF6D1962}"/>
              </a:ext>
            </a:extLst>
          </p:cNvPr>
          <p:cNvSpPr/>
          <p:nvPr/>
        </p:nvSpPr>
        <p:spPr>
          <a:xfrm>
            <a:off x="2233282" y="7377852"/>
            <a:ext cx="12935319" cy="687177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0" tIns="180000" rIns="360000" bIns="180000" rtlCol="0" anchor="t" anchorCtr="0"/>
          <a:lstStyle/>
          <a:p>
            <a:pPr marL="571500" indent="-571500" algn="just">
              <a:spcBef>
                <a:spcPts val="1200"/>
              </a:spcBef>
              <a:spcAft>
                <a:spcPts val="1200"/>
              </a:spcAft>
              <a:buFont typeface="Arial" panose="020B0604020202020204" pitchFamily="34" charset="0"/>
              <a:buChar char="•"/>
            </a:pPr>
            <a:r>
              <a:rPr lang="en-US" sz="4000" b="0" strike="noStrike" spc="-1" dirty="0">
                <a:solidFill>
                  <a:srgbClr val="000000"/>
                </a:solidFill>
                <a:latin typeface="Abadi Extra Light" panose="020B0204020104020204" pitchFamily="34" charset="0"/>
              </a:rPr>
              <a:t>The transentorhinal cortex (</a:t>
            </a:r>
            <a:r>
              <a:rPr lang="en-US" sz="4000" b="0" strike="noStrike" spc="-1" dirty="0" err="1">
                <a:solidFill>
                  <a:srgbClr val="000000"/>
                </a:solidFill>
                <a:latin typeface="Abadi Extra Light" panose="020B0204020104020204" pitchFamily="34" charset="0"/>
              </a:rPr>
              <a:t>tErC</a:t>
            </a:r>
            <a:r>
              <a:rPr lang="en-US" sz="4000" b="0" strike="noStrike" spc="-1" dirty="0">
                <a:solidFill>
                  <a:srgbClr val="000000"/>
                </a:solidFill>
                <a:latin typeface="Abadi Extra Light" panose="020B0204020104020204" pitchFamily="34" charset="0"/>
              </a:rPr>
              <a:t>) is one of the first regions affected by Alzheimer’s disease, often showing changes before clinical symptoms appear.</a:t>
            </a:r>
          </a:p>
          <a:p>
            <a:pPr marL="571500" indent="-571500" algn="just">
              <a:spcBef>
                <a:spcPts val="1200"/>
              </a:spcBef>
              <a:spcAft>
                <a:spcPts val="1200"/>
              </a:spcAft>
              <a:buFont typeface="Arial" panose="020B0604020202020204" pitchFamily="34" charset="0"/>
              <a:buChar char="•"/>
            </a:pPr>
            <a:r>
              <a:rPr lang="fr-BE" sz="4000" dirty="0" err="1">
                <a:solidFill>
                  <a:schemeClr val="tx1"/>
                </a:solidFill>
                <a:latin typeface="Abadi Extra Light" panose="020B0204020104020204" pitchFamily="34" charset="0"/>
                <a:ea typeface="Source Sans Pro" panose="020B0503030403020204" pitchFamily="34" charset="0"/>
              </a:rPr>
              <a:t>Its</a:t>
            </a:r>
            <a:r>
              <a:rPr lang="fr-BE" sz="4000" dirty="0">
                <a:solidFill>
                  <a:schemeClr val="tx1"/>
                </a:solidFill>
                <a:latin typeface="Abadi Extra Light" panose="020B0204020104020204" pitchFamily="34" charset="0"/>
                <a:ea typeface="Source Sans Pro" panose="020B0503030403020204" pitchFamily="34" charset="0"/>
              </a:rPr>
              <a:t> </a:t>
            </a:r>
            <a:r>
              <a:rPr lang="fr-BE" sz="4000" dirty="0" err="1">
                <a:solidFill>
                  <a:schemeClr val="tx1"/>
                </a:solidFill>
                <a:latin typeface="Abadi Extra Light" panose="020B0204020104020204" pitchFamily="34" charset="0"/>
                <a:ea typeface="Source Sans Pro" panose="020B0503030403020204" pitchFamily="34" charset="0"/>
              </a:rPr>
              <a:t>role</a:t>
            </a:r>
            <a:r>
              <a:rPr lang="fr-BE" sz="4000" dirty="0">
                <a:solidFill>
                  <a:schemeClr val="tx1"/>
                </a:solidFill>
                <a:latin typeface="Abadi Extra Light" panose="020B0204020104020204" pitchFamily="34" charset="0"/>
                <a:ea typeface="Source Sans Pro" panose="020B0503030403020204" pitchFamily="34" charset="0"/>
              </a:rPr>
              <a:t> in cognition </a:t>
            </a:r>
            <a:r>
              <a:rPr lang="fr-BE" sz="4000" dirty="0" err="1">
                <a:solidFill>
                  <a:schemeClr val="tx1"/>
                </a:solidFill>
                <a:latin typeface="Abadi Extra Light" panose="020B0204020104020204" pitchFamily="34" charset="0"/>
                <a:ea typeface="Source Sans Pro" panose="020B0503030403020204" pitchFamily="34" charset="0"/>
              </a:rPr>
              <a:t>is</a:t>
            </a:r>
            <a:r>
              <a:rPr lang="fr-BE" sz="4000" dirty="0">
                <a:solidFill>
                  <a:schemeClr val="tx1"/>
                </a:solidFill>
                <a:latin typeface="Abadi Extra Light" panose="020B0204020104020204" pitchFamily="34" charset="0"/>
                <a:ea typeface="Source Sans Pro" panose="020B0503030403020204" pitchFamily="34" charset="0"/>
              </a:rPr>
              <a:t> not </a:t>
            </a:r>
            <a:r>
              <a:rPr lang="fr-BE" sz="4000" dirty="0" err="1">
                <a:solidFill>
                  <a:schemeClr val="tx1"/>
                </a:solidFill>
                <a:latin typeface="Abadi Extra Light" panose="020B0204020104020204" pitchFamily="34" charset="0"/>
                <a:ea typeface="Source Sans Pro" panose="020B0503030403020204" pitchFamily="34" charset="0"/>
              </a:rPr>
              <a:t>clear</a:t>
            </a:r>
            <a:r>
              <a:rPr lang="fr-BE" sz="4000" dirty="0">
                <a:solidFill>
                  <a:schemeClr val="tx1"/>
                </a:solidFill>
                <a:latin typeface="Abadi Extra Light" panose="020B0204020104020204" pitchFamily="34" charset="0"/>
                <a:ea typeface="Source Sans Pro" panose="020B0503030403020204" pitchFamily="34" charset="0"/>
              </a:rPr>
              <a:t> yet.</a:t>
            </a:r>
          </a:p>
          <a:p>
            <a:pPr marL="571500" indent="-571500" algn="just">
              <a:spcBef>
                <a:spcPts val="1200"/>
              </a:spcBef>
              <a:spcAft>
                <a:spcPts val="1200"/>
              </a:spcAft>
              <a:buFont typeface="Arial" panose="020B0604020202020204" pitchFamily="34" charset="0"/>
              <a:buChar char="•"/>
            </a:pPr>
            <a:r>
              <a:rPr lang="en-US" sz="4000" b="1" dirty="0">
                <a:solidFill>
                  <a:schemeClr val="tx1"/>
                </a:solidFill>
                <a:latin typeface="Abadi Extra Light" panose="020B0204020104020204" pitchFamily="34" charset="0"/>
                <a:ea typeface="Source Sans Pro" panose="020B0503030403020204" pitchFamily="34" charset="0"/>
              </a:rPr>
              <a:t>This study tested the hypothesis that </a:t>
            </a:r>
            <a:r>
              <a:rPr lang="en-US" sz="4000" b="1" dirty="0" err="1">
                <a:solidFill>
                  <a:schemeClr val="tx1"/>
                </a:solidFill>
                <a:latin typeface="Abadi Extra Light" panose="020B0204020104020204" pitchFamily="34" charset="0"/>
                <a:ea typeface="Source Sans Pro" panose="020B0503030403020204" pitchFamily="34" charset="0"/>
              </a:rPr>
              <a:t>tErC</a:t>
            </a:r>
            <a:r>
              <a:rPr lang="en-US" sz="4000" b="1" dirty="0">
                <a:solidFill>
                  <a:schemeClr val="tx1"/>
                </a:solidFill>
                <a:latin typeface="Abadi Extra Light" panose="020B0204020104020204" pitchFamily="34" charset="0"/>
                <a:ea typeface="Source Sans Pro" panose="020B0503030403020204" pitchFamily="34" charset="0"/>
              </a:rPr>
              <a:t> supports fine-grained representations of unique individual objects, sensitively to the granularity of the demanded discrimination, influencing both perceptual and mnemonic functions, so that its alteration should be associated with an alteration of fine-grained entity representations.</a:t>
            </a:r>
            <a:endParaRPr lang="en-BE" sz="4000" dirty="0">
              <a:solidFill>
                <a:schemeClr val="tx1"/>
              </a:solidFill>
              <a:latin typeface="Abadi Extra Light" panose="020B0204020104020204" pitchFamily="34" charset="0"/>
              <a:ea typeface="Source Sans Pro" panose="020B0503030403020204" pitchFamily="34" charset="0"/>
            </a:endParaRPr>
          </a:p>
        </p:txBody>
      </p:sp>
      <p:grpSp>
        <p:nvGrpSpPr>
          <p:cNvPr id="124" name="Group 26">
            <a:extLst>
              <a:ext uri="{FF2B5EF4-FFF2-40B4-BE49-F238E27FC236}">
                <a16:creationId xmlns:a16="http://schemas.microsoft.com/office/drawing/2014/main" id="{D83174FD-D2C8-50E3-C710-74DD69546CC3}"/>
              </a:ext>
            </a:extLst>
          </p:cNvPr>
          <p:cNvGrpSpPr/>
          <p:nvPr/>
        </p:nvGrpSpPr>
        <p:grpSpPr>
          <a:xfrm>
            <a:off x="1097348" y="5485856"/>
            <a:ext cx="6611836" cy="2114236"/>
            <a:chOff x="445441" y="6883281"/>
            <a:chExt cx="6611836" cy="2114236"/>
          </a:xfrm>
        </p:grpSpPr>
        <p:sp>
          <p:nvSpPr>
            <p:cNvPr id="125" name="ZoneTexte 53">
              <a:extLst>
                <a:ext uri="{FF2B5EF4-FFF2-40B4-BE49-F238E27FC236}">
                  <a16:creationId xmlns:a16="http://schemas.microsoft.com/office/drawing/2014/main" id="{ABD9B7D2-E1F9-D79C-2E9D-F2DCB6CB4529}"/>
                </a:ext>
              </a:extLst>
            </p:cNvPr>
            <p:cNvSpPr txBox="1">
              <a:spLocks noChangeArrowheads="1"/>
            </p:cNvSpPr>
            <p:nvPr/>
          </p:nvSpPr>
          <p:spPr bwMode="auto">
            <a:xfrm>
              <a:off x="1698104" y="7453888"/>
              <a:ext cx="53591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BE" sz="6000" dirty="0">
                  <a:solidFill>
                    <a:srgbClr val="066C86"/>
                  </a:solidFill>
                  <a:latin typeface="Abadi" panose="020B0604020104020204" pitchFamily="34" charset="0"/>
                  <a:ea typeface="Source Sans Pro" panose="020B0503030403020204" pitchFamily="34" charset="0"/>
                  <a:cs typeface="Times New Roman" panose="02020603050405020304" pitchFamily="18" charset="0"/>
                </a:rPr>
                <a:t>Introduction</a:t>
              </a:r>
            </a:p>
          </p:txBody>
        </p:sp>
        <p:grpSp>
          <p:nvGrpSpPr>
            <p:cNvPr id="126" name="Group 14">
              <a:extLst>
                <a:ext uri="{FF2B5EF4-FFF2-40B4-BE49-F238E27FC236}">
                  <a16:creationId xmlns:a16="http://schemas.microsoft.com/office/drawing/2014/main" id="{9822B78F-CADD-782A-B024-50D86784630C}"/>
                </a:ext>
              </a:extLst>
            </p:cNvPr>
            <p:cNvGrpSpPr/>
            <p:nvPr/>
          </p:nvGrpSpPr>
          <p:grpSpPr>
            <a:xfrm rot="1800000">
              <a:off x="445441" y="6883281"/>
              <a:ext cx="1226257" cy="2114236"/>
              <a:chOff x="13407300" y="6592132"/>
              <a:chExt cx="1226257" cy="2114236"/>
            </a:xfrm>
          </p:grpSpPr>
          <p:sp>
            <p:nvSpPr>
              <p:cNvPr id="127" name="Isosceles Triangle 19">
                <a:extLst>
                  <a:ext uri="{FF2B5EF4-FFF2-40B4-BE49-F238E27FC236}">
                    <a16:creationId xmlns:a16="http://schemas.microsoft.com/office/drawing/2014/main" id="{C0933B8A-19A3-181D-B641-53B139B5923F}"/>
                  </a:ext>
                </a:extLst>
              </p:cNvPr>
              <p:cNvSpPr/>
              <p:nvPr/>
            </p:nvSpPr>
            <p:spPr>
              <a:xfrm>
                <a:off x="13407300" y="6592132"/>
                <a:ext cx="1226257" cy="1057118"/>
              </a:xfrm>
              <a:prstGeom prst="triangle">
                <a:avLst/>
              </a:prstGeom>
              <a:solidFill>
                <a:srgbClr val="006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latin typeface="Source Sans Pro" panose="020B0503030403020204" pitchFamily="34" charset="0"/>
                  <a:ea typeface="Source Sans Pro" panose="020B0503030403020204" pitchFamily="34" charset="0"/>
                </a:endParaRPr>
              </a:p>
            </p:txBody>
          </p:sp>
          <p:sp>
            <p:nvSpPr>
              <p:cNvPr id="128" name="Isosceles Triangle 21">
                <a:extLst>
                  <a:ext uri="{FF2B5EF4-FFF2-40B4-BE49-F238E27FC236}">
                    <a16:creationId xmlns:a16="http://schemas.microsoft.com/office/drawing/2014/main" id="{3CD35BCE-06A6-6218-0F66-58B15EFDB720}"/>
                  </a:ext>
                </a:extLst>
              </p:cNvPr>
              <p:cNvSpPr/>
              <p:nvPr/>
            </p:nvSpPr>
            <p:spPr>
              <a:xfrm rot="10800000">
                <a:off x="13407300" y="7649250"/>
                <a:ext cx="1226257" cy="1057118"/>
              </a:xfrm>
              <a:prstGeom prst="triangle">
                <a:avLst/>
              </a:prstGeom>
              <a:solidFill>
                <a:srgbClr val="B2C7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latin typeface="Source Sans Pro" panose="020B0503030403020204" pitchFamily="34" charset="0"/>
                  <a:ea typeface="Source Sans Pro" panose="020B0503030403020204" pitchFamily="34" charset="0"/>
                </a:endParaRPr>
              </a:p>
            </p:txBody>
          </p:sp>
        </p:grpSp>
      </p:grpSp>
      <p:grpSp>
        <p:nvGrpSpPr>
          <p:cNvPr id="129" name="Group 27">
            <a:extLst>
              <a:ext uri="{FF2B5EF4-FFF2-40B4-BE49-F238E27FC236}">
                <a16:creationId xmlns:a16="http://schemas.microsoft.com/office/drawing/2014/main" id="{EF809F74-074A-8EE9-80AD-1109C14A53D8}"/>
              </a:ext>
            </a:extLst>
          </p:cNvPr>
          <p:cNvGrpSpPr/>
          <p:nvPr/>
        </p:nvGrpSpPr>
        <p:grpSpPr>
          <a:xfrm>
            <a:off x="1097348" y="14271164"/>
            <a:ext cx="6611836" cy="2114236"/>
            <a:chOff x="445441" y="6883281"/>
            <a:chExt cx="6611836" cy="2114236"/>
          </a:xfrm>
        </p:grpSpPr>
        <p:sp>
          <p:nvSpPr>
            <p:cNvPr id="130" name="ZoneTexte 53">
              <a:extLst>
                <a:ext uri="{FF2B5EF4-FFF2-40B4-BE49-F238E27FC236}">
                  <a16:creationId xmlns:a16="http://schemas.microsoft.com/office/drawing/2014/main" id="{4225D269-659E-0191-F42B-FB36A496B26F}"/>
                </a:ext>
              </a:extLst>
            </p:cNvPr>
            <p:cNvSpPr txBox="1">
              <a:spLocks noChangeArrowheads="1"/>
            </p:cNvSpPr>
            <p:nvPr/>
          </p:nvSpPr>
          <p:spPr bwMode="auto">
            <a:xfrm>
              <a:off x="1698104" y="7453888"/>
              <a:ext cx="53591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BE" sz="6000" dirty="0">
                  <a:solidFill>
                    <a:srgbClr val="066C86"/>
                  </a:solidFill>
                  <a:latin typeface="Abadi" panose="020B0604020104020204" pitchFamily="34" charset="0"/>
                  <a:ea typeface="Source Sans Pro" panose="020B0503030403020204" pitchFamily="34" charset="0"/>
                  <a:cs typeface="Times New Roman" panose="02020603050405020304" pitchFamily="18" charset="0"/>
                </a:rPr>
                <a:t>Methods</a:t>
              </a:r>
            </a:p>
          </p:txBody>
        </p:sp>
        <p:grpSp>
          <p:nvGrpSpPr>
            <p:cNvPr id="131" name="Group 29">
              <a:extLst>
                <a:ext uri="{FF2B5EF4-FFF2-40B4-BE49-F238E27FC236}">
                  <a16:creationId xmlns:a16="http://schemas.microsoft.com/office/drawing/2014/main" id="{47A5997A-479E-67F8-B1B0-6C4A0111E493}"/>
                </a:ext>
              </a:extLst>
            </p:cNvPr>
            <p:cNvGrpSpPr/>
            <p:nvPr/>
          </p:nvGrpSpPr>
          <p:grpSpPr>
            <a:xfrm rot="1800000">
              <a:off x="445441" y="6883281"/>
              <a:ext cx="1226257" cy="2114236"/>
              <a:chOff x="13407300" y="6592132"/>
              <a:chExt cx="1226257" cy="2114236"/>
            </a:xfrm>
          </p:grpSpPr>
          <p:sp>
            <p:nvSpPr>
              <p:cNvPr id="132" name="Isosceles Triangle 30">
                <a:extLst>
                  <a:ext uri="{FF2B5EF4-FFF2-40B4-BE49-F238E27FC236}">
                    <a16:creationId xmlns:a16="http://schemas.microsoft.com/office/drawing/2014/main" id="{F651AAA3-F562-AEB9-F1C8-824E3D7A966C}"/>
                  </a:ext>
                </a:extLst>
              </p:cNvPr>
              <p:cNvSpPr/>
              <p:nvPr/>
            </p:nvSpPr>
            <p:spPr>
              <a:xfrm>
                <a:off x="13407300" y="6592132"/>
                <a:ext cx="1226257" cy="1057118"/>
              </a:xfrm>
              <a:prstGeom prst="triangle">
                <a:avLst/>
              </a:prstGeom>
              <a:solidFill>
                <a:srgbClr val="006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latin typeface="Source Sans Pro" panose="020B0503030403020204" pitchFamily="34" charset="0"/>
                  <a:ea typeface="Source Sans Pro" panose="020B0503030403020204" pitchFamily="34" charset="0"/>
                </a:endParaRPr>
              </a:p>
            </p:txBody>
          </p:sp>
          <p:sp>
            <p:nvSpPr>
              <p:cNvPr id="133" name="Isosceles Triangle 31">
                <a:extLst>
                  <a:ext uri="{FF2B5EF4-FFF2-40B4-BE49-F238E27FC236}">
                    <a16:creationId xmlns:a16="http://schemas.microsoft.com/office/drawing/2014/main" id="{2BAC0AA2-EABA-95B4-353D-A17484390C32}"/>
                  </a:ext>
                </a:extLst>
              </p:cNvPr>
              <p:cNvSpPr/>
              <p:nvPr/>
            </p:nvSpPr>
            <p:spPr>
              <a:xfrm rot="10800000">
                <a:off x="13407300" y="7649250"/>
                <a:ext cx="1226257" cy="1057118"/>
              </a:xfrm>
              <a:prstGeom prst="triangle">
                <a:avLst/>
              </a:prstGeom>
              <a:solidFill>
                <a:srgbClr val="B2C7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latin typeface="Source Sans Pro" panose="020B0503030403020204" pitchFamily="34" charset="0"/>
                  <a:ea typeface="Source Sans Pro" panose="020B0503030403020204" pitchFamily="34" charset="0"/>
                </a:endParaRPr>
              </a:p>
            </p:txBody>
          </p:sp>
        </p:grpSp>
      </p:grpSp>
      <p:grpSp>
        <p:nvGrpSpPr>
          <p:cNvPr id="134" name="Group 33">
            <a:extLst>
              <a:ext uri="{FF2B5EF4-FFF2-40B4-BE49-F238E27FC236}">
                <a16:creationId xmlns:a16="http://schemas.microsoft.com/office/drawing/2014/main" id="{2DB6B682-05A2-4DDE-EBFF-373B71117FB7}"/>
              </a:ext>
            </a:extLst>
          </p:cNvPr>
          <p:cNvGrpSpPr/>
          <p:nvPr/>
        </p:nvGrpSpPr>
        <p:grpSpPr>
          <a:xfrm>
            <a:off x="15690756" y="5406080"/>
            <a:ext cx="6611836" cy="2114236"/>
            <a:chOff x="445441" y="6883281"/>
            <a:chExt cx="6611836" cy="2114236"/>
          </a:xfrm>
        </p:grpSpPr>
        <p:sp>
          <p:nvSpPr>
            <p:cNvPr id="135" name="ZoneTexte 53">
              <a:extLst>
                <a:ext uri="{FF2B5EF4-FFF2-40B4-BE49-F238E27FC236}">
                  <a16:creationId xmlns:a16="http://schemas.microsoft.com/office/drawing/2014/main" id="{0B2EFA65-9939-778B-899F-DB498944CACD}"/>
                </a:ext>
              </a:extLst>
            </p:cNvPr>
            <p:cNvSpPr txBox="1">
              <a:spLocks noChangeArrowheads="1"/>
            </p:cNvSpPr>
            <p:nvPr/>
          </p:nvSpPr>
          <p:spPr bwMode="auto">
            <a:xfrm>
              <a:off x="1698104" y="7453888"/>
              <a:ext cx="53591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BE" sz="6000" dirty="0" err="1">
                  <a:solidFill>
                    <a:srgbClr val="066C86"/>
                  </a:solidFill>
                  <a:latin typeface="Abadi" panose="020B0604020104020204" pitchFamily="34" charset="0"/>
                  <a:ea typeface="Source Sans Pro" panose="020B0503030403020204" pitchFamily="34" charset="0"/>
                  <a:cs typeface="Times New Roman" panose="02020603050405020304" pitchFamily="18" charset="0"/>
                </a:rPr>
                <a:t>Results</a:t>
              </a:r>
              <a:endParaRPr lang="fr-FR" altLang="en-BE" sz="6000" dirty="0">
                <a:solidFill>
                  <a:srgbClr val="066C86"/>
                </a:solidFill>
                <a:latin typeface="Abadi" panose="020B0604020104020204" pitchFamily="34" charset="0"/>
                <a:ea typeface="Source Sans Pro" panose="020B0503030403020204" pitchFamily="34" charset="0"/>
                <a:cs typeface="Times New Roman" panose="02020603050405020304" pitchFamily="18" charset="0"/>
              </a:endParaRPr>
            </a:p>
          </p:txBody>
        </p:sp>
        <p:grpSp>
          <p:nvGrpSpPr>
            <p:cNvPr id="136" name="Group 38">
              <a:extLst>
                <a:ext uri="{FF2B5EF4-FFF2-40B4-BE49-F238E27FC236}">
                  <a16:creationId xmlns:a16="http://schemas.microsoft.com/office/drawing/2014/main" id="{D655ECE6-5ED3-CD9C-2E46-FE933B3B7BD8}"/>
                </a:ext>
              </a:extLst>
            </p:cNvPr>
            <p:cNvGrpSpPr/>
            <p:nvPr/>
          </p:nvGrpSpPr>
          <p:grpSpPr>
            <a:xfrm rot="1800000">
              <a:off x="445441" y="6883281"/>
              <a:ext cx="1226257" cy="2114236"/>
              <a:chOff x="13407300" y="6592132"/>
              <a:chExt cx="1226257" cy="2114236"/>
            </a:xfrm>
          </p:grpSpPr>
          <p:sp>
            <p:nvSpPr>
              <p:cNvPr id="137" name="Isosceles Triangle 39">
                <a:extLst>
                  <a:ext uri="{FF2B5EF4-FFF2-40B4-BE49-F238E27FC236}">
                    <a16:creationId xmlns:a16="http://schemas.microsoft.com/office/drawing/2014/main" id="{80F7BCB7-8260-FC7C-1718-8EAA5B6F4FC3}"/>
                  </a:ext>
                </a:extLst>
              </p:cNvPr>
              <p:cNvSpPr/>
              <p:nvPr/>
            </p:nvSpPr>
            <p:spPr>
              <a:xfrm>
                <a:off x="13407300" y="6592132"/>
                <a:ext cx="1226257" cy="1057118"/>
              </a:xfrm>
              <a:prstGeom prst="triangle">
                <a:avLst/>
              </a:prstGeom>
              <a:solidFill>
                <a:srgbClr val="006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latin typeface="Source Sans Pro" panose="020B0503030403020204" pitchFamily="34" charset="0"/>
                  <a:ea typeface="Source Sans Pro" panose="020B0503030403020204" pitchFamily="34" charset="0"/>
                </a:endParaRPr>
              </a:p>
            </p:txBody>
          </p:sp>
          <p:sp>
            <p:nvSpPr>
              <p:cNvPr id="138" name="Isosceles Triangle 41">
                <a:extLst>
                  <a:ext uri="{FF2B5EF4-FFF2-40B4-BE49-F238E27FC236}">
                    <a16:creationId xmlns:a16="http://schemas.microsoft.com/office/drawing/2014/main" id="{C5CB67E3-08AC-8CAF-2A39-07A6770DD999}"/>
                  </a:ext>
                </a:extLst>
              </p:cNvPr>
              <p:cNvSpPr/>
              <p:nvPr/>
            </p:nvSpPr>
            <p:spPr>
              <a:xfrm rot="10800000">
                <a:off x="13407300" y="7649250"/>
                <a:ext cx="1226257" cy="1057118"/>
              </a:xfrm>
              <a:prstGeom prst="triangle">
                <a:avLst/>
              </a:prstGeom>
              <a:solidFill>
                <a:srgbClr val="B2C7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latin typeface="Source Sans Pro" panose="020B0503030403020204" pitchFamily="34" charset="0"/>
                  <a:ea typeface="Source Sans Pro" panose="020B0503030403020204" pitchFamily="34" charset="0"/>
                </a:endParaRPr>
              </a:p>
            </p:txBody>
          </p:sp>
        </p:grpSp>
      </p:grpSp>
      <p:grpSp>
        <p:nvGrpSpPr>
          <p:cNvPr id="139" name="Group 44">
            <a:extLst>
              <a:ext uri="{FF2B5EF4-FFF2-40B4-BE49-F238E27FC236}">
                <a16:creationId xmlns:a16="http://schemas.microsoft.com/office/drawing/2014/main" id="{11CBB8B8-6755-5095-45C2-5ACFEB70DA28}"/>
              </a:ext>
            </a:extLst>
          </p:cNvPr>
          <p:cNvGrpSpPr/>
          <p:nvPr/>
        </p:nvGrpSpPr>
        <p:grpSpPr>
          <a:xfrm>
            <a:off x="29963753" y="5565633"/>
            <a:ext cx="6611836" cy="2114236"/>
            <a:chOff x="445441" y="6883281"/>
            <a:chExt cx="6611836" cy="2114236"/>
          </a:xfrm>
        </p:grpSpPr>
        <p:sp>
          <p:nvSpPr>
            <p:cNvPr id="140" name="ZoneTexte 53">
              <a:extLst>
                <a:ext uri="{FF2B5EF4-FFF2-40B4-BE49-F238E27FC236}">
                  <a16:creationId xmlns:a16="http://schemas.microsoft.com/office/drawing/2014/main" id="{FDDD5593-8322-7EEC-7B81-89BD5D9F8904}"/>
                </a:ext>
              </a:extLst>
            </p:cNvPr>
            <p:cNvSpPr txBox="1">
              <a:spLocks noChangeArrowheads="1"/>
            </p:cNvSpPr>
            <p:nvPr/>
          </p:nvSpPr>
          <p:spPr bwMode="auto">
            <a:xfrm>
              <a:off x="1698104" y="7453888"/>
              <a:ext cx="53591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BE" sz="6000" dirty="0">
                  <a:solidFill>
                    <a:srgbClr val="066C86"/>
                  </a:solidFill>
                  <a:latin typeface="Abadi" panose="020B0604020104020204" pitchFamily="34" charset="0"/>
                  <a:ea typeface="Source Sans Pro" panose="020B0503030403020204" pitchFamily="34" charset="0"/>
                  <a:cs typeface="Times New Roman" panose="02020603050405020304" pitchFamily="18" charset="0"/>
                </a:rPr>
                <a:t>Discussion</a:t>
              </a:r>
            </a:p>
          </p:txBody>
        </p:sp>
        <p:grpSp>
          <p:nvGrpSpPr>
            <p:cNvPr id="141" name="Group 46">
              <a:extLst>
                <a:ext uri="{FF2B5EF4-FFF2-40B4-BE49-F238E27FC236}">
                  <a16:creationId xmlns:a16="http://schemas.microsoft.com/office/drawing/2014/main" id="{238F5F7D-30EC-B17B-B2DF-2BD5B6A1CEF3}"/>
                </a:ext>
              </a:extLst>
            </p:cNvPr>
            <p:cNvGrpSpPr/>
            <p:nvPr/>
          </p:nvGrpSpPr>
          <p:grpSpPr>
            <a:xfrm rot="1800000">
              <a:off x="445441" y="6883281"/>
              <a:ext cx="1226257" cy="2114236"/>
              <a:chOff x="13407300" y="6592132"/>
              <a:chExt cx="1226257" cy="2114236"/>
            </a:xfrm>
          </p:grpSpPr>
          <p:sp>
            <p:nvSpPr>
              <p:cNvPr id="142" name="Isosceles Triangle 47">
                <a:extLst>
                  <a:ext uri="{FF2B5EF4-FFF2-40B4-BE49-F238E27FC236}">
                    <a16:creationId xmlns:a16="http://schemas.microsoft.com/office/drawing/2014/main" id="{B39F8838-8FDF-308D-716B-377D5B3A7044}"/>
                  </a:ext>
                </a:extLst>
              </p:cNvPr>
              <p:cNvSpPr/>
              <p:nvPr/>
            </p:nvSpPr>
            <p:spPr>
              <a:xfrm>
                <a:off x="13407300" y="6592132"/>
                <a:ext cx="1226257" cy="1057118"/>
              </a:xfrm>
              <a:prstGeom prst="triangle">
                <a:avLst/>
              </a:prstGeom>
              <a:solidFill>
                <a:srgbClr val="006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latin typeface="Source Sans Pro" panose="020B0503030403020204" pitchFamily="34" charset="0"/>
                  <a:ea typeface="Source Sans Pro" panose="020B0503030403020204" pitchFamily="34" charset="0"/>
                </a:endParaRPr>
              </a:p>
            </p:txBody>
          </p:sp>
          <p:sp>
            <p:nvSpPr>
              <p:cNvPr id="143" name="Isosceles Triangle 50">
                <a:extLst>
                  <a:ext uri="{FF2B5EF4-FFF2-40B4-BE49-F238E27FC236}">
                    <a16:creationId xmlns:a16="http://schemas.microsoft.com/office/drawing/2014/main" id="{2BFAC5C5-F0A3-3927-2B56-DC670D793C44}"/>
                  </a:ext>
                </a:extLst>
              </p:cNvPr>
              <p:cNvSpPr/>
              <p:nvPr/>
            </p:nvSpPr>
            <p:spPr>
              <a:xfrm rot="10800000">
                <a:off x="13407300" y="7649250"/>
                <a:ext cx="1226257" cy="1057118"/>
              </a:xfrm>
              <a:prstGeom prst="triangle">
                <a:avLst/>
              </a:prstGeom>
              <a:solidFill>
                <a:srgbClr val="B2C7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latin typeface="Source Sans Pro" panose="020B0503030403020204" pitchFamily="34" charset="0"/>
                  <a:ea typeface="Source Sans Pro" panose="020B0503030403020204" pitchFamily="34" charset="0"/>
                </a:endParaRPr>
              </a:p>
            </p:txBody>
          </p:sp>
        </p:grpSp>
      </p:grpSp>
      <p:pic>
        <p:nvPicPr>
          <p:cNvPr id="144" name="Image 143" descr="Une image contenant texte, fruit, pomme, capture d’écran&#10;&#10;Description générée automatiquement">
            <a:extLst>
              <a:ext uri="{FF2B5EF4-FFF2-40B4-BE49-F238E27FC236}">
                <a16:creationId xmlns:a16="http://schemas.microsoft.com/office/drawing/2014/main" id="{ABC73051-6A38-66F4-4336-87C8C74F3A8A}"/>
              </a:ext>
            </a:extLst>
          </p:cNvPr>
          <p:cNvPicPr>
            <a:picLocks noChangeAspect="1"/>
          </p:cNvPicPr>
          <p:nvPr/>
        </p:nvPicPr>
        <p:blipFill>
          <a:blip r:embed="rId2"/>
          <a:stretch>
            <a:fillRect/>
          </a:stretch>
        </p:blipFill>
        <p:spPr>
          <a:xfrm>
            <a:off x="2379013" y="22211305"/>
            <a:ext cx="6366403" cy="7315237"/>
          </a:xfrm>
          <a:prstGeom prst="rect">
            <a:avLst/>
          </a:prstGeom>
        </p:spPr>
      </p:pic>
      <p:graphicFrame>
        <p:nvGraphicFramePr>
          <p:cNvPr id="146" name="Tableau 145">
            <a:extLst>
              <a:ext uri="{FF2B5EF4-FFF2-40B4-BE49-F238E27FC236}">
                <a16:creationId xmlns:a16="http://schemas.microsoft.com/office/drawing/2014/main" id="{ED270737-85B6-4323-E85D-3AF4656D7140}"/>
              </a:ext>
            </a:extLst>
          </p:cNvPr>
          <p:cNvGraphicFramePr>
            <a:graphicFrameLocks noGrp="1"/>
          </p:cNvGraphicFramePr>
          <p:nvPr>
            <p:extLst>
              <p:ext uri="{D42A27DB-BD31-4B8C-83A1-F6EECF244321}">
                <p14:modId xmlns:p14="http://schemas.microsoft.com/office/powerpoint/2010/main" val="1349703593"/>
              </p:ext>
            </p:extLst>
          </p:nvPr>
        </p:nvGraphicFramePr>
        <p:xfrm>
          <a:off x="2604792" y="17162314"/>
          <a:ext cx="7341035" cy="3407719"/>
        </p:xfrm>
        <a:graphic>
          <a:graphicData uri="http://schemas.openxmlformats.org/drawingml/2006/table">
            <a:tbl>
              <a:tblPr firstRow="1" bandRow="1">
                <a:tableStyleId>{7DF18680-E054-41AD-8BC1-D1AEF772440D}</a:tableStyleId>
              </a:tblPr>
              <a:tblGrid>
                <a:gridCol w="2801891">
                  <a:extLst>
                    <a:ext uri="{9D8B030D-6E8A-4147-A177-3AD203B41FA5}">
                      <a16:colId xmlns:a16="http://schemas.microsoft.com/office/drawing/2014/main" val="3883185838"/>
                    </a:ext>
                  </a:extLst>
                </a:gridCol>
                <a:gridCol w="4539144">
                  <a:extLst>
                    <a:ext uri="{9D8B030D-6E8A-4147-A177-3AD203B41FA5}">
                      <a16:colId xmlns:a16="http://schemas.microsoft.com/office/drawing/2014/main" val="81823330"/>
                    </a:ext>
                  </a:extLst>
                </a:gridCol>
              </a:tblGrid>
              <a:tr h="486817">
                <a:tc gridSpan="2">
                  <a:txBody>
                    <a:bodyPr/>
                    <a:lstStyle/>
                    <a:p>
                      <a:pPr>
                        <a:lnSpc>
                          <a:spcPct val="107000"/>
                        </a:lnSpc>
                        <a:spcAft>
                          <a:spcPts val="800"/>
                        </a:spcAft>
                        <a:buNone/>
                      </a:pPr>
                      <a:r>
                        <a:rPr lang="en-GB" sz="2400" kern="100" dirty="0">
                          <a:effectLst/>
                        </a:rPr>
                        <a:t>Participants demographics</a:t>
                      </a:r>
                      <a:endParaRPr lang="fr-BE"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fr-BE"/>
                    </a:p>
                  </a:txBody>
                  <a:tcPr/>
                </a:tc>
                <a:extLst>
                  <a:ext uri="{0D108BD9-81ED-4DB2-BD59-A6C34878D82A}">
                    <a16:rowId xmlns:a16="http://schemas.microsoft.com/office/drawing/2014/main" val="2038806302"/>
                  </a:ext>
                </a:extLst>
              </a:tr>
              <a:tr h="486817">
                <a:tc>
                  <a:txBody>
                    <a:bodyPr/>
                    <a:lstStyle/>
                    <a:p>
                      <a:pPr>
                        <a:lnSpc>
                          <a:spcPct val="107000"/>
                        </a:lnSpc>
                      </a:pPr>
                      <a:endParaRPr lang="fr-BE" sz="2400" kern="100">
                        <a:effectLst/>
                        <a:latin typeface="Calibri" panose="020F0502020204030204" pitchFamily="34" charset="0"/>
                        <a:cs typeface="Times New Roman" panose="02020603050405020304" pitchFamily="18" charset="0"/>
                      </a:endParaRPr>
                    </a:p>
                  </a:txBody>
                  <a:tcPr/>
                </a:tc>
                <a:tc>
                  <a:txBody>
                    <a:bodyPr/>
                    <a:lstStyle/>
                    <a:p>
                      <a:pPr indent="449580" algn="ctr">
                        <a:lnSpc>
                          <a:spcPct val="107000"/>
                        </a:lnSpc>
                        <a:spcAft>
                          <a:spcPts val="800"/>
                        </a:spcAft>
                        <a:buNone/>
                      </a:pPr>
                      <a:r>
                        <a:rPr lang="en-GB" sz="2400" b="1" kern="100" dirty="0">
                          <a:effectLst/>
                        </a:rPr>
                        <a:t>Mean (SD)</a:t>
                      </a:r>
                      <a:endParaRPr lang="fr-BE"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715010532"/>
                  </a:ext>
                </a:extLst>
              </a:tr>
              <a:tr h="486817">
                <a:tc>
                  <a:txBody>
                    <a:bodyPr/>
                    <a:lstStyle/>
                    <a:p>
                      <a:pPr indent="449580" algn="ctr">
                        <a:lnSpc>
                          <a:spcPct val="107000"/>
                        </a:lnSpc>
                        <a:spcAft>
                          <a:spcPts val="800"/>
                        </a:spcAft>
                        <a:buNone/>
                      </a:pPr>
                      <a:r>
                        <a:rPr lang="en-GB" sz="2400" kern="100">
                          <a:effectLst/>
                        </a:rPr>
                        <a:t>Male/Female</a:t>
                      </a:r>
                      <a:endParaRPr lang="fr-BE" sz="24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indent="449580" algn="ctr">
                        <a:lnSpc>
                          <a:spcPct val="107000"/>
                        </a:lnSpc>
                        <a:spcAft>
                          <a:spcPts val="800"/>
                        </a:spcAft>
                        <a:buNone/>
                      </a:pPr>
                      <a:r>
                        <a:rPr lang="en-GB" sz="2400" kern="100" dirty="0">
                          <a:effectLst/>
                        </a:rPr>
                        <a:t>20/31</a:t>
                      </a:r>
                      <a:endParaRPr lang="fr-BE"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47845263"/>
                  </a:ext>
                </a:extLst>
              </a:tr>
              <a:tr h="486817">
                <a:tc>
                  <a:txBody>
                    <a:bodyPr/>
                    <a:lstStyle/>
                    <a:p>
                      <a:pPr indent="449580" algn="ctr">
                        <a:lnSpc>
                          <a:spcPct val="107000"/>
                        </a:lnSpc>
                        <a:spcAft>
                          <a:spcPts val="800"/>
                        </a:spcAft>
                        <a:buNone/>
                      </a:pPr>
                      <a:r>
                        <a:rPr lang="en-GB" sz="2400" kern="100" dirty="0">
                          <a:effectLst/>
                        </a:rPr>
                        <a:t>Age</a:t>
                      </a:r>
                      <a:endParaRPr lang="fr-BE"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indent="449580" algn="ctr">
                        <a:lnSpc>
                          <a:spcPct val="107000"/>
                        </a:lnSpc>
                        <a:spcAft>
                          <a:spcPts val="800"/>
                        </a:spcAft>
                        <a:buNone/>
                      </a:pPr>
                      <a:r>
                        <a:rPr lang="en-GB" sz="2400" kern="100" dirty="0">
                          <a:effectLst/>
                        </a:rPr>
                        <a:t>69.49 </a:t>
                      </a:r>
                      <a:r>
                        <a:rPr lang="en-GB" sz="2000" kern="100" dirty="0">
                          <a:effectLst/>
                        </a:rPr>
                        <a:t>(3.65)</a:t>
                      </a:r>
                      <a:r>
                        <a:rPr lang="fr-BE" sz="2000" kern="100" dirty="0">
                          <a:effectLst/>
                        </a:rPr>
                        <a:t> [65-83]</a:t>
                      </a:r>
                      <a:endParaRPr lang="fr-BE"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42599722"/>
                  </a:ext>
                </a:extLst>
              </a:tr>
              <a:tr h="486817">
                <a:tc>
                  <a:txBody>
                    <a:bodyPr/>
                    <a:lstStyle/>
                    <a:p>
                      <a:pPr indent="449580" algn="ctr">
                        <a:lnSpc>
                          <a:spcPct val="107000"/>
                        </a:lnSpc>
                        <a:spcAft>
                          <a:spcPts val="800"/>
                        </a:spcAft>
                        <a:buNone/>
                      </a:pPr>
                      <a:r>
                        <a:rPr lang="fr-BE" sz="2400" kern="100">
                          <a:effectLst/>
                        </a:rPr>
                        <a:t>Education</a:t>
                      </a:r>
                      <a:endParaRPr lang="fr-BE" sz="24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indent="449580" algn="ctr">
                        <a:lnSpc>
                          <a:spcPct val="107000"/>
                        </a:lnSpc>
                        <a:spcAft>
                          <a:spcPts val="800"/>
                        </a:spcAft>
                        <a:buNone/>
                      </a:pPr>
                      <a:r>
                        <a:rPr lang="fr-BE" sz="2400" kern="100" dirty="0">
                          <a:effectLst/>
                        </a:rPr>
                        <a:t>14.59 </a:t>
                      </a:r>
                      <a:r>
                        <a:rPr lang="fr-BE" sz="2000" kern="100" dirty="0">
                          <a:effectLst/>
                        </a:rPr>
                        <a:t>(3.44) [6-24]</a:t>
                      </a:r>
                      <a:endParaRPr lang="fr-BE"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259820225"/>
                  </a:ext>
                </a:extLst>
              </a:tr>
              <a:tr h="486817">
                <a:tc>
                  <a:txBody>
                    <a:bodyPr/>
                    <a:lstStyle/>
                    <a:p>
                      <a:pPr indent="449580" algn="ctr">
                        <a:lnSpc>
                          <a:spcPct val="107000"/>
                        </a:lnSpc>
                        <a:spcAft>
                          <a:spcPts val="800"/>
                        </a:spcAft>
                        <a:buNone/>
                      </a:pPr>
                      <a:r>
                        <a:rPr lang="en-GB" sz="2400" kern="100">
                          <a:effectLst/>
                        </a:rPr>
                        <a:t>MoCA (/30)</a:t>
                      </a:r>
                      <a:endParaRPr lang="fr-BE" sz="24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indent="449580" algn="ctr">
                        <a:lnSpc>
                          <a:spcPct val="107000"/>
                        </a:lnSpc>
                        <a:spcAft>
                          <a:spcPts val="800"/>
                        </a:spcAft>
                        <a:buNone/>
                      </a:pPr>
                      <a:r>
                        <a:rPr lang="en-GB" sz="2400" kern="100" dirty="0">
                          <a:effectLst/>
                        </a:rPr>
                        <a:t>27.75 </a:t>
                      </a:r>
                      <a:r>
                        <a:rPr lang="en-GB" sz="2000" kern="100" dirty="0">
                          <a:effectLst/>
                        </a:rPr>
                        <a:t>(1.83)</a:t>
                      </a:r>
                      <a:r>
                        <a:rPr lang="fr-BE" sz="2000" kern="100" dirty="0">
                          <a:effectLst/>
                        </a:rPr>
                        <a:t> [22-30]</a:t>
                      </a:r>
                      <a:endParaRPr lang="fr-BE"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14032951"/>
                  </a:ext>
                </a:extLst>
              </a:tr>
              <a:tr h="486817">
                <a:tc>
                  <a:txBody>
                    <a:bodyPr/>
                    <a:lstStyle/>
                    <a:p>
                      <a:pPr indent="449580" algn="ctr">
                        <a:lnSpc>
                          <a:spcPct val="107000"/>
                        </a:lnSpc>
                        <a:spcAft>
                          <a:spcPts val="800"/>
                        </a:spcAft>
                        <a:buNone/>
                      </a:pPr>
                      <a:r>
                        <a:rPr lang="en-GB" sz="2400" kern="100" dirty="0" err="1">
                          <a:effectLst/>
                        </a:rPr>
                        <a:t>ECoG</a:t>
                      </a:r>
                      <a:endParaRPr lang="fr-BE"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indent="449580" algn="ctr">
                        <a:lnSpc>
                          <a:spcPct val="107000"/>
                        </a:lnSpc>
                        <a:spcAft>
                          <a:spcPts val="800"/>
                        </a:spcAft>
                        <a:buNone/>
                      </a:pPr>
                      <a:r>
                        <a:rPr lang="en-GB" sz="2400" kern="100" dirty="0">
                          <a:effectLst/>
                        </a:rPr>
                        <a:t>56.42 </a:t>
                      </a:r>
                      <a:r>
                        <a:rPr lang="en-GB" sz="2000" kern="100" dirty="0">
                          <a:effectLst/>
                        </a:rPr>
                        <a:t>(11.40)</a:t>
                      </a:r>
                      <a:r>
                        <a:rPr lang="fr-BE" sz="2000" kern="100" dirty="0">
                          <a:effectLst/>
                        </a:rPr>
                        <a:t> [39-86]</a:t>
                      </a:r>
                      <a:endParaRPr lang="fr-BE"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705326411"/>
                  </a:ext>
                </a:extLst>
              </a:tr>
            </a:tbl>
          </a:graphicData>
        </a:graphic>
      </p:graphicFrame>
      <p:sp>
        <p:nvSpPr>
          <p:cNvPr id="147" name="ZoneTexte 146">
            <a:extLst>
              <a:ext uri="{FF2B5EF4-FFF2-40B4-BE49-F238E27FC236}">
                <a16:creationId xmlns:a16="http://schemas.microsoft.com/office/drawing/2014/main" id="{4A23997B-CAB2-B463-F471-DA8463E97EF4}"/>
              </a:ext>
            </a:extLst>
          </p:cNvPr>
          <p:cNvSpPr txBox="1"/>
          <p:nvPr/>
        </p:nvSpPr>
        <p:spPr>
          <a:xfrm>
            <a:off x="8941947" y="24307467"/>
            <a:ext cx="4710777" cy="707886"/>
          </a:xfrm>
          <a:prstGeom prst="rect">
            <a:avLst/>
          </a:prstGeom>
          <a:noFill/>
        </p:spPr>
        <p:txBody>
          <a:bodyPr wrap="none" rtlCol="0">
            <a:spAutoFit/>
          </a:bodyPr>
          <a:lstStyle/>
          <a:p>
            <a:pPr algn="ctr"/>
            <a:r>
              <a:rPr lang="fr-BE" sz="2000" i="1" dirty="0">
                <a:latin typeface="Abadi Extra Light" panose="020B0204020104020204" pitchFamily="34" charset="0"/>
              </a:rPr>
              <a:t>« </a:t>
            </a:r>
            <a:r>
              <a:rPr lang="fr-BE" sz="2000" i="1" dirty="0" err="1">
                <a:latin typeface="Abadi Extra Light" panose="020B0204020104020204" pitchFamily="34" charset="0"/>
              </a:rPr>
              <a:t>Which</a:t>
            </a:r>
            <a:r>
              <a:rPr lang="fr-BE" sz="2000" i="1" dirty="0">
                <a:latin typeface="Abadi Extra Light" panose="020B0204020104020204" pitchFamily="34" charset="0"/>
              </a:rPr>
              <a:t> one </a:t>
            </a:r>
            <a:r>
              <a:rPr lang="fr-BE" sz="2000" i="1" dirty="0" err="1">
                <a:latin typeface="Abadi Extra Light" panose="020B0204020104020204" pitchFamily="34" charset="0"/>
              </a:rPr>
              <a:t>is</a:t>
            </a:r>
            <a:r>
              <a:rPr lang="fr-BE" sz="2000" i="1" dirty="0">
                <a:latin typeface="Abadi Extra Light" panose="020B0204020104020204" pitchFamily="34" charset="0"/>
              </a:rPr>
              <a:t> different from the </a:t>
            </a:r>
            <a:r>
              <a:rPr lang="fr-BE" sz="2000" i="1" dirty="0" err="1">
                <a:latin typeface="Abadi Extra Light" panose="020B0204020104020204" pitchFamily="34" charset="0"/>
              </a:rPr>
              <a:t>other</a:t>
            </a:r>
            <a:r>
              <a:rPr lang="fr-BE" sz="2000" i="1" dirty="0">
                <a:latin typeface="Abadi Extra Light" panose="020B0204020104020204" pitchFamily="34" charset="0"/>
              </a:rPr>
              <a:t> two? »</a:t>
            </a:r>
          </a:p>
          <a:p>
            <a:pPr algn="ctr"/>
            <a:r>
              <a:rPr lang="fr-BE" sz="2000" dirty="0">
                <a:latin typeface="Abadi Extra Light" panose="020B0204020104020204" pitchFamily="34" charset="0"/>
              </a:rPr>
              <a:t>48 trials / condition</a:t>
            </a:r>
          </a:p>
        </p:txBody>
      </p:sp>
      <p:sp>
        <p:nvSpPr>
          <p:cNvPr id="148" name="ZoneTexte 147">
            <a:extLst>
              <a:ext uri="{FF2B5EF4-FFF2-40B4-BE49-F238E27FC236}">
                <a16:creationId xmlns:a16="http://schemas.microsoft.com/office/drawing/2014/main" id="{7D9451D4-EFE0-A932-70A7-99BF27B4903B}"/>
              </a:ext>
            </a:extLst>
          </p:cNvPr>
          <p:cNvSpPr txBox="1"/>
          <p:nvPr/>
        </p:nvSpPr>
        <p:spPr>
          <a:xfrm>
            <a:off x="9052160" y="27718113"/>
            <a:ext cx="3783087" cy="1015663"/>
          </a:xfrm>
          <a:prstGeom prst="rect">
            <a:avLst/>
          </a:prstGeom>
          <a:noFill/>
        </p:spPr>
        <p:txBody>
          <a:bodyPr wrap="none" rtlCol="0">
            <a:spAutoFit/>
          </a:bodyPr>
          <a:lstStyle/>
          <a:p>
            <a:pPr algn="ctr"/>
            <a:r>
              <a:rPr lang="fr-BE" sz="2000" i="1" dirty="0">
                <a:latin typeface="Abadi Extra Light" panose="020B0204020104020204" pitchFamily="34" charset="0"/>
              </a:rPr>
              <a:t>« Did </a:t>
            </a:r>
            <a:r>
              <a:rPr lang="fr-BE" sz="2000" i="1" dirty="0" err="1">
                <a:latin typeface="Abadi Extra Light" panose="020B0204020104020204" pitchFamily="34" charset="0"/>
              </a:rPr>
              <a:t>you</a:t>
            </a:r>
            <a:r>
              <a:rPr lang="fr-BE" sz="2000" i="1" dirty="0">
                <a:latin typeface="Abadi Extra Light" panose="020B0204020104020204" pitchFamily="34" charset="0"/>
              </a:rPr>
              <a:t> see </a:t>
            </a:r>
            <a:r>
              <a:rPr lang="fr-BE" sz="2000" i="1" dirty="0" err="1">
                <a:latin typeface="Abadi Extra Light" panose="020B0204020104020204" pitchFamily="34" charset="0"/>
              </a:rPr>
              <a:t>this</a:t>
            </a:r>
            <a:r>
              <a:rPr lang="fr-BE" sz="2000" i="1" dirty="0">
                <a:latin typeface="Abadi Extra Light" panose="020B0204020104020204" pitchFamily="34" charset="0"/>
              </a:rPr>
              <a:t> item </a:t>
            </a:r>
            <a:r>
              <a:rPr lang="fr-BE" sz="2000" i="1" dirty="0" err="1">
                <a:latin typeface="Abadi Extra Light" panose="020B0204020104020204" pitchFamily="34" charset="0"/>
              </a:rPr>
              <a:t>previously</a:t>
            </a:r>
            <a:r>
              <a:rPr lang="fr-BE" sz="2000" i="1" dirty="0">
                <a:latin typeface="Abadi Extra Light" panose="020B0204020104020204" pitchFamily="34" charset="0"/>
              </a:rPr>
              <a:t>? »</a:t>
            </a:r>
          </a:p>
          <a:p>
            <a:pPr algn="ctr"/>
            <a:r>
              <a:rPr lang="fr-BE" sz="2000" dirty="0">
                <a:latin typeface="Abadi Extra Light" panose="020B0204020104020204" pitchFamily="34" charset="0"/>
              </a:rPr>
              <a:t>96 trials / condition</a:t>
            </a:r>
          </a:p>
          <a:p>
            <a:pPr algn="ctr"/>
            <a:r>
              <a:rPr lang="fr-BE" sz="2000" dirty="0">
                <a:latin typeface="Abadi Extra Light" panose="020B0204020104020204" pitchFamily="34" charset="0"/>
              </a:rPr>
              <a:t>48 </a:t>
            </a:r>
            <a:r>
              <a:rPr lang="fr-BE" sz="2000" dirty="0" err="1">
                <a:latin typeface="Abadi Extra Light" panose="020B0204020104020204" pitchFamily="34" charset="0"/>
              </a:rPr>
              <a:t>old</a:t>
            </a:r>
            <a:r>
              <a:rPr lang="fr-BE" sz="2000" dirty="0">
                <a:latin typeface="Abadi Extra Light" panose="020B0204020104020204" pitchFamily="34" charset="0"/>
              </a:rPr>
              <a:t> &amp; 48 new</a:t>
            </a:r>
          </a:p>
        </p:txBody>
      </p:sp>
      <p:pic>
        <p:nvPicPr>
          <p:cNvPr id="149" name="Image 148">
            <a:extLst>
              <a:ext uri="{FF2B5EF4-FFF2-40B4-BE49-F238E27FC236}">
                <a16:creationId xmlns:a16="http://schemas.microsoft.com/office/drawing/2014/main" id="{A3C28801-8994-EE0C-3D08-D16BCC2F627F}"/>
              </a:ext>
            </a:extLst>
          </p:cNvPr>
          <p:cNvPicPr>
            <a:picLocks/>
          </p:cNvPicPr>
          <p:nvPr/>
        </p:nvPicPr>
        <p:blipFill>
          <a:blip r:embed="rId3"/>
          <a:stretch>
            <a:fillRect/>
          </a:stretch>
        </p:blipFill>
        <p:spPr>
          <a:xfrm rot="1789757">
            <a:off x="8517819" y="22408668"/>
            <a:ext cx="1281362" cy="173025"/>
          </a:xfrm>
          <a:prstGeom prst="rect">
            <a:avLst/>
          </a:prstGeom>
        </p:spPr>
      </p:pic>
      <p:sp>
        <p:nvSpPr>
          <p:cNvPr id="150" name="ZoneTexte 149">
            <a:extLst>
              <a:ext uri="{FF2B5EF4-FFF2-40B4-BE49-F238E27FC236}">
                <a16:creationId xmlns:a16="http://schemas.microsoft.com/office/drawing/2014/main" id="{5ADDA413-F18B-670B-FD78-657DC536534F}"/>
              </a:ext>
            </a:extLst>
          </p:cNvPr>
          <p:cNvSpPr txBox="1"/>
          <p:nvPr/>
        </p:nvSpPr>
        <p:spPr>
          <a:xfrm>
            <a:off x="9930382" y="22514866"/>
            <a:ext cx="4987764" cy="1569660"/>
          </a:xfrm>
          <a:prstGeom prst="rect">
            <a:avLst/>
          </a:prstGeom>
          <a:noFill/>
        </p:spPr>
        <p:txBody>
          <a:bodyPr wrap="square" rtlCol="0">
            <a:spAutoFit/>
          </a:bodyPr>
          <a:lstStyle/>
          <a:p>
            <a:r>
              <a:rPr lang="fr-BE" sz="2400" dirty="0">
                <a:latin typeface="Abadi Extra Light" panose="020B0204020104020204" pitchFamily="34" charset="0"/>
              </a:rPr>
              <a:t>All trials </a:t>
            </a:r>
            <a:r>
              <a:rPr lang="fr-BE" sz="2400" dirty="0" err="1">
                <a:latin typeface="Abadi Extra Light" panose="020B0204020104020204" pitchFamily="34" charset="0"/>
              </a:rPr>
              <a:t>characterized</a:t>
            </a:r>
            <a:r>
              <a:rPr lang="fr-BE" sz="2400" dirty="0">
                <a:latin typeface="Abadi Extra Light" panose="020B0204020104020204" pitchFamily="34" charset="0"/>
              </a:rPr>
              <a:t> in terms of </a:t>
            </a:r>
            <a:r>
              <a:rPr lang="fr-BE" sz="2400" dirty="0" err="1">
                <a:latin typeface="Abadi Extra Light" panose="020B0204020104020204" pitchFamily="34" charset="0"/>
              </a:rPr>
              <a:t>visual</a:t>
            </a:r>
            <a:r>
              <a:rPr lang="fr-BE" sz="2400" dirty="0">
                <a:latin typeface="Abadi Extra Light" panose="020B0204020104020204" pitchFamily="34" charset="0"/>
              </a:rPr>
              <a:t> </a:t>
            </a:r>
            <a:r>
              <a:rPr lang="fr-BE" sz="2400" dirty="0" err="1">
                <a:latin typeface="Abadi Extra Light" panose="020B0204020104020204" pitchFamily="34" charset="0"/>
              </a:rPr>
              <a:t>similarity</a:t>
            </a:r>
            <a:r>
              <a:rPr lang="fr-BE" sz="2400" dirty="0">
                <a:latin typeface="Abadi Extra Light" panose="020B0204020104020204" pitchFamily="34" charset="0"/>
              </a:rPr>
              <a:t> using:</a:t>
            </a:r>
          </a:p>
          <a:p>
            <a:pPr marL="285750" indent="-285750">
              <a:buFont typeface="Arial" panose="020B0604020202020204" pitchFamily="34" charset="0"/>
              <a:buChar char="•"/>
            </a:pPr>
            <a:r>
              <a:rPr lang="fr-BE" sz="2400" dirty="0">
                <a:latin typeface="Abadi Extra Light" panose="020B0204020104020204" pitchFamily="34" charset="0"/>
              </a:rPr>
              <a:t>Alexnet</a:t>
            </a:r>
          </a:p>
          <a:p>
            <a:pPr marL="285750" indent="-285750">
              <a:buFont typeface="Arial" panose="020B0604020202020204" pitchFamily="34" charset="0"/>
              <a:buChar char="•"/>
            </a:pPr>
            <a:r>
              <a:rPr lang="fr-BE" sz="2400" dirty="0">
                <a:latin typeface="Abadi Extra Light" panose="020B0204020104020204" pitchFamily="34" charset="0"/>
              </a:rPr>
              <a:t>Human subjective ratings</a:t>
            </a:r>
          </a:p>
        </p:txBody>
      </p:sp>
      <p:pic>
        <p:nvPicPr>
          <p:cNvPr id="152" name="Image 151" descr="Une image contenant texte, Police, capture d’écran, logo&#10;&#10;Le contenu généré par l’IA peut être incorrect.">
            <a:extLst>
              <a:ext uri="{FF2B5EF4-FFF2-40B4-BE49-F238E27FC236}">
                <a16:creationId xmlns:a16="http://schemas.microsoft.com/office/drawing/2014/main" id="{83D18152-4969-11DF-6F92-3601C7C3E5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3716" y="28667208"/>
            <a:ext cx="4537969" cy="1237628"/>
          </a:xfrm>
          <a:prstGeom prst="rect">
            <a:avLst/>
          </a:prstGeom>
        </p:spPr>
      </p:pic>
      <p:pic>
        <p:nvPicPr>
          <p:cNvPr id="156" name="Image 155" descr="Une image contenant texte, carte de visite, capture d’écran, Police&#10;&#10;Le contenu généré par l’IA peut être incorrect.">
            <a:extLst>
              <a:ext uri="{FF2B5EF4-FFF2-40B4-BE49-F238E27FC236}">
                <a16:creationId xmlns:a16="http://schemas.microsoft.com/office/drawing/2014/main" id="{AE9D0069-B814-5D0F-4FE8-1FA1A350598C}"/>
              </a:ext>
            </a:extLst>
          </p:cNvPr>
          <p:cNvPicPr>
            <a:picLocks noChangeAspect="1"/>
          </p:cNvPicPr>
          <p:nvPr/>
        </p:nvPicPr>
        <p:blipFill>
          <a:blip r:embed="rId5">
            <a:extLst>
              <a:ext uri="{28A0092B-C50C-407E-A947-70E740481C1C}">
                <a14:useLocalDpi xmlns:a14="http://schemas.microsoft.com/office/drawing/2010/main" val="0"/>
              </a:ext>
            </a:extLst>
          </a:blip>
          <a:srcRect l="14715" t="37106" r="15258" b="38752"/>
          <a:stretch/>
        </p:blipFill>
        <p:spPr>
          <a:xfrm>
            <a:off x="118483" y="2692754"/>
            <a:ext cx="5542324" cy="1528619"/>
          </a:xfrm>
          <a:prstGeom prst="rect">
            <a:avLst/>
          </a:prstGeom>
        </p:spPr>
      </p:pic>
      <p:pic>
        <p:nvPicPr>
          <p:cNvPr id="158" name="Image 157" descr="Une image contenant noir, obscurité&#10;&#10;Le contenu généré par l’IA peut être incorrect.">
            <a:extLst>
              <a:ext uri="{FF2B5EF4-FFF2-40B4-BE49-F238E27FC236}">
                <a16:creationId xmlns:a16="http://schemas.microsoft.com/office/drawing/2014/main" id="{E2DF19F9-8A5D-A8CE-AF2B-3A7DAD4717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803" y="4491139"/>
            <a:ext cx="2812522" cy="773297"/>
          </a:xfrm>
          <a:prstGeom prst="rect">
            <a:avLst/>
          </a:prstGeom>
        </p:spPr>
      </p:pic>
      <p:pic>
        <p:nvPicPr>
          <p:cNvPr id="164" name="Image 163" descr="Une image contenant Police, logo, Graphique, texte&#10;&#10;Le contenu généré par l’IA peut être incorrect.">
            <a:extLst>
              <a:ext uri="{FF2B5EF4-FFF2-40B4-BE49-F238E27FC236}">
                <a16:creationId xmlns:a16="http://schemas.microsoft.com/office/drawing/2014/main" id="{45ED8C04-3E79-6807-EB64-D9FC59F8E4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09069" y="28432488"/>
            <a:ext cx="1714500" cy="1714500"/>
          </a:xfrm>
          <a:prstGeom prst="rect">
            <a:avLst/>
          </a:prstGeom>
        </p:spPr>
      </p:pic>
      <p:pic>
        <p:nvPicPr>
          <p:cNvPr id="166" name="Image 165" descr="Une image contenant Police, Graphique, graphisme, texte&#10;&#10;Le contenu généré par l’IA peut être incorrect.">
            <a:extLst>
              <a:ext uri="{FF2B5EF4-FFF2-40B4-BE49-F238E27FC236}">
                <a16:creationId xmlns:a16="http://schemas.microsoft.com/office/drawing/2014/main" id="{4786D173-A4F1-400B-FD5D-1C9CCA4A8E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430392" y="28854341"/>
            <a:ext cx="1663224" cy="1054635"/>
          </a:xfrm>
          <a:prstGeom prst="rect">
            <a:avLst/>
          </a:prstGeom>
        </p:spPr>
      </p:pic>
      <p:pic>
        <p:nvPicPr>
          <p:cNvPr id="168" name="Image 167" descr="Une image contenant texte, Police, Graphique, graphisme&#10;&#10;Le contenu généré par l’IA peut être incorrect.">
            <a:extLst>
              <a:ext uri="{FF2B5EF4-FFF2-40B4-BE49-F238E27FC236}">
                <a16:creationId xmlns:a16="http://schemas.microsoft.com/office/drawing/2014/main" id="{5CB76130-6DD3-C8E8-F79B-03D457D0DE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788705" y="2917021"/>
            <a:ext cx="4416695" cy="1360514"/>
          </a:xfrm>
          <a:prstGeom prst="rect">
            <a:avLst/>
          </a:prstGeom>
        </p:spPr>
      </p:pic>
      <p:sp>
        <p:nvSpPr>
          <p:cNvPr id="169" name="Flèche : droite 168">
            <a:extLst>
              <a:ext uri="{FF2B5EF4-FFF2-40B4-BE49-F238E27FC236}">
                <a16:creationId xmlns:a16="http://schemas.microsoft.com/office/drawing/2014/main" id="{A26C335E-9576-BC0B-A732-A41551295221}"/>
              </a:ext>
            </a:extLst>
          </p:cNvPr>
          <p:cNvSpPr/>
          <p:nvPr/>
        </p:nvSpPr>
        <p:spPr>
          <a:xfrm>
            <a:off x="8503920" y="24529955"/>
            <a:ext cx="438027" cy="1260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0" name="Flèche : droite 169">
            <a:extLst>
              <a:ext uri="{FF2B5EF4-FFF2-40B4-BE49-F238E27FC236}">
                <a16:creationId xmlns:a16="http://schemas.microsoft.com/office/drawing/2014/main" id="{5379260E-4CF8-1EE3-5D9E-488800F897A9}"/>
              </a:ext>
            </a:extLst>
          </p:cNvPr>
          <p:cNvSpPr/>
          <p:nvPr/>
        </p:nvSpPr>
        <p:spPr>
          <a:xfrm>
            <a:off x="8503920" y="27915260"/>
            <a:ext cx="438027" cy="1260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72" name="Image 171">
            <a:extLst>
              <a:ext uri="{FF2B5EF4-FFF2-40B4-BE49-F238E27FC236}">
                <a16:creationId xmlns:a16="http://schemas.microsoft.com/office/drawing/2014/main" id="{0C5A2322-CE17-D1DC-CFC6-DCE314BD40F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5599" y="17225480"/>
            <a:ext cx="1258718" cy="1323439"/>
          </a:xfrm>
          <a:prstGeom prst="rect">
            <a:avLst/>
          </a:prstGeom>
        </p:spPr>
      </p:pic>
      <p:sp>
        <p:nvSpPr>
          <p:cNvPr id="173" name="ZoneTexte 172">
            <a:extLst>
              <a:ext uri="{FF2B5EF4-FFF2-40B4-BE49-F238E27FC236}">
                <a16:creationId xmlns:a16="http://schemas.microsoft.com/office/drawing/2014/main" id="{B1B45135-3E94-D18D-B56A-B8D862A2689C}"/>
              </a:ext>
            </a:extLst>
          </p:cNvPr>
          <p:cNvSpPr txBox="1"/>
          <p:nvPr/>
        </p:nvSpPr>
        <p:spPr>
          <a:xfrm>
            <a:off x="11367425" y="17288338"/>
            <a:ext cx="3777730" cy="3785652"/>
          </a:xfrm>
          <a:prstGeom prst="rect">
            <a:avLst/>
          </a:prstGeom>
          <a:noFill/>
        </p:spPr>
        <p:txBody>
          <a:bodyPr wrap="square" rtlCol="0">
            <a:spAutoFit/>
          </a:bodyPr>
          <a:lstStyle/>
          <a:p>
            <a:r>
              <a:rPr lang="en-US" sz="2000" dirty="0">
                <a:latin typeface="Abadi Extra Light" panose="020B0204020104020204" pitchFamily="34" charset="0"/>
              </a:rPr>
              <a:t>3T Siemens Prisma scanner </a:t>
            </a:r>
          </a:p>
          <a:p>
            <a:r>
              <a:rPr lang="en-US" sz="2000" dirty="0">
                <a:latin typeface="Abadi Extra Light" panose="020B0204020104020204" pitchFamily="34" charset="0"/>
              </a:rPr>
              <a:t>high-resolution T2-weighted </a:t>
            </a:r>
            <a:r>
              <a:rPr lang="en-US" sz="2000" b="1" dirty="0">
                <a:latin typeface="Abadi Extra Light" panose="020B0204020104020204" pitchFamily="34" charset="0"/>
              </a:rPr>
              <a:t>structural MRI </a:t>
            </a:r>
            <a:r>
              <a:rPr lang="en-US" sz="2000" dirty="0">
                <a:latin typeface="Abadi Extra Light" panose="020B0204020104020204" pitchFamily="34" charset="0"/>
              </a:rPr>
              <a:t>covering the median temporal lobe (MTL) perpendicular to the long axis of the hippocampus. </a:t>
            </a:r>
          </a:p>
          <a:p>
            <a:pPr marL="342900" indent="-342900">
              <a:buFont typeface="Arial" panose="020B0604020202020204" pitchFamily="34" charset="0"/>
              <a:buChar char="•"/>
            </a:pPr>
            <a:r>
              <a:rPr lang="en-US" sz="2000" b="1" dirty="0">
                <a:latin typeface="Abadi Extra Light" panose="020B0204020104020204" pitchFamily="34" charset="0"/>
              </a:rPr>
              <a:t>MTL automatic segmentation </a:t>
            </a:r>
            <a:r>
              <a:rPr lang="en-US" sz="2000" dirty="0">
                <a:latin typeface="Abadi Extra Light" panose="020B0204020104020204" pitchFamily="34" charset="0"/>
              </a:rPr>
              <a:t>using the ASHS toolbox (Yushkevich et al., 2015)</a:t>
            </a:r>
          </a:p>
          <a:p>
            <a:pPr marL="342900" indent="-342900">
              <a:buFont typeface="Arial" panose="020B0604020202020204" pitchFamily="34" charset="0"/>
              <a:buChar char="•"/>
            </a:pPr>
            <a:r>
              <a:rPr lang="en-US" sz="2000" b="1" dirty="0">
                <a:latin typeface="Abadi Extra Light" panose="020B0204020104020204" pitchFamily="34" charset="0"/>
              </a:rPr>
              <a:t>Manual segmentation of the entorhinal cortex </a:t>
            </a:r>
            <a:r>
              <a:rPr lang="en-US" sz="2000" dirty="0">
                <a:latin typeface="Abadi Extra Light" panose="020B0204020104020204" pitchFamily="34" charset="0"/>
              </a:rPr>
              <a:t>into its antero-lateral and </a:t>
            </a:r>
            <a:r>
              <a:rPr lang="en-US" sz="2000" dirty="0" err="1">
                <a:latin typeface="Abadi Extra Light" panose="020B0204020104020204" pitchFamily="34" charset="0"/>
              </a:rPr>
              <a:t>postero</a:t>
            </a:r>
            <a:r>
              <a:rPr lang="en-US" sz="2000" dirty="0">
                <a:latin typeface="Abadi Extra Light" panose="020B0204020104020204" pitchFamily="34" charset="0"/>
              </a:rPr>
              <a:t>-medial parts</a:t>
            </a:r>
          </a:p>
        </p:txBody>
      </p:sp>
      <p:pic>
        <p:nvPicPr>
          <p:cNvPr id="174" name="Image 173" descr="Une image contenant Imagerie médicale, film radiographique, Rayon X&#10;&#10;Description générée automatiquement">
            <a:extLst>
              <a:ext uri="{FF2B5EF4-FFF2-40B4-BE49-F238E27FC236}">
                <a16:creationId xmlns:a16="http://schemas.microsoft.com/office/drawing/2014/main" id="{298F9F8A-0DFD-C641-2B51-E9A3D78B3F8C}"/>
              </a:ext>
            </a:extLst>
          </p:cNvPr>
          <p:cNvPicPr>
            <a:picLocks noChangeAspect="1"/>
          </p:cNvPicPr>
          <p:nvPr/>
        </p:nvPicPr>
        <p:blipFill>
          <a:blip r:embed="rId11"/>
          <a:stretch>
            <a:fillRect/>
          </a:stretch>
        </p:blipFill>
        <p:spPr>
          <a:xfrm>
            <a:off x="16847714" y="8987795"/>
            <a:ext cx="12575536" cy="3231214"/>
          </a:xfrm>
          <a:prstGeom prst="rect">
            <a:avLst/>
          </a:prstGeom>
        </p:spPr>
      </p:pic>
      <p:sp>
        <p:nvSpPr>
          <p:cNvPr id="175" name="ZoneTexte 174">
            <a:extLst>
              <a:ext uri="{FF2B5EF4-FFF2-40B4-BE49-F238E27FC236}">
                <a16:creationId xmlns:a16="http://schemas.microsoft.com/office/drawing/2014/main" id="{55235B83-5044-B924-FFCB-38114122281A}"/>
              </a:ext>
            </a:extLst>
          </p:cNvPr>
          <p:cNvSpPr txBox="1"/>
          <p:nvPr/>
        </p:nvSpPr>
        <p:spPr>
          <a:xfrm>
            <a:off x="16590199" y="7617464"/>
            <a:ext cx="13072437" cy="1323439"/>
          </a:xfrm>
          <a:prstGeom prst="rect">
            <a:avLst/>
          </a:prstGeom>
          <a:noFill/>
        </p:spPr>
        <p:txBody>
          <a:bodyPr wrap="square" rtlCol="0">
            <a:spAutoFit/>
          </a:bodyPr>
          <a:lstStyle/>
          <a:p>
            <a:r>
              <a:rPr lang="en-US" sz="4000" i="1" dirty="0">
                <a:latin typeface="Abadi" panose="020B0604020104020204" pitchFamily="34" charset="0"/>
              </a:rPr>
              <a:t>Results of the automated and manual segmentations of the MTL subregions</a:t>
            </a:r>
          </a:p>
        </p:txBody>
      </p:sp>
      <p:pic>
        <p:nvPicPr>
          <p:cNvPr id="177" name="Image 176">
            <a:extLst>
              <a:ext uri="{FF2B5EF4-FFF2-40B4-BE49-F238E27FC236}">
                <a16:creationId xmlns:a16="http://schemas.microsoft.com/office/drawing/2014/main" id="{EC89FE51-54A4-D5C3-F81B-9CB26DD680A8}"/>
              </a:ext>
            </a:extLst>
          </p:cNvPr>
          <p:cNvPicPr>
            <a:picLocks noChangeAspect="1"/>
          </p:cNvPicPr>
          <p:nvPr/>
        </p:nvPicPr>
        <p:blipFill>
          <a:blip r:embed="rId12"/>
          <a:stretch>
            <a:fillRect/>
          </a:stretch>
        </p:blipFill>
        <p:spPr>
          <a:xfrm>
            <a:off x="17757732" y="14630045"/>
            <a:ext cx="10576479" cy="5939988"/>
          </a:xfrm>
          <a:prstGeom prst="rect">
            <a:avLst/>
          </a:prstGeom>
        </p:spPr>
      </p:pic>
      <p:sp>
        <p:nvSpPr>
          <p:cNvPr id="178" name="ZoneTexte 177">
            <a:extLst>
              <a:ext uri="{FF2B5EF4-FFF2-40B4-BE49-F238E27FC236}">
                <a16:creationId xmlns:a16="http://schemas.microsoft.com/office/drawing/2014/main" id="{5C487087-C6A8-B012-5184-81892FF12BF0}"/>
              </a:ext>
            </a:extLst>
          </p:cNvPr>
          <p:cNvSpPr txBox="1"/>
          <p:nvPr/>
        </p:nvSpPr>
        <p:spPr>
          <a:xfrm>
            <a:off x="16660539" y="13983092"/>
            <a:ext cx="12553369" cy="707886"/>
          </a:xfrm>
          <a:prstGeom prst="rect">
            <a:avLst/>
          </a:prstGeom>
          <a:noFill/>
        </p:spPr>
        <p:txBody>
          <a:bodyPr wrap="square" rtlCol="0">
            <a:spAutoFit/>
          </a:bodyPr>
          <a:lstStyle/>
          <a:p>
            <a:pPr marL="571500" indent="-571500">
              <a:buFont typeface="Arial" panose="020B0604020202020204" pitchFamily="34" charset="0"/>
              <a:buChar char="•"/>
            </a:pPr>
            <a:r>
              <a:rPr lang="en-US" sz="4000" i="1" dirty="0">
                <a:latin typeface="Abadi Extra Light" panose="020B0204020104020204" pitchFamily="34" charset="0"/>
              </a:rPr>
              <a:t>Visual distance computed using </a:t>
            </a:r>
            <a:r>
              <a:rPr lang="en-US" sz="4000" i="1" dirty="0" err="1">
                <a:latin typeface="Abadi Extra Light" panose="020B0204020104020204" pitchFamily="34" charset="0"/>
              </a:rPr>
              <a:t>Alexnet’s</a:t>
            </a:r>
            <a:r>
              <a:rPr lang="en-US" sz="4000" i="1" dirty="0">
                <a:latin typeface="Abadi Extra Light" panose="020B0204020104020204" pitchFamily="34" charset="0"/>
              </a:rPr>
              <a:t> fc7</a:t>
            </a:r>
          </a:p>
        </p:txBody>
      </p:sp>
      <p:sp>
        <p:nvSpPr>
          <p:cNvPr id="179" name="ZoneTexte 178">
            <a:extLst>
              <a:ext uri="{FF2B5EF4-FFF2-40B4-BE49-F238E27FC236}">
                <a16:creationId xmlns:a16="http://schemas.microsoft.com/office/drawing/2014/main" id="{4265E8E1-51CE-E5A7-68D4-A5251916F801}"/>
              </a:ext>
            </a:extLst>
          </p:cNvPr>
          <p:cNvSpPr txBox="1"/>
          <p:nvPr/>
        </p:nvSpPr>
        <p:spPr>
          <a:xfrm>
            <a:off x="16645317" y="21682641"/>
            <a:ext cx="11653789" cy="707886"/>
          </a:xfrm>
          <a:prstGeom prst="rect">
            <a:avLst/>
          </a:prstGeom>
          <a:noFill/>
        </p:spPr>
        <p:txBody>
          <a:bodyPr wrap="square" rtlCol="0">
            <a:spAutoFit/>
          </a:bodyPr>
          <a:lstStyle/>
          <a:p>
            <a:pPr marL="571500" indent="-571500">
              <a:buFont typeface="Arial" panose="020B0604020202020204" pitchFamily="34" charset="0"/>
              <a:buChar char="•"/>
            </a:pPr>
            <a:r>
              <a:rPr lang="en-US" sz="4000" i="1" dirty="0">
                <a:latin typeface="Abadi Extra Light" panose="020B0204020104020204" pitchFamily="34" charset="0"/>
              </a:rPr>
              <a:t>Visual similarity computed using human ratings</a:t>
            </a:r>
          </a:p>
        </p:txBody>
      </p:sp>
      <p:pic>
        <p:nvPicPr>
          <p:cNvPr id="180" name="Image 179">
            <a:extLst>
              <a:ext uri="{FF2B5EF4-FFF2-40B4-BE49-F238E27FC236}">
                <a16:creationId xmlns:a16="http://schemas.microsoft.com/office/drawing/2014/main" id="{82F6CFB2-B229-99EC-26B8-1473D2B4BA59}"/>
              </a:ext>
            </a:extLst>
          </p:cNvPr>
          <p:cNvPicPr>
            <a:picLocks noChangeAspect="1"/>
          </p:cNvPicPr>
          <p:nvPr/>
        </p:nvPicPr>
        <p:blipFill>
          <a:blip r:embed="rId13"/>
          <a:stretch>
            <a:fillRect/>
          </a:stretch>
        </p:blipFill>
        <p:spPr>
          <a:xfrm>
            <a:off x="17716824" y="22369607"/>
            <a:ext cx="10817144" cy="6075151"/>
          </a:xfrm>
          <a:prstGeom prst="rect">
            <a:avLst/>
          </a:prstGeom>
        </p:spPr>
      </p:pic>
      <p:sp>
        <p:nvSpPr>
          <p:cNvPr id="181" name="ZoneTexte 180">
            <a:extLst>
              <a:ext uri="{FF2B5EF4-FFF2-40B4-BE49-F238E27FC236}">
                <a16:creationId xmlns:a16="http://schemas.microsoft.com/office/drawing/2014/main" id="{697CB4AE-68B6-A17E-0FB4-8F793CB99C64}"/>
              </a:ext>
            </a:extLst>
          </p:cNvPr>
          <p:cNvSpPr txBox="1"/>
          <p:nvPr/>
        </p:nvSpPr>
        <p:spPr>
          <a:xfrm>
            <a:off x="16660539" y="12731629"/>
            <a:ext cx="12856799" cy="1323439"/>
          </a:xfrm>
          <a:prstGeom prst="rect">
            <a:avLst/>
          </a:prstGeom>
          <a:noFill/>
        </p:spPr>
        <p:txBody>
          <a:bodyPr wrap="square" rtlCol="0">
            <a:spAutoFit/>
          </a:bodyPr>
          <a:lstStyle/>
          <a:p>
            <a:r>
              <a:rPr lang="en-US" sz="4000" i="1" dirty="0">
                <a:latin typeface="Abadi" panose="020B0604020104020204" pitchFamily="34" charset="0"/>
              </a:rPr>
              <a:t>Impact of visual distance on perceptual and mnemonic discrimination</a:t>
            </a:r>
          </a:p>
        </p:txBody>
      </p:sp>
      <p:sp>
        <p:nvSpPr>
          <p:cNvPr id="183" name="ZoneTexte 182">
            <a:extLst>
              <a:ext uri="{FF2B5EF4-FFF2-40B4-BE49-F238E27FC236}">
                <a16:creationId xmlns:a16="http://schemas.microsoft.com/office/drawing/2014/main" id="{30A093BF-4284-A55E-2718-51A4BA1F35EC}"/>
              </a:ext>
            </a:extLst>
          </p:cNvPr>
          <p:cNvSpPr txBox="1"/>
          <p:nvPr/>
        </p:nvSpPr>
        <p:spPr>
          <a:xfrm>
            <a:off x="17268660" y="20394217"/>
            <a:ext cx="6515274" cy="1692771"/>
          </a:xfrm>
          <a:prstGeom prst="rect">
            <a:avLst/>
          </a:prstGeom>
          <a:noFill/>
        </p:spPr>
        <p:txBody>
          <a:bodyPr wrap="square">
            <a:spAutoFit/>
          </a:bodyPr>
          <a:lstStyle/>
          <a:p>
            <a:pPr rtl="0">
              <a:buNone/>
            </a:pPr>
            <a:r>
              <a:rPr lang="pt-BR" sz="2800" b="0" i="0" u="none" strike="noStrike" dirty="0">
                <a:solidFill>
                  <a:srgbClr val="9900FF"/>
                </a:solidFill>
                <a:effectLst/>
                <a:latin typeface="Nunito" pitchFamily="2" charset="0"/>
              </a:rPr>
              <a:t>bilateral TErC (</a:t>
            </a:r>
            <a:r>
              <a:rPr lang="pt-BR" sz="1800" b="0" i="1" u="none" strike="noStrike" dirty="0">
                <a:solidFill>
                  <a:srgbClr val="9900FF"/>
                </a:solidFill>
                <a:effectLst/>
                <a:latin typeface="Nunito" pitchFamily="2" charset="0"/>
              </a:rPr>
              <a:t>F</a:t>
            </a:r>
            <a:r>
              <a:rPr lang="pt-BR" sz="1800" b="0" i="0" u="none" strike="noStrike" dirty="0">
                <a:solidFill>
                  <a:srgbClr val="9900FF"/>
                </a:solidFill>
                <a:effectLst/>
                <a:latin typeface="Nunito" pitchFamily="2" charset="0"/>
              </a:rPr>
              <a:t>(2,47) = 6.31 ; </a:t>
            </a:r>
            <a:r>
              <a:rPr lang="pt-BR" sz="1800" b="0" i="1" u="none" strike="noStrike" dirty="0">
                <a:solidFill>
                  <a:srgbClr val="9900FF"/>
                </a:solidFill>
                <a:effectLst/>
                <a:latin typeface="Nunito" pitchFamily="2" charset="0"/>
              </a:rPr>
              <a:t>p</a:t>
            </a:r>
            <a:r>
              <a:rPr lang="pt-BR" sz="1800" b="0" i="0" u="none" strike="noStrike" dirty="0">
                <a:solidFill>
                  <a:srgbClr val="9900FF"/>
                </a:solidFill>
                <a:effectLst/>
                <a:latin typeface="Nunito" pitchFamily="2" charset="0"/>
              </a:rPr>
              <a:t> &lt; .01 ;  </a:t>
            </a:r>
            <a:r>
              <a:rPr lang="pt-BR" sz="1800" b="0" i="1" u="none" strike="noStrike" dirty="0">
                <a:solidFill>
                  <a:srgbClr val="9900FF"/>
                </a:solidFill>
                <a:effectLst/>
                <a:latin typeface="Nunito" pitchFamily="2" charset="0"/>
              </a:rPr>
              <a:t>R²</a:t>
            </a:r>
            <a:r>
              <a:rPr lang="pt-BR" sz="1800" b="0" i="0" u="none" strike="noStrike" dirty="0">
                <a:solidFill>
                  <a:srgbClr val="9900FF"/>
                </a:solidFill>
                <a:effectLst/>
                <a:latin typeface="Nunito" pitchFamily="2" charset="0"/>
              </a:rPr>
              <a:t> = .21)</a:t>
            </a:r>
            <a:endParaRPr lang="pt-BR" sz="1800" i="0" u="none" strike="noStrike" dirty="0">
              <a:solidFill>
                <a:srgbClr val="9900FF"/>
              </a:solidFill>
              <a:latin typeface="Nunito" pitchFamily="2" charset="0"/>
            </a:endParaRPr>
          </a:p>
          <a:p>
            <a:pPr rtl="0">
              <a:buNone/>
            </a:pPr>
            <a:br>
              <a:rPr lang="pt-BR" sz="800" b="0" dirty="0">
                <a:effectLst/>
              </a:rPr>
            </a:br>
            <a:r>
              <a:rPr lang="pt-BR" sz="2800" b="0" i="0" u="none" strike="noStrike" dirty="0">
                <a:solidFill>
                  <a:srgbClr val="4A86E8"/>
                </a:solidFill>
                <a:effectLst/>
                <a:latin typeface="Nunito" pitchFamily="2" charset="0"/>
              </a:rPr>
              <a:t>left pmErC (</a:t>
            </a:r>
            <a:r>
              <a:rPr lang="pt-BR" sz="1800" b="0" i="1" u="none" strike="noStrike" dirty="0">
                <a:solidFill>
                  <a:srgbClr val="4A86E8"/>
                </a:solidFill>
                <a:effectLst/>
                <a:latin typeface="Nunito" pitchFamily="2" charset="0"/>
              </a:rPr>
              <a:t>F</a:t>
            </a:r>
            <a:r>
              <a:rPr lang="pt-BR" sz="1800" b="0" i="0" u="none" strike="noStrike" dirty="0">
                <a:solidFill>
                  <a:srgbClr val="4A86E8"/>
                </a:solidFill>
                <a:effectLst/>
                <a:latin typeface="Nunito" pitchFamily="2" charset="0"/>
              </a:rPr>
              <a:t>(1,49) = 4.35 ; </a:t>
            </a:r>
            <a:r>
              <a:rPr lang="pt-BR" sz="1800" b="0" i="1" u="none" strike="noStrike" dirty="0">
                <a:solidFill>
                  <a:srgbClr val="4A86E8"/>
                </a:solidFill>
                <a:effectLst/>
                <a:latin typeface="Nunito" pitchFamily="2" charset="0"/>
              </a:rPr>
              <a:t>p</a:t>
            </a:r>
            <a:r>
              <a:rPr lang="pt-BR" sz="1800" b="0" i="0" u="none" strike="noStrike" dirty="0">
                <a:solidFill>
                  <a:srgbClr val="4A86E8"/>
                </a:solidFill>
                <a:effectLst/>
                <a:latin typeface="Nunito" pitchFamily="2" charset="0"/>
              </a:rPr>
              <a:t> = .042 ;  </a:t>
            </a:r>
            <a:r>
              <a:rPr lang="pt-BR" sz="1800" b="0" i="1" u="none" strike="noStrike" dirty="0">
                <a:solidFill>
                  <a:srgbClr val="4A86E8"/>
                </a:solidFill>
                <a:effectLst/>
                <a:latin typeface="Nunito" pitchFamily="2" charset="0"/>
              </a:rPr>
              <a:t>R²</a:t>
            </a:r>
            <a:r>
              <a:rPr lang="pt-BR" sz="1800" b="0" i="0" u="none" strike="noStrike" dirty="0">
                <a:solidFill>
                  <a:srgbClr val="4A86E8"/>
                </a:solidFill>
                <a:effectLst/>
                <a:latin typeface="Nunito" pitchFamily="2" charset="0"/>
              </a:rPr>
              <a:t> = .08)</a:t>
            </a:r>
            <a:endParaRPr lang="pt-BR" b="0" dirty="0">
              <a:effectLst/>
            </a:endParaRPr>
          </a:p>
          <a:p>
            <a:pPr>
              <a:buNone/>
            </a:pPr>
            <a:br>
              <a:rPr lang="pt-BR" dirty="0"/>
            </a:br>
            <a:endParaRPr lang="fr-BE" dirty="0"/>
          </a:p>
        </p:txBody>
      </p:sp>
      <p:sp>
        <p:nvSpPr>
          <p:cNvPr id="184" name="ZoneTexte 183">
            <a:extLst>
              <a:ext uri="{FF2B5EF4-FFF2-40B4-BE49-F238E27FC236}">
                <a16:creationId xmlns:a16="http://schemas.microsoft.com/office/drawing/2014/main" id="{CB862701-E0CA-1108-F5E7-BAF355689E8F}"/>
              </a:ext>
            </a:extLst>
          </p:cNvPr>
          <p:cNvSpPr txBox="1"/>
          <p:nvPr/>
        </p:nvSpPr>
        <p:spPr>
          <a:xfrm>
            <a:off x="19623005" y="14573761"/>
            <a:ext cx="4572499" cy="584775"/>
          </a:xfrm>
          <a:prstGeom prst="rect">
            <a:avLst/>
          </a:prstGeom>
          <a:noFill/>
        </p:spPr>
        <p:txBody>
          <a:bodyPr wrap="square" rtlCol="0">
            <a:spAutoFit/>
          </a:bodyPr>
          <a:lstStyle/>
          <a:p>
            <a:r>
              <a:rPr lang="en-US" sz="3200" i="1" dirty="0">
                <a:latin typeface="Abadi" panose="020B0604020104020204" pitchFamily="34" charset="0"/>
              </a:rPr>
              <a:t>Odd-one-out</a:t>
            </a:r>
          </a:p>
        </p:txBody>
      </p:sp>
      <p:sp>
        <p:nvSpPr>
          <p:cNvPr id="186" name="ZoneTexte 185">
            <a:extLst>
              <a:ext uri="{FF2B5EF4-FFF2-40B4-BE49-F238E27FC236}">
                <a16:creationId xmlns:a16="http://schemas.microsoft.com/office/drawing/2014/main" id="{0012CEDD-886F-25CF-7162-08A0B8B8350A}"/>
              </a:ext>
            </a:extLst>
          </p:cNvPr>
          <p:cNvSpPr txBox="1"/>
          <p:nvPr/>
        </p:nvSpPr>
        <p:spPr>
          <a:xfrm>
            <a:off x="23540557" y="20392037"/>
            <a:ext cx="5847759" cy="1077218"/>
          </a:xfrm>
          <a:prstGeom prst="rect">
            <a:avLst/>
          </a:prstGeom>
          <a:noFill/>
        </p:spPr>
        <p:txBody>
          <a:bodyPr wrap="square">
            <a:spAutoFit/>
          </a:bodyPr>
          <a:lstStyle/>
          <a:p>
            <a:pPr algn="ctr" rtl="0">
              <a:buNone/>
            </a:pPr>
            <a:r>
              <a:rPr lang="en-US" sz="2800" b="0" i="0" u="none" strike="noStrike" dirty="0" err="1">
                <a:solidFill>
                  <a:srgbClr val="9900FF"/>
                </a:solidFill>
                <a:effectLst/>
                <a:latin typeface="Nunito" pitchFamily="2" charset="0"/>
              </a:rPr>
              <a:t>n.a</a:t>
            </a:r>
            <a:endParaRPr lang="en-US" b="0" dirty="0">
              <a:effectLst/>
            </a:endParaRPr>
          </a:p>
          <a:p>
            <a:pPr algn="ctr" rtl="0">
              <a:buNone/>
            </a:pPr>
            <a:br>
              <a:rPr lang="en-US" sz="800" b="0" dirty="0">
                <a:effectLst/>
              </a:rPr>
            </a:br>
            <a:r>
              <a:rPr lang="en-US" sz="2800" b="0" i="0" u="none" strike="noStrike" dirty="0">
                <a:solidFill>
                  <a:srgbClr val="4A86E8"/>
                </a:solidFill>
                <a:effectLst/>
                <a:latin typeface="Nunito" pitchFamily="2" charset="0"/>
              </a:rPr>
              <a:t>left </a:t>
            </a:r>
            <a:r>
              <a:rPr lang="en-US" sz="2800" b="0" i="0" u="none" strike="noStrike" dirty="0" err="1">
                <a:solidFill>
                  <a:srgbClr val="4A86E8"/>
                </a:solidFill>
                <a:effectLst/>
                <a:latin typeface="Nunito" pitchFamily="2" charset="0"/>
              </a:rPr>
              <a:t>pmErC</a:t>
            </a:r>
            <a:r>
              <a:rPr lang="en-US" sz="2800" b="0" i="0" u="none" strike="noStrike" dirty="0">
                <a:solidFill>
                  <a:srgbClr val="4A86E8"/>
                </a:solidFill>
                <a:effectLst/>
                <a:latin typeface="Nunito" pitchFamily="2" charset="0"/>
              </a:rPr>
              <a:t> (</a:t>
            </a:r>
            <a:r>
              <a:rPr lang="en-US" sz="1800" b="0" i="1" u="none" strike="noStrike" dirty="0">
                <a:solidFill>
                  <a:srgbClr val="4A86E8"/>
                </a:solidFill>
                <a:effectLst/>
                <a:latin typeface="Nunito" pitchFamily="2" charset="0"/>
              </a:rPr>
              <a:t>F</a:t>
            </a:r>
            <a:r>
              <a:rPr lang="en-US" sz="1800" b="0" i="0" u="none" strike="noStrike" dirty="0">
                <a:solidFill>
                  <a:srgbClr val="4A86E8"/>
                </a:solidFill>
                <a:effectLst/>
                <a:latin typeface="Nunito" pitchFamily="2" charset="0"/>
              </a:rPr>
              <a:t>(1,48) = 8.73 ; </a:t>
            </a:r>
            <a:r>
              <a:rPr lang="en-US" sz="1800" b="0" i="1" u="none" strike="noStrike" dirty="0">
                <a:solidFill>
                  <a:srgbClr val="4A86E8"/>
                </a:solidFill>
                <a:effectLst/>
                <a:latin typeface="Nunito" pitchFamily="2" charset="0"/>
              </a:rPr>
              <a:t>p</a:t>
            </a:r>
            <a:r>
              <a:rPr lang="en-US" sz="1800" b="0" i="0" u="none" strike="noStrike" dirty="0">
                <a:solidFill>
                  <a:srgbClr val="4A86E8"/>
                </a:solidFill>
                <a:effectLst/>
                <a:latin typeface="Nunito" pitchFamily="2" charset="0"/>
              </a:rPr>
              <a:t> &lt; .01 ;  </a:t>
            </a:r>
            <a:r>
              <a:rPr lang="en-US" sz="1800" b="0" i="1" u="none" strike="noStrike" dirty="0">
                <a:solidFill>
                  <a:srgbClr val="4A86E8"/>
                </a:solidFill>
                <a:effectLst/>
                <a:latin typeface="Nunito" pitchFamily="2" charset="0"/>
              </a:rPr>
              <a:t>R²</a:t>
            </a:r>
            <a:r>
              <a:rPr lang="en-US" sz="1800" b="0" i="0" u="none" strike="noStrike" dirty="0">
                <a:solidFill>
                  <a:srgbClr val="4A86E8"/>
                </a:solidFill>
                <a:effectLst/>
                <a:latin typeface="Nunito" pitchFamily="2" charset="0"/>
              </a:rPr>
              <a:t> = .15)</a:t>
            </a:r>
            <a:endParaRPr lang="en-US" b="0" dirty="0">
              <a:effectLst/>
            </a:endParaRPr>
          </a:p>
        </p:txBody>
      </p:sp>
      <p:sp>
        <p:nvSpPr>
          <p:cNvPr id="187" name="ZoneTexte 186">
            <a:extLst>
              <a:ext uri="{FF2B5EF4-FFF2-40B4-BE49-F238E27FC236}">
                <a16:creationId xmlns:a16="http://schemas.microsoft.com/office/drawing/2014/main" id="{53AABEFE-3667-FE33-4592-7F6A7FDE69EC}"/>
              </a:ext>
            </a:extLst>
          </p:cNvPr>
          <p:cNvSpPr txBox="1"/>
          <p:nvPr/>
        </p:nvSpPr>
        <p:spPr>
          <a:xfrm>
            <a:off x="25162887" y="14571087"/>
            <a:ext cx="4572499" cy="584775"/>
          </a:xfrm>
          <a:prstGeom prst="rect">
            <a:avLst/>
          </a:prstGeom>
          <a:noFill/>
        </p:spPr>
        <p:txBody>
          <a:bodyPr wrap="square" rtlCol="0">
            <a:spAutoFit/>
          </a:bodyPr>
          <a:lstStyle/>
          <a:p>
            <a:r>
              <a:rPr lang="en-US" sz="3200" i="1" dirty="0">
                <a:latin typeface="Abadi" panose="020B0604020104020204" pitchFamily="34" charset="0"/>
              </a:rPr>
              <a:t>Memory</a:t>
            </a:r>
          </a:p>
        </p:txBody>
      </p:sp>
      <p:sp>
        <p:nvSpPr>
          <p:cNvPr id="188" name="ZoneTexte 187">
            <a:extLst>
              <a:ext uri="{FF2B5EF4-FFF2-40B4-BE49-F238E27FC236}">
                <a16:creationId xmlns:a16="http://schemas.microsoft.com/office/drawing/2014/main" id="{06CE5D06-DF03-948F-345F-491B8D5D6249}"/>
              </a:ext>
            </a:extLst>
          </p:cNvPr>
          <p:cNvSpPr txBox="1"/>
          <p:nvPr/>
        </p:nvSpPr>
        <p:spPr>
          <a:xfrm>
            <a:off x="19686395" y="22379693"/>
            <a:ext cx="4572499" cy="584775"/>
          </a:xfrm>
          <a:prstGeom prst="rect">
            <a:avLst/>
          </a:prstGeom>
          <a:noFill/>
        </p:spPr>
        <p:txBody>
          <a:bodyPr wrap="square" rtlCol="0">
            <a:spAutoFit/>
          </a:bodyPr>
          <a:lstStyle/>
          <a:p>
            <a:r>
              <a:rPr lang="en-US" sz="3200" i="1" dirty="0">
                <a:latin typeface="Abadi" panose="020B0604020104020204" pitchFamily="34" charset="0"/>
              </a:rPr>
              <a:t>Odd-one-out</a:t>
            </a:r>
          </a:p>
        </p:txBody>
      </p:sp>
      <p:sp>
        <p:nvSpPr>
          <p:cNvPr id="189" name="ZoneTexte 188">
            <a:extLst>
              <a:ext uri="{FF2B5EF4-FFF2-40B4-BE49-F238E27FC236}">
                <a16:creationId xmlns:a16="http://schemas.microsoft.com/office/drawing/2014/main" id="{5E8415CD-4AFB-DD2F-2D2F-27AF40E964BB}"/>
              </a:ext>
            </a:extLst>
          </p:cNvPr>
          <p:cNvSpPr txBox="1"/>
          <p:nvPr/>
        </p:nvSpPr>
        <p:spPr>
          <a:xfrm>
            <a:off x="25226277" y="22377019"/>
            <a:ext cx="4572499" cy="584775"/>
          </a:xfrm>
          <a:prstGeom prst="rect">
            <a:avLst/>
          </a:prstGeom>
          <a:noFill/>
        </p:spPr>
        <p:txBody>
          <a:bodyPr wrap="square" rtlCol="0">
            <a:spAutoFit/>
          </a:bodyPr>
          <a:lstStyle/>
          <a:p>
            <a:r>
              <a:rPr lang="en-US" sz="3200" i="1" dirty="0">
                <a:latin typeface="Abadi" panose="020B0604020104020204" pitchFamily="34" charset="0"/>
              </a:rPr>
              <a:t>Memory</a:t>
            </a:r>
          </a:p>
        </p:txBody>
      </p:sp>
      <p:sp>
        <p:nvSpPr>
          <p:cNvPr id="191" name="ZoneTexte 190">
            <a:extLst>
              <a:ext uri="{FF2B5EF4-FFF2-40B4-BE49-F238E27FC236}">
                <a16:creationId xmlns:a16="http://schemas.microsoft.com/office/drawing/2014/main" id="{CF6CE183-BC7E-E2AC-A531-FFE85CA04AEA}"/>
              </a:ext>
            </a:extLst>
          </p:cNvPr>
          <p:cNvSpPr txBox="1"/>
          <p:nvPr/>
        </p:nvSpPr>
        <p:spPr>
          <a:xfrm>
            <a:off x="22434296" y="28419124"/>
            <a:ext cx="7519952" cy="1354217"/>
          </a:xfrm>
          <a:prstGeom prst="rect">
            <a:avLst/>
          </a:prstGeom>
          <a:noFill/>
        </p:spPr>
        <p:txBody>
          <a:bodyPr wrap="square">
            <a:spAutoFit/>
          </a:bodyPr>
          <a:lstStyle/>
          <a:p>
            <a:pPr algn="ctr" rtl="0">
              <a:buNone/>
            </a:pPr>
            <a:r>
              <a:rPr lang="fr-BE" sz="2800" b="0" i="0" u="none" strike="noStrike" dirty="0">
                <a:solidFill>
                  <a:srgbClr val="9900FF"/>
                </a:solidFill>
                <a:effectLst/>
                <a:latin typeface="Nunito" pitchFamily="2" charset="0"/>
              </a:rPr>
              <a:t>right TErC &amp; BA36 </a:t>
            </a:r>
            <a:r>
              <a:rPr lang="fr-BE" sz="1800" b="0" i="0" u="none" strike="noStrike" dirty="0">
                <a:solidFill>
                  <a:srgbClr val="9900FF"/>
                </a:solidFill>
                <a:effectLst/>
                <a:latin typeface="Nunito" pitchFamily="2" charset="0"/>
              </a:rPr>
              <a:t>(</a:t>
            </a:r>
            <a:r>
              <a:rPr lang="fr-BE" sz="1800" b="0" i="1" u="none" strike="noStrike" dirty="0">
                <a:solidFill>
                  <a:srgbClr val="9900FF"/>
                </a:solidFill>
                <a:effectLst/>
                <a:latin typeface="Nunito" pitchFamily="2" charset="0"/>
              </a:rPr>
              <a:t>F</a:t>
            </a:r>
            <a:r>
              <a:rPr lang="fr-BE" sz="1800" b="0" i="0" u="none" strike="noStrike" dirty="0">
                <a:solidFill>
                  <a:srgbClr val="9900FF"/>
                </a:solidFill>
                <a:effectLst/>
                <a:latin typeface="Nunito" pitchFamily="2" charset="0"/>
              </a:rPr>
              <a:t>(2,44) = 4.91 ; </a:t>
            </a:r>
            <a:r>
              <a:rPr lang="fr-BE" sz="1800" b="0" i="1" u="none" strike="noStrike" dirty="0">
                <a:solidFill>
                  <a:srgbClr val="9900FF"/>
                </a:solidFill>
                <a:effectLst/>
                <a:latin typeface="Nunito" pitchFamily="2" charset="0"/>
              </a:rPr>
              <a:t>p</a:t>
            </a:r>
            <a:r>
              <a:rPr lang="fr-BE" sz="1800" b="0" i="0" u="none" strike="noStrike" dirty="0">
                <a:solidFill>
                  <a:srgbClr val="9900FF"/>
                </a:solidFill>
                <a:effectLst/>
                <a:latin typeface="Nunito" pitchFamily="2" charset="0"/>
              </a:rPr>
              <a:t> = .012 ; </a:t>
            </a:r>
            <a:r>
              <a:rPr lang="fr-BE" sz="1800" b="0" i="1" u="none" strike="noStrike" dirty="0">
                <a:solidFill>
                  <a:srgbClr val="9900FF"/>
                </a:solidFill>
                <a:effectLst/>
                <a:latin typeface="Nunito" pitchFamily="2" charset="0"/>
              </a:rPr>
              <a:t>R²</a:t>
            </a:r>
            <a:r>
              <a:rPr lang="fr-BE" sz="1800" b="0" i="0" u="none" strike="noStrike" dirty="0">
                <a:solidFill>
                  <a:srgbClr val="9900FF"/>
                </a:solidFill>
                <a:effectLst/>
                <a:latin typeface="Nunito" pitchFamily="2" charset="0"/>
              </a:rPr>
              <a:t> = .18)</a:t>
            </a:r>
            <a:endParaRPr lang="fr-BE" b="0" dirty="0">
              <a:effectLst/>
            </a:endParaRPr>
          </a:p>
          <a:p>
            <a:pPr algn="ctr" rtl="0">
              <a:buNone/>
            </a:pPr>
            <a:br>
              <a:rPr lang="fr-BE" sz="800" b="0" dirty="0">
                <a:effectLst/>
              </a:rPr>
            </a:br>
            <a:r>
              <a:rPr lang="fr-BE" sz="2800" b="0" i="0" u="none" strike="noStrike" dirty="0" err="1">
                <a:solidFill>
                  <a:srgbClr val="4A86E8"/>
                </a:solidFill>
                <a:effectLst/>
                <a:latin typeface="Nunito" pitchFamily="2" charset="0"/>
              </a:rPr>
              <a:t>n.a</a:t>
            </a:r>
            <a:r>
              <a:rPr lang="fr-BE" sz="2800" b="0" i="0" u="none" strike="noStrike" dirty="0">
                <a:solidFill>
                  <a:srgbClr val="4A86E8"/>
                </a:solidFill>
                <a:effectLst/>
                <a:latin typeface="Nunito" pitchFamily="2" charset="0"/>
              </a:rPr>
              <a:t>.</a:t>
            </a:r>
            <a:br>
              <a:rPr lang="fr-BE" dirty="0"/>
            </a:br>
            <a:endParaRPr lang="fr-BE" dirty="0"/>
          </a:p>
        </p:txBody>
      </p:sp>
      <p:sp>
        <p:nvSpPr>
          <p:cNvPr id="192" name="ZoneTexte 191">
            <a:extLst>
              <a:ext uri="{FF2B5EF4-FFF2-40B4-BE49-F238E27FC236}">
                <a16:creationId xmlns:a16="http://schemas.microsoft.com/office/drawing/2014/main" id="{1EFE35D7-1705-C9D3-A7DF-9EB62423E925}"/>
              </a:ext>
            </a:extLst>
          </p:cNvPr>
          <p:cNvSpPr txBox="1"/>
          <p:nvPr/>
        </p:nvSpPr>
        <p:spPr>
          <a:xfrm>
            <a:off x="17936175" y="28727377"/>
            <a:ext cx="5847759" cy="523220"/>
          </a:xfrm>
          <a:prstGeom prst="rect">
            <a:avLst/>
          </a:prstGeom>
          <a:noFill/>
        </p:spPr>
        <p:txBody>
          <a:bodyPr wrap="square">
            <a:spAutoFit/>
          </a:bodyPr>
          <a:lstStyle/>
          <a:p>
            <a:pPr algn="ctr" rtl="0">
              <a:buNone/>
            </a:pPr>
            <a:r>
              <a:rPr lang="en-US" sz="2800" b="0" i="0" u="none" strike="noStrike" dirty="0" err="1">
                <a:solidFill>
                  <a:schemeClr val="tx1">
                    <a:lumMod val="50000"/>
                    <a:lumOff val="50000"/>
                  </a:schemeClr>
                </a:solidFill>
                <a:effectLst/>
                <a:latin typeface="Nunito" pitchFamily="2" charset="0"/>
              </a:rPr>
              <a:t>n.a.</a:t>
            </a:r>
            <a:endParaRPr lang="en-US" b="0" dirty="0">
              <a:solidFill>
                <a:schemeClr val="tx1">
                  <a:lumMod val="50000"/>
                  <a:lumOff val="50000"/>
                </a:schemeClr>
              </a:solidFill>
              <a:effectLst/>
            </a:endParaRPr>
          </a:p>
        </p:txBody>
      </p:sp>
      <p:cxnSp>
        <p:nvCxnSpPr>
          <p:cNvPr id="194" name="Connecteur droit avec flèche 193">
            <a:extLst>
              <a:ext uri="{FF2B5EF4-FFF2-40B4-BE49-F238E27FC236}">
                <a16:creationId xmlns:a16="http://schemas.microsoft.com/office/drawing/2014/main" id="{A0D029C6-73CA-6EF7-153B-2FAC6A3E161E}"/>
              </a:ext>
            </a:extLst>
          </p:cNvPr>
          <p:cNvCxnSpPr>
            <a:cxnSpLocks/>
          </p:cNvCxnSpPr>
          <p:nvPr/>
        </p:nvCxnSpPr>
        <p:spPr>
          <a:xfrm>
            <a:off x="33750294" y="16435146"/>
            <a:ext cx="441321"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97" name="Rectangle 196">
            <a:extLst>
              <a:ext uri="{FF2B5EF4-FFF2-40B4-BE49-F238E27FC236}">
                <a16:creationId xmlns:a16="http://schemas.microsoft.com/office/drawing/2014/main" id="{772AC083-9E95-C6C6-4122-6AB11CD3BCA5}"/>
              </a:ext>
            </a:extLst>
          </p:cNvPr>
          <p:cNvSpPr/>
          <p:nvPr/>
        </p:nvSpPr>
        <p:spPr>
          <a:xfrm>
            <a:off x="31104450" y="25171204"/>
            <a:ext cx="10921458" cy="2254352"/>
          </a:xfrm>
          <a:prstGeom prst="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0" tIns="180000" rIns="360000" bIns="180000" rtlCol="0" anchor="t" anchorCtr="0"/>
          <a:lstStyle/>
          <a:p>
            <a:pPr marL="228600" defTabSz="457200">
              <a:spcBef>
                <a:spcPts val="561"/>
              </a:spcBef>
              <a:tabLst>
                <a:tab pos="0" algn="l"/>
              </a:tabLst>
            </a:pPr>
            <a:r>
              <a:rPr lang="en-US" sz="2400" spc="-1" dirty="0">
                <a:solidFill>
                  <a:schemeClr val="dk1"/>
                </a:solidFill>
                <a:latin typeface="Abadi Extra Light" panose="020B0204020104020204" pitchFamily="34" charset="0"/>
              </a:rPr>
              <a:t>This work was funded by the FRS-FNRS, the SAO/</a:t>
            </a:r>
            <a:r>
              <a:rPr lang="en-US" sz="2400" spc="-1" dirty="0" err="1">
                <a:solidFill>
                  <a:schemeClr val="dk1"/>
                </a:solidFill>
                <a:latin typeface="Abadi Extra Light" panose="020B0204020104020204" pitchFamily="34" charset="0"/>
              </a:rPr>
              <a:t>Fondation</a:t>
            </a:r>
            <a:r>
              <a:rPr lang="en-US" sz="2400" spc="-1" dirty="0">
                <a:solidFill>
                  <a:schemeClr val="dk1"/>
                </a:solidFill>
                <a:latin typeface="Abadi Extra Light" panose="020B0204020104020204" pitchFamily="34" charset="0"/>
              </a:rPr>
              <a:t> Recherche Alzheimer, the Léon </a:t>
            </a:r>
            <a:r>
              <a:rPr lang="en-US" sz="2400" spc="-1" dirty="0" err="1">
                <a:solidFill>
                  <a:schemeClr val="dk1"/>
                </a:solidFill>
                <a:latin typeface="Abadi Extra Light" panose="020B0204020104020204" pitchFamily="34" charset="0"/>
              </a:rPr>
              <a:t>Frédéricq</a:t>
            </a:r>
            <a:r>
              <a:rPr lang="en-US" sz="2400" spc="-1" dirty="0">
                <a:solidFill>
                  <a:schemeClr val="dk1"/>
                </a:solidFill>
                <a:latin typeface="Abadi Extra Light" panose="020B0204020104020204" pitchFamily="34" charset="0"/>
              </a:rPr>
              <a:t> Foundation, and by the Portuguese national funding agency, FCT – </a:t>
            </a:r>
            <a:r>
              <a:rPr lang="en-US" sz="2400" spc="-1" dirty="0" err="1">
                <a:solidFill>
                  <a:schemeClr val="dk1"/>
                </a:solidFill>
                <a:latin typeface="Abadi Extra Light" panose="020B0204020104020204" pitchFamily="34" charset="0"/>
              </a:rPr>
              <a:t>Fundação</a:t>
            </a:r>
            <a:r>
              <a:rPr lang="en-US" sz="2400" spc="-1" dirty="0">
                <a:solidFill>
                  <a:schemeClr val="dk1"/>
                </a:solidFill>
                <a:latin typeface="Abadi Extra Light" panose="020B0204020104020204" pitchFamily="34" charset="0"/>
              </a:rPr>
              <a:t> para a </a:t>
            </a:r>
            <a:r>
              <a:rPr lang="en-US" sz="2400" spc="-1" dirty="0" err="1">
                <a:solidFill>
                  <a:schemeClr val="dk1"/>
                </a:solidFill>
                <a:latin typeface="Abadi Extra Light" panose="020B0204020104020204" pitchFamily="34" charset="0"/>
              </a:rPr>
              <a:t>Ciência</a:t>
            </a:r>
            <a:r>
              <a:rPr lang="en-US" sz="2400" spc="-1" dirty="0">
                <a:solidFill>
                  <a:schemeClr val="dk1"/>
                </a:solidFill>
                <a:latin typeface="Abadi Extra Light" panose="020B0204020104020204" pitchFamily="34" charset="0"/>
              </a:rPr>
              <a:t> e a </a:t>
            </a:r>
            <a:r>
              <a:rPr lang="en-US" sz="2400" spc="-1" dirty="0" err="1">
                <a:solidFill>
                  <a:schemeClr val="dk1"/>
                </a:solidFill>
                <a:latin typeface="Abadi Extra Light" panose="020B0204020104020204" pitchFamily="34" charset="0"/>
              </a:rPr>
              <a:t>Tecnologia</a:t>
            </a:r>
            <a:r>
              <a:rPr lang="en-US" sz="2400" spc="-1" dirty="0">
                <a:solidFill>
                  <a:schemeClr val="dk1"/>
                </a:solidFill>
                <a:latin typeface="Abadi Extra Light" panose="020B0204020104020204" pitchFamily="34" charset="0"/>
              </a:rPr>
              <a:t>, I.P, through the Research Center for Psychological Science of the Faculty of Psychology, University of Lisbon (UID/04527: Centro de </a:t>
            </a:r>
            <a:r>
              <a:rPr lang="en-US" sz="2400" spc="-1" dirty="0" err="1">
                <a:solidFill>
                  <a:schemeClr val="dk1"/>
                </a:solidFill>
                <a:latin typeface="Abadi Extra Light" panose="020B0204020104020204" pitchFamily="34" charset="0"/>
              </a:rPr>
              <a:t>Investigação</a:t>
            </a:r>
            <a:r>
              <a:rPr lang="en-US" sz="2400" spc="-1" dirty="0">
                <a:solidFill>
                  <a:schemeClr val="dk1"/>
                </a:solidFill>
                <a:latin typeface="Abadi Extra Light" panose="020B0204020104020204" pitchFamily="34" charset="0"/>
              </a:rPr>
              <a:t> </a:t>
            </a:r>
            <a:r>
              <a:rPr lang="en-US" sz="2400" spc="-1" dirty="0" err="1">
                <a:solidFill>
                  <a:schemeClr val="dk1"/>
                </a:solidFill>
                <a:latin typeface="Abadi Extra Light" panose="020B0204020104020204" pitchFamily="34" charset="0"/>
              </a:rPr>
              <a:t>em</a:t>
            </a:r>
            <a:r>
              <a:rPr lang="en-US" sz="2400" spc="-1" dirty="0">
                <a:solidFill>
                  <a:schemeClr val="dk1"/>
                </a:solidFill>
                <a:latin typeface="Abadi Extra Light" panose="020B0204020104020204" pitchFamily="34" charset="0"/>
              </a:rPr>
              <a:t> </a:t>
            </a:r>
            <a:r>
              <a:rPr lang="en-US" sz="2400" spc="-1" dirty="0" err="1">
                <a:solidFill>
                  <a:schemeClr val="dk1"/>
                </a:solidFill>
                <a:latin typeface="Abadi Extra Light" panose="020B0204020104020204" pitchFamily="34" charset="0"/>
              </a:rPr>
              <a:t>Ciência</a:t>
            </a:r>
            <a:r>
              <a:rPr lang="en-US" sz="2400" spc="-1" dirty="0">
                <a:solidFill>
                  <a:schemeClr val="dk1"/>
                </a:solidFill>
                <a:latin typeface="Abadi Extra Light" panose="020B0204020104020204" pitchFamily="34" charset="0"/>
              </a:rPr>
              <a:t> </a:t>
            </a:r>
            <a:r>
              <a:rPr lang="en-US" sz="2400" spc="-1" dirty="0" err="1">
                <a:solidFill>
                  <a:schemeClr val="dk1"/>
                </a:solidFill>
                <a:latin typeface="Abadi Extra Light" panose="020B0204020104020204" pitchFamily="34" charset="0"/>
              </a:rPr>
              <a:t>Psicológica</a:t>
            </a:r>
            <a:r>
              <a:rPr lang="en-US" sz="2400" spc="-1" dirty="0">
                <a:solidFill>
                  <a:schemeClr val="dk1"/>
                </a:solidFill>
                <a:latin typeface="Abadi Extra Light" panose="020B0204020104020204" pitchFamily="34" charset="0"/>
              </a:rPr>
              <a:t>).</a:t>
            </a:r>
          </a:p>
        </p:txBody>
      </p:sp>
      <p:pic>
        <p:nvPicPr>
          <p:cNvPr id="6" name="Image 5" descr="Une image contenant texte, Police, logo, blanc&#10;&#10;Le contenu généré par l’IA peut être incorrect.">
            <a:extLst>
              <a:ext uri="{FF2B5EF4-FFF2-40B4-BE49-F238E27FC236}">
                <a16:creationId xmlns:a16="http://schemas.microsoft.com/office/drawing/2014/main" id="{DB838407-82A6-C3B4-A4BE-5B6ED45F9D97}"/>
              </a:ext>
            </a:extLst>
          </p:cNvPr>
          <p:cNvPicPr>
            <a:picLocks noChangeAspect="1"/>
          </p:cNvPicPr>
          <p:nvPr/>
        </p:nvPicPr>
        <p:blipFill>
          <a:blip r:embed="rId14">
            <a:extLst>
              <a:ext uri="{28A0092B-C50C-407E-A947-70E740481C1C}">
                <a14:useLocalDpi xmlns:a14="http://schemas.microsoft.com/office/drawing/2010/main" val="0"/>
              </a:ext>
            </a:extLst>
          </a:blip>
          <a:srcRect l="21227" t="31953" r="19028" b="30832"/>
          <a:stretch/>
        </p:blipFill>
        <p:spPr>
          <a:xfrm>
            <a:off x="39844952" y="28788631"/>
            <a:ext cx="3360448" cy="1177661"/>
          </a:xfrm>
          <a:prstGeom prst="rect">
            <a:avLst/>
          </a:prstGeom>
        </p:spPr>
      </p:pic>
      <p:pic>
        <p:nvPicPr>
          <p:cNvPr id="8" name="Image 7" descr="Une image contenant texte, capture d’écran, Police, Graphique&#10;&#10;Le contenu généré par l’IA peut être incorrect.">
            <a:extLst>
              <a:ext uri="{FF2B5EF4-FFF2-40B4-BE49-F238E27FC236}">
                <a16:creationId xmlns:a16="http://schemas.microsoft.com/office/drawing/2014/main" id="{4D59FCB5-2978-56F8-18EE-E6AA186DE29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52405" y="3999658"/>
            <a:ext cx="2388742" cy="1401038"/>
          </a:xfrm>
          <a:prstGeom prst="rect">
            <a:avLst/>
          </a:prstGeom>
        </p:spPr>
      </p:pic>
    </p:spTree>
    <p:extLst>
      <p:ext uri="{BB962C8B-B14F-4D97-AF65-F5344CB8AC3E}">
        <p14:creationId xmlns:p14="http://schemas.microsoft.com/office/powerpoint/2010/main" val="3521061370"/>
      </p:ext>
    </p:extLst>
  </p:cSld>
  <p:clrMapOvr>
    <a:masterClrMapping/>
  </p:clrMapOvr>
</p:sld>
</file>

<file path=ppt/theme/theme1.xml><?xml version="1.0" encoding="utf-8"?>
<a:theme xmlns:a="http://schemas.openxmlformats.org/drawingml/2006/main" name="CRC_template_traditional_po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CRC_template_traditional_poster</Template>
  <TotalTime>4496</TotalTime>
  <Words>635</Words>
  <Application>Microsoft Office PowerPoint</Application>
  <PresentationFormat>Personnalisé</PresentationFormat>
  <Paragraphs>70</Paragraphs>
  <Slides>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vt:i4>
      </vt:variant>
    </vt:vector>
  </HeadingPairs>
  <TitlesOfParts>
    <vt:vector size="10" baseType="lpstr">
      <vt:lpstr>Abadi</vt:lpstr>
      <vt:lpstr>Abadi Extra Light</vt:lpstr>
      <vt:lpstr>Arial</vt:lpstr>
      <vt:lpstr>Calibri</vt:lpstr>
      <vt:lpstr>Century</vt:lpstr>
      <vt:lpstr>Euphemia</vt:lpstr>
      <vt:lpstr>Nunito</vt:lpstr>
      <vt:lpstr>Source Sans Pro</vt:lpstr>
      <vt:lpstr>CRC_template_traditional_poster</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Christine</dc:creator>
  <cp:lastModifiedBy>Delhaye Emma</cp:lastModifiedBy>
  <cp:revision>303</cp:revision>
  <cp:lastPrinted>2016-03-22T11:28:09Z</cp:lastPrinted>
  <dcterms:created xsi:type="dcterms:W3CDTF">2013-04-08T10:55:58Z</dcterms:created>
  <dcterms:modified xsi:type="dcterms:W3CDTF">2025-03-25T17:02:07Z</dcterms:modified>
</cp:coreProperties>
</file>